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9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6A5-7603-4778-A2F9-45FB83D46834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6A6-2C02-436E-B8CE-868C8562692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558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6A5-7603-4778-A2F9-45FB83D46834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6A6-2C02-436E-B8CE-868C8562692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629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6A5-7603-4778-A2F9-45FB83D46834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6A6-2C02-436E-B8CE-868C8562692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848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6A5-7603-4778-A2F9-45FB83D46834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6A6-2C02-436E-B8CE-868C8562692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95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6A5-7603-4778-A2F9-45FB83D46834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6A6-2C02-436E-B8CE-868C8562692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554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6A5-7603-4778-A2F9-45FB83D46834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6A6-2C02-436E-B8CE-868C8562692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88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6A5-7603-4778-A2F9-45FB83D46834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6A6-2C02-436E-B8CE-868C8562692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013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6A5-7603-4778-A2F9-45FB83D46834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6A6-2C02-436E-B8CE-868C8562692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48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6A5-7603-4778-A2F9-45FB83D46834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6A6-2C02-436E-B8CE-868C8562692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20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6A5-7603-4778-A2F9-45FB83D46834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6A6-2C02-436E-B8CE-868C8562692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846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E6A5-7603-4778-A2F9-45FB83D46834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56A6-2C02-436E-B8CE-868C8562692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98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E6A5-7603-4778-A2F9-45FB83D46834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56A6-2C02-436E-B8CE-868C8562692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162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BlZUFk3M2WI5bR4GxqCO4Dx37DZJsCKWNvUJM9darSo/ed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C00000"/>
                </a:solidFill>
              </a:rPr>
              <a:t>Презентація на тему «Правила безпеки та етикет електронного листування»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821229" y="5678689"/>
            <a:ext cx="8447773" cy="1179311"/>
          </a:xfrm>
        </p:spPr>
        <p:txBody>
          <a:bodyPr/>
          <a:lstStyle/>
          <a:p>
            <a:pPr algn="r"/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Роботу виконав Стефин Іван 10 клас</a:t>
            </a:r>
            <a:endParaRPr lang="uk-U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8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вмісту 6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/>
          <a:p>
            <a:r>
              <a:rPr lang="uk-UA" b="1" dirty="0" err="1"/>
              <a:t>Електро́нна</a:t>
            </a:r>
            <a:r>
              <a:rPr lang="uk-UA" b="1" dirty="0"/>
              <a:t> </a:t>
            </a:r>
            <a:r>
              <a:rPr lang="uk-UA" b="1" dirty="0" err="1"/>
              <a:t>по́шта</a:t>
            </a:r>
            <a:r>
              <a:rPr lang="uk-UA" dirty="0"/>
              <a:t> (</a:t>
            </a:r>
            <a:r>
              <a:rPr lang="uk-UA" dirty="0" err="1"/>
              <a:t>англ</a:t>
            </a:r>
            <a:r>
              <a:rPr lang="uk-UA" dirty="0"/>
              <a:t>. </a:t>
            </a:r>
            <a:r>
              <a:rPr lang="en-US" i="1" dirty="0"/>
              <a:t>e-mail</a:t>
            </a:r>
            <a:r>
              <a:rPr lang="en-US" dirty="0"/>
              <a:t>, </a:t>
            </a:r>
            <a:r>
              <a:rPr lang="uk-UA" dirty="0"/>
              <a:t>або </a:t>
            </a:r>
            <a:r>
              <a:rPr lang="en-US" i="1" dirty="0"/>
              <a:t>email</a:t>
            </a:r>
            <a:r>
              <a:rPr lang="en-US" dirty="0"/>
              <a:t>, </a:t>
            </a:r>
            <a:r>
              <a:rPr lang="uk-UA" dirty="0"/>
              <a:t>скорочення від </a:t>
            </a:r>
            <a:r>
              <a:rPr lang="en-US" i="1" dirty="0"/>
              <a:t>electronic mail</a:t>
            </a:r>
            <a:r>
              <a:rPr lang="en-US" dirty="0"/>
              <a:t>) — </a:t>
            </a:r>
            <a:r>
              <a:rPr lang="uk-UA" dirty="0"/>
              <a:t>популярний сервіс в інтернеті, що робить можливим обмін даними будь-якого змісту (текстові документи, аудіо-, </a:t>
            </a:r>
            <a:r>
              <a:rPr lang="uk-UA" dirty="0" err="1"/>
              <a:t>відеофайли</a:t>
            </a:r>
            <a:r>
              <a:rPr lang="uk-UA" dirty="0"/>
              <a:t>, архіви, програми).</a:t>
            </a:r>
          </a:p>
        </p:txBody>
      </p:sp>
      <p:sp>
        <p:nvSpPr>
          <p:cNvPr id="8" name="Місце для тексту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3" y="1015916"/>
            <a:ext cx="48672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84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/>
          <a:p>
            <a:r>
              <a:rPr lang="ru-RU" dirty="0" err="1"/>
              <a:t>Електронна</a:t>
            </a:r>
            <a:r>
              <a:rPr lang="ru-RU" dirty="0"/>
              <a:t> </a:t>
            </a:r>
            <a:r>
              <a:rPr lang="ru-RU" dirty="0" err="1"/>
              <a:t>пошта</a:t>
            </a:r>
            <a:r>
              <a:rPr lang="ru-RU" dirty="0"/>
              <a:t> - </a:t>
            </a:r>
            <a:r>
              <a:rPr lang="ru-RU" dirty="0" err="1"/>
              <a:t>засіб</a:t>
            </a:r>
            <a:r>
              <a:rPr lang="ru-RU" dirty="0"/>
              <a:t> </a:t>
            </a:r>
            <a:r>
              <a:rPr lang="ru-RU" dirty="0" err="1"/>
              <a:t>спілкування</a:t>
            </a:r>
            <a:r>
              <a:rPr lang="ru-RU" dirty="0"/>
              <a:t> людей, тому вона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дотримання</a:t>
            </a:r>
            <a:r>
              <a:rPr lang="ru-RU" dirty="0"/>
              <a:t> </a:t>
            </a:r>
            <a:r>
              <a:rPr lang="ru-RU" dirty="0" err="1"/>
              <a:t>певних</a:t>
            </a:r>
            <a:r>
              <a:rPr lang="ru-RU" dirty="0"/>
              <a:t> правил </a:t>
            </a:r>
            <a:r>
              <a:rPr lang="ru-RU" dirty="0" err="1"/>
              <a:t>ввічливості</a:t>
            </a:r>
            <a:r>
              <a:rPr lang="ru-RU" dirty="0"/>
              <a:t>. </a:t>
            </a:r>
            <a:r>
              <a:rPr lang="ru-RU" dirty="0" err="1"/>
              <a:t>Деякі</a:t>
            </a:r>
            <a:r>
              <a:rPr lang="ru-RU" dirty="0"/>
              <a:t> з них не </a:t>
            </a:r>
            <a:r>
              <a:rPr lang="ru-RU" dirty="0" err="1"/>
              <a:t>відрізняються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загальноприйнятих</a:t>
            </a:r>
            <a:r>
              <a:rPr lang="ru-RU" dirty="0"/>
              <a:t> норм </a:t>
            </a:r>
            <a:r>
              <a:rPr lang="ru-RU" dirty="0" err="1"/>
              <a:t>людського</a:t>
            </a:r>
            <a:r>
              <a:rPr lang="ru-RU" dirty="0"/>
              <a:t> </a:t>
            </a:r>
            <a:r>
              <a:rPr lang="ru-RU" dirty="0" err="1"/>
              <a:t>спілкування</a:t>
            </a:r>
            <a:r>
              <a:rPr lang="ru-RU" dirty="0"/>
              <a:t>:  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7" y="1371549"/>
            <a:ext cx="4147178" cy="357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2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563077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ru-RU" dirty="0" err="1"/>
              <a:t>починати</a:t>
            </a:r>
            <a:r>
              <a:rPr lang="ru-RU" dirty="0"/>
              <a:t> текст листа </a:t>
            </a:r>
            <a:r>
              <a:rPr lang="ru-RU" dirty="0" err="1"/>
              <a:t>слід</a:t>
            </a:r>
            <a:r>
              <a:rPr lang="ru-RU" dirty="0"/>
              <a:t> з </a:t>
            </a:r>
            <a:r>
              <a:rPr lang="ru-RU" dirty="0" err="1"/>
              <a:t>привітання</a:t>
            </a:r>
            <a:r>
              <a:rPr lang="ru-RU" dirty="0"/>
              <a:t>, </a:t>
            </a:r>
            <a:r>
              <a:rPr lang="ru-RU" dirty="0" err="1"/>
              <a:t>завершувати</a:t>
            </a:r>
            <a:r>
              <a:rPr lang="ru-RU" dirty="0"/>
              <a:t> </a:t>
            </a:r>
            <a:r>
              <a:rPr lang="ru-RU" dirty="0" err="1"/>
              <a:t>підписом</a:t>
            </a:r>
            <a:r>
              <a:rPr lang="ru-RU" dirty="0"/>
              <a:t>;            </a:t>
            </a:r>
          </a:p>
          <a:p>
            <a:pPr fontAlgn="base"/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звертаєтеся</a:t>
            </a:r>
            <a:r>
              <a:rPr lang="ru-RU" dirty="0"/>
              <a:t> до </a:t>
            </a:r>
            <a:r>
              <a:rPr lang="ru-RU" dirty="0" err="1"/>
              <a:t>людини</a:t>
            </a:r>
            <a:r>
              <a:rPr lang="ru-RU" dirty="0"/>
              <a:t>, з </a:t>
            </a:r>
            <a:r>
              <a:rPr lang="ru-RU" dirty="0" err="1"/>
              <a:t>якою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особисто</a:t>
            </a:r>
            <a:r>
              <a:rPr lang="ru-RU" dirty="0"/>
              <a:t> не </a:t>
            </a:r>
            <a:r>
              <a:rPr lang="ru-RU" dirty="0" err="1"/>
              <a:t>знайомі</a:t>
            </a:r>
            <a:r>
              <a:rPr lang="ru-RU" dirty="0"/>
              <a:t>, </a:t>
            </a:r>
            <a:r>
              <a:rPr lang="ru-RU" dirty="0" err="1"/>
              <a:t>називайте</a:t>
            </a:r>
            <a:r>
              <a:rPr lang="ru-RU" dirty="0"/>
              <a:t> себе;</a:t>
            </a:r>
          </a:p>
          <a:p>
            <a:pPr fontAlgn="base"/>
            <a:r>
              <a:rPr lang="ru-RU" dirty="0"/>
              <a:t>не забудьте </a:t>
            </a:r>
            <a:r>
              <a:rPr lang="ru-RU" dirty="0" err="1"/>
              <a:t>вжити</a:t>
            </a:r>
            <a:r>
              <a:rPr lang="ru-RU" dirty="0"/>
              <a:t> слова «будь ласка»,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звертаєтеся</a:t>
            </a:r>
            <a:r>
              <a:rPr lang="ru-RU" dirty="0"/>
              <a:t> до кого-</a:t>
            </a:r>
            <a:r>
              <a:rPr lang="ru-RU" dirty="0" err="1"/>
              <a:t>небудь</a:t>
            </a:r>
            <a:r>
              <a:rPr lang="ru-RU" dirty="0"/>
              <a:t> з </a:t>
            </a:r>
            <a:r>
              <a:rPr lang="ru-RU" dirty="0" err="1"/>
              <a:t>проханням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подякуйте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хтось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вам;</a:t>
            </a:r>
          </a:p>
          <a:p>
            <a:pPr fontAlgn="base"/>
            <a:r>
              <a:rPr lang="ru-RU" dirty="0" err="1"/>
              <a:t>слідкуйте</a:t>
            </a:r>
            <a:r>
              <a:rPr lang="ru-RU" dirty="0"/>
              <a:t> за тоном </a:t>
            </a:r>
            <a:r>
              <a:rPr lang="ru-RU" dirty="0" err="1"/>
              <a:t>вашого</a:t>
            </a:r>
            <a:r>
              <a:rPr lang="ru-RU" dirty="0"/>
              <a:t> листа, </a:t>
            </a:r>
            <a:r>
              <a:rPr lang="ru-RU" dirty="0" err="1"/>
              <a:t>намагайтеся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фраз,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стати причиною </a:t>
            </a:r>
            <a:r>
              <a:rPr lang="ru-RU" dirty="0" err="1"/>
              <a:t>конфлікту</a:t>
            </a:r>
            <a:r>
              <a:rPr lang="ru-RU" dirty="0"/>
              <a:t> на </a:t>
            </a:r>
            <a:r>
              <a:rPr lang="ru-RU" dirty="0" err="1"/>
              <a:t>релігійній</a:t>
            </a:r>
            <a:r>
              <a:rPr lang="ru-RU" dirty="0"/>
              <a:t>, </a:t>
            </a:r>
            <a:r>
              <a:rPr lang="ru-RU" dirty="0" err="1"/>
              <a:t>расовій</a:t>
            </a:r>
            <a:r>
              <a:rPr lang="ru-RU" dirty="0"/>
              <a:t>, </a:t>
            </a:r>
            <a:r>
              <a:rPr lang="ru-RU" dirty="0" err="1"/>
              <a:t>політичній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іншій</a:t>
            </a:r>
            <a:r>
              <a:rPr lang="ru-RU" dirty="0"/>
              <a:t> </a:t>
            </a:r>
            <a:r>
              <a:rPr lang="ru-RU" dirty="0" err="1"/>
              <a:t>основі</a:t>
            </a:r>
            <a:r>
              <a:rPr lang="ru-RU" dirty="0"/>
              <a:t>;</a:t>
            </a:r>
          </a:p>
          <a:p>
            <a:pPr fontAlgn="base"/>
            <a:r>
              <a:rPr lang="ru-RU" dirty="0"/>
              <a:t>не </a:t>
            </a:r>
            <a:r>
              <a:rPr lang="ru-RU" dirty="0" err="1"/>
              <a:t>надсилайте</a:t>
            </a:r>
            <a:r>
              <a:rPr lang="ru-RU" dirty="0"/>
              <a:t> в листах </a:t>
            </a:r>
            <a:r>
              <a:rPr lang="ru-RU" dirty="0" err="1"/>
              <a:t>неперевірені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без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їхнє</a:t>
            </a:r>
            <a:r>
              <a:rPr lang="ru-RU" dirty="0"/>
              <a:t> </a:t>
            </a:r>
            <a:r>
              <a:rPr lang="ru-RU" dirty="0" err="1"/>
              <a:t>джерело</a:t>
            </a:r>
            <a:r>
              <a:rPr lang="ru-RU" dirty="0"/>
              <a:t>;</a:t>
            </a:r>
          </a:p>
          <a:p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1020279"/>
            <a:ext cx="3932237" cy="4848710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1" y="1600200"/>
            <a:ext cx="3371727" cy="33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058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873262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ru-RU" dirty="0" err="1"/>
              <a:t>намагайтеся</a:t>
            </a:r>
            <a:r>
              <a:rPr lang="ru-RU" dirty="0"/>
              <a:t> не </a:t>
            </a:r>
            <a:r>
              <a:rPr lang="ru-RU" dirty="0" err="1"/>
              <a:t>допускати</a:t>
            </a:r>
            <a:r>
              <a:rPr lang="ru-RU" dirty="0"/>
              <a:t> </a:t>
            </a:r>
            <a:r>
              <a:rPr lang="ru-RU" dirty="0" err="1"/>
              <a:t>граматичних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, </a:t>
            </a:r>
            <a:r>
              <a:rPr lang="ru-RU" dirty="0" err="1"/>
              <a:t>використовуйте</a:t>
            </a:r>
            <a:r>
              <a:rPr lang="ru-RU" dirty="0"/>
              <a:t>  </a:t>
            </a:r>
            <a:r>
              <a:rPr lang="ru-RU" dirty="0" err="1"/>
              <a:t>засоби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орфографії</a:t>
            </a:r>
            <a:r>
              <a:rPr lang="ru-RU" dirty="0"/>
              <a:t>, </a:t>
            </a:r>
            <a:r>
              <a:rPr lang="ru-RU" dirty="0" err="1"/>
              <a:t>надані</a:t>
            </a:r>
            <a:r>
              <a:rPr lang="ru-RU" dirty="0"/>
              <a:t> </a:t>
            </a:r>
            <a:r>
              <a:rPr lang="ru-RU" dirty="0" err="1"/>
              <a:t>поштовою</a:t>
            </a:r>
            <a:r>
              <a:rPr lang="ru-RU" dirty="0"/>
              <a:t> службою.</a:t>
            </a:r>
          </a:p>
          <a:p>
            <a:pPr fontAlgn="base"/>
            <a:r>
              <a:rPr lang="ru-RU" dirty="0" err="1"/>
              <a:t>зазначайте</a:t>
            </a:r>
            <a:r>
              <a:rPr lang="ru-RU" dirty="0"/>
              <a:t> тему </a:t>
            </a:r>
            <a:r>
              <a:rPr lang="ru-RU" dirty="0" err="1"/>
              <a:t>свого</a:t>
            </a:r>
            <a:r>
              <a:rPr lang="ru-RU" dirty="0"/>
              <a:t> листа. Часто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орієнтується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на тему, коли </a:t>
            </a:r>
            <a:r>
              <a:rPr lang="ru-RU" dirty="0" err="1"/>
              <a:t>переглядає</a:t>
            </a:r>
            <a:r>
              <a:rPr lang="ru-RU" dirty="0"/>
              <a:t> </a:t>
            </a:r>
            <a:r>
              <a:rPr lang="ru-RU" dirty="0" err="1"/>
              <a:t>пошту</a:t>
            </a:r>
            <a:r>
              <a:rPr lang="ru-RU" dirty="0"/>
              <a:t> та </a:t>
            </a:r>
            <a:r>
              <a:rPr lang="ru-RU" dirty="0" err="1"/>
              <a:t>обирає</a:t>
            </a:r>
            <a:r>
              <a:rPr lang="ru-RU" dirty="0"/>
              <a:t> </a:t>
            </a:r>
            <a:r>
              <a:rPr lang="ru-RU" dirty="0" err="1"/>
              <a:t>листи</a:t>
            </a:r>
            <a:r>
              <a:rPr lang="ru-RU" dirty="0"/>
              <a:t> 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сервера;</a:t>
            </a:r>
          </a:p>
          <a:p>
            <a:pPr fontAlgn="base"/>
            <a:r>
              <a:rPr lang="ru-RU" dirty="0"/>
              <a:t>не </a:t>
            </a:r>
            <a:r>
              <a:rPr lang="ru-RU" dirty="0" err="1"/>
              <a:t>пишіть</a:t>
            </a:r>
            <a:r>
              <a:rPr lang="ru-RU" dirty="0"/>
              <a:t> увесь текст листа великими </a:t>
            </a:r>
            <a:r>
              <a:rPr lang="ru-RU" dirty="0" err="1"/>
              <a:t>літерами</a:t>
            </a:r>
            <a:r>
              <a:rPr lang="ru-RU" dirty="0"/>
              <a:t> -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важко</a:t>
            </a:r>
            <a:r>
              <a:rPr lang="ru-RU" dirty="0"/>
              <a:t> </a:t>
            </a:r>
            <a:r>
              <a:rPr lang="ru-RU" dirty="0" err="1"/>
              <a:t>читати</a:t>
            </a:r>
            <a:endParaRPr lang="ru-RU" dirty="0"/>
          </a:p>
          <a:p>
            <a:pPr fontAlgn="base"/>
            <a:r>
              <a:rPr lang="ru-RU" dirty="0"/>
              <a:t>не </a:t>
            </a:r>
            <a:r>
              <a:rPr lang="ru-RU" dirty="0" err="1"/>
              <a:t>зловживайте</a:t>
            </a:r>
            <a:r>
              <a:rPr lang="ru-RU" dirty="0"/>
              <a:t> </a:t>
            </a:r>
            <a:r>
              <a:rPr lang="ru-RU" dirty="0" err="1"/>
              <a:t>позначкою</a:t>
            </a:r>
            <a:r>
              <a:rPr lang="ru-RU" dirty="0"/>
              <a:t> </a:t>
            </a:r>
            <a:r>
              <a:rPr lang="ru-RU" dirty="0" err="1"/>
              <a:t>високої</a:t>
            </a:r>
            <a:r>
              <a:rPr lang="ru-RU" dirty="0"/>
              <a:t> </a:t>
            </a:r>
            <a:r>
              <a:rPr lang="ru-RU" dirty="0" err="1"/>
              <a:t>важливості</a:t>
            </a:r>
            <a:r>
              <a:rPr lang="ru-RU" dirty="0"/>
              <a:t> листа;</a:t>
            </a:r>
          </a:p>
          <a:p>
            <a:pPr fontAlgn="base"/>
            <a:r>
              <a:rPr lang="ru-RU" dirty="0"/>
              <a:t>не </a:t>
            </a:r>
            <a:r>
              <a:rPr lang="ru-RU" dirty="0" err="1"/>
              <a:t>надсилайте</a:t>
            </a:r>
            <a:r>
              <a:rPr lang="ru-RU" dirty="0"/>
              <a:t> в листах </a:t>
            </a:r>
            <a:r>
              <a:rPr lang="ru-RU" dirty="0" err="1"/>
              <a:t>оголошень</a:t>
            </a:r>
            <a:r>
              <a:rPr lang="ru-RU" dirty="0"/>
              <a:t> і </a:t>
            </a:r>
            <a:r>
              <a:rPr lang="ru-RU" dirty="0" err="1"/>
              <a:t>реклами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вони не є предметом </a:t>
            </a:r>
            <a:r>
              <a:rPr lang="ru-RU" dirty="0" err="1"/>
              <a:t>обговорення</a:t>
            </a:r>
            <a:r>
              <a:rPr lang="ru-RU" dirty="0"/>
              <a:t>;</a:t>
            </a:r>
          </a:p>
          <a:p>
            <a:pPr fontAlgn="base"/>
            <a:r>
              <a:rPr lang="ru-RU" dirty="0"/>
              <a:t>включайте до </a:t>
            </a:r>
            <a:r>
              <a:rPr lang="ru-RU" dirty="0" err="1"/>
              <a:t>повідомлення</a:t>
            </a:r>
            <a:r>
              <a:rPr lang="ru-RU" dirty="0"/>
              <a:t> </a:t>
            </a:r>
            <a:r>
              <a:rPr lang="ru-RU" dirty="0" err="1"/>
              <a:t>цитати</a:t>
            </a:r>
            <a:r>
              <a:rPr lang="ru-RU" dirty="0"/>
              <a:t> з листа, на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відповідаєте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посилаєтеся</a:t>
            </a:r>
            <a:r>
              <a:rPr lang="ru-RU" dirty="0"/>
              <a:t> на </a:t>
            </a:r>
            <a:r>
              <a:rPr lang="ru-RU" dirty="0" err="1"/>
              <a:t>деякі</a:t>
            </a:r>
            <a:r>
              <a:rPr lang="ru-RU" dirty="0"/>
              <a:t> слова </a:t>
            </a:r>
            <a:r>
              <a:rPr lang="ru-RU" dirty="0" err="1"/>
              <a:t>співрозмовника</a:t>
            </a:r>
            <a:r>
              <a:rPr lang="ru-RU" dirty="0"/>
              <a:t>;</a:t>
            </a:r>
          </a:p>
          <a:p>
            <a:pPr fontAlgn="base"/>
            <a:r>
              <a:rPr lang="ru-RU" dirty="0"/>
              <a:t>не додавайте без потреби </a:t>
            </a:r>
            <a:r>
              <a:rPr lang="ru-RU" dirty="0" err="1"/>
              <a:t>прикріплення</a:t>
            </a:r>
            <a:r>
              <a:rPr lang="ru-RU" dirty="0"/>
              <a:t> до листа,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суттєво</a:t>
            </a:r>
            <a:r>
              <a:rPr lang="ru-RU" dirty="0"/>
              <a:t> </a:t>
            </a:r>
            <a:r>
              <a:rPr lang="ru-RU" dirty="0" err="1"/>
              <a:t>впливає</a:t>
            </a:r>
            <a:r>
              <a:rPr lang="ru-RU" dirty="0"/>
              <a:t> на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r>
              <a:rPr lang="ru-RU" dirty="0"/>
              <a:t>. За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стискайте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прикріплюються</a:t>
            </a:r>
            <a:r>
              <a:rPr lang="ru-RU" dirty="0"/>
              <a:t>.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програми-архіватори</a:t>
            </a:r>
            <a:r>
              <a:rPr lang="ru-RU" dirty="0"/>
              <a:t>. </a:t>
            </a:r>
            <a:r>
              <a:rPr lang="ru-RU" dirty="0" err="1"/>
              <a:t>Повідомляйте</a:t>
            </a:r>
            <a:r>
              <a:rPr lang="ru-RU" dirty="0"/>
              <a:t> адресата, як: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ru-RU" dirty="0" err="1"/>
              <a:t>додаєте</a:t>
            </a:r>
            <a:r>
              <a:rPr lang="ru-RU" dirty="0"/>
              <a:t> до листа, </a:t>
            </a:r>
            <a:r>
              <a:rPr lang="ru-RU" dirty="0" err="1"/>
              <a:t>оскільки</a:t>
            </a:r>
            <a:r>
              <a:rPr lang="ru-RU" dirty="0"/>
              <a:t> часто через </a:t>
            </a:r>
            <a:r>
              <a:rPr lang="ru-RU" dirty="0" err="1"/>
              <a:t>прикріплені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ru-RU" dirty="0" err="1"/>
              <a:t>розповсюджуються</a:t>
            </a:r>
            <a:r>
              <a:rPr lang="ru-RU" dirty="0"/>
              <a:t> </a:t>
            </a:r>
            <a:r>
              <a:rPr lang="ru-RU" dirty="0" err="1"/>
              <a:t>комп'ютерні</a:t>
            </a:r>
            <a:r>
              <a:rPr lang="ru-RU" dirty="0"/>
              <a:t> </a:t>
            </a:r>
            <a:r>
              <a:rPr lang="ru-RU" dirty="0" err="1"/>
              <a:t>віруси</a:t>
            </a:r>
            <a:r>
              <a:rPr lang="ru-RU" dirty="0"/>
              <a:t>.</a:t>
            </a:r>
          </a:p>
          <a:p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17" y="285750"/>
            <a:ext cx="3333750" cy="2857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17" y="3193867"/>
            <a:ext cx="3429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632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-489438" y="1134207"/>
            <a:ext cx="322385" cy="114300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00807" y="418591"/>
            <a:ext cx="10048786" cy="4158171"/>
          </a:xfrm>
        </p:spPr>
        <p:txBody>
          <a:bodyPr/>
          <a:lstStyle/>
          <a:p>
            <a:r>
              <a:rPr lang="ru-RU" sz="3600" dirty="0" err="1"/>
              <a:t>Передавати</a:t>
            </a:r>
            <a:r>
              <a:rPr lang="ru-RU" sz="3600" dirty="0"/>
              <a:t> </a:t>
            </a:r>
            <a:r>
              <a:rPr lang="ru-RU" sz="3600" dirty="0" err="1"/>
              <a:t>міміку</a:t>
            </a:r>
            <a:r>
              <a:rPr lang="ru-RU" sz="3600" dirty="0"/>
              <a:t> та жести, </a:t>
            </a:r>
            <a:r>
              <a:rPr lang="ru-RU" sz="3600" dirty="0" err="1"/>
              <a:t>допоможуть</a:t>
            </a:r>
            <a:r>
              <a:rPr lang="ru-RU" sz="3600" dirty="0"/>
              <a:t> </a:t>
            </a:r>
            <a:r>
              <a:rPr lang="ru-RU" sz="3600" dirty="0" err="1"/>
              <a:t>виразити</a:t>
            </a:r>
            <a:r>
              <a:rPr lang="ru-RU" sz="3600" dirty="0"/>
              <a:t> смайлики.</a:t>
            </a:r>
            <a:endParaRPr lang="ru-RU" sz="3600" b="0" dirty="0" smtClean="0">
              <a:effectLst/>
            </a:endParaRP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" y="1248507"/>
            <a:ext cx="2505075" cy="1828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92" y="1362808"/>
            <a:ext cx="1905000" cy="1905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377" y="1324708"/>
            <a:ext cx="1905000" cy="1905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45" y="3844437"/>
            <a:ext cx="2207969" cy="22079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109" y="3686891"/>
            <a:ext cx="2773244" cy="25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1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Джерела</a:t>
            </a:r>
          </a:p>
          <a:p>
            <a:r>
              <a:rPr lang="en-US" dirty="0" smtClean="0">
                <a:hlinkClick r:id="rId2"/>
              </a:rPr>
              <a:t>https://docs.google.com/document/d/1BlZUFk3M2WI5bR4GxqCO4Dx37DZJsCKWNvUJM9darSo/edit</a:t>
            </a:r>
            <a:endParaRPr lang="uk-UA" smtClean="0"/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5534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</Words>
  <Application>Microsoft Office PowerPoint</Application>
  <PresentationFormat>Широкий екран</PresentationFormat>
  <Paragraphs>22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Презентація на тему «Правила безпеки та етикет електронного листування»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Кінець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на тему «Правила безпеки та етикет електронного листування»</dc:title>
  <dc:creator>student</dc:creator>
  <cp:lastModifiedBy>student</cp:lastModifiedBy>
  <cp:revision>3</cp:revision>
  <dcterms:created xsi:type="dcterms:W3CDTF">2017-02-10T09:40:09Z</dcterms:created>
  <dcterms:modified xsi:type="dcterms:W3CDTF">2017-02-10T10:15:21Z</dcterms:modified>
</cp:coreProperties>
</file>