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NFT-Shop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7CEBFF"/>
                </a:solidFill>
              </a:rPr>
              <a:t>Marc Hummel, tizian </a:t>
            </a:r>
            <a:r>
              <a:rPr lang="de-DE" dirty="0" err="1">
                <a:solidFill>
                  <a:srgbClr val="7CEBFF"/>
                </a:solidFill>
              </a:rPr>
              <a:t>grossmann</a:t>
            </a:r>
            <a:r>
              <a:rPr lang="de-DE" dirty="0">
                <a:solidFill>
                  <a:srgbClr val="7CEBFF"/>
                </a:solidFill>
              </a:rPr>
              <a:t>, Benedikt Burgstaller, </a:t>
            </a:r>
            <a:r>
              <a:rPr lang="de-DE" dirty="0" err="1">
                <a:solidFill>
                  <a:srgbClr val="7CEBFF"/>
                </a:solidFill>
              </a:rPr>
              <a:t>Sandesh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dulal</a:t>
            </a:r>
            <a:r>
              <a:rPr lang="de-DE" dirty="0">
                <a:solidFill>
                  <a:srgbClr val="7CEBFF"/>
                </a:solidFill>
              </a:rPr>
              <a:t>, Stefan </a:t>
            </a:r>
            <a:r>
              <a:rPr lang="de-DE" dirty="0" err="1">
                <a:solidFill>
                  <a:srgbClr val="7CEBFF"/>
                </a:solidFill>
              </a:rPr>
              <a:t>moser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6386-6791-4507-A858-8A0E4BB4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109-F2A0-498C-9576-D6BB6DEF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DEBF-BC7F-42E2-A747-A4F1643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react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6DCC-0719-4CB7-A89A-80DB46B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Maintainer</a:t>
            </a:r>
            <a:r>
              <a:rPr lang="de-DE" dirty="0"/>
              <a:t>: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  <a:p>
            <a:r>
              <a:rPr lang="de-DE" dirty="0"/>
              <a:t>Entwickler: Facebook</a:t>
            </a:r>
          </a:p>
          <a:p>
            <a:r>
              <a:rPr lang="de-DE" dirty="0"/>
              <a:t>Erscheinungsjahr: 2013</a:t>
            </a:r>
          </a:p>
          <a:p>
            <a:r>
              <a:rPr lang="de-DE" dirty="0"/>
              <a:t>Programmiersprache: JavaScript/</a:t>
            </a:r>
            <a:r>
              <a:rPr lang="de-DE" dirty="0" err="1"/>
              <a:t>TypeScript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B480-AA42-45C5-BCB4-0D06C625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A42C-39BF-4909-AD56-CD335BF3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Entwickler: Microsoft</a:t>
            </a:r>
          </a:p>
          <a:p>
            <a:r>
              <a:rPr lang="de-DE" dirty="0"/>
              <a:t>Erscheinungsjahr: 2012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Einfachere </a:t>
            </a:r>
            <a:r>
              <a:rPr lang="de-DE" dirty="0" err="1"/>
              <a:t>arbeit</a:t>
            </a:r>
            <a:r>
              <a:rPr lang="de-DE" dirty="0"/>
              <a:t> mit Datentypen</a:t>
            </a:r>
          </a:p>
          <a:p>
            <a:pPr lvl="1"/>
            <a:r>
              <a:rPr lang="de-DE" dirty="0"/>
              <a:t>Weniger </a:t>
            </a:r>
            <a:r>
              <a:rPr lang="de-DE" dirty="0" err="1"/>
              <a:t>RunTime</a:t>
            </a:r>
            <a:r>
              <a:rPr lang="de-DE" dirty="0"/>
              <a:t> Errors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EE22-D569-4E5C-99F8-63D5DB21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542D-5B6D-49F6-8946-D595602E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UI Framework</a:t>
            </a:r>
          </a:p>
          <a:p>
            <a:r>
              <a:rPr lang="de-DE" dirty="0"/>
              <a:t>Komponente sind nicht angewiesen auf andere Erweiterungen</a:t>
            </a:r>
          </a:p>
          <a:p>
            <a:r>
              <a:rPr lang="de-DE" dirty="0"/>
              <a:t>Gut ausgearbeitet Dokumentation sowie Beispiele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2943F23-C5EB-425B-A95D-3C5724C1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dirty="0"/>
              <a:t>Beispiel zu material ui 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0716A5-057F-41E3-996D-6636CF524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7DCEB1F-5865-4A41-A373-046F2549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58" y="2472320"/>
            <a:ext cx="6564548" cy="3315097"/>
          </a:xfrm>
          <a:prstGeom prst="rect">
            <a:avLst/>
          </a:prstGeom>
          <a:noFill/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DD66077-9596-4157-8600-0E98009E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1" y="2839825"/>
            <a:ext cx="4944697" cy="25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176-F085-4247-9DC1-AD331C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en-US" dirty="0"/>
          </a:p>
        </p:txBody>
      </p:sp>
      <p:pic>
        <p:nvPicPr>
          <p:cNvPr id="6" name="Content Placeholder 5" descr="Shape&#10;&#10;Description automatically generated with low confidence">
            <a:extLst>
              <a:ext uri="{FF2B5EF4-FFF2-40B4-BE49-F238E27FC236}">
                <a16:creationId xmlns:a16="http://schemas.microsoft.com/office/drawing/2014/main" id="{882D8896-0F3B-4CF1-A37B-B57FCF36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848" y="2180496"/>
            <a:ext cx="3678303" cy="3678303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F3134-9A90-4A49-95A1-01521C8B021D}"/>
              </a:ext>
            </a:extLst>
          </p:cNvPr>
          <p:cNvSpPr txBox="1"/>
          <p:nvPr/>
        </p:nvSpPr>
        <p:spPr>
          <a:xfrm>
            <a:off x="10009632" y="6638247"/>
            <a:ext cx="2462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https://www.flaticon.com/de/autoren/wahyu-adam</a:t>
            </a:r>
          </a:p>
        </p:txBody>
      </p:sp>
    </p:spTree>
    <p:extLst>
      <p:ext uri="{BB962C8B-B14F-4D97-AF65-F5344CB8AC3E}">
        <p14:creationId xmlns:p14="http://schemas.microsoft.com/office/powerpoint/2010/main" val="90979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0B7-6D6F-4276-8C64-D4F3BBC1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A434-0092-4F90-AA2F-F59FDA5D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„SQL Anbindung“</a:t>
            </a:r>
          </a:p>
          <a:p>
            <a:r>
              <a:rPr lang="de-DE" dirty="0"/>
              <a:t>Dark Mode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8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9B49896-74A6-44CF-B3FA-AB5CFBCA9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96</Words>
  <Application>Microsoft Office PowerPoint</Application>
  <PresentationFormat>Widescreen</PresentationFormat>
  <Paragraphs>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NFT-Shop</vt:lpstr>
      <vt:lpstr>PowerPoint Presentation</vt:lpstr>
      <vt:lpstr>Was ist react?</vt:lpstr>
      <vt:lpstr>TypeScript</vt:lpstr>
      <vt:lpstr>Material UI</vt:lpstr>
      <vt:lpstr>Beispiel zu material ui </vt:lpstr>
      <vt:lpstr>Live demo</vt:lpstr>
      <vt:lpstr>ZUKUNFT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NFT-Shop</dc:title>
  <dc:creator>Stefan Moser</dc:creator>
  <cp:lastModifiedBy>Stefan Moser</cp:lastModifiedBy>
  <cp:revision>4</cp:revision>
  <dcterms:created xsi:type="dcterms:W3CDTF">2022-03-10T15:35:36Z</dcterms:created>
  <dcterms:modified xsi:type="dcterms:W3CDTF">2022-03-10T16:09:16Z</dcterms:modified>
</cp:coreProperties>
</file>