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9" r:id="rId5"/>
    <p:sldId id="270" r:id="rId6"/>
    <p:sldId id="271" r:id="rId7"/>
    <p:sldId id="273" r:id="rId8"/>
    <p:sldId id="272" r:id="rId9"/>
    <p:sldId id="268" r:id="rId10"/>
    <p:sldId id="263" r:id="rId11"/>
    <p:sldId id="264" r:id="rId12"/>
    <p:sldId id="265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NFT-Shop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7CEBFF"/>
                </a:solidFill>
              </a:rPr>
              <a:t>Marc Hummel, tizian </a:t>
            </a:r>
            <a:r>
              <a:rPr lang="de-DE" dirty="0" err="1">
                <a:solidFill>
                  <a:srgbClr val="7CEBFF"/>
                </a:solidFill>
              </a:rPr>
              <a:t>grossmann</a:t>
            </a:r>
            <a:r>
              <a:rPr lang="de-DE" dirty="0">
                <a:solidFill>
                  <a:srgbClr val="7CEBFF"/>
                </a:solidFill>
              </a:rPr>
              <a:t>, Benedikt Burgstaller, </a:t>
            </a:r>
            <a:r>
              <a:rPr lang="de-DE" dirty="0" err="1">
                <a:solidFill>
                  <a:srgbClr val="7CEBFF"/>
                </a:solidFill>
              </a:rPr>
              <a:t>Sandesh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dulal</a:t>
            </a:r>
            <a:r>
              <a:rPr lang="de-DE" dirty="0">
                <a:solidFill>
                  <a:srgbClr val="7CEBFF"/>
                </a:solidFill>
              </a:rPr>
              <a:t>, Stefan </a:t>
            </a:r>
            <a:r>
              <a:rPr lang="de-DE" dirty="0" err="1">
                <a:solidFill>
                  <a:srgbClr val="7CEBFF"/>
                </a:solidFill>
              </a:rPr>
              <a:t>moser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480-AA42-45C5-BCB4-0D06C625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A42C-39BF-4909-AD56-CD335BF3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Entwickler: Microsoft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Einfachere </a:t>
            </a:r>
            <a:r>
              <a:rPr lang="de-DE" dirty="0" err="1"/>
              <a:t>arbeit</a:t>
            </a:r>
            <a:r>
              <a:rPr lang="de-DE" dirty="0"/>
              <a:t> mit Datentypen</a:t>
            </a:r>
          </a:p>
          <a:p>
            <a:pPr lvl="1"/>
            <a:r>
              <a:rPr lang="de-DE" dirty="0"/>
              <a:t>Weniger </a:t>
            </a:r>
            <a:r>
              <a:rPr lang="de-DE" dirty="0" err="1"/>
              <a:t>RunTime</a:t>
            </a:r>
            <a:r>
              <a:rPr lang="de-DE" dirty="0"/>
              <a:t> Errors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EE22-D569-4E5C-99F8-63D5DB21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542D-5B6D-49F6-8946-D595602E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 Framework</a:t>
            </a:r>
          </a:p>
          <a:p>
            <a:r>
              <a:rPr lang="de-DE" dirty="0"/>
              <a:t>Komponente sind nicht angewiesen auf andere Erweiterungen</a:t>
            </a:r>
          </a:p>
          <a:p>
            <a:r>
              <a:rPr lang="de-DE" dirty="0"/>
              <a:t>Gut ausgearbeitet Dokumentation sowie Beispiele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2943F23-C5EB-425B-A95D-3C5724C1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Beispiel zu material ui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0716A5-057F-41E3-996D-6636CF524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7DCEB1F-5865-4A41-A373-046F2549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8" y="2472320"/>
            <a:ext cx="6564548" cy="3315097"/>
          </a:xfrm>
          <a:prstGeom prst="rect">
            <a:avLst/>
          </a:prstGeom>
          <a:noFill/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DD66077-9596-4157-8600-0E98009E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1" y="2839825"/>
            <a:ext cx="4944697" cy="25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176-F085-4247-9DC1-AD331C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en-US" dirty="0"/>
          </a:p>
        </p:txBody>
      </p:sp>
      <p:pic>
        <p:nvPicPr>
          <p:cNvPr id="6" name="Content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882D8896-0F3B-4CF1-A37B-B57FCF36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848" y="2180496"/>
            <a:ext cx="3678303" cy="3678303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F3134-9A90-4A49-95A1-01521C8B021D}"/>
              </a:ext>
            </a:extLst>
          </p:cNvPr>
          <p:cNvSpPr txBox="1"/>
          <p:nvPr/>
        </p:nvSpPr>
        <p:spPr>
          <a:xfrm>
            <a:off x="10009632" y="6638247"/>
            <a:ext cx="2462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https://www.flaticon.com/de/autoren/wahyu-adam</a:t>
            </a:r>
          </a:p>
        </p:txBody>
      </p:sp>
    </p:spTree>
    <p:extLst>
      <p:ext uri="{BB962C8B-B14F-4D97-AF65-F5344CB8AC3E}">
        <p14:creationId xmlns:p14="http://schemas.microsoft.com/office/powerpoint/2010/main" val="90979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0B7-6D6F-4276-8C64-D4F3BBC1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A434-0092-4F90-AA2F-F59FDA5D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„SQL Anbindung“</a:t>
            </a:r>
          </a:p>
          <a:p>
            <a:r>
              <a:rPr lang="de-DE" dirty="0"/>
              <a:t>Dark Mode</a:t>
            </a:r>
          </a:p>
          <a:p>
            <a:r>
              <a:rPr lang="de-DE" dirty="0"/>
              <a:t>Trading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B49896-74A6-44CF-B3FA-AB5CFBCA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6386-6791-4507-A858-8A0E4BB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109-F2A0-498C-9576-D6BB6DEF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BF-BC7F-42E2-A747-A4F1643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6DCC-0719-4CB7-A89A-80DB46B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Maintainer</a:t>
            </a:r>
            <a:r>
              <a:rPr lang="de-DE" dirty="0"/>
              <a:t>: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r>
              <a:rPr lang="de-DE" dirty="0"/>
              <a:t>Entwickler: Facebook</a:t>
            </a:r>
          </a:p>
          <a:p>
            <a:r>
              <a:rPr lang="de-DE" dirty="0"/>
              <a:t>Erscheinungsjahr: 2013</a:t>
            </a:r>
          </a:p>
          <a:p>
            <a:r>
              <a:rPr lang="de-DE" dirty="0"/>
              <a:t>Programmiersprache: JavaScript/</a:t>
            </a:r>
            <a:r>
              <a:rPr lang="de-DE" dirty="0" err="1"/>
              <a:t>TypeScript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A01486D-0BBA-40F6-804A-EAD9D61B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RENDERING </a:t>
            </a:r>
            <a:r>
              <a:rPr lang="de-DE" dirty="0" err="1"/>
              <a:t>KONzEPT</a:t>
            </a:r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2B1214-24D9-4D9F-BFC3-F5C54A7A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77" y="2228003"/>
            <a:ext cx="2278621" cy="36330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B0ED-4C0F-490A-A71E-77D37C73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2976" y="2228003"/>
            <a:ext cx="6087833" cy="988333"/>
          </a:xfrm>
        </p:spPr>
        <p:txBody>
          <a:bodyPr anchor="ctr">
            <a:normAutofit/>
          </a:bodyPr>
          <a:lstStyle/>
          <a:p>
            <a:r>
              <a:rPr lang="de-DE" dirty="0" err="1"/>
              <a:t>React</a:t>
            </a:r>
            <a:r>
              <a:rPr lang="de-DE" dirty="0"/>
              <a:t> DOM vergleicht und ersetzt die Elemente falls nötig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D074B-F3A5-4FE3-BA8A-BB02FDFC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41" y="3456609"/>
            <a:ext cx="6805498" cy="2239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EC01FE-A82A-4CCF-B3B6-8F3FA1CBA8E2}"/>
              </a:ext>
            </a:extLst>
          </p:cNvPr>
          <p:cNvSpPr/>
          <p:nvPr/>
        </p:nvSpPr>
        <p:spPr>
          <a:xfrm>
            <a:off x="5425440" y="4781550"/>
            <a:ext cx="3937635" cy="3048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99369-A554-467C-A2F2-DC19836B1E9A}"/>
              </a:ext>
            </a:extLst>
          </p:cNvPr>
          <p:cNvCxnSpPr>
            <a:cxnSpLocks/>
          </p:cNvCxnSpPr>
          <p:nvPr/>
        </p:nvCxnSpPr>
        <p:spPr>
          <a:xfrm flipH="1" flipV="1">
            <a:off x="5425440" y="5543550"/>
            <a:ext cx="97536" cy="3926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B42B-9C65-49E8-A059-C73ADF0B0CB6}"/>
              </a:ext>
            </a:extLst>
          </p:cNvPr>
          <p:cNvSpPr txBox="1"/>
          <p:nvPr/>
        </p:nvSpPr>
        <p:spPr>
          <a:xfrm>
            <a:off x="5286375" y="596848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Ruft Funktion tick() jede 1000ms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78D-0182-470A-8354-670A42CE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Komponent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0C715A-1A99-4B05-A7F6-F50626D5D1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9988" y="2766919"/>
            <a:ext cx="3238952" cy="9431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A82DC-3E2A-4CC5-B02A-4F0CCD624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549" y="4209204"/>
            <a:ext cx="4573595" cy="1651846"/>
          </a:xfrm>
        </p:spPr>
        <p:txBody>
          <a:bodyPr/>
          <a:lstStyle/>
          <a:p>
            <a:r>
              <a:rPr lang="de-DE" dirty="0"/>
              <a:t>Ältere Methode</a:t>
            </a:r>
          </a:p>
          <a:p>
            <a:r>
              <a:rPr lang="de-DE" dirty="0"/>
              <a:t>Benötigt Rendering Funktion</a:t>
            </a:r>
          </a:p>
          <a:p>
            <a:r>
              <a:rPr lang="de-DE" dirty="0"/>
              <a:t>Aufwendiger</a:t>
            </a:r>
          </a:p>
          <a:p>
            <a:r>
              <a:rPr lang="de-DE" dirty="0"/>
              <a:t>Schwere zu lesen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272C6-74BE-4448-9364-17979F34CDE0}"/>
              </a:ext>
            </a:extLst>
          </p:cNvPr>
          <p:cNvSpPr txBox="1"/>
          <p:nvPr/>
        </p:nvSpPr>
        <p:spPr>
          <a:xfrm>
            <a:off x="1512180" y="2100834"/>
            <a:ext cx="32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FUNKTION KOMPONENTEN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EC720-0C42-4E95-B37F-1E36BE11E0EB}"/>
              </a:ext>
            </a:extLst>
          </p:cNvPr>
          <p:cNvSpPr txBox="1"/>
          <p:nvPr/>
        </p:nvSpPr>
        <p:spPr>
          <a:xfrm>
            <a:off x="7440869" y="2100834"/>
            <a:ext cx="291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KLASSEN KOMPONENTE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08DC5-EAE0-4ACB-84DE-892DDE866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214" y="2806543"/>
            <a:ext cx="3724795" cy="132416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66DD1B3-A1A0-43E0-927D-9052D87535F5}"/>
              </a:ext>
            </a:extLst>
          </p:cNvPr>
          <p:cNvSpPr txBox="1">
            <a:spLocks/>
          </p:cNvSpPr>
          <p:nvPr/>
        </p:nvSpPr>
        <p:spPr>
          <a:xfrm>
            <a:off x="844856" y="4209204"/>
            <a:ext cx="4573595" cy="165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Moderner Methode</a:t>
            </a:r>
          </a:p>
          <a:p>
            <a:r>
              <a:rPr lang="de-DE" dirty="0" err="1"/>
              <a:t>Returnd</a:t>
            </a:r>
            <a:r>
              <a:rPr lang="de-DE" dirty="0"/>
              <a:t> den </a:t>
            </a:r>
            <a:r>
              <a:rPr lang="de-DE" dirty="0" err="1"/>
              <a:t>Komponent</a:t>
            </a:r>
            <a:endParaRPr lang="de-DE" dirty="0"/>
          </a:p>
          <a:p>
            <a:r>
              <a:rPr lang="de-DE" dirty="0"/>
              <a:t>Einfacher </a:t>
            </a:r>
          </a:p>
        </p:txBody>
      </p:sp>
    </p:spTree>
    <p:extLst>
      <p:ext uri="{BB962C8B-B14F-4D97-AF65-F5344CB8AC3E}">
        <p14:creationId xmlns:p14="http://schemas.microsoft.com/office/powerpoint/2010/main" val="1679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lifecycle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5CDDD27-EB1F-4C9D-A394-A0DF9FEE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de-DE" dirty="0"/>
              <a:t>Funktion Komponenten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D965B84-C2E4-40B4-B513-DA00E208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de-DE" dirty="0"/>
              <a:t>Benutzen Hooks:</a:t>
            </a: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)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(wird immer ausgeführt)</a:t>
            </a: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,[ ])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(nur beim Mount ausgeführt)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,[ state1, state2, …])</a:t>
            </a:r>
          </a:p>
          <a:p>
            <a:pPr marL="630000" lvl="2" indent="0">
              <a:buNone/>
            </a:pPr>
            <a:r>
              <a:rPr lang="de-DE" dirty="0"/>
              <a:t>			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(nur ausgeführt wenn sich ein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upadet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FD568D-1E24-4656-9279-D8A1016DD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de-DE" dirty="0"/>
              <a:t>Klassen Komponenten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B8DD701B-3953-470B-A2BF-A70127DD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de-DE" dirty="0"/>
              <a:t>Benutzen </a:t>
            </a:r>
            <a:r>
              <a:rPr lang="de-DE" dirty="0" err="1"/>
              <a:t>LifeCycles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constructor</a:t>
            </a:r>
            <a:r>
              <a:rPr lang="de-DE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317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A4AED0-FCFE-438C-8D4D-0A81A1CF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434593"/>
            <a:ext cx="11950700" cy="4541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9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State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FC625E-72A2-4153-8678-DE3C0FB9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de-DE" dirty="0"/>
              <a:t>Speichern was angezeigt werden soll</a:t>
            </a:r>
          </a:p>
          <a:p>
            <a:r>
              <a:rPr lang="de-DE" dirty="0" err="1"/>
              <a:t>setState</a:t>
            </a:r>
            <a:r>
              <a:rPr lang="de-DE" dirty="0"/>
              <a:t>({…});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updated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den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de-DE" dirty="0" err="1">
                <a:solidFill>
                  <a:schemeClr val="tx1"/>
                </a:solidFill>
              </a:rPr>
              <a:t>useState</a:t>
            </a:r>
            <a:r>
              <a:rPr lang="de-DE" dirty="0">
                <a:solidFill>
                  <a:schemeClr val="tx1"/>
                </a:solidFill>
              </a:rPr>
              <a:t>(…);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(erstellt einen State für eine Funktion Komponente)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3388-421B-4AF7-A9D3-8C01B7C1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C97-DC9B-4412-8B13-AF471E3C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Entwickler: Natalie Weizenbaum, Chris Eppstein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/>
              <a:t>SASS unterstützt die SCSS-Syntax komplett</a:t>
            </a:r>
          </a:p>
          <a:p>
            <a:r>
              <a:rPr lang="de-DE" dirty="0"/>
              <a:t>Variablen können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36465503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240</Words>
  <Application>Microsoft Office PowerPoint</Application>
  <PresentationFormat>Widescreen</PresentationFormat>
  <Paragraphs>61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NFT-Shop</vt:lpstr>
      <vt:lpstr>PowerPoint Presentation</vt:lpstr>
      <vt:lpstr>Was ist react?</vt:lpstr>
      <vt:lpstr>RENDERING KONzEPT</vt:lpstr>
      <vt:lpstr>Komponent</vt:lpstr>
      <vt:lpstr>lifecycle</vt:lpstr>
      <vt:lpstr>PowerPoint Presentation</vt:lpstr>
      <vt:lpstr>State</vt:lpstr>
      <vt:lpstr>Sass</vt:lpstr>
      <vt:lpstr>TypeScript</vt:lpstr>
      <vt:lpstr>Material UI</vt:lpstr>
      <vt:lpstr>Beispiel zu material ui </vt:lpstr>
      <vt:lpstr>Live demo</vt:lpstr>
      <vt:lpstr>ZUKUNFT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NFT-Shop</dc:title>
  <dc:creator>Stefan Moser</dc:creator>
  <cp:lastModifiedBy>Stefan Moser</cp:lastModifiedBy>
  <cp:revision>7</cp:revision>
  <dcterms:created xsi:type="dcterms:W3CDTF">2022-03-10T15:35:36Z</dcterms:created>
  <dcterms:modified xsi:type="dcterms:W3CDTF">2022-03-10T17:33:19Z</dcterms:modified>
</cp:coreProperties>
</file>