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NFT-Shop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7CEBFF"/>
                </a:solidFill>
              </a:rPr>
              <a:t>Marc Hummel, tizian </a:t>
            </a:r>
            <a:r>
              <a:rPr lang="de-DE" dirty="0" err="1">
                <a:solidFill>
                  <a:srgbClr val="7CEBFF"/>
                </a:solidFill>
              </a:rPr>
              <a:t>grossmann</a:t>
            </a:r>
            <a:r>
              <a:rPr lang="de-DE" dirty="0">
                <a:solidFill>
                  <a:srgbClr val="7CEBFF"/>
                </a:solidFill>
              </a:rPr>
              <a:t>, Benedikt Burgstaller, </a:t>
            </a:r>
            <a:r>
              <a:rPr lang="de-DE" dirty="0" err="1">
                <a:solidFill>
                  <a:srgbClr val="7CEBFF"/>
                </a:solidFill>
              </a:rPr>
              <a:t>Sandesh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dulal</a:t>
            </a:r>
            <a:r>
              <a:rPr lang="de-DE" dirty="0">
                <a:solidFill>
                  <a:srgbClr val="7CEBFF"/>
                </a:solidFill>
              </a:rPr>
              <a:t>, Stefan </a:t>
            </a:r>
            <a:r>
              <a:rPr lang="de-DE" dirty="0" err="1">
                <a:solidFill>
                  <a:srgbClr val="7CEBFF"/>
                </a:solidFill>
              </a:rPr>
              <a:t>moser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6386-6791-4507-A858-8A0E4BB4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109-F2A0-498C-9576-D6BB6DEF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DEBF-BC7F-42E2-A747-A4F1643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react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6DCC-0719-4CB7-A89A-80DB46B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Maintainer</a:t>
            </a:r>
            <a:r>
              <a:rPr lang="de-DE" dirty="0"/>
              <a:t>: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  <a:p>
            <a:r>
              <a:rPr lang="de-DE" dirty="0"/>
              <a:t>Entwickler: Facebook</a:t>
            </a:r>
          </a:p>
          <a:p>
            <a:r>
              <a:rPr lang="de-DE" dirty="0"/>
              <a:t>Erscheinungsjahr: 2013</a:t>
            </a:r>
          </a:p>
          <a:p>
            <a:r>
              <a:rPr lang="de-DE" dirty="0"/>
              <a:t>Programmiersprache: JavaScript/</a:t>
            </a:r>
            <a:r>
              <a:rPr lang="de-DE" dirty="0" err="1"/>
              <a:t>TypeScript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B480-AA42-45C5-BCB4-0D06C625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A42C-39BF-4909-AD56-CD335BF3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43</Words>
  <Application>Microsoft Office PowerPoint</Application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NFT-Shop</vt:lpstr>
      <vt:lpstr>PowerPoint Presentation</vt:lpstr>
      <vt:lpstr>Was ist react?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NFT-Shop</dc:title>
  <dc:creator>Stefan Moser</dc:creator>
  <cp:lastModifiedBy>Stefan Moser</cp:lastModifiedBy>
  <cp:revision>1</cp:revision>
  <dcterms:created xsi:type="dcterms:W3CDTF">2022-03-10T15:35:36Z</dcterms:created>
  <dcterms:modified xsi:type="dcterms:W3CDTF">2022-03-10T15:44:16Z</dcterms:modified>
</cp:coreProperties>
</file>