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66" r:id="rId4"/>
    <p:sldId id="262" r:id="rId5"/>
    <p:sldId id="269" r:id="rId6"/>
    <p:sldId id="276" r:id="rId7"/>
    <p:sldId id="271" r:id="rId8"/>
    <p:sldId id="273" r:id="rId9"/>
    <p:sldId id="272" r:id="rId10"/>
    <p:sldId id="275" r:id="rId11"/>
    <p:sldId id="274" r:id="rId12"/>
    <p:sldId id="268" r:id="rId13"/>
    <p:sldId id="263" r:id="rId14"/>
    <p:sldId id="277" r:id="rId15"/>
    <p:sldId id="278" r:id="rId16"/>
    <p:sldId id="279" r:id="rId17"/>
    <p:sldId id="280" r:id="rId18"/>
    <p:sldId id="264" r:id="rId19"/>
    <p:sldId id="265" r:id="rId20"/>
    <p:sldId id="267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398F41A-246E-4CFD-967A-587EDD56EE87}">
          <p14:sldIdLst>
            <p14:sldId id="256"/>
            <p14:sldId id="261"/>
            <p14:sldId id="266"/>
            <p14:sldId id="262"/>
            <p14:sldId id="269"/>
            <p14:sldId id="276"/>
            <p14:sldId id="271"/>
            <p14:sldId id="273"/>
            <p14:sldId id="272"/>
            <p14:sldId id="275"/>
            <p14:sldId id="274"/>
            <p14:sldId id="268"/>
            <p14:sldId id="263"/>
            <p14:sldId id="277"/>
            <p14:sldId id="278"/>
            <p14:sldId id="279"/>
            <p14:sldId id="280"/>
            <p14:sldId id="264"/>
            <p14:sldId id="265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97436" autoAdjust="0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21.xml"/><Relationship Id="rId2" Type="http://schemas.openxmlformats.org/officeDocument/2006/relationships/slide" Target="slides/slide2.xml"/><Relationship Id="rId16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9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ft.wildwolfwuff.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NFT-Shop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7CEBFF"/>
                </a:solidFill>
              </a:rPr>
              <a:t>Marc Hummel, tizian </a:t>
            </a:r>
            <a:r>
              <a:rPr lang="de-DE" dirty="0" err="1">
                <a:solidFill>
                  <a:srgbClr val="7CEBFF"/>
                </a:solidFill>
              </a:rPr>
              <a:t>grossmann</a:t>
            </a:r>
            <a:r>
              <a:rPr lang="de-DE" dirty="0">
                <a:solidFill>
                  <a:srgbClr val="7CEBFF"/>
                </a:solidFill>
              </a:rPr>
              <a:t>, Benedikt Burgstaller, </a:t>
            </a:r>
            <a:r>
              <a:rPr lang="de-DE" dirty="0" err="1">
                <a:solidFill>
                  <a:srgbClr val="7CEBFF"/>
                </a:solidFill>
              </a:rPr>
              <a:t>Sandesh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dulal</a:t>
            </a:r>
            <a:r>
              <a:rPr lang="de-DE" dirty="0">
                <a:solidFill>
                  <a:srgbClr val="7CEBFF"/>
                </a:solidFill>
              </a:rPr>
              <a:t>, Stefan </a:t>
            </a:r>
            <a:r>
              <a:rPr lang="de-DE" dirty="0" err="1">
                <a:solidFill>
                  <a:srgbClr val="7CEBFF"/>
                </a:solidFill>
              </a:rPr>
              <a:t>moser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1416-FFE1-4480-8395-38480F8F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Recoil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3B496F-DD1A-457C-AA49-DD47134B2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Globales State </a:t>
            </a:r>
            <a:r>
              <a:rPr lang="de-DE" dirty="0" err="1"/>
              <a:t>Managment</a:t>
            </a:r>
            <a:endParaRPr lang="de-DE" dirty="0"/>
          </a:p>
          <a:p>
            <a:r>
              <a:rPr lang="de-DE" dirty="0"/>
              <a:t>Verwaltet States von mehreren Komponenten in Echtzeit</a:t>
            </a:r>
          </a:p>
          <a:p>
            <a:r>
              <a:rPr lang="de-DE" dirty="0"/>
              <a:t>Updated nur nötige Komponenten</a:t>
            </a:r>
          </a:p>
          <a:p>
            <a:endParaRPr lang="en-US" dirty="0"/>
          </a:p>
        </p:txBody>
      </p:sp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F67DED3B-0BF8-48B0-8E74-8D6A619E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417" y="2349235"/>
            <a:ext cx="5422392" cy="339058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6413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2998-A3E8-473A-A1A0-14E23A6C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Routing</a:t>
            </a:r>
            <a:endParaRPr lang="en-US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48C31D2-7C26-4B16-92C9-69CB96E04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de-DE" dirty="0"/>
              <a:t>Eigenes Package</a:t>
            </a:r>
          </a:p>
          <a:p>
            <a:r>
              <a:rPr lang="de-DE" dirty="0"/>
              <a:t>„Mehr Seitige Anwendungen“ möglich</a:t>
            </a:r>
          </a:p>
          <a:p>
            <a:r>
              <a:rPr lang="de-DE" dirty="0"/>
              <a:t>Fängt abfrage ab und liefert den passenden Komponenten aus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B92037-8522-4EDC-B279-0449A482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417" y="2973604"/>
            <a:ext cx="5422392" cy="214184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3547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3388-421B-4AF7-A9D3-8C01B7C1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0C97-DC9B-4412-8B13-AF471E3C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Entwickler: Natalie Weizenbaum, Chris Eppstein</a:t>
            </a:r>
          </a:p>
          <a:p>
            <a:r>
              <a:rPr lang="de-DE" dirty="0"/>
              <a:t>Erscheinungsjahr: 2012</a:t>
            </a:r>
          </a:p>
          <a:p>
            <a:r>
              <a:rPr lang="de-DE" dirty="0"/>
              <a:t>SASS unterstützt die SCSS-Syntax komplett</a:t>
            </a:r>
          </a:p>
          <a:p>
            <a:r>
              <a:rPr lang="de-DE" dirty="0"/>
              <a:t>Variablen können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364655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B480-AA42-45C5-BCB4-0D06C625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A42C-39BF-4909-AD56-CD335BF3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r>
              <a:rPr lang="de-DE" dirty="0"/>
              <a:t>Open-Source-Sprache von Microsoft</a:t>
            </a:r>
          </a:p>
          <a:p>
            <a:r>
              <a:rPr lang="de-DE" dirty="0"/>
              <a:t>Erscheinungsjahr: 2012</a:t>
            </a:r>
          </a:p>
          <a:p>
            <a:r>
              <a:rPr lang="de-DE" dirty="0" err="1"/>
              <a:t>Superset</a:t>
            </a:r>
            <a:r>
              <a:rPr lang="de-DE" dirty="0"/>
              <a:t> von </a:t>
            </a:r>
            <a:r>
              <a:rPr lang="de-DE" dirty="0" err="1"/>
              <a:t>Javascript</a:t>
            </a:r>
            <a:endParaRPr lang="de-DE" dirty="0"/>
          </a:p>
          <a:p>
            <a:r>
              <a:rPr lang="de-DE" dirty="0"/>
              <a:t>Kompilierung zu </a:t>
            </a:r>
            <a:r>
              <a:rPr lang="de-DE" dirty="0" err="1"/>
              <a:t>Javascript</a:t>
            </a:r>
            <a:endParaRPr lang="de-DE" dirty="0"/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Objektorientierte Programmierung </a:t>
            </a:r>
          </a:p>
          <a:p>
            <a:pPr lvl="1"/>
            <a:r>
              <a:rPr lang="de-DE" dirty="0"/>
              <a:t>Vorhersagbarkeit</a:t>
            </a:r>
          </a:p>
          <a:p>
            <a:pPr lvl="1"/>
            <a:r>
              <a:rPr lang="de-DE" dirty="0"/>
              <a:t>Typsystem</a:t>
            </a:r>
          </a:p>
          <a:p>
            <a:pPr lvl="1"/>
            <a:r>
              <a:rPr lang="de-DE" dirty="0"/>
              <a:t>Community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78E8A3-967A-4E81-8AFA-DB6DB3C9C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81" y="2180496"/>
            <a:ext cx="2659626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90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5AF79-B348-4C87-B3A2-4D1F80F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typsystem</a:t>
            </a:r>
            <a:endParaRPr lang="de-DE" dirty="0"/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E0C843-B0D1-4921-954C-2B1B138054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8002"/>
            <a:ext cx="5182058" cy="2752565"/>
          </a:xfrm>
        </p:spPr>
      </p:pic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4D57794-D273-4C9C-B494-6797EC0268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91" y="5140010"/>
            <a:ext cx="5182058" cy="988331"/>
          </a:xfr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796F9A-0542-4798-BCCE-1E525622C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739" y="2228001"/>
            <a:ext cx="5881660" cy="2752565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08EC52-872B-4887-8BDD-3A5ECAC34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753" y="5140010"/>
            <a:ext cx="4861793" cy="9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00BE4-E723-4DCE-A629-863179B3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typsystem</a:t>
            </a:r>
            <a:endParaRPr lang="de-DE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F676C63-EDE4-4E8A-BA41-F9EC2E2D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35" y="1891888"/>
            <a:ext cx="11316929" cy="2464624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D56179-20E3-448A-9312-2C62413F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93" y="4434566"/>
            <a:ext cx="5998211" cy="23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40A2C-5D9C-4521-955B-F94545DE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tyPsystem</a:t>
            </a:r>
            <a:endParaRPr lang="de-DE" dirty="0"/>
          </a:p>
        </p:txBody>
      </p:sp>
      <p:pic>
        <p:nvPicPr>
          <p:cNvPr id="5" name="Inhaltsplatzhalter 4" descr="Ein Bild, das Text, Screenshot, Bildschirm enthält.&#10;&#10;Automatisch generierte Beschreibung">
            <a:extLst>
              <a:ext uri="{FF2B5EF4-FFF2-40B4-BE49-F238E27FC236}">
                <a16:creationId xmlns:a16="http://schemas.microsoft.com/office/drawing/2014/main" id="{8F2F4464-F3B6-4D0F-A134-02651B7E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6" y="2531763"/>
            <a:ext cx="11328388" cy="1991587"/>
          </a:xfrm>
        </p:spPr>
      </p:pic>
    </p:spTree>
    <p:extLst>
      <p:ext uri="{BB962C8B-B14F-4D97-AF65-F5344CB8AC3E}">
        <p14:creationId xmlns:p14="http://schemas.microsoft.com/office/powerpoint/2010/main" val="100238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64007-A658-4BE4-A815-54E2C50C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919FDA-E3BE-4F36-9ECF-2B40224D8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44" y="2305323"/>
            <a:ext cx="5681956" cy="158320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106E26-F318-41BF-9059-1F85409B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24" y="5036810"/>
            <a:ext cx="6620951" cy="11190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2B0152-8912-4177-AED9-BCA128BE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60" y="2305323"/>
            <a:ext cx="5681956" cy="12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EE22-D569-4E5C-99F8-63D5DB21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542D-5B6D-49F6-8946-D595602E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UI Framework</a:t>
            </a:r>
          </a:p>
          <a:p>
            <a:r>
              <a:rPr lang="de-DE" dirty="0"/>
              <a:t>Komponente sind nicht angewiesen auf andere Erweiterungen</a:t>
            </a:r>
          </a:p>
          <a:p>
            <a:r>
              <a:rPr lang="de-DE" dirty="0"/>
              <a:t>Gut ausgearbeitet Dokumentation sowie Beispiele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2943F23-C5EB-425B-A95D-3C5724C1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dirty="0"/>
              <a:t>Beispiel zu material ui 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0716A5-057F-41E3-996D-6636CF524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7DCEB1F-5865-4A41-A373-046F2549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58" y="2472320"/>
            <a:ext cx="6564548" cy="3315097"/>
          </a:xfrm>
          <a:prstGeom prst="rect">
            <a:avLst/>
          </a:prstGeom>
          <a:noFill/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DD66077-9596-4157-8600-0E98009E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1" y="2839825"/>
            <a:ext cx="4944697" cy="25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6386-6791-4507-A858-8A0E4BB4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Inhaltsverzeihnis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109-F2A0-498C-9576-D6BB6DEF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2" action="ppaction://hlinksldjump"/>
              </a:rPr>
              <a:t>Live Demo</a:t>
            </a:r>
            <a:endParaRPr lang="de-DE" u="sng" dirty="0">
              <a:hlinkClick r:id="rId3" action="ppaction://hlinksldjump"/>
            </a:endParaRPr>
          </a:p>
          <a:p>
            <a:r>
              <a:rPr lang="de-DE" u="sng" dirty="0">
                <a:hlinkClick r:id="rId3" action="ppaction://hlinksldjump"/>
              </a:rPr>
              <a:t>React</a:t>
            </a:r>
            <a:endParaRPr lang="en-US" u="sng" dirty="0"/>
          </a:p>
          <a:p>
            <a:pPr lvl="1"/>
            <a:r>
              <a:rPr lang="de-DE" dirty="0"/>
              <a:t>Rendering Konzept</a:t>
            </a:r>
            <a:endParaRPr lang="en-US" dirty="0"/>
          </a:p>
          <a:p>
            <a:pPr lvl="1"/>
            <a:r>
              <a:rPr lang="de-DE" dirty="0"/>
              <a:t>Komponente</a:t>
            </a:r>
            <a:endParaRPr lang="en-US" dirty="0"/>
          </a:p>
          <a:p>
            <a:pPr lvl="1"/>
            <a:r>
              <a:rPr lang="de-DE" dirty="0"/>
              <a:t>Lifecycle</a:t>
            </a:r>
            <a:endParaRPr lang="en-US" dirty="0"/>
          </a:p>
          <a:p>
            <a:pPr lvl="1"/>
            <a:r>
              <a:rPr lang="de-DE" dirty="0"/>
              <a:t>State</a:t>
            </a:r>
            <a:endParaRPr lang="en-US" dirty="0"/>
          </a:p>
          <a:p>
            <a:pPr lvl="1"/>
            <a:r>
              <a:rPr lang="de-DE" dirty="0"/>
              <a:t>Recoil</a:t>
            </a:r>
            <a:endParaRPr lang="en-US" dirty="0"/>
          </a:p>
          <a:p>
            <a:pPr lvl="1"/>
            <a:r>
              <a:rPr lang="de-DE" dirty="0"/>
              <a:t>Routing</a:t>
            </a:r>
            <a:endParaRPr lang="en-US" dirty="0"/>
          </a:p>
          <a:p>
            <a:r>
              <a:rPr lang="de-DE" dirty="0">
                <a:hlinkClick r:id="rId4" action="ppaction://hlinksldjump"/>
              </a:rPr>
              <a:t>Sass</a:t>
            </a:r>
            <a:endParaRPr lang="en-US" dirty="0"/>
          </a:p>
          <a:p>
            <a:r>
              <a:rPr lang="de-DE" dirty="0">
                <a:hlinkClick r:id="rId5" action="ppaction://hlinksldjump"/>
              </a:rPr>
              <a:t>TypeScript</a:t>
            </a:r>
            <a:endParaRPr lang="en-US" dirty="0"/>
          </a:p>
          <a:p>
            <a:r>
              <a:rPr lang="de-DE" dirty="0">
                <a:hlinkClick r:id="rId6" action="ppaction://hlinksldjump"/>
              </a:rPr>
              <a:t>Material UI</a:t>
            </a:r>
            <a:endParaRPr lang="en-US" dirty="0"/>
          </a:p>
          <a:p>
            <a:pPr lvl="1"/>
            <a:r>
              <a:rPr lang="de-DE" dirty="0"/>
              <a:t>Beispiel zu material ui </a:t>
            </a:r>
            <a:endParaRPr lang="en-US" dirty="0"/>
          </a:p>
          <a:p>
            <a:r>
              <a:rPr lang="de-DE" dirty="0">
                <a:hlinkClick r:id="rId7" action="ppaction://hlinksldjump"/>
              </a:rPr>
              <a:t>ZUKUNFT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0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0B7-6D6F-4276-8C64-D4F3BBC1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A434-0092-4F90-AA2F-F59FDA5D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„SQL Anbindung“</a:t>
            </a:r>
          </a:p>
          <a:p>
            <a:r>
              <a:rPr lang="de-DE" dirty="0"/>
              <a:t>Dark Mode</a:t>
            </a:r>
          </a:p>
          <a:p>
            <a:r>
              <a:rPr lang="de-DE" dirty="0"/>
              <a:t>Trading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8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9B49896-74A6-44CF-B3FA-AB5CFBCA9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176-F085-4247-9DC1-AD331C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en-US" dirty="0"/>
          </a:p>
        </p:txBody>
      </p:sp>
      <p:pic>
        <p:nvPicPr>
          <p:cNvPr id="6" name="Content Placeholder 5" descr="Shape&#10;&#10;Description automatically generated with low confidence">
            <a:hlinkClick r:id="rId2"/>
            <a:extLst>
              <a:ext uri="{FF2B5EF4-FFF2-40B4-BE49-F238E27FC236}">
                <a16:creationId xmlns:a16="http://schemas.microsoft.com/office/drawing/2014/main" id="{882D8896-0F3B-4CF1-A37B-B57FCF36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6848" y="2337950"/>
            <a:ext cx="3678303" cy="3678303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F3134-9A90-4A49-95A1-01521C8B021D}"/>
              </a:ext>
            </a:extLst>
          </p:cNvPr>
          <p:cNvSpPr txBox="1"/>
          <p:nvPr/>
        </p:nvSpPr>
        <p:spPr>
          <a:xfrm>
            <a:off x="10009632" y="6638247"/>
            <a:ext cx="2462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https://www.flaticon.com/de/autoren/wahyu-adam</a:t>
            </a:r>
          </a:p>
        </p:txBody>
      </p:sp>
    </p:spTree>
    <p:extLst>
      <p:ext uri="{BB962C8B-B14F-4D97-AF65-F5344CB8AC3E}">
        <p14:creationId xmlns:p14="http://schemas.microsoft.com/office/powerpoint/2010/main" val="90979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DEBF-BC7F-42E2-A747-A4F1643D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Was ist </a:t>
            </a:r>
            <a:r>
              <a:rPr lang="de-DE" dirty="0" err="1"/>
              <a:t>react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6DCC-0719-4CB7-A89A-80DB46BA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 err="1"/>
              <a:t>Maintainer</a:t>
            </a:r>
            <a:r>
              <a:rPr lang="de-DE" dirty="0"/>
              <a:t>: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  <a:p>
            <a:r>
              <a:rPr lang="de-DE" dirty="0"/>
              <a:t>Entwickler: Facebook</a:t>
            </a:r>
          </a:p>
          <a:p>
            <a:r>
              <a:rPr lang="de-DE" dirty="0"/>
              <a:t>Erscheinungsjahr: 2013</a:t>
            </a:r>
          </a:p>
          <a:p>
            <a:r>
              <a:rPr lang="de-DE" dirty="0"/>
              <a:t>Programmiersprache: JavaScript/TypeScript</a:t>
            </a:r>
          </a:p>
          <a:p>
            <a:r>
              <a:rPr lang="de-DE" dirty="0"/>
              <a:t>Single-Page-Webanwendungen</a:t>
            </a:r>
            <a:endParaRPr lang="en-US" dirty="0"/>
          </a:p>
        </p:txBody>
      </p:sp>
      <p:pic>
        <p:nvPicPr>
          <p:cNvPr id="3074" name="Picture 2" descr="React – Wikipedia">
            <a:extLst>
              <a:ext uri="{FF2B5EF4-FFF2-40B4-BE49-F238E27FC236}">
                <a16:creationId xmlns:a16="http://schemas.microsoft.com/office/drawing/2014/main" id="{9E223951-2BB0-4875-875C-B680178E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961" y="2228003"/>
            <a:ext cx="4189303" cy="36330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7520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A01486D-0BBA-40F6-804A-EAD9D61B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dirty="0"/>
              <a:t>RENDERING </a:t>
            </a:r>
            <a:r>
              <a:rPr lang="de-DE" dirty="0" err="1"/>
              <a:t>KONzEPT</a:t>
            </a:r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2B1214-24D9-4D9F-BFC3-F5C54A7A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65" y="2228003"/>
            <a:ext cx="2278621" cy="363304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B0ED-4C0F-490A-A71E-77D37C73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2976" y="2228003"/>
            <a:ext cx="6087833" cy="988333"/>
          </a:xfrm>
        </p:spPr>
        <p:txBody>
          <a:bodyPr anchor="ctr">
            <a:normAutofit lnSpcReduction="10000"/>
          </a:bodyPr>
          <a:lstStyle/>
          <a:p>
            <a:r>
              <a:rPr lang="de-DE" dirty="0"/>
              <a:t>React Virtual DOM vergleicht und ersetzt die Elemente falls nötig im aktuellen DOM</a:t>
            </a:r>
          </a:p>
          <a:p>
            <a:r>
              <a:rPr lang="de-DE" dirty="0"/>
              <a:t>Konditionales Rendering möglich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D074B-F3A5-4FE3-BA8A-BB02FDFC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141" y="3456609"/>
            <a:ext cx="6805498" cy="2239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EC01FE-A82A-4CCF-B3B6-8F3FA1CBA8E2}"/>
              </a:ext>
            </a:extLst>
          </p:cNvPr>
          <p:cNvSpPr/>
          <p:nvPr/>
        </p:nvSpPr>
        <p:spPr>
          <a:xfrm>
            <a:off x="5425440" y="4781550"/>
            <a:ext cx="3937635" cy="3048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99369-A554-467C-A2F2-DC19836B1E9A}"/>
              </a:ext>
            </a:extLst>
          </p:cNvPr>
          <p:cNvCxnSpPr>
            <a:cxnSpLocks/>
          </p:cNvCxnSpPr>
          <p:nvPr/>
        </p:nvCxnSpPr>
        <p:spPr>
          <a:xfrm flipH="1" flipV="1">
            <a:off x="5425440" y="5543550"/>
            <a:ext cx="97536" cy="3926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7B42B-9C65-49E8-A059-C73ADF0B0CB6}"/>
              </a:ext>
            </a:extLst>
          </p:cNvPr>
          <p:cNvSpPr txBox="1"/>
          <p:nvPr/>
        </p:nvSpPr>
        <p:spPr>
          <a:xfrm>
            <a:off x="5286375" y="596848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Ruft Funktion tick() jede 1000ms 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3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E51-F776-4EC9-9235-453E04EB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Komponente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5CDDD27-EB1F-4C9D-A394-A0DF9FEE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de-DE" dirty="0"/>
              <a:t>Funktion Komponenten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D965B84-C2E4-40B4-B513-DA00E208F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de-DE" dirty="0"/>
              <a:t>Moderner Methode</a:t>
            </a:r>
          </a:p>
          <a:p>
            <a:r>
              <a:rPr lang="de-DE" dirty="0" err="1"/>
              <a:t>Returnd</a:t>
            </a:r>
            <a:r>
              <a:rPr lang="de-DE" dirty="0"/>
              <a:t> den </a:t>
            </a:r>
            <a:r>
              <a:rPr lang="de-DE" dirty="0" err="1"/>
              <a:t>Komponent</a:t>
            </a:r>
            <a:endParaRPr lang="de-DE" dirty="0"/>
          </a:p>
          <a:p>
            <a:r>
              <a:rPr lang="de-DE" dirty="0"/>
              <a:t>Einfacher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6FD568D-1E24-4656-9279-D8A1016DD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de-DE" dirty="0"/>
              <a:t>Klassen Komponenten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B8DD701B-3953-470B-A2BF-A70127DD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de-DE" dirty="0"/>
              <a:t>Ältere Methode</a:t>
            </a:r>
          </a:p>
          <a:p>
            <a:r>
              <a:rPr lang="de-DE" dirty="0"/>
              <a:t>Benötigt Rendering Funktion</a:t>
            </a:r>
          </a:p>
          <a:p>
            <a:r>
              <a:rPr lang="de-DE" dirty="0"/>
              <a:t>Aufwendiger</a:t>
            </a:r>
          </a:p>
          <a:p>
            <a:r>
              <a:rPr lang="de-DE" dirty="0"/>
              <a:t>Schwere zu lesen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FDB2643-5277-481C-A23C-D1573D18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68" y="4994708"/>
            <a:ext cx="3238952" cy="943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2D310-887A-41AF-929E-D7322195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873" y="4804182"/>
            <a:ext cx="372479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E51-F776-4EC9-9235-453E04EB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lifecycle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5CDDD27-EB1F-4C9D-A394-A0DF9FEE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de-DE" dirty="0"/>
              <a:t>Funktion Komponenten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D965B84-C2E4-40B4-B513-DA00E208F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de-DE" dirty="0"/>
              <a:t>Benutzen Hooks:</a:t>
            </a:r>
          </a:p>
          <a:p>
            <a:pPr lvl="1"/>
            <a:r>
              <a:rPr lang="de-DE" dirty="0" err="1"/>
              <a:t>useEffect</a:t>
            </a:r>
            <a:r>
              <a:rPr lang="de-DE" dirty="0"/>
              <a:t>(() =&gt; </a:t>
            </a:r>
            <a:r>
              <a:rPr lang="de-DE" dirty="0" err="1"/>
              <a:t>void</a:t>
            </a:r>
            <a:r>
              <a:rPr lang="de-DE" dirty="0"/>
              <a:t>)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(wird immer ausgeführt)</a:t>
            </a:r>
          </a:p>
          <a:p>
            <a:pPr lvl="1"/>
            <a:r>
              <a:rPr lang="de-DE" dirty="0" err="1"/>
              <a:t>useEffect</a:t>
            </a:r>
            <a:r>
              <a:rPr lang="de-DE" dirty="0"/>
              <a:t>(() =&gt; </a:t>
            </a:r>
            <a:r>
              <a:rPr lang="de-DE" dirty="0" err="1"/>
              <a:t>void</a:t>
            </a:r>
            <a:r>
              <a:rPr lang="de-DE" dirty="0"/>
              <a:t>,[ ])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(nur beim Mount ausgeführt)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de-DE" dirty="0" err="1"/>
              <a:t>useEffect</a:t>
            </a:r>
            <a:r>
              <a:rPr lang="de-DE" dirty="0"/>
              <a:t>(() =&gt; </a:t>
            </a:r>
            <a:r>
              <a:rPr lang="de-DE" dirty="0" err="1"/>
              <a:t>void</a:t>
            </a:r>
            <a:r>
              <a:rPr lang="de-DE" dirty="0"/>
              <a:t>,[ state1, state2, …])</a:t>
            </a:r>
          </a:p>
          <a:p>
            <a:pPr marL="630000" lvl="2" indent="0">
              <a:buNone/>
            </a:pPr>
            <a:r>
              <a:rPr lang="de-DE" dirty="0"/>
              <a:t>			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(nur ausgeführt wenn sich ein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state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upadet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6FD568D-1E24-4656-9279-D8A1016DD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de-DE" dirty="0"/>
              <a:t>Klassen Komponenten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B8DD701B-3953-470B-A2BF-A70127DD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de-DE" dirty="0"/>
              <a:t>Benutzen </a:t>
            </a:r>
            <a:r>
              <a:rPr lang="de-DE" dirty="0" err="1"/>
              <a:t>LifeCycles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constructor</a:t>
            </a:r>
            <a:r>
              <a:rPr lang="de-DE" dirty="0"/>
              <a:t>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317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A4AED0-FCFE-438C-8D4D-0A81A1CF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434593"/>
            <a:ext cx="11950700" cy="4541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98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5E51-F776-4EC9-9235-453E04EB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State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DFC625E-72A2-4153-8678-DE3C0FB9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4496"/>
            <a:ext cx="11029615" cy="2189007"/>
          </a:xfrm>
        </p:spPr>
        <p:txBody>
          <a:bodyPr/>
          <a:lstStyle/>
          <a:p>
            <a:r>
              <a:rPr lang="de-DE" dirty="0"/>
              <a:t>Speichern was angezeigt werden soll</a:t>
            </a:r>
          </a:p>
          <a:p>
            <a:r>
              <a:rPr lang="de-DE" dirty="0" err="1"/>
              <a:t>setState</a:t>
            </a:r>
            <a:r>
              <a:rPr lang="de-DE" dirty="0"/>
              <a:t>({…});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updated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 den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</a:rPr>
              <a:t>state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r>
              <a:rPr lang="de-DE" dirty="0" err="1">
                <a:solidFill>
                  <a:schemeClr val="tx1"/>
                </a:solidFill>
              </a:rPr>
              <a:t>useState</a:t>
            </a:r>
            <a:r>
              <a:rPr lang="de-DE" dirty="0">
                <a:solidFill>
                  <a:schemeClr val="tx1"/>
                </a:solidFill>
              </a:rPr>
              <a:t>(…); </a:t>
            </a:r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(erstellt einen State für eine Funktion Komponente)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B12E5-49F6-4DC1-AF9B-26849BD1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5075989"/>
            <a:ext cx="3760561" cy="1082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FA718-7314-4298-9950-683EC229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598" y="5075989"/>
            <a:ext cx="5866209" cy="10823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B95D2D-CE74-48AB-AD01-1B8230D8F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85" y="4266436"/>
            <a:ext cx="6565227" cy="53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975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315</Words>
  <Application>Microsoft Office PowerPoint</Application>
  <PresentationFormat>Breitbild</PresentationFormat>
  <Paragraphs>94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Wingdings 2</vt:lpstr>
      <vt:lpstr>Dividend</vt:lpstr>
      <vt:lpstr>NFT-Shop</vt:lpstr>
      <vt:lpstr>Inhaltsverzeihnis</vt:lpstr>
      <vt:lpstr>Live demo</vt:lpstr>
      <vt:lpstr>Was ist react?</vt:lpstr>
      <vt:lpstr>RENDERING KONzEPT</vt:lpstr>
      <vt:lpstr>Komponente</vt:lpstr>
      <vt:lpstr>lifecycle</vt:lpstr>
      <vt:lpstr>PowerPoint-Präsentation</vt:lpstr>
      <vt:lpstr>State</vt:lpstr>
      <vt:lpstr>Recoil</vt:lpstr>
      <vt:lpstr>Routing</vt:lpstr>
      <vt:lpstr>Sass</vt:lpstr>
      <vt:lpstr>Was ist typescript?</vt:lpstr>
      <vt:lpstr>Das typsystem</vt:lpstr>
      <vt:lpstr>Das typsystem</vt:lpstr>
      <vt:lpstr>Das tyPsystem</vt:lpstr>
      <vt:lpstr>Beispiele </vt:lpstr>
      <vt:lpstr>Material UI</vt:lpstr>
      <vt:lpstr>Beispiel zu material ui </vt:lpstr>
      <vt:lpstr>ZUKUNFT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NFT-Shop</dc:title>
  <dc:creator>Stefan Moser</dc:creator>
  <cp:lastModifiedBy>burgstallerb.tin21</cp:lastModifiedBy>
  <cp:revision>13</cp:revision>
  <dcterms:created xsi:type="dcterms:W3CDTF">2022-03-10T15:35:36Z</dcterms:created>
  <dcterms:modified xsi:type="dcterms:W3CDTF">2022-03-10T20:14:28Z</dcterms:modified>
</cp:coreProperties>
</file>