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7" r:id="rId2"/>
    <p:sldId id="257" r:id="rId3"/>
    <p:sldId id="259" r:id="rId4"/>
    <p:sldId id="260" r:id="rId5"/>
    <p:sldId id="261" r:id="rId6"/>
    <p:sldId id="272" r:id="rId7"/>
    <p:sldId id="273" r:id="rId8"/>
    <p:sldId id="274" r:id="rId9"/>
    <p:sldId id="263" r:id="rId10"/>
    <p:sldId id="269" r:id="rId11"/>
    <p:sldId id="271" r:id="rId12"/>
    <p:sldId id="275" r:id="rId13"/>
    <p:sldId id="27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matlabcentral/fileexchange/" TargetMode="External"/><Relationship Id="rId2" Type="http://schemas.openxmlformats.org/officeDocument/2006/relationships/hyperlink" Target="https://www.mathwork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38200"/>
          </a:xfrm>
        </p:spPr>
        <p:txBody>
          <a:bodyPr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Cambria" pitchFamily="18" charset="0"/>
              </a:rPr>
              <a:t>Steganalysis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</a:rPr>
              <a:t> of Images using QRC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7769352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				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Team Members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1.Meganisha.B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2.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Bhavadharini.K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Facultyguide :                                      Industrial guide 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Suseendran.S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Yukthika.V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Assistant professor			 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Screen shots of modules under progress</a:t>
            </a:r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Importing Files</a:t>
            </a:r>
            <a:endParaRPr lang="en-IN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93828"/>
            <a:ext cx="4041775" cy="340217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514600"/>
            <a:ext cx="3643726" cy="38465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Attaching the images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Password &amp; encryption</a:t>
            </a:r>
            <a:endParaRPr lang="en-IN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59" y="2514600"/>
            <a:ext cx="3450906" cy="3846513"/>
          </a:xfrm>
        </p:spPr>
      </p:pic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2760"/>
            <a:ext cx="4041775" cy="38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Encrypted file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731003" cy="3846513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11" y="2527269"/>
            <a:ext cx="4041775" cy="3721131"/>
          </a:xfrm>
        </p:spPr>
      </p:pic>
    </p:spTree>
    <p:extLst>
      <p:ext uri="{BB962C8B-B14F-4D97-AF65-F5344CB8AC3E}">
        <p14:creationId xmlns:p14="http://schemas.microsoft.com/office/powerpoint/2010/main" val="255082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Decrypted file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4040188" cy="381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67000"/>
            <a:ext cx="4041775" cy="3276600"/>
          </a:xfrm>
        </p:spPr>
      </p:pic>
    </p:spTree>
    <p:extLst>
      <p:ext uri="{BB962C8B-B14F-4D97-AF65-F5344CB8AC3E}">
        <p14:creationId xmlns:p14="http://schemas.microsoft.com/office/powerpoint/2010/main" val="412213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5638800"/>
            <a:ext cx="3352800" cy="73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Steganalysis</a:t>
            </a:r>
            <a:r>
              <a:rPr lang="en-IN" dirty="0"/>
              <a:t> is an efficient technique used to </a:t>
            </a:r>
            <a:r>
              <a:rPr lang="en-IN" dirty="0" smtClean="0"/>
              <a:t>encrypt any form of data and hide the key </a:t>
            </a:r>
            <a:r>
              <a:rPr lang="en-IN" dirty="0"/>
              <a:t>behind an image or any other digital media to make them more secure.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can be used to carry out hidden exchanges and hence can enhance individual privacy.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security of </a:t>
            </a:r>
            <a:r>
              <a:rPr lang="en-IN" dirty="0" err="1" smtClean="0"/>
              <a:t>Steganalysis</a:t>
            </a:r>
            <a:r>
              <a:rPr lang="en-IN" dirty="0" smtClean="0"/>
              <a:t> can be improved by using Quick Response Code to make it more user-friendly.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Area Introduction-Existing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The existing system of steganography can be used only to encrypt one type of file and it cannot accept all other 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 text alone can be hidden inside the image which may provide less security and privacy.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dirty="0" err="1" smtClean="0"/>
              <a:t>steganalysis</a:t>
            </a:r>
            <a:r>
              <a:rPr lang="en-IN" dirty="0" smtClean="0"/>
              <a:t> </a:t>
            </a:r>
            <a:r>
              <a:rPr lang="en-IN" dirty="0"/>
              <a:t>can be a useful and advanced technique which might prevent intrusion or hacking.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Proposed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dirty="0" err="1" smtClean="0"/>
              <a:t>steganalysis</a:t>
            </a:r>
            <a:r>
              <a:rPr lang="en-IN" sz="2400" dirty="0" smtClean="0"/>
              <a:t> technique can be implemented to encrypt any form of file and hide its key behind an image.</a:t>
            </a:r>
          </a:p>
          <a:p>
            <a:r>
              <a:rPr lang="en-IN" sz="2400" dirty="0" smtClean="0"/>
              <a:t> This image can be converted to </a:t>
            </a:r>
            <a:r>
              <a:rPr lang="en-IN" sz="2400" dirty="0" err="1" smtClean="0"/>
              <a:t>QRCode</a:t>
            </a:r>
            <a:r>
              <a:rPr lang="en-IN" sz="2400" dirty="0" smtClean="0"/>
              <a:t> which can be decrypted by any user-friendly device like desktop, Mobile, scanners etc..,</a:t>
            </a:r>
          </a:p>
          <a:p>
            <a:r>
              <a:rPr lang="en-IN" sz="2400" dirty="0" smtClean="0"/>
              <a:t>It can support on any operating system  like Windows, </a:t>
            </a:r>
            <a:r>
              <a:rPr lang="en-IN" sz="2400" dirty="0" err="1" smtClean="0"/>
              <a:t>MacOS</a:t>
            </a:r>
            <a:r>
              <a:rPr lang="en-IN" sz="2400" dirty="0" smtClean="0"/>
              <a:t>, blackberry, android etc.,</a:t>
            </a:r>
          </a:p>
          <a:p>
            <a:pPr marL="0" indent="0">
              <a:buNone/>
            </a:pPr>
            <a:r>
              <a:rPr lang="en-IN" sz="2400" b="1" dirty="0"/>
              <a:t>Future enhancements:</a:t>
            </a:r>
          </a:p>
          <a:p>
            <a:pPr marL="0" indent="0">
              <a:buNone/>
            </a:pPr>
            <a:r>
              <a:rPr lang="en-IN" sz="2400" dirty="0"/>
              <a:t>This analysis using QRC can be applied in transmission of </a:t>
            </a:r>
            <a:r>
              <a:rPr lang="en-IN" sz="2400" dirty="0" err="1"/>
              <a:t>bigdata</a:t>
            </a:r>
            <a:r>
              <a:rPr lang="en-IN" sz="2400" dirty="0"/>
              <a:t> to overcome the shortfalls of digital media and its associated security techniques.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Literature Review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Drawbacks of existing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More vulnerable to threats &amp;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Difficulty in detecting the intruders.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Lack of media quality &amp; robustness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mbria" pitchFamily="18" charset="0"/>
                <a:hlinkClick r:id="rId2"/>
              </a:rPr>
              <a:t>https://www.mathworks.com</a:t>
            </a:r>
            <a:r>
              <a:rPr lang="en-US" dirty="0" smtClean="0">
                <a:latin typeface="Cambria" pitchFamily="18" charset="0"/>
                <a:hlinkClick r:id="rId2"/>
              </a:rPr>
              <a:t>/</a:t>
            </a:r>
            <a:endParaRPr lang="en-US" dirty="0" smtClean="0">
              <a:latin typeface="Cambria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mbria" pitchFamily="18" charset="0"/>
                <a:hlinkClick r:id="rId3"/>
              </a:rPr>
              <a:t>https://in.mathworks.com/matlabcentral/fileexchange</a:t>
            </a:r>
            <a:r>
              <a:rPr lang="en-US" dirty="0" smtClean="0">
                <a:latin typeface="Cambria" pitchFamily="18" charset="0"/>
                <a:hlinkClick r:id="rId3"/>
              </a:rPr>
              <a:t>/</a:t>
            </a:r>
            <a:endParaRPr lang="en-US" dirty="0" smtClean="0">
              <a:latin typeface="Cambria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Various IEEE Journals.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Bookman Old Style" panose="02050604050505020204" pitchFamily="18" charset="0"/>
              </a:rPr>
              <a:t>LEVEL 0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3248025"/>
            <a:ext cx="6457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1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LEVEL </a:t>
            </a:r>
            <a:r>
              <a:rPr lang="en-IN" dirty="0" smtClean="0">
                <a:latin typeface="Bookman Old Style" panose="02050604050505020204" pitchFamily="18" charset="0"/>
              </a:rPr>
              <a:t>1:encryption</a:t>
            </a:r>
          </a:p>
          <a:p>
            <a:pPr marL="0" indent="0">
              <a:buNone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438400"/>
            <a:ext cx="74390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Level 1: Decryption</a:t>
            </a:r>
          </a:p>
          <a:p>
            <a:pPr marL="0" indent="0">
              <a:buNone/>
            </a:pP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15577"/>
            <a:ext cx="6448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9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Split-up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Module 1: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GUI Creation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Encryption &amp; key generation</a:t>
            </a:r>
          </a:p>
          <a:p>
            <a:pPr marL="0" indent="0">
              <a:buNone/>
            </a:pPr>
            <a:r>
              <a:rPr lang="en-IN" sz="2000" dirty="0" smtClean="0"/>
              <a:t>Module 2: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Hiding key behind image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Encrypted Image </a:t>
            </a:r>
            <a:r>
              <a:rPr lang="en-IN" sz="2000" dirty="0" smtClean="0">
                <a:sym typeface="Wingdings" panose="05000000000000000000" pitchFamily="2" charset="2"/>
              </a:rPr>
              <a:t> QR</a:t>
            </a:r>
          </a:p>
          <a:p>
            <a:pPr marL="0" indent="0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Module 3:</a:t>
            </a:r>
          </a:p>
          <a:p>
            <a:pPr marL="514350" indent="-514350">
              <a:buAutoNum type="arabicPeriod"/>
            </a:pPr>
            <a:r>
              <a:rPr lang="en-IN" sz="2000" dirty="0" smtClean="0">
                <a:sym typeface="Wingdings" panose="05000000000000000000" pitchFamily="2" charset="2"/>
              </a:rPr>
              <a:t>QR  </a:t>
            </a:r>
            <a:r>
              <a:rPr lang="en-IN" sz="2000" dirty="0" smtClean="0">
                <a:sym typeface="Wingdings" panose="05000000000000000000" pitchFamily="2" charset="2"/>
              </a:rPr>
              <a:t>encrypted Image</a:t>
            </a:r>
            <a:endParaRPr lang="en-IN" sz="2000" dirty="0" smtClean="0">
              <a:sym typeface="Wingdings" panose="05000000000000000000" pitchFamily="2" charset="2"/>
            </a:endParaRPr>
          </a:p>
          <a:p>
            <a:pPr marL="514350" indent="-514350">
              <a:buFont typeface="Wingdings 2"/>
              <a:buAutoNum type="arabicPeriod"/>
            </a:pPr>
            <a:r>
              <a:rPr lang="en-IN" sz="2000" dirty="0">
                <a:sym typeface="Wingdings" panose="05000000000000000000" pitchFamily="2" charset="2"/>
              </a:rPr>
              <a:t>Extract key </a:t>
            </a:r>
            <a:r>
              <a:rPr lang="en-IN" sz="2000" dirty="0" smtClean="0">
                <a:sym typeface="Wingdings" panose="05000000000000000000" pitchFamily="2" charset="2"/>
              </a:rPr>
              <a:t>from image</a:t>
            </a:r>
          </a:p>
          <a:p>
            <a:pPr marL="0" indent="0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Module 4: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sym typeface="Wingdings" panose="05000000000000000000" pitchFamily="2" charset="2"/>
              </a:rPr>
              <a:t>Decryption</a:t>
            </a:r>
          </a:p>
          <a:p>
            <a:pPr marL="0" indent="0">
              <a:buNone/>
            </a:pPr>
            <a:endParaRPr lang="en-IN" sz="2000" dirty="0" smtClean="0">
              <a:sym typeface="Wingdings" panose="05000000000000000000" pitchFamily="2" charset="2"/>
            </a:endParaRPr>
          </a:p>
          <a:p>
            <a:pPr marL="514350" indent="-514350">
              <a:buFont typeface="Wingdings 2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780</TotalTime>
  <Words>404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Bookman Old Style</vt:lpstr>
      <vt:lpstr>Calibri</vt:lpstr>
      <vt:lpstr>Cambria</vt:lpstr>
      <vt:lpstr>Constantia</vt:lpstr>
      <vt:lpstr>Times New Roman</vt:lpstr>
      <vt:lpstr>Wingdings</vt:lpstr>
      <vt:lpstr>Wingdings 2</vt:lpstr>
      <vt:lpstr>Flow</vt:lpstr>
      <vt:lpstr>Steganalysis of Images using QRC</vt:lpstr>
      <vt:lpstr>Abstract </vt:lpstr>
      <vt:lpstr>Area Introduction-Existing system</vt:lpstr>
      <vt:lpstr>Proposed System</vt:lpstr>
      <vt:lpstr>Literature Review</vt:lpstr>
      <vt:lpstr>DATA FLOW DIAGRAM</vt:lpstr>
      <vt:lpstr>DATA FLOW DIAGRAM</vt:lpstr>
      <vt:lpstr>DATA FLOW DIAGRAM</vt:lpstr>
      <vt:lpstr>Module Split-up</vt:lpstr>
      <vt:lpstr>Screen shots of modules under progress….</vt:lpstr>
      <vt:lpstr>Contd…</vt:lpstr>
      <vt:lpstr>Contd…</vt:lpstr>
      <vt:lpstr>Contd..</vt:lpstr>
      <vt:lpstr>PowerPoint Presentation</vt:lpstr>
    </vt:vector>
  </TitlesOfParts>
  <Company>kgisl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dharinibhava27@gmail.com</cp:lastModifiedBy>
  <cp:revision>48</cp:revision>
  <dcterms:created xsi:type="dcterms:W3CDTF">2011-12-09T06:36:35Z</dcterms:created>
  <dcterms:modified xsi:type="dcterms:W3CDTF">2019-02-26T09:13:31Z</dcterms:modified>
</cp:coreProperties>
</file>