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5"/>
  </p:notesMasterIdLst>
  <p:sldIdLst>
    <p:sldId id="256" r:id="rId2"/>
    <p:sldId id="298" r:id="rId3"/>
    <p:sldId id="300" r:id="rId4"/>
    <p:sldId id="302" r:id="rId5"/>
    <p:sldId id="301" r:id="rId6"/>
    <p:sldId id="304" r:id="rId7"/>
    <p:sldId id="263" r:id="rId8"/>
    <p:sldId id="310" r:id="rId9"/>
    <p:sldId id="311" r:id="rId10"/>
    <p:sldId id="312" r:id="rId11"/>
    <p:sldId id="313" r:id="rId12"/>
    <p:sldId id="314" r:id="rId13"/>
    <p:sldId id="315" r:id="rId14"/>
    <p:sldId id="303" r:id="rId15"/>
    <p:sldId id="261" r:id="rId16"/>
    <p:sldId id="305" r:id="rId17"/>
    <p:sldId id="297" r:id="rId18"/>
    <p:sldId id="306" r:id="rId19"/>
    <p:sldId id="268" r:id="rId20"/>
    <p:sldId id="308" r:id="rId21"/>
    <p:sldId id="309" r:id="rId22"/>
    <p:sldId id="278" r:id="rId23"/>
    <p:sldId id="299" r:id="rId24"/>
  </p:sldIdLst>
  <p:sldSz cx="9144000" cy="5143500" type="screen16x9"/>
  <p:notesSz cx="6858000" cy="9144000"/>
  <p:embeddedFontLst>
    <p:embeddedFont>
      <p:font typeface="Advent Pro Medium" panose="020B0604020202020204" charset="0"/>
      <p:regular r:id="rId26"/>
      <p:bold r:id="rId27"/>
    </p:embeddedFont>
    <p:embeddedFont>
      <p:font typeface="Fira Sans Condensed Medium" panose="020B0603050000020004" pitchFamily="34" charset="0"/>
      <p:regular r:id="rId28"/>
      <p:bold r:id="rId29"/>
      <p:italic r:id="rId30"/>
      <p:boldItalic r:id="rId31"/>
    </p:embeddedFont>
    <p:embeddedFont>
      <p:font typeface="Fira Sans Extra Condensed Medium" panose="020B0604020202020204" charset="0"/>
      <p:regular r:id="rId32"/>
      <p:bold r:id="rId33"/>
      <p:italic r:id="rId34"/>
      <p:boldItalic r:id="rId35"/>
    </p:embeddedFont>
    <p:embeddedFont>
      <p:font typeface="Livvic Light" panose="020B0604020202020204" charset="0"/>
      <p:regular r:id="rId36"/>
      <p:italic r:id="rId37"/>
    </p:embeddedFont>
    <p:embeddedFont>
      <p:font typeface="Maven Pro" panose="020B0604020202020204" charset="0"/>
      <p:regular r:id="rId38"/>
      <p:bold r:id="rId39"/>
    </p:embeddedFont>
    <p:embeddedFont>
      <p:font typeface="Maven Pro SemiBold" panose="020B0604020202020204" charset="0"/>
      <p:regular r:id="rId40"/>
      <p:bold r:id="rId41"/>
    </p:embeddedFont>
    <p:embeddedFont>
      <p:font typeface="Nunito Light" pitchFamily="2" charset="0"/>
      <p:regular r:id="rId42"/>
      <p:italic r:id="rId43"/>
    </p:embeddedFont>
    <p:embeddedFont>
      <p:font typeface="Share Tech" panose="020B0604020202020204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ED8E0B-2298-4CBB-AA89-36D20759DE19}">
  <a:tblStyle styleId="{63ED8E0B-2298-4CBB-AA89-36D20759DE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32" autoAdjust="0"/>
  </p:normalViewPr>
  <p:slideViewPr>
    <p:cSldViewPr snapToGrid="0">
      <p:cViewPr>
        <p:scale>
          <a:sx n="100" d="100"/>
          <a:sy n="100" d="100"/>
        </p:scale>
        <p:origin x="94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600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137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614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070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021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373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30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845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043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667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258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272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63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ghidprefixesufixe.ro/MarioDuma_Ghid_Prefixe_Sufixe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freepik.com/free-vector/dashboard-element-collection_6271326.htm/?utm_source=slidesgo_template&amp;utm_medium=referral-link&amp;utm_campaign=sg_resources&amp;utm_content=freepi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15616" y="2774133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Machine Learning Approach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Morphological Decomposition</a:t>
            </a:r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225201" y="1359665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4;p25">
            <a:extLst>
              <a:ext uri="{FF2B5EF4-FFF2-40B4-BE49-F238E27FC236}">
                <a16:creationId xmlns:a16="http://schemas.microsoft.com/office/drawing/2014/main" id="{4E007FC0-6A6E-4756-8607-5771812B0589}"/>
              </a:ext>
            </a:extLst>
          </p:cNvPr>
          <p:cNvSpPr txBox="1">
            <a:spLocks/>
          </p:cNvSpPr>
          <p:nvPr/>
        </p:nvSpPr>
        <p:spPr>
          <a:xfrm>
            <a:off x="1639218" y="3227067"/>
            <a:ext cx="1846321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dirty="0"/>
              <a:t>Steg</a:t>
            </a:r>
            <a:r>
              <a:rPr lang="ro-RO" dirty="0" err="1"/>
              <a:t>ărescu</a:t>
            </a:r>
            <a:r>
              <a:rPr lang="ro-RO" dirty="0"/>
              <a:t> Ana-Maria, 407</a:t>
            </a:r>
            <a:endParaRPr lang="en-US" dirty="0"/>
          </a:p>
        </p:txBody>
      </p:sp>
      <p:sp>
        <p:nvSpPr>
          <p:cNvPr id="31" name="Google Shape;434;p25">
            <a:extLst>
              <a:ext uri="{FF2B5EF4-FFF2-40B4-BE49-F238E27FC236}">
                <a16:creationId xmlns:a16="http://schemas.microsoft.com/office/drawing/2014/main" id="{7F80E3EF-B0C6-4191-9D4D-7D7DE4B3E4D4}"/>
              </a:ext>
            </a:extLst>
          </p:cNvPr>
          <p:cNvSpPr txBox="1">
            <a:spLocks/>
          </p:cNvSpPr>
          <p:nvPr/>
        </p:nvSpPr>
        <p:spPr>
          <a:xfrm>
            <a:off x="5022423" y="3232815"/>
            <a:ext cx="2702114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ro-RO" dirty="0"/>
              <a:t>Mușat                 Bianca-Ștefania, 407 </a:t>
            </a:r>
            <a:endParaRPr lang="en-US" dirty="0"/>
          </a:p>
        </p:txBody>
      </p:sp>
      <p:sp>
        <p:nvSpPr>
          <p:cNvPr id="32" name="Google Shape;434;p25">
            <a:extLst>
              <a:ext uri="{FF2B5EF4-FFF2-40B4-BE49-F238E27FC236}">
                <a16:creationId xmlns:a16="http://schemas.microsoft.com/office/drawing/2014/main" id="{B993FA51-DD9A-4C7D-AE8C-8353D5287BF2}"/>
              </a:ext>
            </a:extLst>
          </p:cNvPr>
          <p:cNvSpPr txBox="1">
            <a:spLocks/>
          </p:cNvSpPr>
          <p:nvPr/>
        </p:nvSpPr>
        <p:spPr>
          <a:xfrm>
            <a:off x="2485106" y="4776212"/>
            <a:ext cx="3974788" cy="32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ro-RO" sz="1400" dirty="0" err="1"/>
              <a:t>Linguistics</a:t>
            </a:r>
            <a:r>
              <a:rPr lang="ro-RO" sz="1400" dirty="0"/>
              <a:t> for Computer </a:t>
            </a:r>
            <a:r>
              <a:rPr lang="ro-RO" sz="1400" dirty="0" err="1"/>
              <a:t>Science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890B-5433-4D60-92BC-294BE26AC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405" y="1679227"/>
            <a:ext cx="7487190" cy="1599713"/>
          </a:xfrm>
        </p:spPr>
        <p:txBody>
          <a:bodyPr/>
          <a:lstStyle/>
          <a:p>
            <a:r>
              <a:rPr lang="en-US" sz="3200" dirty="0"/>
              <a:t>The next step is separating each group of inflectional morphemes, which was also done manually:</a:t>
            </a:r>
          </a:p>
        </p:txBody>
      </p:sp>
    </p:spTree>
    <p:extLst>
      <p:ext uri="{BB962C8B-B14F-4D97-AF65-F5344CB8AC3E}">
        <p14:creationId xmlns:p14="http://schemas.microsoft.com/office/powerpoint/2010/main" val="369679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2DD45EC8-B8E8-4E89-9881-E93C7FFF9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7" y="803107"/>
            <a:ext cx="8264104" cy="353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77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7887-956C-40EB-A384-15998A0C1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230" y="1377810"/>
            <a:ext cx="6987540" cy="2052600"/>
          </a:xfrm>
        </p:spPr>
        <p:txBody>
          <a:bodyPr/>
          <a:lstStyle/>
          <a:p>
            <a:r>
              <a:rPr lang="en-US" sz="3200" dirty="0">
                <a:latin typeface="Share Tech" panose="020B0604020202020204" charset="0"/>
              </a:rPr>
              <a:t>The last step is the function that receives a word and returns the stem and list of inflectional morphemes:</a:t>
            </a:r>
          </a:p>
        </p:txBody>
      </p:sp>
    </p:spTree>
    <p:extLst>
      <p:ext uri="{BB962C8B-B14F-4D97-AF65-F5344CB8AC3E}">
        <p14:creationId xmlns:p14="http://schemas.microsoft.com/office/powerpoint/2010/main" val="4018788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FC7B3078-DAFB-4C2C-9AF7-5B5B93815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6" y="890917"/>
            <a:ext cx="9169878" cy="33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02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28967" y="2281375"/>
            <a:ext cx="3263384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Derivational Morphemes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89066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703840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DERIVATIONAL MORPHEMES - SOLUTION</a:t>
            </a:r>
            <a:endParaRPr sz="3000"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109710" y="2802503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Construct the features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255665" y="138605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 and preprocess data</a:t>
            </a:r>
            <a:endParaRPr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6109710" y="138605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Algorithmically extract the root, prefix and suffix</a:t>
            </a:r>
            <a:endParaRPr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1155636" y="2633472"/>
            <a:ext cx="2084700" cy="10015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Manually correct some of the roots and update the prefixes and suffixes</a:t>
            </a:r>
            <a:endParaRPr dirty="0"/>
          </a:p>
        </p:txBody>
      </p:sp>
      <p:sp>
        <p:nvSpPr>
          <p:cNvPr id="609" name="Google Shape;609;p30"/>
          <p:cNvSpPr/>
          <p:nvPr/>
        </p:nvSpPr>
        <p:spPr>
          <a:xfrm>
            <a:off x="3565980" y="1349023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65980" y="2757423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1" name="Google Shape;611;p30"/>
          <p:cNvSpPr/>
          <p:nvPr/>
        </p:nvSpPr>
        <p:spPr>
          <a:xfrm>
            <a:off x="4964430" y="1349023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64430" y="2757423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89880" y="1710973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84930" y="1716073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89880" y="3119373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03;p30">
            <a:extLst>
              <a:ext uri="{FF2B5EF4-FFF2-40B4-BE49-F238E27FC236}">
                <a16:creationId xmlns:a16="http://schemas.microsoft.com/office/drawing/2014/main" id="{5CD428D7-202C-4763-8720-623093D0BF29}"/>
              </a:ext>
            </a:extLst>
          </p:cNvPr>
          <p:cNvSpPr txBox="1">
            <a:spLocks/>
          </p:cNvSpPr>
          <p:nvPr/>
        </p:nvSpPr>
        <p:spPr>
          <a:xfrm>
            <a:off x="1255665" y="4075108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dirty="0"/>
              <a:t>Build the models for prefixes and suffixes</a:t>
            </a:r>
          </a:p>
        </p:txBody>
      </p:sp>
      <p:sp>
        <p:nvSpPr>
          <p:cNvPr id="65" name="Google Shape;603;p30">
            <a:extLst>
              <a:ext uri="{FF2B5EF4-FFF2-40B4-BE49-F238E27FC236}">
                <a16:creationId xmlns:a16="http://schemas.microsoft.com/office/drawing/2014/main" id="{6B4C744A-A69D-43A3-8012-C9D92DE982F2}"/>
              </a:ext>
            </a:extLst>
          </p:cNvPr>
          <p:cNvSpPr txBox="1">
            <a:spLocks/>
          </p:cNvSpPr>
          <p:nvPr/>
        </p:nvSpPr>
        <p:spPr>
          <a:xfrm>
            <a:off x="6109710" y="3921594"/>
            <a:ext cx="1881300" cy="1026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dirty="0"/>
              <a:t>Use the models to predict the prefixes and suffixes of arbitrary nouns</a:t>
            </a:r>
          </a:p>
        </p:txBody>
      </p:sp>
      <p:sp>
        <p:nvSpPr>
          <p:cNvPr id="67" name="Google Shape;611;p30">
            <a:extLst>
              <a:ext uri="{FF2B5EF4-FFF2-40B4-BE49-F238E27FC236}">
                <a16:creationId xmlns:a16="http://schemas.microsoft.com/office/drawing/2014/main" id="{54F8E12C-5733-41B2-A03C-33666E50D753}"/>
              </a:ext>
            </a:extLst>
          </p:cNvPr>
          <p:cNvSpPr/>
          <p:nvPr/>
        </p:nvSpPr>
        <p:spPr>
          <a:xfrm>
            <a:off x="3565980" y="4075108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" name="Google Shape;613;p30">
            <a:extLst>
              <a:ext uri="{FF2B5EF4-FFF2-40B4-BE49-F238E27FC236}">
                <a16:creationId xmlns:a16="http://schemas.microsoft.com/office/drawing/2014/main" id="{67C28CE5-0B5D-4ACE-8934-7E4E0A53E65A}"/>
              </a:ext>
            </a:extLst>
          </p:cNvPr>
          <p:cNvCxnSpPr/>
          <p:nvPr/>
        </p:nvCxnSpPr>
        <p:spPr>
          <a:xfrm>
            <a:off x="4289805" y="443927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610;p30">
            <a:extLst>
              <a:ext uri="{FF2B5EF4-FFF2-40B4-BE49-F238E27FC236}">
                <a16:creationId xmlns:a16="http://schemas.microsoft.com/office/drawing/2014/main" id="{7AEE5BEB-561B-425B-A6F4-4E9F493D82F8}"/>
              </a:ext>
            </a:extLst>
          </p:cNvPr>
          <p:cNvSpPr/>
          <p:nvPr/>
        </p:nvSpPr>
        <p:spPr>
          <a:xfrm>
            <a:off x="4959008" y="4072739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476;p27">
            <a:extLst>
              <a:ext uri="{FF2B5EF4-FFF2-40B4-BE49-F238E27FC236}">
                <a16:creationId xmlns:a16="http://schemas.microsoft.com/office/drawing/2014/main" id="{3E28F858-527B-4A0B-A378-7A3DB3AA022E}"/>
              </a:ext>
            </a:extLst>
          </p:cNvPr>
          <p:cNvSpPr txBox="1">
            <a:spLocks/>
          </p:cNvSpPr>
          <p:nvPr/>
        </p:nvSpPr>
        <p:spPr>
          <a:xfrm>
            <a:off x="3705762" y="1420653"/>
            <a:ext cx="464078" cy="552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" sz="2400" dirty="0"/>
              <a:t>1</a:t>
            </a:r>
          </a:p>
        </p:txBody>
      </p:sp>
      <p:sp>
        <p:nvSpPr>
          <p:cNvPr id="75" name="Google Shape;476;p27">
            <a:extLst>
              <a:ext uri="{FF2B5EF4-FFF2-40B4-BE49-F238E27FC236}">
                <a16:creationId xmlns:a16="http://schemas.microsoft.com/office/drawing/2014/main" id="{A9C96E63-4720-43C9-9D45-5236AA2BFA0D}"/>
              </a:ext>
            </a:extLst>
          </p:cNvPr>
          <p:cNvSpPr txBox="1">
            <a:spLocks/>
          </p:cNvSpPr>
          <p:nvPr/>
        </p:nvSpPr>
        <p:spPr>
          <a:xfrm>
            <a:off x="5084620" y="1381494"/>
            <a:ext cx="464078" cy="552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" sz="2400" dirty="0"/>
              <a:t>2</a:t>
            </a:r>
          </a:p>
        </p:txBody>
      </p:sp>
      <p:sp>
        <p:nvSpPr>
          <p:cNvPr id="76" name="Google Shape;476;p27">
            <a:extLst>
              <a:ext uri="{FF2B5EF4-FFF2-40B4-BE49-F238E27FC236}">
                <a16:creationId xmlns:a16="http://schemas.microsoft.com/office/drawing/2014/main" id="{B69CF9FD-E48F-428A-B6CB-A8CD873B5EF8}"/>
              </a:ext>
            </a:extLst>
          </p:cNvPr>
          <p:cNvSpPr txBox="1">
            <a:spLocks/>
          </p:cNvSpPr>
          <p:nvPr/>
        </p:nvSpPr>
        <p:spPr>
          <a:xfrm>
            <a:off x="3705762" y="2839265"/>
            <a:ext cx="464078" cy="552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" sz="2400" dirty="0"/>
              <a:t>3</a:t>
            </a:r>
          </a:p>
        </p:txBody>
      </p:sp>
      <p:sp>
        <p:nvSpPr>
          <p:cNvPr id="78" name="Google Shape;476;p27">
            <a:extLst>
              <a:ext uri="{FF2B5EF4-FFF2-40B4-BE49-F238E27FC236}">
                <a16:creationId xmlns:a16="http://schemas.microsoft.com/office/drawing/2014/main" id="{EEFE6DDA-8616-415E-9D89-B43B6B4FDFB5}"/>
              </a:ext>
            </a:extLst>
          </p:cNvPr>
          <p:cNvSpPr txBox="1">
            <a:spLocks/>
          </p:cNvSpPr>
          <p:nvPr/>
        </p:nvSpPr>
        <p:spPr>
          <a:xfrm>
            <a:off x="5083023" y="2848645"/>
            <a:ext cx="464078" cy="552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" sz="2400" dirty="0"/>
              <a:t>4</a:t>
            </a:r>
          </a:p>
        </p:txBody>
      </p:sp>
      <p:sp>
        <p:nvSpPr>
          <p:cNvPr id="79" name="Google Shape;476;p27">
            <a:extLst>
              <a:ext uri="{FF2B5EF4-FFF2-40B4-BE49-F238E27FC236}">
                <a16:creationId xmlns:a16="http://schemas.microsoft.com/office/drawing/2014/main" id="{2A1F249C-3415-4713-ACD9-4C2C4FB015A9}"/>
              </a:ext>
            </a:extLst>
          </p:cNvPr>
          <p:cNvSpPr txBox="1">
            <a:spLocks/>
          </p:cNvSpPr>
          <p:nvPr/>
        </p:nvSpPr>
        <p:spPr>
          <a:xfrm>
            <a:off x="5091667" y="4121250"/>
            <a:ext cx="464078" cy="552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" sz="2400" dirty="0"/>
              <a:t>6</a:t>
            </a:r>
          </a:p>
        </p:txBody>
      </p:sp>
      <p:sp>
        <p:nvSpPr>
          <p:cNvPr id="80" name="Google Shape;476;p27">
            <a:extLst>
              <a:ext uri="{FF2B5EF4-FFF2-40B4-BE49-F238E27FC236}">
                <a16:creationId xmlns:a16="http://schemas.microsoft.com/office/drawing/2014/main" id="{3110591E-06EB-461D-8FFA-4E2CB3831B73}"/>
              </a:ext>
            </a:extLst>
          </p:cNvPr>
          <p:cNvSpPr txBox="1">
            <a:spLocks/>
          </p:cNvSpPr>
          <p:nvPr/>
        </p:nvSpPr>
        <p:spPr>
          <a:xfrm>
            <a:off x="3695854" y="4158481"/>
            <a:ext cx="464078" cy="552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" sz="2400" dirty="0"/>
              <a:t>5</a:t>
            </a:r>
          </a:p>
        </p:txBody>
      </p:sp>
      <p:cxnSp>
        <p:nvCxnSpPr>
          <p:cNvPr id="81" name="Google Shape;614;p30">
            <a:extLst>
              <a:ext uri="{FF2B5EF4-FFF2-40B4-BE49-F238E27FC236}">
                <a16:creationId xmlns:a16="http://schemas.microsoft.com/office/drawing/2014/main" id="{FE64A0ED-22E2-488E-93EF-F6AB1D3B0378}"/>
              </a:ext>
            </a:extLst>
          </p:cNvPr>
          <p:cNvCxnSpPr>
            <a:cxnSpLocks/>
            <a:stCxn id="612" idx="2"/>
            <a:endCxn id="67" idx="0"/>
          </p:cNvCxnSpPr>
          <p:nvPr/>
        </p:nvCxnSpPr>
        <p:spPr>
          <a:xfrm rot="5400000">
            <a:off x="4330263" y="3078990"/>
            <a:ext cx="593785" cy="13984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28450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400" dirty="0"/>
              <a:t>Read data from RoMorphoDict, Prefixes and Suffixes datasets and preprocess the RoMorphoDict data.</a:t>
            </a:r>
            <a:endParaRPr sz="1400" dirty="0">
              <a:solidFill>
                <a:schemeClr val="accent2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400" dirty="0"/>
              <a:t>Extract all stems from the RoMorphoDict that are associated with nouns.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400" dirty="0"/>
              <a:t>For all these stems, algorithmically extract the root, prefix and suffix: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" dirty="0"/>
              <a:t>Extract the most probable prefix, by going through the list of prefixes, removing each matching prefix from the word and searching for a stem that matches the remaining word. If we manage to find a perfect match, it means we found our prefix.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" dirty="0"/>
              <a:t>Extract the prefix from the word.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" dirty="0"/>
              <a:t>For the remaining stem, go through the list of suffixes, remove the matching suffixes and if we find a similar enough stem in our stem list (more than 80% similarity) we add our suffix to the possible suffixes list and than choose the most probable one.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" dirty="0"/>
              <a:t>The root of the word will be the most probable stem found for the most probable suffix.</a:t>
            </a: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559159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DERIVATIONAL MORPHEMES - SOLUTION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8765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 startAt="4"/>
            </a:pPr>
            <a:endParaRPr sz="1400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 startAt="4"/>
            </a:pPr>
            <a:r>
              <a:rPr lang="en" sz="1400" dirty="0">
                <a:latin typeface="Maven Pro SemiBold"/>
                <a:ea typeface="Maven Pro SemiBold"/>
                <a:cs typeface="Maven Pro SemiBold"/>
                <a:sym typeface="Maven Pro SemiBold"/>
              </a:rPr>
              <a:t>Manually check the correctness of the resulting roots and correct 400 randomly choosen roots. 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 startAt="4"/>
            </a:pPr>
            <a:r>
              <a:rPr lang="en" sz="1400" dirty="0">
                <a:latin typeface="Maven Pro SemiBold"/>
                <a:ea typeface="Maven Pro SemiBold"/>
                <a:cs typeface="Maven Pro SemiBold"/>
                <a:sym typeface="Maven Pro SemiBold"/>
              </a:rPr>
              <a:t>Algorithmically update the prefixes and suffixes to match the new roots.</a:t>
            </a:r>
            <a:endParaRPr sz="1400" dirty="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 startAt="4"/>
            </a:pPr>
            <a:r>
              <a:rPr lang="en" sz="1400" dirty="0"/>
              <a:t>Construct the features: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" dirty="0"/>
              <a:t>For all the stems, we appended ‘#’ at the begging of the word and ‘$’ at the end of it.</a:t>
            </a:r>
          </a:p>
          <a:p>
            <a:pPr lvl="2" indent="-3048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" dirty="0"/>
              <a:t>“merge” -&gt; “#merge$”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" dirty="0"/>
              <a:t>We constructed a vocabulary of all n-grams, n=1…3</a:t>
            </a:r>
          </a:p>
          <a:p>
            <a:pPr lvl="2" indent="-3048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" dirty="0"/>
              <a:t>“#merge$” -&gt; #, m, e, r, g, e, $, #m, me, er, rg, ge, e$, #me, mer, erg, rge, ge$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" dirty="0"/>
              <a:t>We used the Bag of Words approach to mark 1 for each n-gram we have in our stem.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" dirty="0"/>
              <a:t>For the prefixes model, we also constructed a vocabulary of all prefixes and used the Bag of Words approach to represent the features.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-US" dirty="0"/>
              <a:t>Similar for the suffix model.</a:t>
            </a:r>
            <a:endParaRPr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559159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DERIVATIONAL MORPHEMES - SOLUTION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110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 startAt="4"/>
            </a:pPr>
            <a:endParaRPr sz="1400" dirty="0"/>
          </a:p>
          <a:p>
            <a:pPr marL="4953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 startAt="7"/>
            </a:pPr>
            <a:r>
              <a:rPr lang="en" sz="1400" dirty="0">
                <a:latin typeface="Maven Pro SemiBold"/>
                <a:ea typeface="Maven Pro SemiBold"/>
                <a:cs typeface="Maven Pro SemiBold"/>
                <a:sym typeface="Maven Pro SemiBold"/>
              </a:rPr>
              <a:t>Build a SVM model to classsify the prefixes</a:t>
            </a:r>
          </a:p>
          <a:p>
            <a:pPr marL="952500" lvl="1" indent="-3429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" dirty="0">
                <a:latin typeface="Maven Pro SemiBold"/>
                <a:ea typeface="Maven Pro SemiBold"/>
                <a:cs typeface="Maven Pro SemiBold"/>
                <a:sym typeface="Maven Pro SemiBold"/>
              </a:rPr>
              <a:t>Features: the BoW representation of the words (n-grams) concatenated with the BoW representation of the prefixes</a:t>
            </a:r>
          </a:p>
          <a:p>
            <a:pPr marL="952500" lvl="1" indent="-3429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" dirty="0">
                <a:latin typeface="Maven Pro SemiBold"/>
                <a:ea typeface="Maven Pro SemiBold"/>
                <a:cs typeface="Maven Pro SemiBold"/>
                <a:sym typeface="Maven Pro SemiBold"/>
              </a:rPr>
              <a:t>Fit the SVM model on all nouns and use it to predict the prefix for arbitary nouns</a:t>
            </a:r>
          </a:p>
          <a:p>
            <a:pPr marL="952500" lvl="1" indent="-342900">
              <a:lnSpc>
                <a:spcPct val="100000"/>
              </a:lnSpc>
              <a:spcBef>
                <a:spcPts val="0"/>
              </a:spcBef>
              <a:buSzPts val="1200"/>
            </a:pPr>
            <a:endParaRPr lang="en" dirty="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952500" lvl="1" indent="-3429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" dirty="0">
                <a:latin typeface="Maven Pro SemiBold"/>
                <a:ea typeface="Maven Pro SemiBold"/>
                <a:cs typeface="Maven Pro SemiBold"/>
                <a:sym typeface="Maven Pro SemiBold"/>
              </a:rPr>
              <a:t>Accuracy: 86%</a:t>
            </a:r>
          </a:p>
          <a:p>
            <a:pPr marL="952500" lvl="1" indent="-342900">
              <a:lnSpc>
                <a:spcPct val="100000"/>
              </a:lnSpc>
              <a:spcBef>
                <a:spcPts val="0"/>
              </a:spcBef>
              <a:buSzPts val="1200"/>
            </a:pPr>
            <a:endParaRPr lang="en" dirty="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953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 startAt="7"/>
            </a:pPr>
            <a:r>
              <a:rPr lang="en" sz="1400" dirty="0">
                <a:latin typeface="Maven Pro SemiBold"/>
                <a:ea typeface="Maven Pro SemiBold"/>
                <a:cs typeface="Maven Pro SemiBold"/>
                <a:sym typeface="Maven Pro SemiBold"/>
              </a:rPr>
              <a:t>Build a SVM model to classsify the suffixes</a:t>
            </a:r>
          </a:p>
          <a:p>
            <a:pPr marL="952500" lvl="1" indent="-3429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" dirty="0">
                <a:latin typeface="Maven Pro SemiBold"/>
                <a:ea typeface="Maven Pro SemiBold"/>
                <a:cs typeface="Maven Pro SemiBold"/>
                <a:sym typeface="Maven Pro SemiBold"/>
              </a:rPr>
              <a:t>Features: the BoW representation of the words (n-grams) concatenated with the BoW representation of the suffixes</a:t>
            </a:r>
          </a:p>
          <a:p>
            <a:pPr marL="952500" lvl="1" indent="-3429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" dirty="0">
                <a:latin typeface="Maven Pro SemiBold"/>
                <a:ea typeface="Maven Pro SemiBold"/>
                <a:cs typeface="Maven Pro SemiBold"/>
                <a:sym typeface="Maven Pro SemiBold"/>
              </a:rPr>
              <a:t>Fit the SVM model on all nouns and use it to predict the suffix for arbitary nouns</a:t>
            </a:r>
          </a:p>
          <a:p>
            <a:pPr marL="952500" lvl="1" indent="-342900">
              <a:lnSpc>
                <a:spcPct val="100000"/>
              </a:lnSpc>
              <a:spcBef>
                <a:spcPts val="0"/>
              </a:spcBef>
              <a:buSzPts val="1200"/>
            </a:pPr>
            <a:endParaRPr lang="en" dirty="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952500" lvl="1" indent="-342900">
              <a:lnSpc>
                <a:spcPct val="100000"/>
              </a:lnSpc>
              <a:spcBef>
                <a:spcPts val="0"/>
              </a:spcBef>
              <a:buSzPts val="1200"/>
            </a:pPr>
            <a:r>
              <a:rPr lang="en" dirty="0">
                <a:latin typeface="Maven Pro SemiBold"/>
                <a:ea typeface="Maven Pro SemiBold"/>
                <a:cs typeface="Maven Pro SemiBold"/>
                <a:sym typeface="Maven Pro SemiBold"/>
              </a:rPr>
              <a:t>Accuracy: 80%</a:t>
            </a:r>
          </a:p>
          <a:p>
            <a:pPr marL="952500" lvl="1" indent="-342900">
              <a:lnSpc>
                <a:spcPct val="100000"/>
              </a:lnSpc>
              <a:spcBef>
                <a:spcPts val="0"/>
              </a:spcBef>
              <a:buSzPts val="1200"/>
            </a:pPr>
            <a:endParaRPr lang="en" dirty="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95300" indent="-342900">
              <a:buSzPts val="1200"/>
              <a:buFont typeface="+mj-lt"/>
              <a:buAutoNum type="arabicPeriod" startAt="9"/>
            </a:pPr>
            <a:r>
              <a:rPr lang="en" sz="1400" dirty="0">
                <a:latin typeface="Maven Pro SemiBold"/>
                <a:ea typeface="Maven Pro SemiBold"/>
                <a:cs typeface="Maven Pro SemiBold"/>
                <a:sym typeface="Maven Pro SemiBold"/>
              </a:rPr>
              <a:t>Use the predicted suffix and prefix to algorithmically extract the root.</a:t>
            </a:r>
          </a:p>
          <a:p>
            <a:pPr marL="495300" indent="-342900">
              <a:buSzPts val="1200"/>
              <a:buFont typeface="+mj-lt"/>
              <a:buAutoNum type="arabicPeriod" startAt="9"/>
            </a:pPr>
            <a:r>
              <a:rPr lang="en" sz="1400" dirty="0">
                <a:latin typeface="Maven Pro SemiBold"/>
                <a:ea typeface="Maven Pro SemiBold"/>
                <a:cs typeface="Maven Pro SemiBold"/>
                <a:sym typeface="Maven Pro SemiBold"/>
              </a:rPr>
              <a:t>Use these models to predict the suffix, prefix and root of new nouns.</a:t>
            </a:r>
          </a:p>
          <a:p>
            <a:pPr marL="4953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+mj-lt"/>
              <a:buAutoNum type="arabicPeriod" startAt="7"/>
            </a:pPr>
            <a:endParaRPr lang="en" sz="1400" dirty="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95300" indent="-342900">
              <a:buSzPts val="1200"/>
            </a:pPr>
            <a:endParaRPr lang="en" sz="1400" dirty="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559159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DERIVATIONAL MORPHEMES - SOLUTION</a:t>
            </a:r>
            <a:endParaRPr dirty="0"/>
          </a:p>
        </p:txBody>
      </p:sp>
      <p:grpSp>
        <p:nvGrpSpPr>
          <p:cNvPr id="24" name="Google Shape;1281;p45">
            <a:extLst>
              <a:ext uri="{FF2B5EF4-FFF2-40B4-BE49-F238E27FC236}">
                <a16:creationId xmlns:a16="http://schemas.microsoft.com/office/drawing/2014/main" id="{923095C6-D336-4447-BB5C-7CDE8F66FB54}"/>
              </a:ext>
            </a:extLst>
          </p:cNvPr>
          <p:cNvGrpSpPr/>
          <p:nvPr/>
        </p:nvGrpSpPr>
        <p:grpSpPr>
          <a:xfrm>
            <a:off x="3156155" y="2271251"/>
            <a:ext cx="686653" cy="363117"/>
            <a:chOff x="3672800" y="2231525"/>
            <a:chExt cx="891225" cy="491150"/>
          </a:xfrm>
        </p:grpSpPr>
        <p:sp>
          <p:nvSpPr>
            <p:cNvPr id="25" name="Google Shape;1282;p45">
              <a:extLst>
                <a:ext uri="{FF2B5EF4-FFF2-40B4-BE49-F238E27FC236}">
                  <a16:creationId xmlns:a16="http://schemas.microsoft.com/office/drawing/2014/main" id="{A9D2B47A-57C2-4BAD-BA43-C3D203F7D9CC}"/>
                </a:ext>
              </a:extLst>
            </p:cNvPr>
            <p:cNvSpPr/>
            <p:nvPr/>
          </p:nvSpPr>
          <p:spPr>
            <a:xfrm>
              <a:off x="3672800" y="2657125"/>
              <a:ext cx="90125" cy="19550"/>
            </a:xfrm>
            <a:custGeom>
              <a:avLst/>
              <a:gdLst/>
              <a:ahLst/>
              <a:cxnLst/>
              <a:rect l="l" t="t" r="r" b="b"/>
              <a:pathLst>
                <a:path w="3605" h="782" extrusionOk="0">
                  <a:moveTo>
                    <a:pt x="353" y="0"/>
                  </a:moveTo>
                  <a:cubicBezTo>
                    <a:pt x="164" y="0"/>
                    <a:pt x="13" y="139"/>
                    <a:pt x="13" y="315"/>
                  </a:cubicBezTo>
                  <a:lnTo>
                    <a:pt x="13" y="454"/>
                  </a:lnTo>
                  <a:cubicBezTo>
                    <a:pt x="0" y="630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0"/>
                    <a:pt x="3466" y="139"/>
                    <a:pt x="3289" y="126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83;p45">
              <a:extLst>
                <a:ext uri="{FF2B5EF4-FFF2-40B4-BE49-F238E27FC236}">
                  <a16:creationId xmlns:a16="http://schemas.microsoft.com/office/drawing/2014/main" id="{12572F80-3485-4A1D-9055-0953D0078C06}"/>
                </a:ext>
              </a:extLst>
            </p:cNvPr>
            <p:cNvSpPr/>
            <p:nvPr/>
          </p:nvSpPr>
          <p:spPr>
            <a:xfrm>
              <a:off x="4473900" y="2667525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251" y="0"/>
                  </a:moveTo>
                  <a:lnTo>
                    <a:pt x="315" y="126"/>
                  </a:lnTo>
                  <a:cubicBezTo>
                    <a:pt x="139" y="139"/>
                    <a:pt x="0" y="290"/>
                    <a:pt x="0" y="466"/>
                  </a:cubicBezTo>
                  <a:cubicBezTo>
                    <a:pt x="0" y="643"/>
                    <a:pt x="152" y="794"/>
                    <a:pt x="328" y="794"/>
                  </a:cubicBezTo>
                  <a:lnTo>
                    <a:pt x="3277" y="794"/>
                  </a:lnTo>
                  <a:cubicBezTo>
                    <a:pt x="3453" y="781"/>
                    <a:pt x="3604" y="643"/>
                    <a:pt x="3592" y="454"/>
                  </a:cubicBezTo>
                  <a:lnTo>
                    <a:pt x="3592" y="315"/>
                  </a:lnTo>
                  <a:cubicBezTo>
                    <a:pt x="3592" y="139"/>
                    <a:pt x="3440" y="0"/>
                    <a:pt x="3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84;p45">
              <a:extLst>
                <a:ext uri="{FF2B5EF4-FFF2-40B4-BE49-F238E27FC236}">
                  <a16:creationId xmlns:a16="http://schemas.microsoft.com/office/drawing/2014/main" id="{EDA9F93E-3E46-4FCF-A20E-005127B9B24E}"/>
                </a:ext>
              </a:extLst>
            </p:cNvPr>
            <p:cNvSpPr/>
            <p:nvPr/>
          </p:nvSpPr>
          <p:spPr>
            <a:xfrm>
              <a:off x="4466025" y="2589525"/>
              <a:ext cx="90425" cy="31175"/>
            </a:xfrm>
            <a:custGeom>
              <a:avLst/>
              <a:gdLst/>
              <a:ahLst/>
              <a:cxnLst/>
              <a:rect l="l" t="t" r="r" b="b"/>
              <a:pathLst>
                <a:path w="3617" h="1247" extrusionOk="0">
                  <a:moveTo>
                    <a:pt x="3244" y="0"/>
                  </a:moveTo>
                  <a:cubicBezTo>
                    <a:pt x="3222" y="0"/>
                    <a:pt x="3199" y="3"/>
                    <a:pt x="3176" y="8"/>
                  </a:cubicBezTo>
                  <a:lnTo>
                    <a:pt x="278" y="587"/>
                  </a:lnTo>
                  <a:cubicBezTo>
                    <a:pt x="114" y="625"/>
                    <a:pt x="0" y="789"/>
                    <a:pt x="26" y="965"/>
                  </a:cubicBezTo>
                  <a:lnTo>
                    <a:pt x="26" y="978"/>
                  </a:lnTo>
                  <a:cubicBezTo>
                    <a:pt x="48" y="1138"/>
                    <a:pt x="185" y="1246"/>
                    <a:pt x="342" y="1246"/>
                  </a:cubicBezTo>
                  <a:cubicBezTo>
                    <a:pt x="358" y="1246"/>
                    <a:pt x="374" y="1245"/>
                    <a:pt x="391" y="1243"/>
                  </a:cubicBezTo>
                  <a:lnTo>
                    <a:pt x="3314" y="789"/>
                  </a:lnTo>
                  <a:cubicBezTo>
                    <a:pt x="3491" y="764"/>
                    <a:pt x="3617" y="600"/>
                    <a:pt x="3592" y="424"/>
                  </a:cubicBezTo>
                  <a:cubicBezTo>
                    <a:pt x="3579" y="373"/>
                    <a:pt x="3566" y="310"/>
                    <a:pt x="3566" y="260"/>
                  </a:cubicBezTo>
                  <a:cubicBezTo>
                    <a:pt x="3533" y="106"/>
                    <a:pt x="3396" y="0"/>
                    <a:pt x="3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85;p45">
              <a:extLst>
                <a:ext uri="{FF2B5EF4-FFF2-40B4-BE49-F238E27FC236}">
                  <a16:creationId xmlns:a16="http://schemas.microsoft.com/office/drawing/2014/main" id="{A78F26BE-E103-45C8-8856-D751817F2780}"/>
                </a:ext>
              </a:extLst>
            </p:cNvPr>
            <p:cNvSpPr/>
            <p:nvPr/>
          </p:nvSpPr>
          <p:spPr>
            <a:xfrm>
              <a:off x="3681925" y="2572075"/>
              <a:ext cx="90125" cy="34200"/>
            </a:xfrm>
            <a:custGeom>
              <a:avLst/>
              <a:gdLst/>
              <a:ahLst/>
              <a:cxnLst/>
              <a:rect l="l" t="t" r="r" b="b"/>
              <a:pathLst>
                <a:path w="3605" h="1368" extrusionOk="0">
                  <a:moveTo>
                    <a:pt x="374" y="1"/>
                  </a:moveTo>
                  <a:cubicBezTo>
                    <a:pt x="237" y="1"/>
                    <a:pt x="106" y="104"/>
                    <a:pt x="64" y="252"/>
                  </a:cubicBezTo>
                  <a:lnTo>
                    <a:pt x="39" y="403"/>
                  </a:lnTo>
                  <a:cubicBezTo>
                    <a:pt x="1" y="580"/>
                    <a:pt x="114" y="756"/>
                    <a:pt x="291" y="781"/>
                  </a:cubicBezTo>
                  <a:lnTo>
                    <a:pt x="3189" y="1361"/>
                  </a:lnTo>
                  <a:cubicBezTo>
                    <a:pt x="3210" y="1366"/>
                    <a:pt x="3231" y="1368"/>
                    <a:pt x="3252" y="1368"/>
                  </a:cubicBezTo>
                  <a:cubicBezTo>
                    <a:pt x="3405" y="1368"/>
                    <a:pt x="3545" y="1252"/>
                    <a:pt x="3567" y="1096"/>
                  </a:cubicBezTo>
                  <a:cubicBezTo>
                    <a:pt x="3605" y="920"/>
                    <a:pt x="3504" y="744"/>
                    <a:pt x="3327" y="706"/>
                  </a:cubicBezTo>
                  <a:lnTo>
                    <a:pt x="454" y="13"/>
                  </a:lnTo>
                  <a:cubicBezTo>
                    <a:pt x="428" y="5"/>
                    <a:pt x="401" y="1"/>
                    <a:pt x="37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86;p45">
              <a:extLst>
                <a:ext uri="{FF2B5EF4-FFF2-40B4-BE49-F238E27FC236}">
                  <a16:creationId xmlns:a16="http://schemas.microsoft.com/office/drawing/2014/main" id="{7D4BFCAC-168F-4DE7-941D-5B5144A5D265}"/>
                </a:ext>
              </a:extLst>
            </p:cNvPr>
            <p:cNvSpPr/>
            <p:nvPr/>
          </p:nvSpPr>
          <p:spPr>
            <a:xfrm>
              <a:off x="4446175" y="2507375"/>
              <a:ext cx="87925" cy="45050"/>
            </a:xfrm>
            <a:custGeom>
              <a:avLst/>
              <a:gdLst/>
              <a:ahLst/>
              <a:cxnLst/>
              <a:rect l="l" t="t" r="r" b="b"/>
              <a:pathLst>
                <a:path w="3517" h="1802" extrusionOk="0">
                  <a:moveTo>
                    <a:pt x="3105" y="1"/>
                  </a:moveTo>
                  <a:cubicBezTo>
                    <a:pt x="3062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40"/>
                    <a:pt x="0" y="1416"/>
                    <a:pt x="76" y="1580"/>
                  </a:cubicBezTo>
                  <a:cubicBezTo>
                    <a:pt x="115" y="1718"/>
                    <a:pt x="240" y="1802"/>
                    <a:pt x="370" y="1802"/>
                  </a:cubicBezTo>
                  <a:cubicBezTo>
                    <a:pt x="407" y="1802"/>
                    <a:pt x="444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22"/>
                    <a:pt x="3453" y="345"/>
                  </a:cubicBezTo>
                  <a:cubicBezTo>
                    <a:pt x="3428" y="295"/>
                    <a:pt x="3415" y="257"/>
                    <a:pt x="3390" y="207"/>
                  </a:cubicBezTo>
                  <a:cubicBezTo>
                    <a:pt x="3344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87;p45">
              <a:extLst>
                <a:ext uri="{FF2B5EF4-FFF2-40B4-BE49-F238E27FC236}">
                  <a16:creationId xmlns:a16="http://schemas.microsoft.com/office/drawing/2014/main" id="{51358142-E90C-4360-93A8-878CE29D5436}"/>
                </a:ext>
              </a:extLst>
            </p:cNvPr>
            <p:cNvSpPr/>
            <p:nvPr/>
          </p:nvSpPr>
          <p:spPr>
            <a:xfrm>
              <a:off x="3707450" y="2490950"/>
              <a:ext cx="86975" cy="47850"/>
            </a:xfrm>
            <a:custGeom>
              <a:avLst/>
              <a:gdLst/>
              <a:ahLst/>
              <a:cxnLst/>
              <a:rect l="l" t="t" r="r" b="b"/>
              <a:pathLst>
                <a:path w="3479" h="1914" extrusionOk="0">
                  <a:moveTo>
                    <a:pt x="431" y="0"/>
                  </a:moveTo>
                  <a:cubicBezTo>
                    <a:pt x="312" y="0"/>
                    <a:pt x="193" y="66"/>
                    <a:pt x="139" y="183"/>
                  </a:cubicBezTo>
                  <a:cubicBezTo>
                    <a:pt x="126" y="234"/>
                    <a:pt x="101" y="284"/>
                    <a:pt x="76" y="334"/>
                  </a:cubicBezTo>
                  <a:cubicBezTo>
                    <a:pt x="0" y="498"/>
                    <a:pt x="89" y="687"/>
                    <a:pt x="252" y="763"/>
                  </a:cubicBezTo>
                  <a:lnTo>
                    <a:pt x="2987" y="1884"/>
                  </a:lnTo>
                  <a:cubicBezTo>
                    <a:pt x="3030" y="1904"/>
                    <a:pt x="3074" y="1913"/>
                    <a:pt x="3118" y="1913"/>
                  </a:cubicBezTo>
                  <a:cubicBezTo>
                    <a:pt x="3241" y="1913"/>
                    <a:pt x="3356" y="1838"/>
                    <a:pt x="3403" y="1708"/>
                  </a:cubicBezTo>
                  <a:cubicBezTo>
                    <a:pt x="3478" y="1544"/>
                    <a:pt x="3415" y="1355"/>
                    <a:pt x="3251" y="1279"/>
                  </a:cubicBezTo>
                  <a:lnTo>
                    <a:pt x="567" y="32"/>
                  </a:lnTo>
                  <a:cubicBezTo>
                    <a:pt x="525" y="10"/>
                    <a:pt x="478" y="0"/>
                    <a:pt x="431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88;p45">
              <a:extLst>
                <a:ext uri="{FF2B5EF4-FFF2-40B4-BE49-F238E27FC236}">
                  <a16:creationId xmlns:a16="http://schemas.microsoft.com/office/drawing/2014/main" id="{FC183F18-A79E-4A68-ACFA-BF68CDD66D5F}"/>
                </a:ext>
              </a:extLst>
            </p:cNvPr>
            <p:cNvSpPr/>
            <p:nvPr/>
          </p:nvSpPr>
          <p:spPr>
            <a:xfrm>
              <a:off x="4414050" y="2431425"/>
              <a:ext cx="81600" cy="57650"/>
            </a:xfrm>
            <a:custGeom>
              <a:avLst/>
              <a:gdLst/>
              <a:ahLst/>
              <a:cxnLst/>
              <a:rect l="l" t="t" r="r" b="b"/>
              <a:pathLst>
                <a:path w="3264" h="2306" extrusionOk="0">
                  <a:moveTo>
                    <a:pt x="2818" y="0"/>
                  </a:moveTo>
                  <a:cubicBezTo>
                    <a:pt x="2755" y="0"/>
                    <a:pt x="2691" y="19"/>
                    <a:pt x="2634" y="57"/>
                  </a:cubicBezTo>
                  <a:lnTo>
                    <a:pt x="177" y="1707"/>
                  </a:lnTo>
                  <a:cubicBezTo>
                    <a:pt x="38" y="1808"/>
                    <a:pt x="0" y="1997"/>
                    <a:pt x="101" y="2148"/>
                  </a:cubicBezTo>
                  <a:cubicBezTo>
                    <a:pt x="160" y="2249"/>
                    <a:pt x="269" y="2305"/>
                    <a:pt x="380" y="2305"/>
                  </a:cubicBezTo>
                  <a:cubicBezTo>
                    <a:pt x="436" y="2305"/>
                    <a:pt x="492" y="2291"/>
                    <a:pt x="542" y="2262"/>
                  </a:cubicBezTo>
                  <a:lnTo>
                    <a:pt x="3062" y="724"/>
                  </a:lnTo>
                  <a:cubicBezTo>
                    <a:pt x="3213" y="636"/>
                    <a:pt x="3264" y="435"/>
                    <a:pt x="3163" y="271"/>
                  </a:cubicBezTo>
                  <a:lnTo>
                    <a:pt x="3087" y="145"/>
                  </a:lnTo>
                  <a:cubicBezTo>
                    <a:pt x="3025" y="50"/>
                    <a:pt x="2923" y="0"/>
                    <a:pt x="2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89;p45">
              <a:extLst>
                <a:ext uri="{FF2B5EF4-FFF2-40B4-BE49-F238E27FC236}">
                  <a16:creationId xmlns:a16="http://schemas.microsoft.com/office/drawing/2014/main" id="{C4177324-2800-40F1-ACFE-213C7ECA6F0E}"/>
                </a:ext>
              </a:extLst>
            </p:cNvPr>
            <p:cNvSpPr/>
            <p:nvPr/>
          </p:nvSpPr>
          <p:spPr>
            <a:xfrm>
              <a:off x="3749350" y="2416200"/>
              <a:ext cx="80025" cy="60275"/>
            </a:xfrm>
            <a:custGeom>
              <a:avLst/>
              <a:gdLst/>
              <a:ahLst/>
              <a:cxnLst/>
              <a:rect l="l" t="t" r="r" b="b"/>
              <a:pathLst>
                <a:path w="3201" h="2411" extrusionOk="0">
                  <a:moveTo>
                    <a:pt x="452" y="0"/>
                  </a:moveTo>
                  <a:cubicBezTo>
                    <a:pt x="351" y="0"/>
                    <a:pt x="250" y="46"/>
                    <a:pt x="189" y="136"/>
                  </a:cubicBezTo>
                  <a:lnTo>
                    <a:pt x="101" y="262"/>
                  </a:lnTo>
                  <a:cubicBezTo>
                    <a:pt x="0" y="414"/>
                    <a:pt x="38" y="615"/>
                    <a:pt x="189" y="716"/>
                  </a:cubicBezTo>
                  <a:lnTo>
                    <a:pt x="2647" y="2354"/>
                  </a:lnTo>
                  <a:cubicBezTo>
                    <a:pt x="2703" y="2392"/>
                    <a:pt x="2768" y="2410"/>
                    <a:pt x="2831" y="2410"/>
                  </a:cubicBezTo>
                  <a:cubicBezTo>
                    <a:pt x="2935" y="2410"/>
                    <a:pt x="3037" y="2360"/>
                    <a:pt x="3100" y="2266"/>
                  </a:cubicBezTo>
                  <a:cubicBezTo>
                    <a:pt x="3201" y="2115"/>
                    <a:pt x="3176" y="1913"/>
                    <a:pt x="3025" y="1812"/>
                  </a:cubicBezTo>
                  <a:lnTo>
                    <a:pt x="643" y="61"/>
                  </a:lnTo>
                  <a:cubicBezTo>
                    <a:pt x="588" y="20"/>
                    <a:pt x="520" y="0"/>
                    <a:pt x="452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0;p45">
              <a:extLst>
                <a:ext uri="{FF2B5EF4-FFF2-40B4-BE49-F238E27FC236}">
                  <a16:creationId xmlns:a16="http://schemas.microsoft.com/office/drawing/2014/main" id="{1B2704E8-3EE1-4A59-B826-D54CC06618EA}"/>
                </a:ext>
              </a:extLst>
            </p:cNvPr>
            <p:cNvSpPr/>
            <p:nvPr/>
          </p:nvSpPr>
          <p:spPr>
            <a:xfrm>
              <a:off x="4370250" y="2364375"/>
              <a:ext cx="72475" cy="68675"/>
            </a:xfrm>
            <a:custGeom>
              <a:avLst/>
              <a:gdLst/>
              <a:ahLst/>
              <a:cxnLst/>
              <a:rect l="l" t="t" r="r" b="b"/>
              <a:pathLst>
                <a:path w="2899" h="2747" extrusionOk="0">
                  <a:moveTo>
                    <a:pt x="2441" y="1"/>
                  </a:moveTo>
                  <a:cubicBezTo>
                    <a:pt x="2357" y="1"/>
                    <a:pt x="2275" y="36"/>
                    <a:pt x="2218" y="105"/>
                  </a:cubicBezTo>
                  <a:lnTo>
                    <a:pt x="127" y="2197"/>
                  </a:lnTo>
                  <a:cubicBezTo>
                    <a:pt x="1" y="2323"/>
                    <a:pt x="1" y="2524"/>
                    <a:pt x="127" y="2650"/>
                  </a:cubicBezTo>
                  <a:cubicBezTo>
                    <a:pt x="191" y="2715"/>
                    <a:pt x="273" y="2746"/>
                    <a:pt x="355" y="2746"/>
                  </a:cubicBezTo>
                  <a:cubicBezTo>
                    <a:pt x="433" y="2746"/>
                    <a:pt x="513" y="2718"/>
                    <a:pt x="580" y="2663"/>
                  </a:cubicBezTo>
                  <a:lnTo>
                    <a:pt x="2760" y="672"/>
                  </a:lnTo>
                  <a:cubicBezTo>
                    <a:pt x="2899" y="546"/>
                    <a:pt x="2899" y="344"/>
                    <a:pt x="2773" y="218"/>
                  </a:cubicBezTo>
                  <a:lnTo>
                    <a:pt x="2672" y="105"/>
                  </a:lnTo>
                  <a:cubicBezTo>
                    <a:pt x="2609" y="36"/>
                    <a:pt x="2524" y="1"/>
                    <a:pt x="2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1;p45">
              <a:extLst>
                <a:ext uri="{FF2B5EF4-FFF2-40B4-BE49-F238E27FC236}">
                  <a16:creationId xmlns:a16="http://schemas.microsoft.com/office/drawing/2014/main" id="{904D4B93-FCAC-4493-A8A4-6D0DCA2AB303}"/>
                </a:ext>
              </a:extLst>
            </p:cNvPr>
            <p:cNvSpPr/>
            <p:nvPr/>
          </p:nvSpPr>
          <p:spPr>
            <a:xfrm>
              <a:off x="3805100" y="2351575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62" y="1"/>
                  </a:moveTo>
                  <a:cubicBezTo>
                    <a:pt x="386" y="1"/>
                    <a:pt x="311" y="29"/>
                    <a:pt x="253" y="88"/>
                  </a:cubicBezTo>
                  <a:lnTo>
                    <a:pt x="139" y="201"/>
                  </a:lnTo>
                  <a:cubicBezTo>
                    <a:pt x="1" y="327"/>
                    <a:pt x="1" y="529"/>
                    <a:pt x="139" y="655"/>
                  </a:cubicBezTo>
                  <a:lnTo>
                    <a:pt x="2231" y="2747"/>
                  </a:lnTo>
                  <a:cubicBezTo>
                    <a:pt x="2291" y="2806"/>
                    <a:pt x="2368" y="2835"/>
                    <a:pt x="2446" y="2835"/>
                  </a:cubicBezTo>
                  <a:cubicBezTo>
                    <a:pt x="2532" y="2835"/>
                    <a:pt x="2619" y="2800"/>
                    <a:pt x="2685" y="2734"/>
                  </a:cubicBezTo>
                  <a:cubicBezTo>
                    <a:pt x="2823" y="2620"/>
                    <a:pt x="2823" y="2419"/>
                    <a:pt x="2710" y="2293"/>
                  </a:cubicBezTo>
                  <a:lnTo>
                    <a:pt x="706" y="113"/>
                  </a:lnTo>
                  <a:cubicBezTo>
                    <a:pt x="639" y="39"/>
                    <a:pt x="550" y="1"/>
                    <a:pt x="4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2;p45">
              <a:extLst>
                <a:ext uri="{FF2B5EF4-FFF2-40B4-BE49-F238E27FC236}">
                  <a16:creationId xmlns:a16="http://schemas.microsoft.com/office/drawing/2014/main" id="{18507004-E5B6-471B-A58C-96A9AB73593B}"/>
                </a:ext>
              </a:extLst>
            </p:cNvPr>
            <p:cNvSpPr/>
            <p:nvPr/>
          </p:nvSpPr>
          <p:spPr>
            <a:xfrm>
              <a:off x="4315750" y="2309200"/>
              <a:ext cx="62725" cy="77850"/>
            </a:xfrm>
            <a:custGeom>
              <a:avLst/>
              <a:gdLst/>
              <a:ahLst/>
              <a:cxnLst/>
              <a:rect l="l" t="t" r="r" b="b"/>
              <a:pathLst>
                <a:path w="2509" h="3114" extrusionOk="0">
                  <a:moveTo>
                    <a:pt x="2009" y="0"/>
                  </a:moveTo>
                  <a:cubicBezTo>
                    <a:pt x="1905" y="0"/>
                    <a:pt x="1802" y="50"/>
                    <a:pt x="1740" y="145"/>
                  </a:cubicBezTo>
                  <a:lnTo>
                    <a:pt x="102" y="2602"/>
                  </a:lnTo>
                  <a:cubicBezTo>
                    <a:pt x="1" y="2753"/>
                    <a:pt x="39" y="2942"/>
                    <a:pt x="190" y="3043"/>
                  </a:cubicBezTo>
                  <a:cubicBezTo>
                    <a:pt x="253" y="3090"/>
                    <a:pt x="325" y="3113"/>
                    <a:pt x="394" y="3113"/>
                  </a:cubicBezTo>
                  <a:cubicBezTo>
                    <a:pt x="492" y="3113"/>
                    <a:pt x="585" y="3068"/>
                    <a:pt x="643" y="2980"/>
                  </a:cubicBezTo>
                  <a:lnTo>
                    <a:pt x="2395" y="598"/>
                  </a:lnTo>
                  <a:cubicBezTo>
                    <a:pt x="2508" y="447"/>
                    <a:pt x="2470" y="245"/>
                    <a:pt x="2319" y="145"/>
                  </a:cubicBezTo>
                  <a:lnTo>
                    <a:pt x="2193" y="56"/>
                  </a:lnTo>
                  <a:cubicBezTo>
                    <a:pt x="2136" y="18"/>
                    <a:pt x="2072" y="0"/>
                    <a:pt x="2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3;p45">
              <a:extLst>
                <a:ext uri="{FF2B5EF4-FFF2-40B4-BE49-F238E27FC236}">
                  <a16:creationId xmlns:a16="http://schemas.microsoft.com/office/drawing/2014/main" id="{DF093FF3-4D40-4AD2-8148-A3B73876CBF7}"/>
                </a:ext>
              </a:extLst>
            </p:cNvPr>
            <p:cNvSpPr/>
            <p:nvPr/>
          </p:nvSpPr>
          <p:spPr>
            <a:xfrm>
              <a:off x="3871575" y="2298900"/>
              <a:ext cx="60200" cy="79600"/>
            </a:xfrm>
            <a:custGeom>
              <a:avLst/>
              <a:gdLst/>
              <a:ahLst/>
              <a:cxnLst/>
              <a:rect l="l" t="t" r="r" b="b"/>
              <a:pathLst>
                <a:path w="2408" h="3184" extrusionOk="0">
                  <a:moveTo>
                    <a:pt x="498" y="1"/>
                  </a:moveTo>
                  <a:cubicBezTo>
                    <a:pt x="440" y="1"/>
                    <a:pt x="381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65" y="3039"/>
                  </a:lnTo>
                  <a:cubicBezTo>
                    <a:pt x="1820" y="3133"/>
                    <a:pt x="1924" y="3183"/>
                    <a:pt x="2028" y="3183"/>
                  </a:cubicBezTo>
                  <a:cubicBezTo>
                    <a:pt x="2091" y="3183"/>
                    <a:pt x="2153" y="3165"/>
                    <a:pt x="2206" y="3127"/>
                  </a:cubicBezTo>
                  <a:cubicBezTo>
                    <a:pt x="2357" y="3026"/>
                    <a:pt x="2407" y="2825"/>
                    <a:pt x="2306" y="2686"/>
                  </a:cubicBezTo>
                  <a:lnTo>
                    <a:pt x="769" y="166"/>
                  </a:lnTo>
                  <a:cubicBezTo>
                    <a:pt x="712" y="59"/>
                    <a:pt x="606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94;p45">
              <a:extLst>
                <a:ext uri="{FF2B5EF4-FFF2-40B4-BE49-F238E27FC236}">
                  <a16:creationId xmlns:a16="http://schemas.microsoft.com/office/drawing/2014/main" id="{9EB3DA02-7B52-40E4-8070-2B599E9B6584}"/>
                </a:ext>
              </a:extLst>
            </p:cNvPr>
            <p:cNvSpPr/>
            <p:nvPr/>
          </p:nvSpPr>
          <p:spPr>
            <a:xfrm>
              <a:off x="4253700" y="2267350"/>
              <a:ext cx="50100" cy="84650"/>
            </a:xfrm>
            <a:custGeom>
              <a:avLst/>
              <a:gdLst/>
              <a:ahLst/>
              <a:cxnLst/>
              <a:rect l="l" t="t" r="r" b="b"/>
              <a:pathLst>
                <a:path w="2004" h="3386" extrusionOk="0">
                  <a:moveTo>
                    <a:pt x="1487" y="0"/>
                  </a:moveTo>
                  <a:cubicBezTo>
                    <a:pt x="1359" y="0"/>
                    <a:pt x="1244" y="75"/>
                    <a:pt x="1197" y="206"/>
                  </a:cubicBezTo>
                  <a:lnTo>
                    <a:pt x="76" y="2940"/>
                  </a:lnTo>
                  <a:cubicBezTo>
                    <a:pt x="0" y="3104"/>
                    <a:pt x="76" y="3293"/>
                    <a:pt x="240" y="3356"/>
                  </a:cubicBezTo>
                  <a:lnTo>
                    <a:pt x="252" y="3356"/>
                  </a:lnTo>
                  <a:cubicBezTo>
                    <a:pt x="296" y="3376"/>
                    <a:pt x="341" y="3386"/>
                    <a:pt x="385" y="3386"/>
                  </a:cubicBezTo>
                  <a:cubicBezTo>
                    <a:pt x="504" y="3386"/>
                    <a:pt x="616" y="3315"/>
                    <a:pt x="681" y="3205"/>
                  </a:cubicBezTo>
                  <a:lnTo>
                    <a:pt x="1928" y="521"/>
                  </a:lnTo>
                  <a:cubicBezTo>
                    <a:pt x="2004" y="357"/>
                    <a:pt x="1928" y="168"/>
                    <a:pt x="1764" y="92"/>
                  </a:cubicBezTo>
                  <a:lnTo>
                    <a:pt x="1626" y="29"/>
                  </a:lnTo>
                  <a:cubicBezTo>
                    <a:pt x="1580" y="10"/>
                    <a:pt x="1533" y="0"/>
                    <a:pt x="1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95;p45">
              <a:extLst>
                <a:ext uri="{FF2B5EF4-FFF2-40B4-BE49-F238E27FC236}">
                  <a16:creationId xmlns:a16="http://schemas.microsoft.com/office/drawing/2014/main" id="{1E109EBC-88E5-4027-9B83-3ACE055F5A19}"/>
                </a:ext>
              </a:extLst>
            </p:cNvPr>
            <p:cNvSpPr/>
            <p:nvPr/>
          </p:nvSpPr>
          <p:spPr>
            <a:xfrm>
              <a:off x="3947800" y="2260450"/>
              <a:ext cx="46975" cy="85825"/>
            </a:xfrm>
            <a:custGeom>
              <a:avLst/>
              <a:gdLst/>
              <a:ahLst/>
              <a:cxnLst/>
              <a:rect l="l" t="t" r="r" b="b"/>
              <a:pathLst>
                <a:path w="1879" h="3433" extrusionOk="0">
                  <a:moveTo>
                    <a:pt x="514" y="1"/>
                  </a:moveTo>
                  <a:cubicBezTo>
                    <a:pt x="473" y="1"/>
                    <a:pt x="432" y="10"/>
                    <a:pt x="392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494"/>
                  </a:cubicBezTo>
                  <a:lnTo>
                    <a:pt x="1211" y="3229"/>
                  </a:lnTo>
                  <a:cubicBezTo>
                    <a:pt x="1258" y="3352"/>
                    <a:pt x="1377" y="3432"/>
                    <a:pt x="1503" y="3432"/>
                  </a:cubicBezTo>
                  <a:cubicBezTo>
                    <a:pt x="1544" y="3432"/>
                    <a:pt x="1586" y="3424"/>
                    <a:pt x="1626" y="3405"/>
                  </a:cubicBezTo>
                  <a:cubicBezTo>
                    <a:pt x="1803" y="3342"/>
                    <a:pt x="1878" y="3153"/>
                    <a:pt x="1815" y="2989"/>
                  </a:cubicBezTo>
                  <a:lnTo>
                    <a:pt x="807" y="217"/>
                  </a:lnTo>
                  <a:cubicBezTo>
                    <a:pt x="760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96;p45">
              <a:extLst>
                <a:ext uri="{FF2B5EF4-FFF2-40B4-BE49-F238E27FC236}">
                  <a16:creationId xmlns:a16="http://schemas.microsoft.com/office/drawing/2014/main" id="{9C460672-F753-4453-92B7-77A9DEAEE640}"/>
                </a:ext>
              </a:extLst>
            </p:cNvPr>
            <p:cNvSpPr/>
            <p:nvPr/>
          </p:nvSpPr>
          <p:spPr>
            <a:xfrm>
              <a:off x="4186900" y="2241100"/>
              <a:ext cx="35325" cy="88925"/>
            </a:xfrm>
            <a:custGeom>
              <a:avLst/>
              <a:gdLst/>
              <a:ahLst/>
              <a:cxnLst/>
              <a:rect l="l" t="t" r="r" b="b"/>
              <a:pathLst>
                <a:path w="1413" h="3557" extrusionOk="0">
                  <a:moveTo>
                    <a:pt x="904" y="1"/>
                  </a:moveTo>
                  <a:cubicBezTo>
                    <a:pt x="755" y="1"/>
                    <a:pt x="626" y="108"/>
                    <a:pt x="593" y="273"/>
                  </a:cubicBezTo>
                  <a:lnTo>
                    <a:pt x="26" y="3171"/>
                  </a:lnTo>
                  <a:cubicBezTo>
                    <a:pt x="1" y="3335"/>
                    <a:pt x="102" y="3511"/>
                    <a:pt x="278" y="3549"/>
                  </a:cubicBezTo>
                  <a:cubicBezTo>
                    <a:pt x="303" y="3554"/>
                    <a:pt x="328" y="3557"/>
                    <a:pt x="352" y="3557"/>
                  </a:cubicBezTo>
                  <a:cubicBezTo>
                    <a:pt x="498" y="3557"/>
                    <a:pt x="625" y="3461"/>
                    <a:pt x="669" y="3310"/>
                  </a:cubicBezTo>
                  <a:lnTo>
                    <a:pt x="1374" y="437"/>
                  </a:lnTo>
                  <a:cubicBezTo>
                    <a:pt x="1412" y="260"/>
                    <a:pt x="1311" y="84"/>
                    <a:pt x="1135" y="46"/>
                  </a:cubicBezTo>
                  <a:lnTo>
                    <a:pt x="971" y="8"/>
                  </a:lnTo>
                  <a:cubicBezTo>
                    <a:pt x="948" y="3"/>
                    <a:pt x="926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97;p45">
              <a:extLst>
                <a:ext uri="{FF2B5EF4-FFF2-40B4-BE49-F238E27FC236}">
                  <a16:creationId xmlns:a16="http://schemas.microsoft.com/office/drawing/2014/main" id="{51D489F9-550E-4F44-AAE1-4046F3A1BDCC}"/>
                </a:ext>
              </a:extLst>
            </p:cNvPr>
            <p:cNvSpPr/>
            <p:nvPr/>
          </p:nvSpPr>
          <p:spPr>
            <a:xfrm>
              <a:off x="4030025" y="2237750"/>
              <a:ext cx="33100" cy="89125"/>
            </a:xfrm>
            <a:custGeom>
              <a:avLst/>
              <a:gdLst/>
              <a:ahLst/>
              <a:cxnLst/>
              <a:rect l="l" t="t" r="r" b="b"/>
              <a:pathLst>
                <a:path w="1324" h="3565" extrusionOk="0">
                  <a:moveTo>
                    <a:pt x="503" y="0"/>
                  </a:moveTo>
                  <a:cubicBezTo>
                    <a:pt x="487" y="0"/>
                    <a:pt x="471" y="1"/>
                    <a:pt x="454" y="4"/>
                  </a:cubicBezTo>
                  <a:lnTo>
                    <a:pt x="303" y="41"/>
                  </a:lnTo>
                  <a:cubicBezTo>
                    <a:pt x="127" y="67"/>
                    <a:pt x="1" y="243"/>
                    <a:pt x="51" y="419"/>
                  </a:cubicBezTo>
                  <a:lnTo>
                    <a:pt x="643" y="3318"/>
                  </a:lnTo>
                  <a:cubicBezTo>
                    <a:pt x="665" y="3460"/>
                    <a:pt x="801" y="3564"/>
                    <a:pt x="953" y="3564"/>
                  </a:cubicBezTo>
                  <a:cubicBezTo>
                    <a:pt x="975" y="3564"/>
                    <a:pt x="998" y="3562"/>
                    <a:pt x="1021" y="3557"/>
                  </a:cubicBezTo>
                  <a:cubicBezTo>
                    <a:pt x="1198" y="3532"/>
                    <a:pt x="1324" y="3368"/>
                    <a:pt x="1286" y="3192"/>
                  </a:cubicBezTo>
                  <a:lnTo>
                    <a:pt x="832" y="281"/>
                  </a:lnTo>
                  <a:cubicBezTo>
                    <a:pt x="810" y="109"/>
                    <a:pt x="662" y="0"/>
                    <a:pt x="503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98;p45">
              <a:extLst>
                <a:ext uri="{FF2B5EF4-FFF2-40B4-BE49-F238E27FC236}">
                  <a16:creationId xmlns:a16="http://schemas.microsoft.com/office/drawing/2014/main" id="{7DB4EED5-CB0B-41BB-B99B-E9D177FB1385}"/>
                </a:ext>
              </a:extLst>
            </p:cNvPr>
            <p:cNvSpPr/>
            <p:nvPr/>
          </p:nvSpPr>
          <p:spPr>
            <a:xfrm>
              <a:off x="4111925" y="2231525"/>
              <a:ext cx="20200" cy="90125"/>
            </a:xfrm>
            <a:custGeom>
              <a:avLst/>
              <a:gdLst/>
              <a:ahLst/>
              <a:cxnLst/>
              <a:rect l="l" t="t" r="r" b="b"/>
              <a:pathLst>
                <a:path w="808" h="3605" extrusionOk="0">
                  <a:moveTo>
                    <a:pt x="329" y="1"/>
                  </a:moveTo>
                  <a:cubicBezTo>
                    <a:pt x="152" y="1"/>
                    <a:pt x="1" y="152"/>
                    <a:pt x="14" y="328"/>
                  </a:cubicBezTo>
                  <a:lnTo>
                    <a:pt x="77" y="3289"/>
                  </a:lnTo>
                  <a:cubicBezTo>
                    <a:pt x="64" y="3466"/>
                    <a:pt x="215" y="3604"/>
                    <a:pt x="404" y="3604"/>
                  </a:cubicBezTo>
                  <a:cubicBezTo>
                    <a:pt x="581" y="3604"/>
                    <a:pt x="732" y="3466"/>
                    <a:pt x="732" y="3289"/>
                  </a:cubicBezTo>
                  <a:lnTo>
                    <a:pt x="795" y="328"/>
                  </a:lnTo>
                  <a:cubicBezTo>
                    <a:pt x="807" y="152"/>
                    <a:pt x="669" y="1"/>
                    <a:pt x="480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99;p45">
              <a:extLst>
                <a:ext uri="{FF2B5EF4-FFF2-40B4-BE49-F238E27FC236}">
                  <a16:creationId xmlns:a16="http://schemas.microsoft.com/office/drawing/2014/main" id="{86DE6ECB-DDB3-48BE-AFA2-2024CEF474F4}"/>
                </a:ext>
              </a:extLst>
            </p:cNvPr>
            <p:cNvSpPr/>
            <p:nvPr/>
          </p:nvSpPr>
          <p:spPr>
            <a:xfrm>
              <a:off x="4081375" y="2648975"/>
              <a:ext cx="77200" cy="73700"/>
            </a:xfrm>
            <a:custGeom>
              <a:avLst/>
              <a:gdLst/>
              <a:ahLst/>
              <a:cxnLst/>
              <a:rect l="l" t="t" r="r" b="b"/>
              <a:pathLst>
                <a:path w="3088" h="2948" extrusionOk="0">
                  <a:moveTo>
                    <a:pt x="1488" y="1"/>
                  </a:moveTo>
                  <a:cubicBezTo>
                    <a:pt x="729" y="1"/>
                    <a:pt x="1" y="595"/>
                    <a:pt x="1" y="1486"/>
                  </a:cubicBezTo>
                  <a:cubicBezTo>
                    <a:pt x="9" y="2368"/>
                    <a:pt x="732" y="2947"/>
                    <a:pt x="1483" y="2947"/>
                  </a:cubicBezTo>
                  <a:cubicBezTo>
                    <a:pt x="1848" y="2947"/>
                    <a:pt x="2220" y="2811"/>
                    <a:pt x="2521" y="2506"/>
                  </a:cubicBezTo>
                  <a:cubicBezTo>
                    <a:pt x="3088" y="1939"/>
                    <a:pt x="3088" y="1007"/>
                    <a:pt x="2508" y="427"/>
                  </a:cubicBezTo>
                  <a:cubicBezTo>
                    <a:pt x="2210" y="133"/>
                    <a:pt x="1845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00;p45">
              <a:extLst>
                <a:ext uri="{FF2B5EF4-FFF2-40B4-BE49-F238E27FC236}">
                  <a16:creationId xmlns:a16="http://schemas.microsoft.com/office/drawing/2014/main" id="{256E4BD9-6D8A-4BB8-A952-AA0CBD454152}"/>
                </a:ext>
              </a:extLst>
            </p:cNvPr>
            <p:cNvSpPr/>
            <p:nvPr/>
          </p:nvSpPr>
          <p:spPr>
            <a:xfrm rot="812773">
              <a:off x="4126126" y="2527412"/>
              <a:ext cx="192200" cy="194700"/>
            </a:xfrm>
            <a:custGeom>
              <a:avLst/>
              <a:gdLst/>
              <a:ahLst/>
              <a:cxnLst/>
              <a:rect l="l" t="t" r="r" b="b"/>
              <a:pathLst>
                <a:path w="7688" h="7788" extrusionOk="0">
                  <a:moveTo>
                    <a:pt x="7687" y="1"/>
                  </a:moveTo>
                  <a:lnTo>
                    <a:pt x="1" y="7221"/>
                  </a:lnTo>
                  <a:lnTo>
                    <a:pt x="580" y="7788"/>
                  </a:lnTo>
                  <a:lnTo>
                    <a:pt x="7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" name="Google Shape;1281;p45">
            <a:extLst>
              <a:ext uri="{FF2B5EF4-FFF2-40B4-BE49-F238E27FC236}">
                <a16:creationId xmlns:a16="http://schemas.microsoft.com/office/drawing/2014/main" id="{21C8232A-7995-4782-9D77-9C33CA56364F}"/>
              </a:ext>
            </a:extLst>
          </p:cNvPr>
          <p:cNvGrpSpPr/>
          <p:nvPr/>
        </p:nvGrpSpPr>
        <p:grpSpPr>
          <a:xfrm>
            <a:off x="3163185" y="3815699"/>
            <a:ext cx="686653" cy="363117"/>
            <a:chOff x="3672800" y="2231525"/>
            <a:chExt cx="891225" cy="491150"/>
          </a:xfrm>
        </p:grpSpPr>
        <p:sp>
          <p:nvSpPr>
            <p:cNvPr id="45" name="Google Shape;1282;p45">
              <a:extLst>
                <a:ext uri="{FF2B5EF4-FFF2-40B4-BE49-F238E27FC236}">
                  <a16:creationId xmlns:a16="http://schemas.microsoft.com/office/drawing/2014/main" id="{D2694918-D475-495F-9788-2983932187DD}"/>
                </a:ext>
              </a:extLst>
            </p:cNvPr>
            <p:cNvSpPr/>
            <p:nvPr/>
          </p:nvSpPr>
          <p:spPr>
            <a:xfrm>
              <a:off x="3672800" y="2657125"/>
              <a:ext cx="90125" cy="19550"/>
            </a:xfrm>
            <a:custGeom>
              <a:avLst/>
              <a:gdLst/>
              <a:ahLst/>
              <a:cxnLst/>
              <a:rect l="l" t="t" r="r" b="b"/>
              <a:pathLst>
                <a:path w="3605" h="782" extrusionOk="0">
                  <a:moveTo>
                    <a:pt x="353" y="0"/>
                  </a:moveTo>
                  <a:cubicBezTo>
                    <a:pt x="164" y="0"/>
                    <a:pt x="13" y="139"/>
                    <a:pt x="13" y="315"/>
                  </a:cubicBezTo>
                  <a:lnTo>
                    <a:pt x="13" y="454"/>
                  </a:lnTo>
                  <a:cubicBezTo>
                    <a:pt x="0" y="630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0"/>
                    <a:pt x="3466" y="139"/>
                    <a:pt x="3289" y="126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83;p45">
              <a:extLst>
                <a:ext uri="{FF2B5EF4-FFF2-40B4-BE49-F238E27FC236}">
                  <a16:creationId xmlns:a16="http://schemas.microsoft.com/office/drawing/2014/main" id="{D6D0ACE9-C87E-4942-B48C-B0F5A9A04CE0}"/>
                </a:ext>
              </a:extLst>
            </p:cNvPr>
            <p:cNvSpPr/>
            <p:nvPr/>
          </p:nvSpPr>
          <p:spPr>
            <a:xfrm>
              <a:off x="4473900" y="2667525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251" y="0"/>
                  </a:moveTo>
                  <a:lnTo>
                    <a:pt x="315" y="126"/>
                  </a:lnTo>
                  <a:cubicBezTo>
                    <a:pt x="139" y="139"/>
                    <a:pt x="0" y="290"/>
                    <a:pt x="0" y="466"/>
                  </a:cubicBezTo>
                  <a:cubicBezTo>
                    <a:pt x="0" y="643"/>
                    <a:pt x="152" y="794"/>
                    <a:pt x="328" y="794"/>
                  </a:cubicBezTo>
                  <a:lnTo>
                    <a:pt x="3277" y="794"/>
                  </a:lnTo>
                  <a:cubicBezTo>
                    <a:pt x="3453" y="781"/>
                    <a:pt x="3604" y="643"/>
                    <a:pt x="3592" y="454"/>
                  </a:cubicBezTo>
                  <a:lnTo>
                    <a:pt x="3592" y="315"/>
                  </a:lnTo>
                  <a:cubicBezTo>
                    <a:pt x="3592" y="139"/>
                    <a:pt x="3440" y="0"/>
                    <a:pt x="3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84;p45">
              <a:extLst>
                <a:ext uri="{FF2B5EF4-FFF2-40B4-BE49-F238E27FC236}">
                  <a16:creationId xmlns:a16="http://schemas.microsoft.com/office/drawing/2014/main" id="{F0EDAB97-6314-4ABC-AFCB-8773FAF1EF5E}"/>
                </a:ext>
              </a:extLst>
            </p:cNvPr>
            <p:cNvSpPr/>
            <p:nvPr/>
          </p:nvSpPr>
          <p:spPr>
            <a:xfrm>
              <a:off x="4466025" y="2589525"/>
              <a:ext cx="90425" cy="31175"/>
            </a:xfrm>
            <a:custGeom>
              <a:avLst/>
              <a:gdLst/>
              <a:ahLst/>
              <a:cxnLst/>
              <a:rect l="l" t="t" r="r" b="b"/>
              <a:pathLst>
                <a:path w="3617" h="1247" extrusionOk="0">
                  <a:moveTo>
                    <a:pt x="3244" y="0"/>
                  </a:moveTo>
                  <a:cubicBezTo>
                    <a:pt x="3222" y="0"/>
                    <a:pt x="3199" y="3"/>
                    <a:pt x="3176" y="8"/>
                  </a:cubicBezTo>
                  <a:lnTo>
                    <a:pt x="278" y="587"/>
                  </a:lnTo>
                  <a:cubicBezTo>
                    <a:pt x="114" y="625"/>
                    <a:pt x="0" y="789"/>
                    <a:pt x="26" y="965"/>
                  </a:cubicBezTo>
                  <a:lnTo>
                    <a:pt x="26" y="978"/>
                  </a:lnTo>
                  <a:cubicBezTo>
                    <a:pt x="48" y="1138"/>
                    <a:pt x="185" y="1246"/>
                    <a:pt x="342" y="1246"/>
                  </a:cubicBezTo>
                  <a:cubicBezTo>
                    <a:pt x="358" y="1246"/>
                    <a:pt x="374" y="1245"/>
                    <a:pt x="391" y="1243"/>
                  </a:cubicBezTo>
                  <a:lnTo>
                    <a:pt x="3314" y="789"/>
                  </a:lnTo>
                  <a:cubicBezTo>
                    <a:pt x="3491" y="764"/>
                    <a:pt x="3617" y="600"/>
                    <a:pt x="3592" y="424"/>
                  </a:cubicBezTo>
                  <a:cubicBezTo>
                    <a:pt x="3579" y="373"/>
                    <a:pt x="3566" y="310"/>
                    <a:pt x="3566" y="260"/>
                  </a:cubicBezTo>
                  <a:cubicBezTo>
                    <a:pt x="3533" y="106"/>
                    <a:pt x="3396" y="0"/>
                    <a:pt x="3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85;p45">
              <a:extLst>
                <a:ext uri="{FF2B5EF4-FFF2-40B4-BE49-F238E27FC236}">
                  <a16:creationId xmlns:a16="http://schemas.microsoft.com/office/drawing/2014/main" id="{A971B481-3ADC-4C73-BF30-5471F52823BE}"/>
                </a:ext>
              </a:extLst>
            </p:cNvPr>
            <p:cNvSpPr/>
            <p:nvPr/>
          </p:nvSpPr>
          <p:spPr>
            <a:xfrm>
              <a:off x="3681925" y="2572075"/>
              <a:ext cx="90125" cy="34200"/>
            </a:xfrm>
            <a:custGeom>
              <a:avLst/>
              <a:gdLst/>
              <a:ahLst/>
              <a:cxnLst/>
              <a:rect l="l" t="t" r="r" b="b"/>
              <a:pathLst>
                <a:path w="3605" h="1368" extrusionOk="0">
                  <a:moveTo>
                    <a:pt x="374" y="1"/>
                  </a:moveTo>
                  <a:cubicBezTo>
                    <a:pt x="237" y="1"/>
                    <a:pt x="106" y="104"/>
                    <a:pt x="64" y="252"/>
                  </a:cubicBezTo>
                  <a:lnTo>
                    <a:pt x="39" y="403"/>
                  </a:lnTo>
                  <a:cubicBezTo>
                    <a:pt x="1" y="580"/>
                    <a:pt x="114" y="756"/>
                    <a:pt x="291" y="781"/>
                  </a:cubicBezTo>
                  <a:lnTo>
                    <a:pt x="3189" y="1361"/>
                  </a:lnTo>
                  <a:cubicBezTo>
                    <a:pt x="3210" y="1366"/>
                    <a:pt x="3231" y="1368"/>
                    <a:pt x="3252" y="1368"/>
                  </a:cubicBezTo>
                  <a:cubicBezTo>
                    <a:pt x="3405" y="1368"/>
                    <a:pt x="3545" y="1252"/>
                    <a:pt x="3567" y="1096"/>
                  </a:cubicBezTo>
                  <a:cubicBezTo>
                    <a:pt x="3605" y="920"/>
                    <a:pt x="3504" y="744"/>
                    <a:pt x="3327" y="706"/>
                  </a:cubicBezTo>
                  <a:lnTo>
                    <a:pt x="454" y="13"/>
                  </a:lnTo>
                  <a:cubicBezTo>
                    <a:pt x="428" y="5"/>
                    <a:pt x="401" y="1"/>
                    <a:pt x="37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86;p45">
              <a:extLst>
                <a:ext uri="{FF2B5EF4-FFF2-40B4-BE49-F238E27FC236}">
                  <a16:creationId xmlns:a16="http://schemas.microsoft.com/office/drawing/2014/main" id="{7E59C3FD-262B-4B3F-96C9-AF27AF6E1E15}"/>
                </a:ext>
              </a:extLst>
            </p:cNvPr>
            <p:cNvSpPr/>
            <p:nvPr/>
          </p:nvSpPr>
          <p:spPr>
            <a:xfrm>
              <a:off x="4446175" y="2507375"/>
              <a:ext cx="87925" cy="45050"/>
            </a:xfrm>
            <a:custGeom>
              <a:avLst/>
              <a:gdLst/>
              <a:ahLst/>
              <a:cxnLst/>
              <a:rect l="l" t="t" r="r" b="b"/>
              <a:pathLst>
                <a:path w="3517" h="1802" extrusionOk="0">
                  <a:moveTo>
                    <a:pt x="3105" y="1"/>
                  </a:moveTo>
                  <a:cubicBezTo>
                    <a:pt x="3062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40"/>
                    <a:pt x="0" y="1416"/>
                    <a:pt x="76" y="1580"/>
                  </a:cubicBezTo>
                  <a:cubicBezTo>
                    <a:pt x="115" y="1718"/>
                    <a:pt x="240" y="1802"/>
                    <a:pt x="370" y="1802"/>
                  </a:cubicBezTo>
                  <a:cubicBezTo>
                    <a:pt x="407" y="1802"/>
                    <a:pt x="444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22"/>
                    <a:pt x="3453" y="345"/>
                  </a:cubicBezTo>
                  <a:cubicBezTo>
                    <a:pt x="3428" y="295"/>
                    <a:pt x="3415" y="257"/>
                    <a:pt x="3390" y="207"/>
                  </a:cubicBezTo>
                  <a:cubicBezTo>
                    <a:pt x="3344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87;p45">
              <a:extLst>
                <a:ext uri="{FF2B5EF4-FFF2-40B4-BE49-F238E27FC236}">
                  <a16:creationId xmlns:a16="http://schemas.microsoft.com/office/drawing/2014/main" id="{FF487144-7B37-4A00-9E1E-F08CEDEED7B4}"/>
                </a:ext>
              </a:extLst>
            </p:cNvPr>
            <p:cNvSpPr/>
            <p:nvPr/>
          </p:nvSpPr>
          <p:spPr>
            <a:xfrm>
              <a:off x="3707450" y="2490950"/>
              <a:ext cx="86975" cy="47850"/>
            </a:xfrm>
            <a:custGeom>
              <a:avLst/>
              <a:gdLst/>
              <a:ahLst/>
              <a:cxnLst/>
              <a:rect l="l" t="t" r="r" b="b"/>
              <a:pathLst>
                <a:path w="3479" h="1914" extrusionOk="0">
                  <a:moveTo>
                    <a:pt x="431" y="0"/>
                  </a:moveTo>
                  <a:cubicBezTo>
                    <a:pt x="312" y="0"/>
                    <a:pt x="193" y="66"/>
                    <a:pt x="139" y="183"/>
                  </a:cubicBezTo>
                  <a:cubicBezTo>
                    <a:pt x="126" y="234"/>
                    <a:pt x="101" y="284"/>
                    <a:pt x="76" y="334"/>
                  </a:cubicBezTo>
                  <a:cubicBezTo>
                    <a:pt x="0" y="498"/>
                    <a:pt x="89" y="687"/>
                    <a:pt x="252" y="763"/>
                  </a:cubicBezTo>
                  <a:lnTo>
                    <a:pt x="2987" y="1884"/>
                  </a:lnTo>
                  <a:cubicBezTo>
                    <a:pt x="3030" y="1904"/>
                    <a:pt x="3074" y="1913"/>
                    <a:pt x="3118" y="1913"/>
                  </a:cubicBezTo>
                  <a:cubicBezTo>
                    <a:pt x="3241" y="1913"/>
                    <a:pt x="3356" y="1838"/>
                    <a:pt x="3403" y="1708"/>
                  </a:cubicBezTo>
                  <a:cubicBezTo>
                    <a:pt x="3478" y="1544"/>
                    <a:pt x="3415" y="1355"/>
                    <a:pt x="3251" y="1279"/>
                  </a:cubicBezTo>
                  <a:lnTo>
                    <a:pt x="567" y="32"/>
                  </a:lnTo>
                  <a:cubicBezTo>
                    <a:pt x="525" y="10"/>
                    <a:pt x="478" y="0"/>
                    <a:pt x="431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88;p45">
              <a:extLst>
                <a:ext uri="{FF2B5EF4-FFF2-40B4-BE49-F238E27FC236}">
                  <a16:creationId xmlns:a16="http://schemas.microsoft.com/office/drawing/2014/main" id="{77CCE61E-8147-4A19-B50F-6006CF2F339B}"/>
                </a:ext>
              </a:extLst>
            </p:cNvPr>
            <p:cNvSpPr/>
            <p:nvPr/>
          </p:nvSpPr>
          <p:spPr>
            <a:xfrm>
              <a:off x="4414050" y="2431425"/>
              <a:ext cx="81600" cy="57650"/>
            </a:xfrm>
            <a:custGeom>
              <a:avLst/>
              <a:gdLst/>
              <a:ahLst/>
              <a:cxnLst/>
              <a:rect l="l" t="t" r="r" b="b"/>
              <a:pathLst>
                <a:path w="3264" h="2306" extrusionOk="0">
                  <a:moveTo>
                    <a:pt x="2818" y="0"/>
                  </a:moveTo>
                  <a:cubicBezTo>
                    <a:pt x="2755" y="0"/>
                    <a:pt x="2691" y="19"/>
                    <a:pt x="2634" y="57"/>
                  </a:cubicBezTo>
                  <a:lnTo>
                    <a:pt x="177" y="1707"/>
                  </a:lnTo>
                  <a:cubicBezTo>
                    <a:pt x="38" y="1808"/>
                    <a:pt x="0" y="1997"/>
                    <a:pt x="101" y="2148"/>
                  </a:cubicBezTo>
                  <a:cubicBezTo>
                    <a:pt x="160" y="2249"/>
                    <a:pt x="269" y="2305"/>
                    <a:pt x="380" y="2305"/>
                  </a:cubicBezTo>
                  <a:cubicBezTo>
                    <a:pt x="436" y="2305"/>
                    <a:pt x="492" y="2291"/>
                    <a:pt x="542" y="2262"/>
                  </a:cubicBezTo>
                  <a:lnTo>
                    <a:pt x="3062" y="724"/>
                  </a:lnTo>
                  <a:cubicBezTo>
                    <a:pt x="3213" y="636"/>
                    <a:pt x="3264" y="435"/>
                    <a:pt x="3163" y="271"/>
                  </a:cubicBezTo>
                  <a:lnTo>
                    <a:pt x="3087" y="145"/>
                  </a:lnTo>
                  <a:cubicBezTo>
                    <a:pt x="3025" y="50"/>
                    <a:pt x="2923" y="0"/>
                    <a:pt x="2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89;p45">
              <a:extLst>
                <a:ext uri="{FF2B5EF4-FFF2-40B4-BE49-F238E27FC236}">
                  <a16:creationId xmlns:a16="http://schemas.microsoft.com/office/drawing/2014/main" id="{CCE53C3A-947C-4F1B-BEED-4E0F7A5B229C}"/>
                </a:ext>
              </a:extLst>
            </p:cNvPr>
            <p:cNvSpPr/>
            <p:nvPr/>
          </p:nvSpPr>
          <p:spPr>
            <a:xfrm>
              <a:off x="3749350" y="2416200"/>
              <a:ext cx="80025" cy="60275"/>
            </a:xfrm>
            <a:custGeom>
              <a:avLst/>
              <a:gdLst/>
              <a:ahLst/>
              <a:cxnLst/>
              <a:rect l="l" t="t" r="r" b="b"/>
              <a:pathLst>
                <a:path w="3201" h="2411" extrusionOk="0">
                  <a:moveTo>
                    <a:pt x="452" y="0"/>
                  </a:moveTo>
                  <a:cubicBezTo>
                    <a:pt x="351" y="0"/>
                    <a:pt x="250" y="46"/>
                    <a:pt x="189" y="136"/>
                  </a:cubicBezTo>
                  <a:lnTo>
                    <a:pt x="101" y="262"/>
                  </a:lnTo>
                  <a:cubicBezTo>
                    <a:pt x="0" y="414"/>
                    <a:pt x="38" y="615"/>
                    <a:pt x="189" y="716"/>
                  </a:cubicBezTo>
                  <a:lnTo>
                    <a:pt x="2647" y="2354"/>
                  </a:lnTo>
                  <a:cubicBezTo>
                    <a:pt x="2703" y="2392"/>
                    <a:pt x="2768" y="2410"/>
                    <a:pt x="2831" y="2410"/>
                  </a:cubicBezTo>
                  <a:cubicBezTo>
                    <a:pt x="2935" y="2410"/>
                    <a:pt x="3037" y="2360"/>
                    <a:pt x="3100" y="2266"/>
                  </a:cubicBezTo>
                  <a:cubicBezTo>
                    <a:pt x="3201" y="2115"/>
                    <a:pt x="3176" y="1913"/>
                    <a:pt x="3025" y="1812"/>
                  </a:cubicBezTo>
                  <a:lnTo>
                    <a:pt x="643" y="61"/>
                  </a:lnTo>
                  <a:cubicBezTo>
                    <a:pt x="588" y="20"/>
                    <a:pt x="520" y="0"/>
                    <a:pt x="452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90;p45">
              <a:extLst>
                <a:ext uri="{FF2B5EF4-FFF2-40B4-BE49-F238E27FC236}">
                  <a16:creationId xmlns:a16="http://schemas.microsoft.com/office/drawing/2014/main" id="{C878AA0C-FB18-4826-82E8-BB12ACC48A19}"/>
                </a:ext>
              </a:extLst>
            </p:cNvPr>
            <p:cNvSpPr/>
            <p:nvPr/>
          </p:nvSpPr>
          <p:spPr>
            <a:xfrm>
              <a:off x="4370250" y="2364375"/>
              <a:ext cx="72475" cy="68675"/>
            </a:xfrm>
            <a:custGeom>
              <a:avLst/>
              <a:gdLst/>
              <a:ahLst/>
              <a:cxnLst/>
              <a:rect l="l" t="t" r="r" b="b"/>
              <a:pathLst>
                <a:path w="2899" h="2747" extrusionOk="0">
                  <a:moveTo>
                    <a:pt x="2441" y="1"/>
                  </a:moveTo>
                  <a:cubicBezTo>
                    <a:pt x="2357" y="1"/>
                    <a:pt x="2275" y="36"/>
                    <a:pt x="2218" y="105"/>
                  </a:cubicBezTo>
                  <a:lnTo>
                    <a:pt x="127" y="2197"/>
                  </a:lnTo>
                  <a:cubicBezTo>
                    <a:pt x="1" y="2323"/>
                    <a:pt x="1" y="2524"/>
                    <a:pt x="127" y="2650"/>
                  </a:cubicBezTo>
                  <a:cubicBezTo>
                    <a:pt x="191" y="2715"/>
                    <a:pt x="273" y="2746"/>
                    <a:pt x="355" y="2746"/>
                  </a:cubicBezTo>
                  <a:cubicBezTo>
                    <a:pt x="433" y="2746"/>
                    <a:pt x="513" y="2718"/>
                    <a:pt x="580" y="2663"/>
                  </a:cubicBezTo>
                  <a:lnTo>
                    <a:pt x="2760" y="672"/>
                  </a:lnTo>
                  <a:cubicBezTo>
                    <a:pt x="2899" y="546"/>
                    <a:pt x="2899" y="344"/>
                    <a:pt x="2773" y="218"/>
                  </a:cubicBezTo>
                  <a:lnTo>
                    <a:pt x="2672" y="105"/>
                  </a:lnTo>
                  <a:cubicBezTo>
                    <a:pt x="2609" y="36"/>
                    <a:pt x="2524" y="1"/>
                    <a:pt x="2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91;p45">
              <a:extLst>
                <a:ext uri="{FF2B5EF4-FFF2-40B4-BE49-F238E27FC236}">
                  <a16:creationId xmlns:a16="http://schemas.microsoft.com/office/drawing/2014/main" id="{FF8B2B3B-19AB-474C-B625-5FDB35C22F39}"/>
                </a:ext>
              </a:extLst>
            </p:cNvPr>
            <p:cNvSpPr/>
            <p:nvPr/>
          </p:nvSpPr>
          <p:spPr>
            <a:xfrm>
              <a:off x="3805100" y="2351575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62" y="1"/>
                  </a:moveTo>
                  <a:cubicBezTo>
                    <a:pt x="386" y="1"/>
                    <a:pt x="311" y="29"/>
                    <a:pt x="253" y="88"/>
                  </a:cubicBezTo>
                  <a:lnTo>
                    <a:pt x="139" y="201"/>
                  </a:lnTo>
                  <a:cubicBezTo>
                    <a:pt x="1" y="327"/>
                    <a:pt x="1" y="529"/>
                    <a:pt x="139" y="655"/>
                  </a:cubicBezTo>
                  <a:lnTo>
                    <a:pt x="2231" y="2747"/>
                  </a:lnTo>
                  <a:cubicBezTo>
                    <a:pt x="2291" y="2806"/>
                    <a:pt x="2368" y="2835"/>
                    <a:pt x="2446" y="2835"/>
                  </a:cubicBezTo>
                  <a:cubicBezTo>
                    <a:pt x="2532" y="2835"/>
                    <a:pt x="2619" y="2800"/>
                    <a:pt x="2685" y="2734"/>
                  </a:cubicBezTo>
                  <a:cubicBezTo>
                    <a:pt x="2823" y="2620"/>
                    <a:pt x="2823" y="2419"/>
                    <a:pt x="2710" y="2293"/>
                  </a:cubicBezTo>
                  <a:lnTo>
                    <a:pt x="706" y="113"/>
                  </a:lnTo>
                  <a:cubicBezTo>
                    <a:pt x="639" y="39"/>
                    <a:pt x="550" y="1"/>
                    <a:pt x="4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92;p45">
              <a:extLst>
                <a:ext uri="{FF2B5EF4-FFF2-40B4-BE49-F238E27FC236}">
                  <a16:creationId xmlns:a16="http://schemas.microsoft.com/office/drawing/2014/main" id="{F208BE5C-CCF5-4B3C-AB71-DA792A059769}"/>
                </a:ext>
              </a:extLst>
            </p:cNvPr>
            <p:cNvSpPr/>
            <p:nvPr/>
          </p:nvSpPr>
          <p:spPr>
            <a:xfrm>
              <a:off x="4315750" y="2309200"/>
              <a:ext cx="62725" cy="77850"/>
            </a:xfrm>
            <a:custGeom>
              <a:avLst/>
              <a:gdLst/>
              <a:ahLst/>
              <a:cxnLst/>
              <a:rect l="l" t="t" r="r" b="b"/>
              <a:pathLst>
                <a:path w="2509" h="3114" extrusionOk="0">
                  <a:moveTo>
                    <a:pt x="2009" y="0"/>
                  </a:moveTo>
                  <a:cubicBezTo>
                    <a:pt x="1905" y="0"/>
                    <a:pt x="1802" y="50"/>
                    <a:pt x="1740" y="145"/>
                  </a:cubicBezTo>
                  <a:lnTo>
                    <a:pt x="102" y="2602"/>
                  </a:lnTo>
                  <a:cubicBezTo>
                    <a:pt x="1" y="2753"/>
                    <a:pt x="39" y="2942"/>
                    <a:pt x="190" y="3043"/>
                  </a:cubicBezTo>
                  <a:cubicBezTo>
                    <a:pt x="253" y="3090"/>
                    <a:pt x="325" y="3113"/>
                    <a:pt x="394" y="3113"/>
                  </a:cubicBezTo>
                  <a:cubicBezTo>
                    <a:pt x="492" y="3113"/>
                    <a:pt x="585" y="3068"/>
                    <a:pt x="643" y="2980"/>
                  </a:cubicBezTo>
                  <a:lnTo>
                    <a:pt x="2395" y="598"/>
                  </a:lnTo>
                  <a:cubicBezTo>
                    <a:pt x="2508" y="447"/>
                    <a:pt x="2470" y="245"/>
                    <a:pt x="2319" y="145"/>
                  </a:cubicBezTo>
                  <a:lnTo>
                    <a:pt x="2193" y="56"/>
                  </a:lnTo>
                  <a:cubicBezTo>
                    <a:pt x="2136" y="18"/>
                    <a:pt x="2072" y="0"/>
                    <a:pt x="2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93;p45">
              <a:extLst>
                <a:ext uri="{FF2B5EF4-FFF2-40B4-BE49-F238E27FC236}">
                  <a16:creationId xmlns:a16="http://schemas.microsoft.com/office/drawing/2014/main" id="{72244E7A-B0CE-4CFC-A37B-01EDDF404A22}"/>
                </a:ext>
              </a:extLst>
            </p:cNvPr>
            <p:cNvSpPr/>
            <p:nvPr/>
          </p:nvSpPr>
          <p:spPr>
            <a:xfrm>
              <a:off x="3871575" y="2298900"/>
              <a:ext cx="60200" cy="79600"/>
            </a:xfrm>
            <a:custGeom>
              <a:avLst/>
              <a:gdLst/>
              <a:ahLst/>
              <a:cxnLst/>
              <a:rect l="l" t="t" r="r" b="b"/>
              <a:pathLst>
                <a:path w="2408" h="3184" extrusionOk="0">
                  <a:moveTo>
                    <a:pt x="498" y="1"/>
                  </a:moveTo>
                  <a:cubicBezTo>
                    <a:pt x="440" y="1"/>
                    <a:pt x="381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65" y="3039"/>
                  </a:lnTo>
                  <a:cubicBezTo>
                    <a:pt x="1820" y="3133"/>
                    <a:pt x="1924" y="3183"/>
                    <a:pt x="2028" y="3183"/>
                  </a:cubicBezTo>
                  <a:cubicBezTo>
                    <a:pt x="2091" y="3183"/>
                    <a:pt x="2153" y="3165"/>
                    <a:pt x="2206" y="3127"/>
                  </a:cubicBezTo>
                  <a:cubicBezTo>
                    <a:pt x="2357" y="3026"/>
                    <a:pt x="2407" y="2825"/>
                    <a:pt x="2306" y="2686"/>
                  </a:cubicBezTo>
                  <a:lnTo>
                    <a:pt x="769" y="166"/>
                  </a:lnTo>
                  <a:cubicBezTo>
                    <a:pt x="712" y="59"/>
                    <a:pt x="606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94;p45">
              <a:extLst>
                <a:ext uri="{FF2B5EF4-FFF2-40B4-BE49-F238E27FC236}">
                  <a16:creationId xmlns:a16="http://schemas.microsoft.com/office/drawing/2014/main" id="{D9BBFEA1-12F1-4D53-98AF-08C7B8BB331B}"/>
                </a:ext>
              </a:extLst>
            </p:cNvPr>
            <p:cNvSpPr/>
            <p:nvPr/>
          </p:nvSpPr>
          <p:spPr>
            <a:xfrm>
              <a:off x="4253700" y="2267350"/>
              <a:ext cx="50100" cy="84650"/>
            </a:xfrm>
            <a:custGeom>
              <a:avLst/>
              <a:gdLst/>
              <a:ahLst/>
              <a:cxnLst/>
              <a:rect l="l" t="t" r="r" b="b"/>
              <a:pathLst>
                <a:path w="2004" h="3386" extrusionOk="0">
                  <a:moveTo>
                    <a:pt x="1487" y="0"/>
                  </a:moveTo>
                  <a:cubicBezTo>
                    <a:pt x="1359" y="0"/>
                    <a:pt x="1244" y="75"/>
                    <a:pt x="1197" y="206"/>
                  </a:cubicBezTo>
                  <a:lnTo>
                    <a:pt x="76" y="2940"/>
                  </a:lnTo>
                  <a:cubicBezTo>
                    <a:pt x="0" y="3104"/>
                    <a:pt x="76" y="3293"/>
                    <a:pt x="240" y="3356"/>
                  </a:cubicBezTo>
                  <a:lnTo>
                    <a:pt x="252" y="3356"/>
                  </a:lnTo>
                  <a:cubicBezTo>
                    <a:pt x="296" y="3376"/>
                    <a:pt x="341" y="3386"/>
                    <a:pt x="385" y="3386"/>
                  </a:cubicBezTo>
                  <a:cubicBezTo>
                    <a:pt x="504" y="3386"/>
                    <a:pt x="616" y="3315"/>
                    <a:pt x="681" y="3205"/>
                  </a:cubicBezTo>
                  <a:lnTo>
                    <a:pt x="1928" y="521"/>
                  </a:lnTo>
                  <a:cubicBezTo>
                    <a:pt x="2004" y="357"/>
                    <a:pt x="1928" y="168"/>
                    <a:pt x="1764" y="92"/>
                  </a:cubicBezTo>
                  <a:lnTo>
                    <a:pt x="1626" y="29"/>
                  </a:lnTo>
                  <a:cubicBezTo>
                    <a:pt x="1580" y="10"/>
                    <a:pt x="1533" y="0"/>
                    <a:pt x="1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95;p45">
              <a:extLst>
                <a:ext uri="{FF2B5EF4-FFF2-40B4-BE49-F238E27FC236}">
                  <a16:creationId xmlns:a16="http://schemas.microsoft.com/office/drawing/2014/main" id="{C1FBB58C-FB20-48C5-90DE-0C1E5BC2A2F3}"/>
                </a:ext>
              </a:extLst>
            </p:cNvPr>
            <p:cNvSpPr/>
            <p:nvPr/>
          </p:nvSpPr>
          <p:spPr>
            <a:xfrm>
              <a:off x="3947800" y="2260450"/>
              <a:ext cx="46975" cy="85825"/>
            </a:xfrm>
            <a:custGeom>
              <a:avLst/>
              <a:gdLst/>
              <a:ahLst/>
              <a:cxnLst/>
              <a:rect l="l" t="t" r="r" b="b"/>
              <a:pathLst>
                <a:path w="1879" h="3433" extrusionOk="0">
                  <a:moveTo>
                    <a:pt x="514" y="1"/>
                  </a:moveTo>
                  <a:cubicBezTo>
                    <a:pt x="473" y="1"/>
                    <a:pt x="432" y="10"/>
                    <a:pt x="392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494"/>
                  </a:cubicBezTo>
                  <a:lnTo>
                    <a:pt x="1211" y="3229"/>
                  </a:lnTo>
                  <a:cubicBezTo>
                    <a:pt x="1258" y="3352"/>
                    <a:pt x="1377" y="3432"/>
                    <a:pt x="1503" y="3432"/>
                  </a:cubicBezTo>
                  <a:cubicBezTo>
                    <a:pt x="1544" y="3432"/>
                    <a:pt x="1586" y="3424"/>
                    <a:pt x="1626" y="3405"/>
                  </a:cubicBezTo>
                  <a:cubicBezTo>
                    <a:pt x="1803" y="3342"/>
                    <a:pt x="1878" y="3153"/>
                    <a:pt x="1815" y="2989"/>
                  </a:cubicBezTo>
                  <a:lnTo>
                    <a:pt x="807" y="217"/>
                  </a:lnTo>
                  <a:cubicBezTo>
                    <a:pt x="760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96;p45">
              <a:extLst>
                <a:ext uri="{FF2B5EF4-FFF2-40B4-BE49-F238E27FC236}">
                  <a16:creationId xmlns:a16="http://schemas.microsoft.com/office/drawing/2014/main" id="{EADC0705-6BBB-4D7F-B00A-D506D5CCFE32}"/>
                </a:ext>
              </a:extLst>
            </p:cNvPr>
            <p:cNvSpPr/>
            <p:nvPr/>
          </p:nvSpPr>
          <p:spPr>
            <a:xfrm>
              <a:off x="4186900" y="2241100"/>
              <a:ext cx="35325" cy="88925"/>
            </a:xfrm>
            <a:custGeom>
              <a:avLst/>
              <a:gdLst/>
              <a:ahLst/>
              <a:cxnLst/>
              <a:rect l="l" t="t" r="r" b="b"/>
              <a:pathLst>
                <a:path w="1413" h="3557" extrusionOk="0">
                  <a:moveTo>
                    <a:pt x="904" y="1"/>
                  </a:moveTo>
                  <a:cubicBezTo>
                    <a:pt x="755" y="1"/>
                    <a:pt x="626" y="108"/>
                    <a:pt x="593" y="273"/>
                  </a:cubicBezTo>
                  <a:lnTo>
                    <a:pt x="26" y="3171"/>
                  </a:lnTo>
                  <a:cubicBezTo>
                    <a:pt x="1" y="3335"/>
                    <a:pt x="102" y="3511"/>
                    <a:pt x="278" y="3549"/>
                  </a:cubicBezTo>
                  <a:cubicBezTo>
                    <a:pt x="303" y="3554"/>
                    <a:pt x="328" y="3557"/>
                    <a:pt x="352" y="3557"/>
                  </a:cubicBezTo>
                  <a:cubicBezTo>
                    <a:pt x="498" y="3557"/>
                    <a:pt x="625" y="3461"/>
                    <a:pt x="669" y="3310"/>
                  </a:cubicBezTo>
                  <a:lnTo>
                    <a:pt x="1374" y="437"/>
                  </a:lnTo>
                  <a:cubicBezTo>
                    <a:pt x="1412" y="260"/>
                    <a:pt x="1311" y="84"/>
                    <a:pt x="1135" y="46"/>
                  </a:cubicBezTo>
                  <a:lnTo>
                    <a:pt x="971" y="8"/>
                  </a:lnTo>
                  <a:cubicBezTo>
                    <a:pt x="948" y="3"/>
                    <a:pt x="926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97;p45">
              <a:extLst>
                <a:ext uri="{FF2B5EF4-FFF2-40B4-BE49-F238E27FC236}">
                  <a16:creationId xmlns:a16="http://schemas.microsoft.com/office/drawing/2014/main" id="{306F437E-F036-4CD1-9CB3-5030E2C1F977}"/>
                </a:ext>
              </a:extLst>
            </p:cNvPr>
            <p:cNvSpPr/>
            <p:nvPr/>
          </p:nvSpPr>
          <p:spPr>
            <a:xfrm>
              <a:off x="4030025" y="2237750"/>
              <a:ext cx="33100" cy="89125"/>
            </a:xfrm>
            <a:custGeom>
              <a:avLst/>
              <a:gdLst/>
              <a:ahLst/>
              <a:cxnLst/>
              <a:rect l="l" t="t" r="r" b="b"/>
              <a:pathLst>
                <a:path w="1324" h="3565" extrusionOk="0">
                  <a:moveTo>
                    <a:pt x="503" y="0"/>
                  </a:moveTo>
                  <a:cubicBezTo>
                    <a:pt x="487" y="0"/>
                    <a:pt x="471" y="1"/>
                    <a:pt x="454" y="4"/>
                  </a:cubicBezTo>
                  <a:lnTo>
                    <a:pt x="303" y="41"/>
                  </a:lnTo>
                  <a:cubicBezTo>
                    <a:pt x="127" y="67"/>
                    <a:pt x="1" y="243"/>
                    <a:pt x="51" y="419"/>
                  </a:cubicBezTo>
                  <a:lnTo>
                    <a:pt x="643" y="3318"/>
                  </a:lnTo>
                  <a:cubicBezTo>
                    <a:pt x="665" y="3460"/>
                    <a:pt x="801" y="3564"/>
                    <a:pt x="953" y="3564"/>
                  </a:cubicBezTo>
                  <a:cubicBezTo>
                    <a:pt x="975" y="3564"/>
                    <a:pt x="998" y="3562"/>
                    <a:pt x="1021" y="3557"/>
                  </a:cubicBezTo>
                  <a:cubicBezTo>
                    <a:pt x="1198" y="3532"/>
                    <a:pt x="1324" y="3368"/>
                    <a:pt x="1286" y="3192"/>
                  </a:cubicBezTo>
                  <a:lnTo>
                    <a:pt x="832" y="281"/>
                  </a:lnTo>
                  <a:cubicBezTo>
                    <a:pt x="810" y="109"/>
                    <a:pt x="662" y="0"/>
                    <a:pt x="503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98;p45">
              <a:extLst>
                <a:ext uri="{FF2B5EF4-FFF2-40B4-BE49-F238E27FC236}">
                  <a16:creationId xmlns:a16="http://schemas.microsoft.com/office/drawing/2014/main" id="{9601A0C6-835D-4202-9930-7718A22A0CAD}"/>
                </a:ext>
              </a:extLst>
            </p:cNvPr>
            <p:cNvSpPr/>
            <p:nvPr/>
          </p:nvSpPr>
          <p:spPr>
            <a:xfrm>
              <a:off x="4111925" y="2231525"/>
              <a:ext cx="20200" cy="90125"/>
            </a:xfrm>
            <a:custGeom>
              <a:avLst/>
              <a:gdLst/>
              <a:ahLst/>
              <a:cxnLst/>
              <a:rect l="l" t="t" r="r" b="b"/>
              <a:pathLst>
                <a:path w="808" h="3605" extrusionOk="0">
                  <a:moveTo>
                    <a:pt x="329" y="1"/>
                  </a:moveTo>
                  <a:cubicBezTo>
                    <a:pt x="152" y="1"/>
                    <a:pt x="1" y="152"/>
                    <a:pt x="14" y="328"/>
                  </a:cubicBezTo>
                  <a:lnTo>
                    <a:pt x="77" y="3289"/>
                  </a:lnTo>
                  <a:cubicBezTo>
                    <a:pt x="64" y="3466"/>
                    <a:pt x="215" y="3604"/>
                    <a:pt x="404" y="3604"/>
                  </a:cubicBezTo>
                  <a:cubicBezTo>
                    <a:pt x="581" y="3604"/>
                    <a:pt x="732" y="3466"/>
                    <a:pt x="732" y="3289"/>
                  </a:cubicBezTo>
                  <a:lnTo>
                    <a:pt x="795" y="328"/>
                  </a:lnTo>
                  <a:cubicBezTo>
                    <a:pt x="807" y="152"/>
                    <a:pt x="669" y="1"/>
                    <a:pt x="480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99;p45">
              <a:extLst>
                <a:ext uri="{FF2B5EF4-FFF2-40B4-BE49-F238E27FC236}">
                  <a16:creationId xmlns:a16="http://schemas.microsoft.com/office/drawing/2014/main" id="{4AB234A7-65E2-4F48-9DA2-0B41697FD83F}"/>
                </a:ext>
              </a:extLst>
            </p:cNvPr>
            <p:cNvSpPr/>
            <p:nvPr/>
          </p:nvSpPr>
          <p:spPr>
            <a:xfrm>
              <a:off x="4081375" y="2648975"/>
              <a:ext cx="77200" cy="73700"/>
            </a:xfrm>
            <a:custGeom>
              <a:avLst/>
              <a:gdLst/>
              <a:ahLst/>
              <a:cxnLst/>
              <a:rect l="l" t="t" r="r" b="b"/>
              <a:pathLst>
                <a:path w="3088" h="2948" extrusionOk="0">
                  <a:moveTo>
                    <a:pt x="1488" y="1"/>
                  </a:moveTo>
                  <a:cubicBezTo>
                    <a:pt x="729" y="1"/>
                    <a:pt x="1" y="595"/>
                    <a:pt x="1" y="1486"/>
                  </a:cubicBezTo>
                  <a:cubicBezTo>
                    <a:pt x="9" y="2368"/>
                    <a:pt x="732" y="2947"/>
                    <a:pt x="1483" y="2947"/>
                  </a:cubicBezTo>
                  <a:cubicBezTo>
                    <a:pt x="1848" y="2947"/>
                    <a:pt x="2220" y="2811"/>
                    <a:pt x="2521" y="2506"/>
                  </a:cubicBezTo>
                  <a:cubicBezTo>
                    <a:pt x="3088" y="1939"/>
                    <a:pt x="3088" y="1007"/>
                    <a:pt x="2508" y="427"/>
                  </a:cubicBezTo>
                  <a:cubicBezTo>
                    <a:pt x="2210" y="133"/>
                    <a:pt x="1845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00;p45">
              <a:extLst>
                <a:ext uri="{FF2B5EF4-FFF2-40B4-BE49-F238E27FC236}">
                  <a16:creationId xmlns:a16="http://schemas.microsoft.com/office/drawing/2014/main" id="{BC119CF7-95BD-42CB-B6A6-53ED79A9EE1A}"/>
                </a:ext>
              </a:extLst>
            </p:cNvPr>
            <p:cNvSpPr/>
            <p:nvPr/>
          </p:nvSpPr>
          <p:spPr>
            <a:xfrm rot="21159471">
              <a:off x="4105013" y="2488476"/>
              <a:ext cx="192200" cy="194701"/>
            </a:xfrm>
            <a:custGeom>
              <a:avLst/>
              <a:gdLst/>
              <a:ahLst/>
              <a:cxnLst/>
              <a:rect l="l" t="t" r="r" b="b"/>
              <a:pathLst>
                <a:path w="7688" h="7788" extrusionOk="0">
                  <a:moveTo>
                    <a:pt x="7687" y="1"/>
                  </a:moveTo>
                  <a:lnTo>
                    <a:pt x="1" y="7221"/>
                  </a:lnTo>
                  <a:lnTo>
                    <a:pt x="580" y="7788"/>
                  </a:lnTo>
                  <a:lnTo>
                    <a:pt x="7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677636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Demo </a:t>
            </a:r>
            <a:r>
              <a:rPr lang="en" sz="8000" dirty="0">
                <a:solidFill>
                  <a:schemeClr val="accent3"/>
                </a:solidFill>
              </a:rPr>
              <a:t>Time</a:t>
            </a:r>
            <a:endParaRPr sz="8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3631350" y="337933"/>
            <a:ext cx="188129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Definitions</a:t>
            </a:r>
            <a:endParaRPr dirty="0"/>
          </a:p>
        </p:txBody>
      </p:sp>
      <p:sp>
        <p:nvSpPr>
          <p:cNvPr id="699" name="Google Shape;699;p33"/>
          <p:cNvSpPr txBox="1">
            <a:spLocks noGrp="1"/>
          </p:cNvSpPr>
          <p:nvPr>
            <p:ph type="ctrTitle" idx="4294967295"/>
          </p:nvPr>
        </p:nvSpPr>
        <p:spPr>
          <a:xfrm>
            <a:off x="1209729" y="1356416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err="1"/>
              <a:t>Morphology</a:t>
            </a:r>
            <a:endParaRPr sz="1800" dirty="0"/>
          </a:p>
        </p:txBody>
      </p:sp>
      <p:sp>
        <p:nvSpPr>
          <p:cNvPr id="701" name="Google Shape;701;p33"/>
          <p:cNvSpPr txBox="1">
            <a:spLocks noGrp="1"/>
          </p:cNvSpPr>
          <p:nvPr>
            <p:ph type="subTitle" idx="4294967295"/>
          </p:nvPr>
        </p:nvSpPr>
        <p:spPr>
          <a:xfrm>
            <a:off x="1008338" y="147666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o-RO" sz="1400" dirty="0"/>
              <a:t>Studies </a:t>
            </a:r>
            <a:r>
              <a:rPr lang="ro-RO" sz="1400" dirty="0" err="1"/>
              <a:t>the</a:t>
            </a:r>
            <a:r>
              <a:rPr lang="ro-RO" sz="1400" dirty="0"/>
              <a:t> </a:t>
            </a:r>
            <a:r>
              <a:rPr lang="ro-RO" sz="1400" dirty="0" err="1"/>
              <a:t>structure</a:t>
            </a:r>
            <a:r>
              <a:rPr lang="ro-RO" sz="1400" dirty="0"/>
              <a:t> of </a:t>
            </a:r>
            <a:r>
              <a:rPr lang="ro-RO" sz="1400" dirty="0" err="1"/>
              <a:t>words</a:t>
            </a:r>
            <a:endParaRPr sz="1400" dirty="0"/>
          </a:p>
        </p:txBody>
      </p:sp>
      <p:sp>
        <p:nvSpPr>
          <p:cNvPr id="702" name="Google Shape;702;p33"/>
          <p:cNvSpPr/>
          <p:nvPr/>
        </p:nvSpPr>
        <p:spPr>
          <a:xfrm>
            <a:off x="1857317" y="954341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3"/>
          <p:cNvSpPr txBox="1">
            <a:spLocks noGrp="1"/>
          </p:cNvSpPr>
          <p:nvPr>
            <p:ph type="ctrTitle" idx="4294967295"/>
          </p:nvPr>
        </p:nvSpPr>
        <p:spPr>
          <a:xfrm>
            <a:off x="6145271" y="1356416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err="1"/>
              <a:t>Morphemes</a:t>
            </a:r>
            <a:endParaRPr sz="1800" dirty="0"/>
          </a:p>
        </p:txBody>
      </p:sp>
      <p:sp>
        <p:nvSpPr>
          <p:cNvPr id="704" name="Google Shape;704;p33"/>
          <p:cNvSpPr txBox="1">
            <a:spLocks noGrp="1"/>
          </p:cNvSpPr>
          <p:nvPr>
            <p:ph type="subTitle" idx="4294967295"/>
          </p:nvPr>
        </p:nvSpPr>
        <p:spPr>
          <a:xfrm>
            <a:off x="5864371" y="1476666"/>
            <a:ext cx="2040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o-RO" sz="1400" dirty="0"/>
              <a:t>S</a:t>
            </a:r>
            <a:r>
              <a:rPr lang="en-US" sz="1400" dirty="0" err="1"/>
              <a:t>mallest</a:t>
            </a:r>
            <a:r>
              <a:rPr lang="en-US" sz="1400" dirty="0"/>
              <a:t> units that carry meaning</a:t>
            </a:r>
            <a:endParaRPr sz="1400" dirty="0"/>
          </a:p>
        </p:txBody>
      </p:sp>
      <p:sp>
        <p:nvSpPr>
          <p:cNvPr id="705" name="Google Shape;705;p33"/>
          <p:cNvSpPr/>
          <p:nvPr/>
        </p:nvSpPr>
        <p:spPr>
          <a:xfrm>
            <a:off x="6792859" y="954341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3"/>
          <p:cNvSpPr txBox="1">
            <a:spLocks noGrp="1"/>
          </p:cNvSpPr>
          <p:nvPr>
            <p:ph type="subTitle" idx="4294967295"/>
          </p:nvPr>
        </p:nvSpPr>
        <p:spPr>
          <a:xfrm>
            <a:off x="3252159" y="3669415"/>
            <a:ext cx="2457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It cannot be divided into smaller </a:t>
            </a:r>
            <a:r>
              <a:rPr lang="ro-RO" sz="1400" dirty="0" err="1"/>
              <a:t>significant</a:t>
            </a:r>
            <a:r>
              <a:rPr lang="en-US" sz="1400" dirty="0"/>
              <a:t> segments without changing its meaning</a:t>
            </a:r>
          </a:p>
        </p:txBody>
      </p:sp>
      <p:sp>
        <p:nvSpPr>
          <p:cNvPr id="708" name="Google Shape;708;p33"/>
          <p:cNvSpPr/>
          <p:nvPr/>
        </p:nvSpPr>
        <p:spPr>
          <a:xfrm>
            <a:off x="4403047" y="3396242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01;p33">
            <a:extLst>
              <a:ext uri="{FF2B5EF4-FFF2-40B4-BE49-F238E27FC236}">
                <a16:creationId xmlns:a16="http://schemas.microsoft.com/office/drawing/2014/main" id="{ADBD34A8-8929-411C-AE17-258B9A746362}"/>
              </a:ext>
            </a:extLst>
          </p:cNvPr>
          <p:cNvSpPr txBox="1">
            <a:spLocks/>
          </p:cNvSpPr>
          <p:nvPr/>
        </p:nvSpPr>
        <p:spPr>
          <a:xfrm>
            <a:off x="1072593" y="366941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en-US" sz="1400" dirty="0"/>
              <a:t>It is a word that has meaning</a:t>
            </a:r>
          </a:p>
        </p:txBody>
      </p:sp>
      <p:sp>
        <p:nvSpPr>
          <p:cNvPr id="15" name="Google Shape;702;p33">
            <a:extLst>
              <a:ext uri="{FF2B5EF4-FFF2-40B4-BE49-F238E27FC236}">
                <a16:creationId xmlns:a16="http://schemas.microsoft.com/office/drawing/2014/main" id="{9A8D5D4E-FC01-42F7-9FE2-5ACFCADEA79B}"/>
              </a:ext>
            </a:extLst>
          </p:cNvPr>
          <p:cNvSpPr/>
          <p:nvPr/>
        </p:nvSpPr>
        <p:spPr>
          <a:xfrm>
            <a:off x="1935280" y="339624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04;p33">
            <a:extLst>
              <a:ext uri="{FF2B5EF4-FFF2-40B4-BE49-F238E27FC236}">
                <a16:creationId xmlns:a16="http://schemas.microsoft.com/office/drawing/2014/main" id="{13888024-AD12-4607-B361-144E1E4A7A2A}"/>
              </a:ext>
            </a:extLst>
          </p:cNvPr>
          <p:cNvSpPr txBox="1">
            <a:spLocks/>
          </p:cNvSpPr>
          <p:nvPr/>
        </p:nvSpPr>
        <p:spPr>
          <a:xfrm>
            <a:off x="5928626" y="3669415"/>
            <a:ext cx="2040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en-US" sz="1400" dirty="0"/>
              <a:t>It has the same stable meaning in different verbal environments</a:t>
            </a:r>
          </a:p>
        </p:txBody>
      </p:sp>
      <p:sp>
        <p:nvSpPr>
          <p:cNvPr id="18" name="Google Shape;705;p33">
            <a:extLst>
              <a:ext uri="{FF2B5EF4-FFF2-40B4-BE49-F238E27FC236}">
                <a16:creationId xmlns:a16="http://schemas.microsoft.com/office/drawing/2014/main" id="{B0629B70-E0D2-4E92-A80E-C444B0FBC4C4}"/>
              </a:ext>
            </a:extLst>
          </p:cNvPr>
          <p:cNvSpPr/>
          <p:nvPr/>
        </p:nvSpPr>
        <p:spPr>
          <a:xfrm>
            <a:off x="6870814" y="3396244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698;p33">
            <a:extLst>
              <a:ext uri="{FF2B5EF4-FFF2-40B4-BE49-F238E27FC236}">
                <a16:creationId xmlns:a16="http://schemas.microsoft.com/office/drawing/2014/main" id="{5ABF275A-6A7E-4C02-AE92-983BE2F62CC7}"/>
              </a:ext>
            </a:extLst>
          </p:cNvPr>
          <p:cNvSpPr txBox="1">
            <a:spLocks/>
          </p:cNvSpPr>
          <p:nvPr/>
        </p:nvSpPr>
        <p:spPr>
          <a:xfrm>
            <a:off x="3592611" y="2419283"/>
            <a:ext cx="195877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ro-RO" dirty="0" err="1"/>
              <a:t>Morphemes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77848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330;p46">
            <a:extLst>
              <a:ext uri="{FF2B5EF4-FFF2-40B4-BE49-F238E27FC236}">
                <a16:creationId xmlns:a16="http://schemas.microsoft.com/office/drawing/2014/main" id="{347300E0-F11D-4585-85A8-EBA43816BD8F}"/>
              </a:ext>
            </a:extLst>
          </p:cNvPr>
          <p:cNvGrpSpPr/>
          <p:nvPr/>
        </p:nvGrpSpPr>
        <p:grpSpPr>
          <a:xfrm>
            <a:off x="1535942" y="190500"/>
            <a:ext cx="6068536" cy="4884420"/>
            <a:chOff x="1153225" y="1597649"/>
            <a:chExt cx="3842140" cy="3019074"/>
          </a:xfrm>
        </p:grpSpPr>
        <p:grpSp>
          <p:nvGrpSpPr>
            <p:cNvPr id="4" name="Google Shape;1331;p46">
              <a:extLst>
                <a:ext uri="{FF2B5EF4-FFF2-40B4-BE49-F238E27FC236}">
                  <a16:creationId xmlns:a16="http://schemas.microsoft.com/office/drawing/2014/main" id="{89D9E764-B90C-463B-A174-16ECFA0A31F8}"/>
                </a:ext>
              </a:extLst>
            </p:cNvPr>
            <p:cNvGrpSpPr/>
            <p:nvPr/>
          </p:nvGrpSpPr>
          <p:grpSpPr>
            <a:xfrm>
              <a:off x="1153225" y="1597649"/>
              <a:ext cx="3842140" cy="3019074"/>
              <a:chOff x="238125" y="1676700"/>
              <a:chExt cx="2045650" cy="1779275"/>
            </a:xfrm>
          </p:grpSpPr>
          <p:sp>
            <p:nvSpPr>
              <p:cNvPr id="6" name="Google Shape;1332;p46">
                <a:extLst>
                  <a:ext uri="{FF2B5EF4-FFF2-40B4-BE49-F238E27FC236}">
                    <a16:creationId xmlns:a16="http://schemas.microsoft.com/office/drawing/2014/main" id="{CFC4B744-889E-495A-98A8-EA16F7398FC3}"/>
                  </a:ext>
                </a:extLst>
              </p:cNvPr>
              <p:cNvSpPr/>
              <p:nvPr/>
            </p:nvSpPr>
            <p:spPr>
              <a:xfrm>
                <a:off x="1006875" y="3190025"/>
                <a:ext cx="508150" cy="247100"/>
              </a:xfrm>
              <a:custGeom>
                <a:avLst/>
                <a:gdLst/>
                <a:ahLst/>
                <a:cxnLst/>
                <a:rect l="l" t="t" r="r" b="b"/>
                <a:pathLst>
                  <a:path w="20326" h="9884" extrusionOk="0">
                    <a:moveTo>
                      <a:pt x="2967" y="0"/>
                    </a:moveTo>
                    <a:lnTo>
                      <a:pt x="0" y="9884"/>
                    </a:lnTo>
                    <a:lnTo>
                      <a:pt x="20325" y="9884"/>
                    </a:lnTo>
                    <a:lnTo>
                      <a:pt x="173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333;p46">
                <a:extLst>
                  <a:ext uri="{FF2B5EF4-FFF2-40B4-BE49-F238E27FC236}">
                    <a16:creationId xmlns:a16="http://schemas.microsoft.com/office/drawing/2014/main" id="{82A62E5C-4E43-4E39-B9D2-21954FD1E68D}"/>
                  </a:ext>
                </a:extLst>
              </p:cNvPr>
              <p:cNvSpPr/>
              <p:nvPr/>
            </p:nvSpPr>
            <p:spPr>
              <a:xfrm>
                <a:off x="1021625" y="3190025"/>
                <a:ext cx="452425" cy="197525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7901" extrusionOk="0">
                    <a:moveTo>
                      <a:pt x="2377" y="0"/>
                    </a:moveTo>
                    <a:lnTo>
                      <a:pt x="0" y="7901"/>
                    </a:lnTo>
                    <a:cubicBezTo>
                      <a:pt x="6032" y="6753"/>
                      <a:pt x="12064" y="5557"/>
                      <a:pt x="18096" y="4442"/>
                    </a:cubicBezTo>
                    <a:lnTo>
                      <a:pt x="167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334;p46">
                <a:extLst>
                  <a:ext uri="{FF2B5EF4-FFF2-40B4-BE49-F238E27FC236}">
                    <a16:creationId xmlns:a16="http://schemas.microsoft.com/office/drawing/2014/main" id="{1CEFD4E4-DDE9-42C6-8497-4798FF7B29F0}"/>
                  </a:ext>
                </a:extLst>
              </p:cNvPr>
              <p:cNvSpPr/>
              <p:nvPr/>
            </p:nvSpPr>
            <p:spPr>
              <a:xfrm>
                <a:off x="968750" y="3417450"/>
                <a:ext cx="584375" cy="38525"/>
              </a:xfrm>
              <a:custGeom>
                <a:avLst/>
                <a:gdLst/>
                <a:ahLst/>
                <a:cxnLst/>
                <a:rect l="l" t="t" r="r" b="b"/>
                <a:pathLst>
                  <a:path w="23375" h="1541" extrusionOk="0">
                    <a:moveTo>
                      <a:pt x="492" y="0"/>
                    </a:moveTo>
                    <a:cubicBezTo>
                      <a:pt x="214" y="0"/>
                      <a:pt x="1" y="230"/>
                      <a:pt x="1" y="492"/>
                    </a:cubicBezTo>
                    <a:lnTo>
                      <a:pt x="1" y="1541"/>
                    </a:lnTo>
                    <a:lnTo>
                      <a:pt x="23375" y="1541"/>
                    </a:lnTo>
                    <a:lnTo>
                      <a:pt x="23375" y="492"/>
                    </a:lnTo>
                    <a:cubicBezTo>
                      <a:pt x="23375" y="213"/>
                      <a:pt x="23145" y="0"/>
                      <a:pt x="2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335;p46">
                <a:extLst>
                  <a:ext uri="{FF2B5EF4-FFF2-40B4-BE49-F238E27FC236}">
                    <a16:creationId xmlns:a16="http://schemas.microsoft.com/office/drawing/2014/main" id="{8888F52C-F22B-4ED3-AA4C-9E4DE6D299B4}"/>
                  </a:ext>
                </a:extLst>
              </p:cNvPr>
              <p:cNvSpPr/>
              <p:nvPr/>
            </p:nvSpPr>
            <p:spPr>
              <a:xfrm>
                <a:off x="238125" y="1777900"/>
                <a:ext cx="2045650" cy="14613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8452" extrusionOk="0">
                    <a:moveTo>
                      <a:pt x="1574" y="1"/>
                    </a:moveTo>
                    <a:cubicBezTo>
                      <a:pt x="705" y="1"/>
                      <a:pt x="0" y="689"/>
                      <a:pt x="0" y="1558"/>
                    </a:cubicBezTo>
                    <a:lnTo>
                      <a:pt x="0" y="56895"/>
                    </a:lnTo>
                    <a:cubicBezTo>
                      <a:pt x="0" y="57764"/>
                      <a:pt x="705" y="58452"/>
                      <a:pt x="1574" y="58452"/>
                    </a:cubicBezTo>
                    <a:lnTo>
                      <a:pt x="80252" y="58452"/>
                    </a:lnTo>
                    <a:cubicBezTo>
                      <a:pt x="81121" y="58452"/>
                      <a:pt x="81826" y="57764"/>
                      <a:pt x="81826" y="56895"/>
                    </a:cubicBezTo>
                    <a:lnTo>
                      <a:pt x="81826" y="1558"/>
                    </a:lnTo>
                    <a:cubicBezTo>
                      <a:pt x="81826" y="689"/>
                      <a:pt x="81121" y="1"/>
                      <a:pt x="802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336;p46">
                <a:extLst>
                  <a:ext uri="{FF2B5EF4-FFF2-40B4-BE49-F238E27FC236}">
                    <a16:creationId xmlns:a16="http://schemas.microsoft.com/office/drawing/2014/main" id="{31712B8E-3140-4975-97A6-EAC101145B69}"/>
                  </a:ext>
                </a:extLst>
              </p:cNvPr>
              <p:cNvSpPr/>
              <p:nvPr/>
            </p:nvSpPr>
            <p:spPr>
              <a:xfrm>
                <a:off x="238125" y="1676700"/>
                <a:ext cx="2045650" cy="1390400"/>
              </a:xfrm>
              <a:custGeom>
                <a:avLst/>
                <a:gdLst/>
                <a:ahLst/>
                <a:cxnLst/>
                <a:rect l="l" t="t" r="r" b="b"/>
                <a:pathLst>
                  <a:path w="81826" h="55616" extrusionOk="0">
                    <a:moveTo>
                      <a:pt x="2836" y="0"/>
                    </a:moveTo>
                    <a:cubicBezTo>
                      <a:pt x="1279" y="0"/>
                      <a:pt x="0" y="1279"/>
                      <a:pt x="0" y="2836"/>
                    </a:cubicBezTo>
                    <a:lnTo>
                      <a:pt x="0" y="55616"/>
                    </a:lnTo>
                    <a:lnTo>
                      <a:pt x="81826" y="55616"/>
                    </a:lnTo>
                    <a:lnTo>
                      <a:pt x="81826" y="2836"/>
                    </a:lnTo>
                    <a:cubicBezTo>
                      <a:pt x="81826" y="1279"/>
                      <a:pt x="80547" y="0"/>
                      <a:pt x="78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38;p46">
                <a:extLst>
                  <a:ext uri="{FF2B5EF4-FFF2-40B4-BE49-F238E27FC236}">
                    <a16:creationId xmlns:a16="http://schemas.microsoft.com/office/drawing/2014/main" id="{BF9CEFC1-AE7B-492C-9012-E4696AB42384}"/>
                  </a:ext>
                </a:extLst>
              </p:cNvPr>
              <p:cNvSpPr/>
              <p:nvPr/>
            </p:nvSpPr>
            <p:spPr>
              <a:xfrm>
                <a:off x="1244550" y="1708650"/>
                <a:ext cx="28700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997" extrusionOk="0">
                    <a:moveTo>
                      <a:pt x="656" y="1"/>
                    </a:moveTo>
                    <a:cubicBezTo>
                      <a:pt x="213" y="1"/>
                      <a:pt x="0" y="541"/>
                      <a:pt x="312" y="853"/>
                    </a:cubicBezTo>
                    <a:cubicBezTo>
                      <a:pt x="411" y="952"/>
                      <a:pt x="532" y="996"/>
                      <a:pt x="650" y="996"/>
                    </a:cubicBezTo>
                    <a:cubicBezTo>
                      <a:pt x="904" y="996"/>
                      <a:pt x="1147" y="794"/>
                      <a:pt x="1147" y="492"/>
                    </a:cubicBezTo>
                    <a:cubicBezTo>
                      <a:pt x="1147" y="230"/>
                      <a:pt x="934" y="1"/>
                      <a:pt x="6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1339;p46">
              <a:extLst>
                <a:ext uri="{FF2B5EF4-FFF2-40B4-BE49-F238E27FC236}">
                  <a16:creationId xmlns:a16="http://schemas.microsoft.com/office/drawing/2014/main" id="{3A9F3283-34A4-443F-BACB-0A2A0CB84414}"/>
                </a:ext>
              </a:extLst>
            </p:cNvPr>
            <p:cNvSpPr/>
            <p:nvPr/>
          </p:nvSpPr>
          <p:spPr>
            <a:xfrm>
              <a:off x="3014150" y="4032725"/>
              <a:ext cx="120300" cy="120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BE1C764-7B81-46EE-8246-8FCF1A24F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830" y="616834"/>
            <a:ext cx="5768340" cy="295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59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9"/>
          <p:cNvSpPr txBox="1">
            <a:spLocks noGrp="1"/>
          </p:cNvSpPr>
          <p:nvPr>
            <p:ph type="body" idx="1"/>
          </p:nvPr>
        </p:nvSpPr>
        <p:spPr>
          <a:xfrm>
            <a:off x="597375" y="1438008"/>
            <a:ext cx="8340148" cy="1681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/>
              <a:t>Improve the accuracy of the ML models for derivational morphemes by manually adjusting the correctness of the root of each noun, or by manually identifying the correct derivational morphemes in a noun for a long enough list of Romanian nouns</a:t>
            </a: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/>
              <a:t>Experiment with different machine learning algorithms in order to improve the correctness of the predictions for derivational morphemes</a:t>
            </a: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/>
              <a:t>Use a ML approach for the inflectional morphemes in order to predict more rapidly the correct inflectional morphemes of a new noun</a:t>
            </a: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endParaRPr lang="en-US" sz="1400" dirty="0"/>
          </a:p>
        </p:txBody>
      </p:sp>
      <p:sp>
        <p:nvSpPr>
          <p:cNvPr id="1587" name="Google Shape;1587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28860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293374" y="1830075"/>
            <a:ext cx="4238404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356859" y="225860"/>
            <a:ext cx="4005312" cy="493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</a:rPr>
              <a:t>Do you have any questions?</a:t>
            </a:r>
            <a:endParaRPr sz="20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BFBF35-FEF8-4E5C-A671-E19935434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380" y="3747962"/>
            <a:ext cx="4553537" cy="1076291"/>
          </a:xfrm>
          <a:prstGeom prst="rect">
            <a:avLst/>
          </a:prstGeom>
        </p:spPr>
      </p:pic>
      <p:sp>
        <p:nvSpPr>
          <p:cNvPr id="26" name="Google Shape;436;p25">
            <a:extLst>
              <a:ext uri="{FF2B5EF4-FFF2-40B4-BE49-F238E27FC236}">
                <a16:creationId xmlns:a16="http://schemas.microsoft.com/office/drawing/2014/main" id="{3B044775-0115-44D0-A04F-AEE60A2AADAD}"/>
              </a:ext>
            </a:extLst>
          </p:cNvPr>
          <p:cNvSpPr/>
          <p:nvPr/>
        </p:nvSpPr>
        <p:spPr>
          <a:xfrm>
            <a:off x="1858288" y="4757930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37;p25">
            <a:extLst>
              <a:ext uri="{FF2B5EF4-FFF2-40B4-BE49-F238E27FC236}">
                <a16:creationId xmlns:a16="http://schemas.microsoft.com/office/drawing/2014/main" id="{D5CE365C-146B-45BC-9B53-71D7382281A3}"/>
              </a:ext>
            </a:extLst>
          </p:cNvPr>
          <p:cNvSpPr/>
          <p:nvPr/>
        </p:nvSpPr>
        <p:spPr>
          <a:xfrm>
            <a:off x="6988951" y="3580251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41;p25">
            <a:extLst>
              <a:ext uri="{FF2B5EF4-FFF2-40B4-BE49-F238E27FC236}">
                <a16:creationId xmlns:a16="http://schemas.microsoft.com/office/drawing/2014/main" id="{B3A5AD6A-D612-41DE-9A30-D103AB9A8ED7}"/>
              </a:ext>
            </a:extLst>
          </p:cNvPr>
          <p:cNvSpPr/>
          <p:nvPr/>
        </p:nvSpPr>
        <p:spPr>
          <a:xfrm>
            <a:off x="2865249" y="434464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442;p25">
            <a:extLst>
              <a:ext uri="{FF2B5EF4-FFF2-40B4-BE49-F238E27FC236}">
                <a16:creationId xmlns:a16="http://schemas.microsoft.com/office/drawing/2014/main" id="{26A01712-37A5-4A2A-BC4E-42E24C9B0B12}"/>
              </a:ext>
            </a:extLst>
          </p:cNvPr>
          <p:cNvGrpSpPr/>
          <p:nvPr/>
        </p:nvGrpSpPr>
        <p:grpSpPr>
          <a:xfrm>
            <a:off x="6173321" y="3738766"/>
            <a:ext cx="121434" cy="1073147"/>
            <a:chOff x="6232314" y="3696331"/>
            <a:chExt cx="121434" cy="1073147"/>
          </a:xfrm>
        </p:grpSpPr>
        <p:sp>
          <p:nvSpPr>
            <p:cNvPr id="30" name="Google Shape;443;p25">
              <a:extLst>
                <a:ext uri="{FF2B5EF4-FFF2-40B4-BE49-F238E27FC236}">
                  <a16:creationId xmlns:a16="http://schemas.microsoft.com/office/drawing/2014/main" id="{BAFAF84F-C25A-4A2B-A325-CC4909A96A3D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44;p25">
              <a:extLst>
                <a:ext uri="{FF2B5EF4-FFF2-40B4-BE49-F238E27FC236}">
                  <a16:creationId xmlns:a16="http://schemas.microsoft.com/office/drawing/2014/main" id="{6201B3D2-E92D-40EB-8206-0D1345ACA068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453;p25">
            <a:extLst>
              <a:ext uri="{FF2B5EF4-FFF2-40B4-BE49-F238E27FC236}">
                <a16:creationId xmlns:a16="http://schemas.microsoft.com/office/drawing/2014/main" id="{70F25F59-B984-43BB-AA32-27D10CD03B92}"/>
              </a:ext>
            </a:extLst>
          </p:cNvPr>
          <p:cNvSpPr/>
          <p:nvPr/>
        </p:nvSpPr>
        <p:spPr>
          <a:xfrm>
            <a:off x="7387608" y="349739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457;p25">
            <a:extLst>
              <a:ext uri="{FF2B5EF4-FFF2-40B4-BE49-F238E27FC236}">
                <a16:creationId xmlns:a16="http://schemas.microsoft.com/office/drawing/2014/main" id="{7695DB50-B692-42E6-81CC-EAA23DCDE19B}"/>
              </a:ext>
            </a:extLst>
          </p:cNvPr>
          <p:cNvGrpSpPr/>
          <p:nvPr/>
        </p:nvGrpSpPr>
        <p:grpSpPr>
          <a:xfrm>
            <a:off x="4413507" y="3971040"/>
            <a:ext cx="199001" cy="867198"/>
            <a:chOff x="4475150" y="4052605"/>
            <a:chExt cx="199001" cy="867198"/>
          </a:xfrm>
        </p:grpSpPr>
        <p:sp>
          <p:nvSpPr>
            <p:cNvPr id="34" name="Google Shape;458;p25">
              <a:extLst>
                <a:ext uri="{FF2B5EF4-FFF2-40B4-BE49-F238E27FC236}">
                  <a16:creationId xmlns:a16="http://schemas.microsoft.com/office/drawing/2014/main" id="{6D5C4F5A-EC7C-4B8F-85DD-8BD080F1D376}"/>
                </a:ext>
              </a:extLst>
            </p:cNvPr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9;p25">
              <a:extLst>
                <a:ext uri="{FF2B5EF4-FFF2-40B4-BE49-F238E27FC236}">
                  <a16:creationId xmlns:a16="http://schemas.microsoft.com/office/drawing/2014/main" id="{405FF43A-7414-4136-B71E-DD99C22E9C2F}"/>
                </a:ext>
              </a:extLst>
            </p:cNvPr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60;p25">
              <a:extLst>
                <a:ext uri="{FF2B5EF4-FFF2-40B4-BE49-F238E27FC236}">
                  <a16:creationId xmlns:a16="http://schemas.microsoft.com/office/drawing/2014/main" id="{B9F5AA3B-ED43-49D7-8FEB-5C2A2ED1462A}"/>
                </a:ext>
              </a:extLst>
            </p:cNvPr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434;p25">
            <a:extLst>
              <a:ext uri="{FF2B5EF4-FFF2-40B4-BE49-F238E27FC236}">
                <a16:creationId xmlns:a16="http://schemas.microsoft.com/office/drawing/2014/main" id="{4DBF5E2A-CE46-4015-BEFB-DACC901C3D99}"/>
              </a:ext>
            </a:extLst>
          </p:cNvPr>
          <p:cNvSpPr txBox="1">
            <a:spLocks/>
          </p:cNvSpPr>
          <p:nvPr/>
        </p:nvSpPr>
        <p:spPr>
          <a:xfrm>
            <a:off x="1580225" y="3269502"/>
            <a:ext cx="1846321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dirty="0"/>
              <a:t>Steg</a:t>
            </a:r>
            <a:r>
              <a:rPr lang="ro-RO" dirty="0" err="1"/>
              <a:t>ărescu</a:t>
            </a:r>
            <a:r>
              <a:rPr lang="ro-RO" dirty="0"/>
              <a:t> Ana-Maria, 407</a:t>
            </a:r>
            <a:endParaRPr lang="en-US" dirty="0"/>
          </a:p>
        </p:txBody>
      </p:sp>
      <p:sp>
        <p:nvSpPr>
          <p:cNvPr id="38" name="Google Shape;434;p25">
            <a:extLst>
              <a:ext uri="{FF2B5EF4-FFF2-40B4-BE49-F238E27FC236}">
                <a16:creationId xmlns:a16="http://schemas.microsoft.com/office/drawing/2014/main" id="{6E6AB8D2-3DF0-4408-94A0-BBCC4CE6EC3D}"/>
              </a:ext>
            </a:extLst>
          </p:cNvPr>
          <p:cNvSpPr txBox="1">
            <a:spLocks/>
          </p:cNvSpPr>
          <p:nvPr/>
        </p:nvSpPr>
        <p:spPr>
          <a:xfrm>
            <a:off x="4963430" y="3275250"/>
            <a:ext cx="2702114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ro-RO" dirty="0"/>
              <a:t>Mușat                 Bianca-Ștefania, 407 </a:t>
            </a:r>
            <a:endParaRPr lang="en-US" dirty="0"/>
          </a:p>
        </p:txBody>
      </p:sp>
      <p:sp>
        <p:nvSpPr>
          <p:cNvPr id="39" name="Google Shape;434;p25">
            <a:extLst>
              <a:ext uri="{FF2B5EF4-FFF2-40B4-BE49-F238E27FC236}">
                <a16:creationId xmlns:a16="http://schemas.microsoft.com/office/drawing/2014/main" id="{69949736-B306-46E1-A576-E18183EFEE32}"/>
              </a:ext>
            </a:extLst>
          </p:cNvPr>
          <p:cNvSpPr txBox="1">
            <a:spLocks/>
          </p:cNvSpPr>
          <p:nvPr/>
        </p:nvSpPr>
        <p:spPr>
          <a:xfrm>
            <a:off x="2426113" y="4818647"/>
            <a:ext cx="3974788" cy="32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ro-RO" sz="1400" dirty="0" err="1"/>
              <a:t>Linguistics</a:t>
            </a:r>
            <a:r>
              <a:rPr lang="ro-RO" sz="1400" dirty="0"/>
              <a:t> for Computer </a:t>
            </a:r>
            <a:r>
              <a:rPr lang="ro-RO" sz="1400" dirty="0" err="1"/>
              <a:t>Science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9"/>
          <p:cNvSpPr txBox="1">
            <a:spLocks noGrp="1"/>
          </p:cNvSpPr>
          <p:nvPr>
            <p:ph type="body" idx="1"/>
          </p:nvPr>
        </p:nvSpPr>
        <p:spPr>
          <a:xfrm>
            <a:off x="597375" y="1438008"/>
            <a:ext cx="8340148" cy="1681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>
                <a:hlinkClick r:id="rId3"/>
              </a:rPr>
              <a:t>http://ghidprefixesufixe.ro/MarioDuma_Ghid_Prefixe_Sufixe.pdf</a:t>
            </a:r>
            <a:endParaRPr lang="ro-RO" sz="1400" dirty="0"/>
          </a:p>
          <a:p>
            <a:pPr marL="24130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https://www.rit.edu/ntid/sea/processes/wordknowledge/grammatical/whatare#:~:text=A%20%22morpheme%22%20is%20a%20short,or%20leaving%20a%20meaningless%20remainder.</a:t>
            </a: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hlinkClick r:id="rId4"/>
              </a:rPr>
              <a:t>Dashboard element collection</a:t>
            </a:r>
            <a:endParaRPr lang="en" sz="1400" dirty="0">
              <a:solidFill>
                <a:schemeClr val="hlink"/>
              </a:solidFill>
              <a:uFill>
                <a:noFill/>
              </a:uFill>
            </a:endParaRPr>
          </a:p>
          <a:p>
            <a:pPr marL="241300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en" sz="1400" dirty="0">
                <a:solidFill>
                  <a:schemeClr val="hlink"/>
                </a:solidFill>
                <a:uFill>
                  <a:noFill/>
                </a:uFill>
              </a:rPr>
              <a:t>Linguistics for CS, Course 3 – Morphology, author: Anca Dinu</a:t>
            </a:r>
            <a:endParaRPr lang="ro-RO" sz="1400" dirty="0">
              <a:solidFill>
                <a:schemeClr val="hlink"/>
              </a:solidFill>
              <a:uFill>
                <a:noFill/>
              </a:uFill>
            </a:endParaRP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endParaRPr lang="en-US" sz="1400" dirty="0"/>
          </a:p>
        </p:txBody>
      </p:sp>
      <p:sp>
        <p:nvSpPr>
          <p:cNvPr id="1587" name="Google Shape;1587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79584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2589487" y="230062"/>
            <a:ext cx="396502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Inflectional</a:t>
            </a:r>
            <a:r>
              <a:rPr lang="ro-RO" dirty="0"/>
              <a:t> </a:t>
            </a:r>
            <a:r>
              <a:rPr lang="ro-RO" dirty="0" err="1"/>
              <a:t>Morpheme</a:t>
            </a:r>
            <a:endParaRPr dirty="0"/>
          </a:p>
        </p:txBody>
      </p:sp>
      <p:sp>
        <p:nvSpPr>
          <p:cNvPr id="707" name="Google Shape;707;p33"/>
          <p:cNvSpPr txBox="1">
            <a:spLocks noGrp="1"/>
          </p:cNvSpPr>
          <p:nvPr>
            <p:ph type="subTitle" idx="4294967295"/>
          </p:nvPr>
        </p:nvSpPr>
        <p:spPr>
          <a:xfrm>
            <a:off x="3252159" y="3669415"/>
            <a:ext cx="2457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o-RO" sz="1400" dirty="0"/>
              <a:t>A</a:t>
            </a:r>
            <a:r>
              <a:rPr lang="en-US" sz="1400" dirty="0" err="1"/>
              <a:t>lter</a:t>
            </a:r>
            <a:r>
              <a:rPr lang="ro-RO" sz="1400" dirty="0"/>
              <a:t>s</a:t>
            </a:r>
            <a:r>
              <a:rPr lang="en-US" sz="1400" dirty="0"/>
              <a:t> the meaning</a:t>
            </a:r>
          </a:p>
        </p:txBody>
      </p:sp>
      <p:sp>
        <p:nvSpPr>
          <p:cNvPr id="708" name="Google Shape;708;p33"/>
          <p:cNvSpPr/>
          <p:nvPr/>
        </p:nvSpPr>
        <p:spPr>
          <a:xfrm>
            <a:off x="4403047" y="3396242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01;p33">
            <a:extLst>
              <a:ext uri="{FF2B5EF4-FFF2-40B4-BE49-F238E27FC236}">
                <a16:creationId xmlns:a16="http://schemas.microsoft.com/office/drawing/2014/main" id="{ADBD34A8-8929-411C-AE17-258B9A746362}"/>
              </a:ext>
            </a:extLst>
          </p:cNvPr>
          <p:cNvSpPr txBox="1">
            <a:spLocks/>
          </p:cNvSpPr>
          <p:nvPr/>
        </p:nvSpPr>
        <p:spPr>
          <a:xfrm>
            <a:off x="1072593" y="366941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ro-RO" sz="1400" dirty="0"/>
              <a:t>C</a:t>
            </a:r>
            <a:r>
              <a:rPr lang="en-US" sz="1400" dirty="0" err="1"/>
              <a:t>reates</a:t>
            </a:r>
            <a:r>
              <a:rPr lang="en-US" sz="1400" dirty="0"/>
              <a:t> a new word from an existing word</a:t>
            </a:r>
          </a:p>
        </p:txBody>
      </p:sp>
      <p:sp>
        <p:nvSpPr>
          <p:cNvPr id="15" name="Google Shape;702;p33">
            <a:extLst>
              <a:ext uri="{FF2B5EF4-FFF2-40B4-BE49-F238E27FC236}">
                <a16:creationId xmlns:a16="http://schemas.microsoft.com/office/drawing/2014/main" id="{9A8D5D4E-FC01-42F7-9FE2-5ACFCADEA79B}"/>
              </a:ext>
            </a:extLst>
          </p:cNvPr>
          <p:cNvSpPr/>
          <p:nvPr/>
        </p:nvSpPr>
        <p:spPr>
          <a:xfrm>
            <a:off x="1935280" y="339624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04;p33">
            <a:extLst>
              <a:ext uri="{FF2B5EF4-FFF2-40B4-BE49-F238E27FC236}">
                <a16:creationId xmlns:a16="http://schemas.microsoft.com/office/drawing/2014/main" id="{13888024-AD12-4607-B361-144E1E4A7A2A}"/>
              </a:ext>
            </a:extLst>
          </p:cNvPr>
          <p:cNvSpPr txBox="1">
            <a:spLocks/>
          </p:cNvSpPr>
          <p:nvPr/>
        </p:nvSpPr>
        <p:spPr>
          <a:xfrm>
            <a:off x="5928626" y="3669415"/>
            <a:ext cx="2040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ro-RO" sz="1400" dirty="0"/>
              <a:t>C</a:t>
            </a:r>
            <a:r>
              <a:rPr lang="en-US" sz="1400" dirty="0"/>
              <a:t>hang</a:t>
            </a:r>
            <a:r>
              <a:rPr lang="ro-RO" sz="1400" dirty="0" err="1"/>
              <a:t>es</a:t>
            </a:r>
            <a:r>
              <a:rPr lang="en-US" sz="1400" dirty="0"/>
              <a:t> the word class</a:t>
            </a:r>
          </a:p>
        </p:txBody>
      </p:sp>
      <p:sp>
        <p:nvSpPr>
          <p:cNvPr id="18" name="Google Shape;705;p33">
            <a:extLst>
              <a:ext uri="{FF2B5EF4-FFF2-40B4-BE49-F238E27FC236}">
                <a16:creationId xmlns:a16="http://schemas.microsoft.com/office/drawing/2014/main" id="{B0629B70-E0D2-4E92-A80E-C444B0FBC4C4}"/>
              </a:ext>
            </a:extLst>
          </p:cNvPr>
          <p:cNvSpPr/>
          <p:nvPr/>
        </p:nvSpPr>
        <p:spPr>
          <a:xfrm>
            <a:off x="6870814" y="3396244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698;p33">
            <a:extLst>
              <a:ext uri="{FF2B5EF4-FFF2-40B4-BE49-F238E27FC236}">
                <a16:creationId xmlns:a16="http://schemas.microsoft.com/office/drawing/2014/main" id="{6286E870-D72A-4C19-B2A2-B38E4B8BEAC4}"/>
              </a:ext>
            </a:extLst>
          </p:cNvPr>
          <p:cNvSpPr txBox="1">
            <a:spLocks/>
          </p:cNvSpPr>
          <p:nvPr/>
        </p:nvSpPr>
        <p:spPr>
          <a:xfrm>
            <a:off x="2589487" y="2317212"/>
            <a:ext cx="396502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ro-RO" dirty="0" err="1"/>
              <a:t>Derivational</a:t>
            </a:r>
            <a:r>
              <a:rPr lang="ro-RO" dirty="0"/>
              <a:t> </a:t>
            </a:r>
            <a:r>
              <a:rPr lang="ro-RO" dirty="0" err="1"/>
              <a:t>Morpheme</a:t>
            </a:r>
            <a:endParaRPr lang="ro-RO" dirty="0"/>
          </a:p>
        </p:txBody>
      </p:sp>
      <p:sp>
        <p:nvSpPr>
          <p:cNvPr id="26" name="Google Shape;707;p33">
            <a:extLst>
              <a:ext uri="{FF2B5EF4-FFF2-40B4-BE49-F238E27FC236}">
                <a16:creationId xmlns:a16="http://schemas.microsoft.com/office/drawing/2014/main" id="{E512CEC6-1F31-4006-92DE-182BE6D0B496}"/>
              </a:ext>
            </a:extLst>
          </p:cNvPr>
          <p:cNvSpPr txBox="1">
            <a:spLocks/>
          </p:cNvSpPr>
          <p:nvPr/>
        </p:nvSpPr>
        <p:spPr>
          <a:xfrm>
            <a:off x="3252159" y="1171283"/>
            <a:ext cx="24577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ro-RO" sz="1400" dirty="0"/>
              <a:t>P</a:t>
            </a:r>
            <a:r>
              <a:rPr lang="en-US" sz="1400" dirty="0" err="1"/>
              <a:t>reserv</a:t>
            </a:r>
            <a:r>
              <a:rPr lang="ro-RO" sz="1400" dirty="0" err="1"/>
              <a:t>es</a:t>
            </a:r>
            <a:r>
              <a:rPr lang="en-US" sz="1400" dirty="0"/>
              <a:t> the meaning</a:t>
            </a:r>
          </a:p>
        </p:txBody>
      </p:sp>
      <p:sp>
        <p:nvSpPr>
          <p:cNvPr id="27" name="Google Shape;708;p33">
            <a:extLst>
              <a:ext uri="{FF2B5EF4-FFF2-40B4-BE49-F238E27FC236}">
                <a16:creationId xmlns:a16="http://schemas.microsoft.com/office/drawing/2014/main" id="{B9284101-B998-4AE4-B8FF-78903EFFA7F7}"/>
              </a:ext>
            </a:extLst>
          </p:cNvPr>
          <p:cNvSpPr/>
          <p:nvPr/>
        </p:nvSpPr>
        <p:spPr>
          <a:xfrm>
            <a:off x="4403047" y="89811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701;p33">
            <a:extLst>
              <a:ext uri="{FF2B5EF4-FFF2-40B4-BE49-F238E27FC236}">
                <a16:creationId xmlns:a16="http://schemas.microsoft.com/office/drawing/2014/main" id="{D3D6C07A-5512-4EF8-9D6D-7B892EB3222B}"/>
              </a:ext>
            </a:extLst>
          </p:cNvPr>
          <p:cNvSpPr txBox="1">
            <a:spLocks/>
          </p:cNvSpPr>
          <p:nvPr/>
        </p:nvSpPr>
        <p:spPr>
          <a:xfrm>
            <a:off x="1072593" y="1171283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ro-RO" sz="1400" dirty="0"/>
              <a:t>V</a:t>
            </a:r>
            <a:r>
              <a:rPr lang="en-US" sz="1400" dirty="0" err="1"/>
              <a:t>aries</a:t>
            </a:r>
            <a:r>
              <a:rPr lang="en-US" sz="1400" dirty="0"/>
              <a:t> the word by adding grammatical contrast</a:t>
            </a:r>
          </a:p>
        </p:txBody>
      </p:sp>
      <p:sp>
        <p:nvSpPr>
          <p:cNvPr id="29" name="Google Shape;702;p33">
            <a:extLst>
              <a:ext uri="{FF2B5EF4-FFF2-40B4-BE49-F238E27FC236}">
                <a16:creationId xmlns:a16="http://schemas.microsoft.com/office/drawing/2014/main" id="{EF391932-D0F5-4086-8089-D4D6ADE2AFC3}"/>
              </a:ext>
            </a:extLst>
          </p:cNvPr>
          <p:cNvSpPr/>
          <p:nvPr/>
        </p:nvSpPr>
        <p:spPr>
          <a:xfrm>
            <a:off x="1935280" y="898111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704;p33">
            <a:extLst>
              <a:ext uri="{FF2B5EF4-FFF2-40B4-BE49-F238E27FC236}">
                <a16:creationId xmlns:a16="http://schemas.microsoft.com/office/drawing/2014/main" id="{32A5D617-C7D4-4656-9CA4-67E1C548BCF1}"/>
              </a:ext>
            </a:extLst>
          </p:cNvPr>
          <p:cNvSpPr txBox="1">
            <a:spLocks/>
          </p:cNvSpPr>
          <p:nvPr/>
        </p:nvSpPr>
        <p:spPr>
          <a:xfrm>
            <a:off x="5928626" y="1171283"/>
            <a:ext cx="2040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ro-RO" sz="1400" dirty="0"/>
              <a:t>K</a:t>
            </a:r>
            <a:r>
              <a:rPr lang="en-US" sz="1400" dirty="0" err="1"/>
              <a:t>eep</a:t>
            </a:r>
            <a:r>
              <a:rPr lang="ro-RO" sz="1400" dirty="0"/>
              <a:t>s</a:t>
            </a:r>
            <a:r>
              <a:rPr lang="en-US" sz="1400" dirty="0"/>
              <a:t> the word class the same</a:t>
            </a:r>
          </a:p>
        </p:txBody>
      </p:sp>
      <p:sp>
        <p:nvSpPr>
          <p:cNvPr id="31" name="Google Shape;705;p33">
            <a:extLst>
              <a:ext uri="{FF2B5EF4-FFF2-40B4-BE49-F238E27FC236}">
                <a16:creationId xmlns:a16="http://schemas.microsoft.com/office/drawing/2014/main" id="{5AF94DD0-4E61-485D-B06B-5A0C39F2EE68}"/>
              </a:ext>
            </a:extLst>
          </p:cNvPr>
          <p:cNvSpPr/>
          <p:nvPr/>
        </p:nvSpPr>
        <p:spPr>
          <a:xfrm>
            <a:off x="6870814" y="898112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54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446862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Given</a:t>
            </a:r>
            <a:r>
              <a:rPr lang="ro-RO" dirty="0"/>
              <a:t> a </a:t>
            </a:r>
            <a:r>
              <a:rPr lang="en-US" dirty="0"/>
              <a:t>R</a:t>
            </a:r>
            <a:r>
              <a:rPr lang="ro-RO" dirty="0" err="1"/>
              <a:t>omanian</a:t>
            </a:r>
            <a:r>
              <a:rPr lang="ro-RO" dirty="0"/>
              <a:t> </a:t>
            </a:r>
            <a:r>
              <a:rPr lang="ro-RO" dirty="0" err="1"/>
              <a:t>noun</a:t>
            </a:r>
            <a:r>
              <a:rPr lang="ro-RO" dirty="0"/>
              <a:t>, </a:t>
            </a:r>
            <a:r>
              <a:rPr lang="ro-RO" dirty="0" err="1"/>
              <a:t>we</a:t>
            </a:r>
            <a:r>
              <a:rPr lang="ro-RO" dirty="0"/>
              <a:t> </a:t>
            </a:r>
            <a:r>
              <a:rPr lang="ro-RO" dirty="0" err="1"/>
              <a:t>want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decompose</a:t>
            </a:r>
            <a:r>
              <a:rPr lang="ro-RO" dirty="0"/>
              <a:t> it in </a:t>
            </a:r>
            <a:r>
              <a:rPr lang="ro-RO" dirty="0" err="1"/>
              <a:t>morphemes</a:t>
            </a:r>
            <a:r>
              <a:rPr lang="ro-RO" dirty="0"/>
              <a:t>, </a:t>
            </a:r>
            <a:r>
              <a:rPr lang="ro-RO" dirty="0" err="1"/>
              <a:t>so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we</a:t>
            </a:r>
            <a:r>
              <a:rPr lang="ro-RO" dirty="0"/>
              <a:t> </a:t>
            </a:r>
            <a:r>
              <a:rPr lang="ro-RO" dirty="0" err="1"/>
              <a:t>identify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prefix (</a:t>
            </a:r>
            <a:r>
              <a:rPr lang="ro-RO" dirty="0" err="1"/>
              <a:t>derivational</a:t>
            </a:r>
            <a:r>
              <a:rPr lang="ro-RO" dirty="0"/>
              <a:t> </a:t>
            </a:r>
            <a:r>
              <a:rPr lang="ro-RO" dirty="0" err="1"/>
              <a:t>morphem</a:t>
            </a:r>
            <a:r>
              <a:rPr lang="ro-RO" dirty="0"/>
              <a:t>),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root</a:t>
            </a:r>
            <a:r>
              <a:rPr lang="ro-RO" dirty="0"/>
              <a:t>,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suffix</a:t>
            </a:r>
            <a:r>
              <a:rPr lang="ro-RO" dirty="0"/>
              <a:t> (</a:t>
            </a:r>
            <a:r>
              <a:rPr lang="ro-RO" dirty="0" err="1"/>
              <a:t>derivational</a:t>
            </a:r>
            <a:r>
              <a:rPr lang="ro-RO" dirty="0"/>
              <a:t> </a:t>
            </a:r>
            <a:r>
              <a:rPr lang="ro-RO" dirty="0" err="1"/>
              <a:t>morpheme</a:t>
            </a:r>
            <a:r>
              <a:rPr lang="ro-RO" dirty="0"/>
              <a:t>)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inflectional</a:t>
            </a:r>
            <a:r>
              <a:rPr lang="ro-RO" dirty="0"/>
              <a:t> </a:t>
            </a:r>
            <a:r>
              <a:rPr lang="ro-RO" dirty="0" err="1"/>
              <a:t>morphemes</a:t>
            </a:r>
            <a:r>
              <a:rPr lang="ro-RO" dirty="0"/>
              <a:t>.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07564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Problem </a:t>
            </a:r>
            <a:r>
              <a:rPr lang="ro-RO" dirty="0" err="1"/>
              <a:t>statement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506;p28">
            <a:extLst>
              <a:ext uri="{FF2B5EF4-FFF2-40B4-BE49-F238E27FC236}">
                <a16:creationId xmlns:a16="http://schemas.microsoft.com/office/drawing/2014/main" id="{6C969B03-3677-4C09-BA4C-3363B0E8160F}"/>
              </a:ext>
            </a:extLst>
          </p:cNvPr>
          <p:cNvSpPr txBox="1">
            <a:spLocks/>
          </p:cNvSpPr>
          <p:nvPr/>
        </p:nvSpPr>
        <p:spPr>
          <a:xfrm>
            <a:off x="5391817" y="1350299"/>
            <a:ext cx="1997124" cy="2558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ro-RO" dirty="0"/>
              <a:t>Nesupuneri:</a:t>
            </a:r>
          </a:p>
          <a:p>
            <a:pPr marL="285750" indent="-285750"/>
            <a:r>
              <a:rPr lang="ro-RO" dirty="0"/>
              <a:t>Prefix: ne</a:t>
            </a:r>
          </a:p>
          <a:p>
            <a:pPr marL="285750" indent="-285750"/>
            <a:r>
              <a:rPr lang="ro-RO" dirty="0" err="1"/>
              <a:t>Root</a:t>
            </a:r>
            <a:r>
              <a:rPr lang="ro-RO" dirty="0"/>
              <a:t>: supune</a:t>
            </a:r>
          </a:p>
          <a:p>
            <a:pPr marL="285750" indent="-285750"/>
            <a:r>
              <a:rPr lang="ro-RO" dirty="0" err="1"/>
              <a:t>Suffix</a:t>
            </a:r>
            <a:r>
              <a:rPr lang="ro-RO" dirty="0"/>
              <a:t>: re</a:t>
            </a:r>
          </a:p>
          <a:p>
            <a:pPr marL="285750" indent="-285750"/>
            <a:r>
              <a:rPr lang="ro-RO" dirty="0" err="1"/>
              <a:t>Infl</a:t>
            </a:r>
            <a:r>
              <a:rPr lang="ro-RO" dirty="0"/>
              <a:t> </a:t>
            </a:r>
            <a:r>
              <a:rPr lang="ro-RO" dirty="0" err="1"/>
              <a:t>morph</a:t>
            </a:r>
            <a:r>
              <a:rPr lang="ro-RO" dirty="0"/>
              <a:t>: 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2E4F77-742E-42F0-8FBA-C81C7246E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60" y="3566556"/>
            <a:ext cx="2964427" cy="1352031"/>
          </a:xfrm>
          <a:prstGeom prst="rect">
            <a:avLst/>
          </a:prstGeom>
        </p:spPr>
      </p:pic>
      <p:grpSp>
        <p:nvGrpSpPr>
          <p:cNvPr id="31" name="Google Shape;3669;p53">
            <a:extLst>
              <a:ext uri="{FF2B5EF4-FFF2-40B4-BE49-F238E27FC236}">
                <a16:creationId xmlns:a16="http://schemas.microsoft.com/office/drawing/2014/main" id="{0979B3AC-9A00-4A08-A1B8-54C8388D6ADD}"/>
              </a:ext>
            </a:extLst>
          </p:cNvPr>
          <p:cNvGrpSpPr/>
          <p:nvPr/>
        </p:nvGrpSpPr>
        <p:grpSpPr>
          <a:xfrm>
            <a:off x="824111" y="3696615"/>
            <a:ext cx="2665073" cy="1317140"/>
            <a:chOff x="793334" y="1192826"/>
            <a:chExt cx="2665073" cy="1317140"/>
          </a:xfrm>
        </p:grpSpPr>
        <p:sp>
          <p:nvSpPr>
            <p:cNvPr id="32" name="Google Shape;3670;p53">
              <a:extLst>
                <a:ext uri="{FF2B5EF4-FFF2-40B4-BE49-F238E27FC236}">
                  <a16:creationId xmlns:a16="http://schemas.microsoft.com/office/drawing/2014/main" id="{DCEC8A79-A3F9-42F9-AB6A-69DA4373ECE1}"/>
                </a:ext>
              </a:extLst>
            </p:cNvPr>
            <p:cNvSpPr/>
            <p:nvPr/>
          </p:nvSpPr>
          <p:spPr>
            <a:xfrm>
              <a:off x="2759899" y="20345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71;p53">
              <a:extLst>
                <a:ext uri="{FF2B5EF4-FFF2-40B4-BE49-F238E27FC236}">
                  <a16:creationId xmlns:a16="http://schemas.microsoft.com/office/drawing/2014/main" id="{4ACBB832-996D-44B4-B75A-289622F45A16}"/>
                </a:ext>
              </a:extLst>
            </p:cNvPr>
            <p:cNvSpPr/>
            <p:nvPr/>
          </p:nvSpPr>
          <p:spPr>
            <a:xfrm>
              <a:off x="2622291" y="1667631"/>
              <a:ext cx="12573" cy="1765"/>
            </a:xfrm>
            <a:custGeom>
              <a:avLst/>
              <a:gdLst/>
              <a:ahLst/>
              <a:cxnLst/>
              <a:rect l="l" t="t" r="r" b="b"/>
              <a:pathLst>
                <a:path w="926" h="130" extrusionOk="0">
                  <a:moveTo>
                    <a:pt x="925" y="0"/>
                  </a:moveTo>
                  <a:cubicBezTo>
                    <a:pt x="866" y="7"/>
                    <a:pt x="771" y="18"/>
                    <a:pt x="687" y="32"/>
                  </a:cubicBezTo>
                  <a:cubicBezTo>
                    <a:pt x="460" y="67"/>
                    <a:pt x="232" y="91"/>
                    <a:pt x="1" y="102"/>
                  </a:cubicBezTo>
                  <a:lnTo>
                    <a:pt x="60" y="105"/>
                  </a:lnTo>
                  <a:cubicBezTo>
                    <a:pt x="208" y="119"/>
                    <a:pt x="334" y="130"/>
                    <a:pt x="432" y="130"/>
                  </a:cubicBezTo>
                  <a:cubicBezTo>
                    <a:pt x="694" y="130"/>
                    <a:pt x="855" y="53"/>
                    <a:pt x="9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672;p53">
              <a:extLst>
                <a:ext uri="{FF2B5EF4-FFF2-40B4-BE49-F238E27FC236}">
                  <a16:creationId xmlns:a16="http://schemas.microsoft.com/office/drawing/2014/main" id="{D91A5DD9-8391-4979-8609-95645B8DA567}"/>
                </a:ext>
              </a:extLst>
            </p:cNvPr>
            <p:cNvSpPr/>
            <p:nvPr/>
          </p:nvSpPr>
          <p:spPr>
            <a:xfrm>
              <a:off x="2265040" y="1528449"/>
              <a:ext cx="1344" cy="109"/>
            </a:xfrm>
            <a:custGeom>
              <a:avLst/>
              <a:gdLst/>
              <a:ahLst/>
              <a:cxnLst/>
              <a:rect l="l" t="t" r="r" b="b"/>
              <a:pathLst>
                <a:path w="99" h="8" extrusionOk="0">
                  <a:moveTo>
                    <a:pt x="1" y="1"/>
                  </a:moveTo>
                  <a:cubicBezTo>
                    <a:pt x="32" y="4"/>
                    <a:pt x="67" y="8"/>
                    <a:pt x="99" y="8"/>
                  </a:cubicBezTo>
                  <a:cubicBezTo>
                    <a:pt x="67" y="1"/>
                    <a:pt x="32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673;p53">
              <a:extLst>
                <a:ext uri="{FF2B5EF4-FFF2-40B4-BE49-F238E27FC236}">
                  <a16:creationId xmlns:a16="http://schemas.microsoft.com/office/drawing/2014/main" id="{E674EA39-59D9-4911-9F93-8C25C3EB9916}"/>
                </a:ext>
              </a:extLst>
            </p:cNvPr>
            <p:cNvSpPr/>
            <p:nvPr/>
          </p:nvSpPr>
          <p:spPr>
            <a:xfrm>
              <a:off x="2494622" y="1668433"/>
              <a:ext cx="8147" cy="2118"/>
            </a:xfrm>
            <a:custGeom>
              <a:avLst/>
              <a:gdLst/>
              <a:ahLst/>
              <a:cxnLst/>
              <a:rect l="l" t="t" r="r" b="b"/>
              <a:pathLst>
                <a:path w="600" h="156" extrusionOk="0">
                  <a:moveTo>
                    <a:pt x="1" y="1"/>
                  </a:moveTo>
                  <a:cubicBezTo>
                    <a:pt x="115" y="69"/>
                    <a:pt x="416" y="156"/>
                    <a:pt x="554" y="156"/>
                  </a:cubicBezTo>
                  <a:cubicBezTo>
                    <a:pt x="572" y="156"/>
                    <a:pt x="588" y="154"/>
                    <a:pt x="599" y="151"/>
                  </a:cubicBezTo>
                  <a:cubicBezTo>
                    <a:pt x="564" y="120"/>
                    <a:pt x="522" y="95"/>
                    <a:pt x="477" y="85"/>
                  </a:cubicBezTo>
                  <a:cubicBezTo>
                    <a:pt x="323" y="29"/>
                    <a:pt x="162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74;p53">
              <a:extLst>
                <a:ext uri="{FF2B5EF4-FFF2-40B4-BE49-F238E27FC236}">
                  <a16:creationId xmlns:a16="http://schemas.microsoft.com/office/drawing/2014/main" id="{32752D84-332C-430B-AD9D-7D30CE2A5293}"/>
                </a:ext>
              </a:extLst>
            </p:cNvPr>
            <p:cNvSpPr/>
            <p:nvPr/>
          </p:nvSpPr>
          <p:spPr>
            <a:xfrm>
              <a:off x="2304347" y="1661671"/>
              <a:ext cx="30291" cy="17094"/>
            </a:xfrm>
            <a:custGeom>
              <a:avLst/>
              <a:gdLst/>
              <a:ahLst/>
              <a:cxnLst/>
              <a:rect l="l" t="t" r="r" b="b"/>
              <a:pathLst>
                <a:path w="2231" h="1259" extrusionOk="0">
                  <a:moveTo>
                    <a:pt x="2192" y="1"/>
                  </a:moveTo>
                  <a:cubicBezTo>
                    <a:pt x="2051" y="1"/>
                    <a:pt x="1914" y="18"/>
                    <a:pt x="1776" y="47"/>
                  </a:cubicBezTo>
                  <a:cubicBezTo>
                    <a:pt x="1629" y="71"/>
                    <a:pt x="1485" y="113"/>
                    <a:pt x="1349" y="166"/>
                  </a:cubicBezTo>
                  <a:cubicBezTo>
                    <a:pt x="1107" y="278"/>
                    <a:pt x="894" y="359"/>
                    <a:pt x="627" y="383"/>
                  </a:cubicBezTo>
                  <a:cubicBezTo>
                    <a:pt x="407" y="404"/>
                    <a:pt x="36" y="691"/>
                    <a:pt x="1" y="761"/>
                  </a:cubicBezTo>
                  <a:cubicBezTo>
                    <a:pt x="1" y="810"/>
                    <a:pt x="11" y="968"/>
                    <a:pt x="113" y="1062"/>
                  </a:cubicBezTo>
                  <a:cubicBezTo>
                    <a:pt x="174" y="1112"/>
                    <a:pt x="249" y="1139"/>
                    <a:pt x="327" y="1139"/>
                  </a:cubicBezTo>
                  <a:cubicBezTo>
                    <a:pt x="343" y="1139"/>
                    <a:pt x="359" y="1138"/>
                    <a:pt x="375" y="1136"/>
                  </a:cubicBezTo>
                  <a:cubicBezTo>
                    <a:pt x="437" y="1131"/>
                    <a:pt x="494" y="1129"/>
                    <a:pt x="548" y="1129"/>
                  </a:cubicBezTo>
                  <a:cubicBezTo>
                    <a:pt x="781" y="1129"/>
                    <a:pt x="937" y="1172"/>
                    <a:pt x="988" y="1255"/>
                  </a:cubicBezTo>
                  <a:cubicBezTo>
                    <a:pt x="988" y="1255"/>
                    <a:pt x="988" y="1258"/>
                    <a:pt x="988" y="1258"/>
                  </a:cubicBezTo>
                  <a:cubicBezTo>
                    <a:pt x="1020" y="1206"/>
                    <a:pt x="1100" y="1160"/>
                    <a:pt x="1230" y="1160"/>
                  </a:cubicBezTo>
                  <a:cubicBezTo>
                    <a:pt x="1345" y="1160"/>
                    <a:pt x="1415" y="1143"/>
                    <a:pt x="1447" y="1104"/>
                  </a:cubicBezTo>
                  <a:cubicBezTo>
                    <a:pt x="1454" y="1097"/>
                    <a:pt x="1475" y="1073"/>
                    <a:pt x="1464" y="999"/>
                  </a:cubicBezTo>
                  <a:cubicBezTo>
                    <a:pt x="1436" y="835"/>
                    <a:pt x="1594" y="761"/>
                    <a:pt x="1695" y="712"/>
                  </a:cubicBezTo>
                  <a:cubicBezTo>
                    <a:pt x="1727" y="698"/>
                    <a:pt x="1755" y="684"/>
                    <a:pt x="1783" y="667"/>
                  </a:cubicBezTo>
                  <a:cubicBezTo>
                    <a:pt x="1751" y="628"/>
                    <a:pt x="1716" y="593"/>
                    <a:pt x="1678" y="562"/>
                  </a:cubicBezTo>
                  <a:cubicBezTo>
                    <a:pt x="1601" y="495"/>
                    <a:pt x="1541" y="443"/>
                    <a:pt x="1555" y="376"/>
                  </a:cubicBezTo>
                  <a:cubicBezTo>
                    <a:pt x="1562" y="341"/>
                    <a:pt x="1587" y="313"/>
                    <a:pt x="1618" y="306"/>
                  </a:cubicBezTo>
                  <a:cubicBezTo>
                    <a:pt x="1765" y="253"/>
                    <a:pt x="2122" y="92"/>
                    <a:pt x="2231" y="1"/>
                  </a:cubicBezTo>
                  <a:cubicBezTo>
                    <a:pt x="2218" y="1"/>
                    <a:pt x="2205" y="1"/>
                    <a:pt x="21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675;p53">
              <a:extLst>
                <a:ext uri="{FF2B5EF4-FFF2-40B4-BE49-F238E27FC236}">
                  <a16:creationId xmlns:a16="http://schemas.microsoft.com/office/drawing/2014/main" id="{88DBEF12-F001-4ADB-8568-871235EB5353}"/>
                </a:ext>
              </a:extLst>
            </p:cNvPr>
            <p:cNvSpPr/>
            <p:nvPr/>
          </p:nvSpPr>
          <p:spPr>
            <a:xfrm>
              <a:off x="2596779" y="1667903"/>
              <a:ext cx="20869" cy="13808"/>
            </a:xfrm>
            <a:custGeom>
              <a:avLst/>
              <a:gdLst/>
              <a:ahLst/>
              <a:cxnLst/>
              <a:rect l="l" t="t" r="r" b="b"/>
              <a:pathLst>
                <a:path w="1537" h="1017" extrusionOk="0">
                  <a:moveTo>
                    <a:pt x="1117" y="1"/>
                  </a:moveTo>
                  <a:cubicBezTo>
                    <a:pt x="1103" y="1"/>
                    <a:pt x="1089" y="1"/>
                    <a:pt x="1075" y="1"/>
                  </a:cubicBezTo>
                  <a:cubicBezTo>
                    <a:pt x="693" y="1"/>
                    <a:pt x="291" y="92"/>
                    <a:pt x="144" y="239"/>
                  </a:cubicBezTo>
                  <a:cubicBezTo>
                    <a:pt x="0" y="383"/>
                    <a:pt x="14" y="792"/>
                    <a:pt x="102" y="960"/>
                  </a:cubicBezTo>
                  <a:cubicBezTo>
                    <a:pt x="119" y="999"/>
                    <a:pt x="140" y="1016"/>
                    <a:pt x="151" y="1016"/>
                  </a:cubicBezTo>
                  <a:lnTo>
                    <a:pt x="161" y="1013"/>
                  </a:lnTo>
                  <a:cubicBezTo>
                    <a:pt x="161" y="995"/>
                    <a:pt x="161" y="974"/>
                    <a:pt x="161" y="957"/>
                  </a:cubicBezTo>
                  <a:cubicBezTo>
                    <a:pt x="154" y="831"/>
                    <a:pt x="140" y="624"/>
                    <a:pt x="406" y="341"/>
                  </a:cubicBezTo>
                  <a:cubicBezTo>
                    <a:pt x="620" y="109"/>
                    <a:pt x="981" y="48"/>
                    <a:pt x="1344" y="48"/>
                  </a:cubicBezTo>
                  <a:cubicBezTo>
                    <a:pt x="1409" y="48"/>
                    <a:pt x="1473" y="50"/>
                    <a:pt x="1537" y="54"/>
                  </a:cubicBezTo>
                  <a:cubicBezTo>
                    <a:pt x="1519" y="50"/>
                    <a:pt x="1505" y="47"/>
                    <a:pt x="1488" y="43"/>
                  </a:cubicBezTo>
                  <a:cubicBezTo>
                    <a:pt x="1365" y="15"/>
                    <a:pt x="1242" y="1"/>
                    <a:pt x="111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676;p53">
              <a:extLst>
                <a:ext uri="{FF2B5EF4-FFF2-40B4-BE49-F238E27FC236}">
                  <a16:creationId xmlns:a16="http://schemas.microsoft.com/office/drawing/2014/main" id="{5A5AEAB0-9E47-4E51-9535-0FC3DEDF9EE9}"/>
                </a:ext>
              </a:extLst>
            </p:cNvPr>
            <p:cNvSpPr/>
            <p:nvPr/>
          </p:nvSpPr>
          <p:spPr>
            <a:xfrm>
              <a:off x="1460410" y="19054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677;p53">
              <a:extLst>
                <a:ext uri="{FF2B5EF4-FFF2-40B4-BE49-F238E27FC236}">
                  <a16:creationId xmlns:a16="http://schemas.microsoft.com/office/drawing/2014/main" id="{0C56B8E4-698D-4BCC-8107-9223062CF384}"/>
                </a:ext>
              </a:extLst>
            </p:cNvPr>
            <p:cNvSpPr/>
            <p:nvPr/>
          </p:nvSpPr>
          <p:spPr>
            <a:xfrm>
              <a:off x="2393809" y="1664875"/>
              <a:ext cx="58709" cy="92123"/>
            </a:xfrm>
            <a:custGeom>
              <a:avLst/>
              <a:gdLst/>
              <a:ahLst/>
              <a:cxnLst/>
              <a:rect l="l" t="t" r="r" b="b"/>
              <a:pathLst>
                <a:path w="4324" h="6785" extrusionOk="0">
                  <a:moveTo>
                    <a:pt x="2372" y="0"/>
                  </a:moveTo>
                  <a:cubicBezTo>
                    <a:pt x="2056" y="0"/>
                    <a:pt x="1686" y="178"/>
                    <a:pt x="1457" y="378"/>
                  </a:cubicBezTo>
                  <a:lnTo>
                    <a:pt x="1429" y="403"/>
                  </a:lnTo>
                  <a:lnTo>
                    <a:pt x="1432" y="403"/>
                  </a:lnTo>
                  <a:lnTo>
                    <a:pt x="1352" y="455"/>
                  </a:lnTo>
                  <a:lnTo>
                    <a:pt x="1317" y="480"/>
                  </a:lnTo>
                  <a:cubicBezTo>
                    <a:pt x="1208" y="543"/>
                    <a:pt x="1096" y="602"/>
                    <a:pt x="981" y="655"/>
                  </a:cubicBezTo>
                  <a:cubicBezTo>
                    <a:pt x="760" y="760"/>
                    <a:pt x="529" y="868"/>
                    <a:pt x="403" y="1029"/>
                  </a:cubicBezTo>
                  <a:cubicBezTo>
                    <a:pt x="344" y="1099"/>
                    <a:pt x="284" y="1169"/>
                    <a:pt x="221" y="1232"/>
                  </a:cubicBezTo>
                  <a:cubicBezTo>
                    <a:pt x="102" y="1355"/>
                    <a:pt x="0" y="1460"/>
                    <a:pt x="4" y="1558"/>
                  </a:cubicBezTo>
                  <a:cubicBezTo>
                    <a:pt x="7" y="1614"/>
                    <a:pt x="42" y="1670"/>
                    <a:pt x="119" y="1733"/>
                  </a:cubicBezTo>
                  <a:cubicBezTo>
                    <a:pt x="421" y="1992"/>
                    <a:pt x="393" y="2185"/>
                    <a:pt x="368" y="2388"/>
                  </a:cubicBezTo>
                  <a:cubicBezTo>
                    <a:pt x="361" y="2433"/>
                    <a:pt x="354" y="2482"/>
                    <a:pt x="351" y="2531"/>
                  </a:cubicBezTo>
                  <a:cubicBezTo>
                    <a:pt x="344" y="2668"/>
                    <a:pt x="694" y="3109"/>
                    <a:pt x="907" y="3371"/>
                  </a:cubicBezTo>
                  <a:lnTo>
                    <a:pt x="1051" y="3546"/>
                  </a:lnTo>
                  <a:cubicBezTo>
                    <a:pt x="1233" y="3781"/>
                    <a:pt x="1394" y="3977"/>
                    <a:pt x="1457" y="4085"/>
                  </a:cubicBezTo>
                  <a:cubicBezTo>
                    <a:pt x="1632" y="4404"/>
                    <a:pt x="1418" y="4961"/>
                    <a:pt x="1124" y="5325"/>
                  </a:cubicBezTo>
                  <a:cubicBezTo>
                    <a:pt x="1065" y="5402"/>
                    <a:pt x="1033" y="5503"/>
                    <a:pt x="1044" y="5601"/>
                  </a:cubicBezTo>
                  <a:cubicBezTo>
                    <a:pt x="1061" y="5878"/>
                    <a:pt x="1310" y="6186"/>
                    <a:pt x="1639" y="6186"/>
                  </a:cubicBezTo>
                  <a:cubicBezTo>
                    <a:pt x="1922" y="6186"/>
                    <a:pt x="2073" y="6361"/>
                    <a:pt x="2209" y="6519"/>
                  </a:cubicBezTo>
                  <a:cubicBezTo>
                    <a:pt x="2329" y="6662"/>
                    <a:pt x="2435" y="6785"/>
                    <a:pt x="2628" y="6785"/>
                  </a:cubicBezTo>
                  <a:cubicBezTo>
                    <a:pt x="2633" y="6785"/>
                    <a:pt x="2638" y="6785"/>
                    <a:pt x="2644" y="6785"/>
                  </a:cubicBezTo>
                  <a:cubicBezTo>
                    <a:pt x="3158" y="6767"/>
                    <a:pt x="3715" y="6641"/>
                    <a:pt x="3771" y="6557"/>
                  </a:cubicBezTo>
                  <a:cubicBezTo>
                    <a:pt x="3778" y="6543"/>
                    <a:pt x="3785" y="6494"/>
                    <a:pt x="3778" y="6309"/>
                  </a:cubicBezTo>
                  <a:cubicBezTo>
                    <a:pt x="3778" y="6263"/>
                    <a:pt x="3771" y="6217"/>
                    <a:pt x="3771" y="6168"/>
                  </a:cubicBezTo>
                  <a:cubicBezTo>
                    <a:pt x="3757" y="5951"/>
                    <a:pt x="3743" y="5699"/>
                    <a:pt x="3778" y="5556"/>
                  </a:cubicBezTo>
                  <a:cubicBezTo>
                    <a:pt x="3813" y="5412"/>
                    <a:pt x="3781" y="5374"/>
                    <a:pt x="3736" y="5311"/>
                  </a:cubicBezTo>
                  <a:cubicBezTo>
                    <a:pt x="3701" y="5262"/>
                    <a:pt x="3676" y="5206"/>
                    <a:pt x="3662" y="5150"/>
                  </a:cubicBezTo>
                  <a:cubicBezTo>
                    <a:pt x="3654" y="5140"/>
                    <a:pt x="3626" y="5137"/>
                    <a:pt x="3595" y="5137"/>
                  </a:cubicBezTo>
                  <a:cubicBezTo>
                    <a:pt x="3560" y="5137"/>
                    <a:pt x="3520" y="5141"/>
                    <a:pt x="3501" y="5143"/>
                  </a:cubicBezTo>
                  <a:cubicBezTo>
                    <a:pt x="3473" y="5146"/>
                    <a:pt x="3445" y="5150"/>
                    <a:pt x="3421" y="5150"/>
                  </a:cubicBezTo>
                  <a:cubicBezTo>
                    <a:pt x="3376" y="5150"/>
                    <a:pt x="3341" y="5139"/>
                    <a:pt x="3323" y="5101"/>
                  </a:cubicBezTo>
                  <a:cubicBezTo>
                    <a:pt x="3295" y="5038"/>
                    <a:pt x="3347" y="4985"/>
                    <a:pt x="3375" y="4961"/>
                  </a:cubicBezTo>
                  <a:cubicBezTo>
                    <a:pt x="3491" y="4845"/>
                    <a:pt x="3508" y="4768"/>
                    <a:pt x="3501" y="4751"/>
                  </a:cubicBezTo>
                  <a:cubicBezTo>
                    <a:pt x="3498" y="4745"/>
                    <a:pt x="3481" y="4732"/>
                    <a:pt x="3428" y="4732"/>
                  </a:cubicBezTo>
                  <a:cubicBezTo>
                    <a:pt x="3417" y="4732"/>
                    <a:pt x="3406" y="4732"/>
                    <a:pt x="3393" y="4733"/>
                  </a:cubicBezTo>
                  <a:cubicBezTo>
                    <a:pt x="3386" y="4733"/>
                    <a:pt x="3379" y="4733"/>
                    <a:pt x="3373" y="4733"/>
                  </a:cubicBezTo>
                  <a:cubicBezTo>
                    <a:pt x="3288" y="4733"/>
                    <a:pt x="3225" y="4712"/>
                    <a:pt x="3186" y="4663"/>
                  </a:cubicBezTo>
                  <a:cubicBezTo>
                    <a:pt x="3106" y="4562"/>
                    <a:pt x="3155" y="4401"/>
                    <a:pt x="3204" y="4226"/>
                  </a:cubicBezTo>
                  <a:lnTo>
                    <a:pt x="3211" y="4194"/>
                  </a:lnTo>
                  <a:cubicBezTo>
                    <a:pt x="3225" y="4134"/>
                    <a:pt x="3267" y="4078"/>
                    <a:pt x="3323" y="4050"/>
                  </a:cubicBezTo>
                  <a:cubicBezTo>
                    <a:pt x="3351" y="4037"/>
                    <a:pt x="3382" y="4031"/>
                    <a:pt x="3415" y="4031"/>
                  </a:cubicBezTo>
                  <a:cubicBezTo>
                    <a:pt x="3498" y="4031"/>
                    <a:pt x="3593" y="4069"/>
                    <a:pt x="3683" y="4106"/>
                  </a:cubicBezTo>
                  <a:cubicBezTo>
                    <a:pt x="3725" y="4124"/>
                    <a:pt x="3760" y="4138"/>
                    <a:pt x="3799" y="4152"/>
                  </a:cubicBezTo>
                  <a:cubicBezTo>
                    <a:pt x="3817" y="4158"/>
                    <a:pt x="3836" y="4160"/>
                    <a:pt x="3855" y="4160"/>
                  </a:cubicBezTo>
                  <a:cubicBezTo>
                    <a:pt x="3917" y="4160"/>
                    <a:pt x="3981" y="4133"/>
                    <a:pt x="4051" y="4103"/>
                  </a:cubicBezTo>
                  <a:cubicBezTo>
                    <a:pt x="4135" y="4057"/>
                    <a:pt x="4229" y="4033"/>
                    <a:pt x="4324" y="4033"/>
                  </a:cubicBezTo>
                  <a:cubicBezTo>
                    <a:pt x="4296" y="3973"/>
                    <a:pt x="4173" y="3851"/>
                    <a:pt x="4061" y="3840"/>
                  </a:cubicBezTo>
                  <a:cubicBezTo>
                    <a:pt x="3925" y="3830"/>
                    <a:pt x="3897" y="3704"/>
                    <a:pt x="3872" y="3599"/>
                  </a:cubicBezTo>
                  <a:cubicBezTo>
                    <a:pt x="3837" y="3448"/>
                    <a:pt x="3806" y="3354"/>
                    <a:pt x="3641" y="3340"/>
                  </a:cubicBezTo>
                  <a:cubicBezTo>
                    <a:pt x="3628" y="3339"/>
                    <a:pt x="3615" y="3338"/>
                    <a:pt x="3603" y="3338"/>
                  </a:cubicBezTo>
                  <a:cubicBezTo>
                    <a:pt x="3502" y="3338"/>
                    <a:pt x="3464" y="3375"/>
                    <a:pt x="3449" y="3406"/>
                  </a:cubicBezTo>
                  <a:cubicBezTo>
                    <a:pt x="3424" y="3466"/>
                    <a:pt x="3414" y="3532"/>
                    <a:pt x="3414" y="3595"/>
                  </a:cubicBezTo>
                  <a:cubicBezTo>
                    <a:pt x="3414" y="3655"/>
                    <a:pt x="3403" y="3714"/>
                    <a:pt x="3382" y="3770"/>
                  </a:cubicBezTo>
                  <a:cubicBezTo>
                    <a:pt x="3368" y="3805"/>
                    <a:pt x="3333" y="3826"/>
                    <a:pt x="3295" y="3826"/>
                  </a:cubicBezTo>
                  <a:cubicBezTo>
                    <a:pt x="3214" y="3826"/>
                    <a:pt x="3148" y="3714"/>
                    <a:pt x="3106" y="3620"/>
                  </a:cubicBezTo>
                  <a:cubicBezTo>
                    <a:pt x="3025" y="3441"/>
                    <a:pt x="2973" y="3182"/>
                    <a:pt x="3095" y="3039"/>
                  </a:cubicBezTo>
                  <a:cubicBezTo>
                    <a:pt x="3134" y="2990"/>
                    <a:pt x="3151" y="2951"/>
                    <a:pt x="3141" y="2927"/>
                  </a:cubicBezTo>
                  <a:cubicBezTo>
                    <a:pt x="3126" y="2896"/>
                    <a:pt x="3052" y="2869"/>
                    <a:pt x="2942" y="2869"/>
                  </a:cubicBezTo>
                  <a:cubicBezTo>
                    <a:pt x="2925" y="2869"/>
                    <a:pt x="2907" y="2869"/>
                    <a:pt x="2889" y="2871"/>
                  </a:cubicBezTo>
                  <a:cubicBezTo>
                    <a:pt x="2881" y="2871"/>
                    <a:pt x="2873" y="2871"/>
                    <a:pt x="2866" y="2871"/>
                  </a:cubicBezTo>
                  <a:cubicBezTo>
                    <a:pt x="2727" y="2871"/>
                    <a:pt x="2658" y="2779"/>
                    <a:pt x="2609" y="2710"/>
                  </a:cubicBezTo>
                  <a:cubicBezTo>
                    <a:pt x="2564" y="2652"/>
                    <a:pt x="2548" y="2637"/>
                    <a:pt x="2530" y="2637"/>
                  </a:cubicBezTo>
                  <a:cubicBezTo>
                    <a:pt x="2525" y="2637"/>
                    <a:pt x="2520" y="2638"/>
                    <a:pt x="2514" y="2640"/>
                  </a:cubicBezTo>
                  <a:cubicBezTo>
                    <a:pt x="2499" y="2645"/>
                    <a:pt x="2483" y="2648"/>
                    <a:pt x="2467" y="2648"/>
                  </a:cubicBezTo>
                  <a:cubicBezTo>
                    <a:pt x="2435" y="2648"/>
                    <a:pt x="2402" y="2637"/>
                    <a:pt x="2374" y="2619"/>
                  </a:cubicBezTo>
                  <a:cubicBezTo>
                    <a:pt x="2293" y="2559"/>
                    <a:pt x="2251" y="2402"/>
                    <a:pt x="2251" y="2157"/>
                  </a:cubicBezTo>
                  <a:cubicBezTo>
                    <a:pt x="2251" y="2055"/>
                    <a:pt x="2045" y="1866"/>
                    <a:pt x="1898" y="1866"/>
                  </a:cubicBezTo>
                  <a:cubicBezTo>
                    <a:pt x="1895" y="1866"/>
                    <a:pt x="1892" y="1866"/>
                    <a:pt x="1890" y="1866"/>
                  </a:cubicBezTo>
                  <a:cubicBezTo>
                    <a:pt x="1833" y="1866"/>
                    <a:pt x="1781" y="1832"/>
                    <a:pt x="1761" y="1778"/>
                  </a:cubicBezTo>
                  <a:cubicBezTo>
                    <a:pt x="1740" y="1701"/>
                    <a:pt x="1765" y="1621"/>
                    <a:pt x="1828" y="1572"/>
                  </a:cubicBezTo>
                  <a:cubicBezTo>
                    <a:pt x="1877" y="1530"/>
                    <a:pt x="1938" y="1509"/>
                    <a:pt x="2005" y="1509"/>
                  </a:cubicBezTo>
                  <a:cubicBezTo>
                    <a:pt x="2068" y="1509"/>
                    <a:pt x="2137" y="1528"/>
                    <a:pt x="2206" y="1565"/>
                  </a:cubicBezTo>
                  <a:cubicBezTo>
                    <a:pt x="2234" y="1582"/>
                    <a:pt x="2262" y="1596"/>
                    <a:pt x="2297" y="1607"/>
                  </a:cubicBezTo>
                  <a:cubicBezTo>
                    <a:pt x="2276" y="1530"/>
                    <a:pt x="2248" y="1456"/>
                    <a:pt x="2213" y="1383"/>
                  </a:cubicBezTo>
                  <a:lnTo>
                    <a:pt x="2195" y="1344"/>
                  </a:lnTo>
                  <a:cubicBezTo>
                    <a:pt x="2174" y="1299"/>
                    <a:pt x="2181" y="1246"/>
                    <a:pt x="2213" y="1208"/>
                  </a:cubicBezTo>
                  <a:cubicBezTo>
                    <a:pt x="2307" y="1080"/>
                    <a:pt x="2633" y="1003"/>
                    <a:pt x="2850" y="1003"/>
                  </a:cubicBezTo>
                  <a:cubicBezTo>
                    <a:pt x="2884" y="1003"/>
                    <a:pt x="2914" y="1005"/>
                    <a:pt x="2941" y="1008"/>
                  </a:cubicBezTo>
                  <a:cubicBezTo>
                    <a:pt x="3010" y="1018"/>
                    <a:pt x="3076" y="1022"/>
                    <a:pt x="3136" y="1022"/>
                  </a:cubicBezTo>
                  <a:cubicBezTo>
                    <a:pt x="3277" y="1022"/>
                    <a:pt x="3382" y="999"/>
                    <a:pt x="3407" y="970"/>
                  </a:cubicBezTo>
                  <a:cubicBezTo>
                    <a:pt x="3407" y="970"/>
                    <a:pt x="3410" y="966"/>
                    <a:pt x="3407" y="952"/>
                  </a:cubicBezTo>
                  <a:cubicBezTo>
                    <a:pt x="3375" y="875"/>
                    <a:pt x="3386" y="763"/>
                    <a:pt x="3400" y="634"/>
                  </a:cubicBezTo>
                  <a:cubicBezTo>
                    <a:pt x="3414" y="466"/>
                    <a:pt x="3431" y="273"/>
                    <a:pt x="3351" y="158"/>
                  </a:cubicBezTo>
                  <a:cubicBezTo>
                    <a:pt x="3287" y="70"/>
                    <a:pt x="3194" y="55"/>
                    <a:pt x="3048" y="55"/>
                  </a:cubicBezTo>
                  <a:cubicBezTo>
                    <a:pt x="3025" y="55"/>
                    <a:pt x="3001" y="56"/>
                    <a:pt x="2976" y="56"/>
                  </a:cubicBezTo>
                  <a:cubicBezTo>
                    <a:pt x="2944" y="58"/>
                    <a:pt x="2912" y="59"/>
                    <a:pt x="2880" y="59"/>
                  </a:cubicBezTo>
                  <a:cubicBezTo>
                    <a:pt x="2768" y="59"/>
                    <a:pt x="2655" y="46"/>
                    <a:pt x="2546" y="21"/>
                  </a:cubicBezTo>
                  <a:cubicBezTo>
                    <a:pt x="2491" y="7"/>
                    <a:pt x="2432" y="0"/>
                    <a:pt x="237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678;p53">
              <a:extLst>
                <a:ext uri="{FF2B5EF4-FFF2-40B4-BE49-F238E27FC236}">
                  <a16:creationId xmlns:a16="http://schemas.microsoft.com/office/drawing/2014/main" id="{94352ABA-923D-443A-B7D2-8A67C4439B4D}"/>
                </a:ext>
              </a:extLst>
            </p:cNvPr>
            <p:cNvSpPr/>
            <p:nvPr/>
          </p:nvSpPr>
          <p:spPr>
            <a:xfrm>
              <a:off x="3030608" y="2063280"/>
              <a:ext cx="2525" cy="733"/>
            </a:xfrm>
            <a:custGeom>
              <a:avLst/>
              <a:gdLst/>
              <a:ahLst/>
              <a:cxnLst/>
              <a:rect l="l" t="t" r="r" b="b"/>
              <a:pathLst>
                <a:path w="186" h="54" extrusionOk="0">
                  <a:moveTo>
                    <a:pt x="116" y="0"/>
                  </a:moveTo>
                  <a:cubicBezTo>
                    <a:pt x="112" y="0"/>
                    <a:pt x="109" y="1"/>
                    <a:pt x="105" y="1"/>
                  </a:cubicBezTo>
                  <a:cubicBezTo>
                    <a:pt x="77" y="5"/>
                    <a:pt x="42" y="12"/>
                    <a:pt x="0" y="15"/>
                  </a:cubicBezTo>
                  <a:cubicBezTo>
                    <a:pt x="25" y="22"/>
                    <a:pt x="49" y="29"/>
                    <a:pt x="74" y="36"/>
                  </a:cubicBezTo>
                  <a:cubicBezTo>
                    <a:pt x="110" y="49"/>
                    <a:pt x="136" y="53"/>
                    <a:pt x="154" y="53"/>
                  </a:cubicBezTo>
                  <a:cubicBezTo>
                    <a:pt x="174" y="53"/>
                    <a:pt x="184" y="48"/>
                    <a:pt x="186" y="47"/>
                  </a:cubicBezTo>
                  <a:cubicBezTo>
                    <a:pt x="186" y="40"/>
                    <a:pt x="186" y="33"/>
                    <a:pt x="179" y="29"/>
                  </a:cubicBezTo>
                  <a:cubicBezTo>
                    <a:pt x="163" y="11"/>
                    <a:pt x="140" y="0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679;p53">
              <a:extLst>
                <a:ext uri="{FF2B5EF4-FFF2-40B4-BE49-F238E27FC236}">
                  <a16:creationId xmlns:a16="http://schemas.microsoft.com/office/drawing/2014/main" id="{A56F5EC4-8F91-4D07-B253-33EFC0626D88}"/>
                </a:ext>
              </a:extLst>
            </p:cNvPr>
            <p:cNvSpPr/>
            <p:nvPr/>
          </p:nvSpPr>
          <p:spPr>
            <a:xfrm>
              <a:off x="2090841" y="1529304"/>
              <a:ext cx="1765" cy="2390"/>
            </a:xfrm>
            <a:custGeom>
              <a:avLst/>
              <a:gdLst/>
              <a:ahLst/>
              <a:cxnLst/>
              <a:rect l="l" t="t" r="r" b="b"/>
              <a:pathLst>
                <a:path w="130" h="176" extrusionOk="0">
                  <a:moveTo>
                    <a:pt x="130" y="1"/>
                  </a:moveTo>
                  <a:cubicBezTo>
                    <a:pt x="104" y="14"/>
                    <a:pt x="74" y="21"/>
                    <a:pt x="43" y="21"/>
                  </a:cubicBezTo>
                  <a:cubicBezTo>
                    <a:pt x="32" y="21"/>
                    <a:pt x="21" y="20"/>
                    <a:pt x="11" y="18"/>
                  </a:cubicBezTo>
                  <a:lnTo>
                    <a:pt x="0" y="15"/>
                  </a:lnTo>
                  <a:lnTo>
                    <a:pt x="0" y="15"/>
                  </a:lnTo>
                  <a:cubicBezTo>
                    <a:pt x="11" y="39"/>
                    <a:pt x="18" y="67"/>
                    <a:pt x="14" y="92"/>
                  </a:cubicBezTo>
                  <a:cubicBezTo>
                    <a:pt x="11" y="123"/>
                    <a:pt x="28" y="155"/>
                    <a:pt x="56" y="169"/>
                  </a:cubicBezTo>
                  <a:cubicBezTo>
                    <a:pt x="65" y="173"/>
                    <a:pt x="75" y="176"/>
                    <a:pt x="85" y="176"/>
                  </a:cubicBezTo>
                  <a:cubicBezTo>
                    <a:pt x="92" y="176"/>
                    <a:pt x="98" y="175"/>
                    <a:pt x="105" y="172"/>
                  </a:cubicBezTo>
                  <a:lnTo>
                    <a:pt x="105" y="162"/>
                  </a:lnTo>
                  <a:cubicBezTo>
                    <a:pt x="91" y="106"/>
                    <a:pt x="102" y="50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680;p53">
              <a:extLst>
                <a:ext uri="{FF2B5EF4-FFF2-40B4-BE49-F238E27FC236}">
                  <a16:creationId xmlns:a16="http://schemas.microsoft.com/office/drawing/2014/main" id="{FA4E0597-8D07-4682-B322-CBC57314FB58}"/>
                </a:ext>
              </a:extLst>
            </p:cNvPr>
            <p:cNvSpPr/>
            <p:nvPr/>
          </p:nvSpPr>
          <p:spPr>
            <a:xfrm>
              <a:off x="2245597" y="1718058"/>
              <a:ext cx="14229" cy="4386"/>
            </a:xfrm>
            <a:custGeom>
              <a:avLst/>
              <a:gdLst/>
              <a:ahLst/>
              <a:cxnLst/>
              <a:rect l="l" t="t" r="r" b="b"/>
              <a:pathLst>
                <a:path w="1048" h="323" extrusionOk="0">
                  <a:moveTo>
                    <a:pt x="1048" y="0"/>
                  </a:moveTo>
                  <a:cubicBezTo>
                    <a:pt x="989" y="25"/>
                    <a:pt x="910" y="31"/>
                    <a:pt x="818" y="31"/>
                  </a:cubicBezTo>
                  <a:cubicBezTo>
                    <a:pt x="779" y="31"/>
                    <a:pt x="737" y="29"/>
                    <a:pt x="694" y="28"/>
                  </a:cubicBezTo>
                  <a:lnTo>
                    <a:pt x="578" y="28"/>
                  </a:lnTo>
                  <a:cubicBezTo>
                    <a:pt x="565" y="28"/>
                    <a:pt x="552" y="28"/>
                    <a:pt x="539" y="28"/>
                  </a:cubicBezTo>
                  <a:cubicBezTo>
                    <a:pt x="473" y="28"/>
                    <a:pt x="408" y="35"/>
                    <a:pt x="344" y="53"/>
                  </a:cubicBezTo>
                  <a:cubicBezTo>
                    <a:pt x="274" y="84"/>
                    <a:pt x="211" y="133"/>
                    <a:pt x="162" y="189"/>
                  </a:cubicBezTo>
                  <a:cubicBezTo>
                    <a:pt x="113" y="238"/>
                    <a:pt x="57" y="284"/>
                    <a:pt x="1" y="323"/>
                  </a:cubicBezTo>
                  <a:cubicBezTo>
                    <a:pt x="41" y="319"/>
                    <a:pt x="82" y="318"/>
                    <a:pt x="124" y="318"/>
                  </a:cubicBezTo>
                  <a:cubicBezTo>
                    <a:pt x="166" y="318"/>
                    <a:pt x="209" y="319"/>
                    <a:pt x="253" y="319"/>
                  </a:cubicBezTo>
                  <a:cubicBezTo>
                    <a:pt x="279" y="319"/>
                    <a:pt x="305" y="319"/>
                    <a:pt x="332" y="319"/>
                  </a:cubicBezTo>
                  <a:cubicBezTo>
                    <a:pt x="530" y="319"/>
                    <a:pt x="735" y="316"/>
                    <a:pt x="859" y="270"/>
                  </a:cubicBezTo>
                  <a:cubicBezTo>
                    <a:pt x="1016" y="207"/>
                    <a:pt x="1034" y="105"/>
                    <a:pt x="1048" y="11"/>
                  </a:cubicBezTo>
                  <a:lnTo>
                    <a:pt x="104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681;p53">
              <a:extLst>
                <a:ext uri="{FF2B5EF4-FFF2-40B4-BE49-F238E27FC236}">
                  <a16:creationId xmlns:a16="http://schemas.microsoft.com/office/drawing/2014/main" id="{C458788E-303B-4B89-9263-40581A404739}"/>
                </a:ext>
              </a:extLst>
            </p:cNvPr>
            <p:cNvSpPr/>
            <p:nvPr/>
          </p:nvSpPr>
          <p:spPr>
            <a:xfrm>
              <a:off x="2812146" y="1578590"/>
              <a:ext cx="42742" cy="41805"/>
            </a:xfrm>
            <a:custGeom>
              <a:avLst/>
              <a:gdLst/>
              <a:ahLst/>
              <a:cxnLst/>
              <a:rect l="l" t="t" r="r" b="b"/>
              <a:pathLst>
                <a:path w="3148" h="3079" extrusionOk="0">
                  <a:moveTo>
                    <a:pt x="3071" y="1"/>
                  </a:moveTo>
                  <a:lnTo>
                    <a:pt x="3071" y="1"/>
                  </a:lnTo>
                  <a:cubicBezTo>
                    <a:pt x="3001" y="32"/>
                    <a:pt x="2843" y="348"/>
                    <a:pt x="2749" y="537"/>
                  </a:cubicBezTo>
                  <a:cubicBezTo>
                    <a:pt x="2661" y="715"/>
                    <a:pt x="2556" y="918"/>
                    <a:pt x="2451" y="1086"/>
                  </a:cubicBezTo>
                  <a:cubicBezTo>
                    <a:pt x="2237" y="1429"/>
                    <a:pt x="1908" y="1664"/>
                    <a:pt x="1621" y="1870"/>
                  </a:cubicBezTo>
                  <a:cubicBezTo>
                    <a:pt x="1341" y="2070"/>
                    <a:pt x="1100" y="2241"/>
                    <a:pt x="1002" y="2462"/>
                  </a:cubicBezTo>
                  <a:cubicBezTo>
                    <a:pt x="855" y="2791"/>
                    <a:pt x="438" y="2924"/>
                    <a:pt x="161" y="3015"/>
                  </a:cubicBezTo>
                  <a:cubicBezTo>
                    <a:pt x="105" y="3033"/>
                    <a:pt x="42" y="3054"/>
                    <a:pt x="0" y="3071"/>
                  </a:cubicBezTo>
                  <a:cubicBezTo>
                    <a:pt x="27" y="3076"/>
                    <a:pt x="62" y="3078"/>
                    <a:pt x="104" y="3078"/>
                  </a:cubicBezTo>
                  <a:cubicBezTo>
                    <a:pt x="286" y="3078"/>
                    <a:pt x="593" y="3034"/>
                    <a:pt x="823" y="2931"/>
                  </a:cubicBezTo>
                  <a:cubicBezTo>
                    <a:pt x="963" y="2868"/>
                    <a:pt x="1044" y="2791"/>
                    <a:pt x="1044" y="2728"/>
                  </a:cubicBezTo>
                  <a:cubicBezTo>
                    <a:pt x="1044" y="2494"/>
                    <a:pt x="1345" y="2375"/>
                    <a:pt x="1695" y="2231"/>
                  </a:cubicBezTo>
                  <a:cubicBezTo>
                    <a:pt x="1957" y="2126"/>
                    <a:pt x="2251" y="2007"/>
                    <a:pt x="2447" y="1828"/>
                  </a:cubicBezTo>
                  <a:cubicBezTo>
                    <a:pt x="2868" y="1454"/>
                    <a:pt x="3148" y="190"/>
                    <a:pt x="30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682;p53">
              <a:extLst>
                <a:ext uri="{FF2B5EF4-FFF2-40B4-BE49-F238E27FC236}">
                  <a16:creationId xmlns:a16="http://schemas.microsoft.com/office/drawing/2014/main" id="{57D955E7-A2A6-4992-BCD4-45BD0650423B}"/>
                </a:ext>
              </a:extLst>
            </p:cNvPr>
            <p:cNvSpPr/>
            <p:nvPr/>
          </p:nvSpPr>
          <p:spPr>
            <a:xfrm>
              <a:off x="2563691" y="1451016"/>
              <a:ext cx="3055" cy="2593"/>
            </a:xfrm>
            <a:custGeom>
              <a:avLst/>
              <a:gdLst/>
              <a:ahLst/>
              <a:cxnLst/>
              <a:rect l="l" t="t" r="r" b="b"/>
              <a:pathLst>
                <a:path w="225" h="191" extrusionOk="0">
                  <a:moveTo>
                    <a:pt x="50" y="0"/>
                  </a:moveTo>
                  <a:cubicBezTo>
                    <a:pt x="35" y="0"/>
                    <a:pt x="21" y="10"/>
                    <a:pt x="18" y="25"/>
                  </a:cubicBezTo>
                  <a:cubicBezTo>
                    <a:pt x="0" y="71"/>
                    <a:pt x="7" y="120"/>
                    <a:pt x="42" y="155"/>
                  </a:cubicBezTo>
                  <a:cubicBezTo>
                    <a:pt x="68" y="178"/>
                    <a:pt x="102" y="190"/>
                    <a:pt x="136" y="190"/>
                  </a:cubicBezTo>
                  <a:cubicBezTo>
                    <a:pt x="158" y="190"/>
                    <a:pt x="180" y="185"/>
                    <a:pt x="200" y="176"/>
                  </a:cubicBezTo>
                  <a:lnTo>
                    <a:pt x="224" y="165"/>
                  </a:lnTo>
                  <a:cubicBezTo>
                    <a:pt x="200" y="144"/>
                    <a:pt x="186" y="116"/>
                    <a:pt x="182" y="85"/>
                  </a:cubicBezTo>
                  <a:cubicBezTo>
                    <a:pt x="158" y="39"/>
                    <a:pt x="116" y="8"/>
                    <a:pt x="67" y="1"/>
                  </a:cubicBezTo>
                  <a:lnTo>
                    <a:pt x="56" y="1"/>
                  </a:lnTo>
                  <a:cubicBezTo>
                    <a:pt x="54" y="0"/>
                    <a:pt x="52" y="0"/>
                    <a:pt x="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683;p53">
              <a:extLst>
                <a:ext uri="{FF2B5EF4-FFF2-40B4-BE49-F238E27FC236}">
                  <a16:creationId xmlns:a16="http://schemas.microsoft.com/office/drawing/2014/main" id="{CE868980-8F6B-4844-95AC-49E828DB7D92}"/>
                </a:ext>
              </a:extLst>
            </p:cNvPr>
            <p:cNvSpPr/>
            <p:nvPr/>
          </p:nvSpPr>
          <p:spPr>
            <a:xfrm>
              <a:off x="2480977" y="1673361"/>
              <a:ext cx="16510" cy="18180"/>
            </a:xfrm>
            <a:custGeom>
              <a:avLst/>
              <a:gdLst/>
              <a:ahLst/>
              <a:cxnLst/>
              <a:rect l="l" t="t" r="r" b="b"/>
              <a:pathLst>
                <a:path w="1216" h="1339" extrusionOk="0">
                  <a:moveTo>
                    <a:pt x="797" y="1"/>
                  </a:moveTo>
                  <a:cubicBezTo>
                    <a:pt x="756" y="1"/>
                    <a:pt x="733" y="36"/>
                    <a:pt x="705" y="138"/>
                  </a:cubicBezTo>
                  <a:cubicBezTo>
                    <a:pt x="691" y="194"/>
                    <a:pt x="677" y="243"/>
                    <a:pt x="628" y="261"/>
                  </a:cubicBezTo>
                  <a:cubicBezTo>
                    <a:pt x="620" y="263"/>
                    <a:pt x="611" y="264"/>
                    <a:pt x="603" y="264"/>
                  </a:cubicBezTo>
                  <a:cubicBezTo>
                    <a:pt x="584" y="264"/>
                    <a:pt x="565" y="259"/>
                    <a:pt x="551" y="247"/>
                  </a:cubicBezTo>
                  <a:lnTo>
                    <a:pt x="526" y="229"/>
                  </a:lnTo>
                  <a:cubicBezTo>
                    <a:pt x="475" y="191"/>
                    <a:pt x="381" y="118"/>
                    <a:pt x="296" y="118"/>
                  </a:cubicBezTo>
                  <a:cubicBezTo>
                    <a:pt x="287" y="118"/>
                    <a:pt x="279" y="119"/>
                    <a:pt x="271" y="121"/>
                  </a:cubicBezTo>
                  <a:cubicBezTo>
                    <a:pt x="215" y="131"/>
                    <a:pt x="169" y="166"/>
                    <a:pt x="141" y="215"/>
                  </a:cubicBezTo>
                  <a:cubicBezTo>
                    <a:pt x="127" y="240"/>
                    <a:pt x="113" y="264"/>
                    <a:pt x="102" y="292"/>
                  </a:cubicBezTo>
                  <a:cubicBezTo>
                    <a:pt x="1" y="551"/>
                    <a:pt x="43" y="978"/>
                    <a:pt x="106" y="1048"/>
                  </a:cubicBezTo>
                  <a:cubicBezTo>
                    <a:pt x="134" y="1010"/>
                    <a:pt x="145" y="835"/>
                    <a:pt x="148" y="737"/>
                  </a:cubicBezTo>
                  <a:cubicBezTo>
                    <a:pt x="159" y="502"/>
                    <a:pt x="173" y="257"/>
                    <a:pt x="348" y="257"/>
                  </a:cubicBezTo>
                  <a:cubicBezTo>
                    <a:pt x="411" y="257"/>
                    <a:pt x="474" y="289"/>
                    <a:pt x="509" y="345"/>
                  </a:cubicBezTo>
                  <a:cubicBezTo>
                    <a:pt x="621" y="506"/>
                    <a:pt x="568" y="859"/>
                    <a:pt x="474" y="1122"/>
                  </a:cubicBezTo>
                  <a:cubicBezTo>
                    <a:pt x="449" y="1185"/>
                    <a:pt x="435" y="1269"/>
                    <a:pt x="488" y="1311"/>
                  </a:cubicBezTo>
                  <a:cubicBezTo>
                    <a:pt x="512" y="1329"/>
                    <a:pt x="548" y="1338"/>
                    <a:pt x="595" y="1338"/>
                  </a:cubicBezTo>
                  <a:cubicBezTo>
                    <a:pt x="703" y="1338"/>
                    <a:pt x="863" y="1286"/>
                    <a:pt x="1037" y="1160"/>
                  </a:cubicBezTo>
                  <a:cubicBezTo>
                    <a:pt x="1104" y="1111"/>
                    <a:pt x="1153" y="1041"/>
                    <a:pt x="1174" y="961"/>
                  </a:cubicBezTo>
                  <a:cubicBezTo>
                    <a:pt x="1216" y="786"/>
                    <a:pt x="1142" y="579"/>
                    <a:pt x="1065" y="453"/>
                  </a:cubicBezTo>
                  <a:cubicBezTo>
                    <a:pt x="1006" y="366"/>
                    <a:pt x="957" y="327"/>
                    <a:pt x="943" y="324"/>
                  </a:cubicBezTo>
                  <a:cubicBezTo>
                    <a:pt x="908" y="324"/>
                    <a:pt x="876" y="310"/>
                    <a:pt x="855" y="285"/>
                  </a:cubicBezTo>
                  <a:cubicBezTo>
                    <a:pt x="813" y="240"/>
                    <a:pt x="824" y="173"/>
                    <a:pt x="831" y="110"/>
                  </a:cubicBezTo>
                  <a:cubicBezTo>
                    <a:pt x="838" y="79"/>
                    <a:pt x="845" y="19"/>
                    <a:pt x="831" y="5"/>
                  </a:cubicBezTo>
                  <a:cubicBezTo>
                    <a:pt x="831" y="5"/>
                    <a:pt x="824" y="2"/>
                    <a:pt x="810" y="2"/>
                  </a:cubicBezTo>
                  <a:cubicBezTo>
                    <a:pt x="805" y="1"/>
                    <a:pt x="801" y="1"/>
                    <a:pt x="79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684;p53">
              <a:extLst>
                <a:ext uri="{FF2B5EF4-FFF2-40B4-BE49-F238E27FC236}">
                  <a16:creationId xmlns:a16="http://schemas.microsoft.com/office/drawing/2014/main" id="{7F78ECF0-6E41-4941-BABC-45B2B0C960DE}"/>
                </a:ext>
              </a:extLst>
            </p:cNvPr>
            <p:cNvSpPr/>
            <p:nvPr/>
          </p:nvSpPr>
          <p:spPr>
            <a:xfrm>
              <a:off x="2278156" y="2042506"/>
              <a:ext cx="20651" cy="18846"/>
            </a:xfrm>
            <a:custGeom>
              <a:avLst/>
              <a:gdLst/>
              <a:ahLst/>
              <a:cxnLst/>
              <a:rect l="l" t="t" r="r" b="b"/>
              <a:pathLst>
                <a:path w="1521" h="1388" extrusionOk="0">
                  <a:moveTo>
                    <a:pt x="786" y="0"/>
                  </a:moveTo>
                  <a:cubicBezTo>
                    <a:pt x="691" y="0"/>
                    <a:pt x="599" y="10"/>
                    <a:pt x="519" y="33"/>
                  </a:cubicBezTo>
                  <a:cubicBezTo>
                    <a:pt x="396" y="71"/>
                    <a:pt x="256" y="281"/>
                    <a:pt x="148" y="586"/>
                  </a:cubicBezTo>
                  <a:cubicBezTo>
                    <a:pt x="4" y="992"/>
                    <a:pt x="1" y="1314"/>
                    <a:pt x="50" y="1346"/>
                  </a:cubicBezTo>
                  <a:cubicBezTo>
                    <a:pt x="53" y="1346"/>
                    <a:pt x="57" y="1342"/>
                    <a:pt x="64" y="1342"/>
                  </a:cubicBezTo>
                  <a:cubicBezTo>
                    <a:pt x="141" y="1310"/>
                    <a:pt x="224" y="1299"/>
                    <a:pt x="308" y="1299"/>
                  </a:cubicBezTo>
                  <a:cubicBezTo>
                    <a:pt x="439" y="1299"/>
                    <a:pt x="573" y="1327"/>
                    <a:pt x="691" y="1353"/>
                  </a:cubicBezTo>
                  <a:cubicBezTo>
                    <a:pt x="775" y="1377"/>
                    <a:pt x="862" y="1388"/>
                    <a:pt x="950" y="1388"/>
                  </a:cubicBezTo>
                  <a:cubicBezTo>
                    <a:pt x="939" y="1370"/>
                    <a:pt x="922" y="1349"/>
                    <a:pt x="911" y="1335"/>
                  </a:cubicBezTo>
                  <a:cubicBezTo>
                    <a:pt x="866" y="1268"/>
                    <a:pt x="817" y="1202"/>
                    <a:pt x="834" y="1132"/>
                  </a:cubicBezTo>
                  <a:cubicBezTo>
                    <a:pt x="845" y="1097"/>
                    <a:pt x="873" y="1065"/>
                    <a:pt x="911" y="1051"/>
                  </a:cubicBezTo>
                  <a:cubicBezTo>
                    <a:pt x="1034" y="992"/>
                    <a:pt x="1125" y="813"/>
                    <a:pt x="1135" y="593"/>
                  </a:cubicBezTo>
                  <a:lnTo>
                    <a:pt x="1139" y="526"/>
                  </a:lnTo>
                  <a:lnTo>
                    <a:pt x="1139" y="502"/>
                  </a:lnTo>
                  <a:lnTo>
                    <a:pt x="1139" y="491"/>
                  </a:lnTo>
                  <a:cubicBezTo>
                    <a:pt x="1163" y="316"/>
                    <a:pt x="1314" y="264"/>
                    <a:pt x="1419" y="229"/>
                  </a:cubicBezTo>
                  <a:cubicBezTo>
                    <a:pt x="1454" y="218"/>
                    <a:pt x="1489" y="204"/>
                    <a:pt x="1520" y="183"/>
                  </a:cubicBezTo>
                  <a:cubicBezTo>
                    <a:pt x="1496" y="159"/>
                    <a:pt x="1401" y="99"/>
                    <a:pt x="1212" y="54"/>
                  </a:cubicBezTo>
                  <a:cubicBezTo>
                    <a:pt x="1090" y="24"/>
                    <a:pt x="935" y="0"/>
                    <a:pt x="78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685;p53">
              <a:extLst>
                <a:ext uri="{FF2B5EF4-FFF2-40B4-BE49-F238E27FC236}">
                  <a16:creationId xmlns:a16="http://schemas.microsoft.com/office/drawing/2014/main" id="{B8680EF0-9C20-403C-BAB7-1DFA6C39C47D}"/>
                </a:ext>
              </a:extLst>
            </p:cNvPr>
            <p:cNvSpPr/>
            <p:nvPr/>
          </p:nvSpPr>
          <p:spPr>
            <a:xfrm>
              <a:off x="2095159" y="1526222"/>
              <a:ext cx="2009" cy="1344"/>
            </a:xfrm>
            <a:custGeom>
              <a:avLst/>
              <a:gdLst/>
              <a:ahLst/>
              <a:cxnLst/>
              <a:rect l="l" t="t" r="r" b="b"/>
              <a:pathLst>
                <a:path w="148" h="99" extrusionOk="0">
                  <a:moveTo>
                    <a:pt x="123" y="0"/>
                  </a:moveTo>
                  <a:cubicBezTo>
                    <a:pt x="106" y="4"/>
                    <a:pt x="92" y="14"/>
                    <a:pt x="81" y="28"/>
                  </a:cubicBezTo>
                  <a:cubicBezTo>
                    <a:pt x="50" y="53"/>
                    <a:pt x="25" y="77"/>
                    <a:pt x="1" y="98"/>
                  </a:cubicBezTo>
                  <a:cubicBezTo>
                    <a:pt x="43" y="84"/>
                    <a:pt x="88" y="81"/>
                    <a:pt x="134" y="81"/>
                  </a:cubicBezTo>
                  <a:cubicBezTo>
                    <a:pt x="141" y="81"/>
                    <a:pt x="148" y="60"/>
                    <a:pt x="144" y="35"/>
                  </a:cubicBezTo>
                  <a:cubicBezTo>
                    <a:pt x="141" y="21"/>
                    <a:pt x="134" y="7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686;p53">
              <a:extLst>
                <a:ext uri="{FF2B5EF4-FFF2-40B4-BE49-F238E27FC236}">
                  <a16:creationId xmlns:a16="http://schemas.microsoft.com/office/drawing/2014/main" id="{68F75495-707F-4C7F-9D6C-73DCEBFEABAF}"/>
                </a:ext>
              </a:extLst>
            </p:cNvPr>
            <p:cNvSpPr/>
            <p:nvPr/>
          </p:nvSpPr>
          <p:spPr>
            <a:xfrm>
              <a:off x="2217030" y="1745010"/>
              <a:ext cx="1874" cy="394"/>
            </a:xfrm>
            <a:custGeom>
              <a:avLst/>
              <a:gdLst/>
              <a:ahLst/>
              <a:cxnLst/>
              <a:rect l="l" t="t" r="r" b="b"/>
              <a:pathLst>
                <a:path w="138" h="29" extrusionOk="0">
                  <a:moveTo>
                    <a:pt x="48" y="0"/>
                  </a:moveTo>
                  <a:cubicBezTo>
                    <a:pt x="34" y="0"/>
                    <a:pt x="19" y="3"/>
                    <a:pt x="4" y="7"/>
                  </a:cubicBezTo>
                  <a:lnTo>
                    <a:pt x="1" y="7"/>
                  </a:lnTo>
                  <a:cubicBezTo>
                    <a:pt x="46" y="7"/>
                    <a:pt x="92" y="14"/>
                    <a:pt x="137" y="28"/>
                  </a:cubicBezTo>
                  <a:lnTo>
                    <a:pt x="130" y="25"/>
                  </a:lnTo>
                  <a:cubicBezTo>
                    <a:pt x="105" y="9"/>
                    <a:pt x="77" y="0"/>
                    <a:pt x="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687;p53">
              <a:extLst>
                <a:ext uri="{FF2B5EF4-FFF2-40B4-BE49-F238E27FC236}">
                  <a16:creationId xmlns:a16="http://schemas.microsoft.com/office/drawing/2014/main" id="{ABC1FF0A-5D05-4133-95B7-68BFE76F4F7E}"/>
                </a:ext>
              </a:extLst>
            </p:cNvPr>
            <p:cNvSpPr/>
            <p:nvPr/>
          </p:nvSpPr>
          <p:spPr>
            <a:xfrm>
              <a:off x="2294517" y="2116096"/>
              <a:ext cx="8377" cy="33360"/>
            </a:xfrm>
            <a:custGeom>
              <a:avLst/>
              <a:gdLst/>
              <a:ahLst/>
              <a:cxnLst/>
              <a:rect l="l" t="t" r="r" b="b"/>
              <a:pathLst>
                <a:path w="617" h="2457" extrusionOk="0">
                  <a:moveTo>
                    <a:pt x="84" y="0"/>
                  </a:moveTo>
                  <a:cubicBezTo>
                    <a:pt x="70" y="0"/>
                    <a:pt x="56" y="7"/>
                    <a:pt x="46" y="14"/>
                  </a:cubicBezTo>
                  <a:cubicBezTo>
                    <a:pt x="11" y="50"/>
                    <a:pt x="0" y="221"/>
                    <a:pt x="193" y="648"/>
                  </a:cubicBezTo>
                  <a:cubicBezTo>
                    <a:pt x="298" y="883"/>
                    <a:pt x="245" y="1058"/>
                    <a:pt x="193" y="1226"/>
                  </a:cubicBezTo>
                  <a:cubicBezTo>
                    <a:pt x="154" y="1348"/>
                    <a:pt x="116" y="1478"/>
                    <a:pt x="137" y="1639"/>
                  </a:cubicBezTo>
                  <a:cubicBezTo>
                    <a:pt x="175" y="1961"/>
                    <a:pt x="448" y="2420"/>
                    <a:pt x="588" y="2455"/>
                  </a:cubicBezTo>
                  <a:cubicBezTo>
                    <a:pt x="591" y="2456"/>
                    <a:pt x="593" y="2457"/>
                    <a:pt x="595" y="2457"/>
                  </a:cubicBezTo>
                  <a:cubicBezTo>
                    <a:pt x="600" y="2457"/>
                    <a:pt x="605" y="2453"/>
                    <a:pt x="609" y="2444"/>
                  </a:cubicBezTo>
                  <a:cubicBezTo>
                    <a:pt x="609" y="2444"/>
                    <a:pt x="616" y="2434"/>
                    <a:pt x="616" y="2395"/>
                  </a:cubicBezTo>
                  <a:cubicBezTo>
                    <a:pt x="609" y="2304"/>
                    <a:pt x="560" y="2157"/>
                    <a:pt x="508" y="1999"/>
                  </a:cubicBezTo>
                  <a:cubicBezTo>
                    <a:pt x="417" y="1719"/>
                    <a:pt x="312" y="1404"/>
                    <a:pt x="385" y="1212"/>
                  </a:cubicBezTo>
                  <a:cubicBezTo>
                    <a:pt x="403" y="1156"/>
                    <a:pt x="410" y="1100"/>
                    <a:pt x="410" y="1044"/>
                  </a:cubicBezTo>
                  <a:cubicBezTo>
                    <a:pt x="417" y="708"/>
                    <a:pt x="266" y="176"/>
                    <a:pt x="123" y="29"/>
                  </a:cubicBezTo>
                  <a:cubicBezTo>
                    <a:pt x="98" y="4"/>
                    <a:pt x="84" y="0"/>
                    <a:pt x="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688;p53">
              <a:extLst>
                <a:ext uri="{FF2B5EF4-FFF2-40B4-BE49-F238E27FC236}">
                  <a16:creationId xmlns:a16="http://schemas.microsoft.com/office/drawing/2014/main" id="{27E493E3-8243-48E1-BB28-DB17E7F4F07E}"/>
                </a:ext>
              </a:extLst>
            </p:cNvPr>
            <p:cNvSpPr/>
            <p:nvPr/>
          </p:nvSpPr>
          <p:spPr>
            <a:xfrm>
              <a:off x="2250119" y="1665337"/>
              <a:ext cx="104438" cy="51540"/>
            </a:xfrm>
            <a:custGeom>
              <a:avLst/>
              <a:gdLst/>
              <a:ahLst/>
              <a:cxnLst/>
              <a:rect l="l" t="t" r="r" b="b"/>
              <a:pathLst>
                <a:path w="7692" h="3796" extrusionOk="0">
                  <a:moveTo>
                    <a:pt x="2284" y="1"/>
                  </a:moveTo>
                  <a:cubicBezTo>
                    <a:pt x="2193" y="1"/>
                    <a:pt x="2103" y="19"/>
                    <a:pt x="2017" y="54"/>
                  </a:cubicBezTo>
                  <a:cubicBezTo>
                    <a:pt x="1961" y="75"/>
                    <a:pt x="1901" y="92"/>
                    <a:pt x="1838" y="103"/>
                  </a:cubicBezTo>
                  <a:cubicBezTo>
                    <a:pt x="1761" y="120"/>
                    <a:pt x="1716" y="197"/>
                    <a:pt x="1646" y="323"/>
                  </a:cubicBezTo>
                  <a:cubicBezTo>
                    <a:pt x="1586" y="428"/>
                    <a:pt x="1516" y="551"/>
                    <a:pt x="1397" y="642"/>
                  </a:cubicBezTo>
                  <a:cubicBezTo>
                    <a:pt x="1362" y="670"/>
                    <a:pt x="1327" y="694"/>
                    <a:pt x="1299" y="715"/>
                  </a:cubicBezTo>
                  <a:cubicBezTo>
                    <a:pt x="1163" y="813"/>
                    <a:pt x="1152" y="820"/>
                    <a:pt x="1163" y="995"/>
                  </a:cubicBezTo>
                  <a:lnTo>
                    <a:pt x="1177" y="1153"/>
                  </a:lnTo>
                  <a:lnTo>
                    <a:pt x="1166" y="1142"/>
                  </a:lnTo>
                  <a:cubicBezTo>
                    <a:pt x="1142" y="1363"/>
                    <a:pt x="977" y="1377"/>
                    <a:pt x="844" y="1387"/>
                  </a:cubicBezTo>
                  <a:lnTo>
                    <a:pt x="823" y="1387"/>
                  </a:lnTo>
                  <a:cubicBezTo>
                    <a:pt x="701" y="1401"/>
                    <a:pt x="613" y="1618"/>
                    <a:pt x="606" y="1772"/>
                  </a:cubicBezTo>
                  <a:cubicBezTo>
                    <a:pt x="606" y="1811"/>
                    <a:pt x="606" y="1849"/>
                    <a:pt x="610" y="1888"/>
                  </a:cubicBezTo>
                  <a:cubicBezTo>
                    <a:pt x="613" y="1930"/>
                    <a:pt x="617" y="1968"/>
                    <a:pt x="613" y="2010"/>
                  </a:cubicBezTo>
                  <a:lnTo>
                    <a:pt x="620" y="2010"/>
                  </a:lnTo>
                  <a:lnTo>
                    <a:pt x="606" y="2070"/>
                  </a:lnTo>
                  <a:lnTo>
                    <a:pt x="589" y="2140"/>
                  </a:lnTo>
                  <a:lnTo>
                    <a:pt x="578" y="2137"/>
                  </a:lnTo>
                  <a:cubicBezTo>
                    <a:pt x="550" y="2186"/>
                    <a:pt x="501" y="2221"/>
                    <a:pt x="448" y="2235"/>
                  </a:cubicBezTo>
                  <a:cubicBezTo>
                    <a:pt x="371" y="2259"/>
                    <a:pt x="287" y="2385"/>
                    <a:pt x="221" y="2483"/>
                  </a:cubicBezTo>
                  <a:cubicBezTo>
                    <a:pt x="147" y="2595"/>
                    <a:pt x="88" y="2679"/>
                    <a:pt x="14" y="2704"/>
                  </a:cubicBezTo>
                  <a:cubicBezTo>
                    <a:pt x="0" y="2760"/>
                    <a:pt x="70" y="2959"/>
                    <a:pt x="119" y="2991"/>
                  </a:cubicBezTo>
                  <a:cubicBezTo>
                    <a:pt x="165" y="3005"/>
                    <a:pt x="200" y="3036"/>
                    <a:pt x="214" y="3082"/>
                  </a:cubicBezTo>
                  <a:lnTo>
                    <a:pt x="217" y="3078"/>
                  </a:lnTo>
                  <a:lnTo>
                    <a:pt x="238" y="3152"/>
                  </a:lnTo>
                  <a:lnTo>
                    <a:pt x="242" y="3166"/>
                  </a:lnTo>
                  <a:lnTo>
                    <a:pt x="256" y="3208"/>
                  </a:lnTo>
                  <a:cubicBezTo>
                    <a:pt x="277" y="3288"/>
                    <a:pt x="305" y="3372"/>
                    <a:pt x="357" y="3414"/>
                  </a:cubicBezTo>
                  <a:cubicBezTo>
                    <a:pt x="417" y="3456"/>
                    <a:pt x="476" y="3495"/>
                    <a:pt x="543" y="3523"/>
                  </a:cubicBezTo>
                  <a:cubicBezTo>
                    <a:pt x="673" y="3593"/>
                    <a:pt x="778" y="3649"/>
                    <a:pt x="806" y="3726"/>
                  </a:cubicBezTo>
                  <a:cubicBezTo>
                    <a:pt x="827" y="3717"/>
                    <a:pt x="855" y="3713"/>
                    <a:pt x="896" y="3713"/>
                  </a:cubicBezTo>
                  <a:cubicBezTo>
                    <a:pt x="949" y="3713"/>
                    <a:pt x="1025" y="3719"/>
                    <a:pt x="1138" y="3729"/>
                  </a:cubicBezTo>
                  <a:cubicBezTo>
                    <a:pt x="1261" y="3741"/>
                    <a:pt x="1423" y="3755"/>
                    <a:pt x="1575" y="3755"/>
                  </a:cubicBezTo>
                  <a:cubicBezTo>
                    <a:pt x="1747" y="3755"/>
                    <a:pt x="1906" y="3737"/>
                    <a:pt x="1978" y="3673"/>
                  </a:cubicBezTo>
                  <a:cubicBezTo>
                    <a:pt x="2225" y="3458"/>
                    <a:pt x="2787" y="3133"/>
                    <a:pt x="3445" y="3133"/>
                  </a:cubicBezTo>
                  <a:cubicBezTo>
                    <a:pt x="3525" y="3133"/>
                    <a:pt x="3605" y="3138"/>
                    <a:pt x="3687" y="3148"/>
                  </a:cubicBezTo>
                  <a:cubicBezTo>
                    <a:pt x="4170" y="3211"/>
                    <a:pt x="4282" y="3281"/>
                    <a:pt x="4359" y="3330"/>
                  </a:cubicBezTo>
                  <a:cubicBezTo>
                    <a:pt x="4394" y="3353"/>
                    <a:pt x="4431" y="3367"/>
                    <a:pt x="4471" y="3367"/>
                  </a:cubicBezTo>
                  <a:cubicBezTo>
                    <a:pt x="4479" y="3367"/>
                    <a:pt x="4487" y="3367"/>
                    <a:pt x="4495" y="3365"/>
                  </a:cubicBezTo>
                  <a:cubicBezTo>
                    <a:pt x="4639" y="3365"/>
                    <a:pt x="4716" y="3439"/>
                    <a:pt x="4779" y="3498"/>
                  </a:cubicBezTo>
                  <a:cubicBezTo>
                    <a:pt x="4837" y="3553"/>
                    <a:pt x="4874" y="3587"/>
                    <a:pt x="4952" y="3587"/>
                  </a:cubicBezTo>
                  <a:cubicBezTo>
                    <a:pt x="4959" y="3587"/>
                    <a:pt x="4967" y="3586"/>
                    <a:pt x="4975" y="3586"/>
                  </a:cubicBezTo>
                  <a:cubicBezTo>
                    <a:pt x="4986" y="3585"/>
                    <a:pt x="4997" y="3585"/>
                    <a:pt x="5008" y="3585"/>
                  </a:cubicBezTo>
                  <a:cubicBezTo>
                    <a:pt x="5127" y="3585"/>
                    <a:pt x="5214" y="3636"/>
                    <a:pt x="5297" y="3687"/>
                  </a:cubicBezTo>
                  <a:cubicBezTo>
                    <a:pt x="5392" y="3740"/>
                    <a:pt x="5479" y="3796"/>
                    <a:pt x="5626" y="3796"/>
                  </a:cubicBezTo>
                  <a:cubicBezTo>
                    <a:pt x="5749" y="3792"/>
                    <a:pt x="5871" y="3782"/>
                    <a:pt x="5990" y="3768"/>
                  </a:cubicBezTo>
                  <a:cubicBezTo>
                    <a:pt x="6122" y="3754"/>
                    <a:pt x="6248" y="3741"/>
                    <a:pt x="6360" y="3741"/>
                  </a:cubicBezTo>
                  <a:cubicBezTo>
                    <a:pt x="6451" y="3741"/>
                    <a:pt x="6534" y="3750"/>
                    <a:pt x="6603" y="3775"/>
                  </a:cubicBezTo>
                  <a:cubicBezTo>
                    <a:pt x="6623" y="3782"/>
                    <a:pt x="6650" y="3785"/>
                    <a:pt x="6683" y="3785"/>
                  </a:cubicBezTo>
                  <a:cubicBezTo>
                    <a:pt x="6894" y="3785"/>
                    <a:pt x="7337" y="3646"/>
                    <a:pt x="7552" y="3449"/>
                  </a:cubicBezTo>
                  <a:cubicBezTo>
                    <a:pt x="7601" y="3411"/>
                    <a:pt x="7636" y="3358"/>
                    <a:pt x="7657" y="3299"/>
                  </a:cubicBezTo>
                  <a:cubicBezTo>
                    <a:pt x="7692" y="3162"/>
                    <a:pt x="7667" y="3141"/>
                    <a:pt x="7618" y="3092"/>
                  </a:cubicBezTo>
                  <a:cubicBezTo>
                    <a:pt x="7566" y="3043"/>
                    <a:pt x="7482" y="2966"/>
                    <a:pt x="7447" y="2763"/>
                  </a:cubicBezTo>
                  <a:cubicBezTo>
                    <a:pt x="7415" y="2595"/>
                    <a:pt x="7265" y="2546"/>
                    <a:pt x="7020" y="2480"/>
                  </a:cubicBezTo>
                  <a:cubicBezTo>
                    <a:pt x="6897" y="2448"/>
                    <a:pt x="6778" y="2410"/>
                    <a:pt x="6666" y="2354"/>
                  </a:cubicBezTo>
                  <a:lnTo>
                    <a:pt x="6634" y="2336"/>
                  </a:lnTo>
                  <a:lnTo>
                    <a:pt x="6536" y="2280"/>
                  </a:lnTo>
                  <a:lnTo>
                    <a:pt x="6543" y="2273"/>
                  </a:lnTo>
                  <a:cubicBezTo>
                    <a:pt x="6519" y="2256"/>
                    <a:pt x="6498" y="2235"/>
                    <a:pt x="6477" y="2210"/>
                  </a:cubicBezTo>
                  <a:cubicBezTo>
                    <a:pt x="6109" y="1814"/>
                    <a:pt x="5766" y="1566"/>
                    <a:pt x="5490" y="1496"/>
                  </a:cubicBezTo>
                  <a:cubicBezTo>
                    <a:pt x="5318" y="1457"/>
                    <a:pt x="5175" y="1349"/>
                    <a:pt x="5094" y="1198"/>
                  </a:cubicBezTo>
                  <a:cubicBezTo>
                    <a:pt x="5087" y="1181"/>
                    <a:pt x="5073" y="1163"/>
                    <a:pt x="5063" y="1146"/>
                  </a:cubicBezTo>
                  <a:cubicBezTo>
                    <a:pt x="5031" y="1142"/>
                    <a:pt x="5003" y="1125"/>
                    <a:pt x="4986" y="1100"/>
                  </a:cubicBezTo>
                  <a:cubicBezTo>
                    <a:pt x="4982" y="1104"/>
                    <a:pt x="4979" y="1107"/>
                    <a:pt x="4979" y="1111"/>
                  </a:cubicBezTo>
                  <a:cubicBezTo>
                    <a:pt x="4943" y="1165"/>
                    <a:pt x="4869" y="1175"/>
                    <a:pt x="4765" y="1175"/>
                  </a:cubicBezTo>
                  <a:cubicBezTo>
                    <a:pt x="4736" y="1175"/>
                    <a:pt x="4704" y="1175"/>
                    <a:pt x="4671" y="1174"/>
                  </a:cubicBezTo>
                  <a:cubicBezTo>
                    <a:pt x="4633" y="1173"/>
                    <a:pt x="4593" y="1172"/>
                    <a:pt x="4553" y="1172"/>
                  </a:cubicBezTo>
                  <a:cubicBezTo>
                    <a:pt x="4432" y="1172"/>
                    <a:pt x="4308" y="1182"/>
                    <a:pt x="4229" y="1237"/>
                  </a:cubicBezTo>
                  <a:cubicBezTo>
                    <a:pt x="4135" y="1296"/>
                    <a:pt x="4033" y="1342"/>
                    <a:pt x="3921" y="1366"/>
                  </a:cubicBezTo>
                  <a:cubicBezTo>
                    <a:pt x="3844" y="1384"/>
                    <a:pt x="3774" y="1415"/>
                    <a:pt x="3708" y="1457"/>
                  </a:cubicBezTo>
                  <a:cubicBezTo>
                    <a:pt x="3582" y="1545"/>
                    <a:pt x="3435" y="1611"/>
                    <a:pt x="3319" y="1611"/>
                  </a:cubicBezTo>
                  <a:cubicBezTo>
                    <a:pt x="3315" y="1612"/>
                    <a:pt x="3311" y="1612"/>
                    <a:pt x="3307" y="1612"/>
                  </a:cubicBezTo>
                  <a:cubicBezTo>
                    <a:pt x="3256" y="1612"/>
                    <a:pt x="3208" y="1591"/>
                    <a:pt x="3172" y="1552"/>
                  </a:cubicBezTo>
                  <a:cubicBezTo>
                    <a:pt x="3127" y="1492"/>
                    <a:pt x="3148" y="1408"/>
                    <a:pt x="3165" y="1328"/>
                  </a:cubicBezTo>
                  <a:cubicBezTo>
                    <a:pt x="3190" y="1237"/>
                    <a:pt x="3200" y="1170"/>
                    <a:pt x="3165" y="1146"/>
                  </a:cubicBezTo>
                  <a:cubicBezTo>
                    <a:pt x="3085" y="1100"/>
                    <a:pt x="3001" y="1069"/>
                    <a:pt x="2913" y="1041"/>
                  </a:cubicBezTo>
                  <a:cubicBezTo>
                    <a:pt x="2710" y="971"/>
                    <a:pt x="2605" y="932"/>
                    <a:pt x="2588" y="852"/>
                  </a:cubicBezTo>
                  <a:cubicBezTo>
                    <a:pt x="2570" y="764"/>
                    <a:pt x="2675" y="726"/>
                    <a:pt x="2903" y="642"/>
                  </a:cubicBezTo>
                  <a:cubicBezTo>
                    <a:pt x="3029" y="596"/>
                    <a:pt x="3281" y="502"/>
                    <a:pt x="3316" y="446"/>
                  </a:cubicBezTo>
                  <a:cubicBezTo>
                    <a:pt x="3287" y="420"/>
                    <a:pt x="3146" y="417"/>
                    <a:pt x="3028" y="417"/>
                  </a:cubicBezTo>
                  <a:cubicBezTo>
                    <a:pt x="3002" y="417"/>
                    <a:pt x="2977" y="418"/>
                    <a:pt x="2955" y="418"/>
                  </a:cubicBezTo>
                  <a:cubicBezTo>
                    <a:pt x="2912" y="418"/>
                    <a:pt x="2868" y="419"/>
                    <a:pt x="2825" y="419"/>
                  </a:cubicBezTo>
                  <a:cubicBezTo>
                    <a:pt x="2681" y="419"/>
                    <a:pt x="2544" y="410"/>
                    <a:pt x="2458" y="362"/>
                  </a:cubicBezTo>
                  <a:cubicBezTo>
                    <a:pt x="2416" y="344"/>
                    <a:pt x="2384" y="306"/>
                    <a:pt x="2370" y="260"/>
                  </a:cubicBezTo>
                  <a:cubicBezTo>
                    <a:pt x="2356" y="187"/>
                    <a:pt x="2402" y="124"/>
                    <a:pt x="2440" y="71"/>
                  </a:cubicBezTo>
                  <a:cubicBezTo>
                    <a:pt x="2451" y="57"/>
                    <a:pt x="2461" y="43"/>
                    <a:pt x="2472" y="25"/>
                  </a:cubicBezTo>
                  <a:cubicBezTo>
                    <a:pt x="2458" y="22"/>
                    <a:pt x="2440" y="18"/>
                    <a:pt x="2423" y="15"/>
                  </a:cubicBezTo>
                  <a:cubicBezTo>
                    <a:pt x="2377" y="6"/>
                    <a:pt x="2330" y="1"/>
                    <a:pt x="228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689;p53">
              <a:extLst>
                <a:ext uri="{FF2B5EF4-FFF2-40B4-BE49-F238E27FC236}">
                  <a16:creationId xmlns:a16="http://schemas.microsoft.com/office/drawing/2014/main" id="{C7572697-B079-4DB5-A341-87D1BEB4B11C}"/>
                </a:ext>
              </a:extLst>
            </p:cNvPr>
            <p:cNvSpPr/>
            <p:nvPr/>
          </p:nvSpPr>
          <p:spPr>
            <a:xfrm>
              <a:off x="2259243" y="2070557"/>
              <a:ext cx="13034" cy="35342"/>
            </a:xfrm>
            <a:custGeom>
              <a:avLst/>
              <a:gdLst/>
              <a:ahLst/>
              <a:cxnLst/>
              <a:rect l="l" t="t" r="r" b="b"/>
              <a:pathLst>
                <a:path w="960" h="2603" extrusionOk="0">
                  <a:moveTo>
                    <a:pt x="32" y="1"/>
                  </a:moveTo>
                  <a:lnTo>
                    <a:pt x="32" y="1"/>
                  </a:lnTo>
                  <a:cubicBezTo>
                    <a:pt x="1" y="291"/>
                    <a:pt x="39" y="1061"/>
                    <a:pt x="165" y="1541"/>
                  </a:cubicBezTo>
                  <a:cubicBezTo>
                    <a:pt x="225" y="1769"/>
                    <a:pt x="277" y="1807"/>
                    <a:pt x="288" y="1814"/>
                  </a:cubicBezTo>
                  <a:cubicBezTo>
                    <a:pt x="417" y="1884"/>
                    <a:pt x="526" y="2073"/>
                    <a:pt x="627" y="2252"/>
                  </a:cubicBezTo>
                  <a:cubicBezTo>
                    <a:pt x="655" y="2301"/>
                    <a:pt x="683" y="2350"/>
                    <a:pt x="711" y="2395"/>
                  </a:cubicBezTo>
                  <a:cubicBezTo>
                    <a:pt x="800" y="2536"/>
                    <a:pt x="862" y="2602"/>
                    <a:pt x="912" y="2602"/>
                  </a:cubicBezTo>
                  <a:cubicBezTo>
                    <a:pt x="919" y="2602"/>
                    <a:pt x="925" y="2601"/>
                    <a:pt x="932" y="2598"/>
                  </a:cubicBezTo>
                  <a:cubicBezTo>
                    <a:pt x="949" y="2591"/>
                    <a:pt x="953" y="2584"/>
                    <a:pt x="953" y="2584"/>
                  </a:cubicBezTo>
                  <a:cubicBezTo>
                    <a:pt x="960" y="2560"/>
                    <a:pt x="900" y="2476"/>
                    <a:pt x="872" y="2430"/>
                  </a:cubicBezTo>
                  <a:cubicBezTo>
                    <a:pt x="827" y="2374"/>
                    <a:pt x="792" y="2311"/>
                    <a:pt x="764" y="2245"/>
                  </a:cubicBezTo>
                  <a:cubicBezTo>
                    <a:pt x="746" y="2185"/>
                    <a:pt x="732" y="2126"/>
                    <a:pt x="725" y="2066"/>
                  </a:cubicBezTo>
                  <a:cubicBezTo>
                    <a:pt x="704" y="1905"/>
                    <a:pt x="676" y="1723"/>
                    <a:pt x="491" y="1555"/>
                  </a:cubicBezTo>
                  <a:cubicBezTo>
                    <a:pt x="344" y="1419"/>
                    <a:pt x="249" y="1033"/>
                    <a:pt x="155" y="571"/>
                  </a:cubicBezTo>
                  <a:lnTo>
                    <a:pt x="137" y="477"/>
                  </a:lnTo>
                  <a:lnTo>
                    <a:pt x="127" y="431"/>
                  </a:lnTo>
                  <a:cubicBezTo>
                    <a:pt x="95" y="263"/>
                    <a:pt x="64" y="106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690;p53">
              <a:extLst>
                <a:ext uri="{FF2B5EF4-FFF2-40B4-BE49-F238E27FC236}">
                  <a16:creationId xmlns:a16="http://schemas.microsoft.com/office/drawing/2014/main" id="{6C4A5376-C1EA-4384-B34A-B4291826BF57}"/>
                </a:ext>
              </a:extLst>
            </p:cNvPr>
            <p:cNvSpPr/>
            <p:nvPr/>
          </p:nvSpPr>
          <p:spPr>
            <a:xfrm>
              <a:off x="1664562" y="2045086"/>
              <a:ext cx="3435" cy="4711"/>
            </a:xfrm>
            <a:custGeom>
              <a:avLst/>
              <a:gdLst/>
              <a:ahLst/>
              <a:cxnLst/>
              <a:rect l="l" t="t" r="r" b="b"/>
              <a:pathLst>
                <a:path w="253" h="347" extrusionOk="0">
                  <a:moveTo>
                    <a:pt x="253" y="0"/>
                  </a:moveTo>
                  <a:lnTo>
                    <a:pt x="253" y="0"/>
                  </a:lnTo>
                  <a:cubicBezTo>
                    <a:pt x="239" y="4"/>
                    <a:pt x="221" y="4"/>
                    <a:pt x="207" y="4"/>
                  </a:cubicBezTo>
                  <a:lnTo>
                    <a:pt x="200" y="4"/>
                  </a:lnTo>
                  <a:cubicBezTo>
                    <a:pt x="130" y="4"/>
                    <a:pt x="50" y="77"/>
                    <a:pt x="25" y="161"/>
                  </a:cubicBezTo>
                  <a:cubicBezTo>
                    <a:pt x="0" y="228"/>
                    <a:pt x="32" y="301"/>
                    <a:pt x="99" y="329"/>
                  </a:cubicBezTo>
                  <a:cubicBezTo>
                    <a:pt x="109" y="336"/>
                    <a:pt x="120" y="343"/>
                    <a:pt x="134" y="347"/>
                  </a:cubicBezTo>
                  <a:cubicBezTo>
                    <a:pt x="144" y="319"/>
                    <a:pt x="148" y="291"/>
                    <a:pt x="155" y="263"/>
                  </a:cubicBezTo>
                  <a:cubicBezTo>
                    <a:pt x="165" y="168"/>
                    <a:pt x="197" y="77"/>
                    <a:pt x="25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691;p53">
              <a:extLst>
                <a:ext uri="{FF2B5EF4-FFF2-40B4-BE49-F238E27FC236}">
                  <a16:creationId xmlns:a16="http://schemas.microsoft.com/office/drawing/2014/main" id="{BB80690A-ECEB-4682-80B6-A9FEE8D7E343}"/>
                </a:ext>
              </a:extLst>
            </p:cNvPr>
            <p:cNvSpPr/>
            <p:nvPr/>
          </p:nvSpPr>
          <p:spPr>
            <a:xfrm>
              <a:off x="1423480" y="1702037"/>
              <a:ext cx="30142" cy="11880"/>
            </a:xfrm>
            <a:custGeom>
              <a:avLst/>
              <a:gdLst/>
              <a:ahLst/>
              <a:cxnLst/>
              <a:rect l="l" t="t" r="r" b="b"/>
              <a:pathLst>
                <a:path w="2220" h="875" extrusionOk="0">
                  <a:moveTo>
                    <a:pt x="2216" y="1"/>
                  </a:moveTo>
                  <a:cubicBezTo>
                    <a:pt x="2178" y="25"/>
                    <a:pt x="2139" y="50"/>
                    <a:pt x="2104" y="78"/>
                  </a:cubicBezTo>
                  <a:cubicBezTo>
                    <a:pt x="2069" y="102"/>
                    <a:pt x="2031" y="134"/>
                    <a:pt x="1982" y="165"/>
                  </a:cubicBezTo>
                  <a:cubicBezTo>
                    <a:pt x="1901" y="222"/>
                    <a:pt x="1831" y="242"/>
                    <a:pt x="1767" y="242"/>
                  </a:cubicBezTo>
                  <a:cubicBezTo>
                    <a:pt x="1692" y="242"/>
                    <a:pt x="1624" y="214"/>
                    <a:pt x="1555" y="186"/>
                  </a:cubicBezTo>
                  <a:cubicBezTo>
                    <a:pt x="1453" y="141"/>
                    <a:pt x="1348" y="113"/>
                    <a:pt x="1236" y="106"/>
                  </a:cubicBezTo>
                  <a:cubicBezTo>
                    <a:pt x="1231" y="105"/>
                    <a:pt x="1225" y="105"/>
                    <a:pt x="1220" y="105"/>
                  </a:cubicBezTo>
                  <a:cubicBezTo>
                    <a:pt x="1054" y="105"/>
                    <a:pt x="849" y="257"/>
                    <a:pt x="686" y="379"/>
                  </a:cubicBezTo>
                  <a:lnTo>
                    <a:pt x="665" y="396"/>
                  </a:lnTo>
                  <a:lnTo>
                    <a:pt x="602" y="442"/>
                  </a:lnTo>
                  <a:lnTo>
                    <a:pt x="560" y="473"/>
                  </a:lnTo>
                  <a:cubicBezTo>
                    <a:pt x="490" y="518"/>
                    <a:pt x="438" y="545"/>
                    <a:pt x="392" y="545"/>
                  </a:cubicBezTo>
                  <a:cubicBezTo>
                    <a:pt x="380" y="545"/>
                    <a:pt x="369" y="543"/>
                    <a:pt x="357" y="540"/>
                  </a:cubicBezTo>
                  <a:cubicBezTo>
                    <a:pt x="326" y="533"/>
                    <a:pt x="298" y="508"/>
                    <a:pt x="287" y="477"/>
                  </a:cubicBezTo>
                  <a:cubicBezTo>
                    <a:pt x="256" y="414"/>
                    <a:pt x="192" y="377"/>
                    <a:pt x="123" y="377"/>
                  </a:cubicBezTo>
                  <a:cubicBezTo>
                    <a:pt x="115" y="377"/>
                    <a:pt x="107" y="378"/>
                    <a:pt x="98" y="379"/>
                  </a:cubicBezTo>
                  <a:cubicBezTo>
                    <a:pt x="11" y="396"/>
                    <a:pt x="0" y="508"/>
                    <a:pt x="0" y="571"/>
                  </a:cubicBezTo>
                  <a:cubicBezTo>
                    <a:pt x="0" y="659"/>
                    <a:pt x="46" y="732"/>
                    <a:pt x="137" y="788"/>
                  </a:cubicBezTo>
                  <a:cubicBezTo>
                    <a:pt x="235" y="846"/>
                    <a:pt x="365" y="874"/>
                    <a:pt x="503" y="874"/>
                  </a:cubicBezTo>
                  <a:cubicBezTo>
                    <a:pt x="668" y="874"/>
                    <a:pt x="845" y="835"/>
                    <a:pt x="994" y="757"/>
                  </a:cubicBezTo>
                  <a:lnTo>
                    <a:pt x="1184" y="659"/>
                  </a:lnTo>
                  <a:cubicBezTo>
                    <a:pt x="1544" y="470"/>
                    <a:pt x="2150" y="158"/>
                    <a:pt x="2220" y="15"/>
                  </a:cubicBezTo>
                  <a:cubicBezTo>
                    <a:pt x="2220" y="11"/>
                    <a:pt x="2220" y="11"/>
                    <a:pt x="2220" y="8"/>
                  </a:cubicBezTo>
                  <a:lnTo>
                    <a:pt x="221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692;p53">
              <a:extLst>
                <a:ext uri="{FF2B5EF4-FFF2-40B4-BE49-F238E27FC236}">
                  <a16:creationId xmlns:a16="http://schemas.microsoft.com/office/drawing/2014/main" id="{BA807FB6-1BFF-4FBB-9E67-3CC43D815554}"/>
                </a:ext>
              </a:extLst>
            </p:cNvPr>
            <p:cNvSpPr/>
            <p:nvPr/>
          </p:nvSpPr>
          <p:spPr>
            <a:xfrm>
              <a:off x="1110233" y="1631597"/>
              <a:ext cx="22498" cy="29097"/>
            </a:xfrm>
            <a:custGeom>
              <a:avLst/>
              <a:gdLst/>
              <a:ahLst/>
              <a:cxnLst/>
              <a:rect l="l" t="t" r="r" b="b"/>
              <a:pathLst>
                <a:path w="1657" h="2143" extrusionOk="0">
                  <a:moveTo>
                    <a:pt x="207" y="0"/>
                  </a:moveTo>
                  <a:lnTo>
                    <a:pt x="204" y="4"/>
                  </a:lnTo>
                  <a:cubicBezTo>
                    <a:pt x="158" y="34"/>
                    <a:pt x="104" y="51"/>
                    <a:pt x="50" y="51"/>
                  </a:cubicBezTo>
                  <a:cubicBezTo>
                    <a:pt x="33" y="51"/>
                    <a:pt x="17" y="49"/>
                    <a:pt x="1" y="46"/>
                  </a:cubicBezTo>
                  <a:lnTo>
                    <a:pt x="1" y="46"/>
                  </a:lnTo>
                  <a:cubicBezTo>
                    <a:pt x="165" y="221"/>
                    <a:pt x="302" y="417"/>
                    <a:pt x="407" y="631"/>
                  </a:cubicBezTo>
                  <a:cubicBezTo>
                    <a:pt x="428" y="680"/>
                    <a:pt x="543" y="708"/>
                    <a:pt x="648" y="732"/>
                  </a:cubicBezTo>
                  <a:cubicBezTo>
                    <a:pt x="785" y="767"/>
                    <a:pt x="935" y="802"/>
                    <a:pt x="1026" y="900"/>
                  </a:cubicBezTo>
                  <a:cubicBezTo>
                    <a:pt x="1086" y="967"/>
                    <a:pt x="1170" y="981"/>
                    <a:pt x="1236" y="991"/>
                  </a:cubicBezTo>
                  <a:cubicBezTo>
                    <a:pt x="1306" y="1005"/>
                    <a:pt x="1362" y="1016"/>
                    <a:pt x="1387" y="1068"/>
                  </a:cubicBezTo>
                  <a:cubicBezTo>
                    <a:pt x="1405" y="1110"/>
                    <a:pt x="1398" y="1156"/>
                    <a:pt x="1373" y="1194"/>
                  </a:cubicBezTo>
                  <a:cubicBezTo>
                    <a:pt x="1345" y="1257"/>
                    <a:pt x="1327" y="1324"/>
                    <a:pt x="1324" y="1394"/>
                  </a:cubicBezTo>
                  <a:cubicBezTo>
                    <a:pt x="1320" y="1436"/>
                    <a:pt x="1327" y="1478"/>
                    <a:pt x="1352" y="1516"/>
                  </a:cubicBezTo>
                  <a:cubicBezTo>
                    <a:pt x="1355" y="1520"/>
                    <a:pt x="1359" y="1523"/>
                    <a:pt x="1366" y="1523"/>
                  </a:cubicBezTo>
                  <a:cubicBezTo>
                    <a:pt x="1457" y="1523"/>
                    <a:pt x="1534" y="1597"/>
                    <a:pt x="1566" y="1712"/>
                  </a:cubicBezTo>
                  <a:cubicBezTo>
                    <a:pt x="1594" y="1824"/>
                    <a:pt x="1559" y="1936"/>
                    <a:pt x="1471" y="1985"/>
                  </a:cubicBezTo>
                  <a:cubicBezTo>
                    <a:pt x="1433" y="2003"/>
                    <a:pt x="1412" y="2045"/>
                    <a:pt x="1422" y="2087"/>
                  </a:cubicBezTo>
                  <a:cubicBezTo>
                    <a:pt x="1429" y="2122"/>
                    <a:pt x="1461" y="2143"/>
                    <a:pt x="1510" y="2143"/>
                  </a:cubicBezTo>
                  <a:cubicBezTo>
                    <a:pt x="1534" y="2139"/>
                    <a:pt x="1562" y="2125"/>
                    <a:pt x="1576" y="2104"/>
                  </a:cubicBezTo>
                  <a:cubicBezTo>
                    <a:pt x="1639" y="2020"/>
                    <a:pt x="1657" y="1824"/>
                    <a:pt x="1615" y="1667"/>
                  </a:cubicBezTo>
                  <a:cubicBezTo>
                    <a:pt x="1594" y="1579"/>
                    <a:pt x="1590" y="1492"/>
                    <a:pt x="1604" y="1404"/>
                  </a:cubicBezTo>
                  <a:cubicBezTo>
                    <a:pt x="1615" y="1296"/>
                    <a:pt x="1622" y="1222"/>
                    <a:pt x="1534" y="1124"/>
                  </a:cubicBezTo>
                  <a:cubicBezTo>
                    <a:pt x="1520" y="1110"/>
                    <a:pt x="1506" y="1093"/>
                    <a:pt x="1492" y="1075"/>
                  </a:cubicBezTo>
                  <a:lnTo>
                    <a:pt x="1475" y="1047"/>
                  </a:lnTo>
                  <a:lnTo>
                    <a:pt x="1408" y="946"/>
                  </a:lnTo>
                  <a:lnTo>
                    <a:pt x="1419" y="946"/>
                  </a:lnTo>
                  <a:cubicBezTo>
                    <a:pt x="1398" y="904"/>
                    <a:pt x="1376" y="862"/>
                    <a:pt x="1359" y="820"/>
                  </a:cubicBezTo>
                  <a:cubicBezTo>
                    <a:pt x="1279" y="644"/>
                    <a:pt x="1228" y="552"/>
                    <a:pt x="1162" y="552"/>
                  </a:cubicBezTo>
                  <a:cubicBezTo>
                    <a:pt x="1154" y="552"/>
                    <a:pt x="1144" y="554"/>
                    <a:pt x="1135" y="557"/>
                  </a:cubicBezTo>
                  <a:cubicBezTo>
                    <a:pt x="1119" y="563"/>
                    <a:pt x="1103" y="566"/>
                    <a:pt x="1088" y="566"/>
                  </a:cubicBezTo>
                  <a:cubicBezTo>
                    <a:pt x="1024" y="566"/>
                    <a:pt x="970" y="520"/>
                    <a:pt x="925" y="480"/>
                  </a:cubicBezTo>
                  <a:cubicBezTo>
                    <a:pt x="881" y="440"/>
                    <a:pt x="841" y="403"/>
                    <a:pt x="795" y="403"/>
                  </a:cubicBezTo>
                  <a:cubicBezTo>
                    <a:pt x="793" y="403"/>
                    <a:pt x="790" y="403"/>
                    <a:pt x="788" y="403"/>
                  </a:cubicBezTo>
                  <a:cubicBezTo>
                    <a:pt x="757" y="406"/>
                    <a:pt x="722" y="413"/>
                    <a:pt x="683" y="420"/>
                  </a:cubicBezTo>
                  <a:cubicBezTo>
                    <a:pt x="626" y="432"/>
                    <a:pt x="564" y="444"/>
                    <a:pt x="507" y="444"/>
                  </a:cubicBezTo>
                  <a:cubicBezTo>
                    <a:pt x="456" y="444"/>
                    <a:pt x="409" y="434"/>
                    <a:pt x="372" y="406"/>
                  </a:cubicBezTo>
                  <a:cubicBezTo>
                    <a:pt x="333" y="378"/>
                    <a:pt x="309" y="336"/>
                    <a:pt x="305" y="287"/>
                  </a:cubicBezTo>
                  <a:cubicBezTo>
                    <a:pt x="284" y="126"/>
                    <a:pt x="235" y="18"/>
                    <a:pt x="2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693;p53">
              <a:extLst>
                <a:ext uri="{FF2B5EF4-FFF2-40B4-BE49-F238E27FC236}">
                  <a16:creationId xmlns:a16="http://schemas.microsoft.com/office/drawing/2014/main" id="{ABDA27F4-E809-4F96-8C37-A52E72A0B20D}"/>
                </a:ext>
              </a:extLst>
            </p:cNvPr>
            <p:cNvSpPr/>
            <p:nvPr/>
          </p:nvSpPr>
          <p:spPr>
            <a:xfrm>
              <a:off x="1475522" y="1731935"/>
              <a:ext cx="1059" cy="1914"/>
            </a:xfrm>
            <a:custGeom>
              <a:avLst/>
              <a:gdLst/>
              <a:ahLst/>
              <a:cxnLst/>
              <a:rect l="l" t="t" r="r" b="b"/>
              <a:pathLst>
                <a:path w="78" h="141" extrusionOk="0">
                  <a:moveTo>
                    <a:pt x="78" y="1"/>
                  </a:moveTo>
                  <a:cubicBezTo>
                    <a:pt x="50" y="11"/>
                    <a:pt x="29" y="32"/>
                    <a:pt x="15" y="60"/>
                  </a:cubicBezTo>
                  <a:cubicBezTo>
                    <a:pt x="8" y="85"/>
                    <a:pt x="1" y="113"/>
                    <a:pt x="1" y="141"/>
                  </a:cubicBezTo>
                  <a:cubicBezTo>
                    <a:pt x="25" y="92"/>
                    <a:pt x="50" y="46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694;p53">
              <a:extLst>
                <a:ext uri="{FF2B5EF4-FFF2-40B4-BE49-F238E27FC236}">
                  <a16:creationId xmlns:a16="http://schemas.microsoft.com/office/drawing/2014/main" id="{502FE43A-FF86-402F-B064-63EEDD456161}"/>
                </a:ext>
              </a:extLst>
            </p:cNvPr>
            <p:cNvSpPr/>
            <p:nvPr/>
          </p:nvSpPr>
          <p:spPr>
            <a:xfrm>
              <a:off x="1389726" y="1671094"/>
              <a:ext cx="58858" cy="39483"/>
            </a:xfrm>
            <a:custGeom>
              <a:avLst/>
              <a:gdLst/>
              <a:ahLst/>
              <a:cxnLst/>
              <a:rect l="l" t="t" r="r" b="b"/>
              <a:pathLst>
                <a:path w="4335" h="2908" extrusionOk="0">
                  <a:moveTo>
                    <a:pt x="2336" y="0"/>
                  </a:moveTo>
                  <a:cubicBezTo>
                    <a:pt x="2281" y="0"/>
                    <a:pt x="2237" y="5"/>
                    <a:pt x="2206" y="15"/>
                  </a:cubicBezTo>
                  <a:cubicBezTo>
                    <a:pt x="2203" y="18"/>
                    <a:pt x="2196" y="18"/>
                    <a:pt x="2189" y="22"/>
                  </a:cubicBezTo>
                  <a:cubicBezTo>
                    <a:pt x="2182" y="162"/>
                    <a:pt x="1979" y="179"/>
                    <a:pt x="1639" y="211"/>
                  </a:cubicBezTo>
                  <a:cubicBezTo>
                    <a:pt x="1425" y="225"/>
                    <a:pt x="1212" y="253"/>
                    <a:pt x="998" y="298"/>
                  </a:cubicBezTo>
                  <a:cubicBezTo>
                    <a:pt x="606" y="389"/>
                    <a:pt x="225" y="750"/>
                    <a:pt x="172" y="869"/>
                  </a:cubicBezTo>
                  <a:cubicBezTo>
                    <a:pt x="221" y="869"/>
                    <a:pt x="263" y="893"/>
                    <a:pt x="291" y="932"/>
                  </a:cubicBezTo>
                  <a:cubicBezTo>
                    <a:pt x="361" y="1026"/>
                    <a:pt x="305" y="1201"/>
                    <a:pt x="228" y="1446"/>
                  </a:cubicBezTo>
                  <a:cubicBezTo>
                    <a:pt x="179" y="1593"/>
                    <a:pt x="137" y="1744"/>
                    <a:pt x="102" y="1895"/>
                  </a:cubicBezTo>
                  <a:cubicBezTo>
                    <a:pt x="1" y="2416"/>
                    <a:pt x="85" y="2784"/>
                    <a:pt x="221" y="2882"/>
                  </a:cubicBezTo>
                  <a:cubicBezTo>
                    <a:pt x="245" y="2899"/>
                    <a:pt x="271" y="2908"/>
                    <a:pt x="300" y="2908"/>
                  </a:cubicBezTo>
                  <a:cubicBezTo>
                    <a:pt x="336" y="2908"/>
                    <a:pt x="375" y="2895"/>
                    <a:pt x="417" y="2868"/>
                  </a:cubicBezTo>
                  <a:cubicBezTo>
                    <a:pt x="778" y="2651"/>
                    <a:pt x="862" y="2483"/>
                    <a:pt x="774" y="2140"/>
                  </a:cubicBezTo>
                  <a:cubicBezTo>
                    <a:pt x="673" y="1727"/>
                    <a:pt x="806" y="1173"/>
                    <a:pt x="925" y="932"/>
                  </a:cubicBezTo>
                  <a:cubicBezTo>
                    <a:pt x="995" y="792"/>
                    <a:pt x="1117" y="757"/>
                    <a:pt x="1226" y="725"/>
                  </a:cubicBezTo>
                  <a:cubicBezTo>
                    <a:pt x="1345" y="690"/>
                    <a:pt x="1439" y="666"/>
                    <a:pt x="1481" y="529"/>
                  </a:cubicBezTo>
                  <a:cubicBezTo>
                    <a:pt x="1523" y="382"/>
                    <a:pt x="1653" y="277"/>
                    <a:pt x="1804" y="260"/>
                  </a:cubicBezTo>
                  <a:cubicBezTo>
                    <a:pt x="1826" y="257"/>
                    <a:pt x="1848" y="255"/>
                    <a:pt x="1871" y="255"/>
                  </a:cubicBezTo>
                  <a:cubicBezTo>
                    <a:pt x="2085" y="255"/>
                    <a:pt x="2305" y="388"/>
                    <a:pt x="2448" y="610"/>
                  </a:cubicBezTo>
                  <a:cubicBezTo>
                    <a:pt x="2644" y="918"/>
                    <a:pt x="2500" y="1149"/>
                    <a:pt x="2374" y="1359"/>
                  </a:cubicBezTo>
                  <a:cubicBezTo>
                    <a:pt x="2311" y="1460"/>
                    <a:pt x="2255" y="1555"/>
                    <a:pt x="2238" y="1649"/>
                  </a:cubicBezTo>
                  <a:lnTo>
                    <a:pt x="2238" y="1660"/>
                  </a:lnTo>
                  <a:cubicBezTo>
                    <a:pt x="2259" y="1649"/>
                    <a:pt x="2283" y="1632"/>
                    <a:pt x="2301" y="1621"/>
                  </a:cubicBezTo>
                  <a:cubicBezTo>
                    <a:pt x="2397" y="1556"/>
                    <a:pt x="2535" y="1465"/>
                    <a:pt x="2678" y="1465"/>
                  </a:cubicBezTo>
                  <a:cubicBezTo>
                    <a:pt x="2711" y="1465"/>
                    <a:pt x="2744" y="1470"/>
                    <a:pt x="2777" y="1481"/>
                  </a:cubicBezTo>
                  <a:cubicBezTo>
                    <a:pt x="2990" y="1551"/>
                    <a:pt x="2983" y="1804"/>
                    <a:pt x="2976" y="1986"/>
                  </a:cubicBezTo>
                  <a:cubicBezTo>
                    <a:pt x="2976" y="2052"/>
                    <a:pt x="2973" y="2161"/>
                    <a:pt x="2990" y="2182"/>
                  </a:cubicBezTo>
                  <a:cubicBezTo>
                    <a:pt x="3067" y="2168"/>
                    <a:pt x="3298" y="1758"/>
                    <a:pt x="3298" y="1397"/>
                  </a:cubicBezTo>
                  <a:cubicBezTo>
                    <a:pt x="3298" y="1173"/>
                    <a:pt x="3368" y="1103"/>
                    <a:pt x="3421" y="1051"/>
                  </a:cubicBezTo>
                  <a:cubicBezTo>
                    <a:pt x="3459" y="1016"/>
                    <a:pt x="3473" y="998"/>
                    <a:pt x="3463" y="918"/>
                  </a:cubicBezTo>
                  <a:cubicBezTo>
                    <a:pt x="3452" y="872"/>
                    <a:pt x="3470" y="820"/>
                    <a:pt x="3512" y="792"/>
                  </a:cubicBezTo>
                  <a:cubicBezTo>
                    <a:pt x="3530" y="780"/>
                    <a:pt x="3549" y="774"/>
                    <a:pt x="3570" y="774"/>
                  </a:cubicBezTo>
                  <a:cubicBezTo>
                    <a:pt x="3629" y="774"/>
                    <a:pt x="3702" y="815"/>
                    <a:pt x="3803" y="869"/>
                  </a:cubicBezTo>
                  <a:cubicBezTo>
                    <a:pt x="3928" y="938"/>
                    <a:pt x="4078" y="1017"/>
                    <a:pt x="4206" y="1017"/>
                  </a:cubicBezTo>
                  <a:cubicBezTo>
                    <a:pt x="4214" y="1017"/>
                    <a:pt x="4222" y="1016"/>
                    <a:pt x="4230" y="1016"/>
                  </a:cubicBezTo>
                  <a:cubicBezTo>
                    <a:pt x="4307" y="1012"/>
                    <a:pt x="4321" y="991"/>
                    <a:pt x="4321" y="991"/>
                  </a:cubicBezTo>
                  <a:cubicBezTo>
                    <a:pt x="4335" y="960"/>
                    <a:pt x="4251" y="827"/>
                    <a:pt x="4191" y="736"/>
                  </a:cubicBezTo>
                  <a:cubicBezTo>
                    <a:pt x="4111" y="617"/>
                    <a:pt x="4037" y="491"/>
                    <a:pt x="3978" y="354"/>
                  </a:cubicBezTo>
                  <a:cubicBezTo>
                    <a:pt x="3907" y="188"/>
                    <a:pt x="3780" y="153"/>
                    <a:pt x="3590" y="153"/>
                  </a:cubicBezTo>
                  <a:cubicBezTo>
                    <a:pt x="3543" y="153"/>
                    <a:pt x="3493" y="155"/>
                    <a:pt x="3438" y="158"/>
                  </a:cubicBezTo>
                  <a:cubicBezTo>
                    <a:pt x="3379" y="161"/>
                    <a:pt x="3319" y="164"/>
                    <a:pt x="3261" y="164"/>
                  </a:cubicBezTo>
                  <a:cubicBezTo>
                    <a:pt x="3170" y="164"/>
                    <a:pt x="3082" y="156"/>
                    <a:pt x="3001" y="127"/>
                  </a:cubicBezTo>
                  <a:cubicBezTo>
                    <a:pt x="2787" y="49"/>
                    <a:pt x="2511" y="0"/>
                    <a:pt x="23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695;p53">
              <a:extLst>
                <a:ext uri="{FF2B5EF4-FFF2-40B4-BE49-F238E27FC236}">
                  <a16:creationId xmlns:a16="http://schemas.microsoft.com/office/drawing/2014/main" id="{BC5E6DE0-462D-4561-981F-C93535FC8C88}"/>
                </a:ext>
              </a:extLst>
            </p:cNvPr>
            <p:cNvSpPr/>
            <p:nvPr/>
          </p:nvSpPr>
          <p:spPr>
            <a:xfrm>
              <a:off x="1309917" y="13122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696;p53">
              <a:extLst>
                <a:ext uri="{FF2B5EF4-FFF2-40B4-BE49-F238E27FC236}">
                  <a16:creationId xmlns:a16="http://schemas.microsoft.com/office/drawing/2014/main" id="{1D66CE3E-5114-44B3-BEB9-CC523070EC08}"/>
                </a:ext>
              </a:extLst>
            </p:cNvPr>
            <p:cNvSpPr/>
            <p:nvPr/>
          </p:nvSpPr>
          <p:spPr>
            <a:xfrm>
              <a:off x="1507986" y="1447255"/>
              <a:ext cx="18601" cy="10482"/>
            </a:xfrm>
            <a:custGeom>
              <a:avLst/>
              <a:gdLst/>
              <a:ahLst/>
              <a:cxnLst/>
              <a:rect l="l" t="t" r="r" b="b"/>
              <a:pathLst>
                <a:path w="1370" h="772" extrusionOk="0">
                  <a:moveTo>
                    <a:pt x="716" y="0"/>
                  </a:moveTo>
                  <a:cubicBezTo>
                    <a:pt x="671" y="0"/>
                    <a:pt x="625" y="11"/>
                    <a:pt x="578" y="36"/>
                  </a:cubicBezTo>
                  <a:cubicBezTo>
                    <a:pt x="396" y="127"/>
                    <a:pt x="200" y="183"/>
                    <a:pt x="1" y="197"/>
                  </a:cubicBezTo>
                  <a:cubicBezTo>
                    <a:pt x="214" y="260"/>
                    <a:pt x="410" y="376"/>
                    <a:pt x="568" y="537"/>
                  </a:cubicBezTo>
                  <a:cubicBezTo>
                    <a:pt x="645" y="624"/>
                    <a:pt x="680" y="701"/>
                    <a:pt x="669" y="771"/>
                  </a:cubicBezTo>
                  <a:cubicBezTo>
                    <a:pt x="809" y="771"/>
                    <a:pt x="1268" y="621"/>
                    <a:pt x="1359" y="477"/>
                  </a:cubicBezTo>
                  <a:cubicBezTo>
                    <a:pt x="1370" y="460"/>
                    <a:pt x="1366" y="453"/>
                    <a:pt x="1352" y="439"/>
                  </a:cubicBezTo>
                  <a:cubicBezTo>
                    <a:pt x="1317" y="407"/>
                    <a:pt x="1279" y="372"/>
                    <a:pt x="1237" y="334"/>
                  </a:cubicBezTo>
                  <a:cubicBezTo>
                    <a:pt x="1069" y="169"/>
                    <a:pt x="895" y="0"/>
                    <a:pt x="7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697;p53">
              <a:extLst>
                <a:ext uri="{FF2B5EF4-FFF2-40B4-BE49-F238E27FC236}">
                  <a16:creationId xmlns:a16="http://schemas.microsoft.com/office/drawing/2014/main" id="{7C35B350-A1BD-468C-828E-F0A55FF64170}"/>
                </a:ext>
              </a:extLst>
            </p:cNvPr>
            <p:cNvSpPr/>
            <p:nvPr/>
          </p:nvSpPr>
          <p:spPr>
            <a:xfrm>
              <a:off x="1328559" y="1417113"/>
              <a:ext cx="4236" cy="937"/>
            </a:xfrm>
            <a:custGeom>
              <a:avLst/>
              <a:gdLst/>
              <a:ahLst/>
              <a:cxnLst/>
              <a:rect l="l" t="t" r="r" b="b"/>
              <a:pathLst>
                <a:path w="312" h="69" extrusionOk="0">
                  <a:moveTo>
                    <a:pt x="52" y="0"/>
                  </a:moveTo>
                  <a:cubicBezTo>
                    <a:pt x="35" y="0"/>
                    <a:pt x="19" y="4"/>
                    <a:pt x="4" y="12"/>
                  </a:cubicBezTo>
                  <a:cubicBezTo>
                    <a:pt x="4" y="16"/>
                    <a:pt x="0" y="23"/>
                    <a:pt x="4" y="30"/>
                  </a:cubicBezTo>
                  <a:cubicBezTo>
                    <a:pt x="4" y="51"/>
                    <a:pt x="7" y="54"/>
                    <a:pt x="11" y="58"/>
                  </a:cubicBezTo>
                  <a:cubicBezTo>
                    <a:pt x="15" y="61"/>
                    <a:pt x="31" y="68"/>
                    <a:pt x="68" y="68"/>
                  </a:cubicBezTo>
                  <a:cubicBezTo>
                    <a:pt x="113" y="68"/>
                    <a:pt x="188" y="58"/>
                    <a:pt x="312" y="16"/>
                  </a:cubicBezTo>
                  <a:cubicBezTo>
                    <a:pt x="270" y="16"/>
                    <a:pt x="224" y="12"/>
                    <a:pt x="182" y="9"/>
                  </a:cubicBezTo>
                  <a:cubicBezTo>
                    <a:pt x="147" y="5"/>
                    <a:pt x="105" y="2"/>
                    <a:pt x="70" y="2"/>
                  </a:cubicBezTo>
                  <a:cubicBezTo>
                    <a:pt x="64" y="1"/>
                    <a:pt x="58" y="0"/>
                    <a:pt x="5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98;p53">
              <a:extLst>
                <a:ext uri="{FF2B5EF4-FFF2-40B4-BE49-F238E27FC236}">
                  <a16:creationId xmlns:a16="http://schemas.microsoft.com/office/drawing/2014/main" id="{156EAA54-CA56-4CC2-AA59-15488189F892}"/>
                </a:ext>
              </a:extLst>
            </p:cNvPr>
            <p:cNvSpPr/>
            <p:nvPr/>
          </p:nvSpPr>
          <p:spPr>
            <a:xfrm>
              <a:off x="1359407" y="1645812"/>
              <a:ext cx="55247" cy="22335"/>
            </a:xfrm>
            <a:custGeom>
              <a:avLst/>
              <a:gdLst/>
              <a:ahLst/>
              <a:cxnLst/>
              <a:rect l="l" t="t" r="r" b="b"/>
              <a:pathLst>
                <a:path w="4069" h="1645" extrusionOk="0">
                  <a:moveTo>
                    <a:pt x="2059" y="0"/>
                  </a:moveTo>
                  <a:cubicBezTo>
                    <a:pt x="1943" y="0"/>
                    <a:pt x="1814" y="165"/>
                    <a:pt x="1684" y="326"/>
                  </a:cubicBezTo>
                  <a:cubicBezTo>
                    <a:pt x="1617" y="413"/>
                    <a:pt x="1544" y="497"/>
                    <a:pt x="1467" y="578"/>
                  </a:cubicBezTo>
                  <a:lnTo>
                    <a:pt x="1474" y="578"/>
                  </a:lnTo>
                  <a:lnTo>
                    <a:pt x="1386" y="651"/>
                  </a:lnTo>
                  <a:lnTo>
                    <a:pt x="1355" y="676"/>
                  </a:lnTo>
                  <a:cubicBezTo>
                    <a:pt x="1274" y="740"/>
                    <a:pt x="1175" y="778"/>
                    <a:pt x="1071" y="778"/>
                  </a:cubicBezTo>
                  <a:cubicBezTo>
                    <a:pt x="1066" y="778"/>
                    <a:pt x="1062" y="777"/>
                    <a:pt x="1057" y="777"/>
                  </a:cubicBezTo>
                  <a:cubicBezTo>
                    <a:pt x="1048" y="777"/>
                    <a:pt x="1039" y="776"/>
                    <a:pt x="1029" y="776"/>
                  </a:cubicBezTo>
                  <a:cubicBezTo>
                    <a:pt x="700" y="776"/>
                    <a:pt x="106" y="1116"/>
                    <a:pt x="18" y="1316"/>
                  </a:cubicBezTo>
                  <a:cubicBezTo>
                    <a:pt x="0" y="1351"/>
                    <a:pt x="11" y="1362"/>
                    <a:pt x="18" y="1369"/>
                  </a:cubicBezTo>
                  <a:cubicBezTo>
                    <a:pt x="52" y="1404"/>
                    <a:pt x="88" y="1416"/>
                    <a:pt x="132" y="1416"/>
                  </a:cubicBezTo>
                  <a:cubicBezTo>
                    <a:pt x="168" y="1416"/>
                    <a:pt x="209" y="1408"/>
                    <a:pt x="259" y="1397"/>
                  </a:cubicBezTo>
                  <a:cubicBezTo>
                    <a:pt x="314" y="1385"/>
                    <a:pt x="374" y="1373"/>
                    <a:pt x="437" y="1373"/>
                  </a:cubicBezTo>
                  <a:cubicBezTo>
                    <a:pt x="525" y="1373"/>
                    <a:pt x="620" y="1398"/>
                    <a:pt x="718" y="1488"/>
                  </a:cubicBezTo>
                  <a:cubicBezTo>
                    <a:pt x="752" y="1519"/>
                    <a:pt x="795" y="1533"/>
                    <a:pt x="845" y="1533"/>
                  </a:cubicBezTo>
                  <a:cubicBezTo>
                    <a:pt x="1035" y="1533"/>
                    <a:pt x="1320" y="1336"/>
                    <a:pt x="1558" y="1173"/>
                  </a:cubicBezTo>
                  <a:cubicBezTo>
                    <a:pt x="1673" y="1096"/>
                    <a:pt x="1779" y="1022"/>
                    <a:pt x="1877" y="970"/>
                  </a:cubicBezTo>
                  <a:cubicBezTo>
                    <a:pt x="1946" y="932"/>
                    <a:pt x="2002" y="907"/>
                    <a:pt x="2048" y="907"/>
                  </a:cubicBezTo>
                  <a:cubicBezTo>
                    <a:pt x="2070" y="907"/>
                    <a:pt x="2090" y="912"/>
                    <a:pt x="2108" y="924"/>
                  </a:cubicBezTo>
                  <a:cubicBezTo>
                    <a:pt x="2160" y="966"/>
                    <a:pt x="2136" y="1043"/>
                    <a:pt x="2111" y="1120"/>
                  </a:cubicBezTo>
                  <a:cubicBezTo>
                    <a:pt x="2094" y="1162"/>
                    <a:pt x="2083" y="1204"/>
                    <a:pt x="2083" y="1250"/>
                  </a:cubicBezTo>
                  <a:lnTo>
                    <a:pt x="2104" y="1250"/>
                  </a:lnTo>
                  <a:cubicBezTo>
                    <a:pt x="2286" y="1250"/>
                    <a:pt x="2328" y="1337"/>
                    <a:pt x="2367" y="1411"/>
                  </a:cubicBezTo>
                  <a:cubicBezTo>
                    <a:pt x="2402" y="1495"/>
                    <a:pt x="2465" y="1558"/>
                    <a:pt x="2549" y="1597"/>
                  </a:cubicBezTo>
                  <a:cubicBezTo>
                    <a:pt x="2589" y="1617"/>
                    <a:pt x="2633" y="1625"/>
                    <a:pt x="2679" y="1625"/>
                  </a:cubicBezTo>
                  <a:cubicBezTo>
                    <a:pt x="2791" y="1625"/>
                    <a:pt x="2919" y="1574"/>
                    <a:pt x="3053" y="1520"/>
                  </a:cubicBezTo>
                  <a:cubicBezTo>
                    <a:pt x="3207" y="1460"/>
                    <a:pt x="3368" y="1393"/>
                    <a:pt x="3536" y="1393"/>
                  </a:cubicBezTo>
                  <a:cubicBezTo>
                    <a:pt x="3756" y="1393"/>
                    <a:pt x="3851" y="1513"/>
                    <a:pt x="3911" y="1590"/>
                  </a:cubicBezTo>
                  <a:cubicBezTo>
                    <a:pt x="3942" y="1629"/>
                    <a:pt x="3954" y="1645"/>
                    <a:pt x="3969" y="1645"/>
                  </a:cubicBezTo>
                  <a:cubicBezTo>
                    <a:pt x="3979" y="1645"/>
                    <a:pt x="3990" y="1637"/>
                    <a:pt x="4009" y="1625"/>
                  </a:cubicBezTo>
                  <a:cubicBezTo>
                    <a:pt x="4026" y="1614"/>
                    <a:pt x="4044" y="1597"/>
                    <a:pt x="4051" y="1576"/>
                  </a:cubicBezTo>
                  <a:cubicBezTo>
                    <a:pt x="4068" y="1516"/>
                    <a:pt x="4005" y="1414"/>
                    <a:pt x="3939" y="1306"/>
                  </a:cubicBezTo>
                  <a:cubicBezTo>
                    <a:pt x="3855" y="1169"/>
                    <a:pt x="3763" y="1015"/>
                    <a:pt x="3739" y="837"/>
                  </a:cubicBezTo>
                  <a:cubicBezTo>
                    <a:pt x="3721" y="707"/>
                    <a:pt x="3658" y="700"/>
                    <a:pt x="3518" y="700"/>
                  </a:cubicBezTo>
                  <a:cubicBezTo>
                    <a:pt x="3385" y="697"/>
                    <a:pt x="3189" y="690"/>
                    <a:pt x="3158" y="424"/>
                  </a:cubicBezTo>
                  <a:cubicBezTo>
                    <a:pt x="3116" y="88"/>
                    <a:pt x="2419" y="0"/>
                    <a:pt x="20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99;p53">
              <a:extLst>
                <a:ext uri="{FF2B5EF4-FFF2-40B4-BE49-F238E27FC236}">
                  <a16:creationId xmlns:a16="http://schemas.microsoft.com/office/drawing/2014/main" id="{554ABB9E-0D79-4E5E-9D2B-104B18773587}"/>
                </a:ext>
              </a:extLst>
            </p:cNvPr>
            <p:cNvSpPr/>
            <p:nvPr/>
          </p:nvSpPr>
          <p:spPr>
            <a:xfrm>
              <a:off x="1451571" y="1689858"/>
              <a:ext cx="24589" cy="7454"/>
            </a:xfrm>
            <a:custGeom>
              <a:avLst/>
              <a:gdLst/>
              <a:ahLst/>
              <a:cxnLst/>
              <a:rect l="l" t="t" r="r" b="b"/>
              <a:pathLst>
                <a:path w="1811" h="549" extrusionOk="0">
                  <a:moveTo>
                    <a:pt x="1702" y="0"/>
                  </a:moveTo>
                  <a:cubicBezTo>
                    <a:pt x="1664" y="0"/>
                    <a:pt x="1610" y="15"/>
                    <a:pt x="1530" y="40"/>
                  </a:cubicBezTo>
                  <a:cubicBezTo>
                    <a:pt x="1425" y="72"/>
                    <a:pt x="1295" y="111"/>
                    <a:pt x="1148" y="111"/>
                  </a:cubicBezTo>
                  <a:cubicBezTo>
                    <a:pt x="1118" y="111"/>
                    <a:pt x="1088" y="110"/>
                    <a:pt x="1057" y="106"/>
                  </a:cubicBezTo>
                  <a:cubicBezTo>
                    <a:pt x="1023" y="102"/>
                    <a:pt x="986" y="100"/>
                    <a:pt x="946" y="100"/>
                  </a:cubicBezTo>
                  <a:cubicBezTo>
                    <a:pt x="618" y="100"/>
                    <a:pt x="137" y="247"/>
                    <a:pt x="25" y="394"/>
                  </a:cubicBezTo>
                  <a:cubicBezTo>
                    <a:pt x="0" y="429"/>
                    <a:pt x="7" y="446"/>
                    <a:pt x="11" y="453"/>
                  </a:cubicBezTo>
                  <a:cubicBezTo>
                    <a:pt x="38" y="524"/>
                    <a:pt x="58" y="549"/>
                    <a:pt x="130" y="549"/>
                  </a:cubicBezTo>
                  <a:cubicBezTo>
                    <a:pt x="161" y="549"/>
                    <a:pt x="201" y="544"/>
                    <a:pt x="256" y="537"/>
                  </a:cubicBezTo>
                  <a:lnTo>
                    <a:pt x="329" y="523"/>
                  </a:lnTo>
                  <a:lnTo>
                    <a:pt x="336" y="523"/>
                  </a:lnTo>
                  <a:lnTo>
                    <a:pt x="385" y="516"/>
                  </a:lnTo>
                  <a:cubicBezTo>
                    <a:pt x="476" y="506"/>
                    <a:pt x="609" y="488"/>
                    <a:pt x="770" y="481"/>
                  </a:cubicBezTo>
                  <a:cubicBezTo>
                    <a:pt x="1271" y="464"/>
                    <a:pt x="1698" y="334"/>
                    <a:pt x="1789" y="176"/>
                  </a:cubicBezTo>
                  <a:cubicBezTo>
                    <a:pt x="1810" y="134"/>
                    <a:pt x="1810" y="85"/>
                    <a:pt x="1782" y="47"/>
                  </a:cubicBezTo>
                  <a:cubicBezTo>
                    <a:pt x="1779" y="40"/>
                    <a:pt x="1775" y="33"/>
                    <a:pt x="1768" y="29"/>
                  </a:cubicBezTo>
                  <a:cubicBezTo>
                    <a:pt x="1753" y="9"/>
                    <a:pt x="1732" y="0"/>
                    <a:pt x="170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700;p53">
              <a:extLst>
                <a:ext uri="{FF2B5EF4-FFF2-40B4-BE49-F238E27FC236}">
                  <a16:creationId xmlns:a16="http://schemas.microsoft.com/office/drawing/2014/main" id="{8DC4BB7E-BA68-4196-8176-C56EB485891D}"/>
                </a:ext>
              </a:extLst>
            </p:cNvPr>
            <p:cNvSpPr/>
            <p:nvPr/>
          </p:nvSpPr>
          <p:spPr>
            <a:xfrm>
              <a:off x="1051157" y="1420222"/>
              <a:ext cx="5241" cy="3965"/>
            </a:xfrm>
            <a:custGeom>
              <a:avLst/>
              <a:gdLst/>
              <a:ahLst/>
              <a:cxnLst/>
              <a:rect l="l" t="t" r="r" b="b"/>
              <a:pathLst>
                <a:path w="386" h="292" extrusionOk="0">
                  <a:moveTo>
                    <a:pt x="385" y="0"/>
                  </a:moveTo>
                  <a:cubicBezTo>
                    <a:pt x="312" y="49"/>
                    <a:pt x="252" y="88"/>
                    <a:pt x="203" y="112"/>
                  </a:cubicBezTo>
                  <a:cubicBezTo>
                    <a:pt x="123" y="151"/>
                    <a:pt x="53" y="210"/>
                    <a:pt x="0" y="287"/>
                  </a:cubicBezTo>
                  <a:cubicBezTo>
                    <a:pt x="14" y="291"/>
                    <a:pt x="28" y="291"/>
                    <a:pt x="46" y="291"/>
                  </a:cubicBezTo>
                  <a:cubicBezTo>
                    <a:pt x="57" y="291"/>
                    <a:pt x="68" y="292"/>
                    <a:pt x="79" y="292"/>
                  </a:cubicBezTo>
                  <a:cubicBezTo>
                    <a:pt x="188" y="292"/>
                    <a:pt x="281" y="261"/>
                    <a:pt x="322" y="210"/>
                  </a:cubicBezTo>
                  <a:cubicBezTo>
                    <a:pt x="340" y="189"/>
                    <a:pt x="347" y="158"/>
                    <a:pt x="340" y="130"/>
                  </a:cubicBezTo>
                  <a:cubicBezTo>
                    <a:pt x="333" y="84"/>
                    <a:pt x="350" y="35"/>
                    <a:pt x="3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701;p53">
              <a:extLst>
                <a:ext uri="{FF2B5EF4-FFF2-40B4-BE49-F238E27FC236}">
                  <a16:creationId xmlns:a16="http://schemas.microsoft.com/office/drawing/2014/main" id="{9E51A25B-F172-48EE-96C2-52C651DF3B22}"/>
                </a:ext>
              </a:extLst>
            </p:cNvPr>
            <p:cNvSpPr/>
            <p:nvPr/>
          </p:nvSpPr>
          <p:spPr>
            <a:xfrm>
              <a:off x="1513458" y="2479960"/>
              <a:ext cx="11663" cy="15465"/>
            </a:xfrm>
            <a:custGeom>
              <a:avLst/>
              <a:gdLst/>
              <a:ahLst/>
              <a:cxnLst/>
              <a:rect l="l" t="t" r="r" b="b"/>
              <a:pathLst>
                <a:path w="859" h="1139" extrusionOk="0">
                  <a:moveTo>
                    <a:pt x="651" y="0"/>
                  </a:moveTo>
                  <a:cubicBezTo>
                    <a:pt x="630" y="4"/>
                    <a:pt x="609" y="7"/>
                    <a:pt x="588" y="14"/>
                  </a:cubicBezTo>
                  <a:cubicBezTo>
                    <a:pt x="224" y="140"/>
                    <a:pt x="98" y="267"/>
                    <a:pt x="147" y="459"/>
                  </a:cubicBezTo>
                  <a:cubicBezTo>
                    <a:pt x="189" y="610"/>
                    <a:pt x="140" y="774"/>
                    <a:pt x="21" y="872"/>
                  </a:cubicBezTo>
                  <a:lnTo>
                    <a:pt x="0" y="890"/>
                  </a:lnTo>
                  <a:cubicBezTo>
                    <a:pt x="28" y="900"/>
                    <a:pt x="53" y="918"/>
                    <a:pt x="70" y="939"/>
                  </a:cubicBezTo>
                  <a:cubicBezTo>
                    <a:pt x="116" y="991"/>
                    <a:pt x="168" y="1040"/>
                    <a:pt x="221" y="1086"/>
                  </a:cubicBezTo>
                  <a:cubicBezTo>
                    <a:pt x="130" y="862"/>
                    <a:pt x="186" y="757"/>
                    <a:pt x="228" y="715"/>
                  </a:cubicBezTo>
                  <a:cubicBezTo>
                    <a:pt x="259" y="683"/>
                    <a:pt x="301" y="666"/>
                    <a:pt x="347" y="666"/>
                  </a:cubicBezTo>
                  <a:cubicBezTo>
                    <a:pt x="371" y="666"/>
                    <a:pt x="399" y="669"/>
                    <a:pt x="424" y="680"/>
                  </a:cubicBezTo>
                  <a:cubicBezTo>
                    <a:pt x="511" y="715"/>
                    <a:pt x="525" y="830"/>
                    <a:pt x="539" y="956"/>
                  </a:cubicBezTo>
                  <a:cubicBezTo>
                    <a:pt x="546" y="1012"/>
                    <a:pt x="560" y="1121"/>
                    <a:pt x="585" y="1138"/>
                  </a:cubicBezTo>
                  <a:cubicBezTo>
                    <a:pt x="592" y="1135"/>
                    <a:pt x="599" y="1135"/>
                    <a:pt x="602" y="1131"/>
                  </a:cubicBezTo>
                  <a:cubicBezTo>
                    <a:pt x="630" y="1117"/>
                    <a:pt x="637" y="1107"/>
                    <a:pt x="641" y="1103"/>
                  </a:cubicBezTo>
                  <a:cubicBezTo>
                    <a:pt x="644" y="1086"/>
                    <a:pt x="616" y="1040"/>
                    <a:pt x="595" y="1012"/>
                  </a:cubicBezTo>
                  <a:cubicBezTo>
                    <a:pt x="557" y="946"/>
                    <a:pt x="504" y="862"/>
                    <a:pt x="546" y="774"/>
                  </a:cubicBezTo>
                  <a:cubicBezTo>
                    <a:pt x="585" y="687"/>
                    <a:pt x="690" y="655"/>
                    <a:pt x="781" y="627"/>
                  </a:cubicBezTo>
                  <a:cubicBezTo>
                    <a:pt x="806" y="620"/>
                    <a:pt x="837" y="610"/>
                    <a:pt x="858" y="599"/>
                  </a:cubicBezTo>
                  <a:cubicBezTo>
                    <a:pt x="846" y="590"/>
                    <a:pt x="833" y="586"/>
                    <a:pt x="817" y="586"/>
                  </a:cubicBezTo>
                  <a:cubicBezTo>
                    <a:pt x="791" y="586"/>
                    <a:pt x="758" y="597"/>
                    <a:pt x="707" y="617"/>
                  </a:cubicBezTo>
                  <a:cubicBezTo>
                    <a:pt x="657" y="635"/>
                    <a:pt x="597" y="656"/>
                    <a:pt x="535" y="656"/>
                  </a:cubicBezTo>
                  <a:cubicBezTo>
                    <a:pt x="478" y="656"/>
                    <a:pt x="419" y="637"/>
                    <a:pt x="364" y="578"/>
                  </a:cubicBezTo>
                  <a:cubicBezTo>
                    <a:pt x="294" y="505"/>
                    <a:pt x="231" y="424"/>
                    <a:pt x="252" y="340"/>
                  </a:cubicBezTo>
                  <a:cubicBezTo>
                    <a:pt x="270" y="253"/>
                    <a:pt x="350" y="207"/>
                    <a:pt x="469" y="158"/>
                  </a:cubicBezTo>
                  <a:cubicBezTo>
                    <a:pt x="546" y="126"/>
                    <a:pt x="609" y="70"/>
                    <a:pt x="65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702;p53">
              <a:extLst>
                <a:ext uri="{FF2B5EF4-FFF2-40B4-BE49-F238E27FC236}">
                  <a16:creationId xmlns:a16="http://schemas.microsoft.com/office/drawing/2014/main" id="{AB4458D6-3AF3-4269-98B2-07290D390B97}"/>
                </a:ext>
              </a:extLst>
            </p:cNvPr>
            <p:cNvSpPr/>
            <p:nvPr/>
          </p:nvSpPr>
          <p:spPr>
            <a:xfrm>
              <a:off x="1506995" y="2482186"/>
              <a:ext cx="4956" cy="2743"/>
            </a:xfrm>
            <a:custGeom>
              <a:avLst/>
              <a:gdLst/>
              <a:ahLst/>
              <a:cxnLst/>
              <a:rect l="l" t="t" r="r" b="b"/>
              <a:pathLst>
                <a:path w="365" h="202" extrusionOk="0">
                  <a:moveTo>
                    <a:pt x="323" y="1"/>
                  </a:moveTo>
                  <a:cubicBezTo>
                    <a:pt x="302" y="1"/>
                    <a:pt x="243" y="33"/>
                    <a:pt x="207" y="54"/>
                  </a:cubicBezTo>
                  <a:cubicBezTo>
                    <a:pt x="140" y="96"/>
                    <a:pt x="74" y="127"/>
                    <a:pt x="0" y="152"/>
                  </a:cubicBezTo>
                  <a:cubicBezTo>
                    <a:pt x="11" y="159"/>
                    <a:pt x="21" y="169"/>
                    <a:pt x="32" y="176"/>
                  </a:cubicBezTo>
                  <a:cubicBezTo>
                    <a:pt x="53" y="194"/>
                    <a:pt x="86" y="202"/>
                    <a:pt x="122" y="202"/>
                  </a:cubicBezTo>
                  <a:cubicBezTo>
                    <a:pt x="180" y="202"/>
                    <a:pt x="248" y="181"/>
                    <a:pt x="298" y="145"/>
                  </a:cubicBezTo>
                  <a:cubicBezTo>
                    <a:pt x="350" y="106"/>
                    <a:pt x="364" y="64"/>
                    <a:pt x="343" y="25"/>
                  </a:cubicBezTo>
                  <a:cubicBezTo>
                    <a:pt x="333" y="8"/>
                    <a:pt x="326" y="1"/>
                    <a:pt x="326" y="1"/>
                  </a:cubicBezTo>
                  <a:cubicBezTo>
                    <a:pt x="325" y="1"/>
                    <a:pt x="324" y="1"/>
                    <a:pt x="3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703;p53">
              <a:extLst>
                <a:ext uri="{FF2B5EF4-FFF2-40B4-BE49-F238E27FC236}">
                  <a16:creationId xmlns:a16="http://schemas.microsoft.com/office/drawing/2014/main" id="{25DD4649-FF30-4815-A77A-9DD03D5E3CEE}"/>
                </a:ext>
              </a:extLst>
            </p:cNvPr>
            <p:cNvSpPr/>
            <p:nvPr/>
          </p:nvSpPr>
          <p:spPr>
            <a:xfrm>
              <a:off x="1039073" y="1557966"/>
              <a:ext cx="1344" cy="4155"/>
            </a:xfrm>
            <a:custGeom>
              <a:avLst/>
              <a:gdLst/>
              <a:ahLst/>
              <a:cxnLst/>
              <a:rect l="l" t="t" r="r" b="b"/>
              <a:pathLst>
                <a:path w="99" h="306" extrusionOk="0">
                  <a:moveTo>
                    <a:pt x="57" y="1"/>
                  </a:moveTo>
                  <a:cubicBezTo>
                    <a:pt x="50" y="1"/>
                    <a:pt x="43" y="4"/>
                    <a:pt x="39" y="11"/>
                  </a:cubicBezTo>
                  <a:cubicBezTo>
                    <a:pt x="4" y="53"/>
                    <a:pt x="1" y="169"/>
                    <a:pt x="64" y="270"/>
                  </a:cubicBezTo>
                  <a:cubicBezTo>
                    <a:pt x="71" y="281"/>
                    <a:pt x="78" y="291"/>
                    <a:pt x="85" y="305"/>
                  </a:cubicBezTo>
                  <a:cubicBezTo>
                    <a:pt x="78" y="253"/>
                    <a:pt x="78" y="200"/>
                    <a:pt x="88" y="148"/>
                  </a:cubicBezTo>
                  <a:cubicBezTo>
                    <a:pt x="99" y="53"/>
                    <a:pt x="99" y="11"/>
                    <a:pt x="7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704;p53">
              <a:extLst>
                <a:ext uri="{FF2B5EF4-FFF2-40B4-BE49-F238E27FC236}">
                  <a16:creationId xmlns:a16="http://schemas.microsoft.com/office/drawing/2014/main" id="{86E5EDBF-25B4-407B-A51C-176648375E88}"/>
                </a:ext>
              </a:extLst>
            </p:cNvPr>
            <p:cNvSpPr/>
            <p:nvPr/>
          </p:nvSpPr>
          <p:spPr>
            <a:xfrm>
              <a:off x="1493960" y="2432982"/>
              <a:ext cx="1589" cy="1168"/>
            </a:xfrm>
            <a:custGeom>
              <a:avLst/>
              <a:gdLst/>
              <a:ahLst/>
              <a:cxnLst/>
              <a:rect l="l" t="t" r="r" b="b"/>
              <a:pathLst>
                <a:path w="117" h="86" extrusionOk="0">
                  <a:moveTo>
                    <a:pt x="18" y="0"/>
                  </a:moveTo>
                  <a:cubicBezTo>
                    <a:pt x="12" y="0"/>
                    <a:pt x="7" y="1"/>
                    <a:pt x="1" y="2"/>
                  </a:cubicBezTo>
                  <a:cubicBezTo>
                    <a:pt x="43" y="26"/>
                    <a:pt x="78" y="54"/>
                    <a:pt x="113" y="86"/>
                  </a:cubicBezTo>
                  <a:cubicBezTo>
                    <a:pt x="116" y="75"/>
                    <a:pt x="113" y="61"/>
                    <a:pt x="109" y="51"/>
                  </a:cubicBezTo>
                  <a:cubicBezTo>
                    <a:pt x="102" y="30"/>
                    <a:pt x="88" y="12"/>
                    <a:pt x="67" y="9"/>
                  </a:cubicBezTo>
                  <a:cubicBezTo>
                    <a:pt x="52" y="3"/>
                    <a:pt x="35" y="0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705;p53">
              <a:extLst>
                <a:ext uri="{FF2B5EF4-FFF2-40B4-BE49-F238E27FC236}">
                  <a16:creationId xmlns:a16="http://schemas.microsoft.com/office/drawing/2014/main" id="{4F892E30-A723-41A1-8A2E-22DBA864C150}"/>
                </a:ext>
              </a:extLst>
            </p:cNvPr>
            <p:cNvSpPr/>
            <p:nvPr/>
          </p:nvSpPr>
          <p:spPr>
            <a:xfrm>
              <a:off x="1496866" y="2484630"/>
              <a:ext cx="7006" cy="4331"/>
            </a:xfrm>
            <a:custGeom>
              <a:avLst/>
              <a:gdLst/>
              <a:ahLst/>
              <a:cxnLst/>
              <a:rect l="l" t="t" r="r" b="b"/>
              <a:pathLst>
                <a:path w="516" h="319" extrusionOk="0">
                  <a:moveTo>
                    <a:pt x="479" y="0"/>
                  </a:moveTo>
                  <a:cubicBezTo>
                    <a:pt x="397" y="0"/>
                    <a:pt x="319" y="41"/>
                    <a:pt x="274" y="108"/>
                  </a:cubicBezTo>
                  <a:cubicBezTo>
                    <a:pt x="231" y="159"/>
                    <a:pt x="182" y="217"/>
                    <a:pt x="89" y="217"/>
                  </a:cubicBezTo>
                  <a:cubicBezTo>
                    <a:pt x="67" y="217"/>
                    <a:pt x="42" y="213"/>
                    <a:pt x="15" y="206"/>
                  </a:cubicBezTo>
                  <a:lnTo>
                    <a:pt x="1" y="203"/>
                  </a:lnTo>
                  <a:lnTo>
                    <a:pt x="1" y="203"/>
                  </a:lnTo>
                  <a:cubicBezTo>
                    <a:pt x="46" y="217"/>
                    <a:pt x="88" y="231"/>
                    <a:pt x="137" y="245"/>
                  </a:cubicBezTo>
                  <a:cubicBezTo>
                    <a:pt x="215" y="275"/>
                    <a:pt x="338" y="318"/>
                    <a:pt x="387" y="318"/>
                  </a:cubicBezTo>
                  <a:cubicBezTo>
                    <a:pt x="389" y="318"/>
                    <a:pt x="391" y="318"/>
                    <a:pt x="393" y="318"/>
                  </a:cubicBezTo>
                  <a:cubicBezTo>
                    <a:pt x="386" y="199"/>
                    <a:pt x="428" y="84"/>
                    <a:pt x="515" y="3"/>
                  </a:cubicBezTo>
                  <a:cubicBezTo>
                    <a:pt x="503" y="1"/>
                    <a:pt x="491" y="0"/>
                    <a:pt x="4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706;p53">
              <a:extLst>
                <a:ext uri="{FF2B5EF4-FFF2-40B4-BE49-F238E27FC236}">
                  <a16:creationId xmlns:a16="http://schemas.microsoft.com/office/drawing/2014/main" id="{F187BBE3-97F5-47FD-B97B-347ECC4F6C17}"/>
                </a:ext>
              </a:extLst>
            </p:cNvPr>
            <p:cNvSpPr/>
            <p:nvPr/>
          </p:nvSpPr>
          <p:spPr>
            <a:xfrm>
              <a:off x="1412930" y="1447825"/>
              <a:ext cx="2200" cy="1643"/>
            </a:xfrm>
            <a:custGeom>
              <a:avLst/>
              <a:gdLst/>
              <a:ahLst/>
              <a:cxnLst/>
              <a:rect l="l" t="t" r="r" b="b"/>
              <a:pathLst>
                <a:path w="162" h="121" extrusionOk="0">
                  <a:moveTo>
                    <a:pt x="58" y="1"/>
                  </a:moveTo>
                  <a:cubicBezTo>
                    <a:pt x="56" y="1"/>
                    <a:pt x="54" y="1"/>
                    <a:pt x="53" y="1"/>
                  </a:cubicBezTo>
                  <a:lnTo>
                    <a:pt x="39" y="1"/>
                  </a:lnTo>
                  <a:cubicBezTo>
                    <a:pt x="25" y="1"/>
                    <a:pt x="7" y="12"/>
                    <a:pt x="0" y="26"/>
                  </a:cubicBezTo>
                  <a:cubicBezTo>
                    <a:pt x="0" y="33"/>
                    <a:pt x="14" y="57"/>
                    <a:pt x="77" y="82"/>
                  </a:cubicBezTo>
                  <a:cubicBezTo>
                    <a:pt x="105" y="92"/>
                    <a:pt x="133" y="106"/>
                    <a:pt x="161" y="120"/>
                  </a:cubicBezTo>
                  <a:cubicBezTo>
                    <a:pt x="133" y="96"/>
                    <a:pt x="109" y="61"/>
                    <a:pt x="91" y="26"/>
                  </a:cubicBezTo>
                  <a:cubicBezTo>
                    <a:pt x="85" y="13"/>
                    <a:pt x="73" y="1"/>
                    <a:pt x="5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707;p53">
              <a:extLst>
                <a:ext uri="{FF2B5EF4-FFF2-40B4-BE49-F238E27FC236}">
                  <a16:creationId xmlns:a16="http://schemas.microsoft.com/office/drawing/2014/main" id="{DA988897-0649-4891-97CF-15C40D60DD20}"/>
                </a:ext>
              </a:extLst>
            </p:cNvPr>
            <p:cNvSpPr/>
            <p:nvPr/>
          </p:nvSpPr>
          <p:spPr>
            <a:xfrm>
              <a:off x="1375700" y="1460860"/>
              <a:ext cx="14419" cy="6721"/>
            </a:xfrm>
            <a:custGeom>
              <a:avLst/>
              <a:gdLst/>
              <a:ahLst/>
              <a:cxnLst/>
              <a:rect l="l" t="t" r="r" b="b"/>
              <a:pathLst>
                <a:path w="1062" h="495" extrusionOk="0">
                  <a:moveTo>
                    <a:pt x="88" y="0"/>
                  </a:moveTo>
                  <a:cubicBezTo>
                    <a:pt x="22" y="0"/>
                    <a:pt x="1" y="14"/>
                    <a:pt x="1" y="18"/>
                  </a:cubicBezTo>
                  <a:cubicBezTo>
                    <a:pt x="1" y="21"/>
                    <a:pt x="8" y="88"/>
                    <a:pt x="141" y="186"/>
                  </a:cubicBezTo>
                  <a:cubicBezTo>
                    <a:pt x="367" y="355"/>
                    <a:pt x="585" y="495"/>
                    <a:pt x="936" y="495"/>
                  </a:cubicBezTo>
                  <a:cubicBezTo>
                    <a:pt x="971" y="495"/>
                    <a:pt x="1007" y="493"/>
                    <a:pt x="1044" y="490"/>
                  </a:cubicBezTo>
                  <a:lnTo>
                    <a:pt x="1062" y="490"/>
                  </a:lnTo>
                  <a:cubicBezTo>
                    <a:pt x="925" y="424"/>
                    <a:pt x="792" y="350"/>
                    <a:pt x="663" y="266"/>
                  </a:cubicBezTo>
                  <a:cubicBezTo>
                    <a:pt x="466" y="147"/>
                    <a:pt x="246" y="14"/>
                    <a:pt x="13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708;p53">
              <a:extLst>
                <a:ext uri="{FF2B5EF4-FFF2-40B4-BE49-F238E27FC236}">
                  <a16:creationId xmlns:a16="http://schemas.microsoft.com/office/drawing/2014/main" id="{337EC8A4-DD76-4842-B892-85389C6687F5}"/>
                </a:ext>
              </a:extLst>
            </p:cNvPr>
            <p:cNvSpPr/>
            <p:nvPr/>
          </p:nvSpPr>
          <p:spPr>
            <a:xfrm>
              <a:off x="1518536" y="1659444"/>
              <a:ext cx="3150" cy="2729"/>
            </a:xfrm>
            <a:custGeom>
              <a:avLst/>
              <a:gdLst/>
              <a:ahLst/>
              <a:cxnLst/>
              <a:rect l="l" t="t" r="r" b="b"/>
              <a:pathLst>
                <a:path w="232" h="201" extrusionOk="0">
                  <a:moveTo>
                    <a:pt x="232" y="1"/>
                  </a:moveTo>
                  <a:lnTo>
                    <a:pt x="186" y="36"/>
                  </a:lnTo>
                  <a:cubicBezTo>
                    <a:pt x="130" y="85"/>
                    <a:pt x="57" y="148"/>
                    <a:pt x="1" y="200"/>
                  </a:cubicBezTo>
                  <a:cubicBezTo>
                    <a:pt x="85" y="141"/>
                    <a:pt x="162" y="74"/>
                    <a:pt x="2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709;p53">
              <a:extLst>
                <a:ext uri="{FF2B5EF4-FFF2-40B4-BE49-F238E27FC236}">
                  <a16:creationId xmlns:a16="http://schemas.microsoft.com/office/drawing/2014/main" id="{6C219708-FBC4-4979-AD86-D5E08148FDCD}"/>
                </a:ext>
              </a:extLst>
            </p:cNvPr>
            <p:cNvSpPr/>
            <p:nvPr/>
          </p:nvSpPr>
          <p:spPr>
            <a:xfrm>
              <a:off x="2136230" y="2173135"/>
              <a:ext cx="92123" cy="91879"/>
            </a:xfrm>
            <a:custGeom>
              <a:avLst/>
              <a:gdLst/>
              <a:ahLst/>
              <a:cxnLst/>
              <a:rect l="l" t="t" r="r" b="b"/>
              <a:pathLst>
                <a:path w="6785" h="6767" extrusionOk="0">
                  <a:moveTo>
                    <a:pt x="298" y="1"/>
                  </a:moveTo>
                  <a:cubicBezTo>
                    <a:pt x="242" y="8"/>
                    <a:pt x="189" y="43"/>
                    <a:pt x="168" y="99"/>
                  </a:cubicBezTo>
                  <a:lnTo>
                    <a:pt x="154" y="127"/>
                  </a:lnTo>
                  <a:lnTo>
                    <a:pt x="0" y="169"/>
                  </a:lnTo>
                  <a:cubicBezTo>
                    <a:pt x="11" y="316"/>
                    <a:pt x="133" y="571"/>
                    <a:pt x="294" y="795"/>
                  </a:cubicBezTo>
                  <a:cubicBezTo>
                    <a:pt x="490" y="1054"/>
                    <a:pt x="718" y="1530"/>
                    <a:pt x="841" y="1933"/>
                  </a:cubicBezTo>
                  <a:cubicBezTo>
                    <a:pt x="900" y="2133"/>
                    <a:pt x="1026" y="2350"/>
                    <a:pt x="1145" y="2560"/>
                  </a:cubicBezTo>
                  <a:cubicBezTo>
                    <a:pt x="1254" y="2745"/>
                    <a:pt x="1355" y="2924"/>
                    <a:pt x="1397" y="3071"/>
                  </a:cubicBezTo>
                  <a:cubicBezTo>
                    <a:pt x="1446" y="3235"/>
                    <a:pt x="1429" y="3435"/>
                    <a:pt x="1411" y="3610"/>
                  </a:cubicBezTo>
                  <a:cubicBezTo>
                    <a:pt x="1397" y="3760"/>
                    <a:pt x="1383" y="3907"/>
                    <a:pt x="1418" y="3984"/>
                  </a:cubicBezTo>
                  <a:cubicBezTo>
                    <a:pt x="1516" y="4195"/>
                    <a:pt x="1572" y="4545"/>
                    <a:pt x="1618" y="4860"/>
                  </a:cubicBezTo>
                  <a:cubicBezTo>
                    <a:pt x="1628" y="4919"/>
                    <a:pt x="1635" y="4986"/>
                    <a:pt x="1642" y="5059"/>
                  </a:cubicBezTo>
                  <a:cubicBezTo>
                    <a:pt x="1681" y="5402"/>
                    <a:pt x="1740" y="5924"/>
                    <a:pt x="1971" y="6148"/>
                  </a:cubicBezTo>
                  <a:cubicBezTo>
                    <a:pt x="2097" y="6278"/>
                    <a:pt x="2209" y="6418"/>
                    <a:pt x="2304" y="6568"/>
                  </a:cubicBezTo>
                  <a:cubicBezTo>
                    <a:pt x="2328" y="6572"/>
                    <a:pt x="2353" y="6575"/>
                    <a:pt x="2377" y="6575"/>
                  </a:cubicBezTo>
                  <a:lnTo>
                    <a:pt x="2433" y="6575"/>
                  </a:lnTo>
                  <a:lnTo>
                    <a:pt x="2433" y="6565"/>
                  </a:lnTo>
                  <a:cubicBezTo>
                    <a:pt x="2447" y="6474"/>
                    <a:pt x="2496" y="6397"/>
                    <a:pt x="2570" y="6344"/>
                  </a:cubicBezTo>
                  <a:cubicBezTo>
                    <a:pt x="2573" y="6341"/>
                    <a:pt x="2577" y="6337"/>
                    <a:pt x="2584" y="6334"/>
                  </a:cubicBezTo>
                  <a:cubicBezTo>
                    <a:pt x="2587" y="6330"/>
                    <a:pt x="2598" y="6323"/>
                    <a:pt x="2608" y="6316"/>
                  </a:cubicBezTo>
                  <a:cubicBezTo>
                    <a:pt x="2619" y="6309"/>
                    <a:pt x="2633" y="6306"/>
                    <a:pt x="2647" y="6302"/>
                  </a:cubicBezTo>
                  <a:cubicBezTo>
                    <a:pt x="2657" y="6299"/>
                    <a:pt x="2668" y="6295"/>
                    <a:pt x="2679" y="6295"/>
                  </a:cubicBezTo>
                  <a:lnTo>
                    <a:pt x="2714" y="6295"/>
                  </a:lnTo>
                  <a:cubicBezTo>
                    <a:pt x="2717" y="6293"/>
                    <a:pt x="2721" y="6292"/>
                    <a:pt x="2724" y="6292"/>
                  </a:cubicBezTo>
                  <a:cubicBezTo>
                    <a:pt x="2728" y="6292"/>
                    <a:pt x="2731" y="6293"/>
                    <a:pt x="2735" y="6295"/>
                  </a:cubicBezTo>
                  <a:lnTo>
                    <a:pt x="2742" y="6295"/>
                  </a:lnTo>
                  <a:lnTo>
                    <a:pt x="2763" y="6299"/>
                  </a:lnTo>
                  <a:lnTo>
                    <a:pt x="2770" y="6302"/>
                  </a:lnTo>
                  <a:cubicBezTo>
                    <a:pt x="2777" y="6302"/>
                    <a:pt x="2784" y="6309"/>
                    <a:pt x="2791" y="6313"/>
                  </a:cubicBezTo>
                  <a:cubicBezTo>
                    <a:pt x="2801" y="6316"/>
                    <a:pt x="2808" y="6320"/>
                    <a:pt x="2812" y="6327"/>
                  </a:cubicBezTo>
                  <a:lnTo>
                    <a:pt x="2819" y="6330"/>
                  </a:lnTo>
                  <a:cubicBezTo>
                    <a:pt x="2826" y="6337"/>
                    <a:pt x="2829" y="6341"/>
                    <a:pt x="2836" y="6344"/>
                  </a:cubicBezTo>
                  <a:lnTo>
                    <a:pt x="2840" y="6351"/>
                  </a:lnTo>
                  <a:cubicBezTo>
                    <a:pt x="2847" y="6358"/>
                    <a:pt x="2854" y="6369"/>
                    <a:pt x="2861" y="6376"/>
                  </a:cubicBezTo>
                  <a:cubicBezTo>
                    <a:pt x="2899" y="6435"/>
                    <a:pt x="2927" y="6502"/>
                    <a:pt x="2948" y="6572"/>
                  </a:cubicBezTo>
                  <a:cubicBezTo>
                    <a:pt x="2983" y="6687"/>
                    <a:pt x="3001" y="6736"/>
                    <a:pt x="3099" y="6736"/>
                  </a:cubicBezTo>
                  <a:cubicBezTo>
                    <a:pt x="3169" y="6736"/>
                    <a:pt x="3256" y="6743"/>
                    <a:pt x="3344" y="6750"/>
                  </a:cubicBezTo>
                  <a:cubicBezTo>
                    <a:pt x="3417" y="6756"/>
                    <a:pt x="3527" y="6766"/>
                    <a:pt x="3613" y="6766"/>
                  </a:cubicBezTo>
                  <a:cubicBezTo>
                    <a:pt x="3674" y="6766"/>
                    <a:pt x="3723" y="6761"/>
                    <a:pt x="3739" y="6747"/>
                  </a:cubicBezTo>
                  <a:cubicBezTo>
                    <a:pt x="3781" y="6698"/>
                    <a:pt x="3834" y="6656"/>
                    <a:pt x="3893" y="6624"/>
                  </a:cubicBezTo>
                  <a:cubicBezTo>
                    <a:pt x="3981" y="6568"/>
                    <a:pt x="4082" y="6505"/>
                    <a:pt x="4082" y="6428"/>
                  </a:cubicBezTo>
                  <a:lnTo>
                    <a:pt x="4082" y="2826"/>
                  </a:lnTo>
                  <a:cubicBezTo>
                    <a:pt x="4082" y="2707"/>
                    <a:pt x="4229" y="2700"/>
                    <a:pt x="4369" y="2689"/>
                  </a:cubicBezTo>
                  <a:cubicBezTo>
                    <a:pt x="4474" y="2682"/>
                    <a:pt x="4632" y="2672"/>
                    <a:pt x="4632" y="2616"/>
                  </a:cubicBezTo>
                  <a:lnTo>
                    <a:pt x="4632" y="680"/>
                  </a:lnTo>
                  <a:lnTo>
                    <a:pt x="4695" y="673"/>
                  </a:lnTo>
                  <a:cubicBezTo>
                    <a:pt x="4804" y="666"/>
                    <a:pt x="5112" y="638"/>
                    <a:pt x="5199" y="610"/>
                  </a:cubicBezTo>
                  <a:cubicBezTo>
                    <a:pt x="5227" y="603"/>
                    <a:pt x="5280" y="582"/>
                    <a:pt x="5339" y="557"/>
                  </a:cubicBezTo>
                  <a:cubicBezTo>
                    <a:pt x="5526" y="477"/>
                    <a:pt x="5676" y="419"/>
                    <a:pt x="5779" y="419"/>
                  </a:cubicBezTo>
                  <a:cubicBezTo>
                    <a:pt x="5814" y="419"/>
                    <a:pt x="5844" y="426"/>
                    <a:pt x="5868" y="442"/>
                  </a:cubicBezTo>
                  <a:cubicBezTo>
                    <a:pt x="5913" y="477"/>
                    <a:pt x="5952" y="515"/>
                    <a:pt x="5990" y="561"/>
                  </a:cubicBezTo>
                  <a:cubicBezTo>
                    <a:pt x="6018" y="592"/>
                    <a:pt x="6046" y="624"/>
                    <a:pt x="6081" y="652"/>
                  </a:cubicBezTo>
                  <a:cubicBezTo>
                    <a:pt x="6134" y="589"/>
                    <a:pt x="6312" y="396"/>
                    <a:pt x="6508" y="396"/>
                  </a:cubicBezTo>
                  <a:lnTo>
                    <a:pt x="6568" y="396"/>
                  </a:lnTo>
                  <a:lnTo>
                    <a:pt x="6582" y="393"/>
                  </a:lnTo>
                  <a:lnTo>
                    <a:pt x="6603" y="389"/>
                  </a:lnTo>
                  <a:lnTo>
                    <a:pt x="6620" y="386"/>
                  </a:lnTo>
                  <a:lnTo>
                    <a:pt x="6638" y="386"/>
                  </a:lnTo>
                  <a:lnTo>
                    <a:pt x="6659" y="379"/>
                  </a:lnTo>
                  <a:lnTo>
                    <a:pt x="6676" y="375"/>
                  </a:lnTo>
                  <a:lnTo>
                    <a:pt x="6697" y="372"/>
                  </a:lnTo>
                  <a:lnTo>
                    <a:pt x="6711" y="368"/>
                  </a:lnTo>
                  <a:lnTo>
                    <a:pt x="6743" y="361"/>
                  </a:lnTo>
                  <a:lnTo>
                    <a:pt x="6746" y="361"/>
                  </a:lnTo>
                  <a:lnTo>
                    <a:pt x="6778" y="354"/>
                  </a:lnTo>
                  <a:lnTo>
                    <a:pt x="6785" y="354"/>
                  </a:lnTo>
                  <a:cubicBezTo>
                    <a:pt x="6781" y="347"/>
                    <a:pt x="6778" y="340"/>
                    <a:pt x="6778" y="337"/>
                  </a:cubicBezTo>
                  <a:cubicBezTo>
                    <a:pt x="6774" y="330"/>
                    <a:pt x="6774" y="330"/>
                    <a:pt x="6774" y="326"/>
                  </a:cubicBezTo>
                  <a:cubicBezTo>
                    <a:pt x="6771" y="316"/>
                    <a:pt x="6771" y="305"/>
                    <a:pt x="6767" y="295"/>
                  </a:cubicBezTo>
                  <a:cubicBezTo>
                    <a:pt x="6745" y="288"/>
                    <a:pt x="6700" y="284"/>
                    <a:pt x="6640" y="284"/>
                  </a:cubicBezTo>
                  <a:cubicBezTo>
                    <a:pt x="6579" y="284"/>
                    <a:pt x="6503" y="288"/>
                    <a:pt x="6417" y="295"/>
                  </a:cubicBezTo>
                  <a:lnTo>
                    <a:pt x="6414" y="295"/>
                  </a:lnTo>
                  <a:lnTo>
                    <a:pt x="6372" y="302"/>
                  </a:lnTo>
                  <a:lnTo>
                    <a:pt x="6263" y="312"/>
                  </a:lnTo>
                  <a:lnTo>
                    <a:pt x="6225" y="319"/>
                  </a:lnTo>
                  <a:lnTo>
                    <a:pt x="6211" y="319"/>
                  </a:lnTo>
                  <a:cubicBezTo>
                    <a:pt x="6095" y="333"/>
                    <a:pt x="5969" y="354"/>
                    <a:pt x="5850" y="379"/>
                  </a:cubicBezTo>
                  <a:cubicBezTo>
                    <a:pt x="5777" y="393"/>
                    <a:pt x="5738" y="403"/>
                    <a:pt x="5717" y="410"/>
                  </a:cubicBezTo>
                  <a:lnTo>
                    <a:pt x="5707" y="414"/>
                  </a:lnTo>
                  <a:lnTo>
                    <a:pt x="5679" y="421"/>
                  </a:lnTo>
                  <a:lnTo>
                    <a:pt x="5668" y="424"/>
                  </a:lnTo>
                  <a:lnTo>
                    <a:pt x="5640" y="431"/>
                  </a:lnTo>
                  <a:lnTo>
                    <a:pt x="5630" y="431"/>
                  </a:lnTo>
                  <a:lnTo>
                    <a:pt x="5591" y="442"/>
                  </a:lnTo>
                  <a:lnTo>
                    <a:pt x="5574" y="445"/>
                  </a:lnTo>
                  <a:lnTo>
                    <a:pt x="5539" y="452"/>
                  </a:lnTo>
                  <a:lnTo>
                    <a:pt x="5525" y="456"/>
                  </a:lnTo>
                  <a:lnTo>
                    <a:pt x="5476" y="463"/>
                  </a:lnTo>
                  <a:lnTo>
                    <a:pt x="5458" y="466"/>
                  </a:lnTo>
                  <a:lnTo>
                    <a:pt x="5420" y="473"/>
                  </a:lnTo>
                  <a:lnTo>
                    <a:pt x="5402" y="477"/>
                  </a:lnTo>
                  <a:lnTo>
                    <a:pt x="5346" y="484"/>
                  </a:lnTo>
                  <a:lnTo>
                    <a:pt x="5332" y="484"/>
                  </a:lnTo>
                  <a:lnTo>
                    <a:pt x="5283" y="491"/>
                  </a:lnTo>
                  <a:lnTo>
                    <a:pt x="5266" y="491"/>
                  </a:lnTo>
                  <a:lnTo>
                    <a:pt x="5206" y="494"/>
                  </a:lnTo>
                  <a:lnTo>
                    <a:pt x="5203" y="494"/>
                  </a:lnTo>
                  <a:lnTo>
                    <a:pt x="5147" y="498"/>
                  </a:lnTo>
                  <a:lnTo>
                    <a:pt x="5007" y="498"/>
                  </a:lnTo>
                  <a:cubicBezTo>
                    <a:pt x="4989" y="498"/>
                    <a:pt x="4972" y="498"/>
                    <a:pt x="4954" y="494"/>
                  </a:cubicBezTo>
                  <a:lnTo>
                    <a:pt x="4947" y="494"/>
                  </a:lnTo>
                  <a:cubicBezTo>
                    <a:pt x="4933" y="491"/>
                    <a:pt x="4919" y="491"/>
                    <a:pt x="4905" y="487"/>
                  </a:cubicBezTo>
                  <a:lnTo>
                    <a:pt x="4898" y="487"/>
                  </a:lnTo>
                  <a:cubicBezTo>
                    <a:pt x="4881" y="484"/>
                    <a:pt x="4867" y="480"/>
                    <a:pt x="4853" y="477"/>
                  </a:cubicBezTo>
                  <a:lnTo>
                    <a:pt x="4846" y="473"/>
                  </a:lnTo>
                  <a:cubicBezTo>
                    <a:pt x="4832" y="470"/>
                    <a:pt x="4821" y="466"/>
                    <a:pt x="4811" y="459"/>
                  </a:cubicBezTo>
                  <a:cubicBezTo>
                    <a:pt x="4768" y="439"/>
                    <a:pt x="4635" y="431"/>
                    <a:pt x="4464" y="431"/>
                  </a:cubicBezTo>
                  <a:cubicBezTo>
                    <a:pt x="4218" y="431"/>
                    <a:pt x="3892" y="447"/>
                    <a:pt x="3641" y="466"/>
                  </a:cubicBezTo>
                  <a:lnTo>
                    <a:pt x="3610" y="470"/>
                  </a:lnTo>
                  <a:lnTo>
                    <a:pt x="3417" y="274"/>
                  </a:lnTo>
                  <a:lnTo>
                    <a:pt x="1555" y="274"/>
                  </a:lnTo>
                  <a:cubicBezTo>
                    <a:pt x="1366" y="274"/>
                    <a:pt x="1212" y="249"/>
                    <a:pt x="1026" y="127"/>
                  </a:cubicBezTo>
                  <a:cubicBezTo>
                    <a:pt x="952" y="77"/>
                    <a:pt x="878" y="53"/>
                    <a:pt x="797" y="53"/>
                  </a:cubicBezTo>
                  <a:cubicBezTo>
                    <a:pt x="728" y="53"/>
                    <a:pt x="654" y="70"/>
                    <a:pt x="571" y="106"/>
                  </a:cubicBezTo>
                  <a:cubicBezTo>
                    <a:pt x="529" y="123"/>
                    <a:pt x="495" y="130"/>
                    <a:pt x="466" y="130"/>
                  </a:cubicBezTo>
                  <a:cubicBezTo>
                    <a:pt x="426" y="130"/>
                    <a:pt x="398" y="116"/>
                    <a:pt x="375" y="95"/>
                  </a:cubicBezTo>
                  <a:cubicBezTo>
                    <a:pt x="357" y="78"/>
                    <a:pt x="343" y="57"/>
                    <a:pt x="333" y="36"/>
                  </a:cubicBezTo>
                  <a:cubicBezTo>
                    <a:pt x="319" y="1"/>
                    <a:pt x="315" y="1"/>
                    <a:pt x="29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710;p53">
              <a:extLst>
                <a:ext uri="{FF2B5EF4-FFF2-40B4-BE49-F238E27FC236}">
                  <a16:creationId xmlns:a16="http://schemas.microsoft.com/office/drawing/2014/main" id="{E2B76760-832A-4F6D-AF57-4BC7EE19CBC0}"/>
                </a:ext>
              </a:extLst>
            </p:cNvPr>
            <p:cNvSpPr/>
            <p:nvPr/>
          </p:nvSpPr>
          <p:spPr>
            <a:xfrm>
              <a:off x="2231110" y="2162816"/>
              <a:ext cx="55953" cy="49734"/>
            </a:xfrm>
            <a:custGeom>
              <a:avLst/>
              <a:gdLst/>
              <a:ahLst/>
              <a:cxnLst/>
              <a:rect l="l" t="t" r="r" b="b"/>
              <a:pathLst>
                <a:path w="4121" h="3663" extrusionOk="0">
                  <a:moveTo>
                    <a:pt x="2664" y="1"/>
                  </a:moveTo>
                  <a:lnTo>
                    <a:pt x="2248" y="11"/>
                  </a:lnTo>
                  <a:cubicBezTo>
                    <a:pt x="1999" y="81"/>
                    <a:pt x="1999" y="144"/>
                    <a:pt x="1999" y="221"/>
                  </a:cubicBezTo>
                  <a:cubicBezTo>
                    <a:pt x="1999" y="372"/>
                    <a:pt x="1656" y="610"/>
                    <a:pt x="1449" y="673"/>
                  </a:cubicBezTo>
                  <a:cubicBezTo>
                    <a:pt x="1348" y="704"/>
                    <a:pt x="1222" y="883"/>
                    <a:pt x="1120" y="1023"/>
                  </a:cubicBezTo>
                  <a:cubicBezTo>
                    <a:pt x="1022" y="1163"/>
                    <a:pt x="959" y="1251"/>
                    <a:pt x="893" y="1282"/>
                  </a:cubicBezTo>
                  <a:cubicBezTo>
                    <a:pt x="882" y="1289"/>
                    <a:pt x="868" y="1293"/>
                    <a:pt x="854" y="1296"/>
                  </a:cubicBezTo>
                  <a:lnTo>
                    <a:pt x="847" y="1296"/>
                  </a:lnTo>
                  <a:cubicBezTo>
                    <a:pt x="833" y="1300"/>
                    <a:pt x="816" y="1303"/>
                    <a:pt x="802" y="1303"/>
                  </a:cubicBezTo>
                  <a:lnTo>
                    <a:pt x="739" y="1303"/>
                  </a:lnTo>
                  <a:cubicBezTo>
                    <a:pt x="718" y="1303"/>
                    <a:pt x="697" y="1300"/>
                    <a:pt x="676" y="1296"/>
                  </a:cubicBezTo>
                  <a:lnTo>
                    <a:pt x="662" y="1296"/>
                  </a:lnTo>
                  <a:lnTo>
                    <a:pt x="602" y="1286"/>
                  </a:lnTo>
                  <a:lnTo>
                    <a:pt x="592" y="1286"/>
                  </a:lnTo>
                  <a:lnTo>
                    <a:pt x="518" y="1268"/>
                  </a:lnTo>
                  <a:lnTo>
                    <a:pt x="511" y="1268"/>
                  </a:lnTo>
                  <a:lnTo>
                    <a:pt x="438" y="1251"/>
                  </a:lnTo>
                  <a:lnTo>
                    <a:pt x="420" y="1247"/>
                  </a:lnTo>
                  <a:lnTo>
                    <a:pt x="340" y="1223"/>
                  </a:lnTo>
                  <a:cubicBezTo>
                    <a:pt x="280" y="1205"/>
                    <a:pt x="221" y="1191"/>
                    <a:pt x="161" y="1181"/>
                  </a:cubicBezTo>
                  <a:lnTo>
                    <a:pt x="137" y="1181"/>
                  </a:lnTo>
                  <a:cubicBezTo>
                    <a:pt x="116" y="1181"/>
                    <a:pt x="95" y="1184"/>
                    <a:pt x="77" y="1188"/>
                  </a:cubicBezTo>
                  <a:lnTo>
                    <a:pt x="42" y="1191"/>
                  </a:lnTo>
                  <a:lnTo>
                    <a:pt x="7" y="1198"/>
                  </a:lnTo>
                  <a:lnTo>
                    <a:pt x="0" y="1198"/>
                  </a:lnTo>
                  <a:cubicBezTo>
                    <a:pt x="7" y="1212"/>
                    <a:pt x="18" y="1223"/>
                    <a:pt x="25" y="1233"/>
                  </a:cubicBezTo>
                  <a:lnTo>
                    <a:pt x="32" y="1240"/>
                  </a:lnTo>
                  <a:lnTo>
                    <a:pt x="56" y="1272"/>
                  </a:lnTo>
                  <a:lnTo>
                    <a:pt x="63" y="1279"/>
                  </a:lnTo>
                  <a:lnTo>
                    <a:pt x="88" y="1303"/>
                  </a:lnTo>
                  <a:lnTo>
                    <a:pt x="91" y="1307"/>
                  </a:lnTo>
                  <a:lnTo>
                    <a:pt x="116" y="1331"/>
                  </a:lnTo>
                  <a:lnTo>
                    <a:pt x="123" y="1338"/>
                  </a:lnTo>
                  <a:lnTo>
                    <a:pt x="144" y="1359"/>
                  </a:lnTo>
                  <a:lnTo>
                    <a:pt x="147" y="1363"/>
                  </a:lnTo>
                  <a:lnTo>
                    <a:pt x="168" y="1377"/>
                  </a:lnTo>
                  <a:lnTo>
                    <a:pt x="172" y="1380"/>
                  </a:lnTo>
                  <a:lnTo>
                    <a:pt x="189" y="1394"/>
                  </a:lnTo>
                  <a:lnTo>
                    <a:pt x="193" y="1394"/>
                  </a:lnTo>
                  <a:cubicBezTo>
                    <a:pt x="196" y="1394"/>
                    <a:pt x="200" y="1398"/>
                    <a:pt x="207" y="1398"/>
                  </a:cubicBezTo>
                  <a:cubicBezTo>
                    <a:pt x="287" y="1401"/>
                    <a:pt x="315" y="1503"/>
                    <a:pt x="354" y="1664"/>
                  </a:cubicBezTo>
                  <a:cubicBezTo>
                    <a:pt x="392" y="1807"/>
                    <a:pt x="445" y="2024"/>
                    <a:pt x="529" y="2059"/>
                  </a:cubicBezTo>
                  <a:cubicBezTo>
                    <a:pt x="588" y="2087"/>
                    <a:pt x="1117" y="2318"/>
                    <a:pt x="1117" y="2504"/>
                  </a:cubicBezTo>
                  <a:cubicBezTo>
                    <a:pt x="1117" y="2528"/>
                    <a:pt x="1159" y="2584"/>
                    <a:pt x="1194" y="2626"/>
                  </a:cubicBezTo>
                  <a:cubicBezTo>
                    <a:pt x="1260" y="2707"/>
                    <a:pt x="1334" y="2801"/>
                    <a:pt x="1334" y="2914"/>
                  </a:cubicBezTo>
                  <a:cubicBezTo>
                    <a:pt x="1334" y="2977"/>
                    <a:pt x="1383" y="3061"/>
                    <a:pt x="1453" y="3134"/>
                  </a:cubicBezTo>
                  <a:cubicBezTo>
                    <a:pt x="1505" y="3190"/>
                    <a:pt x="1575" y="3225"/>
                    <a:pt x="1649" y="3232"/>
                  </a:cubicBezTo>
                  <a:cubicBezTo>
                    <a:pt x="1658" y="3232"/>
                    <a:pt x="1667" y="3232"/>
                    <a:pt x="1676" y="3232"/>
                  </a:cubicBezTo>
                  <a:cubicBezTo>
                    <a:pt x="1843" y="3232"/>
                    <a:pt x="1957" y="3264"/>
                    <a:pt x="2027" y="3330"/>
                  </a:cubicBezTo>
                  <a:cubicBezTo>
                    <a:pt x="2031" y="3334"/>
                    <a:pt x="2034" y="3337"/>
                    <a:pt x="2034" y="3341"/>
                  </a:cubicBezTo>
                  <a:cubicBezTo>
                    <a:pt x="2041" y="3348"/>
                    <a:pt x="2048" y="3355"/>
                    <a:pt x="2055" y="3365"/>
                  </a:cubicBezTo>
                  <a:cubicBezTo>
                    <a:pt x="2059" y="3369"/>
                    <a:pt x="2062" y="3372"/>
                    <a:pt x="2066" y="3379"/>
                  </a:cubicBezTo>
                  <a:lnTo>
                    <a:pt x="2087" y="3348"/>
                  </a:lnTo>
                  <a:lnTo>
                    <a:pt x="2101" y="3481"/>
                  </a:lnTo>
                  <a:lnTo>
                    <a:pt x="2104" y="3481"/>
                  </a:lnTo>
                  <a:lnTo>
                    <a:pt x="2104" y="3502"/>
                  </a:lnTo>
                  <a:cubicBezTo>
                    <a:pt x="2145" y="3507"/>
                    <a:pt x="2188" y="3510"/>
                    <a:pt x="2230" y="3510"/>
                  </a:cubicBezTo>
                  <a:cubicBezTo>
                    <a:pt x="2245" y="3510"/>
                    <a:pt x="2261" y="3510"/>
                    <a:pt x="2276" y="3509"/>
                  </a:cubicBezTo>
                  <a:cubicBezTo>
                    <a:pt x="2290" y="3508"/>
                    <a:pt x="2304" y="3508"/>
                    <a:pt x="2318" y="3508"/>
                  </a:cubicBezTo>
                  <a:cubicBezTo>
                    <a:pt x="2388" y="3508"/>
                    <a:pt x="2457" y="3515"/>
                    <a:pt x="2524" y="3530"/>
                  </a:cubicBezTo>
                  <a:lnTo>
                    <a:pt x="2531" y="3533"/>
                  </a:lnTo>
                  <a:cubicBezTo>
                    <a:pt x="2542" y="3537"/>
                    <a:pt x="2552" y="3540"/>
                    <a:pt x="2559" y="3544"/>
                  </a:cubicBezTo>
                  <a:cubicBezTo>
                    <a:pt x="2566" y="3544"/>
                    <a:pt x="2570" y="3547"/>
                    <a:pt x="2573" y="3551"/>
                  </a:cubicBezTo>
                  <a:cubicBezTo>
                    <a:pt x="2577" y="3554"/>
                    <a:pt x="2584" y="3558"/>
                    <a:pt x="2591" y="3565"/>
                  </a:cubicBezTo>
                  <a:cubicBezTo>
                    <a:pt x="2594" y="3568"/>
                    <a:pt x="2598" y="3572"/>
                    <a:pt x="2601" y="3575"/>
                  </a:cubicBezTo>
                  <a:cubicBezTo>
                    <a:pt x="2605" y="3579"/>
                    <a:pt x="2608" y="3582"/>
                    <a:pt x="2612" y="3589"/>
                  </a:cubicBezTo>
                  <a:cubicBezTo>
                    <a:pt x="2643" y="3614"/>
                    <a:pt x="2808" y="3624"/>
                    <a:pt x="2902" y="3631"/>
                  </a:cubicBezTo>
                  <a:cubicBezTo>
                    <a:pt x="2990" y="3635"/>
                    <a:pt x="3081" y="3645"/>
                    <a:pt x="3165" y="3663"/>
                  </a:cubicBezTo>
                  <a:lnTo>
                    <a:pt x="3203" y="3631"/>
                  </a:lnTo>
                  <a:lnTo>
                    <a:pt x="3224" y="3607"/>
                  </a:lnTo>
                  <a:lnTo>
                    <a:pt x="3305" y="3533"/>
                  </a:lnTo>
                  <a:cubicBezTo>
                    <a:pt x="3459" y="3386"/>
                    <a:pt x="3620" y="3236"/>
                    <a:pt x="3683" y="3148"/>
                  </a:cubicBezTo>
                  <a:cubicBezTo>
                    <a:pt x="3749" y="3064"/>
                    <a:pt x="3749" y="2963"/>
                    <a:pt x="3753" y="2861"/>
                  </a:cubicBezTo>
                  <a:cubicBezTo>
                    <a:pt x="3756" y="2763"/>
                    <a:pt x="3760" y="2651"/>
                    <a:pt x="3847" y="2598"/>
                  </a:cubicBezTo>
                  <a:cubicBezTo>
                    <a:pt x="3959" y="2518"/>
                    <a:pt x="4051" y="2413"/>
                    <a:pt x="4121" y="2294"/>
                  </a:cubicBezTo>
                  <a:cubicBezTo>
                    <a:pt x="4065" y="2259"/>
                    <a:pt x="4054" y="2182"/>
                    <a:pt x="4044" y="2112"/>
                  </a:cubicBezTo>
                  <a:cubicBezTo>
                    <a:pt x="4033" y="2031"/>
                    <a:pt x="4019" y="1940"/>
                    <a:pt x="3956" y="1877"/>
                  </a:cubicBezTo>
                  <a:cubicBezTo>
                    <a:pt x="3840" y="1762"/>
                    <a:pt x="3924" y="1660"/>
                    <a:pt x="3984" y="1590"/>
                  </a:cubicBezTo>
                  <a:cubicBezTo>
                    <a:pt x="4040" y="1517"/>
                    <a:pt x="4093" y="1457"/>
                    <a:pt x="4082" y="1352"/>
                  </a:cubicBezTo>
                  <a:cubicBezTo>
                    <a:pt x="4075" y="1216"/>
                    <a:pt x="4075" y="1076"/>
                    <a:pt x="4082" y="936"/>
                  </a:cubicBezTo>
                  <a:cubicBezTo>
                    <a:pt x="4089" y="803"/>
                    <a:pt x="4096" y="599"/>
                    <a:pt x="4079" y="547"/>
                  </a:cubicBezTo>
                  <a:cubicBezTo>
                    <a:pt x="4033" y="533"/>
                    <a:pt x="3988" y="519"/>
                    <a:pt x="3938" y="512"/>
                  </a:cubicBezTo>
                  <a:cubicBezTo>
                    <a:pt x="3798" y="477"/>
                    <a:pt x="3602" y="431"/>
                    <a:pt x="3455" y="337"/>
                  </a:cubicBezTo>
                  <a:cubicBezTo>
                    <a:pt x="3252" y="200"/>
                    <a:pt x="2790" y="176"/>
                    <a:pt x="2783" y="176"/>
                  </a:cubicBezTo>
                  <a:lnTo>
                    <a:pt x="2745" y="176"/>
                  </a:lnTo>
                  <a:lnTo>
                    <a:pt x="266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711;p53">
              <a:extLst>
                <a:ext uri="{FF2B5EF4-FFF2-40B4-BE49-F238E27FC236}">
                  <a16:creationId xmlns:a16="http://schemas.microsoft.com/office/drawing/2014/main" id="{1624897D-6B89-4413-ABF2-16E372464CFC}"/>
                </a:ext>
              </a:extLst>
            </p:cNvPr>
            <p:cNvSpPr/>
            <p:nvPr/>
          </p:nvSpPr>
          <p:spPr>
            <a:xfrm>
              <a:off x="2193500" y="2179503"/>
              <a:ext cx="64425" cy="69177"/>
            </a:xfrm>
            <a:custGeom>
              <a:avLst/>
              <a:gdLst/>
              <a:ahLst/>
              <a:cxnLst/>
              <a:rect l="l" t="t" r="r" b="b"/>
              <a:pathLst>
                <a:path w="4745" h="5095" extrusionOk="0">
                  <a:moveTo>
                    <a:pt x="2627" y="1"/>
                  </a:moveTo>
                  <a:cubicBezTo>
                    <a:pt x="2518" y="32"/>
                    <a:pt x="2406" y="53"/>
                    <a:pt x="2294" y="60"/>
                  </a:cubicBezTo>
                  <a:cubicBezTo>
                    <a:pt x="2168" y="60"/>
                    <a:pt x="2021" y="197"/>
                    <a:pt x="1958" y="281"/>
                  </a:cubicBezTo>
                  <a:cubicBezTo>
                    <a:pt x="1940" y="305"/>
                    <a:pt x="1909" y="323"/>
                    <a:pt x="1877" y="323"/>
                  </a:cubicBezTo>
                  <a:cubicBezTo>
                    <a:pt x="1807" y="323"/>
                    <a:pt x="1744" y="260"/>
                    <a:pt x="1678" y="183"/>
                  </a:cubicBezTo>
                  <a:cubicBezTo>
                    <a:pt x="1646" y="148"/>
                    <a:pt x="1615" y="113"/>
                    <a:pt x="1580" y="85"/>
                  </a:cubicBezTo>
                  <a:cubicBezTo>
                    <a:pt x="1575" y="83"/>
                    <a:pt x="1569" y="82"/>
                    <a:pt x="1562" y="82"/>
                  </a:cubicBezTo>
                  <a:cubicBezTo>
                    <a:pt x="1484" y="82"/>
                    <a:pt x="1263" y="176"/>
                    <a:pt x="1174" y="211"/>
                  </a:cubicBezTo>
                  <a:cubicBezTo>
                    <a:pt x="1107" y="239"/>
                    <a:pt x="1055" y="263"/>
                    <a:pt x="1020" y="270"/>
                  </a:cubicBezTo>
                  <a:cubicBezTo>
                    <a:pt x="866" y="302"/>
                    <a:pt x="708" y="323"/>
                    <a:pt x="551" y="333"/>
                  </a:cubicBezTo>
                  <a:lnTo>
                    <a:pt x="551" y="2150"/>
                  </a:lnTo>
                  <a:cubicBezTo>
                    <a:pt x="551" y="2329"/>
                    <a:pt x="326" y="2343"/>
                    <a:pt x="162" y="2353"/>
                  </a:cubicBezTo>
                  <a:cubicBezTo>
                    <a:pt x="109" y="2353"/>
                    <a:pt x="53" y="2360"/>
                    <a:pt x="1" y="2374"/>
                  </a:cubicBezTo>
                  <a:lnTo>
                    <a:pt x="1" y="3922"/>
                  </a:lnTo>
                  <a:lnTo>
                    <a:pt x="8" y="3925"/>
                  </a:lnTo>
                  <a:lnTo>
                    <a:pt x="32" y="3936"/>
                  </a:lnTo>
                  <a:lnTo>
                    <a:pt x="60" y="3950"/>
                  </a:lnTo>
                  <a:lnTo>
                    <a:pt x="81" y="3960"/>
                  </a:lnTo>
                  <a:lnTo>
                    <a:pt x="106" y="3974"/>
                  </a:lnTo>
                  <a:lnTo>
                    <a:pt x="127" y="3985"/>
                  </a:lnTo>
                  <a:lnTo>
                    <a:pt x="148" y="3999"/>
                  </a:lnTo>
                  <a:lnTo>
                    <a:pt x="162" y="4009"/>
                  </a:lnTo>
                  <a:lnTo>
                    <a:pt x="183" y="4023"/>
                  </a:lnTo>
                  <a:lnTo>
                    <a:pt x="193" y="4034"/>
                  </a:lnTo>
                  <a:cubicBezTo>
                    <a:pt x="200" y="4037"/>
                    <a:pt x="204" y="4044"/>
                    <a:pt x="211" y="4048"/>
                  </a:cubicBezTo>
                  <a:lnTo>
                    <a:pt x="221" y="4058"/>
                  </a:lnTo>
                  <a:cubicBezTo>
                    <a:pt x="225" y="4065"/>
                    <a:pt x="228" y="4072"/>
                    <a:pt x="232" y="4076"/>
                  </a:cubicBezTo>
                  <a:lnTo>
                    <a:pt x="239" y="4086"/>
                  </a:lnTo>
                  <a:cubicBezTo>
                    <a:pt x="246" y="4097"/>
                    <a:pt x="249" y="4104"/>
                    <a:pt x="253" y="4114"/>
                  </a:cubicBezTo>
                  <a:lnTo>
                    <a:pt x="260" y="4132"/>
                  </a:lnTo>
                  <a:cubicBezTo>
                    <a:pt x="393" y="4464"/>
                    <a:pt x="466" y="4678"/>
                    <a:pt x="431" y="4772"/>
                  </a:cubicBezTo>
                  <a:cubicBezTo>
                    <a:pt x="417" y="4825"/>
                    <a:pt x="375" y="4867"/>
                    <a:pt x="326" y="4881"/>
                  </a:cubicBezTo>
                  <a:cubicBezTo>
                    <a:pt x="323" y="4909"/>
                    <a:pt x="323" y="4933"/>
                    <a:pt x="319" y="4958"/>
                  </a:cubicBezTo>
                  <a:cubicBezTo>
                    <a:pt x="316" y="4989"/>
                    <a:pt x="309" y="5042"/>
                    <a:pt x="319" y="5052"/>
                  </a:cubicBezTo>
                  <a:cubicBezTo>
                    <a:pt x="319" y="5052"/>
                    <a:pt x="330" y="5059"/>
                    <a:pt x="358" y="5059"/>
                  </a:cubicBezTo>
                  <a:cubicBezTo>
                    <a:pt x="414" y="5059"/>
                    <a:pt x="470" y="5066"/>
                    <a:pt x="526" y="5077"/>
                  </a:cubicBezTo>
                  <a:cubicBezTo>
                    <a:pt x="588" y="5085"/>
                    <a:pt x="653" y="5094"/>
                    <a:pt x="711" y="5094"/>
                  </a:cubicBezTo>
                  <a:cubicBezTo>
                    <a:pt x="774" y="5094"/>
                    <a:pt x="828" y="5084"/>
                    <a:pt x="859" y="5049"/>
                  </a:cubicBezTo>
                  <a:cubicBezTo>
                    <a:pt x="894" y="5007"/>
                    <a:pt x="950" y="4954"/>
                    <a:pt x="1016" y="4891"/>
                  </a:cubicBezTo>
                  <a:cubicBezTo>
                    <a:pt x="1135" y="4779"/>
                    <a:pt x="1335" y="4597"/>
                    <a:pt x="1345" y="4517"/>
                  </a:cubicBezTo>
                  <a:cubicBezTo>
                    <a:pt x="1352" y="4426"/>
                    <a:pt x="1394" y="4209"/>
                    <a:pt x="1541" y="4139"/>
                  </a:cubicBezTo>
                  <a:cubicBezTo>
                    <a:pt x="1571" y="4124"/>
                    <a:pt x="1602" y="4117"/>
                    <a:pt x="1635" y="4117"/>
                  </a:cubicBezTo>
                  <a:cubicBezTo>
                    <a:pt x="1692" y="4117"/>
                    <a:pt x="1754" y="4139"/>
                    <a:pt x="1818" y="4181"/>
                  </a:cubicBezTo>
                  <a:lnTo>
                    <a:pt x="1884" y="4226"/>
                  </a:lnTo>
                  <a:cubicBezTo>
                    <a:pt x="2091" y="4359"/>
                    <a:pt x="2122" y="4380"/>
                    <a:pt x="2427" y="4380"/>
                  </a:cubicBezTo>
                  <a:cubicBezTo>
                    <a:pt x="2784" y="4380"/>
                    <a:pt x="2833" y="4363"/>
                    <a:pt x="2882" y="4188"/>
                  </a:cubicBezTo>
                  <a:cubicBezTo>
                    <a:pt x="2896" y="4128"/>
                    <a:pt x="2907" y="4072"/>
                    <a:pt x="2914" y="4013"/>
                  </a:cubicBezTo>
                  <a:cubicBezTo>
                    <a:pt x="2931" y="3880"/>
                    <a:pt x="2949" y="3733"/>
                    <a:pt x="3155" y="3733"/>
                  </a:cubicBezTo>
                  <a:cubicBezTo>
                    <a:pt x="3344" y="3733"/>
                    <a:pt x="3558" y="3554"/>
                    <a:pt x="3558" y="3459"/>
                  </a:cubicBezTo>
                  <a:cubicBezTo>
                    <a:pt x="3558" y="3284"/>
                    <a:pt x="3673" y="3022"/>
                    <a:pt x="3852" y="3022"/>
                  </a:cubicBezTo>
                  <a:cubicBezTo>
                    <a:pt x="3957" y="3022"/>
                    <a:pt x="4198" y="2875"/>
                    <a:pt x="4223" y="2749"/>
                  </a:cubicBezTo>
                  <a:cubicBezTo>
                    <a:pt x="4251" y="2616"/>
                    <a:pt x="4370" y="2588"/>
                    <a:pt x="4461" y="2570"/>
                  </a:cubicBezTo>
                  <a:cubicBezTo>
                    <a:pt x="4503" y="2567"/>
                    <a:pt x="4541" y="2553"/>
                    <a:pt x="4576" y="2528"/>
                  </a:cubicBezTo>
                  <a:lnTo>
                    <a:pt x="4590" y="2511"/>
                  </a:lnTo>
                  <a:lnTo>
                    <a:pt x="4594" y="2504"/>
                  </a:lnTo>
                  <a:lnTo>
                    <a:pt x="4604" y="2490"/>
                  </a:lnTo>
                  <a:lnTo>
                    <a:pt x="4611" y="2479"/>
                  </a:lnTo>
                  <a:lnTo>
                    <a:pt x="4625" y="2465"/>
                  </a:lnTo>
                  <a:lnTo>
                    <a:pt x="4632" y="2451"/>
                  </a:lnTo>
                  <a:lnTo>
                    <a:pt x="4646" y="2434"/>
                  </a:lnTo>
                  <a:lnTo>
                    <a:pt x="4657" y="2420"/>
                  </a:lnTo>
                  <a:lnTo>
                    <a:pt x="4667" y="2402"/>
                  </a:lnTo>
                  <a:lnTo>
                    <a:pt x="4682" y="2381"/>
                  </a:lnTo>
                  <a:lnTo>
                    <a:pt x="4696" y="2364"/>
                  </a:lnTo>
                  <a:lnTo>
                    <a:pt x="4710" y="2343"/>
                  </a:lnTo>
                  <a:lnTo>
                    <a:pt x="4724" y="2322"/>
                  </a:lnTo>
                  <a:lnTo>
                    <a:pt x="4738" y="2301"/>
                  </a:lnTo>
                  <a:lnTo>
                    <a:pt x="4745" y="2290"/>
                  </a:lnTo>
                  <a:cubicBezTo>
                    <a:pt x="4741" y="2283"/>
                    <a:pt x="4741" y="2280"/>
                    <a:pt x="4741" y="2276"/>
                  </a:cubicBezTo>
                  <a:lnTo>
                    <a:pt x="4741" y="2262"/>
                  </a:lnTo>
                  <a:cubicBezTo>
                    <a:pt x="4741" y="2259"/>
                    <a:pt x="4741" y="2255"/>
                    <a:pt x="4738" y="2252"/>
                  </a:cubicBezTo>
                  <a:cubicBezTo>
                    <a:pt x="4734" y="2245"/>
                    <a:pt x="4734" y="2241"/>
                    <a:pt x="4734" y="2238"/>
                  </a:cubicBezTo>
                  <a:cubicBezTo>
                    <a:pt x="4731" y="2234"/>
                    <a:pt x="4731" y="2231"/>
                    <a:pt x="4727" y="2227"/>
                  </a:cubicBezTo>
                  <a:cubicBezTo>
                    <a:pt x="4724" y="2224"/>
                    <a:pt x="4724" y="2220"/>
                    <a:pt x="4720" y="2217"/>
                  </a:cubicBezTo>
                  <a:cubicBezTo>
                    <a:pt x="4720" y="2213"/>
                    <a:pt x="4717" y="2210"/>
                    <a:pt x="4713" y="2206"/>
                  </a:cubicBezTo>
                  <a:cubicBezTo>
                    <a:pt x="4710" y="2203"/>
                    <a:pt x="4710" y="2199"/>
                    <a:pt x="4706" y="2196"/>
                  </a:cubicBezTo>
                  <a:cubicBezTo>
                    <a:pt x="4666" y="2158"/>
                    <a:pt x="4584" y="2135"/>
                    <a:pt x="4471" y="2135"/>
                  </a:cubicBezTo>
                  <a:cubicBezTo>
                    <a:pt x="4457" y="2135"/>
                    <a:pt x="4442" y="2135"/>
                    <a:pt x="4426" y="2136"/>
                  </a:cubicBezTo>
                  <a:cubicBezTo>
                    <a:pt x="4423" y="2136"/>
                    <a:pt x="4420" y="2136"/>
                    <a:pt x="4417" y="2136"/>
                  </a:cubicBezTo>
                  <a:cubicBezTo>
                    <a:pt x="4328" y="2136"/>
                    <a:pt x="4223" y="2084"/>
                    <a:pt x="4132" y="2000"/>
                  </a:cubicBezTo>
                  <a:cubicBezTo>
                    <a:pt x="4041" y="1909"/>
                    <a:pt x="3974" y="1786"/>
                    <a:pt x="3974" y="1688"/>
                  </a:cubicBezTo>
                  <a:cubicBezTo>
                    <a:pt x="3974" y="1618"/>
                    <a:pt x="3918" y="1548"/>
                    <a:pt x="3862" y="1481"/>
                  </a:cubicBezTo>
                  <a:cubicBezTo>
                    <a:pt x="3806" y="1415"/>
                    <a:pt x="3754" y="1352"/>
                    <a:pt x="3754" y="1275"/>
                  </a:cubicBezTo>
                  <a:cubicBezTo>
                    <a:pt x="3743" y="1226"/>
                    <a:pt x="3516" y="1068"/>
                    <a:pt x="3250" y="953"/>
                  </a:cubicBezTo>
                  <a:cubicBezTo>
                    <a:pt x="3106" y="893"/>
                    <a:pt x="3047" y="659"/>
                    <a:pt x="2998" y="470"/>
                  </a:cubicBezTo>
                  <a:lnTo>
                    <a:pt x="2991" y="445"/>
                  </a:lnTo>
                  <a:cubicBezTo>
                    <a:pt x="2980" y="396"/>
                    <a:pt x="2966" y="347"/>
                    <a:pt x="2949" y="298"/>
                  </a:cubicBezTo>
                  <a:cubicBezTo>
                    <a:pt x="2942" y="298"/>
                    <a:pt x="2935" y="295"/>
                    <a:pt x="2928" y="291"/>
                  </a:cubicBezTo>
                  <a:lnTo>
                    <a:pt x="2921" y="288"/>
                  </a:lnTo>
                  <a:lnTo>
                    <a:pt x="2907" y="281"/>
                  </a:lnTo>
                  <a:lnTo>
                    <a:pt x="2896" y="277"/>
                  </a:lnTo>
                  <a:lnTo>
                    <a:pt x="2882" y="267"/>
                  </a:lnTo>
                  <a:lnTo>
                    <a:pt x="2875" y="260"/>
                  </a:lnTo>
                  <a:lnTo>
                    <a:pt x="2861" y="253"/>
                  </a:lnTo>
                  <a:lnTo>
                    <a:pt x="2851" y="246"/>
                  </a:lnTo>
                  <a:lnTo>
                    <a:pt x="2837" y="232"/>
                  </a:lnTo>
                  <a:lnTo>
                    <a:pt x="2826" y="225"/>
                  </a:lnTo>
                  <a:lnTo>
                    <a:pt x="2812" y="214"/>
                  </a:lnTo>
                  <a:lnTo>
                    <a:pt x="2805" y="204"/>
                  </a:lnTo>
                  <a:lnTo>
                    <a:pt x="2788" y="190"/>
                  </a:lnTo>
                  <a:lnTo>
                    <a:pt x="2781" y="183"/>
                  </a:lnTo>
                  <a:lnTo>
                    <a:pt x="2760" y="158"/>
                  </a:lnTo>
                  <a:lnTo>
                    <a:pt x="2749" y="148"/>
                  </a:lnTo>
                  <a:lnTo>
                    <a:pt x="2735" y="134"/>
                  </a:lnTo>
                  <a:lnTo>
                    <a:pt x="2725" y="123"/>
                  </a:lnTo>
                  <a:lnTo>
                    <a:pt x="2714" y="109"/>
                  </a:lnTo>
                  <a:lnTo>
                    <a:pt x="2704" y="99"/>
                  </a:lnTo>
                  <a:lnTo>
                    <a:pt x="2693" y="85"/>
                  </a:lnTo>
                  <a:lnTo>
                    <a:pt x="2686" y="74"/>
                  </a:lnTo>
                  <a:lnTo>
                    <a:pt x="2676" y="60"/>
                  </a:lnTo>
                  <a:lnTo>
                    <a:pt x="2665" y="50"/>
                  </a:lnTo>
                  <a:lnTo>
                    <a:pt x="2655" y="36"/>
                  </a:lnTo>
                  <a:lnTo>
                    <a:pt x="2648" y="25"/>
                  </a:lnTo>
                  <a:lnTo>
                    <a:pt x="2637" y="8"/>
                  </a:lnTo>
                  <a:lnTo>
                    <a:pt x="263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712;p53">
              <a:extLst>
                <a:ext uri="{FF2B5EF4-FFF2-40B4-BE49-F238E27FC236}">
                  <a16:creationId xmlns:a16="http://schemas.microsoft.com/office/drawing/2014/main" id="{23FDD94A-AF27-4525-95EE-B27BBF62D655}"/>
                </a:ext>
              </a:extLst>
            </p:cNvPr>
            <p:cNvSpPr/>
            <p:nvPr/>
          </p:nvSpPr>
          <p:spPr>
            <a:xfrm>
              <a:off x="2229155" y="217950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1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713;p53">
              <a:extLst>
                <a:ext uri="{FF2B5EF4-FFF2-40B4-BE49-F238E27FC236}">
                  <a16:creationId xmlns:a16="http://schemas.microsoft.com/office/drawing/2014/main" id="{D7596835-35C0-417A-B132-B104461BC825}"/>
                </a:ext>
              </a:extLst>
            </p:cNvPr>
            <p:cNvSpPr/>
            <p:nvPr/>
          </p:nvSpPr>
          <p:spPr>
            <a:xfrm>
              <a:off x="2229209" y="217950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714;p53">
              <a:extLst>
                <a:ext uri="{FF2B5EF4-FFF2-40B4-BE49-F238E27FC236}">
                  <a16:creationId xmlns:a16="http://schemas.microsoft.com/office/drawing/2014/main" id="{40AA318E-6074-4A72-BEE6-F03E3B290E93}"/>
                </a:ext>
              </a:extLst>
            </p:cNvPr>
            <p:cNvSpPr/>
            <p:nvPr/>
          </p:nvSpPr>
          <p:spPr>
            <a:xfrm>
              <a:off x="2257776" y="2210066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cubicBezTo>
                    <a:pt x="0" y="4"/>
                    <a:pt x="4" y="8"/>
                    <a:pt x="4" y="11"/>
                  </a:cubicBezTo>
                  <a:cubicBezTo>
                    <a:pt x="4" y="8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715;p53">
              <a:extLst>
                <a:ext uri="{FF2B5EF4-FFF2-40B4-BE49-F238E27FC236}">
                  <a16:creationId xmlns:a16="http://schemas.microsoft.com/office/drawing/2014/main" id="{9A06C1FF-4A15-44AF-9B89-B45B323B7F35}"/>
                </a:ext>
              </a:extLst>
            </p:cNvPr>
            <p:cNvSpPr/>
            <p:nvPr/>
          </p:nvSpPr>
          <p:spPr>
            <a:xfrm>
              <a:off x="2257491" y="2209455"/>
              <a:ext cx="95" cy="149"/>
            </a:xfrm>
            <a:custGeom>
              <a:avLst/>
              <a:gdLst/>
              <a:ahLst/>
              <a:cxnLst/>
              <a:rect l="l" t="t" r="r" b="b"/>
              <a:pathLst>
                <a:path w="7" h="11" extrusionOk="0">
                  <a:moveTo>
                    <a:pt x="7" y="11"/>
                  </a:moveTo>
                  <a:cubicBezTo>
                    <a:pt x="4" y="7"/>
                    <a:pt x="0" y="4"/>
                    <a:pt x="0" y="0"/>
                  </a:cubicBezTo>
                  <a:cubicBezTo>
                    <a:pt x="0" y="4"/>
                    <a:pt x="4" y="7"/>
                    <a:pt x="7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716;p53">
              <a:extLst>
                <a:ext uri="{FF2B5EF4-FFF2-40B4-BE49-F238E27FC236}">
                  <a16:creationId xmlns:a16="http://schemas.microsoft.com/office/drawing/2014/main" id="{1B5218FA-A917-4D8C-8AA5-B4A036812678}"/>
                </a:ext>
              </a:extLst>
            </p:cNvPr>
            <p:cNvSpPr/>
            <p:nvPr/>
          </p:nvSpPr>
          <p:spPr>
            <a:xfrm>
              <a:off x="2233106" y="218340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717;p53">
              <a:extLst>
                <a:ext uri="{FF2B5EF4-FFF2-40B4-BE49-F238E27FC236}">
                  <a16:creationId xmlns:a16="http://schemas.microsoft.com/office/drawing/2014/main" id="{71E91E21-08C6-4004-8F6B-68F795FCA6E5}"/>
                </a:ext>
              </a:extLst>
            </p:cNvPr>
            <p:cNvSpPr/>
            <p:nvPr/>
          </p:nvSpPr>
          <p:spPr>
            <a:xfrm>
              <a:off x="2257871" y="2210406"/>
              <a:ext cx="0" cy="149"/>
            </a:xfrm>
            <a:custGeom>
              <a:avLst/>
              <a:gdLst/>
              <a:ahLst/>
              <a:cxnLst/>
              <a:rect l="l" t="t" r="r" b="b"/>
              <a:pathLst>
                <a:path h="11" extrusionOk="0">
                  <a:moveTo>
                    <a:pt x="0" y="11"/>
                  </a:moveTo>
                  <a:lnTo>
                    <a:pt x="0" y="11"/>
                  </a:lnTo>
                  <a:lnTo>
                    <a:pt x="0" y="4"/>
                  </a:lnTo>
                  <a:cubicBezTo>
                    <a:pt x="0" y="0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718;p53">
              <a:extLst>
                <a:ext uri="{FF2B5EF4-FFF2-40B4-BE49-F238E27FC236}">
                  <a16:creationId xmlns:a16="http://schemas.microsoft.com/office/drawing/2014/main" id="{0AD6D2FB-E9ED-46AE-A946-E7424A1E3203}"/>
                </a:ext>
              </a:extLst>
            </p:cNvPr>
            <p:cNvSpPr/>
            <p:nvPr/>
          </p:nvSpPr>
          <p:spPr>
            <a:xfrm>
              <a:off x="2249589" y="2206645"/>
              <a:ext cx="3965" cy="1874"/>
            </a:xfrm>
            <a:custGeom>
              <a:avLst/>
              <a:gdLst/>
              <a:ahLst/>
              <a:cxnLst/>
              <a:rect l="l" t="t" r="r" b="b"/>
              <a:pathLst>
                <a:path w="292" h="138" extrusionOk="0">
                  <a:moveTo>
                    <a:pt x="1" y="1"/>
                  </a:moveTo>
                  <a:cubicBezTo>
                    <a:pt x="35" y="33"/>
                    <a:pt x="71" y="60"/>
                    <a:pt x="108" y="82"/>
                  </a:cubicBezTo>
                  <a:lnTo>
                    <a:pt x="108" y="82"/>
                  </a:lnTo>
                  <a:cubicBezTo>
                    <a:pt x="72" y="60"/>
                    <a:pt x="36" y="33"/>
                    <a:pt x="1" y="1"/>
                  </a:cubicBezTo>
                  <a:close/>
                  <a:moveTo>
                    <a:pt x="108" y="82"/>
                  </a:moveTo>
                  <a:cubicBezTo>
                    <a:pt x="168" y="117"/>
                    <a:pt x="228" y="137"/>
                    <a:pt x="283" y="137"/>
                  </a:cubicBezTo>
                  <a:cubicBezTo>
                    <a:pt x="286" y="137"/>
                    <a:pt x="289" y="137"/>
                    <a:pt x="291" y="137"/>
                  </a:cubicBezTo>
                  <a:cubicBezTo>
                    <a:pt x="234" y="137"/>
                    <a:pt x="170" y="118"/>
                    <a:pt x="108" y="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719;p53">
              <a:extLst>
                <a:ext uri="{FF2B5EF4-FFF2-40B4-BE49-F238E27FC236}">
                  <a16:creationId xmlns:a16="http://schemas.microsoft.com/office/drawing/2014/main" id="{7FA42883-AD56-4A54-8199-51E745BB7B46}"/>
                </a:ext>
              </a:extLst>
            </p:cNvPr>
            <p:cNvSpPr/>
            <p:nvPr/>
          </p:nvSpPr>
          <p:spPr>
            <a:xfrm>
              <a:off x="2257681" y="2209740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11"/>
                  </a:moveTo>
                  <a:cubicBezTo>
                    <a:pt x="4" y="7"/>
                    <a:pt x="0" y="4"/>
                    <a:pt x="0" y="0"/>
                  </a:cubicBezTo>
                  <a:cubicBezTo>
                    <a:pt x="0" y="4"/>
                    <a:pt x="4" y="7"/>
                    <a:pt x="4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720;p53">
              <a:extLst>
                <a:ext uri="{FF2B5EF4-FFF2-40B4-BE49-F238E27FC236}">
                  <a16:creationId xmlns:a16="http://schemas.microsoft.com/office/drawing/2014/main" id="{E9B6FCF3-F5E8-41CB-83B4-B853505FBAF7}"/>
                </a:ext>
              </a:extLst>
            </p:cNvPr>
            <p:cNvSpPr/>
            <p:nvPr/>
          </p:nvSpPr>
          <p:spPr>
            <a:xfrm>
              <a:off x="2229915" y="218050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721;p53">
              <a:extLst>
                <a:ext uri="{FF2B5EF4-FFF2-40B4-BE49-F238E27FC236}">
                  <a16:creationId xmlns:a16="http://schemas.microsoft.com/office/drawing/2014/main" id="{5F5FD3CE-C58B-4103-86A0-C4C206A8D27F}"/>
                </a:ext>
              </a:extLst>
            </p:cNvPr>
            <p:cNvSpPr/>
            <p:nvPr/>
          </p:nvSpPr>
          <p:spPr>
            <a:xfrm>
              <a:off x="2230200" y="2180834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722;p53">
              <a:extLst>
                <a:ext uri="{FF2B5EF4-FFF2-40B4-BE49-F238E27FC236}">
                  <a16:creationId xmlns:a16="http://schemas.microsoft.com/office/drawing/2014/main" id="{1538DC1B-E9F6-43D3-B0F4-1CFDB301BEFC}"/>
                </a:ext>
              </a:extLst>
            </p:cNvPr>
            <p:cNvSpPr/>
            <p:nvPr/>
          </p:nvSpPr>
          <p:spPr>
            <a:xfrm>
              <a:off x="2229399" y="2179843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723;p53">
              <a:extLst>
                <a:ext uri="{FF2B5EF4-FFF2-40B4-BE49-F238E27FC236}">
                  <a16:creationId xmlns:a16="http://schemas.microsoft.com/office/drawing/2014/main" id="{C1A93056-7704-406F-A308-8098F5B6CB72}"/>
                </a:ext>
              </a:extLst>
            </p:cNvPr>
            <p:cNvSpPr/>
            <p:nvPr/>
          </p:nvSpPr>
          <p:spPr>
            <a:xfrm>
              <a:off x="2229684" y="218016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724;p53">
              <a:extLst>
                <a:ext uri="{FF2B5EF4-FFF2-40B4-BE49-F238E27FC236}">
                  <a16:creationId xmlns:a16="http://schemas.microsoft.com/office/drawing/2014/main" id="{FBDA1E69-E659-4F36-B685-E99E6DA4E1A7}"/>
                </a:ext>
              </a:extLst>
            </p:cNvPr>
            <p:cNvSpPr/>
            <p:nvPr/>
          </p:nvSpPr>
          <p:spPr>
            <a:xfrm>
              <a:off x="2230485" y="2181173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725;p53">
              <a:extLst>
                <a:ext uri="{FF2B5EF4-FFF2-40B4-BE49-F238E27FC236}">
                  <a16:creationId xmlns:a16="http://schemas.microsoft.com/office/drawing/2014/main" id="{F6178448-4744-457F-86F5-A913F485E920}"/>
                </a:ext>
              </a:extLst>
            </p:cNvPr>
            <p:cNvSpPr/>
            <p:nvPr/>
          </p:nvSpPr>
          <p:spPr>
            <a:xfrm>
              <a:off x="2232156" y="2182830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726;p53">
              <a:extLst>
                <a:ext uri="{FF2B5EF4-FFF2-40B4-BE49-F238E27FC236}">
                  <a16:creationId xmlns:a16="http://schemas.microsoft.com/office/drawing/2014/main" id="{D99315C7-2B43-4D72-9CE1-6E5D8B0A86F6}"/>
                </a:ext>
              </a:extLst>
            </p:cNvPr>
            <p:cNvSpPr/>
            <p:nvPr/>
          </p:nvSpPr>
          <p:spPr>
            <a:xfrm>
              <a:off x="2231870" y="2182545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727;p53">
              <a:extLst>
                <a:ext uri="{FF2B5EF4-FFF2-40B4-BE49-F238E27FC236}">
                  <a16:creationId xmlns:a16="http://schemas.microsoft.com/office/drawing/2014/main" id="{2EE62D6A-59E9-4735-84BF-5764A7623997}"/>
                </a:ext>
              </a:extLst>
            </p:cNvPr>
            <p:cNvSpPr/>
            <p:nvPr/>
          </p:nvSpPr>
          <p:spPr>
            <a:xfrm>
              <a:off x="2232821" y="218326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728;p53">
              <a:extLst>
                <a:ext uri="{FF2B5EF4-FFF2-40B4-BE49-F238E27FC236}">
                  <a16:creationId xmlns:a16="http://schemas.microsoft.com/office/drawing/2014/main" id="{EBBAC3BC-E3C7-4F05-B836-8911B836D1F4}"/>
                </a:ext>
              </a:extLst>
            </p:cNvPr>
            <p:cNvSpPr/>
            <p:nvPr/>
          </p:nvSpPr>
          <p:spPr>
            <a:xfrm>
              <a:off x="2231205" y="218197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729;p53">
              <a:extLst>
                <a:ext uri="{FF2B5EF4-FFF2-40B4-BE49-F238E27FC236}">
                  <a16:creationId xmlns:a16="http://schemas.microsoft.com/office/drawing/2014/main" id="{2648800B-BFAF-46EE-A2D7-999B78164533}"/>
                </a:ext>
              </a:extLst>
            </p:cNvPr>
            <p:cNvSpPr/>
            <p:nvPr/>
          </p:nvSpPr>
          <p:spPr>
            <a:xfrm>
              <a:off x="2231531" y="2182259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730;p53">
              <a:extLst>
                <a:ext uri="{FF2B5EF4-FFF2-40B4-BE49-F238E27FC236}">
                  <a16:creationId xmlns:a16="http://schemas.microsoft.com/office/drawing/2014/main" id="{5805D03C-72F0-46F2-ABB6-8A70C982DD11}"/>
                </a:ext>
              </a:extLst>
            </p:cNvPr>
            <p:cNvSpPr/>
            <p:nvPr/>
          </p:nvSpPr>
          <p:spPr>
            <a:xfrm>
              <a:off x="2230771" y="218155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731;p53">
              <a:extLst>
                <a:ext uri="{FF2B5EF4-FFF2-40B4-BE49-F238E27FC236}">
                  <a16:creationId xmlns:a16="http://schemas.microsoft.com/office/drawing/2014/main" id="{EE8A04A6-71BC-4CE8-9EB5-A9560DAA78A1}"/>
                </a:ext>
              </a:extLst>
            </p:cNvPr>
            <p:cNvSpPr/>
            <p:nvPr/>
          </p:nvSpPr>
          <p:spPr>
            <a:xfrm>
              <a:off x="2232481" y="2183074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732;p53">
              <a:extLst>
                <a:ext uri="{FF2B5EF4-FFF2-40B4-BE49-F238E27FC236}">
                  <a16:creationId xmlns:a16="http://schemas.microsoft.com/office/drawing/2014/main" id="{F123BD5B-8027-4071-AA6E-700CD4FBF135}"/>
                </a:ext>
              </a:extLst>
            </p:cNvPr>
            <p:cNvSpPr/>
            <p:nvPr/>
          </p:nvSpPr>
          <p:spPr>
            <a:xfrm>
              <a:off x="2271462" y="2241294"/>
              <a:ext cx="8133" cy="10523"/>
            </a:xfrm>
            <a:custGeom>
              <a:avLst/>
              <a:gdLst/>
              <a:ahLst/>
              <a:cxnLst/>
              <a:rect l="l" t="t" r="r" b="b"/>
              <a:pathLst>
                <a:path w="599" h="775" extrusionOk="0">
                  <a:moveTo>
                    <a:pt x="308" y="1"/>
                  </a:moveTo>
                  <a:cubicBezTo>
                    <a:pt x="301" y="1"/>
                    <a:pt x="298" y="1"/>
                    <a:pt x="291" y="4"/>
                  </a:cubicBezTo>
                  <a:cubicBezTo>
                    <a:pt x="249" y="25"/>
                    <a:pt x="210" y="53"/>
                    <a:pt x="179" y="88"/>
                  </a:cubicBezTo>
                  <a:cubicBezTo>
                    <a:pt x="98" y="169"/>
                    <a:pt x="11" y="288"/>
                    <a:pt x="0" y="333"/>
                  </a:cubicBezTo>
                  <a:cubicBezTo>
                    <a:pt x="11" y="410"/>
                    <a:pt x="172" y="764"/>
                    <a:pt x="277" y="771"/>
                  </a:cubicBezTo>
                  <a:cubicBezTo>
                    <a:pt x="309" y="773"/>
                    <a:pt x="337" y="774"/>
                    <a:pt x="361" y="774"/>
                  </a:cubicBezTo>
                  <a:cubicBezTo>
                    <a:pt x="493" y="774"/>
                    <a:pt x="508" y="743"/>
                    <a:pt x="511" y="708"/>
                  </a:cubicBezTo>
                  <a:cubicBezTo>
                    <a:pt x="515" y="694"/>
                    <a:pt x="518" y="680"/>
                    <a:pt x="522" y="666"/>
                  </a:cubicBezTo>
                  <a:lnTo>
                    <a:pt x="522" y="662"/>
                  </a:lnTo>
                  <a:cubicBezTo>
                    <a:pt x="525" y="648"/>
                    <a:pt x="529" y="634"/>
                    <a:pt x="536" y="624"/>
                  </a:cubicBezTo>
                  <a:lnTo>
                    <a:pt x="539" y="617"/>
                  </a:lnTo>
                  <a:cubicBezTo>
                    <a:pt x="546" y="603"/>
                    <a:pt x="553" y="592"/>
                    <a:pt x="564" y="582"/>
                  </a:cubicBezTo>
                  <a:lnTo>
                    <a:pt x="567" y="578"/>
                  </a:lnTo>
                  <a:cubicBezTo>
                    <a:pt x="578" y="564"/>
                    <a:pt x="585" y="554"/>
                    <a:pt x="599" y="543"/>
                  </a:cubicBezTo>
                  <a:lnTo>
                    <a:pt x="599" y="540"/>
                  </a:lnTo>
                  <a:cubicBezTo>
                    <a:pt x="588" y="424"/>
                    <a:pt x="567" y="256"/>
                    <a:pt x="557" y="134"/>
                  </a:cubicBezTo>
                  <a:lnTo>
                    <a:pt x="543" y="123"/>
                  </a:lnTo>
                  <a:cubicBezTo>
                    <a:pt x="469" y="71"/>
                    <a:pt x="364" y="1"/>
                    <a:pt x="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733;p53">
              <a:extLst>
                <a:ext uri="{FF2B5EF4-FFF2-40B4-BE49-F238E27FC236}">
                  <a16:creationId xmlns:a16="http://schemas.microsoft.com/office/drawing/2014/main" id="{DBC59D27-A87A-40F4-97B9-AD33C8681292}"/>
                </a:ext>
              </a:extLst>
            </p:cNvPr>
            <p:cNvSpPr/>
            <p:nvPr/>
          </p:nvSpPr>
          <p:spPr>
            <a:xfrm>
              <a:off x="2244837" y="2263697"/>
              <a:ext cx="14704" cy="14922"/>
            </a:xfrm>
            <a:custGeom>
              <a:avLst/>
              <a:gdLst/>
              <a:ahLst/>
              <a:cxnLst/>
              <a:rect l="l" t="t" r="r" b="b"/>
              <a:pathLst>
                <a:path w="1083" h="1099" extrusionOk="0">
                  <a:moveTo>
                    <a:pt x="710" y="0"/>
                  </a:moveTo>
                  <a:cubicBezTo>
                    <a:pt x="702" y="0"/>
                    <a:pt x="694" y="1"/>
                    <a:pt x="687" y="3"/>
                  </a:cubicBezTo>
                  <a:cubicBezTo>
                    <a:pt x="676" y="7"/>
                    <a:pt x="666" y="7"/>
                    <a:pt x="655" y="10"/>
                  </a:cubicBezTo>
                  <a:cubicBezTo>
                    <a:pt x="515" y="45"/>
                    <a:pt x="333" y="168"/>
                    <a:pt x="302" y="231"/>
                  </a:cubicBezTo>
                  <a:cubicBezTo>
                    <a:pt x="211" y="385"/>
                    <a:pt x="109" y="539"/>
                    <a:pt x="1" y="686"/>
                  </a:cubicBezTo>
                  <a:lnTo>
                    <a:pt x="281" y="1078"/>
                  </a:lnTo>
                  <a:lnTo>
                    <a:pt x="428" y="1099"/>
                  </a:lnTo>
                  <a:cubicBezTo>
                    <a:pt x="452" y="1043"/>
                    <a:pt x="498" y="941"/>
                    <a:pt x="540" y="850"/>
                  </a:cubicBezTo>
                  <a:cubicBezTo>
                    <a:pt x="577" y="777"/>
                    <a:pt x="650" y="762"/>
                    <a:pt x="722" y="762"/>
                  </a:cubicBezTo>
                  <a:cubicBezTo>
                    <a:pt x="752" y="762"/>
                    <a:pt x="782" y="764"/>
                    <a:pt x="809" y="766"/>
                  </a:cubicBezTo>
                  <a:cubicBezTo>
                    <a:pt x="830" y="766"/>
                    <a:pt x="855" y="773"/>
                    <a:pt x="872" y="773"/>
                  </a:cubicBezTo>
                  <a:lnTo>
                    <a:pt x="890" y="773"/>
                  </a:lnTo>
                  <a:cubicBezTo>
                    <a:pt x="901" y="700"/>
                    <a:pt x="932" y="633"/>
                    <a:pt x="981" y="577"/>
                  </a:cubicBezTo>
                  <a:lnTo>
                    <a:pt x="999" y="549"/>
                  </a:lnTo>
                  <a:cubicBezTo>
                    <a:pt x="1041" y="497"/>
                    <a:pt x="1083" y="437"/>
                    <a:pt x="1083" y="395"/>
                  </a:cubicBezTo>
                  <a:cubicBezTo>
                    <a:pt x="1083" y="353"/>
                    <a:pt x="981" y="259"/>
                    <a:pt x="915" y="199"/>
                  </a:cubicBezTo>
                  <a:cubicBezTo>
                    <a:pt x="886" y="175"/>
                    <a:pt x="858" y="150"/>
                    <a:pt x="830" y="126"/>
                  </a:cubicBezTo>
                  <a:lnTo>
                    <a:pt x="827" y="122"/>
                  </a:lnTo>
                  <a:lnTo>
                    <a:pt x="806" y="101"/>
                  </a:lnTo>
                  <a:lnTo>
                    <a:pt x="795" y="87"/>
                  </a:lnTo>
                  <a:lnTo>
                    <a:pt x="785" y="77"/>
                  </a:lnTo>
                  <a:lnTo>
                    <a:pt x="774" y="63"/>
                  </a:lnTo>
                  <a:lnTo>
                    <a:pt x="764" y="52"/>
                  </a:lnTo>
                  <a:lnTo>
                    <a:pt x="757" y="38"/>
                  </a:lnTo>
                  <a:lnTo>
                    <a:pt x="746" y="28"/>
                  </a:lnTo>
                  <a:cubicBezTo>
                    <a:pt x="746" y="24"/>
                    <a:pt x="743" y="21"/>
                    <a:pt x="739" y="17"/>
                  </a:cubicBezTo>
                  <a:cubicBezTo>
                    <a:pt x="739" y="10"/>
                    <a:pt x="736" y="7"/>
                    <a:pt x="732" y="3"/>
                  </a:cubicBezTo>
                  <a:cubicBezTo>
                    <a:pt x="725" y="1"/>
                    <a:pt x="718" y="0"/>
                    <a:pt x="71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734;p53">
              <a:extLst>
                <a:ext uri="{FF2B5EF4-FFF2-40B4-BE49-F238E27FC236}">
                  <a16:creationId xmlns:a16="http://schemas.microsoft.com/office/drawing/2014/main" id="{04E70394-8CDC-42D1-B8FA-C7956D407AA3}"/>
                </a:ext>
              </a:extLst>
            </p:cNvPr>
            <p:cNvSpPr/>
            <p:nvPr/>
          </p:nvSpPr>
          <p:spPr>
            <a:xfrm>
              <a:off x="2168694" y="2212021"/>
              <a:ext cx="116509" cy="102252"/>
            </a:xfrm>
            <a:custGeom>
              <a:avLst/>
              <a:gdLst/>
              <a:ahLst/>
              <a:cxnLst/>
              <a:rect l="l" t="t" r="r" b="b"/>
              <a:pathLst>
                <a:path w="8581" h="7531" extrusionOk="0">
                  <a:moveTo>
                    <a:pt x="6332" y="3675"/>
                  </a:moveTo>
                  <a:cubicBezTo>
                    <a:pt x="6382" y="3675"/>
                    <a:pt x="6431" y="3705"/>
                    <a:pt x="6456" y="3750"/>
                  </a:cubicBezTo>
                  <a:cubicBezTo>
                    <a:pt x="6466" y="3767"/>
                    <a:pt x="6477" y="3785"/>
                    <a:pt x="6491" y="3802"/>
                  </a:cubicBezTo>
                  <a:cubicBezTo>
                    <a:pt x="6530" y="3837"/>
                    <a:pt x="6568" y="3876"/>
                    <a:pt x="6607" y="3911"/>
                  </a:cubicBezTo>
                  <a:cubicBezTo>
                    <a:pt x="6715" y="4005"/>
                    <a:pt x="6817" y="4096"/>
                    <a:pt x="6817" y="4201"/>
                  </a:cubicBezTo>
                  <a:cubicBezTo>
                    <a:pt x="6820" y="4285"/>
                    <a:pt x="6764" y="4359"/>
                    <a:pt x="6708" y="4432"/>
                  </a:cubicBezTo>
                  <a:lnTo>
                    <a:pt x="6712" y="4432"/>
                  </a:lnTo>
                  <a:cubicBezTo>
                    <a:pt x="6670" y="4488"/>
                    <a:pt x="6628" y="4544"/>
                    <a:pt x="6628" y="4586"/>
                  </a:cubicBezTo>
                  <a:cubicBezTo>
                    <a:pt x="6628" y="4621"/>
                    <a:pt x="6614" y="4653"/>
                    <a:pt x="6589" y="4674"/>
                  </a:cubicBezTo>
                  <a:cubicBezTo>
                    <a:pt x="6562" y="4701"/>
                    <a:pt x="6528" y="4708"/>
                    <a:pt x="6489" y="4708"/>
                  </a:cubicBezTo>
                  <a:cubicBezTo>
                    <a:pt x="6462" y="4708"/>
                    <a:pt x="6433" y="4705"/>
                    <a:pt x="6403" y="4702"/>
                  </a:cubicBezTo>
                  <a:cubicBezTo>
                    <a:pt x="6377" y="4700"/>
                    <a:pt x="6346" y="4697"/>
                    <a:pt x="6319" y="4697"/>
                  </a:cubicBezTo>
                  <a:cubicBezTo>
                    <a:pt x="6292" y="4697"/>
                    <a:pt x="6270" y="4700"/>
                    <a:pt x="6263" y="4712"/>
                  </a:cubicBezTo>
                  <a:cubicBezTo>
                    <a:pt x="6221" y="4807"/>
                    <a:pt x="6172" y="4915"/>
                    <a:pt x="6148" y="4968"/>
                  </a:cubicBezTo>
                  <a:lnTo>
                    <a:pt x="6148" y="4975"/>
                  </a:lnTo>
                  <a:lnTo>
                    <a:pt x="6137" y="4999"/>
                  </a:lnTo>
                  <a:lnTo>
                    <a:pt x="6116" y="5048"/>
                  </a:lnTo>
                  <a:lnTo>
                    <a:pt x="5812" y="5003"/>
                  </a:lnTo>
                  <a:lnTo>
                    <a:pt x="5444" y="4492"/>
                  </a:lnTo>
                  <a:lnTo>
                    <a:pt x="5472" y="4453"/>
                  </a:lnTo>
                  <a:cubicBezTo>
                    <a:pt x="5472" y="4450"/>
                    <a:pt x="5728" y="4100"/>
                    <a:pt x="5787" y="3977"/>
                  </a:cubicBezTo>
                  <a:cubicBezTo>
                    <a:pt x="5850" y="3855"/>
                    <a:pt x="6155" y="3676"/>
                    <a:pt x="6316" y="3676"/>
                  </a:cubicBezTo>
                  <a:cubicBezTo>
                    <a:pt x="6321" y="3675"/>
                    <a:pt x="6326" y="3675"/>
                    <a:pt x="6332" y="3675"/>
                  </a:cubicBezTo>
                  <a:close/>
                  <a:moveTo>
                    <a:pt x="6670" y="0"/>
                  </a:moveTo>
                  <a:lnTo>
                    <a:pt x="6663" y="11"/>
                  </a:lnTo>
                  <a:lnTo>
                    <a:pt x="6652" y="21"/>
                  </a:lnTo>
                  <a:lnTo>
                    <a:pt x="6638" y="46"/>
                  </a:lnTo>
                  <a:lnTo>
                    <a:pt x="6628" y="56"/>
                  </a:lnTo>
                  <a:lnTo>
                    <a:pt x="6607" y="91"/>
                  </a:lnTo>
                  <a:lnTo>
                    <a:pt x="6603" y="95"/>
                  </a:lnTo>
                  <a:lnTo>
                    <a:pt x="6582" y="123"/>
                  </a:lnTo>
                  <a:lnTo>
                    <a:pt x="6575" y="133"/>
                  </a:lnTo>
                  <a:lnTo>
                    <a:pt x="6561" y="154"/>
                  </a:lnTo>
                  <a:lnTo>
                    <a:pt x="6554" y="165"/>
                  </a:lnTo>
                  <a:lnTo>
                    <a:pt x="6540" y="182"/>
                  </a:lnTo>
                  <a:lnTo>
                    <a:pt x="6533" y="189"/>
                  </a:lnTo>
                  <a:lnTo>
                    <a:pt x="6516" y="210"/>
                  </a:lnTo>
                  <a:cubicBezTo>
                    <a:pt x="6466" y="270"/>
                    <a:pt x="6393" y="284"/>
                    <a:pt x="6326" y="298"/>
                  </a:cubicBezTo>
                  <a:cubicBezTo>
                    <a:pt x="6232" y="319"/>
                    <a:pt x="6200" y="333"/>
                    <a:pt x="6190" y="375"/>
                  </a:cubicBezTo>
                  <a:cubicBezTo>
                    <a:pt x="6151" y="571"/>
                    <a:pt x="5850" y="753"/>
                    <a:pt x="5689" y="753"/>
                  </a:cubicBezTo>
                  <a:cubicBezTo>
                    <a:pt x="5619" y="753"/>
                    <a:pt x="5528" y="924"/>
                    <a:pt x="5528" y="1057"/>
                  </a:cubicBezTo>
                  <a:cubicBezTo>
                    <a:pt x="5528" y="1243"/>
                    <a:pt x="5238" y="1464"/>
                    <a:pt x="4993" y="1464"/>
                  </a:cubicBezTo>
                  <a:cubicBezTo>
                    <a:pt x="4909" y="1464"/>
                    <a:pt x="4902" y="1485"/>
                    <a:pt x="4881" y="1628"/>
                  </a:cubicBezTo>
                  <a:cubicBezTo>
                    <a:pt x="4877" y="1691"/>
                    <a:pt x="4863" y="1758"/>
                    <a:pt x="4846" y="1821"/>
                  </a:cubicBezTo>
                  <a:cubicBezTo>
                    <a:pt x="4765" y="2101"/>
                    <a:pt x="4611" y="2111"/>
                    <a:pt x="4264" y="2111"/>
                  </a:cubicBezTo>
                  <a:cubicBezTo>
                    <a:pt x="3932" y="2111"/>
                    <a:pt x="3879" y="2083"/>
                    <a:pt x="3648" y="1933"/>
                  </a:cubicBezTo>
                  <a:lnTo>
                    <a:pt x="3582" y="1891"/>
                  </a:lnTo>
                  <a:cubicBezTo>
                    <a:pt x="3541" y="1862"/>
                    <a:pt x="3504" y="1848"/>
                    <a:pt x="3473" y="1848"/>
                  </a:cubicBezTo>
                  <a:cubicBezTo>
                    <a:pt x="3459" y="1848"/>
                    <a:pt x="3447" y="1850"/>
                    <a:pt x="3435" y="1856"/>
                  </a:cubicBezTo>
                  <a:cubicBezTo>
                    <a:pt x="3368" y="1887"/>
                    <a:pt x="3326" y="2017"/>
                    <a:pt x="3312" y="2132"/>
                  </a:cubicBezTo>
                  <a:cubicBezTo>
                    <a:pt x="3298" y="2248"/>
                    <a:pt x="3151" y="2395"/>
                    <a:pt x="2945" y="2587"/>
                  </a:cubicBezTo>
                  <a:cubicBezTo>
                    <a:pt x="2885" y="2643"/>
                    <a:pt x="2826" y="2699"/>
                    <a:pt x="2794" y="2734"/>
                  </a:cubicBezTo>
                  <a:cubicBezTo>
                    <a:pt x="2787" y="2741"/>
                    <a:pt x="2780" y="2748"/>
                    <a:pt x="2773" y="2755"/>
                  </a:cubicBezTo>
                  <a:lnTo>
                    <a:pt x="2763" y="2762"/>
                  </a:lnTo>
                  <a:cubicBezTo>
                    <a:pt x="2759" y="2766"/>
                    <a:pt x="2752" y="2773"/>
                    <a:pt x="2749" y="2776"/>
                  </a:cubicBezTo>
                  <a:lnTo>
                    <a:pt x="2738" y="2780"/>
                  </a:lnTo>
                  <a:lnTo>
                    <a:pt x="2721" y="2790"/>
                  </a:lnTo>
                  <a:lnTo>
                    <a:pt x="2710" y="2797"/>
                  </a:lnTo>
                  <a:lnTo>
                    <a:pt x="2689" y="2804"/>
                  </a:lnTo>
                  <a:lnTo>
                    <a:pt x="2682" y="2808"/>
                  </a:lnTo>
                  <a:lnTo>
                    <a:pt x="2658" y="2811"/>
                  </a:lnTo>
                  <a:lnTo>
                    <a:pt x="2651" y="2811"/>
                  </a:lnTo>
                  <a:cubicBezTo>
                    <a:pt x="2630" y="2818"/>
                    <a:pt x="2609" y="2822"/>
                    <a:pt x="2588" y="2822"/>
                  </a:cubicBezTo>
                  <a:lnTo>
                    <a:pt x="2546" y="2822"/>
                  </a:lnTo>
                  <a:cubicBezTo>
                    <a:pt x="2514" y="2822"/>
                    <a:pt x="2483" y="2818"/>
                    <a:pt x="2451" y="2815"/>
                  </a:cubicBezTo>
                  <a:lnTo>
                    <a:pt x="2444" y="2815"/>
                  </a:lnTo>
                  <a:lnTo>
                    <a:pt x="2399" y="2811"/>
                  </a:lnTo>
                  <a:lnTo>
                    <a:pt x="2392" y="2811"/>
                  </a:lnTo>
                  <a:lnTo>
                    <a:pt x="2346" y="2804"/>
                  </a:lnTo>
                  <a:cubicBezTo>
                    <a:pt x="2297" y="2794"/>
                    <a:pt x="2248" y="2790"/>
                    <a:pt x="2199" y="2787"/>
                  </a:cubicBezTo>
                  <a:cubicBezTo>
                    <a:pt x="2195" y="2787"/>
                    <a:pt x="2190" y="2787"/>
                    <a:pt x="2186" y="2787"/>
                  </a:cubicBezTo>
                  <a:cubicBezTo>
                    <a:pt x="2138" y="2787"/>
                    <a:pt x="2091" y="2770"/>
                    <a:pt x="2059" y="2738"/>
                  </a:cubicBezTo>
                  <a:cubicBezTo>
                    <a:pt x="2010" y="2682"/>
                    <a:pt x="2020" y="2605"/>
                    <a:pt x="2027" y="2542"/>
                  </a:cubicBezTo>
                  <a:cubicBezTo>
                    <a:pt x="2031" y="2521"/>
                    <a:pt x="2034" y="2500"/>
                    <a:pt x="2034" y="2479"/>
                  </a:cubicBezTo>
                  <a:cubicBezTo>
                    <a:pt x="2027" y="2419"/>
                    <a:pt x="2069" y="2367"/>
                    <a:pt x="2125" y="2353"/>
                  </a:cubicBezTo>
                  <a:cubicBezTo>
                    <a:pt x="2146" y="2346"/>
                    <a:pt x="2146" y="2346"/>
                    <a:pt x="2150" y="2332"/>
                  </a:cubicBezTo>
                  <a:cubicBezTo>
                    <a:pt x="2167" y="2283"/>
                    <a:pt x="2108" y="2097"/>
                    <a:pt x="1982" y="1779"/>
                  </a:cubicBezTo>
                  <a:lnTo>
                    <a:pt x="1975" y="1761"/>
                  </a:lnTo>
                  <a:lnTo>
                    <a:pt x="1971" y="1758"/>
                  </a:lnTo>
                  <a:lnTo>
                    <a:pt x="1968" y="1751"/>
                  </a:lnTo>
                  <a:lnTo>
                    <a:pt x="1961" y="1744"/>
                  </a:lnTo>
                  <a:lnTo>
                    <a:pt x="1950" y="1733"/>
                  </a:lnTo>
                  <a:lnTo>
                    <a:pt x="1947" y="1730"/>
                  </a:lnTo>
                  <a:lnTo>
                    <a:pt x="1933" y="1719"/>
                  </a:lnTo>
                  <a:lnTo>
                    <a:pt x="1929" y="1719"/>
                  </a:lnTo>
                  <a:lnTo>
                    <a:pt x="1912" y="1705"/>
                  </a:lnTo>
                  <a:lnTo>
                    <a:pt x="1908" y="1702"/>
                  </a:lnTo>
                  <a:lnTo>
                    <a:pt x="1884" y="1688"/>
                  </a:lnTo>
                  <a:lnTo>
                    <a:pt x="1877" y="1684"/>
                  </a:lnTo>
                  <a:lnTo>
                    <a:pt x="1849" y="1670"/>
                  </a:lnTo>
                  <a:lnTo>
                    <a:pt x="1845" y="1670"/>
                  </a:lnTo>
                  <a:lnTo>
                    <a:pt x="1845" y="3571"/>
                  </a:lnTo>
                  <a:cubicBezTo>
                    <a:pt x="1845" y="3722"/>
                    <a:pt x="1705" y="3809"/>
                    <a:pt x="1593" y="3879"/>
                  </a:cubicBezTo>
                  <a:cubicBezTo>
                    <a:pt x="1551" y="3900"/>
                    <a:pt x="1513" y="3928"/>
                    <a:pt x="1481" y="3963"/>
                  </a:cubicBezTo>
                  <a:cubicBezTo>
                    <a:pt x="1474" y="3970"/>
                    <a:pt x="1471" y="3974"/>
                    <a:pt x="1464" y="3981"/>
                  </a:cubicBezTo>
                  <a:lnTo>
                    <a:pt x="1460" y="3984"/>
                  </a:lnTo>
                  <a:cubicBezTo>
                    <a:pt x="1453" y="3988"/>
                    <a:pt x="1450" y="3995"/>
                    <a:pt x="1446" y="3998"/>
                  </a:cubicBezTo>
                  <a:lnTo>
                    <a:pt x="1439" y="4002"/>
                  </a:lnTo>
                  <a:lnTo>
                    <a:pt x="1422" y="4009"/>
                  </a:lnTo>
                  <a:lnTo>
                    <a:pt x="1415" y="4012"/>
                  </a:lnTo>
                  <a:cubicBezTo>
                    <a:pt x="1397" y="4019"/>
                    <a:pt x="1376" y="4026"/>
                    <a:pt x="1359" y="4030"/>
                  </a:cubicBezTo>
                  <a:lnTo>
                    <a:pt x="1352" y="4030"/>
                  </a:lnTo>
                  <a:lnTo>
                    <a:pt x="1324" y="4033"/>
                  </a:lnTo>
                  <a:lnTo>
                    <a:pt x="1170" y="4033"/>
                  </a:lnTo>
                  <a:cubicBezTo>
                    <a:pt x="1131" y="4033"/>
                    <a:pt x="1093" y="4030"/>
                    <a:pt x="1047" y="4026"/>
                  </a:cubicBezTo>
                  <a:lnTo>
                    <a:pt x="1033" y="4026"/>
                  </a:lnTo>
                  <a:lnTo>
                    <a:pt x="967" y="4019"/>
                  </a:lnTo>
                  <a:cubicBezTo>
                    <a:pt x="879" y="4012"/>
                    <a:pt x="795" y="4005"/>
                    <a:pt x="729" y="4005"/>
                  </a:cubicBezTo>
                  <a:cubicBezTo>
                    <a:pt x="533" y="4005"/>
                    <a:pt x="487" y="3862"/>
                    <a:pt x="452" y="3750"/>
                  </a:cubicBezTo>
                  <a:cubicBezTo>
                    <a:pt x="431" y="3690"/>
                    <a:pt x="400" y="3638"/>
                    <a:pt x="365" y="3592"/>
                  </a:cubicBezTo>
                  <a:cubicBezTo>
                    <a:pt x="348" y="3568"/>
                    <a:pt x="332" y="3560"/>
                    <a:pt x="318" y="3560"/>
                  </a:cubicBezTo>
                  <a:cubicBezTo>
                    <a:pt x="311" y="3560"/>
                    <a:pt x="304" y="3562"/>
                    <a:pt x="298" y="3564"/>
                  </a:cubicBezTo>
                  <a:cubicBezTo>
                    <a:pt x="235" y="3592"/>
                    <a:pt x="189" y="3648"/>
                    <a:pt x="175" y="3715"/>
                  </a:cubicBezTo>
                  <a:cubicBezTo>
                    <a:pt x="175" y="3725"/>
                    <a:pt x="175" y="3736"/>
                    <a:pt x="172" y="3746"/>
                  </a:cubicBezTo>
                  <a:cubicBezTo>
                    <a:pt x="165" y="3771"/>
                    <a:pt x="154" y="3792"/>
                    <a:pt x="137" y="3809"/>
                  </a:cubicBezTo>
                  <a:cubicBezTo>
                    <a:pt x="130" y="3816"/>
                    <a:pt x="119" y="3823"/>
                    <a:pt x="112" y="3827"/>
                  </a:cubicBezTo>
                  <a:lnTo>
                    <a:pt x="102" y="3830"/>
                  </a:lnTo>
                  <a:cubicBezTo>
                    <a:pt x="95" y="3834"/>
                    <a:pt x="88" y="3837"/>
                    <a:pt x="81" y="3837"/>
                  </a:cubicBezTo>
                  <a:lnTo>
                    <a:pt x="70" y="3841"/>
                  </a:lnTo>
                  <a:cubicBezTo>
                    <a:pt x="63" y="3844"/>
                    <a:pt x="53" y="3844"/>
                    <a:pt x="46" y="3844"/>
                  </a:cubicBezTo>
                  <a:lnTo>
                    <a:pt x="0" y="3844"/>
                  </a:lnTo>
                  <a:cubicBezTo>
                    <a:pt x="147" y="4089"/>
                    <a:pt x="263" y="4352"/>
                    <a:pt x="351" y="4625"/>
                  </a:cubicBezTo>
                  <a:cubicBezTo>
                    <a:pt x="424" y="4863"/>
                    <a:pt x="557" y="5097"/>
                    <a:pt x="676" y="5304"/>
                  </a:cubicBezTo>
                  <a:cubicBezTo>
                    <a:pt x="753" y="5430"/>
                    <a:pt x="823" y="5567"/>
                    <a:pt x="876" y="5707"/>
                  </a:cubicBezTo>
                  <a:lnTo>
                    <a:pt x="893" y="5756"/>
                  </a:lnTo>
                  <a:cubicBezTo>
                    <a:pt x="956" y="5952"/>
                    <a:pt x="1012" y="6123"/>
                    <a:pt x="949" y="6225"/>
                  </a:cubicBezTo>
                  <a:cubicBezTo>
                    <a:pt x="921" y="6267"/>
                    <a:pt x="876" y="6295"/>
                    <a:pt x="823" y="6302"/>
                  </a:cubicBezTo>
                  <a:cubicBezTo>
                    <a:pt x="788" y="6305"/>
                    <a:pt x="767" y="6316"/>
                    <a:pt x="760" y="6333"/>
                  </a:cubicBezTo>
                  <a:cubicBezTo>
                    <a:pt x="753" y="6347"/>
                    <a:pt x="736" y="6424"/>
                    <a:pt x="879" y="6645"/>
                  </a:cubicBezTo>
                  <a:cubicBezTo>
                    <a:pt x="949" y="6753"/>
                    <a:pt x="988" y="6879"/>
                    <a:pt x="988" y="7009"/>
                  </a:cubicBezTo>
                  <a:cubicBezTo>
                    <a:pt x="988" y="7079"/>
                    <a:pt x="988" y="7079"/>
                    <a:pt x="1016" y="7086"/>
                  </a:cubicBezTo>
                  <a:cubicBezTo>
                    <a:pt x="1082" y="7096"/>
                    <a:pt x="1142" y="7135"/>
                    <a:pt x="1180" y="7191"/>
                  </a:cubicBezTo>
                  <a:cubicBezTo>
                    <a:pt x="1198" y="7215"/>
                    <a:pt x="1201" y="7219"/>
                    <a:pt x="1233" y="7222"/>
                  </a:cubicBezTo>
                  <a:cubicBezTo>
                    <a:pt x="1376" y="7229"/>
                    <a:pt x="1474" y="7359"/>
                    <a:pt x="1562" y="7471"/>
                  </a:cubicBezTo>
                  <a:lnTo>
                    <a:pt x="1569" y="7481"/>
                  </a:lnTo>
                  <a:cubicBezTo>
                    <a:pt x="1594" y="7514"/>
                    <a:pt x="1635" y="7531"/>
                    <a:pt x="1676" y="7531"/>
                  </a:cubicBezTo>
                  <a:cubicBezTo>
                    <a:pt x="1680" y="7531"/>
                    <a:pt x="1684" y="7531"/>
                    <a:pt x="1688" y="7531"/>
                  </a:cubicBezTo>
                  <a:cubicBezTo>
                    <a:pt x="1740" y="7531"/>
                    <a:pt x="1789" y="7503"/>
                    <a:pt x="1817" y="7460"/>
                  </a:cubicBezTo>
                  <a:cubicBezTo>
                    <a:pt x="1908" y="7327"/>
                    <a:pt x="2143" y="7261"/>
                    <a:pt x="2518" y="7261"/>
                  </a:cubicBezTo>
                  <a:cubicBezTo>
                    <a:pt x="2658" y="7261"/>
                    <a:pt x="2693" y="7233"/>
                    <a:pt x="2756" y="7187"/>
                  </a:cubicBezTo>
                  <a:cubicBezTo>
                    <a:pt x="2826" y="7128"/>
                    <a:pt x="2910" y="7086"/>
                    <a:pt x="3001" y="7061"/>
                  </a:cubicBezTo>
                  <a:cubicBezTo>
                    <a:pt x="3153" y="7017"/>
                    <a:pt x="3317" y="6995"/>
                    <a:pt x="3474" y="6995"/>
                  </a:cubicBezTo>
                  <a:cubicBezTo>
                    <a:pt x="3624" y="6995"/>
                    <a:pt x="3766" y="7015"/>
                    <a:pt x="3883" y="7054"/>
                  </a:cubicBezTo>
                  <a:cubicBezTo>
                    <a:pt x="3941" y="7077"/>
                    <a:pt x="4002" y="7088"/>
                    <a:pt x="4062" y="7088"/>
                  </a:cubicBezTo>
                  <a:cubicBezTo>
                    <a:pt x="4163" y="7088"/>
                    <a:pt x="4265" y="7057"/>
                    <a:pt x="4352" y="6998"/>
                  </a:cubicBezTo>
                  <a:cubicBezTo>
                    <a:pt x="4385" y="6977"/>
                    <a:pt x="4421" y="6969"/>
                    <a:pt x="4458" y="6969"/>
                  </a:cubicBezTo>
                  <a:cubicBezTo>
                    <a:pt x="4498" y="6969"/>
                    <a:pt x="4539" y="6979"/>
                    <a:pt x="4576" y="6988"/>
                  </a:cubicBezTo>
                  <a:cubicBezTo>
                    <a:pt x="4604" y="6995"/>
                    <a:pt x="4632" y="6998"/>
                    <a:pt x="4664" y="6998"/>
                  </a:cubicBezTo>
                  <a:cubicBezTo>
                    <a:pt x="4664" y="6991"/>
                    <a:pt x="4667" y="6981"/>
                    <a:pt x="4667" y="6974"/>
                  </a:cubicBezTo>
                  <a:cubicBezTo>
                    <a:pt x="4685" y="6781"/>
                    <a:pt x="4859" y="6759"/>
                    <a:pt x="5026" y="6759"/>
                  </a:cubicBezTo>
                  <a:cubicBezTo>
                    <a:pt x="5053" y="6759"/>
                    <a:pt x="5079" y="6760"/>
                    <a:pt x="5105" y="6760"/>
                  </a:cubicBezTo>
                  <a:lnTo>
                    <a:pt x="5185" y="6760"/>
                  </a:lnTo>
                  <a:cubicBezTo>
                    <a:pt x="5371" y="6760"/>
                    <a:pt x="5864" y="6442"/>
                    <a:pt x="6263" y="6064"/>
                  </a:cubicBezTo>
                  <a:cubicBezTo>
                    <a:pt x="6673" y="5682"/>
                    <a:pt x="7338" y="4852"/>
                    <a:pt x="7555" y="4488"/>
                  </a:cubicBezTo>
                  <a:cubicBezTo>
                    <a:pt x="7772" y="4121"/>
                    <a:pt x="8108" y="3820"/>
                    <a:pt x="8308" y="3638"/>
                  </a:cubicBezTo>
                  <a:lnTo>
                    <a:pt x="8353" y="3599"/>
                  </a:lnTo>
                  <a:cubicBezTo>
                    <a:pt x="8441" y="3515"/>
                    <a:pt x="8528" y="3224"/>
                    <a:pt x="8581" y="2811"/>
                  </a:cubicBezTo>
                  <a:lnTo>
                    <a:pt x="8581" y="2811"/>
                  </a:lnTo>
                  <a:cubicBezTo>
                    <a:pt x="8472" y="2818"/>
                    <a:pt x="8364" y="2825"/>
                    <a:pt x="8255" y="2843"/>
                  </a:cubicBezTo>
                  <a:lnTo>
                    <a:pt x="8220" y="2846"/>
                  </a:lnTo>
                  <a:lnTo>
                    <a:pt x="8217" y="2853"/>
                  </a:lnTo>
                  <a:cubicBezTo>
                    <a:pt x="8217" y="2860"/>
                    <a:pt x="8213" y="2867"/>
                    <a:pt x="8213" y="2874"/>
                  </a:cubicBezTo>
                  <a:cubicBezTo>
                    <a:pt x="8213" y="2885"/>
                    <a:pt x="8210" y="2895"/>
                    <a:pt x="8206" y="2909"/>
                  </a:cubicBezTo>
                  <a:cubicBezTo>
                    <a:pt x="8206" y="2909"/>
                    <a:pt x="8206" y="2913"/>
                    <a:pt x="8206" y="2916"/>
                  </a:cubicBezTo>
                  <a:cubicBezTo>
                    <a:pt x="8203" y="2923"/>
                    <a:pt x="8199" y="2930"/>
                    <a:pt x="8199" y="2937"/>
                  </a:cubicBezTo>
                  <a:lnTo>
                    <a:pt x="8192" y="2948"/>
                  </a:lnTo>
                  <a:cubicBezTo>
                    <a:pt x="8189" y="2951"/>
                    <a:pt x="8185" y="2958"/>
                    <a:pt x="8182" y="2965"/>
                  </a:cubicBezTo>
                  <a:lnTo>
                    <a:pt x="8178" y="2969"/>
                  </a:lnTo>
                  <a:cubicBezTo>
                    <a:pt x="8175" y="2976"/>
                    <a:pt x="8168" y="2983"/>
                    <a:pt x="8164" y="2990"/>
                  </a:cubicBezTo>
                  <a:lnTo>
                    <a:pt x="8157" y="2993"/>
                  </a:lnTo>
                  <a:cubicBezTo>
                    <a:pt x="8154" y="3000"/>
                    <a:pt x="8147" y="3004"/>
                    <a:pt x="8143" y="3007"/>
                  </a:cubicBezTo>
                  <a:lnTo>
                    <a:pt x="8136" y="3014"/>
                  </a:lnTo>
                  <a:lnTo>
                    <a:pt x="8119" y="3021"/>
                  </a:lnTo>
                  <a:lnTo>
                    <a:pt x="8115" y="3025"/>
                  </a:lnTo>
                  <a:cubicBezTo>
                    <a:pt x="8105" y="3032"/>
                    <a:pt x="8098" y="3035"/>
                    <a:pt x="8091" y="3039"/>
                  </a:cubicBezTo>
                  <a:cubicBezTo>
                    <a:pt x="8080" y="3039"/>
                    <a:pt x="8073" y="3042"/>
                    <a:pt x="8063" y="3046"/>
                  </a:cubicBezTo>
                  <a:lnTo>
                    <a:pt x="8056" y="3046"/>
                  </a:lnTo>
                  <a:lnTo>
                    <a:pt x="8035" y="3049"/>
                  </a:lnTo>
                  <a:lnTo>
                    <a:pt x="8028" y="3049"/>
                  </a:lnTo>
                  <a:lnTo>
                    <a:pt x="8007" y="3053"/>
                  </a:lnTo>
                  <a:lnTo>
                    <a:pt x="8000" y="3053"/>
                  </a:lnTo>
                  <a:lnTo>
                    <a:pt x="7972" y="3056"/>
                  </a:lnTo>
                  <a:lnTo>
                    <a:pt x="7874" y="3056"/>
                  </a:lnTo>
                  <a:lnTo>
                    <a:pt x="7835" y="3053"/>
                  </a:lnTo>
                  <a:cubicBezTo>
                    <a:pt x="7611" y="3039"/>
                    <a:pt x="7436" y="2566"/>
                    <a:pt x="7436" y="2482"/>
                  </a:cubicBezTo>
                  <a:cubicBezTo>
                    <a:pt x="7436" y="2374"/>
                    <a:pt x="7702" y="2020"/>
                    <a:pt x="7874" y="2020"/>
                  </a:cubicBezTo>
                  <a:cubicBezTo>
                    <a:pt x="7888" y="2020"/>
                    <a:pt x="7898" y="2024"/>
                    <a:pt x="7909" y="2024"/>
                  </a:cubicBezTo>
                  <a:lnTo>
                    <a:pt x="7919" y="2027"/>
                  </a:lnTo>
                  <a:lnTo>
                    <a:pt x="7944" y="2034"/>
                  </a:lnTo>
                  <a:lnTo>
                    <a:pt x="7958" y="2038"/>
                  </a:lnTo>
                  <a:lnTo>
                    <a:pt x="7982" y="2048"/>
                  </a:lnTo>
                  <a:lnTo>
                    <a:pt x="7993" y="2052"/>
                  </a:lnTo>
                  <a:cubicBezTo>
                    <a:pt x="8003" y="2055"/>
                    <a:pt x="8017" y="2062"/>
                    <a:pt x="8028" y="2069"/>
                  </a:cubicBezTo>
                  <a:lnTo>
                    <a:pt x="8031" y="2069"/>
                  </a:lnTo>
                  <a:lnTo>
                    <a:pt x="8066" y="2087"/>
                  </a:lnTo>
                  <a:lnTo>
                    <a:pt x="8077" y="2094"/>
                  </a:lnTo>
                  <a:lnTo>
                    <a:pt x="8105" y="2111"/>
                  </a:lnTo>
                  <a:lnTo>
                    <a:pt x="8112" y="2115"/>
                  </a:lnTo>
                  <a:lnTo>
                    <a:pt x="8122" y="2122"/>
                  </a:lnTo>
                  <a:lnTo>
                    <a:pt x="8122" y="2115"/>
                  </a:lnTo>
                  <a:lnTo>
                    <a:pt x="8122" y="2104"/>
                  </a:lnTo>
                  <a:lnTo>
                    <a:pt x="8122" y="2097"/>
                  </a:lnTo>
                  <a:lnTo>
                    <a:pt x="8122" y="2076"/>
                  </a:lnTo>
                  <a:cubicBezTo>
                    <a:pt x="8136" y="1971"/>
                    <a:pt x="8147" y="1807"/>
                    <a:pt x="8150" y="1646"/>
                  </a:cubicBezTo>
                  <a:lnTo>
                    <a:pt x="8150" y="1611"/>
                  </a:lnTo>
                  <a:lnTo>
                    <a:pt x="8150" y="1607"/>
                  </a:lnTo>
                  <a:lnTo>
                    <a:pt x="8150" y="1576"/>
                  </a:lnTo>
                  <a:lnTo>
                    <a:pt x="8150" y="1569"/>
                  </a:lnTo>
                  <a:lnTo>
                    <a:pt x="8150" y="1537"/>
                  </a:lnTo>
                  <a:lnTo>
                    <a:pt x="8150" y="1534"/>
                  </a:lnTo>
                  <a:lnTo>
                    <a:pt x="8150" y="1506"/>
                  </a:lnTo>
                  <a:lnTo>
                    <a:pt x="8150" y="1495"/>
                  </a:lnTo>
                  <a:lnTo>
                    <a:pt x="8150" y="1471"/>
                  </a:lnTo>
                  <a:lnTo>
                    <a:pt x="8150" y="1460"/>
                  </a:lnTo>
                  <a:lnTo>
                    <a:pt x="8150" y="1439"/>
                  </a:lnTo>
                  <a:lnTo>
                    <a:pt x="8150" y="1429"/>
                  </a:lnTo>
                  <a:lnTo>
                    <a:pt x="8150" y="1408"/>
                  </a:lnTo>
                  <a:lnTo>
                    <a:pt x="8150" y="1394"/>
                  </a:lnTo>
                  <a:lnTo>
                    <a:pt x="8150" y="1376"/>
                  </a:lnTo>
                  <a:lnTo>
                    <a:pt x="8150" y="1366"/>
                  </a:lnTo>
                  <a:lnTo>
                    <a:pt x="8150" y="1348"/>
                  </a:lnTo>
                  <a:lnTo>
                    <a:pt x="8150" y="1338"/>
                  </a:lnTo>
                  <a:lnTo>
                    <a:pt x="8150" y="1324"/>
                  </a:lnTo>
                  <a:lnTo>
                    <a:pt x="8150" y="1310"/>
                  </a:lnTo>
                  <a:lnTo>
                    <a:pt x="8150" y="1299"/>
                  </a:lnTo>
                  <a:cubicBezTo>
                    <a:pt x="8150" y="1296"/>
                    <a:pt x="8150" y="1292"/>
                    <a:pt x="8147" y="1289"/>
                  </a:cubicBezTo>
                  <a:lnTo>
                    <a:pt x="8147" y="1275"/>
                  </a:lnTo>
                  <a:lnTo>
                    <a:pt x="8147" y="1268"/>
                  </a:lnTo>
                  <a:lnTo>
                    <a:pt x="8143" y="1257"/>
                  </a:lnTo>
                  <a:lnTo>
                    <a:pt x="8140" y="1246"/>
                  </a:lnTo>
                  <a:lnTo>
                    <a:pt x="8136" y="1239"/>
                  </a:lnTo>
                  <a:lnTo>
                    <a:pt x="8133" y="1232"/>
                  </a:lnTo>
                  <a:lnTo>
                    <a:pt x="8133" y="1225"/>
                  </a:lnTo>
                  <a:cubicBezTo>
                    <a:pt x="8129" y="1222"/>
                    <a:pt x="8129" y="1222"/>
                    <a:pt x="8126" y="1218"/>
                  </a:cubicBezTo>
                  <a:lnTo>
                    <a:pt x="8126" y="1215"/>
                  </a:lnTo>
                  <a:cubicBezTo>
                    <a:pt x="8122" y="1211"/>
                    <a:pt x="8119" y="1208"/>
                    <a:pt x="8119" y="1208"/>
                  </a:cubicBezTo>
                  <a:cubicBezTo>
                    <a:pt x="8003" y="1141"/>
                    <a:pt x="7919" y="823"/>
                    <a:pt x="7821" y="417"/>
                  </a:cubicBezTo>
                  <a:cubicBezTo>
                    <a:pt x="7811" y="378"/>
                    <a:pt x="7804" y="340"/>
                    <a:pt x="7793" y="301"/>
                  </a:cubicBezTo>
                  <a:lnTo>
                    <a:pt x="7793" y="298"/>
                  </a:lnTo>
                  <a:lnTo>
                    <a:pt x="7786" y="266"/>
                  </a:lnTo>
                  <a:lnTo>
                    <a:pt x="7783" y="259"/>
                  </a:lnTo>
                  <a:lnTo>
                    <a:pt x="7779" y="238"/>
                  </a:lnTo>
                  <a:lnTo>
                    <a:pt x="7776" y="224"/>
                  </a:lnTo>
                  <a:lnTo>
                    <a:pt x="7769" y="210"/>
                  </a:lnTo>
                  <a:lnTo>
                    <a:pt x="7765" y="196"/>
                  </a:lnTo>
                  <a:lnTo>
                    <a:pt x="7762" y="186"/>
                  </a:lnTo>
                  <a:lnTo>
                    <a:pt x="7758" y="179"/>
                  </a:lnTo>
                  <a:lnTo>
                    <a:pt x="7758" y="172"/>
                  </a:lnTo>
                  <a:cubicBezTo>
                    <a:pt x="7723" y="151"/>
                    <a:pt x="7604" y="144"/>
                    <a:pt x="7506" y="137"/>
                  </a:cubicBezTo>
                  <a:cubicBezTo>
                    <a:pt x="7296" y="123"/>
                    <a:pt x="7163" y="109"/>
                    <a:pt x="7114" y="35"/>
                  </a:cubicBezTo>
                  <a:cubicBezTo>
                    <a:pt x="7093" y="18"/>
                    <a:pt x="6960" y="18"/>
                    <a:pt x="6887" y="18"/>
                  </a:cubicBezTo>
                  <a:cubicBezTo>
                    <a:pt x="6874" y="18"/>
                    <a:pt x="6861" y="19"/>
                    <a:pt x="6849" y="19"/>
                  </a:cubicBezTo>
                  <a:cubicBezTo>
                    <a:pt x="6788" y="19"/>
                    <a:pt x="6728" y="12"/>
                    <a:pt x="66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735;p53">
              <a:extLst>
                <a:ext uri="{FF2B5EF4-FFF2-40B4-BE49-F238E27FC236}">
                  <a16:creationId xmlns:a16="http://schemas.microsoft.com/office/drawing/2014/main" id="{FBDA6A87-E586-481F-A9BF-65A95CD3FC2D}"/>
                </a:ext>
              </a:extLst>
            </p:cNvPr>
            <p:cNvSpPr/>
            <p:nvPr/>
          </p:nvSpPr>
          <p:spPr>
            <a:xfrm>
              <a:off x="2185707" y="22668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736;p53">
              <a:extLst>
                <a:ext uri="{FF2B5EF4-FFF2-40B4-BE49-F238E27FC236}">
                  <a16:creationId xmlns:a16="http://schemas.microsoft.com/office/drawing/2014/main" id="{27FA62D9-77CD-4D8E-B7EB-BDCC65C0FEAD}"/>
                </a:ext>
              </a:extLst>
            </p:cNvPr>
            <p:cNvSpPr/>
            <p:nvPr/>
          </p:nvSpPr>
          <p:spPr>
            <a:xfrm>
              <a:off x="2169780" y="2264023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7"/>
                  </a:moveTo>
                  <a:cubicBezTo>
                    <a:pt x="8" y="7"/>
                    <a:pt x="15" y="4"/>
                    <a:pt x="22" y="0"/>
                  </a:cubicBezTo>
                  <a:cubicBezTo>
                    <a:pt x="15" y="4"/>
                    <a:pt x="8" y="7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737;p53">
              <a:extLst>
                <a:ext uri="{FF2B5EF4-FFF2-40B4-BE49-F238E27FC236}">
                  <a16:creationId xmlns:a16="http://schemas.microsoft.com/office/drawing/2014/main" id="{98EA5956-625C-4099-A1B8-566EC7EF91E4}"/>
                </a:ext>
              </a:extLst>
            </p:cNvPr>
            <p:cNvSpPr/>
            <p:nvPr/>
          </p:nvSpPr>
          <p:spPr>
            <a:xfrm>
              <a:off x="2182435" y="2266725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738;p53">
              <a:extLst>
                <a:ext uri="{FF2B5EF4-FFF2-40B4-BE49-F238E27FC236}">
                  <a16:creationId xmlns:a16="http://schemas.microsoft.com/office/drawing/2014/main" id="{74FFF5DC-CBE9-4B83-AB8C-32CDE28C99A1}"/>
                </a:ext>
              </a:extLst>
            </p:cNvPr>
            <p:cNvSpPr/>
            <p:nvPr/>
          </p:nvSpPr>
          <p:spPr>
            <a:xfrm>
              <a:off x="2184336" y="22668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739;p53">
              <a:extLst>
                <a:ext uri="{FF2B5EF4-FFF2-40B4-BE49-F238E27FC236}">
                  <a16:creationId xmlns:a16="http://schemas.microsoft.com/office/drawing/2014/main" id="{4DE3F5E1-E3F6-42CF-B2C1-69EB5A8F9798}"/>
                </a:ext>
              </a:extLst>
            </p:cNvPr>
            <p:cNvSpPr/>
            <p:nvPr/>
          </p:nvSpPr>
          <p:spPr>
            <a:xfrm>
              <a:off x="2186236" y="2266779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740;p53">
              <a:extLst>
                <a:ext uri="{FF2B5EF4-FFF2-40B4-BE49-F238E27FC236}">
                  <a16:creationId xmlns:a16="http://schemas.microsoft.com/office/drawing/2014/main" id="{3C3EB585-FF3D-4F5C-9BEA-A055CD63503D}"/>
                </a:ext>
              </a:extLst>
            </p:cNvPr>
            <p:cNvSpPr/>
            <p:nvPr/>
          </p:nvSpPr>
          <p:spPr>
            <a:xfrm>
              <a:off x="2169265" y="2264159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0" y="4"/>
                  </a:moveTo>
                  <a:cubicBezTo>
                    <a:pt x="11" y="4"/>
                    <a:pt x="18" y="1"/>
                    <a:pt x="28" y="1"/>
                  </a:cubicBezTo>
                  <a:cubicBezTo>
                    <a:pt x="18" y="1"/>
                    <a:pt x="11" y="4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741;p53">
              <a:extLst>
                <a:ext uri="{FF2B5EF4-FFF2-40B4-BE49-F238E27FC236}">
                  <a16:creationId xmlns:a16="http://schemas.microsoft.com/office/drawing/2014/main" id="{F9ED84C6-63D0-4A4A-9846-CFBAA334B7E7}"/>
                </a:ext>
              </a:extLst>
            </p:cNvPr>
            <p:cNvSpPr/>
            <p:nvPr/>
          </p:nvSpPr>
          <p:spPr>
            <a:xfrm>
              <a:off x="2168640" y="2264213"/>
              <a:ext cx="543" cy="41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1" y="0"/>
                  </a:moveTo>
                  <a:cubicBezTo>
                    <a:pt x="10" y="2"/>
                    <a:pt x="17" y="3"/>
                    <a:pt x="23" y="3"/>
                  </a:cubicBezTo>
                  <a:cubicBezTo>
                    <a:pt x="29" y="3"/>
                    <a:pt x="34" y="2"/>
                    <a:pt x="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742;p53">
              <a:extLst>
                <a:ext uri="{FF2B5EF4-FFF2-40B4-BE49-F238E27FC236}">
                  <a16:creationId xmlns:a16="http://schemas.microsoft.com/office/drawing/2014/main" id="{E93C06F3-C90C-4075-9DF3-182740F4D6F6}"/>
                </a:ext>
              </a:extLst>
            </p:cNvPr>
            <p:cNvSpPr/>
            <p:nvPr/>
          </p:nvSpPr>
          <p:spPr>
            <a:xfrm>
              <a:off x="2170161" y="2262883"/>
              <a:ext cx="869" cy="1100"/>
            </a:xfrm>
            <a:custGeom>
              <a:avLst/>
              <a:gdLst/>
              <a:ahLst/>
              <a:cxnLst/>
              <a:rect l="l" t="t" r="r" b="b"/>
              <a:pathLst>
                <a:path w="64" h="81" extrusionOk="0">
                  <a:moveTo>
                    <a:pt x="64" y="0"/>
                  </a:moveTo>
                  <a:cubicBezTo>
                    <a:pt x="57" y="25"/>
                    <a:pt x="46" y="46"/>
                    <a:pt x="29" y="63"/>
                  </a:cubicBezTo>
                  <a:cubicBezTo>
                    <a:pt x="18" y="70"/>
                    <a:pt x="11" y="77"/>
                    <a:pt x="1" y="81"/>
                  </a:cubicBezTo>
                  <a:cubicBezTo>
                    <a:pt x="11" y="77"/>
                    <a:pt x="18" y="70"/>
                    <a:pt x="29" y="63"/>
                  </a:cubicBezTo>
                  <a:cubicBezTo>
                    <a:pt x="46" y="46"/>
                    <a:pt x="57" y="25"/>
                    <a:pt x="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743;p53">
              <a:extLst>
                <a:ext uri="{FF2B5EF4-FFF2-40B4-BE49-F238E27FC236}">
                  <a16:creationId xmlns:a16="http://schemas.microsoft.com/office/drawing/2014/main" id="{6B90390E-6254-4AC6-AB3A-AFF9F9BCB131}"/>
                </a:ext>
              </a:extLst>
            </p:cNvPr>
            <p:cNvSpPr/>
            <p:nvPr/>
          </p:nvSpPr>
          <p:spPr>
            <a:xfrm>
              <a:off x="2188178" y="226601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744;p53">
              <a:extLst>
                <a:ext uri="{FF2B5EF4-FFF2-40B4-BE49-F238E27FC236}">
                  <a16:creationId xmlns:a16="http://schemas.microsoft.com/office/drawing/2014/main" id="{469A2F7D-F1BB-42A8-BAAA-6F4BBC97DC2D}"/>
                </a:ext>
              </a:extLst>
            </p:cNvPr>
            <p:cNvSpPr/>
            <p:nvPr/>
          </p:nvSpPr>
          <p:spPr>
            <a:xfrm>
              <a:off x="2187893" y="226625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745;p53">
              <a:extLst>
                <a:ext uri="{FF2B5EF4-FFF2-40B4-BE49-F238E27FC236}">
                  <a16:creationId xmlns:a16="http://schemas.microsoft.com/office/drawing/2014/main" id="{D7E4E0BB-F3BF-4ED7-B9CA-82A00843B587}"/>
                </a:ext>
              </a:extLst>
            </p:cNvPr>
            <p:cNvSpPr/>
            <p:nvPr/>
          </p:nvSpPr>
          <p:spPr>
            <a:xfrm>
              <a:off x="2187608" y="226644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746;p53">
              <a:extLst>
                <a:ext uri="{FF2B5EF4-FFF2-40B4-BE49-F238E27FC236}">
                  <a16:creationId xmlns:a16="http://schemas.microsoft.com/office/drawing/2014/main" id="{7FECE642-B01C-4D19-AF73-39840FE8A388}"/>
                </a:ext>
              </a:extLst>
            </p:cNvPr>
            <p:cNvSpPr/>
            <p:nvPr/>
          </p:nvSpPr>
          <p:spPr>
            <a:xfrm>
              <a:off x="2186712" y="226672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747;p53">
              <a:extLst>
                <a:ext uri="{FF2B5EF4-FFF2-40B4-BE49-F238E27FC236}">
                  <a16:creationId xmlns:a16="http://schemas.microsoft.com/office/drawing/2014/main" id="{2CBA279C-0809-420A-8CC7-357132EFB3A9}"/>
                </a:ext>
              </a:extLst>
            </p:cNvPr>
            <p:cNvSpPr/>
            <p:nvPr/>
          </p:nvSpPr>
          <p:spPr>
            <a:xfrm>
              <a:off x="2259012" y="2212062"/>
              <a:ext cx="14840" cy="2349"/>
            </a:xfrm>
            <a:custGeom>
              <a:avLst/>
              <a:gdLst/>
              <a:ahLst/>
              <a:cxnLst/>
              <a:rect l="l" t="t" r="r" b="b"/>
              <a:pathLst>
                <a:path w="1093" h="173" extrusionOk="0">
                  <a:moveTo>
                    <a:pt x="221" y="15"/>
                  </a:moveTo>
                  <a:cubicBezTo>
                    <a:pt x="221" y="15"/>
                    <a:pt x="221" y="15"/>
                    <a:pt x="221" y="15"/>
                  </a:cubicBezTo>
                  <a:lnTo>
                    <a:pt x="221" y="15"/>
                  </a:lnTo>
                  <a:cubicBezTo>
                    <a:pt x="221" y="15"/>
                    <a:pt x="221" y="15"/>
                    <a:pt x="221" y="15"/>
                  </a:cubicBezTo>
                  <a:lnTo>
                    <a:pt x="221" y="15"/>
                  </a:lnTo>
                  <a:cubicBezTo>
                    <a:pt x="221" y="15"/>
                    <a:pt x="221" y="15"/>
                    <a:pt x="221" y="15"/>
                  </a:cubicBezTo>
                  <a:close/>
                  <a:moveTo>
                    <a:pt x="0" y="1"/>
                  </a:moveTo>
                  <a:cubicBezTo>
                    <a:pt x="51" y="11"/>
                    <a:pt x="105" y="17"/>
                    <a:pt x="158" y="17"/>
                  </a:cubicBezTo>
                  <a:cubicBezTo>
                    <a:pt x="159" y="17"/>
                    <a:pt x="159" y="17"/>
                    <a:pt x="159" y="17"/>
                  </a:cubicBezTo>
                  <a:lnTo>
                    <a:pt x="159" y="17"/>
                  </a:lnTo>
                  <a:cubicBezTo>
                    <a:pt x="160" y="17"/>
                    <a:pt x="160" y="17"/>
                    <a:pt x="161" y="17"/>
                  </a:cubicBezTo>
                  <a:cubicBezTo>
                    <a:pt x="181" y="17"/>
                    <a:pt x="201" y="17"/>
                    <a:pt x="221" y="15"/>
                  </a:cubicBezTo>
                  <a:lnTo>
                    <a:pt x="221" y="15"/>
                  </a:lnTo>
                  <a:cubicBezTo>
                    <a:pt x="219" y="15"/>
                    <a:pt x="218" y="15"/>
                    <a:pt x="217" y="15"/>
                  </a:cubicBezTo>
                  <a:cubicBezTo>
                    <a:pt x="198" y="17"/>
                    <a:pt x="179" y="17"/>
                    <a:pt x="159" y="17"/>
                  </a:cubicBezTo>
                  <a:lnTo>
                    <a:pt x="159" y="17"/>
                  </a:lnTo>
                  <a:cubicBezTo>
                    <a:pt x="105" y="17"/>
                    <a:pt x="51" y="11"/>
                    <a:pt x="0" y="1"/>
                  </a:cubicBezTo>
                  <a:close/>
                  <a:moveTo>
                    <a:pt x="221" y="15"/>
                  </a:moveTo>
                  <a:cubicBezTo>
                    <a:pt x="290" y="15"/>
                    <a:pt x="417" y="18"/>
                    <a:pt x="446" y="34"/>
                  </a:cubicBezTo>
                  <a:lnTo>
                    <a:pt x="446" y="34"/>
                  </a:lnTo>
                  <a:cubicBezTo>
                    <a:pt x="446" y="34"/>
                    <a:pt x="445" y="33"/>
                    <a:pt x="445" y="32"/>
                  </a:cubicBezTo>
                  <a:cubicBezTo>
                    <a:pt x="424" y="15"/>
                    <a:pt x="296" y="15"/>
                    <a:pt x="221" y="15"/>
                  </a:cubicBezTo>
                  <a:close/>
                  <a:moveTo>
                    <a:pt x="446" y="34"/>
                  </a:moveTo>
                  <a:lnTo>
                    <a:pt x="446" y="34"/>
                  </a:lnTo>
                  <a:cubicBezTo>
                    <a:pt x="451" y="41"/>
                    <a:pt x="456" y="47"/>
                    <a:pt x="461" y="53"/>
                  </a:cubicBezTo>
                  <a:lnTo>
                    <a:pt x="461" y="53"/>
                  </a:lnTo>
                  <a:cubicBezTo>
                    <a:pt x="456" y="48"/>
                    <a:pt x="452" y="42"/>
                    <a:pt x="448" y="36"/>
                  </a:cubicBezTo>
                  <a:cubicBezTo>
                    <a:pt x="448" y="35"/>
                    <a:pt x="447" y="35"/>
                    <a:pt x="446" y="34"/>
                  </a:cubicBezTo>
                  <a:close/>
                  <a:moveTo>
                    <a:pt x="461" y="53"/>
                  </a:moveTo>
                  <a:cubicBezTo>
                    <a:pt x="515" y="110"/>
                    <a:pt x="637" y="124"/>
                    <a:pt x="823" y="136"/>
                  </a:cubicBezTo>
                  <a:lnTo>
                    <a:pt x="823" y="136"/>
                  </a:lnTo>
                  <a:cubicBezTo>
                    <a:pt x="641" y="121"/>
                    <a:pt x="519" y="110"/>
                    <a:pt x="461" y="53"/>
                  </a:cubicBezTo>
                  <a:close/>
                  <a:moveTo>
                    <a:pt x="823" y="136"/>
                  </a:moveTo>
                  <a:cubicBezTo>
                    <a:pt x="828" y="136"/>
                    <a:pt x="832" y="137"/>
                    <a:pt x="837" y="137"/>
                  </a:cubicBezTo>
                  <a:cubicBezTo>
                    <a:pt x="869" y="140"/>
                    <a:pt x="904" y="142"/>
                    <a:pt x="937" y="145"/>
                  </a:cubicBezTo>
                  <a:lnTo>
                    <a:pt x="937" y="145"/>
                  </a:lnTo>
                  <a:cubicBezTo>
                    <a:pt x="904" y="141"/>
                    <a:pt x="872" y="139"/>
                    <a:pt x="840" y="137"/>
                  </a:cubicBezTo>
                  <a:cubicBezTo>
                    <a:pt x="834" y="137"/>
                    <a:pt x="829" y="136"/>
                    <a:pt x="823" y="136"/>
                  </a:cubicBezTo>
                  <a:close/>
                  <a:moveTo>
                    <a:pt x="937" y="145"/>
                  </a:moveTo>
                  <a:cubicBezTo>
                    <a:pt x="986" y="150"/>
                    <a:pt x="1036" y="158"/>
                    <a:pt x="1084" y="169"/>
                  </a:cubicBezTo>
                  <a:lnTo>
                    <a:pt x="1084" y="169"/>
                  </a:lnTo>
                  <a:cubicBezTo>
                    <a:pt x="1055" y="157"/>
                    <a:pt x="998" y="150"/>
                    <a:pt x="937" y="145"/>
                  </a:cubicBezTo>
                  <a:close/>
                  <a:moveTo>
                    <a:pt x="1084" y="169"/>
                  </a:moveTo>
                  <a:cubicBezTo>
                    <a:pt x="1086" y="169"/>
                    <a:pt x="1087" y="170"/>
                    <a:pt x="1088" y="170"/>
                  </a:cubicBezTo>
                  <a:lnTo>
                    <a:pt x="1088" y="170"/>
                  </a:lnTo>
                  <a:lnTo>
                    <a:pt x="1085" y="169"/>
                  </a:lnTo>
                  <a:cubicBezTo>
                    <a:pt x="1085" y="169"/>
                    <a:pt x="1085" y="169"/>
                    <a:pt x="1084" y="169"/>
                  </a:cubicBezTo>
                  <a:close/>
                  <a:moveTo>
                    <a:pt x="1088" y="170"/>
                  </a:moveTo>
                  <a:lnTo>
                    <a:pt x="1092" y="172"/>
                  </a:lnTo>
                  <a:cubicBezTo>
                    <a:pt x="1091" y="172"/>
                    <a:pt x="1090" y="171"/>
                    <a:pt x="1088" y="1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748;p53">
              <a:extLst>
                <a:ext uri="{FF2B5EF4-FFF2-40B4-BE49-F238E27FC236}">
                  <a16:creationId xmlns:a16="http://schemas.microsoft.com/office/drawing/2014/main" id="{A47E5FC9-F767-4E98-9922-650C5AECE85F}"/>
                </a:ext>
              </a:extLst>
            </p:cNvPr>
            <p:cNvSpPr/>
            <p:nvPr/>
          </p:nvSpPr>
          <p:spPr>
            <a:xfrm>
              <a:off x="2201728" y="225032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749;p53">
              <a:extLst>
                <a:ext uri="{FF2B5EF4-FFF2-40B4-BE49-F238E27FC236}">
                  <a16:creationId xmlns:a16="http://schemas.microsoft.com/office/drawing/2014/main" id="{E2F75329-8C06-4B96-98E4-323EDAC74860}"/>
                </a:ext>
              </a:extLst>
            </p:cNvPr>
            <p:cNvSpPr/>
            <p:nvPr/>
          </p:nvSpPr>
          <p:spPr>
            <a:xfrm>
              <a:off x="2193881" y="223488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750;p53">
              <a:extLst>
                <a:ext uri="{FF2B5EF4-FFF2-40B4-BE49-F238E27FC236}">
                  <a16:creationId xmlns:a16="http://schemas.microsoft.com/office/drawing/2014/main" id="{7880CC0F-A1B8-459E-8632-C6F93BD17960}"/>
                </a:ext>
              </a:extLst>
            </p:cNvPr>
            <p:cNvSpPr/>
            <p:nvPr/>
          </p:nvSpPr>
          <p:spPr>
            <a:xfrm>
              <a:off x="2203113" y="225041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751;p53">
              <a:extLst>
                <a:ext uri="{FF2B5EF4-FFF2-40B4-BE49-F238E27FC236}">
                  <a16:creationId xmlns:a16="http://schemas.microsoft.com/office/drawing/2014/main" id="{2B49D5ED-BC8E-445C-8A81-3D1706A11453}"/>
                </a:ext>
              </a:extLst>
            </p:cNvPr>
            <p:cNvSpPr/>
            <p:nvPr/>
          </p:nvSpPr>
          <p:spPr>
            <a:xfrm>
              <a:off x="2195021" y="22356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752;p53">
              <a:extLst>
                <a:ext uri="{FF2B5EF4-FFF2-40B4-BE49-F238E27FC236}">
                  <a16:creationId xmlns:a16="http://schemas.microsoft.com/office/drawing/2014/main" id="{C75B8AD1-A465-4E96-81A9-6813D1690481}"/>
                </a:ext>
              </a:extLst>
            </p:cNvPr>
            <p:cNvSpPr/>
            <p:nvPr/>
          </p:nvSpPr>
          <p:spPr>
            <a:xfrm>
              <a:off x="2195211" y="22359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753;p53">
              <a:extLst>
                <a:ext uri="{FF2B5EF4-FFF2-40B4-BE49-F238E27FC236}">
                  <a16:creationId xmlns:a16="http://schemas.microsoft.com/office/drawing/2014/main" id="{16687FD2-68F6-485F-9027-A46F756FB850}"/>
                </a:ext>
              </a:extLst>
            </p:cNvPr>
            <p:cNvSpPr/>
            <p:nvPr/>
          </p:nvSpPr>
          <p:spPr>
            <a:xfrm>
              <a:off x="2200927" y="2250228"/>
              <a:ext cx="95" cy="14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754;p53">
              <a:extLst>
                <a:ext uri="{FF2B5EF4-FFF2-40B4-BE49-F238E27FC236}">
                  <a16:creationId xmlns:a16="http://schemas.microsoft.com/office/drawing/2014/main" id="{85587140-CD3F-4428-A2E9-EBEC20B86475}"/>
                </a:ext>
              </a:extLst>
            </p:cNvPr>
            <p:cNvSpPr/>
            <p:nvPr/>
          </p:nvSpPr>
          <p:spPr>
            <a:xfrm>
              <a:off x="2194600" y="223536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755;p53">
              <a:extLst>
                <a:ext uri="{FF2B5EF4-FFF2-40B4-BE49-F238E27FC236}">
                  <a16:creationId xmlns:a16="http://schemas.microsoft.com/office/drawing/2014/main" id="{AC83D65B-9DA1-4341-904C-01B3C4E5E0F9}"/>
                </a:ext>
              </a:extLst>
            </p:cNvPr>
            <p:cNvSpPr/>
            <p:nvPr/>
          </p:nvSpPr>
          <p:spPr>
            <a:xfrm>
              <a:off x="2194315" y="2235117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756;p53">
              <a:extLst>
                <a:ext uri="{FF2B5EF4-FFF2-40B4-BE49-F238E27FC236}">
                  <a16:creationId xmlns:a16="http://schemas.microsoft.com/office/drawing/2014/main" id="{2F3497C0-56B1-4034-AA3B-2F92816F5C35}"/>
                </a:ext>
              </a:extLst>
            </p:cNvPr>
            <p:cNvSpPr/>
            <p:nvPr/>
          </p:nvSpPr>
          <p:spPr>
            <a:xfrm>
              <a:off x="2203588" y="225041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757;p53">
              <a:extLst>
                <a:ext uri="{FF2B5EF4-FFF2-40B4-BE49-F238E27FC236}">
                  <a16:creationId xmlns:a16="http://schemas.microsoft.com/office/drawing/2014/main" id="{A776D333-594A-4653-88F4-0A67DB55C620}"/>
                </a:ext>
              </a:extLst>
            </p:cNvPr>
            <p:cNvSpPr/>
            <p:nvPr/>
          </p:nvSpPr>
          <p:spPr>
            <a:xfrm>
              <a:off x="2195116" y="22358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758;p53">
              <a:extLst>
                <a:ext uri="{FF2B5EF4-FFF2-40B4-BE49-F238E27FC236}">
                  <a16:creationId xmlns:a16="http://schemas.microsoft.com/office/drawing/2014/main" id="{ED8125C5-E4ED-4E83-A278-5849703F18CB}"/>
                </a:ext>
              </a:extLst>
            </p:cNvPr>
            <p:cNvSpPr/>
            <p:nvPr/>
          </p:nvSpPr>
          <p:spPr>
            <a:xfrm>
              <a:off x="2194831" y="223549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759;p53">
              <a:extLst>
                <a:ext uri="{FF2B5EF4-FFF2-40B4-BE49-F238E27FC236}">
                  <a16:creationId xmlns:a16="http://schemas.microsoft.com/office/drawing/2014/main" id="{954CC208-33AC-4EC6-837F-6014A5BCFE13}"/>
                </a:ext>
              </a:extLst>
            </p:cNvPr>
            <p:cNvSpPr/>
            <p:nvPr/>
          </p:nvSpPr>
          <p:spPr>
            <a:xfrm>
              <a:off x="2206005" y="2249468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760;p53">
              <a:extLst>
                <a:ext uri="{FF2B5EF4-FFF2-40B4-BE49-F238E27FC236}">
                  <a16:creationId xmlns:a16="http://schemas.microsoft.com/office/drawing/2014/main" id="{DA0DB487-3735-46BA-BBB9-281392A04DB3}"/>
                </a:ext>
              </a:extLst>
            </p:cNvPr>
            <p:cNvSpPr/>
            <p:nvPr/>
          </p:nvSpPr>
          <p:spPr>
            <a:xfrm>
              <a:off x="2205625" y="224975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761;p53">
              <a:extLst>
                <a:ext uri="{FF2B5EF4-FFF2-40B4-BE49-F238E27FC236}">
                  <a16:creationId xmlns:a16="http://schemas.microsoft.com/office/drawing/2014/main" id="{961313FF-D8ED-4A9E-BBB0-4A26BEF75926}"/>
                </a:ext>
              </a:extLst>
            </p:cNvPr>
            <p:cNvSpPr/>
            <p:nvPr/>
          </p:nvSpPr>
          <p:spPr>
            <a:xfrm>
              <a:off x="2258102" y="221329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762;p53">
              <a:extLst>
                <a:ext uri="{FF2B5EF4-FFF2-40B4-BE49-F238E27FC236}">
                  <a16:creationId xmlns:a16="http://schemas.microsoft.com/office/drawing/2014/main" id="{0420F6C0-AEF5-4210-BDF0-0D34365AB14A}"/>
                </a:ext>
              </a:extLst>
            </p:cNvPr>
            <p:cNvSpPr/>
            <p:nvPr/>
          </p:nvSpPr>
          <p:spPr>
            <a:xfrm>
              <a:off x="2257722" y="2213732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763;p53">
              <a:extLst>
                <a:ext uri="{FF2B5EF4-FFF2-40B4-BE49-F238E27FC236}">
                  <a16:creationId xmlns:a16="http://schemas.microsoft.com/office/drawing/2014/main" id="{26D4E786-A85D-4B2B-8C69-2EEA11F6A812}"/>
                </a:ext>
              </a:extLst>
            </p:cNvPr>
            <p:cNvSpPr/>
            <p:nvPr/>
          </p:nvSpPr>
          <p:spPr>
            <a:xfrm>
              <a:off x="2257152" y="221453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764;p53">
              <a:extLst>
                <a:ext uri="{FF2B5EF4-FFF2-40B4-BE49-F238E27FC236}">
                  <a16:creationId xmlns:a16="http://schemas.microsoft.com/office/drawing/2014/main" id="{0AE1C77B-A311-4FDC-8AFC-78527F9C4D92}"/>
                </a:ext>
              </a:extLst>
            </p:cNvPr>
            <p:cNvSpPr/>
            <p:nvPr/>
          </p:nvSpPr>
          <p:spPr>
            <a:xfrm>
              <a:off x="2257437" y="2214153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765;p53">
              <a:extLst>
                <a:ext uri="{FF2B5EF4-FFF2-40B4-BE49-F238E27FC236}">
                  <a16:creationId xmlns:a16="http://schemas.microsoft.com/office/drawing/2014/main" id="{A353C21A-D89B-4B92-9BCB-DF4F8DC0608E}"/>
                </a:ext>
              </a:extLst>
            </p:cNvPr>
            <p:cNvSpPr/>
            <p:nvPr/>
          </p:nvSpPr>
          <p:spPr>
            <a:xfrm>
              <a:off x="2258482" y="2212687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766;p53">
              <a:extLst>
                <a:ext uri="{FF2B5EF4-FFF2-40B4-BE49-F238E27FC236}">
                  <a16:creationId xmlns:a16="http://schemas.microsoft.com/office/drawing/2014/main" id="{969FE764-DDF6-45F4-9803-2974B1392054}"/>
                </a:ext>
              </a:extLst>
            </p:cNvPr>
            <p:cNvSpPr/>
            <p:nvPr/>
          </p:nvSpPr>
          <p:spPr>
            <a:xfrm>
              <a:off x="2204865" y="225013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767;p53">
              <a:extLst>
                <a:ext uri="{FF2B5EF4-FFF2-40B4-BE49-F238E27FC236}">
                  <a16:creationId xmlns:a16="http://schemas.microsoft.com/office/drawing/2014/main" id="{9A3B3B94-E247-44FB-9BD4-3C1044E7B2B6}"/>
                </a:ext>
              </a:extLst>
            </p:cNvPr>
            <p:cNvSpPr/>
            <p:nvPr/>
          </p:nvSpPr>
          <p:spPr>
            <a:xfrm>
              <a:off x="2258822" y="221221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768;p53">
              <a:extLst>
                <a:ext uri="{FF2B5EF4-FFF2-40B4-BE49-F238E27FC236}">
                  <a16:creationId xmlns:a16="http://schemas.microsoft.com/office/drawing/2014/main" id="{BBB6B3F2-5293-411E-A961-8E5A9AED7859}"/>
                </a:ext>
              </a:extLst>
            </p:cNvPr>
            <p:cNvSpPr/>
            <p:nvPr/>
          </p:nvSpPr>
          <p:spPr>
            <a:xfrm>
              <a:off x="2193460" y="22346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769;p53">
              <a:extLst>
                <a:ext uri="{FF2B5EF4-FFF2-40B4-BE49-F238E27FC236}">
                  <a16:creationId xmlns:a16="http://schemas.microsoft.com/office/drawing/2014/main" id="{6A297BA9-8EE0-4F33-8D9A-5B40205177E2}"/>
                </a:ext>
              </a:extLst>
            </p:cNvPr>
            <p:cNvSpPr/>
            <p:nvPr/>
          </p:nvSpPr>
          <p:spPr>
            <a:xfrm>
              <a:off x="2205245" y="224994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770;p53">
              <a:extLst>
                <a:ext uri="{FF2B5EF4-FFF2-40B4-BE49-F238E27FC236}">
                  <a16:creationId xmlns:a16="http://schemas.microsoft.com/office/drawing/2014/main" id="{CA00371F-1042-48A5-99B5-910DC959B6AC}"/>
                </a:ext>
              </a:extLst>
            </p:cNvPr>
            <p:cNvSpPr/>
            <p:nvPr/>
          </p:nvSpPr>
          <p:spPr>
            <a:xfrm>
              <a:off x="2204485" y="225028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771;p53">
              <a:extLst>
                <a:ext uri="{FF2B5EF4-FFF2-40B4-BE49-F238E27FC236}">
                  <a16:creationId xmlns:a16="http://schemas.microsoft.com/office/drawing/2014/main" id="{AA2375F5-0A5A-4A0E-85EC-9F7184F3DA15}"/>
                </a:ext>
              </a:extLst>
            </p:cNvPr>
            <p:cNvSpPr/>
            <p:nvPr/>
          </p:nvSpPr>
          <p:spPr>
            <a:xfrm>
              <a:off x="2278916" y="2252890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772;p53">
              <a:extLst>
                <a:ext uri="{FF2B5EF4-FFF2-40B4-BE49-F238E27FC236}">
                  <a16:creationId xmlns:a16="http://schemas.microsoft.com/office/drawing/2014/main" id="{F714D88E-73A3-4367-8C93-03B7AB52ADB7}"/>
                </a:ext>
              </a:extLst>
            </p:cNvPr>
            <p:cNvSpPr/>
            <p:nvPr/>
          </p:nvSpPr>
          <p:spPr>
            <a:xfrm>
              <a:off x="2279256" y="2252659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cubicBezTo>
                    <a:pt x="4" y="11"/>
                    <a:pt x="11" y="7"/>
                    <a:pt x="14" y="0"/>
                  </a:cubicBezTo>
                  <a:cubicBezTo>
                    <a:pt x="11" y="7"/>
                    <a:pt x="4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773;p53">
              <a:extLst>
                <a:ext uri="{FF2B5EF4-FFF2-40B4-BE49-F238E27FC236}">
                  <a16:creationId xmlns:a16="http://schemas.microsoft.com/office/drawing/2014/main" id="{405A854D-2404-47A4-A6AC-A1E7828E22BC}"/>
                </a:ext>
              </a:extLst>
            </p:cNvPr>
            <p:cNvSpPr/>
            <p:nvPr/>
          </p:nvSpPr>
          <p:spPr>
            <a:xfrm>
              <a:off x="2279772" y="2251994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21"/>
                  </a:moveTo>
                  <a:cubicBezTo>
                    <a:pt x="4" y="14"/>
                    <a:pt x="8" y="7"/>
                    <a:pt x="11" y="0"/>
                  </a:cubicBezTo>
                  <a:cubicBezTo>
                    <a:pt x="8" y="7"/>
                    <a:pt x="4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774;p53">
              <a:extLst>
                <a:ext uri="{FF2B5EF4-FFF2-40B4-BE49-F238E27FC236}">
                  <a16:creationId xmlns:a16="http://schemas.microsoft.com/office/drawing/2014/main" id="{F30F2967-B557-450E-B37A-396BD5D697DD}"/>
                </a:ext>
              </a:extLst>
            </p:cNvPr>
            <p:cNvSpPr/>
            <p:nvPr/>
          </p:nvSpPr>
          <p:spPr>
            <a:xfrm>
              <a:off x="2279541" y="2252319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1"/>
                  </a:moveTo>
                  <a:cubicBezTo>
                    <a:pt x="11" y="8"/>
                    <a:pt x="4" y="15"/>
                    <a:pt x="0" y="22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775;p53">
              <a:extLst>
                <a:ext uri="{FF2B5EF4-FFF2-40B4-BE49-F238E27FC236}">
                  <a16:creationId xmlns:a16="http://schemas.microsoft.com/office/drawing/2014/main" id="{4CE7FC4A-26C3-4B70-AA64-E2A2A85E771E}"/>
                </a:ext>
              </a:extLst>
            </p:cNvPr>
            <p:cNvSpPr/>
            <p:nvPr/>
          </p:nvSpPr>
          <p:spPr>
            <a:xfrm>
              <a:off x="2276445" y="22536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776;p53">
              <a:extLst>
                <a:ext uri="{FF2B5EF4-FFF2-40B4-BE49-F238E27FC236}">
                  <a16:creationId xmlns:a16="http://schemas.microsoft.com/office/drawing/2014/main" id="{7758FD99-4751-49C7-AEE9-102386779917}"/>
                </a:ext>
              </a:extLst>
            </p:cNvPr>
            <p:cNvSpPr/>
            <p:nvPr/>
          </p:nvSpPr>
          <p:spPr>
            <a:xfrm>
              <a:off x="2280301" y="22507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777;p53">
              <a:extLst>
                <a:ext uri="{FF2B5EF4-FFF2-40B4-BE49-F238E27FC236}">
                  <a16:creationId xmlns:a16="http://schemas.microsoft.com/office/drawing/2014/main" id="{532221D3-513E-451B-B4EF-AC7740149FEC}"/>
                </a:ext>
              </a:extLst>
            </p:cNvPr>
            <p:cNvSpPr/>
            <p:nvPr/>
          </p:nvSpPr>
          <p:spPr>
            <a:xfrm>
              <a:off x="2280111" y="2251043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0" y="32"/>
                  </a:moveTo>
                  <a:cubicBezTo>
                    <a:pt x="4" y="21"/>
                    <a:pt x="7" y="11"/>
                    <a:pt x="7" y="0"/>
                  </a:cubicBezTo>
                  <a:cubicBezTo>
                    <a:pt x="7" y="11"/>
                    <a:pt x="4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778;p53">
              <a:extLst>
                <a:ext uri="{FF2B5EF4-FFF2-40B4-BE49-F238E27FC236}">
                  <a16:creationId xmlns:a16="http://schemas.microsoft.com/office/drawing/2014/main" id="{58BF52DD-E69E-42C9-A114-DE184C7B80BD}"/>
                </a:ext>
              </a:extLst>
            </p:cNvPr>
            <p:cNvSpPr/>
            <p:nvPr/>
          </p:nvSpPr>
          <p:spPr>
            <a:xfrm>
              <a:off x="2279962" y="2251613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1"/>
                  </a:moveTo>
                  <a:cubicBezTo>
                    <a:pt x="4" y="14"/>
                    <a:pt x="4" y="7"/>
                    <a:pt x="8" y="0"/>
                  </a:cubicBezTo>
                  <a:cubicBezTo>
                    <a:pt x="4" y="7"/>
                    <a:pt x="4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779;p53">
              <a:extLst>
                <a:ext uri="{FF2B5EF4-FFF2-40B4-BE49-F238E27FC236}">
                  <a16:creationId xmlns:a16="http://schemas.microsoft.com/office/drawing/2014/main" id="{4EB60AA0-F072-4DF9-9086-56B0BFF2D1F4}"/>
                </a:ext>
              </a:extLst>
            </p:cNvPr>
            <p:cNvSpPr/>
            <p:nvPr/>
          </p:nvSpPr>
          <p:spPr>
            <a:xfrm>
              <a:off x="2278536" y="2253134"/>
              <a:ext cx="353" cy="149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1" y="11"/>
                  </a:moveTo>
                  <a:cubicBezTo>
                    <a:pt x="8" y="7"/>
                    <a:pt x="15" y="4"/>
                    <a:pt x="25" y="0"/>
                  </a:cubicBezTo>
                  <a:cubicBezTo>
                    <a:pt x="15" y="4"/>
                    <a:pt x="8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780;p53">
              <a:extLst>
                <a:ext uri="{FF2B5EF4-FFF2-40B4-BE49-F238E27FC236}">
                  <a16:creationId xmlns:a16="http://schemas.microsoft.com/office/drawing/2014/main" id="{FC5B8B5E-7361-48DF-8C60-4B9A577F2C17}"/>
                </a:ext>
              </a:extLst>
            </p:cNvPr>
            <p:cNvSpPr/>
            <p:nvPr/>
          </p:nvSpPr>
          <p:spPr>
            <a:xfrm>
              <a:off x="2276119" y="223958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781;p53">
              <a:extLst>
                <a:ext uri="{FF2B5EF4-FFF2-40B4-BE49-F238E27FC236}">
                  <a16:creationId xmlns:a16="http://schemas.microsoft.com/office/drawing/2014/main" id="{C94D9596-484F-4993-97A8-0AD4302265A4}"/>
                </a:ext>
              </a:extLst>
            </p:cNvPr>
            <p:cNvSpPr/>
            <p:nvPr/>
          </p:nvSpPr>
          <p:spPr>
            <a:xfrm>
              <a:off x="2277111" y="223986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782;p53">
              <a:extLst>
                <a:ext uri="{FF2B5EF4-FFF2-40B4-BE49-F238E27FC236}">
                  <a16:creationId xmlns:a16="http://schemas.microsoft.com/office/drawing/2014/main" id="{AB47FFC0-7486-4553-9EA0-6BEB2829A1F7}"/>
                </a:ext>
              </a:extLst>
            </p:cNvPr>
            <p:cNvSpPr/>
            <p:nvPr/>
          </p:nvSpPr>
          <p:spPr>
            <a:xfrm>
              <a:off x="2276595" y="2239679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783;p53">
              <a:extLst>
                <a:ext uri="{FF2B5EF4-FFF2-40B4-BE49-F238E27FC236}">
                  <a16:creationId xmlns:a16="http://schemas.microsoft.com/office/drawing/2014/main" id="{452364EA-34A8-4588-9811-4DB898ADD8C4}"/>
                </a:ext>
              </a:extLst>
            </p:cNvPr>
            <p:cNvSpPr/>
            <p:nvPr/>
          </p:nvSpPr>
          <p:spPr>
            <a:xfrm>
              <a:off x="2277735" y="224015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784;p53">
              <a:extLst>
                <a:ext uri="{FF2B5EF4-FFF2-40B4-BE49-F238E27FC236}">
                  <a16:creationId xmlns:a16="http://schemas.microsoft.com/office/drawing/2014/main" id="{CC98CF13-F2BF-4156-93B7-236941DF1F78}"/>
                </a:ext>
              </a:extLst>
            </p:cNvPr>
            <p:cNvSpPr/>
            <p:nvPr/>
          </p:nvSpPr>
          <p:spPr>
            <a:xfrm>
              <a:off x="2278210" y="2240439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785;p53">
              <a:extLst>
                <a:ext uri="{FF2B5EF4-FFF2-40B4-BE49-F238E27FC236}">
                  <a16:creationId xmlns:a16="http://schemas.microsoft.com/office/drawing/2014/main" id="{433D3D74-553F-429F-8CD9-5A7473E56CAF}"/>
                </a:ext>
              </a:extLst>
            </p:cNvPr>
            <p:cNvSpPr/>
            <p:nvPr/>
          </p:nvSpPr>
          <p:spPr>
            <a:xfrm>
              <a:off x="2278726" y="2240779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786;p53">
              <a:extLst>
                <a:ext uri="{FF2B5EF4-FFF2-40B4-BE49-F238E27FC236}">
                  <a16:creationId xmlns:a16="http://schemas.microsoft.com/office/drawing/2014/main" id="{FF93A73D-30A8-4D07-A3F7-C865D5470F68}"/>
                </a:ext>
              </a:extLst>
            </p:cNvPr>
            <p:cNvSpPr/>
            <p:nvPr/>
          </p:nvSpPr>
          <p:spPr>
            <a:xfrm>
              <a:off x="2278210" y="2253270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1"/>
                  </a:moveTo>
                  <a:cubicBezTo>
                    <a:pt x="14" y="4"/>
                    <a:pt x="7" y="4"/>
                    <a:pt x="0" y="8"/>
                  </a:cubicBezTo>
                  <a:cubicBezTo>
                    <a:pt x="7" y="4"/>
                    <a:pt x="18" y="4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787;p53">
              <a:extLst>
                <a:ext uri="{FF2B5EF4-FFF2-40B4-BE49-F238E27FC236}">
                  <a16:creationId xmlns:a16="http://schemas.microsoft.com/office/drawing/2014/main" id="{427FAFEF-2324-4D8D-9E5D-6C77E448DCDD}"/>
                </a:ext>
              </a:extLst>
            </p:cNvPr>
            <p:cNvSpPr/>
            <p:nvPr/>
          </p:nvSpPr>
          <p:spPr>
            <a:xfrm>
              <a:off x="2277396" y="2253460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788;p53">
              <a:extLst>
                <a:ext uri="{FF2B5EF4-FFF2-40B4-BE49-F238E27FC236}">
                  <a16:creationId xmlns:a16="http://schemas.microsoft.com/office/drawing/2014/main" id="{FBD8501B-566E-4FD0-82EF-F1517B577E09}"/>
                </a:ext>
              </a:extLst>
            </p:cNvPr>
            <p:cNvSpPr/>
            <p:nvPr/>
          </p:nvSpPr>
          <p:spPr>
            <a:xfrm>
              <a:off x="2276921" y="2253514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1" y="4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789;p53">
              <a:extLst>
                <a:ext uri="{FF2B5EF4-FFF2-40B4-BE49-F238E27FC236}">
                  <a16:creationId xmlns:a16="http://schemas.microsoft.com/office/drawing/2014/main" id="{3F28C073-BE87-4AC6-A7EF-0DB317EADEA6}"/>
                </a:ext>
              </a:extLst>
            </p:cNvPr>
            <p:cNvSpPr/>
            <p:nvPr/>
          </p:nvSpPr>
          <p:spPr>
            <a:xfrm>
              <a:off x="2277776" y="2253419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1" y="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790;p53">
              <a:extLst>
                <a:ext uri="{FF2B5EF4-FFF2-40B4-BE49-F238E27FC236}">
                  <a16:creationId xmlns:a16="http://schemas.microsoft.com/office/drawing/2014/main" id="{D2DA8F31-F865-4707-B70D-6B4F28D492E5}"/>
                </a:ext>
              </a:extLst>
            </p:cNvPr>
            <p:cNvSpPr/>
            <p:nvPr/>
          </p:nvSpPr>
          <p:spPr>
            <a:xfrm>
              <a:off x="2276595" y="225360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791;p53">
              <a:extLst>
                <a:ext uri="{FF2B5EF4-FFF2-40B4-BE49-F238E27FC236}">
                  <a16:creationId xmlns:a16="http://schemas.microsoft.com/office/drawing/2014/main" id="{167BBF1B-51C8-469C-8CCD-BE4654592A57}"/>
                </a:ext>
              </a:extLst>
            </p:cNvPr>
            <p:cNvSpPr/>
            <p:nvPr/>
          </p:nvSpPr>
          <p:spPr>
            <a:xfrm>
              <a:off x="2275644" y="22535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792;p53">
              <a:extLst>
                <a:ext uri="{FF2B5EF4-FFF2-40B4-BE49-F238E27FC236}">
                  <a16:creationId xmlns:a16="http://schemas.microsoft.com/office/drawing/2014/main" id="{08914C8F-5986-4E07-A763-50C7A17E421E}"/>
                </a:ext>
              </a:extLst>
            </p:cNvPr>
            <p:cNvSpPr/>
            <p:nvPr/>
          </p:nvSpPr>
          <p:spPr>
            <a:xfrm>
              <a:off x="2252019" y="2279556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11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793;p53">
              <a:extLst>
                <a:ext uri="{FF2B5EF4-FFF2-40B4-BE49-F238E27FC236}">
                  <a16:creationId xmlns:a16="http://schemas.microsoft.com/office/drawing/2014/main" id="{FCEB7EA1-FAF9-4FF3-8CE2-76C83825F0A1}"/>
                </a:ext>
              </a:extLst>
            </p:cNvPr>
            <p:cNvSpPr/>
            <p:nvPr/>
          </p:nvSpPr>
          <p:spPr>
            <a:xfrm>
              <a:off x="2252155" y="2275999"/>
              <a:ext cx="1589" cy="3476"/>
            </a:xfrm>
            <a:custGeom>
              <a:avLst/>
              <a:gdLst/>
              <a:ahLst/>
              <a:cxnLst/>
              <a:rect l="l" t="t" r="r" b="b"/>
              <a:pathLst>
                <a:path w="117" h="256" extrusionOk="0">
                  <a:moveTo>
                    <a:pt x="116" y="0"/>
                  </a:moveTo>
                  <a:lnTo>
                    <a:pt x="116" y="0"/>
                  </a:lnTo>
                  <a:cubicBezTo>
                    <a:pt x="71" y="95"/>
                    <a:pt x="25" y="203"/>
                    <a:pt x="1" y="256"/>
                  </a:cubicBezTo>
                  <a:cubicBezTo>
                    <a:pt x="25" y="203"/>
                    <a:pt x="74" y="95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794;p53">
              <a:extLst>
                <a:ext uri="{FF2B5EF4-FFF2-40B4-BE49-F238E27FC236}">
                  <a16:creationId xmlns:a16="http://schemas.microsoft.com/office/drawing/2014/main" id="{1C5F13FB-DE94-413C-9DE2-02256C60C1A3}"/>
                </a:ext>
              </a:extLst>
            </p:cNvPr>
            <p:cNvSpPr/>
            <p:nvPr/>
          </p:nvSpPr>
          <p:spPr>
            <a:xfrm>
              <a:off x="2256867" y="2263589"/>
              <a:ext cx="1589" cy="1494"/>
            </a:xfrm>
            <a:custGeom>
              <a:avLst/>
              <a:gdLst/>
              <a:ahLst/>
              <a:cxnLst/>
              <a:rect l="l" t="t" r="r" b="b"/>
              <a:pathLst>
                <a:path w="117" h="110" extrusionOk="0">
                  <a:moveTo>
                    <a:pt x="116" y="109"/>
                  </a:moveTo>
                  <a:cubicBezTo>
                    <a:pt x="74" y="74"/>
                    <a:pt x="36" y="39"/>
                    <a:pt x="0" y="1"/>
                  </a:cubicBezTo>
                  <a:cubicBezTo>
                    <a:pt x="36" y="39"/>
                    <a:pt x="74" y="74"/>
                    <a:pt x="116" y="10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795;p53">
              <a:extLst>
                <a:ext uri="{FF2B5EF4-FFF2-40B4-BE49-F238E27FC236}">
                  <a16:creationId xmlns:a16="http://schemas.microsoft.com/office/drawing/2014/main" id="{CF993E97-95A2-4519-A2DB-2BA1C0BF1600}"/>
                </a:ext>
              </a:extLst>
            </p:cNvPr>
            <p:cNvSpPr/>
            <p:nvPr/>
          </p:nvSpPr>
          <p:spPr>
            <a:xfrm>
              <a:off x="2136461" y="2088588"/>
              <a:ext cx="84819" cy="89883"/>
            </a:xfrm>
            <a:custGeom>
              <a:avLst/>
              <a:gdLst/>
              <a:ahLst/>
              <a:cxnLst/>
              <a:rect l="l" t="t" r="r" b="b"/>
              <a:pathLst>
                <a:path w="6247" h="6620" extrusionOk="0">
                  <a:moveTo>
                    <a:pt x="1218" y="0"/>
                  </a:moveTo>
                  <a:cubicBezTo>
                    <a:pt x="955" y="0"/>
                    <a:pt x="738" y="3"/>
                    <a:pt x="663" y="10"/>
                  </a:cubicBezTo>
                  <a:lnTo>
                    <a:pt x="638" y="10"/>
                  </a:lnTo>
                  <a:lnTo>
                    <a:pt x="628" y="14"/>
                  </a:lnTo>
                  <a:lnTo>
                    <a:pt x="624" y="14"/>
                  </a:lnTo>
                  <a:lnTo>
                    <a:pt x="607" y="21"/>
                  </a:lnTo>
                  <a:lnTo>
                    <a:pt x="603" y="21"/>
                  </a:lnTo>
                  <a:lnTo>
                    <a:pt x="582" y="31"/>
                  </a:lnTo>
                  <a:lnTo>
                    <a:pt x="579" y="35"/>
                  </a:lnTo>
                  <a:lnTo>
                    <a:pt x="550" y="49"/>
                  </a:lnTo>
                  <a:lnTo>
                    <a:pt x="543" y="52"/>
                  </a:lnTo>
                  <a:lnTo>
                    <a:pt x="512" y="70"/>
                  </a:lnTo>
                  <a:lnTo>
                    <a:pt x="505" y="73"/>
                  </a:lnTo>
                  <a:lnTo>
                    <a:pt x="463" y="101"/>
                  </a:lnTo>
                  <a:lnTo>
                    <a:pt x="459" y="105"/>
                  </a:lnTo>
                  <a:lnTo>
                    <a:pt x="414" y="133"/>
                  </a:lnTo>
                  <a:lnTo>
                    <a:pt x="407" y="136"/>
                  </a:lnTo>
                  <a:cubicBezTo>
                    <a:pt x="505" y="469"/>
                    <a:pt x="747" y="969"/>
                    <a:pt x="841" y="1165"/>
                  </a:cubicBezTo>
                  <a:lnTo>
                    <a:pt x="869" y="1225"/>
                  </a:lnTo>
                  <a:cubicBezTo>
                    <a:pt x="922" y="1330"/>
                    <a:pt x="887" y="1428"/>
                    <a:pt x="852" y="1529"/>
                  </a:cubicBezTo>
                  <a:cubicBezTo>
                    <a:pt x="813" y="1624"/>
                    <a:pt x="792" y="1725"/>
                    <a:pt x="789" y="1827"/>
                  </a:cubicBezTo>
                  <a:cubicBezTo>
                    <a:pt x="789" y="1960"/>
                    <a:pt x="869" y="2167"/>
                    <a:pt x="946" y="2363"/>
                  </a:cubicBezTo>
                  <a:cubicBezTo>
                    <a:pt x="1027" y="2573"/>
                    <a:pt x="1111" y="2790"/>
                    <a:pt x="1128" y="2968"/>
                  </a:cubicBezTo>
                  <a:cubicBezTo>
                    <a:pt x="1160" y="3311"/>
                    <a:pt x="967" y="3532"/>
                    <a:pt x="782" y="3745"/>
                  </a:cubicBezTo>
                  <a:lnTo>
                    <a:pt x="726" y="3812"/>
                  </a:lnTo>
                  <a:cubicBezTo>
                    <a:pt x="533" y="4032"/>
                    <a:pt x="344" y="4533"/>
                    <a:pt x="344" y="4817"/>
                  </a:cubicBezTo>
                  <a:cubicBezTo>
                    <a:pt x="344" y="5020"/>
                    <a:pt x="239" y="5212"/>
                    <a:pt x="155" y="5363"/>
                  </a:cubicBezTo>
                  <a:cubicBezTo>
                    <a:pt x="109" y="5450"/>
                    <a:pt x="57" y="5541"/>
                    <a:pt x="60" y="5580"/>
                  </a:cubicBezTo>
                  <a:cubicBezTo>
                    <a:pt x="67" y="5713"/>
                    <a:pt x="32" y="6056"/>
                    <a:pt x="1" y="6252"/>
                  </a:cubicBezTo>
                  <a:lnTo>
                    <a:pt x="46" y="6242"/>
                  </a:lnTo>
                  <a:cubicBezTo>
                    <a:pt x="95" y="6154"/>
                    <a:pt x="186" y="6098"/>
                    <a:pt x="284" y="6094"/>
                  </a:cubicBezTo>
                  <a:cubicBezTo>
                    <a:pt x="354" y="6094"/>
                    <a:pt x="414" y="6136"/>
                    <a:pt x="438" y="6199"/>
                  </a:cubicBezTo>
                  <a:cubicBezTo>
                    <a:pt x="442" y="6210"/>
                    <a:pt x="445" y="6217"/>
                    <a:pt x="452" y="6224"/>
                  </a:cubicBezTo>
                  <a:cubicBezTo>
                    <a:pt x="470" y="6221"/>
                    <a:pt x="487" y="6217"/>
                    <a:pt x="505" y="6210"/>
                  </a:cubicBezTo>
                  <a:cubicBezTo>
                    <a:pt x="604" y="6167"/>
                    <a:pt x="696" y="6146"/>
                    <a:pt x="784" y="6146"/>
                  </a:cubicBezTo>
                  <a:cubicBezTo>
                    <a:pt x="890" y="6146"/>
                    <a:pt x="990" y="6178"/>
                    <a:pt x="1086" y="6242"/>
                  </a:cubicBezTo>
                  <a:cubicBezTo>
                    <a:pt x="1244" y="6347"/>
                    <a:pt x="1373" y="6368"/>
                    <a:pt x="1541" y="6368"/>
                  </a:cubicBezTo>
                  <a:lnTo>
                    <a:pt x="3456" y="6368"/>
                  </a:lnTo>
                  <a:lnTo>
                    <a:pt x="3645" y="6557"/>
                  </a:lnTo>
                  <a:lnTo>
                    <a:pt x="4573" y="6557"/>
                  </a:lnTo>
                  <a:lnTo>
                    <a:pt x="4622" y="6560"/>
                  </a:lnTo>
                  <a:lnTo>
                    <a:pt x="4629" y="6560"/>
                  </a:lnTo>
                  <a:lnTo>
                    <a:pt x="4678" y="6564"/>
                  </a:lnTo>
                  <a:lnTo>
                    <a:pt x="4692" y="6564"/>
                  </a:lnTo>
                  <a:lnTo>
                    <a:pt x="4734" y="6567"/>
                  </a:lnTo>
                  <a:lnTo>
                    <a:pt x="4745" y="6567"/>
                  </a:lnTo>
                  <a:lnTo>
                    <a:pt x="4780" y="6574"/>
                  </a:lnTo>
                  <a:lnTo>
                    <a:pt x="4787" y="6574"/>
                  </a:lnTo>
                  <a:cubicBezTo>
                    <a:pt x="4797" y="6578"/>
                    <a:pt x="4811" y="6578"/>
                    <a:pt x="4818" y="6581"/>
                  </a:cubicBezTo>
                  <a:lnTo>
                    <a:pt x="4825" y="6581"/>
                  </a:lnTo>
                  <a:cubicBezTo>
                    <a:pt x="4836" y="6585"/>
                    <a:pt x="4843" y="6588"/>
                    <a:pt x="4853" y="6592"/>
                  </a:cubicBezTo>
                  <a:cubicBezTo>
                    <a:pt x="4892" y="6611"/>
                    <a:pt x="4963" y="6619"/>
                    <a:pt x="5046" y="6619"/>
                  </a:cubicBezTo>
                  <a:cubicBezTo>
                    <a:pt x="5246" y="6619"/>
                    <a:pt x="5522" y="6574"/>
                    <a:pt x="5648" y="6532"/>
                  </a:cubicBezTo>
                  <a:cubicBezTo>
                    <a:pt x="5662" y="6529"/>
                    <a:pt x="5683" y="6522"/>
                    <a:pt x="5707" y="6518"/>
                  </a:cubicBezTo>
                  <a:lnTo>
                    <a:pt x="5130" y="5709"/>
                  </a:lnTo>
                  <a:lnTo>
                    <a:pt x="5130" y="5688"/>
                  </a:lnTo>
                  <a:lnTo>
                    <a:pt x="5186" y="3801"/>
                  </a:lnTo>
                  <a:lnTo>
                    <a:pt x="6036" y="3829"/>
                  </a:lnTo>
                  <a:lnTo>
                    <a:pt x="6138" y="3728"/>
                  </a:lnTo>
                  <a:lnTo>
                    <a:pt x="6246" y="2716"/>
                  </a:lnTo>
                  <a:lnTo>
                    <a:pt x="6218" y="2716"/>
                  </a:lnTo>
                  <a:cubicBezTo>
                    <a:pt x="6211" y="2720"/>
                    <a:pt x="6201" y="2723"/>
                    <a:pt x="6194" y="2727"/>
                  </a:cubicBezTo>
                  <a:cubicBezTo>
                    <a:pt x="6088" y="2772"/>
                    <a:pt x="5992" y="2783"/>
                    <a:pt x="5897" y="2783"/>
                  </a:cubicBezTo>
                  <a:cubicBezTo>
                    <a:pt x="5859" y="2783"/>
                    <a:pt x="5822" y="2781"/>
                    <a:pt x="5784" y="2779"/>
                  </a:cubicBezTo>
                  <a:lnTo>
                    <a:pt x="5683" y="2779"/>
                  </a:lnTo>
                  <a:cubicBezTo>
                    <a:pt x="5630" y="2783"/>
                    <a:pt x="5581" y="2811"/>
                    <a:pt x="5546" y="2853"/>
                  </a:cubicBezTo>
                  <a:cubicBezTo>
                    <a:pt x="5517" y="2885"/>
                    <a:pt x="5475" y="2928"/>
                    <a:pt x="5412" y="2928"/>
                  </a:cubicBezTo>
                  <a:cubicBezTo>
                    <a:pt x="5400" y="2928"/>
                    <a:pt x="5388" y="2926"/>
                    <a:pt x="5375" y="2923"/>
                  </a:cubicBezTo>
                  <a:cubicBezTo>
                    <a:pt x="5228" y="2888"/>
                    <a:pt x="5280" y="2636"/>
                    <a:pt x="5319" y="2454"/>
                  </a:cubicBezTo>
                  <a:cubicBezTo>
                    <a:pt x="5322" y="2436"/>
                    <a:pt x="5326" y="2422"/>
                    <a:pt x="5329" y="2412"/>
                  </a:cubicBezTo>
                  <a:cubicBezTo>
                    <a:pt x="5343" y="2331"/>
                    <a:pt x="5207" y="2135"/>
                    <a:pt x="5084" y="2037"/>
                  </a:cubicBezTo>
                  <a:cubicBezTo>
                    <a:pt x="4990" y="1963"/>
                    <a:pt x="5025" y="1788"/>
                    <a:pt x="5095" y="1512"/>
                  </a:cubicBezTo>
                  <a:cubicBezTo>
                    <a:pt x="5119" y="1424"/>
                    <a:pt x="5151" y="1288"/>
                    <a:pt x="5147" y="1249"/>
                  </a:cubicBezTo>
                  <a:cubicBezTo>
                    <a:pt x="5060" y="1151"/>
                    <a:pt x="5039" y="938"/>
                    <a:pt x="5035" y="801"/>
                  </a:cubicBezTo>
                  <a:lnTo>
                    <a:pt x="5035" y="773"/>
                  </a:lnTo>
                  <a:cubicBezTo>
                    <a:pt x="5035" y="763"/>
                    <a:pt x="5035" y="752"/>
                    <a:pt x="5032" y="742"/>
                  </a:cubicBezTo>
                  <a:cubicBezTo>
                    <a:pt x="5004" y="742"/>
                    <a:pt x="4972" y="742"/>
                    <a:pt x="4941" y="749"/>
                  </a:cubicBezTo>
                  <a:cubicBezTo>
                    <a:pt x="4874" y="759"/>
                    <a:pt x="4808" y="766"/>
                    <a:pt x="4738" y="766"/>
                  </a:cubicBezTo>
                  <a:cubicBezTo>
                    <a:pt x="4534" y="766"/>
                    <a:pt x="4454" y="689"/>
                    <a:pt x="4426" y="637"/>
                  </a:cubicBezTo>
                  <a:cubicBezTo>
                    <a:pt x="4371" y="624"/>
                    <a:pt x="4287" y="611"/>
                    <a:pt x="4209" y="611"/>
                  </a:cubicBezTo>
                  <a:cubicBezTo>
                    <a:pt x="4154" y="611"/>
                    <a:pt x="4102" y="618"/>
                    <a:pt x="4065" y="637"/>
                  </a:cubicBezTo>
                  <a:cubicBezTo>
                    <a:pt x="4016" y="661"/>
                    <a:pt x="3985" y="798"/>
                    <a:pt x="3967" y="892"/>
                  </a:cubicBezTo>
                  <a:cubicBezTo>
                    <a:pt x="3943" y="1001"/>
                    <a:pt x="3929" y="1081"/>
                    <a:pt x="3873" y="1116"/>
                  </a:cubicBezTo>
                  <a:cubicBezTo>
                    <a:pt x="3858" y="1124"/>
                    <a:pt x="3841" y="1130"/>
                    <a:pt x="3822" y="1130"/>
                  </a:cubicBezTo>
                  <a:cubicBezTo>
                    <a:pt x="3815" y="1130"/>
                    <a:pt x="3807" y="1129"/>
                    <a:pt x="3799" y="1127"/>
                  </a:cubicBezTo>
                  <a:cubicBezTo>
                    <a:pt x="3787" y="1124"/>
                    <a:pt x="3770" y="1122"/>
                    <a:pt x="3748" y="1122"/>
                  </a:cubicBezTo>
                  <a:cubicBezTo>
                    <a:pt x="3640" y="1122"/>
                    <a:pt x="3422" y="1157"/>
                    <a:pt x="3204" y="1221"/>
                  </a:cubicBezTo>
                  <a:cubicBezTo>
                    <a:pt x="3151" y="1237"/>
                    <a:pt x="3104" y="1245"/>
                    <a:pt x="3061" y="1245"/>
                  </a:cubicBezTo>
                  <a:cubicBezTo>
                    <a:pt x="2850" y="1245"/>
                    <a:pt x="2755" y="1065"/>
                    <a:pt x="2665" y="847"/>
                  </a:cubicBezTo>
                  <a:cubicBezTo>
                    <a:pt x="2637" y="766"/>
                    <a:pt x="2584" y="696"/>
                    <a:pt x="2521" y="647"/>
                  </a:cubicBezTo>
                  <a:cubicBezTo>
                    <a:pt x="2451" y="588"/>
                    <a:pt x="2409" y="539"/>
                    <a:pt x="2441" y="392"/>
                  </a:cubicBezTo>
                  <a:cubicBezTo>
                    <a:pt x="2476" y="248"/>
                    <a:pt x="2402" y="80"/>
                    <a:pt x="2371" y="10"/>
                  </a:cubicBezTo>
                  <a:lnTo>
                    <a:pt x="2364" y="10"/>
                  </a:lnTo>
                  <a:cubicBezTo>
                    <a:pt x="2091" y="6"/>
                    <a:pt x="1606" y="0"/>
                    <a:pt x="12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796;p53">
              <a:extLst>
                <a:ext uri="{FF2B5EF4-FFF2-40B4-BE49-F238E27FC236}">
                  <a16:creationId xmlns:a16="http://schemas.microsoft.com/office/drawing/2014/main" id="{B4B36D59-2F55-41B7-B8FB-F1C99BFDD4DA}"/>
                </a:ext>
              </a:extLst>
            </p:cNvPr>
            <p:cNvSpPr/>
            <p:nvPr/>
          </p:nvSpPr>
          <p:spPr>
            <a:xfrm>
              <a:off x="2193595" y="2177277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797;p53">
              <a:extLst>
                <a:ext uri="{FF2B5EF4-FFF2-40B4-BE49-F238E27FC236}">
                  <a16:creationId xmlns:a16="http://schemas.microsoft.com/office/drawing/2014/main" id="{AD680DC1-C272-4898-88D0-251CE571D3FA}"/>
                </a:ext>
              </a:extLst>
            </p:cNvPr>
            <p:cNvSpPr/>
            <p:nvPr/>
          </p:nvSpPr>
          <p:spPr>
            <a:xfrm>
              <a:off x="2185897" y="217769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798;p53">
              <a:extLst>
                <a:ext uri="{FF2B5EF4-FFF2-40B4-BE49-F238E27FC236}">
                  <a16:creationId xmlns:a16="http://schemas.microsoft.com/office/drawing/2014/main" id="{36798A3F-7489-4DD3-9831-F7FDD708935C}"/>
                </a:ext>
              </a:extLst>
            </p:cNvPr>
            <p:cNvSpPr/>
            <p:nvPr/>
          </p:nvSpPr>
          <p:spPr>
            <a:xfrm>
              <a:off x="2200113" y="2177372"/>
              <a:ext cx="625" cy="109"/>
            </a:xfrm>
            <a:custGeom>
              <a:avLst/>
              <a:gdLst/>
              <a:ahLst/>
              <a:cxnLst/>
              <a:rect l="l" t="t" r="r" b="b"/>
              <a:pathLst>
                <a:path w="46" h="8" extrusionOk="0">
                  <a:moveTo>
                    <a:pt x="46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799;p53">
              <a:extLst>
                <a:ext uri="{FF2B5EF4-FFF2-40B4-BE49-F238E27FC236}">
                  <a16:creationId xmlns:a16="http://schemas.microsoft.com/office/drawing/2014/main" id="{B514A2FE-20C4-4EB1-B8BE-D69A2F0042DC}"/>
                </a:ext>
              </a:extLst>
            </p:cNvPr>
            <p:cNvSpPr/>
            <p:nvPr/>
          </p:nvSpPr>
          <p:spPr>
            <a:xfrm>
              <a:off x="2192889" y="217731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800;p53">
              <a:extLst>
                <a:ext uri="{FF2B5EF4-FFF2-40B4-BE49-F238E27FC236}">
                  <a16:creationId xmlns:a16="http://schemas.microsoft.com/office/drawing/2014/main" id="{383B2631-30F0-41CA-ABFD-11E0FB6E11D0}"/>
                </a:ext>
              </a:extLst>
            </p:cNvPr>
            <p:cNvSpPr/>
            <p:nvPr/>
          </p:nvSpPr>
          <p:spPr>
            <a:xfrm>
              <a:off x="2197492" y="2177277"/>
              <a:ext cx="774" cy="14"/>
            </a:xfrm>
            <a:custGeom>
              <a:avLst/>
              <a:gdLst/>
              <a:ahLst/>
              <a:cxnLst/>
              <a:rect l="l" t="t" r="r" b="b"/>
              <a:pathLst>
                <a:path w="57" h="1" extrusionOk="0">
                  <a:moveTo>
                    <a:pt x="57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801;p53">
              <a:extLst>
                <a:ext uri="{FF2B5EF4-FFF2-40B4-BE49-F238E27FC236}">
                  <a16:creationId xmlns:a16="http://schemas.microsoft.com/office/drawing/2014/main" id="{12D691B6-4529-402F-8005-A697B62BAF62}"/>
                </a:ext>
              </a:extLst>
            </p:cNvPr>
            <p:cNvSpPr/>
            <p:nvPr/>
          </p:nvSpPr>
          <p:spPr>
            <a:xfrm>
              <a:off x="2198497" y="2177277"/>
              <a:ext cx="679" cy="54"/>
            </a:xfrm>
            <a:custGeom>
              <a:avLst/>
              <a:gdLst/>
              <a:ahLst/>
              <a:cxnLst/>
              <a:rect l="l" t="t" r="r" b="b"/>
              <a:pathLst>
                <a:path w="50" h="4" extrusionOk="0">
                  <a:moveTo>
                    <a:pt x="49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802;p53">
              <a:extLst>
                <a:ext uri="{FF2B5EF4-FFF2-40B4-BE49-F238E27FC236}">
                  <a16:creationId xmlns:a16="http://schemas.microsoft.com/office/drawing/2014/main" id="{FD0B8216-80CC-48C9-8DEA-FAB644934BA7}"/>
                </a:ext>
              </a:extLst>
            </p:cNvPr>
            <p:cNvSpPr/>
            <p:nvPr/>
          </p:nvSpPr>
          <p:spPr>
            <a:xfrm>
              <a:off x="2197261" y="21772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803;p53">
              <a:extLst>
                <a:ext uri="{FF2B5EF4-FFF2-40B4-BE49-F238E27FC236}">
                  <a16:creationId xmlns:a16="http://schemas.microsoft.com/office/drawing/2014/main" id="{9737554D-0454-44E2-8BA5-94CFFB67C537}"/>
                </a:ext>
              </a:extLst>
            </p:cNvPr>
            <p:cNvSpPr/>
            <p:nvPr/>
          </p:nvSpPr>
          <p:spPr>
            <a:xfrm>
              <a:off x="2195401" y="21772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804;p53">
              <a:extLst>
                <a:ext uri="{FF2B5EF4-FFF2-40B4-BE49-F238E27FC236}">
                  <a16:creationId xmlns:a16="http://schemas.microsoft.com/office/drawing/2014/main" id="{F4DFBA3E-811A-4A94-8EAB-67955AF6ABE0}"/>
                </a:ext>
              </a:extLst>
            </p:cNvPr>
            <p:cNvSpPr/>
            <p:nvPr/>
          </p:nvSpPr>
          <p:spPr>
            <a:xfrm>
              <a:off x="2136421" y="2173421"/>
              <a:ext cx="679" cy="149"/>
            </a:xfrm>
            <a:custGeom>
              <a:avLst/>
              <a:gdLst/>
              <a:ahLst/>
              <a:cxnLst/>
              <a:rect l="l" t="t" r="r" b="b"/>
              <a:pathLst>
                <a:path w="50" h="11" extrusionOk="0">
                  <a:moveTo>
                    <a:pt x="0" y="11"/>
                  </a:moveTo>
                  <a:lnTo>
                    <a:pt x="4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805;p53">
              <a:extLst>
                <a:ext uri="{FF2B5EF4-FFF2-40B4-BE49-F238E27FC236}">
                  <a16:creationId xmlns:a16="http://schemas.microsoft.com/office/drawing/2014/main" id="{A5096D4D-0564-4892-92D3-725F5673269A}"/>
                </a:ext>
              </a:extLst>
            </p:cNvPr>
            <p:cNvSpPr/>
            <p:nvPr/>
          </p:nvSpPr>
          <p:spPr>
            <a:xfrm>
              <a:off x="2199257" y="2177317"/>
              <a:ext cx="679" cy="68"/>
            </a:xfrm>
            <a:custGeom>
              <a:avLst/>
              <a:gdLst/>
              <a:ahLst/>
              <a:cxnLst/>
              <a:rect l="l" t="t" r="r" b="b"/>
              <a:pathLst>
                <a:path w="50" h="5" extrusionOk="0">
                  <a:moveTo>
                    <a:pt x="49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806;p53">
              <a:extLst>
                <a:ext uri="{FF2B5EF4-FFF2-40B4-BE49-F238E27FC236}">
                  <a16:creationId xmlns:a16="http://schemas.microsoft.com/office/drawing/2014/main" id="{1D883F5A-1A73-4FF4-AF38-A57C9DAFA586}"/>
                </a:ext>
              </a:extLst>
            </p:cNvPr>
            <p:cNvSpPr/>
            <p:nvPr/>
          </p:nvSpPr>
          <p:spPr>
            <a:xfrm>
              <a:off x="2187852" y="217756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807;p53">
              <a:extLst>
                <a:ext uri="{FF2B5EF4-FFF2-40B4-BE49-F238E27FC236}">
                  <a16:creationId xmlns:a16="http://schemas.microsoft.com/office/drawing/2014/main" id="{DF30C162-DFCE-4918-8BFB-9FD05F1C5ABF}"/>
                </a:ext>
              </a:extLst>
            </p:cNvPr>
            <p:cNvSpPr/>
            <p:nvPr/>
          </p:nvSpPr>
          <p:spPr>
            <a:xfrm>
              <a:off x="2187323" y="217760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808;p53">
              <a:extLst>
                <a:ext uri="{FF2B5EF4-FFF2-40B4-BE49-F238E27FC236}">
                  <a16:creationId xmlns:a16="http://schemas.microsoft.com/office/drawing/2014/main" id="{F574E974-8C81-4C37-B487-550B17BF1807}"/>
                </a:ext>
              </a:extLst>
            </p:cNvPr>
            <p:cNvSpPr/>
            <p:nvPr/>
          </p:nvSpPr>
          <p:spPr>
            <a:xfrm>
              <a:off x="2186847" y="217760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809;p53">
              <a:extLst>
                <a:ext uri="{FF2B5EF4-FFF2-40B4-BE49-F238E27FC236}">
                  <a16:creationId xmlns:a16="http://schemas.microsoft.com/office/drawing/2014/main" id="{BCEA58B4-968E-460D-BBB4-A42F8A2F3E45}"/>
                </a:ext>
              </a:extLst>
            </p:cNvPr>
            <p:cNvSpPr/>
            <p:nvPr/>
          </p:nvSpPr>
          <p:spPr>
            <a:xfrm>
              <a:off x="2200832" y="2177467"/>
              <a:ext cx="475" cy="109"/>
            </a:xfrm>
            <a:custGeom>
              <a:avLst/>
              <a:gdLst/>
              <a:ahLst/>
              <a:cxnLst/>
              <a:rect l="l" t="t" r="r" b="b"/>
              <a:pathLst>
                <a:path w="35" h="8" extrusionOk="0">
                  <a:moveTo>
                    <a:pt x="3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810;p53">
              <a:extLst>
                <a:ext uri="{FF2B5EF4-FFF2-40B4-BE49-F238E27FC236}">
                  <a16:creationId xmlns:a16="http://schemas.microsoft.com/office/drawing/2014/main" id="{5F59FE9E-5492-451C-AD68-8D7D2A741392}"/>
                </a:ext>
              </a:extLst>
            </p:cNvPr>
            <p:cNvSpPr/>
            <p:nvPr/>
          </p:nvSpPr>
          <p:spPr>
            <a:xfrm>
              <a:off x="2186372" y="2177657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811;p53">
              <a:extLst>
                <a:ext uri="{FF2B5EF4-FFF2-40B4-BE49-F238E27FC236}">
                  <a16:creationId xmlns:a16="http://schemas.microsoft.com/office/drawing/2014/main" id="{FA35271B-AF7D-461F-B432-A0D21302D32F}"/>
                </a:ext>
              </a:extLst>
            </p:cNvPr>
            <p:cNvSpPr/>
            <p:nvPr/>
          </p:nvSpPr>
          <p:spPr>
            <a:xfrm>
              <a:off x="2192075" y="2177317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812;p53">
              <a:extLst>
                <a:ext uri="{FF2B5EF4-FFF2-40B4-BE49-F238E27FC236}">
                  <a16:creationId xmlns:a16="http://schemas.microsoft.com/office/drawing/2014/main" id="{C6A899A7-0B48-4C53-9670-C452E3F07680}"/>
                </a:ext>
              </a:extLst>
            </p:cNvPr>
            <p:cNvSpPr/>
            <p:nvPr/>
          </p:nvSpPr>
          <p:spPr>
            <a:xfrm>
              <a:off x="2191219" y="217737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813;p53">
              <a:extLst>
                <a:ext uri="{FF2B5EF4-FFF2-40B4-BE49-F238E27FC236}">
                  <a16:creationId xmlns:a16="http://schemas.microsoft.com/office/drawing/2014/main" id="{C741475A-B15C-42A3-9134-D7B43D6B7677}"/>
                </a:ext>
              </a:extLst>
            </p:cNvPr>
            <p:cNvSpPr/>
            <p:nvPr/>
          </p:nvSpPr>
          <p:spPr>
            <a:xfrm>
              <a:off x="2190513" y="217741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814;p53">
              <a:extLst>
                <a:ext uri="{FF2B5EF4-FFF2-40B4-BE49-F238E27FC236}">
                  <a16:creationId xmlns:a16="http://schemas.microsoft.com/office/drawing/2014/main" id="{29EBC93D-FF70-496F-A584-D541468DD07B}"/>
                </a:ext>
              </a:extLst>
            </p:cNvPr>
            <p:cNvSpPr/>
            <p:nvPr/>
          </p:nvSpPr>
          <p:spPr>
            <a:xfrm>
              <a:off x="2189223" y="2177467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815;p53">
              <a:extLst>
                <a:ext uri="{FF2B5EF4-FFF2-40B4-BE49-F238E27FC236}">
                  <a16:creationId xmlns:a16="http://schemas.microsoft.com/office/drawing/2014/main" id="{FF6ED464-4DA3-43A4-8908-79BFCF6096ED}"/>
                </a:ext>
              </a:extLst>
            </p:cNvPr>
            <p:cNvSpPr/>
            <p:nvPr/>
          </p:nvSpPr>
          <p:spPr>
            <a:xfrm>
              <a:off x="2188558" y="217750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816;p53">
              <a:extLst>
                <a:ext uri="{FF2B5EF4-FFF2-40B4-BE49-F238E27FC236}">
                  <a16:creationId xmlns:a16="http://schemas.microsoft.com/office/drawing/2014/main" id="{AFBB8771-5BC7-4646-B058-4F12B2C172CF}"/>
                </a:ext>
              </a:extLst>
            </p:cNvPr>
            <p:cNvSpPr/>
            <p:nvPr/>
          </p:nvSpPr>
          <p:spPr>
            <a:xfrm>
              <a:off x="2189889" y="217741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817;p53">
              <a:extLst>
                <a:ext uri="{FF2B5EF4-FFF2-40B4-BE49-F238E27FC236}">
                  <a16:creationId xmlns:a16="http://schemas.microsoft.com/office/drawing/2014/main" id="{5FECFF1E-62C9-47CD-A765-31211CFE3EB6}"/>
                </a:ext>
              </a:extLst>
            </p:cNvPr>
            <p:cNvSpPr/>
            <p:nvPr/>
          </p:nvSpPr>
          <p:spPr>
            <a:xfrm>
              <a:off x="2194695" y="21772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818;p53">
              <a:extLst>
                <a:ext uri="{FF2B5EF4-FFF2-40B4-BE49-F238E27FC236}">
                  <a16:creationId xmlns:a16="http://schemas.microsoft.com/office/drawing/2014/main" id="{97D0592C-89F7-4F91-AB92-208AC8EB9EBE}"/>
                </a:ext>
              </a:extLst>
            </p:cNvPr>
            <p:cNvSpPr/>
            <p:nvPr/>
          </p:nvSpPr>
          <p:spPr>
            <a:xfrm>
              <a:off x="2195971" y="21772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819;p53">
              <a:extLst>
                <a:ext uri="{FF2B5EF4-FFF2-40B4-BE49-F238E27FC236}">
                  <a16:creationId xmlns:a16="http://schemas.microsoft.com/office/drawing/2014/main" id="{4F5B0837-6BD5-4FB5-9CDD-3A4952D7F3E4}"/>
                </a:ext>
              </a:extLst>
            </p:cNvPr>
            <p:cNvSpPr/>
            <p:nvPr/>
          </p:nvSpPr>
          <p:spPr>
            <a:xfrm>
              <a:off x="2201973" y="2177697"/>
              <a:ext cx="339" cy="163"/>
            </a:xfrm>
            <a:custGeom>
              <a:avLst/>
              <a:gdLst/>
              <a:ahLst/>
              <a:cxnLst/>
              <a:rect l="l" t="t" r="r" b="b"/>
              <a:pathLst>
                <a:path w="25" h="12" extrusionOk="0">
                  <a:moveTo>
                    <a:pt x="25" y="11"/>
                  </a:moveTo>
                  <a:cubicBezTo>
                    <a:pt x="18" y="8"/>
                    <a:pt x="7" y="4"/>
                    <a:pt x="0" y="1"/>
                  </a:cubicBezTo>
                  <a:cubicBezTo>
                    <a:pt x="7" y="4"/>
                    <a:pt x="18" y="8"/>
                    <a:pt x="25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820;p53">
              <a:extLst>
                <a:ext uri="{FF2B5EF4-FFF2-40B4-BE49-F238E27FC236}">
                  <a16:creationId xmlns:a16="http://schemas.microsoft.com/office/drawing/2014/main" id="{1D8EE46F-FA5B-46A3-98F3-FA6F324FC65A}"/>
                </a:ext>
              </a:extLst>
            </p:cNvPr>
            <p:cNvSpPr/>
            <p:nvPr/>
          </p:nvSpPr>
          <p:spPr>
            <a:xfrm>
              <a:off x="2201402" y="2177562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7"/>
                  </a:moveTo>
                  <a:cubicBezTo>
                    <a:pt x="25" y="7"/>
                    <a:pt x="14" y="4"/>
                    <a:pt x="0" y="0"/>
                  </a:cubicBezTo>
                  <a:cubicBezTo>
                    <a:pt x="14" y="4"/>
                    <a:pt x="25" y="7"/>
                    <a:pt x="3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821;p53">
              <a:extLst>
                <a:ext uri="{FF2B5EF4-FFF2-40B4-BE49-F238E27FC236}">
                  <a16:creationId xmlns:a16="http://schemas.microsoft.com/office/drawing/2014/main" id="{1BBA7418-6430-4A58-AE08-27B001C62C57}"/>
                </a:ext>
              </a:extLst>
            </p:cNvPr>
            <p:cNvSpPr/>
            <p:nvPr/>
          </p:nvSpPr>
          <p:spPr>
            <a:xfrm>
              <a:off x="2207865" y="2106307"/>
              <a:ext cx="83624" cy="72463"/>
            </a:xfrm>
            <a:custGeom>
              <a:avLst/>
              <a:gdLst/>
              <a:ahLst/>
              <a:cxnLst/>
              <a:rect l="l" t="t" r="r" b="b"/>
              <a:pathLst>
                <a:path w="6159" h="5337" extrusionOk="0">
                  <a:moveTo>
                    <a:pt x="4380" y="0"/>
                  </a:moveTo>
                  <a:cubicBezTo>
                    <a:pt x="4366" y="7"/>
                    <a:pt x="4352" y="14"/>
                    <a:pt x="4334" y="21"/>
                  </a:cubicBezTo>
                  <a:lnTo>
                    <a:pt x="4327" y="25"/>
                  </a:lnTo>
                  <a:cubicBezTo>
                    <a:pt x="4310" y="32"/>
                    <a:pt x="4296" y="39"/>
                    <a:pt x="4278" y="42"/>
                  </a:cubicBezTo>
                  <a:lnTo>
                    <a:pt x="4264" y="46"/>
                  </a:lnTo>
                  <a:cubicBezTo>
                    <a:pt x="4247" y="53"/>
                    <a:pt x="4229" y="56"/>
                    <a:pt x="4208" y="60"/>
                  </a:cubicBezTo>
                  <a:lnTo>
                    <a:pt x="4194" y="60"/>
                  </a:lnTo>
                  <a:cubicBezTo>
                    <a:pt x="4177" y="63"/>
                    <a:pt x="4156" y="67"/>
                    <a:pt x="4135" y="70"/>
                  </a:cubicBezTo>
                  <a:lnTo>
                    <a:pt x="4121" y="70"/>
                  </a:lnTo>
                  <a:lnTo>
                    <a:pt x="4065" y="74"/>
                  </a:lnTo>
                  <a:lnTo>
                    <a:pt x="4044" y="74"/>
                  </a:lnTo>
                  <a:lnTo>
                    <a:pt x="3981" y="77"/>
                  </a:lnTo>
                  <a:lnTo>
                    <a:pt x="3722" y="77"/>
                  </a:lnTo>
                  <a:cubicBezTo>
                    <a:pt x="3718" y="76"/>
                    <a:pt x="3715" y="76"/>
                    <a:pt x="3712" y="76"/>
                  </a:cubicBezTo>
                  <a:cubicBezTo>
                    <a:pt x="3705" y="76"/>
                    <a:pt x="3698" y="78"/>
                    <a:pt x="3694" y="81"/>
                  </a:cubicBezTo>
                  <a:cubicBezTo>
                    <a:pt x="3687" y="112"/>
                    <a:pt x="3683" y="147"/>
                    <a:pt x="3687" y="179"/>
                  </a:cubicBezTo>
                  <a:cubicBezTo>
                    <a:pt x="3694" y="259"/>
                    <a:pt x="3697" y="361"/>
                    <a:pt x="3616" y="427"/>
                  </a:cubicBezTo>
                  <a:cubicBezTo>
                    <a:pt x="3546" y="480"/>
                    <a:pt x="3515" y="550"/>
                    <a:pt x="3518" y="585"/>
                  </a:cubicBezTo>
                  <a:cubicBezTo>
                    <a:pt x="3518" y="595"/>
                    <a:pt x="3522" y="602"/>
                    <a:pt x="3532" y="606"/>
                  </a:cubicBezTo>
                  <a:cubicBezTo>
                    <a:pt x="3634" y="658"/>
                    <a:pt x="3613" y="830"/>
                    <a:pt x="3574" y="1037"/>
                  </a:cubicBezTo>
                  <a:lnTo>
                    <a:pt x="3567" y="1079"/>
                  </a:lnTo>
                  <a:cubicBezTo>
                    <a:pt x="3557" y="1142"/>
                    <a:pt x="3546" y="1208"/>
                    <a:pt x="3543" y="1271"/>
                  </a:cubicBezTo>
                  <a:cubicBezTo>
                    <a:pt x="3543" y="1348"/>
                    <a:pt x="3504" y="1450"/>
                    <a:pt x="3466" y="1548"/>
                  </a:cubicBezTo>
                  <a:cubicBezTo>
                    <a:pt x="3438" y="1611"/>
                    <a:pt x="3417" y="1670"/>
                    <a:pt x="3406" y="1737"/>
                  </a:cubicBezTo>
                  <a:cubicBezTo>
                    <a:pt x="3445" y="1782"/>
                    <a:pt x="3480" y="1831"/>
                    <a:pt x="3508" y="1887"/>
                  </a:cubicBezTo>
                  <a:cubicBezTo>
                    <a:pt x="3571" y="1989"/>
                    <a:pt x="3655" y="2132"/>
                    <a:pt x="3739" y="2153"/>
                  </a:cubicBezTo>
                  <a:cubicBezTo>
                    <a:pt x="3755" y="2158"/>
                    <a:pt x="3770" y="2160"/>
                    <a:pt x="3784" y="2160"/>
                  </a:cubicBezTo>
                  <a:cubicBezTo>
                    <a:pt x="3848" y="2160"/>
                    <a:pt x="3901" y="2121"/>
                    <a:pt x="3953" y="2087"/>
                  </a:cubicBezTo>
                  <a:cubicBezTo>
                    <a:pt x="3988" y="2055"/>
                    <a:pt x="4033" y="2038"/>
                    <a:pt x="4082" y="2031"/>
                  </a:cubicBezTo>
                  <a:cubicBezTo>
                    <a:pt x="4222" y="2031"/>
                    <a:pt x="4222" y="2248"/>
                    <a:pt x="4222" y="2486"/>
                  </a:cubicBezTo>
                  <a:cubicBezTo>
                    <a:pt x="4226" y="2598"/>
                    <a:pt x="4180" y="2706"/>
                    <a:pt x="4096" y="2780"/>
                  </a:cubicBezTo>
                  <a:lnTo>
                    <a:pt x="4089" y="2783"/>
                  </a:lnTo>
                  <a:lnTo>
                    <a:pt x="4082" y="2787"/>
                  </a:lnTo>
                  <a:lnTo>
                    <a:pt x="4072" y="2790"/>
                  </a:lnTo>
                  <a:lnTo>
                    <a:pt x="4065" y="2790"/>
                  </a:lnTo>
                  <a:lnTo>
                    <a:pt x="4054" y="2797"/>
                  </a:lnTo>
                  <a:lnTo>
                    <a:pt x="4044" y="2797"/>
                  </a:lnTo>
                  <a:lnTo>
                    <a:pt x="4030" y="2804"/>
                  </a:lnTo>
                  <a:lnTo>
                    <a:pt x="4019" y="2804"/>
                  </a:lnTo>
                  <a:lnTo>
                    <a:pt x="3995" y="2811"/>
                  </a:lnTo>
                  <a:lnTo>
                    <a:pt x="3984" y="2811"/>
                  </a:lnTo>
                  <a:lnTo>
                    <a:pt x="3960" y="2818"/>
                  </a:lnTo>
                  <a:lnTo>
                    <a:pt x="3946" y="2822"/>
                  </a:lnTo>
                  <a:lnTo>
                    <a:pt x="3921" y="2826"/>
                  </a:lnTo>
                  <a:lnTo>
                    <a:pt x="3907" y="2826"/>
                  </a:lnTo>
                  <a:lnTo>
                    <a:pt x="3883" y="2829"/>
                  </a:lnTo>
                  <a:lnTo>
                    <a:pt x="3788" y="2829"/>
                  </a:lnTo>
                  <a:lnTo>
                    <a:pt x="3764" y="2826"/>
                  </a:lnTo>
                  <a:lnTo>
                    <a:pt x="3753" y="2826"/>
                  </a:lnTo>
                  <a:cubicBezTo>
                    <a:pt x="3743" y="2826"/>
                    <a:pt x="3732" y="2822"/>
                    <a:pt x="3722" y="2818"/>
                  </a:cubicBezTo>
                  <a:cubicBezTo>
                    <a:pt x="3711" y="2815"/>
                    <a:pt x="3701" y="2811"/>
                    <a:pt x="3694" y="2808"/>
                  </a:cubicBezTo>
                  <a:lnTo>
                    <a:pt x="3683" y="2804"/>
                  </a:lnTo>
                  <a:lnTo>
                    <a:pt x="3662" y="2794"/>
                  </a:lnTo>
                  <a:lnTo>
                    <a:pt x="3655" y="2790"/>
                  </a:lnTo>
                  <a:cubicBezTo>
                    <a:pt x="3645" y="2787"/>
                    <a:pt x="3638" y="2780"/>
                    <a:pt x="3631" y="2773"/>
                  </a:cubicBezTo>
                  <a:cubicBezTo>
                    <a:pt x="3490" y="2661"/>
                    <a:pt x="3392" y="2388"/>
                    <a:pt x="3385" y="2269"/>
                  </a:cubicBezTo>
                  <a:cubicBezTo>
                    <a:pt x="3368" y="2255"/>
                    <a:pt x="3298" y="2230"/>
                    <a:pt x="3039" y="2230"/>
                  </a:cubicBezTo>
                  <a:cubicBezTo>
                    <a:pt x="2923" y="2230"/>
                    <a:pt x="2808" y="2111"/>
                    <a:pt x="2689" y="1880"/>
                  </a:cubicBezTo>
                  <a:cubicBezTo>
                    <a:pt x="2657" y="1891"/>
                    <a:pt x="2633" y="1915"/>
                    <a:pt x="2619" y="1947"/>
                  </a:cubicBezTo>
                  <a:cubicBezTo>
                    <a:pt x="2619" y="2087"/>
                    <a:pt x="2451" y="2087"/>
                    <a:pt x="2314" y="2087"/>
                  </a:cubicBezTo>
                  <a:cubicBezTo>
                    <a:pt x="2244" y="2087"/>
                    <a:pt x="2164" y="2045"/>
                    <a:pt x="2076" y="2003"/>
                  </a:cubicBezTo>
                  <a:cubicBezTo>
                    <a:pt x="2025" y="1977"/>
                    <a:pt x="1928" y="1931"/>
                    <a:pt x="1892" y="1931"/>
                  </a:cubicBezTo>
                  <a:cubicBezTo>
                    <a:pt x="1889" y="1931"/>
                    <a:pt x="1886" y="1932"/>
                    <a:pt x="1884" y="1933"/>
                  </a:cubicBezTo>
                  <a:cubicBezTo>
                    <a:pt x="1863" y="1942"/>
                    <a:pt x="1842" y="1947"/>
                    <a:pt x="1822" y="1947"/>
                  </a:cubicBezTo>
                  <a:cubicBezTo>
                    <a:pt x="1790" y="1947"/>
                    <a:pt x="1759" y="1935"/>
                    <a:pt x="1733" y="1912"/>
                  </a:cubicBezTo>
                  <a:cubicBezTo>
                    <a:pt x="1653" y="1838"/>
                    <a:pt x="1611" y="1733"/>
                    <a:pt x="1614" y="1625"/>
                  </a:cubicBezTo>
                  <a:lnTo>
                    <a:pt x="1614" y="1625"/>
                  </a:lnTo>
                  <a:cubicBezTo>
                    <a:pt x="1530" y="1632"/>
                    <a:pt x="1449" y="1656"/>
                    <a:pt x="1372" y="1691"/>
                  </a:cubicBezTo>
                  <a:cubicBezTo>
                    <a:pt x="1353" y="1701"/>
                    <a:pt x="1331" y="1706"/>
                    <a:pt x="1309" y="1706"/>
                  </a:cubicBezTo>
                  <a:cubicBezTo>
                    <a:pt x="1291" y="1706"/>
                    <a:pt x="1273" y="1703"/>
                    <a:pt x="1257" y="1695"/>
                  </a:cubicBezTo>
                  <a:cubicBezTo>
                    <a:pt x="1183" y="1663"/>
                    <a:pt x="1148" y="1572"/>
                    <a:pt x="1138" y="1537"/>
                  </a:cubicBezTo>
                  <a:lnTo>
                    <a:pt x="1131" y="1530"/>
                  </a:lnTo>
                  <a:lnTo>
                    <a:pt x="1131" y="1527"/>
                  </a:lnTo>
                  <a:lnTo>
                    <a:pt x="1127" y="1520"/>
                  </a:lnTo>
                  <a:lnTo>
                    <a:pt x="1124" y="1513"/>
                  </a:lnTo>
                  <a:lnTo>
                    <a:pt x="1117" y="1506"/>
                  </a:lnTo>
                  <a:lnTo>
                    <a:pt x="1113" y="1499"/>
                  </a:lnTo>
                  <a:lnTo>
                    <a:pt x="1110" y="1495"/>
                  </a:lnTo>
                  <a:lnTo>
                    <a:pt x="1005" y="2486"/>
                  </a:lnTo>
                  <a:lnTo>
                    <a:pt x="830" y="2661"/>
                  </a:lnTo>
                  <a:lnTo>
                    <a:pt x="53" y="2636"/>
                  </a:lnTo>
                  <a:lnTo>
                    <a:pt x="0" y="4366"/>
                  </a:lnTo>
                  <a:lnTo>
                    <a:pt x="588" y="5168"/>
                  </a:lnTo>
                  <a:cubicBezTo>
                    <a:pt x="634" y="5157"/>
                    <a:pt x="714" y="5140"/>
                    <a:pt x="809" y="5126"/>
                  </a:cubicBezTo>
                  <a:cubicBezTo>
                    <a:pt x="990" y="5099"/>
                    <a:pt x="1194" y="5075"/>
                    <a:pt x="1349" y="5075"/>
                  </a:cubicBezTo>
                  <a:cubicBezTo>
                    <a:pt x="1437" y="5075"/>
                    <a:pt x="1509" y="5082"/>
                    <a:pt x="1555" y="5101"/>
                  </a:cubicBezTo>
                  <a:lnTo>
                    <a:pt x="1569" y="5105"/>
                  </a:lnTo>
                  <a:lnTo>
                    <a:pt x="1576" y="5108"/>
                  </a:lnTo>
                  <a:lnTo>
                    <a:pt x="1583" y="5112"/>
                  </a:lnTo>
                  <a:lnTo>
                    <a:pt x="1586" y="5115"/>
                  </a:lnTo>
                  <a:cubicBezTo>
                    <a:pt x="1590" y="5115"/>
                    <a:pt x="1593" y="5119"/>
                    <a:pt x="1593" y="5122"/>
                  </a:cubicBezTo>
                  <a:lnTo>
                    <a:pt x="1600" y="5129"/>
                  </a:lnTo>
                  <a:cubicBezTo>
                    <a:pt x="1604" y="5133"/>
                    <a:pt x="1607" y="5136"/>
                    <a:pt x="1607" y="5140"/>
                  </a:cubicBezTo>
                  <a:cubicBezTo>
                    <a:pt x="1611" y="5143"/>
                    <a:pt x="1611" y="5143"/>
                    <a:pt x="1614" y="5147"/>
                  </a:cubicBezTo>
                  <a:cubicBezTo>
                    <a:pt x="1614" y="5150"/>
                    <a:pt x="1618" y="5154"/>
                    <a:pt x="1618" y="5157"/>
                  </a:cubicBezTo>
                  <a:cubicBezTo>
                    <a:pt x="1618" y="5161"/>
                    <a:pt x="1621" y="5164"/>
                    <a:pt x="1621" y="5168"/>
                  </a:cubicBezTo>
                  <a:cubicBezTo>
                    <a:pt x="1621" y="5175"/>
                    <a:pt x="1625" y="5182"/>
                    <a:pt x="1625" y="5189"/>
                  </a:cubicBezTo>
                  <a:lnTo>
                    <a:pt x="1625" y="5192"/>
                  </a:lnTo>
                  <a:lnTo>
                    <a:pt x="1625" y="5203"/>
                  </a:lnTo>
                  <a:cubicBezTo>
                    <a:pt x="1625" y="5206"/>
                    <a:pt x="1625" y="5213"/>
                    <a:pt x="1628" y="5217"/>
                  </a:cubicBezTo>
                  <a:lnTo>
                    <a:pt x="1628" y="5220"/>
                  </a:lnTo>
                  <a:lnTo>
                    <a:pt x="1632" y="5234"/>
                  </a:lnTo>
                  <a:lnTo>
                    <a:pt x="1632" y="5238"/>
                  </a:lnTo>
                  <a:lnTo>
                    <a:pt x="1691" y="5224"/>
                  </a:lnTo>
                  <a:lnTo>
                    <a:pt x="1705" y="5224"/>
                  </a:lnTo>
                  <a:lnTo>
                    <a:pt x="1747" y="5213"/>
                  </a:lnTo>
                  <a:lnTo>
                    <a:pt x="1754" y="5213"/>
                  </a:lnTo>
                  <a:cubicBezTo>
                    <a:pt x="1772" y="5210"/>
                    <a:pt x="1786" y="5210"/>
                    <a:pt x="1800" y="5206"/>
                  </a:cubicBezTo>
                  <a:lnTo>
                    <a:pt x="1880" y="5206"/>
                  </a:lnTo>
                  <a:cubicBezTo>
                    <a:pt x="1947" y="5220"/>
                    <a:pt x="2013" y="5234"/>
                    <a:pt x="2076" y="5255"/>
                  </a:cubicBezTo>
                  <a:cubicBezTo>
                    <a:pt x="2189" y="5284"/>
                    <a:pt x="2382" y="5337"/>
                    <a:pt x="2486" y="5337"/>
                  </a:cubicBezTo>
                  <a:cubicBezTo>
                    <a:pt x="2508" y="5337"/>
                    <a:pt x="2526" y="5334"/>
                    <a:pt x="2538" y="5329"/>
                  </a:cubicBezTo>
                  <a:cubicBezTo>
                    <a:pt x="2577" y="5308"/>
                    <a:pt x="2650" y="5203"/>
                    <a:pt x="2717" y="5108"/>
                  </a:cubicBezTo>
                  <a:cubicBezTo>
                    <a:pt x="2836" y="4940"/>
                    <a:pt x="2972" y="4751"/>
                    <a:pt x="3116" y="4709"/>
                  </a:cubicBezTo>
                  <a:cubicBezTo>
                    <a:pt x="3315" y="4646"/>
                    <a:pt x="3560" y="4439"/>
                    <a:pt x="3571" y="4383"/>
                  </a:cubicBezTo>
                  <a:cubicBezTo>
                    <a:pt x="3571" y="4250"/>
                    <a:pt x="3595" y="4131"/>
                    <a:pt x="3925" y="4044"/>
                  </a:cubicBezTo>
                  <a:lnTo>
                    <a:pt x="3939" y="4044"/>
                  </a:lnTo>
                  <a:lnTo>
                    <a:pt x="4310" y="4033"/>
                  </a:lnTo>
                  <a:lnTo>
                    <a:pt x="4359" y="4033"/>
                  </a:lnTo>
                  <a:lnTo>
                    <a:pt x="4250" y="3652"/>
                  </a:lnTo>
                  <a:lnTo>
                    <a:pt x="4310" y="3631"/>
                  </a:lnTo>
                  <a:lnTo>
                    <a:pt x="4373" y="3606"/>
                  </a:lnTo>
                  <a:cubicBezTo>
                    <a:pt x="5052" y="3354"/>
                    <a:pt x="5416" y="3221"/>
                    <a:pt x="5612" y="3151"/>
                  </a:cubicBezTo>
                  <a:cubicBezTo>
                    <a:pt x="5668" y="3134"/>
                    <a:pt x="5714" y="3116"/>
                    <a:pt x="5752" y="3106"/>
                  </a:cubicBezTo>
                  <a:lnTo>
                    <a:pt x="5738" y="3081"/>
                  </a:lnTo>
                  <a:cubicBezTo>
                    <a:pt x="5692" y="2990"/>
                    <a:pt x="5664" y="2938"/>
                    <a:pt x="5678" y="2892"/>
                  </a:cubicBezTo>
                  <a:cubicBezTo>
                    <a:pt x="5685" y="2875"/>
                    <a:pt x="5696" y="2861"/>
                    <a:pt x="5710" y="2850"/>
                  </a:cubicBezTo>
                  <a:cubicBezTo>
                    <a:pt x="5738" y="2794"/>
                    <a:pt x="5770" y="2507"/>
                    <a:pt x="5770" y="2370"/>
                  </a:cubicBezTo>
                  <a:cubicBezTo>
                    <a:pt x="5770" y="2255"/>
                    <a:pt x="5899" y="2244"/>
                    <a:pt x="5976" y="2234"/>
                  </a:cubicBezTo>
                  <a:lnTo>
                    <a:pt x="5983" y="2234"/>
                  </a:lnTo>
                  <a:cubicBezTo>
                    <a:pt x="5871" y="2031"/>
                    <a:pt x="5920" y="1436"/>
                    <a:pt x="5969" y="1310"/>
                  </a:cubicBezTo>
                  <a:cubicBezTo>
                    <a:pt x="5987" y="1254"/>
                    <a:pt x="6039" y="1212"/>
                    <a:pt x="6099" y="1205"/>
                  </a:cubicBezTo>
                  <a:cubicBezTo>
                    <a:pt x="6107" y="1203"/>
                    <a:pt x="6116" y="1202"/>
                    <a:pt x="6125" y="1202"/>
                  </a:cubicBezTo>
                  <a:cubicBezTo>
                    <a:pt x="6134" y="1202"/>
                    <a:pt x="6142" y="1203"/>
                    <a:pt x="6151" y="1205"/>
                  </a:cubicBezTo>
                  <a:lnTo>
                    <a:pt x="6158" y="1205"/>
                  </a:lnTo>
                  <a:cubicBezTo>
                    <a:pt x="6141" y="1131"/>
                    <a:pt x="6116" y="1058"/>
                    <a:pt x="6085" y="988"/>
                  </a:cubicBezTo>
                  <a:lnTo>
                    <a:pt x="6081" y="981"/>
                  </a:lnTo>
                  <a:lnTo>
                    <a:pt x="6074" y="967"/>
                  </a:lnTo>
                  <a:lnTo>
                    <a:pt x="6064" y="935"/>
                  </a:lnTo>
                  <a:cubicBezTo>
                    <a:pt x="6046" y="897"/>
                    <a:pt x="6029" y="862"/>
                    <a:pt x="6011" y="827"/>
                  </a:cubicBezTo>
                  <a:lnTo>
                    <a:pt x="6008" y="816"/>
                  </a:lnTo>
                  <a:lnTo>
                    <a:pt x="6001" y="809"/>
                  </a:lnTo>
                  <a:cubicBezTo>
                    <a:pt x="5987" y="778"/>
                    <a:pt x="5969" y="750"/>
                    <a:pt x="5955" y="725"/>
                  </a:cubicBezTo>
                  <a:cubicBezTo>
                    <a:pt x="5945" y="707"/>
                    <a:pt x="5934" y="693"/>
                    <a:pt x="5927" y="679"/>
                  </a:cubicBezTo>
                  <a:lnTo>
                    <a:pt x="5924" y="676"/>
                  </a:lnTo>
                  <a:cubicBezTo>
                    <a:pt x="5878" y="620"/>
                    <a:pt x="5479" y="452"/>
                    <a:pt x="5304" y="403"/>
                  </a:cubicBezTo>
                  <a:cubicBezTo>
                    <a:pt x="5290" y="399"/>
                    <a:pt x="5276" y="396"/>
                    <a:pt x="5265" y="392"/>
                  </a:cubicBezTo>
                  <a:cubicBezTo>
                    <a:pt x="5181" y="371"/>
                    <a:pt x="5104" y="336"/>
                    <a:pt x="5031" y="294"/>
                  </a:cubicBezTo>
                  <a:cubicBezTo>
                    <a:pt x="4940" y="252"/>
                    <a:pt x="4835" y="196"/>
                    <a:pt x="4772" y="196"/>
                  </a:cubicBezTo>
                  <a:lnTo>
                    <a:pt x="4709" y="196"/>
                  </a:lnTo>
                  <a:lnTo>
                    <a:pt x="4702" y="193"/>
                  </a:lnTo>
                  <a:lnTo>
                    <a:pt x="4691" y="189"/>
                  </a:lnTo>
                  <a:lnTo>
                    <a:pt x="4681" y="186"/>
                  </a:lnTo>
                  <a:lnTo>
                    <a:pt x="4670" y="179"/>
                  </a:lnTo>
                  <a:lnTo>
                    <a:pt x="4660" y="175"/>
                  </a:lnTo>
                  <a:lnTo>
                    <a:pt x="4649" y="168"/>
                  </a:lnTo>
                  <a:lnTo>
                    <a:pt x="4635" y="165"/>
                  </a:lnTo>
                  <a:lnTo>
                    <a:pt x="4621" y="158"/>
                  </a:lnTo>
                  <a:lnTo>
                    <a:pt x="4611" y="151"/>
                  </a:lnTo>
                  <a:lnTo>
                    <a:pt x="4593" y="140"/>
                  </a:lnTo>
                  <a:lnTo>
                    <a:pt x="4579" y="133"/>
                  </a:lnTo>
                  <a:lnTo>
                    <a:pt x="4565" y="123"/>
                  </a:lnTo>
                  <a:lnTo>
                    <a:pt x="4548" y="112"/>
                  </a:lnTo>
                  <a:lnTo>
                    <a:pt x="4530" y="102"/>
                  </a:lnTo>
                  <a:lnTo>
                    <a:pt x="4513" y="91"/>
                  </a:lnTo>
                  <a:lnTo>
                    <a:pt x="4492" y="77"/>
                  </a:lnTo>
                  <a:lnTo>
                    <a:pt x="4474" y="67"/>
                  </a:lnTo>
                  <a:lnTo>
                    <a:pt x="4453" y="49"/>
                  </a:lnTo>
                  <a:lnTo>
                    <a:pt x="4432" y="35"/>
                  </a:lnTo>
                  <a:lnTo>
                    <a:pt x="4408" y="18"/>
                  </a:lnTo>
                  <a:lnTo>
                    <a:pt x="4383" y="4"/>
                  </a:lnTo>
                  <a:lnTo>
                    <a:pt x="438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822;p53">
              <a:extLst>
                <a:ext uri="{FF2B5EF4-FFF2-40B4-BE49-F238E27FC236}">
                  <a16:creationId xmlns:a16="http://schemas.microsoft.com/office/drawing/2014/main" id="{9C08504E-9494-4783-936C-47F421C8377F}"/>
                </a:ext>
              </a:extLst>
            </p:cNvPr>
            <p:cNvSpPr/>
            <p:nvPr/>
          </p:nvSpPr>
          <p:spPr>
            <a:xfrm>
              <a:off x="2229915" y="21769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823;p53">
              <a:extLst>
                <a:ext uri="{FF2B5EF4-FFF2-40B4-BE49-F238E27FC236}">
                  <a16:creationId xmlns:a16="http://schemas.microsoft.com/office/drawing/2014/main" id="{AE652B01-5493-457E-85FE-B4B3FB304121}"/>
                </a:ext>
              </a:extLst>
            </p:cNvPr>
            <p:cNvSpPr/>
            <p:nvPr/>
          </p:nvSpPr>
          <p:spPr>
            <a:xfrm>
              <a:off x="2229250" y="217566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824;p53">
              <a:extLst>
                <a:ext uri="{FF2B5EF4-FFF2-40B4-BE49-F238E27FC236}">
                  <a16:creationId xmlns:a16="http://schemas.microsoft.com/office/drawing/2014/main" id="{97A7D558-758E-4CDF-B561-7C97B9DFEB22}"/>
                </a:ext>
              </a:extLst>
            </p:cNvPr>
            <p:cNvSpPr/>
            <p:nvPr/>
          </p:nvSpPr>
          <p:spPr>
            <a:xfrm>
              <a:off x="2230065" y="217741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825;p53">
              <a:extLst>
                <a:ext uri="{FF2B5EF4-FFF2-40B4-BE49-F238E27FC236}">
                  <a16:creationId xmlns:a16="http://schemas.microsoft.com/office/drawing/2014/main" id="{7F2EC5B2-2ED1-4F47-B285-9F75139649DF}"/>
                </a:ext>
              </a:extLst>
            </p:cNvPr>
            <p:cNvSpPr/>
            <p:nvPr/>
          </p:nvSpPr>
          <p:spPr>
            <a:xfrm>
              <a:off x="2229494" y="2175892"/>
              <a:ext cx="95" cy="109"/>
            </a:xfrm>
            <a:custGeom>
              <a:avLst/>
              <a:gdLst/>
              <a:ahLst/>
              <a:cxnLst/>
              <a:rect l="l" t="t" r="r" b="b"/>
              <a:pathLst>
                <a:path w="7" h="8" extrusionOk="0">
                  <a:moveTo>
                    <a:pt x="0" y="1"/>
                  </a:moveTo>
                  <a:lnTo>
                    <a:pt x="7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826;p53">
              <a:extLst>
                <a:ext uri="{FF2B5EF4-FFF2-40B4-BE49-F238E27FC236}">
                  <a16:creationId xmlns:a16="http://schemas.microsoft.com/office/drawing/2014/main" id="{D89ADF09-90F6-493D-85F1-928E96BEAEB0}"/>
                </a:ext>
              </a:extLst>
            </p:cNvPr>
            <p:cNvSpPr/>
            <p:nvPr/>
          </p:nvSpPr>
          <p:spPr>
            <a:xfrm>
              <a:off x="2228965" y="2175566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827;p53">
              <a:extLst>
                <a:ext uri="{FF2B5EF4-FFF2-40B4-BE49-F238E27FC236}">
                  <a16:creationId xmlns:a16="http://schemas.microsoft.com/office/drawing/2014/main" id="{4C91EE92-BFF0-4377-9495-9C89386A08C0}"/>
                </a:ext>
              </a:extLst>
            </p:cNvPr>
            <p:cNvSpPr/>
            <p:nvPr/>
          </p:nvSpPr>
          <p:spPr>
            <a:xfrm>
              <a:off x="2230010" y="217718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828;p53">
              <a:extLst>
                <a:ext uri="{FF2B5EF4-FFF2-40B4-BE49-F238E27FC236}">
                  <a16:creationId xmlns:a16="http://schemas.microsoft.com/office/drawing/2014/main" id="{AAA6A93C-C70C-4325-8119-E31BAC42A518}"/>
                </a:ext>
              </a:extLst>
            </p:cNvPr>
            <p:cNvSpPr/>
            <p:nvPr/>
          </p:nvSpPr>
          <p:spPr>
            <a:xfrm>
              <a:off x="2229915" y="21768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829;p53">
              <a:extLst>
                <a:ext uri="{FF2B5EF4-FFF2-40B4-BE49-F238E27FC236}">
                  <a16:creationId xmlns:a16="http://schemas.microsoft.com/office/drawing/2014/main" id="{B7F342A0-017E-4A24-924E-BB352807994F}"/>
                </a:ext>
              </a:extLst>
            </p:cNvPr>
            <p:cNvSpPr/>
            <p:nvPr/>
          </p:nvSpPr>
          <p:spPr>
            <a:xfrm>
              <a:off x="2229793" y="2176353"/>
              <a:ext cx="95" cy="177"/>
            </a:xfrm>
            <a:custGeom>
              <a:avLst/>
              <a:gdLst/>
              <a:ahLst/>
              <a:cxnLst/>
              <a:rect l="l" t="t" r="r" b="b"/>
              <a:pathLst>
                <a:path w="7" h="13" extrusionOk="0">
                  <a:moveTo>
                    <a:pt x="2" y="1"/>
                  </a:moveTo>
                  <a:cubicBezTo>
                    <a:pt x="1" y="1"/>
                    <a:pt x="6" y="9"/>
                    <a:pt x="6" y="12"/>
                  </a:cubicBezTo>
                  <a:cubicBezTo>
                    <a:pt x="6" y="9"/>
                    <a:pt x="6" y="5"/>
                    <a:pt x="3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830;p53">
              <a:extLst>
                <a:ext uri="{FF2B5EF4-FFF2-40B4-BE49-F238E27FC236}">
                  <a16:creationId xmlns:a16="http://schemas.microsoft.com/office/drawing/2014/main" id="{E30DA380-69A6-470C-8FCB-A75BD492D1DB}"/>
                </a:ext>
              </a:extLst>
            </p:cNvPr>
            <p:cNvSpPr/>
            <p:nvPr/>
          </p:nvSpPr>
          <p:spPr>
            <a:xfrm>
              <a:off x="2229684" y="217608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cubicBezTo>
                    <a:pt x="4" y="8"/>
                    <a:pt x="4" y="4"/>
                    <a:pt x="0" y="1"/>
                  </a:cubicBezTo>
                  <a:cubicBezTo>
                    <a:pt x="4" y="4"/>
                    <a:pt x="4" y="8"/>
                    <a:pt x="7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831;p53">
              <a:extLst>
                <a:ext uri="{FF2B5EF4-FFF2-40B4-BE49-F238E27FC236}">
                  <a16:creationId xmlns:a16="http://schemas.microsoft.com/office/drawing/2014/main" id="{4799E539-7FCB-4911-A859-338350659143}"/>
                </a:ext>
              </a:extLst>
            </p:cNvPr>
            <p:cNvSpPr/>
            <p:nvPr/>
          </p:nvSpPr>
          <p:spPr>
            <a:xfrm>
              <a:off x="2218836" y="2175172"/>
              <a:ext cx="10142" cy="733"/>
            </a:xfrm>
            <a:custGeom>
              <a:avLst/>
              <a:gdLst/>
              <a:ahLst/>
              <a:cxnLst/>
              <a:rect l="l" t="t" r="r" b="b"/>
              <a:pathLst>
                <a:path w="747" h="54" extrusionOk="0">
                  <a:moveTo>
                    <a:pt x="536" y="0"/>
                  </a:moveTo>
                  <a:cubicBezTo>
                    <a:pt x="381" y="0"/>
                    <a:pt x="180" y="25"/>
                    <a:pt x="1" y="54"/>
                  </a:cubicBezTo>
                  <a:cubicBezTo>
                    <a:pt x="165" y="28"/>
                    <a:pt x="375" y="2"/>
                    <a:pt x="539" y="2"/>
                  </a:cubicBezTo>
                  <a:cubicBezTo>
                    <a:pt x="626" y="2"/>
                    <a:pt x="700" y="10"/>
                    <a:pt x="747" y="29"/>
                  </a:cubicBezTo>
                  <a:cubicBezTo>
                    <a:pt x="700" y="8"/>
                    <a:pt x="626" y="0"/>
                    <a:pt x="5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832;p53">
              <a:extLst>
                <a:ext uri="{FF2B5EF4-FFF2-40B4-BE49-F238E27FC236}">
                  <a16:creationId xmlns:a16="http://schemas.microsoft.com/office/drawing/2014/main" id="{5BA2B0F2-91B5-4C8D-8911-62951E2C9BCC}"/>
                </a:ext>
              </a:extLst>
            </p:cNvPr>
            <p:cNvSpPr/>
            <p:nvPr/>
          </p:nvSpPr>
          <p:spPr>
            <a:xfrm>
              <a:off x="2261483" y="2161065"/>
              <a:ext cx="5051" cy="149"/>
            </a:xfrm>
            <a:custGeom>
              <a:avLst/>
              <a:gdLst/>
              <a:ahLst/>
              <a:cxnLst/>
              <a:rect l="l" t="t" r="r" b="b"/>
              <a:pathLst>
                <a:path w="372" h="11" extrusionOk="0">
                  <a:moveTo>
                    <a:pt x="0" y="11"/>
                  </a:moveTo>
                  <a:lnTo>
                    <a:pt x="371" y="0"/>
                  </a:lnTo>
                  <a:lnTo>
                    <a:pt x="37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833;p53">
              <a:extLst>
                <a:ext uri="{FF2B5EF4-FFF2-40B4-BE49-F238E27FC236}">
                  <a16:creationId xmlns:a16="http://schemas.microsoft.com/office/drawing/2014/main" id="{040AEAAA-0BD0-4608-83B2-FFF2AA3D0FD8}"/>
                </a:ext>
              </a:extLst>
            </p:cNvPr>
            <p:cNvSpPr/>
            <p:nvPr/>
          </p:nvSpPr>
          <p:spPr>
            <a:xfrm>
              <a:off x="2231816" y="2177032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1" y="8"/>
                  </a:moveTo>
                  <a:cubicBezTo>
                    <a:pt x="15" y="4"/>
                    <a:pt x="32" y="4"/>
                    <a:pt x="43" y="1"/>
                  </a:cubicBezTo>
                  <a:cubicBezTo>
                    <a:pt x="32" y="4"/>
                    <a:pt x="15" y="4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834;p53">
              <a:extLst>
                <a:ext uri="{FF2B5EF4-FFF2-40B4-BE49-F238E27FC236}">
                  <a16:creationId xmlns:a16="http://schemas.microsoft.com/office/drawing/2014/main" id="{682A4659-74FA-4CF6-8112-66D715D44F7F}"/>
                </a:ext>
              </a:extLst>
            </p:cNvPr>
            <p:cNvSpPr/>
            <p:nvPr/>
          </p:nvSpPr>
          <p:spPr>
            <a:xfrm>
              <a:off x="2231056" y="2177127"/>
              <a:ext cx="638" cy="10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1" y="8"/>
                  </a:moveTo>
                  <a:lnTo>
                    <a:pt x="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835;p53">
              <a:extLst>
                <a:ext uri="{FF2B5EF4-FFF2-40B4-BE49-F238E27FC236}">
                  <a16:creationId xmlns:a16="http://schemas.microsoft.com/office/drawing/2014/main" id="{430B715D-F575-41F2-9E6F-BEF374D6DDCD}"/>
                </a:ext>
              </a:extLst>
            </p:cNvPr>
            <p:cNvSpPr/>
            <p:nvPr/>
          </p:nvSpPr>
          <p:spPr>
            <a:xfrm>
              <a:off x="2230105" y="2177277"/>
              <a:ext cx="774" cy="204"/>
            </a:xfrm>
            <a:custGeom>
              <a:avLst/>
              <a:gdLst/>
              <a:ahLst/>
              <a:cxnLst/>
              <a:rect l="l" t="t" r="r" b="b"/>
              <a:pathLst>
                <a:path w="57" h="15" extrusionOk="0">
                  <a:moveTo>
                    <a:pt x="57" y="0"/>
                  </a:move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836;p53">
              <a:extLst>
                <a:ext uri="{FF2B5EF4-FFF2-40B4-BE49-F238E27FC236}">
                  <a16:creationId xmlns:a16="http://schemas.microsoft.com/office/drawing/2014/main" id="{E7F11A45-8D4C-4BAD-B19E-712A221F799B}"/>
                </a:ext>
              </a:extLst>
            </p:cNvPr>
            <p:cNvSpPr/>
            <p:nvPr/>
          </p:nvSpPr>
          <p:spPr>
            <a:xfrm>
              <a:off x="2232536" y="2177032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837;p53">
              <a:extLst>
                <a:ext uri="{FF2B5EF4-FFF2-40B4-BE49-F238E27FC236}">
                  <a16:creationId xmlns:a16="http://schemas.microsoft.com/office/drawing/2014/main" id="{08F7B292-00F2-4242-806C-9A9FAFD5B63E}"/>
                </a:ext>
              </a:extLst>
            </p:cNvPr>
            <p:cNvSpPr/>
            <p:nvPr/>
          </p:nvSpPr>
          <p:spPr>
            <a:xfrm>
              <a:off x="2233106" y="2176991"/>
              <a:ext cx="434" cy="14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cubicBezTo>
                    <a:pt x="11" y="0"/>
                    <a:pt x="21" y="0"/>
                    <a:pt x="32" y="0"/>
                  </a:cubicBezTo>
                  <a:cubicBezTo>
                    <a:pt x="21" y="0"/>
                    <a:pt x="11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838;p53">
              <a:extLst>
                <a:ext uri="{FF2B5EF4-FFF2-40B4-BE49-F238E27FC236}">
                  <a16:creationId xmlns:a16="http://schemas.microsoft.com/office/drawing/2014/main" id="{E5BEC71D-27BE-482A-BF6B-418F8795CD5D}"/>
                </a:ext>
              </a:extLst>
            </p:cNvPr>
            <p:cNvSpPr/>
            <p:nvPr/>
          </p:nvSpPr>
          <p:spPr>
            <a:xfrm>
              <a:off x="2258672" y="2052499"/>
              <a:ext cx="12464" cy="10170"/>
            </a:xfrm>
            <a:custGeom>
              <a:avLst/>
              <a:gdLst/>
              <a:ahLst/>
              <a:cxnLst/>
              <a:rect l="l" t="t" r="r" b="b"/>
              <a:pathLst>
                <a:path w="918" h="749" extrusionOk="0">
                  <a:moveTo>
                    <a:pt x="757" y="0"/>
                  </a:moveTo>
                  <a:lnTo>
                    <a:pt x="760" y="14"/>
                  </a:lnTo>
                  <a:lnTo>
                    <a:pt x="718" y="28"/>
                  </a:lnTo>
                  <a:lnTo>
                    <a:pt x="715" y="28"/>
                  </a:lnTo>
                  <a:cubicBezTo>
                    <a:pt x="634" y="53"/>
                    <a:pt x="589" y="70"/>
                    <a:pt x="561" y="81"/>
                  </a:cubicBezTo>
                  <a:lnTo>
                    <a:pt x="550" y="81"/>
                  </a:lnTo>
                  <a:lnTo>
                    <a:pt x="533" y="88"/>
                  </a:lnTo>
                  <a:lnTo>
                    <a:pt x="526" y="95"/>
                  </a:lnTo>
                  <a:lnTo>
                    <a:pt x="501" y="105"/>
                  </a:lnTo>
                  <a:lnTo>
                    <a:pt x="491" y="109"/>
                  </a:lnTo>
                  <a:lnTo>
                    <a:pt x="473" y="119"/>
                  </a:lnTo>
                  <a:lnTo>
                    <a:pt x="466" y="123"/>
                  </a:lnTo>
                  <a:lnTo>
                    <a:pt x="449" y="130"/>
                  </a:lnTo>
                  <a:lnTo>
                    <a:pt x="438" y="130"/>
                  </a:lnTo>
                  <a:lnTo>
                    <a:pt x="421" y="137"/>
                  </a:lnTo>
                  <a:lnTo>
                    <a:pt x="410" y="140"/>
                  </a:lnTo>
                  <a:lnTo>
                    <a:pt x="386" y="144"/>
                  </a:lnTo>
                  <a:lnTo>
                    <a:pt x="382" y="144"/>
                  </a:lnTo>
                  <a:cubicBezTo>
                    <a:pt x="372" y="144"/>
                    <a:pt x="361" y="147"/>
                    <a:pt x="347" y="147"/>
                  </a:cubicBezTo>
                  <a:lnTo>
                    <a:pt x="256" y="147"/>
                  </a:lnTo>
                  <a:cubicBezTo>
                    <a:pt x="249" y="151"/>
                    <a:pt x="242" y="158"/>
                    <a:pt x="235" y="165"/>
                  </a:cubicBezTo>
                  <a:lnTo>
                    <a:pt x="232" y="168"/>
                  </a:lnTo>
                  <a:lnTo>
                    <a:pt x="214" y="179"/>
                  </a:lnTo>
                  <a:lnTo>
                    <a:pt x="207" y="182"/>
                  </a:lnTo>
                  <a:cubicBezTo>
                    <a:pt x="200" y="186"/>
                    <a:pt x="193" y="189"/>
                    <a:pt x="186" y="193"/>
                  </a:cubicBezTo>
                  <a:cubicBezTo>
                    <a:pt x="130" y="210"/>
                    <a:pt x="113" y="371"/>
                    <a:pt x="120" y="476"/>
                  </a:cubicBezTo>
                  <a:lnTo>
                    <a:pt x="127" y="539"/>
                  </a:lnTo>
                  <a:lnTo>
                    <a:pt x="60" y="546"/>
                  </a:lnTo>
                  <a:cubicBezTo>
                    <a:pt x="43" y="550"/>
                    <a:pt x="1" y="564"/>
                    <a:pt x="1" y="638"/>
                  </a:cubicBezTo>
                  <a:lnTo>
                    <a:pt x="1" y="648"/>
                  </a:lnTo>
                  <a:lnTo>
                    <a:pt x="1" y="652"/>
                  </a:lnTo>
                  <a:lnTo>
                    <a:pt x="1" y="659"/>
                  </a:lnTo>
                  <a:lnTo>
                    <a:pt x="1" y="662"/>
                  </a:lnTo>
                  <a:lnTo>
                    <a:pt x="1" y="669"/>
                  </a:lnTo>
                  <a:lnTo>
                    <a:pt x="1" y="676"/>
                  </a:lnTo>
                  <a:cubicBezTo>
                    <a:pt x="1" y="676"/>
                    <a:pt x="1" y="680"/>
                    <a:pt x="1" y="683"/>
                  </a:cubicBezTo>
                  <a:lnTo>
                    <a:pt x="4" y="687"/>
                  </a:lnTo>
                  <a:cubicBezTo>
                    <a:pt x="4" y="690"/>
                    <a:pt x="8" y="694"/>
                    <a:pt x="8" y="697"/>
                  </a:cubicBezTo>
                  <a:lnTo>
                    <a:pt x="15" y="701"/>
                  </a:lnTo>
                  <a:lnTo>
                    <a:pt x="22" y="711"/>
                  </a:lnTo>
                  <a:lnTo>
                    <a:pt x="29" y="715"/>
                  </a:lnTo>
                  <a:lnTo>
                    <a:pt x="36" y="722"/>
                  </a:lnTo>
                  <a:lnTo>
                    <a:pt x="46" y="729"/>
                  </a:lnTo>
                  <a:lnTo>
                    <a:pt x="53" y="732"/>
                  </a:lnTo>
                  <a:lnTo>
                    <a:pt x="148" y="732"/>
                  </a:lnTo>
                  <a:lnTo>
                    <a:pt x="172" y="736"/>
                  </a:lnTo>
                  <a:lnTo>
                    <a:pt x="190" y="736"/>
                  </a:lnTo>
                  <a:lnTo>
                    <a:pt x="228" y="739"/>
                  </a:lnTo>
                  <a:cubicBezTo>
                    <a:pt x="259" y="745"/>
                    <a:pt x="287" y="749"/>
                    <a:pt x="311" y="749"/>
                  </a:cubicBezTo>
                  <a:cubicBezTo>
                    <a:pt x="354" y="749"/>
                    <a:pt x="385" y="739"/>
                    <a:pt x="403" y="722"/>
                  </a:cubicBezTo>
                  <a:cubicBezTo>
                    <a:pt x="424" y="701"/>
                    <a:pt x="435" y="673"/>
                    <a:pt x="431" y="645"/>
                  </a:cubicBezTo>
                  <a:lnTo>
                    <a:pt x="424" y="568"/>
                  </a:lnTo>
                  <a:lnTo>
                    <a:pt x="498" y="571"/>
                  </a:lnTo>
                  <a:lnTo>
                    <a:pt x="501" y="571"/>
                  </a:lnTo>
                  <a:cubicBezTo>
                    <a:pt x="531" y="572"/>
                    <a:pt x="560" y="573"/>
                    <a:pt x="590" y="573"/>
                  </a:cubicBezTo>
                  <a:cubicBezTo>
                    <a:pt x="641" y="573"/>
                    <a:pt x="693" y="571"/>
                    <a:pt x="746" y="564"/>
                  </a:cubicBezTo>
                  <a:cubicBezTo>
                    <a:pt x="890" y="546"/>
                    <a:pt x="907" y="511"/>
                    <a:pt x="907" y="511"/>
                  </a:cubicBezTo>
                  <a:cubicBezTo>
                    <a:pt x="918" y="445"/>
                    <a:pt x="890" y="347"/>
                    <a:pt x="862" y="273"/>
                  </a:cubicBezTo>
                  <a:cubicBezTo>
                    <a:pt x="848" y="238"/>
                    <a:pt x="837" y="207"/>
                    <a:pt x="827" y="189"/>
                  </a:cubicBezTo>
                  <a:lnTo>
                    <a:pt x="823" y="186"/>
                  </a:lnTo>
                  <a:lnTo>
                    <a:pt x="75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839;p53">
              <a:extLst>
                <a:ext uri="{FF2B5EF4-FFF2-40B4-BE49-F238E27FC236}">
                  <a16:creationId xmlns:a16="http://schemas.microsoft.com/office/drawing/2014/main" id="{03DB8C8E-3387-4CCC-8BF1-A009DA1F8915}"/>
                </a:ext>
              </a:extLst>
            </p:cNvPr>
            <p:cNvSpPr/>
            <p:nvPr/>
          </p:nvSpPr>
          <p:spPr>
            <a:xfrm>
              <a:off x="2348080" y="1953764"/>
              <a:ext cx="75016" cy="100080"/>
            </a:xfrm>
            <a:custGeom>
              <a:avLst/>
              <a:gdLst/>
              <a:ahLst/>
              <a:cxnLst/>
              <a:rect l="l" t="t" r="r" b="b"/>
              <a:pathLst>
                <a:path w="5525" h="7371" extrusionOk="0">
                  <a:moveTo>
                    <a:pt x="5401" y="0"/>
                  </a:moveTo>
                  <a:cubicBezTo>
                    <a:pt x="5350" y="0"/>
                    <a:pt x="5302" y="31"/>
                    <a:pt x="5283" y="82"/>
                  </a:cubicBezTo>
                  <a:cubicBezTo>
                    <a:pt x="5171" y="327"/>
                    <a:pt x="4391" y="442"/>
                    <a:pt x="3999" y="449"/>
                  </a:cubicBezTo>
                  <a:cubicBezTo>
                    <a:pt x="3589" y="456"/>
                    <a:pt x="3319" y="491"/>
                    <a:pt x="3165" y="635"/>
                  </a:cubicBezTo>
                  <a:cubicBezTo>
                    <a:pt x="3096" y="702"/>
                    <a:pt x="2999" y="718"/>
                    <a:pt x="2895" y="718"/>
                  </a:cubicBezTo>
                  <a:cubicBezTo>
                    <a:pt x="2851" y="718"/>
                    <a:pt x="2807" y="715"/>
                    <a:pt x="2763" y="712"/>
                  </a:cubicBezTo>
                  <a:cubicBezTo>
                    <a:pt x="2723" y="710"/>
                    <a:pt x="2683" y="707"/>
                    <a:pt x="2644" y="707"/>
                  </a:cubicBezTo>
                  <a:cubicBezTo>
                    <a:pt x="2564" y="707"/>
                    <a:pt x="2494" y="717"/>
                    <a:pt x="2458" y="757"/>
                  </a:cubicBezTo>
                  <a:cubicBezTo>
                    <a:pt x="2369" y="862"/>
                    <a:pt x="2156" y="955"/>
                    <a:pt x="1935" y="955"/>
                  </a:cubicBezTo>
                  <a:cubicBezTo>
                    <a:pt x="1904" y="955"/>
                    <a:pt x="1873" y="954"/>
                    <a:pt x="1842" y="950"/>
                  </a:cubicBezTo>
                  <a:cubicBezTo>
                    <a:pt x="1671" y="932"/>
                    <a:pt x="1516" y="827"/>
                    <a:pt x="1443" y="670"/>
                  </a:cubicBezTo>
                  <a:cubicBezTo>
                    <a:pt x="1397" y="568"/>
                    <a:pt x="1324" y="481"/>
                    <a:pt x="1233" y="414"/>
                  </a:cubicBezTo>
                  <a:lnTo>
                    <a:pt x="1219" y="432"/>
                  </a:lnTo>
                  <a:lnTo>
                    <a:pt x="1205" y="446"/>
                  </a:lnTo>
                  <a:cubicBezTo>
                    <a:pt x="1149" y="505"/>
                    <a:pt x="1096" y="572"/>
                    <a:pt x="1051" y="638"/>
                  </a:cubicBezTo>
                  <a:lnTo>
                    <a:pt x="1054" y="645"/>
                  </a:lnTo>
                  <a:cubicBezTo>
                    <a:pt x="988" y="740"/>
                    <a:pt x="981" y="778"/>
                    <a:pt x="977" y="785"/>
                  </a:cubicBezTo>
                  <a:cubicBezTo>
                    <a:pt x="1051" y="939"/>
                    <a:pt x="1142" y="1083"/>
                    <a:pt x="1247" y="1212"/>
                  </a:cubicBezTo>
                  <a:lnTo>
                    <a:pt x="1257" y="1223"/>
                  </a:lnTo>
                  <a:cubicBezTo>
                    <a:pt x="1264" y="1233"/>
                    <a:pt x="1275" y="1240"/>
                    <a:pt x="1285" y="1247"/>
                  </a:cubicBezTo>
                  <a:cubicBezTo>
                    <a:pt x="1334" y="1275"/>
                    <a:pt x="1376" y="1310"/>
                    <a:pt x="1411" y="1356"/>
                  </a:cubicBezTo>
                  <a:lnTo>
                    <a:pt x="1460" y="1408"/>
                  </a:lnTo>
                  <a:cubicBezTo>
                    <a:pt x="1513" y="1468"/>
                    <a:pt x="1593" y="1559"/>
                    <a:pt x="1636" y="1569"/>
                  </a:cubicBezTo>
                  <a:cubicBezTo>
                    <a:pt x="1751" y="1594"/>
                    <a:pt x="2367" y="1804"/>
                    <a:pt x="2749" y="1958"/>
                  </a:cubicBezTo>
                  <a:cubicBezTo>
                    <a:pt x="3155" y="2126"/>
                    <a:pt x="3396" y="2126"/>
                    <a:pt x="3473" y="2126"/>
                  </a:cubicBezTo>
                  <a:cubicBezTo>
                    <a:pt x="3554" y="2126"/>
                    <a:pt x="3729" y="2137"/>
                    <a:pt x="3764" y="2231"/>
                  </a:cubicBezTo>
                  <a:cubicBezTo>
                    <a:pt x="3771" y="2259"/>
                    <a:pt x="3778" y="2312"/>
                    <a:pt x="3708" y="2364"/>
                  </a:cubicBezTo>
                  <a:cubicBezTo>
                    <a:pt x="3610" y="2441"/>
                    <a:pt x="2444" y="3617"/>
                    <a:pt x="2262" y="3814"/>
                  </a:cubicBezTo>
                  <a:cubicBezTo>
                    <a:pt x="2152" y="3932"/>
                    <a:pt x="2061" y="3953"/>
                    <a:pt x="1931" y="3953"/>
                  </a:cubicBezTo>
                  <a:cubicBezTo>
                    <a:pt x="1896" y="3953"/>
                    <a:pt x="1859" y="3952"/>
                    <a:pt x="1818" y="3950"/>
                  </a:cubicBezTo>
                  <a:cubicBezTo>
                    <a:pt x="1758" y="3947"/>
                    <a:pt x="1692" y="3943"/>
                    <a:pt x="1608" y="3943"/>
                  </a:cubicBezTo>
                  <a:cubicBezTo>
                    <a:pt x="1404" y="3943"/>
                    <a:pt x="1229" y="4090"/>
                    <a:pt x="1100" y="4199"/>
                  </a:cubicBezTo>
                  <a:cubicBezTo>
                    <a:pt x="1015" y="4271"/>
                    <a:pt x="954" y="4318"/>
                    <a:pt x="895" y="4318"/>
                  </a:cubicBezTo>
                  <a:cubicBezTo>
                    <a:pt x="891" y="4318"/>
                    <a:pt x="887" y="4318"/>
                    <a:pt x="883" y="4318"/>
                  </a:cubicBezTo>
                  <a:cubicBezTo>
                    <a:pt x="767" y="4325"/>
                    <a:pt x="655" y="4342"/>
                    <a:pt x="543" y="4370"/>
                  </a:cubicBezTo>
                  <a:lnTo>
                    <a:pt x="536" y="4370"/>
                  </a:lnTo>
                  <a:lnTo>
                    <a:pt x="512" y="4374"/>
                  </a:lnTo>
                  <a:lnTo>
                    <a:pt x="494" y="4377"/>
                  </a:lnTo>
                  <a:lnTo>
                    <a:pt x="487" y="4377"/>
                  </a:lnTo>
                  <a:lnTo>
                    <a:pt x="239" y="4738"/>
                  </a:lnTo>
                  <a:lnTo>
                    <a:pt x="1" y="5112"/>
                  </a:lnTo>
                  <a:lnTo>
                    <a:pt x="29" y="7034"/>
                  </a:lnTo>
                  <a:lnTo>
                    <a:pt x="239" y="7370"/>
                  </a:lnTo>
                  <a:cubicBezTo>
                    <a:pt x="400" y="7174"/>
                    <a:pt x="669" y="6901"/>
                    <a:pt x="953" y="6611"/>
                  </a:cubicBezTo>
                  <a:cubicBezTo>
                    <a:pt x="1107" y="6457"/>
                    <a:pt x="1261" y="6299"/>
                    <a:pt x="1401" y="6152"/>
                  </a:cubicBezTo>
                  <a:cubicBezTo>
                    <a:pt x="1863" y="5669"/>
                    <a:pt x="2105" y="5546"/>
                    <a:pt x="2360" y="5417"/>
                  </a:cubicBezTo>
                  <a:lnTo>
                    <a:pt x="2374" y="5413"/>
                  </a:lnTo>
                  <a:cubicBezTo>
                    <a:pt x="2626" y="5284"/>
                    <a:pt x="3277" y="4643"/>
                    <a:pt x="3708" y="4097"/>
                  </a:cubicBezTo>
                  <a:cubicBezTo>
                    <a:pt x="3967" y="3768"/>
                    <a:pt x="4289" y="3358"/>
                    <a:pt x="4328" y="3117"/>
                  </a:cubicBezTo>
                  <a:cubicBezTo>
                    <a:pt x="4370" y="2833"/>
                    <a:pt x="4650" y="2473"/>
                    <a:pt x="4832" y="2235"/>
                  </a:cubicBezTo>
                  <a:cubicBezTo>
                    <a:pt x="5028" y="1986"/>
                    <a:pt x="5336" y="1363"/>
                    <a:pt x="5329" y="1195"/>
                  </a:cubicBezTo>
                  <a:cubicBezTo>
                    <a:pt x="5325" y="1093"/>
                    <a:pt x="5364" y="943"/>
                    <a:pt x="5406" y="771"/>
                  </a:cubicBezTo>
                  <a:cubicBezTo>
                    <a:pt x="5458" y="596"/>
                    <a:pt x="5493" y="418"/>
                    <a:pt x="5514" y="236"/>
                  </a:cubicBezTo>
                  <a:cubicBezTo>
                    <a:pt x="5525" y="85"/>
                    <a:pt x="5469" y="15"/>
                    <a:pt x="5416" y="1"/>
                  </a:cubicBezTo>
                  <a:cubicBezTo>
                    <a:pt x="5411" y="0"/>
                    <a:pt x="5406" y="0"/>
                    <a:pt x="540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840;p53">
              <a:extLst>
                <a:ext uri="{FF2B5EF4-FFF2-40B4-BE49-F238E27FC236}">
                  <a16:creationId xmlns:a16="http://schemas.microsoft.com/office/drawing/2014/main" id="{AB3576F5-0E3A-4F8E-8726-7CF039917643}"/>
                </a:ext>
              </a:extLst>
            </p:cNvPr>
            <p:cNvSpPr/>
            <p:nvPr/>
          </p:nvSpPr>
          <p:spPr>
            <a:xfrm>
              <a:off x="1953274" y="1764276"/>
              <a:ext cx="85620" cy="66543"/>
            </a:xfrm>
            <a:custGeom>
              <a:avLst/>
              <a:gdLst/>
              <a:ahLst/>
              <a:cxnLst/>
              <a:rect l="l" t="t" r="r" b="b"/>
              <a:pathLst>
                <a:path w="6306" h="4901" extrusionOk="0">
                  <a:moveTo>
                    <a:pt x="3903" y="0"/>
                  </a:moveTo>
                  <a:cubicBezTo>
                    <a:pt x="3873" y="0"/>
                    <a:pt x="3846" y="8"/>
                    <a:pt x="3820" y="20"/>
                  </a:cubicBezTo>
                  <a:cubicBezTo>
                    <a:pt x="3750" y="55"/>
                    <a:pt x="3596" y="398"/>
                    <a:pt x="3491" y="626"/>
                  </a:cubicBezTo>
                  <a:cubicBezTo>
                    <a:pt x="3400" y="825"/>
                    <a:pt x="3316" y="1014"/>
                    <a:pt x="3246" y="1116"/>
                  </a:cubicBezTo>
                  <a:cubicBezTo>
                    <a:pt x="3071" y="1372"/>
                    <a:pt x="2595" y="1540"/>
                    <a:pt x="2360" y="1540"/>
                  </a:cubicBezTo>
                  <a:cubicBezTo>
                    <a:pt x="2273" y="1540"/>
                    <a:pt x="2227" y="1620"/>
                    <a:pt x="2161" y="1750"/>
                  </a:cubicBezTo>
                  <a:cubicBezTo>
                    <a:pt x="2122" y="1841"/>
                    <a:pt x="2063" y="1925"/>
                    <a:pt x="1986" y="1995"/>
                  </a:cubicBezTo>
                  <a:cubicBezTo>
                    <a:pt x="1923" y="2047"/>
                    <a:pt x="1898" y="2121"/>
                    <a:pt x="1870" y="2201"/>
                  </a:cubicBezTo>
                  <a:cubicBezTo>
                    <a:pt x="1839" y="2303"/>
                    <a:pt x="1800" y="2415"/>
                    <a:pt x="1678" y="2513"/>
                  </a:cubicBezTo>
                  <a:cubicBezTo>
                    <a:pt x="1520" y="2639"/>
                    <a:pt x="1590" y="3087"/>
                    <a:pt x="1695" y="3262"/>
                  </a:cubicBezTo>
                  <a:cubicBezTo>
                    <a:pt x="1723" y="3315"/>
                    <a:pt x="1727" y="3378"/>
                    <a:pt x="1709" y="3437"/>
                  </a:cubicBezTo>
                  <a:cubicBezTo>
                    <a:pt x="1643" y="3686"/>
                    <a:pt x="1271" y="4106"/>
                    <a:pt x="1026" y="4249"/>
                  </a:cubicBezTo>
                  <a:cubicBezTo>
                    <a:pt x="935" y="4305"/>
                    <a:pt x="858" y="4375"/>
                    <a:pt x="788" y="4456"/>
                  </a:cubicBezTo>
                  <a:cubicBezTo>
                    <a:pt x="655" y="4592"/>
                    <a:pt x="501" y="4750"/>
                    <a:pt x="200" y="4799"/>
                  </a:cubicBezTo>
                  <a:cubicBezTo>
                    <a:pt x="134" y="4813"/>
                    <a:pt x="64" y="4834"/>
                    <a:pt x="1" y="4862"/>
                  </a:cubicBezTo>
                  <a:lnTo>
                    <a:pt x="1937" y="4862"/>
                  </a:lnTo>
                  <a:lnTo>
                    <a:pt x="1972" y="4865"/>
                  </a:lnTo>
                  <a:lnTo>
                    <a:pt x="1986" y="4865"/>
                  </a:lnTo>
                  <a:lnTo>
                    <a:pt x="2017" y="4869"/>
                  </a:lnTo>
                  <a:lnTo>
                    <a:pt x="2024" y="4869"/>
                  </a:lnTo>
                  <a:lnTo>
                    <a:pt x="2056" y="4876"/>
                  </a:lnTo>
                  <a:lnTo>
                    <a:pt x="2063" y="4876"/>
                  </a:lnTo>
                  <a:lnTo>
                    <a:pt x="2087" y="4879"/>
                  </a:lnTo>
                  <a:lnTo>
                    <a:pt x="2098" y="4879"/>
                  </a:lnTo>
                  <a:lnTo>
                    <a:pt x="2115" y="4886"/>
                  </a:lnTo>
                  <a:lnTo>
                    <a:pt x="2126" y="4890"/>
                  </a:lnTo>
                  <a:lnTo>
                    <a:pt x="2143" y="4897"/>
                  </a:lnTo>
                  <a:lnTo>
                    <a:pt x="2150" y="4900"/>
                  </a:lnTo>
                  <a:cubicBezTo>
                    <a:pt x="2147" y="4823"/>
                    <a:pt x="2147" y="4753"/>
                    <a:pt x="2143" y="4694"/>
                  </a:cubicBezTo>
                  <a:cubicBezTo>
                    <a:pt x="2140" y="4473"/>
                    <a:pt x="2140" y="4403"/>
                    <a:pt x="2143" y="4379"/>
                  </a:cubicBezTo>
                  <a:cubicBezTo>
                    <a:pt x="2168" y="4281"/>
                    <a:pt x="2721" y="3955"/>
                    <a:pt x="3050" y="3766"/>
                  </a:cubicBezTo>
                  <a:cubicBezTo>
                    <a:pt x="3104" y="3742"/>
                    <a:pt x="3163" y="3728"/>
                    <a:pt x="3221" y="3728"/>
                  </a:cubicBezTo>
                  <a:cubicBezTo>
                    <a:pt x="3238" y="3728"/>
                    <a:pt x="3254" y="3729"/>
                    <a:pt x="3270" y="3731"/>
                  </a:cubicBezTo>
                  <a:cubicBezTo>
                    <a:pt x="3305" y="3731"/>
                    <a:pt x="3340" y="3731"/>
                    <a:pt x="3372" y="3724"/>
                  </a:cubicBezTo>
                  <a:lnTo>
                    <a:pt x="3372" y="3717"/>
                  </a:lnTo>
                  <a:cubicBezTo>
                    <a:pt x="3372" y="3556"/>
                    <a:pt x="3561" y="3556"/>
                    <a:pt x="3715" y="3556"/>
                  </a:cubicBezTo>
                  <a:cubicBezTo>
                    <a:pt x="3778" y="3556"/>
                    <a:pt x="3845" y="3553"/>
                    <a:pt x="3908" y="3542"/>
                  </a:cubicBezTo>
                  <a:cubicBezTo>
                    <a:pt x="4051" y="3514"/>
                    <a:pt x="4139" y="3420"/>
                    <a:pt x="4139" y="3287"/>
                  </a:cubicBezTo>
                  <a:cubicBezTo>
                    <a:pt x="4139" y="3097"/>
                    <a:pt x="4349" y="3090"/>
                    <a:pt x="4499" y="3087"/>
                  </a:cubicBezTo>
                  <a:cubicBezTo>
                    <a:pt x="4538" y="3087"/>
                    <a:pt x="4576" y="3083"/>
                    <a:pt x="4608" y="3080"/>
                  </a:cubicBezTo>
                  <a:cubicBezTo>
                    <a:pt x="4653" y="3076"/>
                    <a:pt x="4692" y="3048"/>
                    <a:pt x="4713" y="3010"/>
                  </a:cubicBezTo>
                  <a:cubicBezTo>
                    <a:pt x="4744" y="2954"/>
                    <a:pt x="4800" y="2922"/>
                    <a:pt x="4863" y="2919"/>
                  </a:cubicBezTo>
                  <a:cubicBezTo>
                    <a:pt x="4870" y="2880"/>
                    <a:pt x="4870" y="2845"/>
                    <a:pt x="4867" y="2807"/>
                  </a:cubicBezTo>
                  <a:cubicBezTo>
                    <a:pt x="4867" y="2751"/>
                    <a:pt x="4867" y="2695"/>
                    <a:pt x="4870" y="2639"/>
                  </a:cubicBezTo>
                  <a:cubicBezTo>
                    <a:pt x="4887" y="2490"/>
                    <a:pt x="4897" y="2435"/>
                    <a:pt x="5024" y="2435"/>
                  </a:cubicBezTo>
                  <a:cubicBezTo>
                    <a:pt x="5032" y="2435"/>
                    <a:pt x="5040" y="2435"/>
                    <a:pt x="5049" y="2436"/>
                  </a:cubicBezTo>
                  <a:lnTo>
                    <a:pt x="5115" y="2436"/>
                  </a:lnTo>
                  <a:cubicBezTo>
                    <a:pt x="5248" y="2436"/>
                    <a:pt x="5371" y="2362"/>
                    <a:pt x="5371" y="2303"/>
                  </a:cubicBezTo>
                  <a:cubicBezTo>
                    <a:pt x="5371" y="2278"/>
                    <a:pt x="5381" y="2254"/>
                    <a:pt x="5399" y="2236"/>
                  </a:cubicBezTo>
                  <a:cubicBezTo>
                    <a:pt x="5444" y="2196"/>
                    <a:pt x="5543" y="2180"/>
                    <a:pt x="5709" y="2180"/>
                  </a:cubicBezTo>
                  <a:cubicBezTo>
                    <a:pt x="5816" y="2180"/>
                    <a:pt x="5951" y="2187"/>
                    <a:pt x="6117" y="2198"/>
                  </a:cubicBezTo>
                  <a:cubicBezTo>
                    <a:pt x="6166" y="2198"/>
                    <a:pt x="6208" y="2201"/>
                    <a:pt x="6229" y="2201"/>
                  </a:cubicBezTo>
                  <a:lnTo>
                    <a:pt x="6239" y="2201"/>
                  </a:lnTo>
                  <a:cubicBezTo>
                    <a:pt x="6242" y="2202"/>
                    <a:pt x="6244" y="2202"/>
                    <a:pt x="6246" y="2202"/>
                  </a:cubicBezTo>
                  <a:cubicBezTo>
                    <a:pt x="6258" y="2202"/>
                    <a:pt x="6269" y="2195"/>
                    <a:pt x="6278" y="2184"/>
                  </a:cubicBezTo>
                  <a:cubicBezTo>
                    <a:pt x="6299" y="2149"/>
                    <a:pt x="6306" y="2107"/>
                    <a:pt x="6299" y="2068"/>
                  </a:cubicBezTo>
                  <a:cubicBezTo>
                    <a:pt x="6274" y="1942"/>
                    <a:pt x="6187" y="1753"/>
                    <a:pt x="6138" y="1746"/>
                  </a:cubicBezTo>
                  <a:cubicBezTo>
                    <a:pt x="6001" y="1722"/>
                    <a:pt x="6019" y="1554"/>
                    <a:pt x="6036" y="1375"/>
                  </a:cubicBezTo>
                  <a:cubicBezTo>
                    <a:pt x="6040" y="1309"/>
                    <a:pt x="6047" y="1242"/>
                    <a:pt x="6047" y="1183"/>
                  </a:cubicBezTo>
                  <a:cubicBezTo>
                    <a:pt x="6047" y="944"/>
                    <a:pt x="6005" y="783"/>
                    <a:pt x="5900" y="650"/>
                  </a:cubicBezTo>
                  <a:cubicBezTo>
                    <a:pt x="5896" y="643"/>
                    <a:pt x="5889" y="636"/>
                    <a:pt x="5886" y="629"/>
                  </a:cubicBezTo>
                  <a:lnTo>
                    <a:pt x="5882" y="622"/>
                  </a:lnTo>
                  <a:cubicBezTo>
                    <a:pt x="5875" y="615"/>
                    <a:pt x="5872" y="605"/>
                    <a:pt x="5865" y="598"/>
                  </a:cubicBezTo>
                  <a:lnTo>
                    <a:pt x="5861" y="591"/>
                  </a:lnTo>
                  <a:cubicBezTo>
                    <a:pt x="5854" y="580"/>
                    <a:pt x="5851" y="566"/>
                    <a:pt x="5844" y="556"/>
                  </a:cubicBezTo>
                  <a:lnTo>
                    <a:pt x="5844" y="552"/>
                  </a:lnTo>
                  <a:cubicBezTo>
                    <a:pt x="5837" y="538"/>
                    <a:pt x="5830" y="524"/>
                    <a:pt x="5823" y="510"/>
                  </a:cubicBezTo>
                  <a:lnTo>
                    <a:pt x="5823" y="507"/>
                  </a:lnTo>
                  <a:cubicBezTo>
                    <a:pt x="5717" y="493"/>
                    <a:pt x="5619" y="468"/>
                    <a:pt x="5521" y="430"/>
                  </a:cubicBezTo>
                  <a:cubicBezTo>
                    <a:pt x="5427" y="395"/>
                    <a:pt x="5329" y="370"/>
                    <a:pt x="5227" y="360"/>
                  </a:cubicBezTo>
                  <a:cubicBezTo>
                    <a:pt x="5143" y="360"/>
                    <a:pt x="5059" y="367"/>
                    <a:pt x="4975" y="377"/>
                  </a:cubicBezTo>
                  <a:cubicBezTo>
                    <a:pt x="4881" y="388"/>
                    <a:pt x="4783" y="398"/>
                    <a:pt x="4687" y="398"/>
                  </a:cubicBezTo>
                  <a:cubicBezTo>
                    <a:pt x="4520" y="398"/>
                    <a:pt x="4362" y="366"/>
                    <a:pt x="4251" y="241"/>
                  </a:cubicBezTo>
                  <a:cubicBezTo>
                    <a:pt x="4089" y="58"/>
                    <a:pt x="3985" y="0"/>
                    <a:pt x="390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841;p53">
              <a:extLst>
                <a:ext uri="{FF2B5EF4-FFF2-40B4-BE49-F238E27FC236}">
                  <a16:creationId xmlns:a16="http://schemas.microsoft.com/office/drawing/2014/main" id="{558795BA-8D03-4FC2-9F1A-B3BB94099574}"/>
                </a:ext>
              </a:extLst>
            </p:cNvPr>
            <p:cNvSpPr/>
            <p:nvPr/>
          </p:nvSpPr>
          <p:spPr>
            <a:xfrm>
              <a:off x="2104473" y="1751839"/>
              <a:ext cx="29151" cy="57216"/>
            </a:xfrm>
            <a:custGeom>
              <a:avLst/>
              <a:gdLst/>
              <a:ahLst/>
              <a:cxnLst/>
              <a:rect l="l" t="t" r="r" b="b"/>
              <a:pathLst>
                <a:path w="2147" h="4214" extrusionOk="0">
                  <a:moveTo>
                    <a:pt x="1204" y="1"/>
                  </a:moveTo>
                  <a:cubicBezTo>
                    <a:pt x="1073" y="1"/>
                    <a:pt x="933" y="35"/>
                    <a:pt x="855" y="107"/>
                  </a:cubicBezTo>
                  <a:cubicBezTo>
                    <a:pt x="778" y="173"/>
                    <a:pt x="676" y="208"/>
                    <a:pt x="575" y="208"/>
                  </a:cubicBezTo>
                  <a:lnTo>
                    <a:pt x="571" y="229"/>
                  </a:lnTo>
                  <a:lnTo>
                    <a:pt x="564" y="278"/>
                  </a:lnTo>
                  <a:lnTo>
                    <a:pt x="557" y="324"/>
                  </a:lnTo>
                  <a:cubicBezTo>
                    <a:pt x="557" y="338"/>
                    <a:pt x="554" y="352"/>
                    <a:pt x="554" y="366"/>
                  </a:cubicBezTo>
                  <a:cubicBezTo>
                    <a:pt x="550" y="380"/>
                    <a:pt x="550" y="394"/>
                    <a:pt x="550" y="404"/>
                  </a:cubicBezTo>
                  <a:cubicBezTo>
                    <a:pt x="547" y="418"/>
                    <a:pt x="547" y="432"/>
                    <a:pt x="543" y="446"/>
                  </a:cubicBezTo>
                  <a:cubicBezTo>
                    <a:pt x="543" y="460"/>
                    <a:pt x="543" y="471"/>
                    <a:pt x="540" y="485"/>
                  </a:cubicBezTo>
                  <a:cubicBezTo>
                    <a:pt x="540" y="495"/>
                    <a:pt x="540" y="509"/>
                    <a:pt x="536" y="520"/>
                  </a:cubicBezTo>
                  <a:cubicBezTo>
                    <a:pt x="536" y="534"/>
                    <a:pt x="536" y="544"/>
                    <a:pt x="536" y="555"/>
                  </a:cubicBezTo>
                  <a:cubicBezTo>
                    <a:pt x="533" y="565"/>
                    <a:pt x="536" y="576"/>
                    <a:pt x="533" y="586"/>
                  </a:cubicBezTo>
                  <a:cubicBezTo>
                    <a:pt x="529" y="600"/>
                    <a:pt x="533" y="607"/>
                    <a:pt x="533" y="618"/>
                  </a:cubicBezTo>
                  <a:lnTo>
                    <a:pt x="533" y="649"/>
                  </a:lnTo>
                  <a:lnTo>
                    <a:pt x="533" y="674"/>
                  </a:lnTo>
                  <a:lnTo>
                    <a:pt x="533" y="702"/>
                  </a:lnTo>
                  <a:lnTo>
                    <a:pt x="533" y="726"/>
                  </a:lnTo>
                  <a:lnTo>
                    <a:pt x="533" y="751"/>
                  </a:lnTo>
                  <a:lnTo>
                    <a:pt x="533" y="768"/>
                  </a:lnTo>
                  <a:lnTo>
                    <a:pt x="533" y="793"/>
                  </a:lnTo>
                  <a:lnTo>
                    <a:pt x="533" y="810"/>
                  </a:lnTo>
                  <a:lnTo>
                    <a:pt x="533" y="828"/>
                  </a:lnTo>
                  <a:lnTo>
                    <a:pt x="533" y="845"/>
                  </a:lnTo>
                  <a:lnTo>
                    <a:pt x="533" y="863"/>
                  </a:lnTo>
                  <a:cubicBezTo>
                    <a:pt x="533" y="866"/>
                    <a:pt x="533" y="870"/>
                    <a:pt x="536" y="877"/>
                  </a:cubicBezTo>
                  <a:cubicBezTo>
                    <a:pt x="536" y="880"/>
                    <a:pt x="536" y="884"/>
                    <a:pt x="536" y="887"/>
                  </a:cubicBezTo>
                  <a:cubicBezTo>
                    <a:pt x="540" y="894"/>
                    <a:pt x="536" y="898"/>
                    <a:pt x="540" y="901"/>
                  </a:cubicBezTo>
                  <a:cubicBezTo>
                    <a:pt x="543" y="905"/>
                    <a:pt x="540" y="908"/>
                    <a:pt x="543" y="912"/>
                  </a:cubicBezTo>
                  <a:cubicBezTo>
                    <a:pt x="547" y="915"/>
                    <a:pt x="547" y="919"/>
                    <a:pt x="547" y="922"/>
                  </a:cubicBezTo>
                  <a:lnTo>
                    <a:pt x="550" y="933"/>
                  </a:lnTo>
                  <a:cubicBezTo>
                    <a:pt x="550" y="936"/>
                    <a:pt x="550" y="936"/>
                    <a:pt x="554" y="940"/>
                  </a:cubicBezTo>
                  <a:lnTo>
                    <a:pt x="557" y="947"/>
                  </a:lnTo>
                  <a:cubicBezTo>
                    <a:pt x="557" y="950"/>
                    <a:pt x="561" y="954"/>
                    <a:pt x="564" y="957"/>
                  </a:cubicBezTo>
                  <a:cubicBezTo>
                    <a:pt x="624" y="1062"/>
                    <a:pt x="641" y="1188"/>
                    <a:pt x="603" y="1304"/>
                  </a:cubicBezTo>
                  <a:cubicBezTo>
                    <a:pt x="564" y="1454"/>
                    <a:pt x="470" y="1587"/>
                    <a:pt x="375" y="1636"/>
                  </a:cubicBezTo>
                  <a:cubicBezTo>
                    <a:pt x="333" y="1657"/>
                    <a:pt x="284" y="1727"/>
                    <a:pt x="242" y="1790"/>
                  </a:cubicBezTo>
                  <a:cubicBezTo>
                    <a:pt x="172" y="1888"/>
                    <a:pt x="106" y="1987"/>
                    <a:pt x="8" y="1997"/>
                  </a:cubicBezTo>
                  <a:cubicBezTo>
                    <a:pt x="1" y="2057"/>
                    <a:pt x="11" y="2116"/>
                    <a:pt x="36" y="2172"/>
                  </a:cubicBezTo>
                  <a:cubicBezTo>
                    <a:pt x="81" y="2312"/>
                    <a:pt x="162" y="2421"/>
                    <a:pt x="242" y="2456"/>
                  </a:cubicBezTo>
                  <a:cubicBezTo>
                    <a:pt x="505" y="2568"/>
                    <a:pt x="508" y="2767"/>
                    <a:pt x="508" y="2869"/>
                  </a:cubicBezTo>
                  <a:cubicBezTo>
                    <a:pt x="522" y="2893"/>
                    <a:pt x="610" y="2942"/>
                    <a:pt x="666" y="2974"/>
                  </a:cubicBezTo>
                  <a:cubicBezTo>
                    <a:pt x="764" y="3026"/>
                    <a:pt x="862" y="3082"/>
                    <a:pt x="918" y="3156"/>
                  </a:cubicBezTo>
                  <a:cubicBezTo>
                    <a:pt x="1030" y="3303"/>
                    <a:pt x="1188" y="3936"/>
                    <a:pt x="1188" y="4164"/>
                  </a:cubicBezTo>
                  <a:cubicBezTo>
                    <a:pt x="1188" y="4175"/>
                    <a:pt x="1188" y="4182"/>
                    <a:pt x="1188" y="4192"/>
                  </a:cubicBezTo>
                  <a:lnTo>
                    <a:pt x="1188" y="4199"/>
                  </a:lnTo>
                  <a:cubicBezTo>
                    <a:pt x="1188" y="4203"/>
                    <a:pt x="1188" y="4206"/>
                    <a:pt x="1191" y="4213"/>
                  </a:cubicBezTo>
                  <a:cubicBezTo>
                    <a:pt x="1230" y="4192"/>
                    <a:pt x="1265" y="4168"/>
                    <a:pt x="1300" y="4143"/>
                  </a:cubicBezTo>
                  <a:lnTo>
                    <a:pt x="1317" y="4126"/>
                  </a:lnTo>
                  <a:lnTo>
                    <a:pt x="1321" y="4122"/>
                  </a:lnTo>
                  <a:cubicBezTo>
                    <a:pt x="1324" y="4115"/>
                    <a:pt x="1328" y="4112"/>
                    <a:pt x="1335" y="4105"/>
                  </a:cubicBezTo>
                  <a:lnTo>
                    <a:pt x="1338" y="4101"/>
                  </a:lnTo>
                  <a:cubicBezTo>
                    <a:pt x="1342" y="4094"/>
                    <a:pt x="1349" y="4087"/>
                    <a:pt x="1352" y="4080"/>
                  </a:cubicBezTo>
                  <a:cubicBezTo>
                    <a:pt x="1426" y="3940"/>
                    <a:pt x="1461" y="3740"/>
                    <a:pt x="1447" y="3702"/>
                  </a:cubicBezTo>
                  <a:cubicBezTo>
                    <a:pt x="1398" y="3593"/>
                    <a:pt x="1422" y="3464"/>
                    <a:pt x="1510" y="3383"/>
                  </a:cubicBezTo>
                  <a:cubicBezTo>
                    <a:pt x="1534" y="3362"/>
                    <a:pt x="1583" y="3313"/>
                    <a:pt x="1636" y="3257"/>
                  </a:cubicBezTo>
                  <a:cubicBezTo>
                    <a:pt x="1821" y="3072"/>
                    <a:pt x="1905" y="2991"/>
                    <a:pt x="1951" y="2974"/>
                  </a:cubicBezTo>
                  <a:cubicBezTo>
                    <a:pt x="1972" y="2967"/>
                    <a:pt x="2000" y="2960"/>
                    <a:pt x="2024" y="2960"/>
                  </a:cubicBezTo>
                  <a:cubicBezTo>
                    <a:pt x="2122" y="2946"/>
                    <a:pt x="2147" y="2935"/>
                    <a:pt x="2143" y="2869"/>
                  </a:cubicBezTo>
                  <a:lnTo>
                    <a:pt x="2143" y="2844"/>
                  </a:lnTo>
                  <a:lnTo>
                    <a:pt x="2143" y="2834"/>
                  </a:lnTo>
                  <a:lnTo>
                    <a:pt x="2143" y="2816"/>
                  </a:lnTo>
                  <a:lnTo>
                    <a:pt x="2143" y="2806"/>
                  </a:lnTo>
                  <a:lnTo>
                    <a:pt x="2143" y="2785"/>
                  </a:lnTo>
                  <a:lnTo>
                    <a:pt x="2143" y="2774"/>
                  </a:lnTo>
                  <a:lnTo>
                    <a:pt x="2143" y="2753"/>
                  </a:lnTo>
                  <a:lnTo>
                    <a:pt x="2143" y="2739"/>
                  </a:lnTo>
                  <a:lnTo>
                    <a:pt x="2143" y="2715"/>
                  </a:lnTo>
                  <a:lnTo>
                    <a:pt x="2143" y="2701"/>
                  </a:lnTo>
                  <a:lnTo>
                    <a:pt x="2143" y="2676"/>
                  </a:lnTo>
                  <a:lnTo>
                    <a:pt x="2143" y="2659"/>
                  </a:lnTo>
                  <a:lnTo>
                    <a:pt x="2147" y="2631"/>
                  </a:lnTo>
                  <a:lnTo>
                    <a:pt x="2147" y="2617"/>
                  </a:lnTo>
                  <a:lnTo>
                    <a:pt x="2147" y="2613"/>
                  </a:lnTo>
                  <a:cubicBezTo>
                    <a:pt x="2038" y="2536"/>
                    <a:pt x="1940" y="2431"/>
                    <a:pt x="1940" y="2347"/>
                  </a:cubicBezTo>
                  <a:cubicBezTo>
                    <a:pt x="1933" y="2298"/>
                    <a:pt x="1909" y="2253"/>
                    <a:pt x="1870" y="2218"/>
                  </a:cubicBezTo>
                  <a:cubicBezTo>
                    <a:pt x="1860" y="2207"/>
                    <a:pt x="1849" y="2200"/>
                    <a:pt x="1835" y="2200"/>
                  </a:cubicBezTo>
                  <a:cubicBezTo>
                    <a:pt x="1832" y="2200"/>
                    <a:pt x="1832" y="2200"/>
                    <a:pt x="1828" y="2204"/>
                  </a:cubicBezTo>
                  <a:cubicBezTo>
                    <a:pt x="1794" y="2246"/>
                    <a:pt x="1735" y="2268"/>
                    <a:pt x="1664" y="2268"/>
                  </a:cubicBezTo>
                  <a:cubicBezTo>
                    <a:pt x="1634" y="2268"/>
                    <a:pt x="1602" y="2264"/>
                    <a:pt x="1569" y="2256"/>
                  </a:cubicBezTo>
                  <a:cubicBezTo>
                    <a:pt x="1457" y="2228"/>
                    <a:pt x="1317" y="2141"/>
                    <a:pt x="1286" y="1987"/>
                  </a:cubicBezTo>
                  <a:cubicBezTo>
                    <a:pt x="1251" y="1811"/>
                    <a:pt x="1384" y="1745"/>
                    <a:pt x="1510" y="1682"/>
                  </a:cubicBezTo>
                  <a:cubicBezTo>
                    <a:pt x="1590" y="1643"/>
                    <a:pt x="1667" y="1598"/>
                    <a:pt x="1737" y="1545"/>
                  </a:cubicBezTo>
                  <a:cubicBezTo>
                    <a:pt x="1839" y="1461"/>
                    <a:pt x="1898" y="1335"/>
                    <a:pt x="1898" y="1206"/>
                  </a:cubicBezTo>
                  <a:cubicBezTo>
                    <a:pt x="1898" y="1090"/>
                    <a:pt x="1846" y="982"/>
                    <a:pt x="1755" y="912"/>
                  </a:cubicBezTo>
                  <a:cubicBezTo>
                    <a:pt x="1660" y="835"/>
                    <a:pt x="1611" y="765"/>
                    <a:pt x="1608" y="688"/>
                  </a:cubicBezTo>
                  <a:cubicBezTo>
                    <a:pt x="1604" y="579"/>
                    <a:pt x="1685" y="495"/>
                    <a:pt x="1783" y="401"/>
                  </a:cubicBezTo>
                  <a:cubicBezTo>
                    <a:pt x="1804" y="380"/>
                    <a:pt x="1828" y="359"/>
                    <a:pt x="1846" y="338"/>
                  </a:cubicBezTo>
                  <a:cubicBezTo>
                    <a:pt x="1909" y="275"/>
                    <a:pt x="1909" y="236"/>
                    <a:pt x="1902" y="229"/>
                  </a:cubicBezTo>
                  <a:cubicBezTo>
                    <a:pt x="1900" y="226"/>
                    <a:pt x="1896" y="224"/>
                    <a:pt x="1891" y="224"/>
                  </a:cubicBezTo>
                  <a:cubicBezTo>
                    <a:pt x="1884" y="224"/>
                    <a:pt x="1875" y="228"/>
                    <a:pt x="1867" y="236"/>
                  </a:cubicBezTo>
                  <a:cubicBezTo>
                    <a:pt x="1820" y="286"/>
                    <a:pt x="1757" y="312"/>
                    <a:pt x="1692" y="312"/>
                  </a:cubicBezTo>
                  <a:cubicBezTo>
                    <a:pt x="1670" y="312"/>
                    <a:pt x="1647" y="309"/>
                    <a:pt x="1625" y="303"/>
                  </a:cubicBezTo>
                  <a:cubicBezTo>
                    <a:pt x="1576" y="285"/>
                    <a:pt x="1513" y="236"/>
                    <a:pt x="1499" y="107"/>
                  </a:cubicBezTo>
                  <a:cubicBezTo>
                    <a:pt x="1496" y="79"/>
                    <a:pt x="1461" y="51"/>
                    <a:pt x="1405" y="33"/>
                  </a:cubicBezTo>
                  <a:cubicBezTo>
                    <a:pt x="1349" y="12"/>
                    <a:pt x="1278" y="1"/>
                    <a:pt x="120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842;p53">
              <a:extLst>
                <a:ext uri="{FF2B5EF4-FFF2-40B4-BE49-F238E27FC236}">
                  <a16:creationId xmlns:a16="http://schemas.microsoft.com/office/drawing/2014/main" id="{C68F2C6B-D36D-4882-AB11-EE040795280D}"/>
                </a:ext>
              </a:extLst>
            </p:cNvPr>
            <p:cNvSpPr/>
            <p:nvPr/>
          </p:nvSpPr>
          <p:spPr>
            <a:xfrm>
              <a:off x="1983932" y="1753020"/>
              <a:ext cx="152883" cy="146433"/>
            </a:xfrm>
            <a:custGeom>
              <a:avLst/>
              <a:gdLst/>
              <a:ahLst/>
              <a:cxnLst/>
              <a:rect l="l" t="t" r="r" b="b"/>
              <a:pathLst>
                <a:path w="11260" h="10785" extrusionOk="0">
                  <a:moveTo>
                    <a:pt x="8820" y="1"/>
                  </a:moveTo>
                  <a:cubicBezTo>
                    <a:pt x="8760" y="1"/>
                    <a:pt x="8662" y="17"/>
                    <a:pt x="8581" y="30"/>
                  </a:cubicBezTo>
                  <a:cubicBezTo>
                    <a:pt x="8497" y="48"/>
                    <a:pt x="8410" y="58"/>
                    <a:pt x="8326" y="65"/>
                  </a:cubicBezTo>
                  <a:cubicBezTo>
                    <a:pt x="8242" y="79"/>
                    <a:pt x="8158" y="107"/>
                    <a:pt x="8081" y="142"/>
                  </a:cubicBezTo>
                  <a:cubicBezTo>
                    <a:pt x="7944" y="195"/>
                    <a:pt x="7797" y="254"/>
                    <a:pt x="7677" y="254"/>
                  </a:cubicBezTo>
                  <a:cubicBezTo>
                    <a:pt x="7615" y="254"/>
                    <a:pt x="7560" y="239"/>
                    <a:pt x="7517" y="198"/>
                  </a:cubicBezTo>
                  <a:cubicBezTo>
                    <a:pt x="7493" y="180"/>
                    <a:pt x="7423" y="173"/>
                    <a:pt x="7323" y="173"/>
                  </a:cubicBezTo>
                  <a:cubicBezTo>
                    <a:pt x="7030" y="173"/>
                    <a:pt x="6487" y="236"/>
                    <a:pt x="6155" y="275"/>
                  </a:cubicBezTo>
                  <a:cubicBezTo>
                    <a:pt x="5882" y="307"/>
                    <a:pt x="5648" y="335"/>
                    <a:pt x="5511" y="338"/>
                  </a:cubicBezTo>
                  <a:cubicBezTo>
                    <a:pt x="5301" y="349"/>
                    <a:pt x="5157" y="471"/>
                    <a:pt x="5021" y="594"/>
                  </a:cubicBezTo>
                  <a:cubicBezTo>
                    <a:pt x="4905" y="695"/>
                    <a:pt x="4797" y="793"/>
                    <a:pt x="4660" y="793"/>
                  </a:cubicBezTo>
                  <a:cubicBezTo>
                    <a:pt x="4433" y="793"/>
                    <a:pt x="4055" y="989"/>
                    <a:pt x="3852" y="1213"/>
                  </a:cubicBezTo>
                  <a:cubicBezTo>
                    <a:pt x="3810" y="1262"/>
                    <a:pt x="3754" y="1297"/>
                    <a:pt x="3694" y="1315"/>
                  </a:cubicBezTo>
                  <a:lnTo>
                    <a:pt x="3701" y="1329"/>
                  </a:lnTo>
                  <a:lnTo>
                    <a:pt x="3705" y="1336"/>
                  </a:lnTo>
                  <a:cubicBezTo>
                    <a:pt x="3712" y="1346"/>
                    <a:pt x="3715" y="1357"/>
                    <a:pt x="3722" y="1364"/>
                  </a:cubicBezTo>
                  <a:lnTo>
                    <a:pt x="3722" y="1371"/>
                  </a:lnTo>
                  <a:cubicBezTo>
                    <a:pt x="3729" y="1378"/>
                    <a:pt x="3733" y="1385"/>
                    <a:pt x="3740" y="1392"/>
                  </a:cubicBezTo>
                  <a:cubicBezTo>
                    <a:pt x="3859" y="1542"/>
                    <a:pt x="3915" y="1738"/>
                    <a:pt x="3915" y="2001"/>
                  </a:cubicBezTo>
                  <a:cubicBezTo>
                    <a:pt x="3915" y="2068"/>
                    <a:pt x="3908" y="2138"/>
                    <a:pt x="3901" y="2208"/>
                  </a:cubicBezTo>
                  <a:cubicBezTo>
                    <a:pt x="3894" y="2281"/>
                    <a:pt x="3883" y="2407"/>
                    <a:pt x="3901" y="2439"/>
                  </a:cubicBezTo>
                  <a:cubicBezTo>
                    <a:pt x="4079" y="2474"/>
                    <a:pt x="4163" y="2859"/>
                    <a:pt x="4163" y="2862"/>
                  </a:cubicBezTo>
                  <a:cubicBezTo>
                    <a:pt x="4181" y="2943"/>
                    <a:pt x="4163" y="3023"/>
                    <a:pt x="4114" y="3090"/>
                  </a:cubicBezTo>
                  <a:cubicBezTo>
                    <a:pt x="4079" y="3132"/>
                    <a:pt x="4030" y="3156"/>
                    <a:pt x="3974" y="3156"/>
                  </a:cubicBezTo>
                  <a:cubicBezTo>
                    <a:pt x="3950" y="3156"/>
                    <a:pt x="3908" y="3153"/>
                    <a:pt x="3845" y="3149"/>
                  </a:cubicBezTo>
                  <a:cubicBezTo>
                    <a:pt x="3763" y="3143"/>
                    <a:pt x="3586" y="3131"/>
                    <a:pt x="3441" y="3131"/>
                  </a:cubicBezTo>
                  <a:cubicBezTo>
                    <a:pt x="3350" y="3131"/>
                    <a:pt x="3271" y="3136"/>
                    <a:pt x="3235" y="3149"/>
                  </a:cubicBezTo>
                  <a:cubicBezTo>
                    <a:pt x="3214" y="3293"/>
                    <a:pt x="3025" y="3387"/>
                    <a:pt x="2850" y="3387"/>
                  </a:cubicBezTo>
                  <a:lnTo>
                    <a:pt x="2749" y="3387"/>
                  </a:lnTo>
                  <a:cubicBezTo>
                    <a:pt x="2745" y="3401"/>
                    <a:pt x="2742" y="3426"/>
                    <a:pt x="2738" y="3450"/>
                  </a:cubicBezTo>
                  <a:lnTo>
                    <a:pt x="2738" y="3471"/>
                  </a:lnTo>
                  <a:cubicBezTo>
                    <a:pt x="2731" y="3524"/>
                    <a:pt x="2731" y="3573"/>
                    <a:pt x="2735" y="3622"/>
                  </a:cubicBezTo>
                  <a:cubicBezTo>
                    <a:pt x="2738" y="3713"/>
                    <a:pt x="2738" y="3786"/>
                    <a:pt x="2689" y="3832"/>
                  </a:cubicBezTo>
                  <a:cubicBezTo>
                    <a:pt x="2665" y="3856"/>
                    <a:pt x="2633" y="3870"/>
                    <a:pt x="2598" y="3870"/>
                  </a:cubicBezTo>
                  <a:cubicBezTo>
                    <a:pt x="2584" y="3870"/>
                    <a:pt x="2577" y="3874"/>
                    <a:pt x="2553" y="3909"/>
                  </a:cubicBezTo>
                  <a:cubicBezTo>
                    <a:pt x="2511" y="3976"/>
                    <a:pt x="2437" y="4021"/>
                    <a:pt x="2357" y="4028"/>
                  </a:cubicBezTo>
                  <a:cubicBezTo>
                    <a:pt x="2322" y="4035"/>
                    <a:pt x="2280" y="4035"/>
                    <a:pt x="2238" y="4035"/>
                  </a:cubicBezTo>
                  <a:cubicBezTo>
                    <a:pt x="2080" y="4042"/>
                    <a:pt x="2007" y="4053"/>
                    <a:pt x="2007" y="4109"/>
                  </a:cubicBezTo>
                  <a:cubicBezTo>
                    <a:pt x="2007" y="4301"/>
                    <a:pt x="1874" y="4452"/>
                    <a:pt x="1667" y="4494"/>
                  </a:cubicBezTo>
                  <a:cubicBezTo>
                    <a:pt x="1612" y="4502"/>
                    <a:pt x="1559" y="4505"/>
                    <a:pt x="1505" y="4505"/>
                  </a:cubicBezTo>
                  <a:cubicBezTo>
                    <a:pt x="1487" y="4505"/>
                    <a:pt x="1468" y="4505"/>
                    <a:pt x="1450" y="4504"/>
                  </a:cubicBezTo>
                  <a:cubicBezTo>
                    <a:pt x="1383" y="4504"/>
                    <a:pt x="1254" y="4504"/>
                    <a:pt x="1236" y="4529"/>
                  </a:cubicBezTo>
                  <a:cubicBezTo>
                    <a:pt x="1236" y="4532"/>
                    <a:pt x="1236" y="4532"/>
                    <a:pt x="1236" y="4536"/>
                  </a:cubicBezTo>
                  <a:cubicBezTo>
                    <a:pt x="1240" y="4571"/>
                    <a:pt x="1226" y="4609"/>
                    <a:pt x="1198" y="4634"/>
                  </a:cubicBezTo>
                  <a:cubicBezTo>
                    <a:pt x="1162" y="4672"/>
                    <a:pt x="1107" y="4680"/>
                    <a:pt x="1049" y="4680"/>
                  </a:cubicBezTo>
                  <a:cubicBezTo>
                    <a:pt x="1033" y="4680"/>
                    <a:pt x="1017" y="4680"/>
                    <a:pt x="1002" y="4679"/>
                  </a:cubicBezTo>
                  <a:lnTo>
                    <a:pt x="960" y="4679"/>
                  </a:lnTo>
                  <a:cubicBezTo>
                    <a:pt x="953" y="4679"/>
                    <a:pt x="947" y="4678"/>
                    <a:pt x="940" y="4678"/>
                  </a:cubicBezTo>
                  <a:cubicBezTo>
                    <a:pt x="908" y="4678"/>
                    <a:pt x="877" y="4685"/>
                    <a:pt x="848" y="4697"/>
                  </a:cubicBezTo>
                  <a:cubicBezTo>
                    <a:pt x="575" y="4854"/>
                    <a:pt x="74" y="5159"/>
                    <a:pt x="4" y="5236"/>
                  </a:cubicBezTo>
                  <a:cubicBezTo>
                    <a:pt x="1" y="5285"/>
                    <a:pt x="8" y="5509"/>
                    <a:pt x="11" y="5726"/>
                  </a:cubicBezTo>
                  <a:cubicBezTo>
                    <a:pt x="11" y="5796"/>
                    <a:pt x="18" y="5866"/>
                    <a:pt x="18" y="5936"/>
                  </a:cubicBezTo>
                  <a:lnTo>
                    <a:pt x="29" y="5950"/>
                  </a:lnTo>
                  <a:lnTo>
                    <a:pt x="39" y="5960"/>
                  </a:lnTo>
                  <a:lnTo>
                    <a:pt x="43" y="5964"/>
                  </a:lnTo>
                  <a:lnTo>
                    <a:pt x="53" y="5974"/>
                  </a:lnTo>
                  <a:cubicBezTo>
                    <a:pt x="60" y="5981"/>
                    <a:pt x="64" y="5985"/>
                    <a:pt x="71" y="5988"/>
                  </a:cubicBezTo>
                  <a:lnTo>
                    <a:pt x="78" y="5992"/>
                  </a:lnTo>
                  <a:cubicBezTo>
                    <a:pt x="85" y="5999"/>
                    <a:pt x="92" y="6002"/>
                    <a:pt x="102" y="6009"/>
                  </a:cubicBezTo>
                  <a:cubicBezTo>
                    <a:pt x="141" y="6031"/>
                    <a:pt x="270" y="6115"/>
                    <a:pt x="456" y="6234"/>
                  </a:cubicBezTo>
                  <a:lnTo>
                    <a:pt x="494" y="6262"/>
                  </a:lnTo>
                  <a:cubicBezTo>
                    <a:pt x="865" y="6500"/>
                    <a:pt x="1454" y="6888"/>
                    <a:pt x="2094" y="7312"/>
                  </a:cubicBezTo>
                  <a:lnTo>
                    <a:pt x="2220" y="7392"/>
                  </a:lnTo>
                  <a:lnTo>
                    <a:pt x="2584" y="7634"/>
                  </a:lnTo>
                  <a:lnTo>
                    <a:pt x="2679" y="7697"/>
                  </a:lnTo>
                  <a:lnTo>
                    <a:pt x="2689" y="7704"/>
                  </a:lnTo>
                  <a:cubicBezTo>
                    <a:pt x="3834" y="8464"/>
                    <a:pt x="5241" y="9405"/>
                    <a:pt x="5409" y="9545"/>
                  </a:cubicBezTo>
                  <a:lnTo>
                    <a:pt x="5420" y="9552"/>
                  </a:lnTo>
                  <a:cubicBezTo>
                    <a:pt x="5528" y="9671"/>
                    <a:pt x="5623" y="9804"/>
                    <a:pt x="5704" y="9944"/>
                  </a:cubicBezTo>
                  <a:cubicBezTo>
                    <a:pt x="5728" y="9983"/>
                    <a:pt x="5749" y="10014"/>
                    <a:pt x="5760" y="10035"/>
                  </a:cubicBezTo>
                  <a:cubicBezTo>
                    <a:pt x="5973" y="10067"/>
                    <a:pt x="6176" y="10133"/>
                    <a:pt x="6365" y="10232"/>
                  </a:cubicBezTo>
                  <a:cubicBezTo>
                    <a:pt x="6407" y="10256"/>
                    <a:pt x="6442" y="10288"/>
                    <a:pt x="6477" y="10319"/>
                  </a:cubicBezTo>
                  <a:cubicBezTo>
                    <a:pt x="6600" y="10452"/>
                    <a:pt x="6645" y="10641"/>
                    <a:pt x="6659" y="10757"/>
                  </a:cubicBezTo>
                  <a:cubicBezTo>
                    <a:pt x="6659" y="10767"/>
                    <a:pt x="6663" y="10778"/>
                    <a:pt x="6663" y="10785"/>
                  </a:cubicBezTo>
                  <a:cubicBezTo>
                    <a:pt x="6747" y="10767"/>
                    <a:pt x="6887" y="10736"/>
                    <a:pt x="7009" y="10711"/>
                  </a:cubicBezTo>
                  <a:lnTo>
                    <a:pt x="7044" y="10704"/>
                  </a:lnTo>
                  <a:lnTo>
                    <a:pt x="7058" y="10704"/>
                  </a:lnTo>
                  <a:lnTo>
                    <a:pt x="7079" y="10701"/>
                  </a:lnTo>
                  <a:lnTo>
                    <a:pt x="7132" y="10687"/>
                  </a:lnTo>
                  <a:cubicBezTo>
                    <a:pt x="7205" y="10673"/>
                    <a:pt x="7335" y="10634"/>
                    <a:pt x="7475" y="10589"/>
                  </a:cubicBezTo>
                  <a:cubicBezTo>
                    <a:pt x="7639" y="10536"/>
                    <a:pt x="7811" y="10477"/>
                    <a:pt x="7902" y="10445"/>
                  </a:cubicBezTo>
                  <a:lnTo>
                    <a:pt x="7955" y="10428"/>
                  </a:lnTo>
                  <a:lnTo>
                    <a:pt x="8952" y="9622"/>
                  </a:lnTo>
                  <a:lnTo>
                    <a:pt x="11259" y="8184"/>
                  </a:lnTo>
                  <a:lnTo>
                    <a:pt x="11249" y="8138"/>
                  </a:lnTo>
                  <a:lnTo>
                    <a:pt x="11245" y="8128"/>
                  </a:lnTo>
                  <a:lnTo>
                    <a:pt x="11238" y="8110"/>
                  </a:lnTo>
                  <a:lnTo>
                    <a:pt x="11235" y="8096"/>
                  </a:lnTo>
                  <a:lnTo>
                    <a:pt x="11228" y="8078"/>
                  </a:lnTo>
                  <a:lnTo>
                    <a:pt x="11224" y="8061"/>
                  </a:lnTo>
                  <a:lnTo>
                    <a:pt x="11217" y="8047"/>
                  </a:lnTo>
                  <a:lnTo>
                    <a:pt x="11210" y="8029"/>
                  </a:lnTo>
                  <a:lnTo>
                    <a:pt x="11203" y="8012"/>
                  </a:lnTo>
                  <a:lnTo>
                    <a:pt x="11196" y="7994"/>
                  </a:lnTo>
                  <a:lnTo>
                    <a:pt x="11193" y="7980"/>
                  </a:lnTo>
                  <a:lnTo>
                    <a:pt x="11182" y="7959"/>
                  </a:lnTo>
                  <a:lnTo>
                    <a:pt x="11179" y="7949"/>
                  </a:lnTo>
                  <a:cubicBezTo>
                    <a:pt x="11172" y="7938"/>
                    <a:pt x="11168" y="7928"/>
                    <a:pt x="11165" y="7921"/>
                  </a:cubicBezTo>
                  <a:lnTo>
                    <a:pt x="11158" y="7910"/>
                  </a:lnTo>
                  <a:lnTo>
                    <a:pt x="11147" y="7893"/>
                  </a:lnTo>
                  <a:lnTo>
                    <a:pt x="11144" y="7882"/>
                  </a:lnTo>
                  <a:lnTo>
                    <a:pt x="11133" y="7868"/>
                  </a:lnTo>
                  <a:lnTo>
                    <a:pt x="11126" y="7858"/>
                  </a:lnTo>
                  <a:lnTo>
                    <a:pt x="11119" y="7847"/>
                  </a:lnTo>
                  <a:lnTo>
                    <a:pt x="11112" y="7840"/>
                  </a:lnTo>
                  <a:lnTo>
                    <a:pt x="11102" y="7830"/>
                  </a:lnTo>
                  <a:lnTo>
                    <a:pt x="11095" y="7826"/>
                  </a:lnTo>
                  <a:cubicBezTo>
                    <a:pt x="11091" y="7823"/>
                    <a:pt x="11088" y="7819"/>
                    <a:pt x="11084" y="7819"/>
                  </a:cubicBezTo>
                  <a:lnTo>
                    <a:pt x="11077" y="7816"/>
                  </a:lnTo>
                  <a:cubicBezTo>
                    <a:pt x="11074" y="7816"/>
                    <a:pt x="11067" y="7812"/>
                    <a:pt x="11060" y="7812"/>
                  </a:cubicBezTo>
                  <a:cubicBezTo>
                    <a:pt x="10986" y="7809"/>
                    <a:pt x="10913" y="7788"/>
                    <a:pt x="10846" y="7749"/>
                  </a:cubicBezTo>
                  <a:cubicBezTo>
                    <a:pt x="10787" y="7714"/>
                    <a:pt x="10724" y="7697"/>
                    <a:pt x="10657" y="7693"/>
                  </a:cubicBezTo>
                  <a:cubicBezTo>
                    <a:pt x="10458" y="7693"/>
                    <a:pt x="10234" y="7588"/>
                    <a:pt x="10209" y="7413"/>
                  </a:cubicBezTo>
                  <a:cubicBezTo>
                    <a:pt x="10202" y="7364"/>
                    <a:pt x="10202" y="7315"/>
                    <a:pt x="10209" y="7266"/>
                  </a:cubicBezTo>
                  <a:cubicBezTo>
                    <a:pt x="10227" y="7179"/>
                    <a:pt x="10209" y="7088"/>
                    <a:pt x="10157" y="7018"/>
                  </a:cubicBezTo>
                  <a:cubicBezTo>
                    <a:pt x="10115" y="6955"/>
                    <a:pt x="10069" y="6899"/>
                    <a:pt x="10020" y="6843"/>
                  </a:cubicBezTo>
                  <a:cubicBezTo>
                    <a:pt x="9954" y="6769"/>
                    <a:pt x="9905" y="6710"/>
                    <a:pt x="9905" y="6640"/>
                  </a:cubicBezTo>
                  <a:cubicBezTo>
                    <a:pt x="9905" y="6559"/>
                    <a:pt x="9989" y="6475"/>
                    <a:pt x="10129" y="6353"/>
                  </a:cubicBezTo>
                  <a:lnTo>
                    <a:pt x="10143" y="6339"/>
                  </a:lnTo>
                  <a:cubicBezTo>
                    <a:pt x="10136" y="6325"/>
                    <a:pt x="10125" y="6307"/>
                    <a:pt x="10118" y="6293"/>
                  </a:cubicBezTo>
                  <a:cubicBezTo>
                    <a:pt x="10087" y="6241"/>
                    <a:pt x="10066" y="6181"/>
                    <a:pt x="10062" y="6118"/>
                  </a:cubicBezTo>
                  <a:cubicBezTo>
                    <a:pt x="10059" y="6090"/>
                    <a:pt x="10055" y="6062"/>
                    <a:pt x="10048" y="6034"/>
                  </a:cubicBezTo>
                  <a:cubicBezTo>
                    <a:pt x="10027" y="5946"/>
                    <a:pt x="9999" y="5827"/>
                    <a:pt x="10076" y="5736"/>
                  </a:cubicBezTo>
                  <a:cubicBezTo>
                    <a:pt x="10143" y="5656"/>
                    <a:pt x="10185" y="5586"/>
                    <a:pt x="10108" y="5435"/>
                  </a:cubicBezTo>
                  <a:cubicBezTo>
                    <a:pt x="10055" y="5327"/>
                    <a:pt x="10087" y="5225"/>
                    <a:pt x="10115" y="5134"/>
                  </a:cubicBezTo>
                  <a:cubicBezTo>
                    <a:pt x="10143" y="5043"/>
                    <a:pt x="10167" y="4959"/>
                    <a:pt x="10125" y="4858"/>
                  </a:cubicBezTo>
                  <a:cubicBezTo>
                    <a:pt x="10080" y="4767"/>
                    <a:pt x="10034" y="4679"/>
                    <a:pt x="9978" y="4595"/>
                  </a:cubicBezTo>
                  <a:cubicBezTo>
                    <a:pt x="9905" y="4473"/>
                    <a:pt x="9856" y="4389"/>
                    <a:pt x="9866" y="4319"/>
                  </a:cubicBezTo>
                  <a:cubicBezTo>
                    <a:pt x="9870" y="4312"/>
                    <a:pt x="9873" y="4305"/>
                    <a:pt x="9873" y="4298"/>
                  </a:cubicBezTo>
                  <a:lnTo>
                    <a:pt x="9877" y="4291"/>
                  </a:lnTo>
                  <a:cubicBezTo>
                    <a:pt x="9880" y="4287"/>
                    <a:pt x="9884" y="4280"/>
                    <a:pt x="9887" y="4277"/>
                  </a:cubicBezTo>
                  <a:lnTo>
                    <a:pt x="9887" y="4273"/>
                  </a:lnTo>
                  <a:cubicBezTo>
                    <a:pt x="9894" y="4266"/>
                    <a:pt x="9898" y="4259"/>
                    <a:pt x="9901" y="4252"/>
                  </a:cubicBezTo>
                  <a:lnTo>
                    <a:pt x="9908" y="4249"/>
                  </a:lnTo>
                  <a:lnTo>
                    <a:pt x="9919" y="4235"/>
                  </a:lnTo>
                  <a:lnTo>
                    <a:pt x="9929" y="4228"/>
                  </a:lnTo>
                  <a:lnTo>
                    <a:pt x="9940" y="4217"/>
                  </a:lnTo>
                  <a:lnTo>
                    <a:pt x="9964" y="4200"/>
                  </a:lnTo>
                  <a:lnTo>
                    <a:pt x="9968" y="4196"/>
                  </a:lnTo>
                  <a:cubicBezTo>
                    <a:pt x="9961" y="4189"/>
                    <a:pt x="9957" y="4179"/>
                    <a:pt x="9957" y="4172"/>
                  </a:cubicBezTo>
                  <a:cubicBezTo>
                    <a:pt x="9950" y="4158"/>
                    <a:pt x="9947" y="4140"/>
                    <a:pt x="9947" y="4126"/>
                  </a:cubicBezTo>
                  <a:lnTo>
                    <a:pt x="9947" y="4116"/>
                  </a:lnTo>
                  <a:cubicBezTo>
                    <a:pt x="9943" y="4102"/>
                    <a:pt x="9943" y="4088"/>
                    <a:pt x="9943" y="4074"/>
                  </a:cubicBezTo>
                  <a:cubicBezTo>
                    <a:pt x="9943" y="3856"/>
                    <a:pt x="9782" y="3258"/>
                    <a:pt x="9698" y="3142"/>
                  </a:cubicBezTo>
                  <a:cubicBezTo>
                    <a:pt x="9659" y="3090"/>
                    <a:pt x="9568" y="3041"/>
                    <a:pt x="9488" y="2995"/>
                  </a:cubicBezTo>
                  <a:cubicBezTo>
                    <a:pt x="9362" y="2925"/>
                    <a:pt x="9264" y="2869"/>
                    <a:pt x="9264" y="2775"/>
                  </a:cubicBezTo>
                  <a:cubicBezTo>
                    <a:pt x="9264" y="2684"/>
                    <a:pt x="9264" y="2561"/>
                    <a:pt x="9075" y="2481"/>
                  </a:cubicBezTo>
                  <a:cubicBezTo>
                    <a:pt x="8868" y="2393"/>
                    <a:pt x="8732" y="2040"/>
                    <a:pt x="8763" y="1875"/>
                  </a:cubicBezTo>
                  <a:cubicBezTo>
                    <a:pt x="8767" y="1868"/>
                    <a:pt x="8767" y="1857"/>
                    <a:pt x="8770" y="1850"/>
                  </a:cubicBezTo>
                  <a:cubicBezTo>
                    <a:pt x="8784" y="1805"/>
                    <a:pt x="8826" y="1773"/>
                    <a:pt x="8875" y="1773"/>
                  </a:cubicBezTo>
                  <a:cubicBezTo>
                    <a:pt x="8914" y="1773"/>
                    <a:pt x="8973" y="1686"/>
                    <a:pt x="9019" y="1623"/>
                  </a:cubicBezTo>
                  <a:cubicBezTo>
                    <a:pt x="9071" y="1542"/>
                    <a:pt x="9131" y="1462"/>
                    <a:pt x="9201" y="1423"/>
                  </a:cubicBezTo>
                  <a:cubicBezTo>
                    <a:pt x="9253" y="1399"/>
                    <a:pt x="9327" y="1297"/>
                    <a:pt x="9362" y="1178"/>
                  </a:cubicBezTo>
                  <a:cubicBezTo>
                    <a:pt x="9376" y="1122"/>
                    <a:pt x="9390" y="1017"/>
                    <a:pt x="9337" y="937"/>
                  </a:cubicBezTo>
                  <a:cubicBezTo>
                    <a:pt x="9337" y="933"/>
                    <a:pt x="9334" y="930"/>
                    <a:pt x="9334" y="926"/>
                  </a:cubicBezTo>
                  <a:cubicBezTo>
                    <a:pt x="9330" y="923"/>
                    <a:pt x="9327" y="919"/>
                    <a:pt x="9327" y="912"/>
                  </a:cubicBezTo>
                  <a:cubicBezTo>
                    <a:pt x="9323" y="909"/>
                    <a:pt x="9323" y="905"/>
                    <a:pt x="9320" y="902"/>
                  </a:cubicBezTo>
                  <a:cubicBezTo>
                    <a:pt x="9320" y="898"/>
                    <a:pt x="9316" y="891"/>
                    <a:pt x="9313" y="888"/>
                  </a:cubicBezTo>
                  <a:cubicBezTo>
                    <a:pt x="9313" y="881"/>
                    <a:pt x="9309" y="877"/>
                    <a:pt x="9309" y="870"/>
                  </a:cubicBezTo>
                  <a:cubicBezTo>
                    <a:pt x="9306" y="867"/>
                    <a:pt x="9306" y="860"/>
                    <a:pt x="9302" y="856"/>
                  </a:cubicBezTo>
                  <a:cubicBezTo>
                    <a:pt x="9302" y="849"/>
                    <a:pt x="9302" y="846"/>
                    <a:pt x="9299" y="839"/>
                  </a:cubicBezTo>
                  <a:cubicBezTo>
                    <a:pt x="9299" y="835"/>
                    <a:pt x="9295" y="828"/>
                    <a:pt x="9295" y="821"/>
                  </a:cubicBezTo>
                  <a:cubicBezTo>
                    <a:pt x="9295" y="814"/>
                    <a:pt x="9292" y="807"/>
                    <a:pt x="9292" y="804"/>
                  </a:cubicBezTo>
                  <a:cubicBezTo>
                    <a:pt x="9292" y="797"/>
                    <a:pt x="9288" y="790"/>
                    <a:pt x="9288" y="783"/>
                  </a:cubicBezTo>
                  <a:cubicBezTo>
                    <a:pt x="9288" y="776"/>
                    <a:pt x="9288" y="769"/>
                    <a:pt x="9285" y="762"/>
                  </a:cubicBezTo>
                  <a:cubicBezTo>
                    <a:pt x="9285" y="755"/>
                    <a:pt x="9285" y="748"/>
                    <a:pt x="9285" y="737"/>
                  </a:cubicBezTo>
                  <a:cubicBezTo>
                    <a:pt x="9281" y="730"/>
                    <a:pt x="9285" y="723"/>
                    <a:pt x="9285" y="716"/>
                  </a:cubicBezTo>
                  <a:lnTo>
                    <a:pt x="9285" y="692"/>
                  </a:lnTo>
                  <a:lnTo>
                    <a:pt x="9285" y="667"/>
                  </a:lnTo>
                  <a:lnTo>
                    <a:pt x="9285" y="639"/>
                  </a:lnTo>
                  <a:lnTo>
                    <a:pt x="9285" y="615"/>
                  </a:lnTo>
                  <a:lnTo>
                    <a:pt x="9285" y="587"/>
                  </a:lnTo>
                  <a:lnTo>
                    <a:pt x="9285" y="555"/>
                  </a:lnTo>
                  <a:lnTo>
                    <a:pt x="9285" y="524"/>
                  </a:lnTo>
                  <a:lnTo>
                    <a:pt x="9285" y="496"/>
                  </a:lnTo>
                  <a:lnTo>
                    <a:pt x="9285" y="461"/>
                  </a:lnTo>
                  <a:cubicBezTo>
                    <a:pt x="9285" y="450"/>
                    <a:pt x="9285" y="440"/>
                    <a:pt x="9285" y="429"/>
                  </a:cubicBezTo>
                  <a:cubicBezTo>
                    <a:pt x="9288" y="415"/>
                    <a:pt x="9285" y="405"/>
                    <a:pt x="9288" y="391"/>
                  </a:cubicBezTo>
                  <a:cubicBezTo>
                    <a:pt x="9292" y="380"/>
                    <a:pt x="9288" y="370"/>
                    <a:pt x="9292" y="356"/>
                  </a:cubicBezTo>
                  <a:cubicBezTo>
                    <a:pt x="9295" y="345"/>
                    <a:pt x="9295" y="331"/>
                    <a:pt x="9295" y="321"/>
                  </a:cubicBezTo>
                  <a:cubicBezTo>
                    <a:pt x="9295" y="307"/>
                    <a:pt x="9299" y="293"/>
                    <a:pt x="9299" y="282"/>
                  </a:cubicBezTo>
                  <a:cubicBezTo>
                    <a:pt x="9302" y="268"/>
                    <a:pt x="9302" y="254"/>
                    <a:pt x="9306" y="240"/>
                  </a:cubicBezTo>
                  <a:cubicBezTo>
                    <a:pt x="9306" y="226"/>
                    <a:pt x="9306" y="216"/>
                    <a:pt x="9309" y="202"/>
                  </a:cubicBezTo>
                  <a:cubicBezTo>
                    <a:pt x="9309" y="188"/>
                    <a:pt x="9313" y="174"/>
                    <a:pt x="9316" y="156"/>
                  </a:cubicBezTo>
                  <a:cubicBezTo>
                    <a:pt x="9316" y="142"/>
                    <a:pt x="9320" y="128"/>
                    <a:pt x="9320" y="114"/>
                  </a:cubicBezTo>
                  <a:lnTo>
                    <a:pt x="9320" y="104"/>
                  </a:lnTo>
                  <a:cubicBezTo>
                    <a:pt x="9162" y="90"/>
                    <a:pt x="9008" y="55"/>
                    <a:pt x="8861" y="6"/>
                  </a:cubicBezTo>
                  <a:cubicBezTo>
                    <a:pt x="8852" y="2"/>
                    <a:pt x="8837" y="1"/>
                    <a:pt x="88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843;p53">
              <a:extLst>
                <a:ext uri="{FF2B5EF4-FFF2-40B4-BE49-F238E27FC236}">
                  <a16:creationId xmlns:a16="http://schemas.microsoft.com/office/drawing/2014/main" id="{410DAB34-63F7-4BEC-A43E-45BF60498C86}"/>
                </a:ext>
              </a:extLst>
            </p:cNvPr>
            <p:cNvSpPr/>
            <p:nvPr/>
          </p:nvSpPr>
          <p:spPr>
            <a:xfrm>
              <a:off x="2000849" y="181464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cubicBezTo>
                    <a:pt x="1" y="4"/>
                    <a:pt x="1" y="4"/>
                    <a:pt x="1" y="0"/>
                  </a:cubicBezTo>
                  <a:cubicBezTo>
                    <a:pt x="1" y="4"/>
                    <a:pt x="1" y="4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844;p53">
              <a:extLst>
                <a:ext uri="{FF2B5EF4-FFF2-40B4-BE49-F238E27FC236}">
                  <a16:creationId xmlns:a16="http://schemas.microsoft.com/office/drawing/2014/main" id="{A4AEBB42-C974-4B69-8840-24ED0EAC7400}"/>
                </a:ext>
              </a:extLst>
            </p:cNvPr>
            <p:cNvSpPr/>
            <p:nvPr/>
          </p:nvSpPr>
          <p:spPr>
            <a:xfrm>
              <a:off x="2021202" y="1799102"/>
              <a:ext cx="149" cy="869"/>
            </a:xfrm>
            <a:custGeom>
              <a:avLst/>
              <a:gdLst/>
              <a:ahLst/>
              <a:cxnLst/>
              <a:rect l="l" t="t" r="r" b="b"/>
              <a:pathLst>
                <a:path w="11" h="64" extrusionOk="0">
                  <a:moveTo>
                    <a:pt x="11" y="0"/>
                  </a:moveTo>
                  <a:cubicBezTo>
                    <a:pt x="7" y="14"/>
                    <a:pt x="4" y="39"/>
                    <a:pt x="0" y="63"/>
                  </a:cubicBezTo>
                  <a:cubicBezTo>
                    <a:pt x="4" y="39"/>
                    <a:pt x="7" y="14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845;p53">
              <a:extLst>
                <a:ext uri="{FF2B5EF4-FFF2-40B4-BE49-F238E27FC236}">
                  <a16:creationId xmlns:a16="http://schemas.microsoft.com/office/drawing/2014/main" id="{213E18FC-B987-4975-B3D3-0D2F3AFAEFC3}"/>
                </a:ext>
              </a:extLst>
            </p:cNvPr>
            <p:cNvSpPr/>
            <p:nvPr/>
          </p:nvSpPr>
          <p:spPr>
            <a:xfrm>
              <a:off x="2034372" y="1771296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18" y="32"/>
                  </a:moveTo>
                  <a:cubicBezTo>
                    <a:pt x="11" y="21"/>
                    <a:pt x="4" y="11"/>
                    <a:pt x="0" y="0"/>
                  </a:cubicBezTo>
                  <a:cubicBezTo>
                    <a:pt x="4" y="11"/>
                    <a:pt x="11" y="21"/>
                    <a:pt x="1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846;p53">
              <a:extLst>
                <a:ext uri="{FF2B5EF4-FFF2-40B4-BE49-F238E27FC236}">
                  <a16:creationId xmlns:a16="http://schemas.microsoft.com/office/drawing/2014/main" id="{D0A393DF-923E-405C-AA59-E45F20BEAF6B}"/>
                </a:ext>
              </a:extLst>
            </p:cNvPr>
            <p:cNvSpPr/>
            <p:nvPr/>
          </p:nvSpPr>
          <p:spPr>
            <a:xfrm>
              <a:off x="1995581" y="1816645"/>
              <a:ext cx="1534" cy="299"/>
            </a:xfrm>
            <a:custGeom>
              <a:avLst/>
              <a:gdLst/>
              <a:ahLst/>
              <a:cxnLst/>
              <a:rect l="l" t="t" r="r" b="b"/>
              <a:pathLst>
                <a:path w="113" h="22" extrusionOk="0">
                  <a:moveTo>
                    <a:pt x="0" y="21"/>
                  </a:moveTo>
                  <a:cubicBezTo>
                    <a:pt x="35" y="7"/>
                    <a:pt x="74" y="0"/>
                    <a:pt x="112" y="4"/>
                  </a:cubicBezTo>
                  <a:cubicBezTo>
                    <a:pt x="74" y="0"/>
                    <a:pt x="35" y="7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847;p53">
              <a:extLst>
                <a:ext uri="{FF2B5EF4-FFF2-40B4-BE49-F238E27FC236}">
                  <a16:creationId xmlns:a16="http://schemas.microsoft.com/office/drawing/2014/main" id="{E1A9F10A-62A3-4B4F-B79A-06A1F685468C}"/>
                </a:ext>
              </a:extLst>
            </p:cNvPr>
            <p:cNvSpPr/>
            <p:nvPr/>
          </p:nvSpPr>
          <p:spPr>
            <a:xfrm>
              <a:off x="2034603" y="1771771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" y="0"/>
                  </a:moveTo>
                  <a:cubicBezTo>
                    <a:pt x="4" y="7"/>
                    <a:pt x="11" y="18"/>
                    <a:pt x="15" y="21"/>
                  </a:cubicBezTo>
                  <a:cubicBezTo>
                    <a:pt x="11" y="18"/>
                    <a:pt x="8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848;p53">
              <a:extLst>
                <a:ext uri="{FF2B5EF4-FFF2-40B4-BE49-F238E27FC236}">
                  <a16:creationId xmlns:a16="http://schemas.microsoft.com/office/drawing/2014/main" id="{D43507B7-1A7A-4A2B-BAEE-F29436C64848}"/>
                </a:ext>
              </a:extLst>
            </p:cNvPr>
            <p:cNvSpPr/>
            <p:nvPr/>
          </p:nvSpPr>
          <p:spPr>
            <a:xfrm>
              <a:off x="2034182" y="177105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849;p53">
              <a:extLst>
                <a:ext uri="{FF2B5EF4-FFF2-40B4-BE49-F238E27FC236}">
                  <a16:creationId xmlns:a16="http://schemas.microsoft.com/office/drawing/2014/main" id="{949950C4-9318-4804-BCC3-8BCB9DC4454B}"/>
                </a:ext>
              </a:extLst>
            </p:cNvPr>
            <p:cNvSpPr/>
            <p:nvPr/>
          </p:nvSpPr>
          <p:spPr>
            <a:xfrm>
              <a:off x="1997672" y="1816115"/>
              <a:ext cx="2675" cy="611"/>
            </a:xfrm>
            <a:custGeom>
              <a:avLst/>
              <a:gdLst/>
              <a:ahLst/>
              <a:cxnLst/>
              <a:rect l="l" t="t" r="r" b="b"/>
              <a:pathLst>
                <a:path w="197" h="45" extrusionOk="0">
                  <a:moveTo>
                    <a:pt x="196" y="1"/>
                  </a:moveTo>
                  <a:cubicBezTo>
                    <a:pt x="154" y="40"/>
                    <a:pt x="93" y="43"/>
                    <a:pt x="30" y="43"/>
                  </a:cubicBezTo>
                  <a:cubicBezTo>
                    <a:pt x="20" y="43"/>
                    <a:pt x="10" y="43"/>
                    <a:pt x="0" y="43"/>
                  </a:cubicBezTo>
                  <a:cubicBezTo>
                    <a:pt x="16" y="43"/>
                    <a:pt x="32" y="44"/>
                    <a:pt x="48" y="44"/>
                  </a:cubicBezTo>
                  <a:cubicBezTo>
                    <a:pt x="105" y="44"/>
                    <a:pt x="158" y="36"/>
                    <a:pt x="1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850;p53">
              <a:extLst>
                <a:ext uri="{FF2B5EF4-FFF2-40B4-BE49-F238E27FC236}">
                  <a16:creationId xmlns:a16="http://schemas.microsoft.com/office/drawing/2014/main" id="{5E3AC677-7466-45CC-9609-BD4DEB99E16C}"/>
                </a:ext>
              </a:extLst>
            </p:cNvPr>
            <p:cNvSpPr/>
            <p:nvPr/>
          </p:nvSpPr>
          <p:spPr>
            <a:xfrm>
              <a:off x="2027950" y="1795491"/>
              <a:ext cx="8282" cy="434"/>
            </a:xfrm>
            <a:custGeom>
              <a:avLst/>
              <a:gdLst/>
              <a:ahLst/>
              <a:cxnLst/>
              <a:rect l="l" t="t" r="r" b="b"/>
              <a:pathLst>
                <a:path w="610" h="32" extrusionOk="0">
                  <a:moveTo>
                    <a:pt x="610" y="32"/>
                  </a:moveTo>
                  <a:cubicBezTo>
                    <a:pt x="477" y="25"/>
                    <a:pt x="91" y="0"/>
                    <a:pt x="0" y="32"/>
                  </a:cubicBezTo>
                  <a:cubicBezTo>
                    <a:pt x="91" y="0"/>
                    <a:pt x="477" y="25"/>
                    <a:pt x="61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851;p53">
              <a:extLst>
                <a:ext uri="{FF2B5EF4-FFF2-40B4-BE49-F238E27FC236}">
                  <a16:creationId xmlns:a16="http://schemas.microsoft.com/office/drawing/2014/main" id="{B23208AF-A4A6-43DE-A071-067DDEAF6704}"/>
                </a:ext>
              </a:extLst>
            </p:cNvPr>
            <p:cNvSpPr/>
            <p:nvPr/>
          </p:nvSpPr>
          <p:spPr>
            <a:xfrm>
              <a:off x="2110135" y="1764018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cubicBezTo>
                    <a:pt x="0" y="8"/>
                    <a:pt x="0" y="11"/>
                    <a:pt x="4" y="18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852;p53">
              <a:extLst>
                <a:ext uri="{FF2B5EF4-FFF2-40B4-BE49-F238E27FC236}">
                  <a16:creationId xmlns:a16="http://schemas.microsoft.com/office/drawing/2014/main" id="{60BD971A-9D04-4629-93C7-E7B77C6C4AF9}"/>
                </a:ext>
              </a:extLst>
            </p:cNvPr>
            <p:cNvSpPr/>
            <p:nvPr/>
          </p:nvSpPr>
          <p:spPr>
            <a:xfrm>
              <a:off x="2110270" y="1764493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"/>
                  </a:moveTo>
                  <a:cubicBezTo>
                    <a:pt x="1" y="8"/>
                    <a:pt x="1" y="11"/>
                    <a:pt x="4" y="18"/>
                  </a:cubicBez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853;p53">
              <a:extLst>
                <a:ext uri="{FF2B5EF4-FFF2-40B4-BE49-F238E27FC236}">
                  <a16:creationId xmlns:a16="http://schemas.microsoft.com/office/drawing/2014/main" id="{71C42BA7-4E87-4E4C-802B-C06B998A465F}"/>
                </a:ext>
              </a:extLst>
            </p:cNvPr>
            <p:cNvSpPr/>
            <p:nvPr/>
          </p:nvSpPr>
          <p:spPr>
            <a:xfrm>
              <a:off x="2110080" y="1763448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1" y="1"/>
                  </a:moveTo>
                  <a:cubicBezTo>
                    <a:pt x="1" y="8"/>
                    <a:pt x="1" y="15"/>
                    <a:pt x="4" y="22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854;p53">
              <a:extLst>
                <a:ext uri="{FF2B5EF4-FFF2-40B4-BE49-F238E27FC236}">
                  <a16:creationId xmlns:a16="http://schemas.microsoft.com/office/drawing/2014/main" id="{7298040D-E4CF-4506-BC0D-5ABED5283F2C}"/>
                </a:ext>
              </a:extLst>
            </p:cNvPr>
            <p:cNvSpPr/>
            <p:nvPr/>
          </p:nvSpPr>
          <p:spPr>
            <a:xfrm>
              <a:off x="2110039" y="1759836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0" y="1"/>
                  </a:move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855;p53">
              <a:extLst>
                <a:ext uri="{FF2B5EF4-FFF2-40B4-BE49-F238E27FC236}">
                  <a16:creationId xmlns:a16="http://schemas.microsoft.com/office/drawing/2014/main" id="{B4C79CCE-79B8-450C-B9DF-914107F2EA76}"/>
                </a:ext>
              </a:extLst>
            </p:cNvPr>
            <p:cNvSpPr/>
            <p:nvPr/>
          </p:nvSpPr>
          <p:spPr>
            <a:xfrm>
              <a:off x="2110039" y="1762878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856;p53">
              <a:extLst>
                <a:ext uri="{FF2B5EF4-FFF2-40B4-BE49-F238E27FC236}">
                  <a16:creationId xmlns:a16="http://schemas.microsoft.com/office/drawing/2014/main" id="{207A5D51-6AA8-40D3-81A2-5FCA1486FE6F}"/>
                </a:ext>
              </a:extLst>
            </p:cNvPr>
            <p:cNvSpPr/>
            <p:nvPr/>
          </p:nvSpPr>
          <p:spPr>
            <a:xfrm>
              <a:off x="2119218" y="180970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857;p53">
              <a:extLst>
                <a:ext uri="{FF2B5EF4-FFF2-40B4-BE49-F238E27FC236}">
                  <a16:creationId xmlns:a16="http://schemas.microsoft.com/office/drawing/2014/main" id="{871E8CBE-98FE-4BF4-86EF-180CE7B54CA9}"/>
                </a:ext>
              </a:extLst>
            </p:cNvPr>
            <p:cNvSpPr/>
            <p:nvPr/>
          </p:nvSpPr>
          <p:spPr>
            <a:xfrm>
              <a:off x="2110555" y="176534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"/>
                    <a:pt x="4" y="11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858;p53">
              <a:extLst>
                <a:ext uri="{FF2B5EF4-FFF2-40B4-BE49-F238E27FC236}">
                  <a16:creationId xmlns:a16="http://schemas.microsoft.com/office/drawing/2014/main" id="{57DA16E9-8638-455E-8800-534E8E56FD0C}"/>
                </a:ext>
              </a:extLst>
            </p:cNvPr>
            <p:cNvSpPr/>
            <p:nvPr/>
          </p:nvSpPr>
          <p:spPr>
            <a:xfrm>
              <a:off x="2119028" y="1808987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859;p53">
              <a:extLst>
                <a:ext uri="{FF2B5EF4-FFF2-40B4-BE49-F238E27FC236}">
                  <a16:creationId xmlns:a16="http://schemas.microsoft.com/office/drawing/2014/main" id="{9E09F13B-30F4-4167-B33C-515856CABB12}"/>
                </a:ext>
              </a:extLst>
            </p:cNvPr>
            <p:cNvSpPr/>
            <p:nvPr/>
          </p:nvSpPr>
          <p:spPr>
            <a:xfrm>
              <a:off x="2110365" y="1764969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"/>
                    <a:pt x="4" y="11"/>
                    <a:pt x="8" y="15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860;p53">
              <a:extLst>
                <a:ext uri="{FF2B5EF4-FFF2-40B4-BE49-F238E27FC236}">
                  <a16:creationId xmlns:a16="http://schemas.microsoft.com/office/drawing/2014/main" id="{BAC672BB-22FB-4D5E-96AE-85A44DF8C70E}"/>
                </a:ext>
              </a:extLst>
            </p:cNvPr>
            <p:cNvSpPr/>
            <p:nvPr/>
          </p:nvSpPr>
          <p:spPr>
            <a:xfrm>
              <a:off x="2110080" y="1758981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1"/>
                  </a:moveTo>
                  <a:cubicBezTo>
                    <a:pt x="1" y="11"/>
                    <a:pt x="1" y="22"/>
                    <a:pt x="1" y="32"/>
                  </a:cubicBez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861;p53">
              <a:extLst>
                <a:ext uri="{FF2B5EF4-FFF2-40B4-BE49-F238E27FC236}">
                  <a16:creationId xmlns:a16="http://schemas.microsoft.com/office/drawing/2014/main" id="{C3F7BD0B-A1D8-4CA0-975C-C521867B9740}"/>
                </a:ext>
              </a:extLst>
            </p:cNvPr>
            <p:cNvSpPr/>
            <p:nvPr/>
          </p:nvSpPr>
          <p:spPr>
            <a:xfrm>
              <a:off x="2109985" y="176221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1"/>
                  </a:moveTo>
                  <a:lnTo>
                    <a:pt x="1" y="22"/>
                  </a:ln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862;p53">
              <a:extLst>
                <a:ext uri="{FF2B5EF4-FFF2-40B4-BE49-F238E27FC236}">
                  <a16:creationId xmlns:a16="http://schemas.microsoft.com/office/drawing/2014/main" id="{EF9AD59A-517A-4854-BA06-2D694913A3DD}"/>
                </a:ext>
              </a:extLst>
            </p:cNvPr>
            <p:cNvSpPr/>
            <p:nvPr/>
          </p:nvSpPr>
          <p:spPr>
            <a:xfrm>
              <a:off x="2109985" y="1760692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863;p53">
              <a:extLst>
                <a:ext uri="{FF2B5EF4-FFF2-40B4-BE49-F238E27FC236}">
                  <a16:creationId xmlns:a16="http://schemas.microsoft.com/office/drawing/2014/main" id="{2F2B6A81-43ED-4C31-9F7F-6D0FCE20711F}"/>
                </a:ext>
              </a:extLst>
            </p:cNvPr>
            <p:cNvSpPr/>
            <p:nvPr/>
          </p:nvSpPr>
          <p:spPr>
            <a:xfrm>
              <a:off x="2109985" y="1761452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864;p53">
              <a:extLst>
                <a:ext uri="{FF2B5EF4-FFF2-40B4-BE49-F238E27FC236}">
                  <a16:creationId xmlns:a16="http://schemas.microsoft.com/office/drawing/2014/main" id="{B52D981D-5A76-4AD4-8DD5-CF32A1D85F9D}"/>
                </a:ext>
              </a:extLst>
            </p:cNvPr>
            <p:cNvSpPr/>
            <p:nvPr/>
          </p:nvSpPr>
          <p:spPr>
            <a:xfrm>
              <a:off x="2110705" y="1765688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0"/>
                  </a:moveTo>
                  <a:cubicBezTo>
                    <a:pt x="0" y="4"/>
                    <a:pt x="4" y="7"/>
                    <a:pt x="7" y="11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865;p53">
              <a:extLst>
                <a:ext uri="{FF2B5EF4-FFF2-40B4-BE49-F238E27FC236}">
                  <a16:creationId xmlns:a16="http://schemas.microsoft.com/office/drawing/2014/main" id="{2C7B70F8-FF78-4A99-B110-3ABCFE53FCDE}"/>
                </a:ext>
              </a:extLst>
            </p:cNvPr>
            <p:cNvSpPr/>
            <p:nvPr/>
          </p:nvSpPr>
          <p:spPr>
            <a:xfrm>
              <a:off x="2110135" y="1757990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0"/>
                  </a:moveTo>
                  <a:cubicBezTo>
                    <a:pt x="4" y="14"/>
                    <a:pt x="0" y="25"/>
                    <a:pt x="0" y="35"/>
                  </a:cubicBezTo>
                  <a:cubicBezTo>
                    <a:pt x="0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866;p53">
              <a:extLst>
                <a:ext uri="{FF2B5EF4-FFF2-40B4-BE49-F238E27FC236}">
                  <a16:creationId xmlns:a16="http://schemas.microsoft.com/office/drawing/2014/main" id="{68A71236-6428-4128-8931-BE979B312BB2}"/>
                </a:ext>
              </a:extLst>
            </p:cNvPr>
            <p:cNvSpPr/>
            <p:nvPr/>
          </p:nvSpPr>
          <p:spPr>
            <a:xfrm>
              <a:off x="2110230" y="1756985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1"/>
                  </a:moveTo>
                  <a:cubicBezTo>
                    <a:pt x="4" y="11"/>
                    <a:pt x="0" y="25"/>
                    <a:pt x="0" y="36"/>
                  </a:cubicBezTo>
                  <a:cubicBezTo>
                    <a:pt x="0" y="25"/>
                    <a:pt x="4" y="1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867;p53">
              <a:extLst>
                <a:ext uri="{FF2B5EF4-FFF2-40B4-BE49-F238E27FC236}">
                  <a16:creationId xmlns:a16="http://schemas.microsoft.com/office/drawing/2014/main" id="{27DD7C4C-F5CC-424A-AF91-1D799311D0C2}"/>
                </a:ext>
              </a:extLst>
            </p:cNvPr>
            <p:cNvSpPr/>
            <p:nvPr/>
          </p:nvSpPr>
          <p:spPr>
            <a:xfrm>
              <a:off x="2110365" y="1755899"/>
              <a:ext cx="68" cy="530"/>
            </a:xfrm>
            <a:custGeom>
              <a:avLst/>
              <a:gdLst/>
              <a:ahLst/>
              <a:cxnLst/>
              <a:rect l="l" t="t" r="r" b="b"/>
              <a:pathLst>
                <a:path w="5" h="39" extrusionOk="0">
                  <a:moveTo>
                    <a:pt x="4" y="0"/>
                  </a:moveTo>
                  <a:cubicBezTo>
                    <a:pt x="4" y="14"/>
                    <a:pt x="1" y="25"/>
                    <a:pt x="1" y="39"/>
                  </a:cubicBezTo>
                  <a:cubicBezTo>
                    <a:pt x="1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868;p53">
              <a:extLst>
                <a:ext uri="{FF2B5EF4-FFF2-40B4-BE49-F238E27FC236}">
                  <a16:creationId xmlns:a16="http://schemas.microsoft.com/office/drawing/2014/main" id="{1A73DC65-CC23-4596-9D11-8F09A95F613C}"/>
                </a:ext>
              </a:extLst>
            </p:cNvPr>
            <p:cNvSpPr/>
            <p:nvPr/>
          </p:nvSpPr>
          <p:spPr>
            <a:xfrm>
              <a:off x="2110515" y="1754704"/>
              <a:ext cx="54" cy="638"/>
            </a:xfrm>
            <a:custGeom>
              <a:avLst/>
              <a:gdLst/>
              <a:ahLst/>
              <a:cxnLst/>
              <a:rect l="l" t="t" r="r" b="b"/>
              <a:pathLst>
                <a:path w="4" h="47" extrusionOk="0">
                  <a:moveTo>
                    <a:pt x="4" y="1"/>
                  </a:moveTo>
                  <a:lnTo>
                    <a:pt x="4" y="1"/>
                  </a:lnTo>
                  <a:cubicBezTo>
                    <a:pt x="4" y="15"/>
                    <a:pt x="0" y="32"/>
                    <a:pt x="0" y="46"/>
                  </a:cubicBezTo>
                  <a:cubicBezTo>
                    <a:pt x="0" y="32"/>
                    <a:pt x="4" y="1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869;p53">
              <a:extLst>
                <a:ext uri="{FF2B5EF4-FFF2-40B4-BE49-F238E27FC236}">
                  <a16:creationId xmlns:a16="http://schemas.microsoft.com/office/drawing/2014/main" id="{16C10EE6-C473-46BF-AF60-366C05F90D00}"/>
                </a:ext>
              </a:extLst>
            </p:cNvPr>
            <p:cNvSpPr/>
            <p:nvPr/>
          </p:nvSpPr>
          <p:spPr>
            <a:xfrm>
              <a:off x="2119734" y="1788268"/>
              <a:ext cx="110385" cy="105294"/>
            </a:xfrm>
            <a:custGeom>
              <a:avLst/>
              <a:gdLst/>
              <a:ahLst/>
              <a:cxnLst/>
              <a:rect l="l" t="t" r="r" b="b"/>
              <a:pathLst>
                <a:path w="8130" h="7755" extrusionOk="0">
                  <a:moveTo>
                    <a:pt x="1152" y="0"/>
                  </a:moveTo>
                  <a:lnTo>
                    <a:pt x="1152" y="4"/>
                  </a:lnTo>
                  <a:cubicBezTo>
                    <a:pt x="1152" y="21"/>
                    <a:pt x="1152" y="35"/>
                    <a:pt x="1152" y="49"/>
                  </a:cubicBezTo>
                  <a:lnTo>
                    <a:pt x="1152" y="56"/>
                  </a:lnTo>
                  <a:cubicBezTo>
                    <a:pt x="1152" y="70"/>
                    <a:pt x="1152" y="84"/>
                    <a:pt x="1149" y="98"/>
                  </a:cubicBezTo>
                  <a:lnTo>
                    <a:pt x="1149" y="102"/>
                  </a:lnTo>
                  <a:lnTo>
                    <a:pt x="1149" y="137"/>
                  </a:lnTo>
                  <a:lnTo>
                    <a:pt x="1149" y="144"/>
                  </a:lnTo>
                  <a:lnTo>
                    <a:pt x="1149" y="175"/>
                  </a:lnTo>
                  <a:cubicBezTo>
                    <a:pt x="1156" y="371"/>
                    <a:pt x="988" y="392"/>
                    <a:pt x="914" y="399"/>
                  </a:cubicBezTo>
                  <a:lnTo>
                    <a:pt x="893" y="403"/>
                  </a:lnTo>
                  <a:lnTo>
                    <a:pt x="876" y="403"/>
                  </a:lnTo>
                  <a:cubicBezTo>
                    <a:pt x="799" y="466"/>
                    <a:pt x="729" y="536"/>
                    <a:pt x="659" y="606"/>
                  </a:cubicBezTo>
                  <a:lnTo>
                    <a:pt x="648" y="616"/>
                  </a:lnTo>
                  <a:lnTo>
                    <a:pt x="638" y="630"/>
                  </a:lnTo>
                  <a:lnTo>
                    <a:pt x="606" y="662"/>
                  </a:lnTo>
                  <a:cubicBezTo>
                    <a:pt x="547" y="718"/>
                    <a:pt x="498" y="767"/>
                    <a:pt x="473" y="788"/>
                  </a:cubicBezTo>
                  <a:cubicBezTo>
                    <a:pt x="431" y="833"/>
                    <a:pt x="417" y="896"/>
                    <a:pt x="442" y="952"/>
                  </a:cubicBezTo>
                  <a:cubicBezTo>
                    <a:pt x="494" y="1057"/>
                    <a:pt x="403" y="1334"/>
                    <a:pt x="344" y="1450"/>
                  </a:cubicBezTo>
                  <a:cubicBezTo>
                    <a:pt x="295" y="1527"/>
                    <a:pt x="232" y="1593"/>
                    <a:pt x="155" y="1642"/>
                  </a:cubicBezTo>
                  <a:lnTo>
                    <a:pt x="148" y="1646"/>
                  </a:lnTo>
                  <a:lnTo>
                    <a:pt x="113" y="1667"/>
                  </a:lnTo>
                  <a:lnTo>
                    <a:pt x="88" y="1684"/>
                  </a:lnTo>
                  <a:cubicBezTo>
                    <a:pt x="57" y="1705"/>
                    <a:pt x="29" y="1730"/>
                    <a:pt x="1" y="1754"/>
                  </a:cubicBezTo>
                  <a:cubicBezTo>
                    <a:pt x="1" y="1758"/>
                    <a:pt x="1" y="1761"/>
                    <a:pt x="1" y="1765"/>
                  </a:cubicBezTo>
                  <a:lnTo>
                    <a:pt x="1" y="1768"/>
                  </a:lnTo>
                  <a:cubicBezTo>
                    <a:pt x="1" y="1772"/>
                    <a:pt x="4" y="1775"/>
                    <a:pt x="4" y="1779"/>
                  </a:cubicBezTo>
                  <a:lnTo>
                    <a:pt x="8" y="1786"/>
                  </a:lnTo>
                  <a:lnTo>
                    <a:pt x="11" y="1796"/>
                  </a:lnTo>
                  <a:lnTo>
                    <a:pt x="18" y="1810"/>
                  </a:lnTo>
                  <a:lnTo>
                    <a:pt x="22" y="1817"/>
                  </a:lnTo>
                  <a:cubicBezTo>
                    <a:pt x="43" y="1852"/>
                    <a:pt x="67" y="1898"/>
                    <a:pt x="92" y="1936"/>
                  </a:cubicBezTo>
                  <a:cubicBezTo>
                    <a:pt x="148" y="2027"/>
                    <a:pt x="200" y="2118"/>
                    <a:pt x="242" y="2216"/>
                  </a:cubicBezTo>
                  <a:cubicBezTo>
                    <a:pt x="309" y="2360"/>
                    <a:pt x="270" y="2486"/>
                    <a:pt x="239" y="2584"/>
                  </a:cubicBezTo>
                  <a:cubicBezTo>
                    <a:pt x="214" y="2671"/>
                    <a:pt x="197" y="2727"/>
                    <a:pt x="225" y="2787"/>
                  </a:cubicBezTo>
                  <a:cubicBezTo>
                    <a:pt x="333" y="2997"/>
                    <a:pt x="267" y="3123"/>
                    <a:pt x="179" y="3228"/>
                  </a:cubicBezTo>
                  <a:cubicBezTo>
                    <a:pt x="144" y="3273"/>
                    <a:pt x="158" y="3343"/>
                    <a:pt x="176" y="3417"/>
                  </a:cubicBezTo>
                  <a:cubicBezTo>
                    <a:pt x="186" y="3452"/>
                    <a:pt x="190" y="3491"/>
                    <a:pt x="193" y="3526"/>
                  </a:cubicBezTo>
                  <a:cubicBezTo>
                    <a:pt x="200" y="3568"/>
                    <a:pt x="214" y="3606"/>
                    <a:pt x="235" y="3641"/>
                  </a:cubicBezTo>
                  <a:cubicBezTo>
                    <a:pt x="270" y="3708"/>
                    <a:pt x="305" y="3774"/>
                    <a:pt x="253" y="3823"/>
                  </a:cubicBezTo>
                  <a:cubicBezTo>
                    <a:pt x="249" y="3830"/>
                    <a:pt x="232" y="3844"/>
                    <a:pt x="214" y="3858"/>
                  </a:cubicBezTo>
                  <a:cubicBezTo>
                    <a:pt x="172" y="3897"/>
                    <a:pt x="137" y="3928"/>
                    <a:pt x="113" y="3953"/>
                  </a:cubicBezTo>
                  <a:cubicBezTo>
                    <a:pt x="57" y="4009"/>
                    <a:pt x="39" y="4037"/>
                    <a:pt x="36" y="4051"/>
                  </a:cubicBezTo>
                  <a:cubicBezTo>
                    <a:pt x="46" y="4079"/>
                    <a:pt x="67" y="4107"/>
                    <a:pt x="88" y="4131"/>
                  </a:cubicBezTo>
                  <a:lnTo>
                    <a:pt x="120" y="4166"/>
                  </a:lnTo>
                  <a:cubicBezTo>
                    <a:pt x="172" y="4226"/>
                    <a:pt x="221" y="4289"/>
                    <a:pt x="267" y="4355"/>
                  </a:cubicBezTo>
                  <a:cubicBezTo>
                    <a:pt x="337" y="4450"/>
                    <a:pt x="361" y="4572"/>
                    <a:pt x="340" y="4688"/>
                  </a:cubicBezTo>
                  <a:cubicBezTo>
                    <a:pt x="337" y="4726"/>
                    <a:pt x="333" y="4765"/>
                    <a:pt x="337" y="4803"/>
                  </a:cubicBezTo>
                  <a:cubicBezTo>
                    <a:pt x="351" y="4901"/>
                    <a:pt x="519" y="4971"/>
                    <a:pt x="655" y="4971"/>
                  </a:cubicBezTo>
                  <a:cubicBezTo>
                    <a:pt x="743" y="4975"/>
                    <a:pt x="827" y="4999"/>
                    <a:pt x="900" y="5041"/>
                  </a:cubicBezTo>
                  <a:cubicBezTo>
                    <a:pt x="949" y="5069"/>
                    <a:pt x="1005" y="5087"/>
                    <a:pt x="1061" y="5090"/>
                  </a:cubicBezTo>
                  <a:cubicBezTo>
                    <a:pt x="1072" y="5090"/>
                    <a:pt x="1082" y="5090"/>
                    <a:pt x="1093" y="5094"/>
                  </a:cubicBezTo>
                  <a:lnTo>
                    <a:pt x="1103" y="5097"/>
                  </a:lnTo>
                  <a:cubicBezTo>
                    <a:pt x="1110" y="5097"/>
                    <a:pt x="1114" y="5101"/>
                    <a:pt x="1121" y="5101"/>
                  </a:cubicBezTo>
                  <a:lnTo>
                    <a:pt x="1131" y="5108"/>
                  </a:lnTo>
                  <a:cubicBezTo>
                    <a:pt x="1138" y="5111"/>
                    <a:pt x="1145" y="5111"/>
                    <a:pt x="1149" y="5115"/>
                  </a:cubicBezTo>
                  <a:lnTo>
                    <a:pt x="1159" y="5122"/>
                  </a:lnTo>
                  <a:lnTo>
                    <a:pt x="1177" y="5132"/>
                  </a:lnTo>
                  <a:lnTo>
                    <a:pt x="1187" y="5143"/>
                  </a:lnTo>
                  <a:lnTo>
                    <a:pt x="1201" y="5157"/>
                  </a:lnTo>
                  <a:lnTo>
                    <a:pt x="1212" y="5167"/>
                  </a:lnTo>
                  <a:lnTo>
                    <a:pt x="1222" y="5181"/>
                  </a:lnTo>
                  <a:lnTo>
                    <a:pt x="1233" y="5195"/>
                  </a:lnTo>
                  <a:lnTo>
                    <a:pt x="1247" y="5209"/>
                  </a:lnTo>
                  <a:lnTo>
                    <a:pt x="1254" y="5227"/>
                  </a:lnTo>
                  <a:lnTo>
                    <a:pt x="1264" y="5244"/>
                  </a:lnTo>
                  <a:lnTo>
                    <a:pt x="1275" y="5258"/>
                  </a:lnTo>
                  <a:lnTo>
                    <a:pt x="1285" y="5279"/>
                  </a:lnTo>
                  <a:lnTo>
                    <a:pt x="1292" y="5297"/>
                  </a:lnTo>
                  <a:lnTo>
                    <a:pt x="1303" y="5318"/>
                  </a:lnTo>
                  <a:lnTo>
                    <a:pt x="1310" y="5335"/>
                  </a:lnTo>
                  <a:lnTo>
                    <a:pt x="1320" y="5360"/>
                  </a:lnTo>
                  <a:lnTo>
                    <a:pt x="1327" y="5377"/>
                  </a:lnTo>
                  <a:lnTo>
                    <a:pt x="1338" y="5402"/>
                  </a:lnTo>
                  <a:lnTo>
                    <a:pt x="1341" y="5419"/>
                  </a:lnTo>
                  <a:lnTo>
                    <a:pt x="1352" y="5451"/>
                  </a:lnTo>
                  <a:lnTo>
                    <a:pt x="1359" y="5465"/>
                  </a:lnTo>
                  <a:lnTo>
                    <a:pt x="1369" y="5504"/>
                  </a:lnTo>
                  <a:lnTo>
                    <a:pt x="1373" y="5511"/>
                  </a:lnTo>
                  <a:lnTo>
                    <a:pt x="1387" y="5560"/>
                  </a:lnTo>
                  <a:cubicBezTo>
                    <a:pt x="1425" y="5560"/>
                    <a:pt x="1485" y="5563"/>
                    <a:pt x="1555" y="5567"/>
                  </a:cubicBezTo>
                  <a:lnTo>
                    <a:pt x="1562" y="5567"/>
                  </a:lnTo>
                  <a:lnTo>
                    <a:pt x="1600" y="5570"/>
                  </a:lnTo>
                  <a:lnTo>
                    <a:pt x="1625" y="5574"/>
                  </a:lnTo>
                  <a:lnTo>
                    <a:pt x="1646" y="5574"/>
                  </a:lnTo>
                  <a:cubicBezTo>
                    <a:pt x="1733" y="5584"/>
                    <a:pt x="1821" y="5598"/>
                    <a:pt x="1909" y="5619"/>
                  </a:cubicBezTo>
                  <a:lnTo>
                    <a:pt x="1916" y="5619"/>
                  </a:lnTo>
                  <a:lnTo>
                    <a:pt x="1965" y="5630"/>
                  </a:lnTo>
                  <a:lnTo>
                    <a:pt x="1979" y="5637"/>
                  </a:lnTo>
                  <a:lnTo>
                    <a:pt x="2003" y="5644"/>
                  </a:lnTo>
                  <a:lnTo>
                    <a:pt x="2035" y="5654"/>
                  </a:lnTo>
                  <a:lnTo>
                    <a:pt x="2056" y="5661"/>
                  </a:lnTo>
                  <a:lnTo>
                    <a:pt x="2084" y="5672"/>
                  </a:lnTo>
                  <a:lnTo>
                    <a:pt x="2094" y="5675"/>
                  </a:lnTo>
                  <a:cubicBezTo>
                    <a:pt x="2108" y="5682"/>
                    <a:pt x="2119" y="5689"/>
                    <a:pt x="2133" y="5693"/>
                  </a:cubicBezTo>
                  <a:lnTo>
                    <a:pt x="2140" y="5700"/>
                  </a:lnTo>
                  <a:cubicBezTo>
                    <a:pt x="2154" y="5707"/>
                    <a:pt x="2164" y="5710"/>
                    <a:pt x="2175" y="5721"/>
                  </a:cubicBezTo>
                  <a:cubicBezTo>
                    <a:pt x="2196" y="5731"/>
                    <a:pt x="2213" y="5745"/>
                    <a:pt x="2231" y="5759"/>
                  </a:cubicBezTo>
                  <a:cubicBezTo>
                    <a:pt x="2336" y="5836"/>
                    <a:pt x="2427" y="5931"/>
                    <a:pt x="2504" y="6032"/>
                  </a:cubicBezTo>
                  <a:lnTo>
                    <a:pt x="3407" y="5546"/>
                  </a:lnTo>
                  <a:lnTo>
                    <a:pt x="7517" y="7755"/>
                  </a:lnTo>
                  <a:lnTo>
                    <a:pt x="7517" y="7509"/>
                  </a:lnTo>
                  <a:lnTo>
                    <a:pt x="8021" y="7509"/>
                  </a:lnTo>
                  <a:lnTo>
                    <a:pt x="8021" y="2213"/>
                  </a:lnTo>
                  <a:cubicBezTo>
                    <a:pt x="8017" y="2097"/>
                    <a:pt x="8003" y="1978"/>
                    <a:pt x="7979" y="1863"/>
                  </a:cubicBezTo>
                  <a:cubicBezTo>
                    <a:pt x="7940" y="1677"/>
                    <a:pt x="7909" y="1513"/>
                    <a:pt x="8035" y="1362"/>
                  </a:cubicBezTo>
                  <a:cubicBezTo>
                    <a:pt x="8098" y="1285"/>
                    <a:pt x="8088" y="1239"/>
                    <a:pt x="8070" y="1145"/>
                  </a:cubicBezTo>
                  <a:cubicBezTo>
                    <a:pt x="8031" y="998"/>
                    <a:pt x="8039" y="844"/>
                    <a:pt x="8091" y="707"/>
                  </a:cubicBezTo>
                  <a:lnTo>
                    <a:pt x="8105" y="672"/>
                  </a:lnTo>
                  <a:lnTo>
                    <a:pt x="8130" y="602"/>
                  </a:lnTo>
                  <a:cubicBezTo>
                    <a:pt x="8130" y="599"/>
                    <a:pt x="8126" y="595"/>
                    <a:pt x="8126" y="592"/>
                  </a:cubicBezTo>
                  <a:cubicBezTo>
                    <a:pt x="8105" y="536"/>
                    <a:pt x="7923" y="511"/>
                    <a:pt x="7671" y="476"/>
                  </a:cubicBezTo>
                  <a:cubicBezTo>
                    <a:pt x="7601" y="466"/>
                    <a:pt x="7527" y="455"/>
                    <a:pt x="7443" y="441"/>
                  </a:cubicBezTo>
                  <a:cubicBezTo>
                    <a:pt x="7191" y="403"/>
                    <a:pt x="7100" y="298"/>
                    <a:pt x="7020" y="203"/>
                  </a:cubicBezTo>
                  <a:cubicBezTo>
                    <a:pt x="6939" y="112"/>
                    <a:pt x="6869" y="28"/>
                    <a:pt x="6614" y="14"/>
                  </a:cubicBezTo>
                  <a:cubicBezTo>
                    <a:pt x="6596" y="13"/>
                    <a:pt x="6579" y="13"/>
                    <a:pt x="6561" y="13"/>
                  </a:cubicBezTo>
                  <a:cubicBezTo>
                    <a:pt x="6217" y="13"/>
                    <a:pt x="5801" y="203"/>
                    <a:pt x="5584" y="399"/>
                  </a:cubicBezTo>
                  <a:cubicBezTo>
                    <a:pt x="5476" y="501"/>
                    <a:pt x="5465" y="557"/>
                    <a:pt x="5465" y="574"/>
                  </a:cubicBezTo>
                  <a:cubicBezTo>
                    <a:pt x="5469" y="658"/>
                    <a:pt x="5490" y="735"/>
                    <a:pt x="5525" y="812"/>
                  </a:cubicBezTo>
                  <a:cubicBezTo>
                    <a:pt x="5588" y="970"/>
                    <a:pt x="5658" y="1148"/>
                    <a:pt x="5525" y="1323"/>
                  </a:cubicBezTo>
                  <a:cubicBezTo>
                    <a:pt x="5427" y="1446"/>
                    <a:pt x="5287" y="1523"/>
                    <a:pt x="5129" y="1534"/>
                  </a:cubicBezTo>
                  <a:cubicBezTo>
                    <a:pt x="5113" y="1535"/>
                    <a:pt x="5096" y="1535"/>
                    <a:pt x="5079" y="1535"/>
                  </a:cubicBezTo>
                  <a:cubicBezTo>
                    <a:pt x="4897" y="1535"/>
                    <a:pt x="4721" y="1466"/>
                    <a:pt x="4587" y="1341"/>
                  </a:cubicBezTo>
                  <a:cubicBezTo>
                    <a:pt x="4303" y="1085"/>
                    <a:pt x="3901" y="994"/>
                    <a:pt x="3620" y="994"/>
                  </a:cubicBezTo>
                  <a:cubicBezTo>
                    <a:pt x="3410" y="994"/>
                    <a:pt x="3214" y="914"/>
                    <a:pt x="3102" y="784"/>
                  </a:cubicBezTo>
                  <a:cubicBezTo>
                    <a:pt x="3036" y="714"/>
                    <a:pt x="3004" y="623"/>
                    <a:pt x="3015" y="532"/>
                  </a:cubicBezTo>
                  <a:cubicBezTo>
                    <a:pt x="3025" y="431"/>
                    <a:pt x="3015" y="350"/>
                    <a:pt x="2710" y="287"/>
                  </a:cubicBezTo>
                  <a:cubicBezTo>
                    <a:pt x="2619" y="266"/>
                    <a:pt x="2528" y="235"/>
                    <a:pt x="2444" y="196"/>
                  </a:cubicBezTo>
                  <a:cubicBezTo>
                    <a:pt x="2294" y="134"/>
                    <a:pt x="2142" y="71"/>
                    <a:pt x="1934" y="71"/>
                  </a:cubicBezTo>
                  <a:cubicBezTo>
                    <a:pt x="1875" y="71"/>
                    <a:pt x="1810" y="76"/>
                    <a:pt x="1740" y="88"/>
                  </a:cubicBezTo>
                  <a:cubicBezTo>
                    <a:pt x="1688" y="96"/>
                    <a:pt x="1635" y="100"/>
                    <a:pt x="1582" y="100"/>
                  </a:cubicBezTo>
                  <a:cubicBezTo>
                    <a:pt x="1434" y="100"/>
                    <a:pt x="1287" y="67"/>
                    <a:pt x="115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870;p53">
              <a:extLst>
                <a:ext uri="{FF2B5EF4-FFF2-40B4-BE49-F238E27FC236}">
                  <a16:creationId xmlns:a16="http://schemas.microsoft.com/office/drawing/2014/main" id="{AFFC93A1-FEFB-4A71-9889-9457090EC1AA}"/>
                </a:ext>
              </a:extLst>
            </p:cNvPr>
            <p:cNvSpPr/>
            <p:nvPr/>
          </p:nvSpPr>
          <p:spPr>
            <a:xfrm>
              <a:off x="2135375" y="179016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871;p53">
              <a:extLst>
                <a:ext uri="{FF2B5EF4-FFF2-40B4-BE49-F238E27FC236}">
                  <a16:creationId xmlns:a16="http://schemas.microsoft.com/office/drawing/2014/main" id="{7CA234F9-A30D-4BF5-B037-AC1B298E8728}"/>
                </a:ext>
              </a:extLst>
            </p:cNvPr>
            <p:cNvSpPr/>
            <p:nvPr/>
          </p:nvSpPr>
          <p:spPr>
            <a:xfrm>
              <a:off x="2127962" y="1796916"/>
              <a:ext cx="434" cy="434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0" y="32"/>
                  </a:moveTo>
                  <a:lnTo>
                    <a:pt x="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872;p53">
              <a:extLst>
                <a:ext uri="{FF2B5EF4-FFF2-40B4-BE49-F238E27FC236}">
                  <a16:creationId xmlns:a16="http://schemas.microsoft.com/office/drawing/2014/main" id="{0DF876FE-7F83-4A6F-82F5-CAAB5EF3E8FA}"/>
                </a:ext>
              </a:extLst>
            </p:cNvPr>
            <p:cNvSpPr/>
            <p:nvPr/>
          </p:nvSpPr>
          <p:spPr>
            <a:xfrm>
              <a:off x="2128573" y="179657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873;p53">
              <a:extLst>
                <a:ext uri="{FF2B5EF4-FFF2-40B4-BE49-F238E27FC236}">
                  <a16:creationId xmlns:a16="http://schemas.microsoft.com/office/drawing/2014/main" id="{AD3749F2-0894-455F-818D-9F6B3F6822D3}"/>
                </a:ext>
              </a:extLst>
            </p:cNvPr>
            <p:cNvSpPr/>
            <p:nvPr/>
          </p:nvSpPr>
          <p:spPr>
            <a:xfrm>
              <a:off x="2135416" y="17890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874;p53">
              <a:extLst>
                <a:ext uri="{FF2B5EF4-FFF2-40B4-BE49-F238E27FC236}">
                  <a16:creationId xmlns:a16="http://schemas.microsoft.com/office/drawing/2014/main" id="{964D928C-8AF7-43C5-A4D6-D8705B212523}"/>
                </a:ext>
              </a:extLst>
            </p:cNvPr>
            <p:cNvSpPr/>
            <p:nvPr/>
          </p:nvSpPr>
          <p:spPr>
            <a:xfrm>
              <a:off x="2131668" y="179382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875;p53">
              <a:extLst>
                <a:ext uri="{FF2B5EF4-FFF2-40B4-BE49-F238E27FC236}">
                  <a16:creationId xmlns:a16="http://schemas.microsoft.com/office/drawing/2014/main" id="{6E449539-5468-42E1-B56A-1A55E9F11DAB}"/>
                </a:ext>
              </a:extLst>
            </p:cNvPr>
            <p:cNvSpPr/>
            <p:nvPr/>
          </p:nvSpPr>
          <p:spPr>
            <a:xfrm>
              <a:off x="2131899" y="1793726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876;p53">
              <a:extLst>
                <a:ext uri="{FF2B5EF4-FFF2-40B4-BE49-F238E27FC236}">
                  <a16:creationId xmlns:a16="http://schemas.microsoft.com/office/drawing/2014/main" id="{830D162C-22B1-4730-95CE-F6F66751E81B}"/>
                </a:ext>
              </a:extLst>
            </p:cNvPr>
            <p:cNvSpPr/>
            <p:nvPr/>
          </p:nvSpPr>
          <p:spPr>
            <a:xfrm>
              <a:off x="2131763" y="179382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877;p53">
              <a:extLst>
                <a:ext uri="{FF2B5EF4-FFF2-40B4-BE49-F238E27FC236}">
                  <a16:creationId xmlns:a16="http://schemas.microsoft.com/office/drawing/2014/main" id="{DEE11F21-3B43-48E5-AEB9-0BC83B0C7B44}"/>
                </a:ext>
              </a:extLst>
            </p:cNvPr>
            <p:cNvSpPr/>
            <p:nvPr/>
          </p:nvSpPr>
          <p:spPr>
            <a:xfrm>
              <a:off x="2121825" y="1808036"/>
              <a:ext cx="2580" cy="2485"/>
            </a:xfrm>
            <a:custGeom>
              <a:avLst/>
              <a:gdLst/>
              <a:ahLst/>
              <a:cxnLst/>
              <a:rect l="l" t="t" r="r" b="b"/>
              <a:pathLst>
                <a:path w="190" h="183" extrusionOk="0">
                  <a:moveTo>
                    <a:pt x="190" y="1"/>
                  </a:moveTo>
                  <a:cubicBezTo>
                    <a:pt x="141" y="74"/>
                    <a:pt x="78" y="137"/>
                    <a:pt x="1" y="183"/>
                  </a:cubicBezTo>
                  <a:lnTo>
                    <a:pt x="1" y="183"/>
                  </a:lnTo>
                  <a:cubicBezTo>
                    <a:pt x="78" y="137"/>
                    <a:pt x="141" y="74"/>
                    <a:pt x="19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878;p53">
              <a:extLst>
                <a:ext uri="{FF2B5EF4-FFF2-40B4-BE49-F238E27FC236}">
                  <a16:creationId xmlns:a16="http://schemas.microsoft.com/office/drawing/2014/main" id="{CA93B6D1-00DA-4198-AB4D-86E5F4AFE589}"/>
                </a:ext>
              </a:extLst>
            </p:cNvPr>
            <p:cNvSpPr/>
            <p:nvPr/>
          </p:nvSpPr>
          <p:spPr>
            <a:xfrm>
              <a:off x="2120929" y="1810847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3" y="0"/>
                  </a:moveTo>
                  <a:lnTo>
                    <a:pt x="28" y="4"/>
                  </a:lnTo>
                  <a:lnTo>
                    <a:pt x="0" y="21"/>
                  </a:lnTo>
                  <a:lnTo>
                    <a:pt x="7" y="18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879;p53">
              <a:extLst>
                <a:ext uri="{FF2B5EF4-FFF2-40B4-BE49-F238E27FC236}">
                  <a16:creationId xmlns:a16="http://schemas.microsoft.com/office/drawing/2014/main" id="{F16DEFAB-29CF-469E-A080-C2405DAF25A4}"/>
                </a:ext>
              </a:extLst>
            </p:cNvPr>
            <p:cNvSpPr/>
            <p:nvPr/>
          </p:nvSpPr>
          <p:spPr>
            <a:xfrm>
              <a:off x="2135375" y="178963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880;p53">
              <a:extLst>
                <a:ext uri="{FF2B5EF4-FFF2-40B4-BE49-F238E27FC236}">
                  <a16:creationId xmlns:a16="http://schemas.microsoft.com/office/drawing/2014/main" id="{2630CFA8-D91C-4027-AAAE-23268639D927}"/>
                </a:ext>
              </a:extLst>
            </p:cNvPr>
            <p:cNvSpPr/>
            <p:nvPr/>
          </p:nvSpPr>
          <p:spPr>
            <a:xfrm>
              <a:off x="2135470" y="17883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881;p53">
              <a:extLst>
                <a:ext uri="{FF2B5EF4-FFF2-40B4-BE49-F238E27FC236}">
                  <a16:creationId xmlns:a16="http://schemas.microsoft.com/office/drawing/2014/main" id="{84419A2B-962A-463A-A896-1F3E6D2E4643}"/>
                </a:ext>
              </a:extLst>
            </p:cNvPr>
            <p:cNvSpPr/>
            <p:nvPr/>
          </p:nvSpPr>
          <p:spPr>
            <a:xfrm>
              <a:off x="2120114" y="1812884"/>
              <a:ext cx="964" cy="1684"/>
            </a:xfrm>
            <a:custGeom>
              <a:avLst/>
              <a:gdLst/>
              <a:ahLst/>
              <a:cxnLst/>
              <a:rect l="l" t="t" r="r" b="b"/>
              <a:pathLst>
                <a:path w="71" h="124" extrusionOk="0">
                  <a:moveTo>
                    <a:pt x="1" y="1"/>
                  </a:moveTo>
                  <a:cubicBezTo>
                    <a:pt x="18" y="39"/>
                    <a:pt x="46" y="85"/>
                    <a:pt x="71" y="123"/>
                  </a:cubicBezTo>
                  <a:cubicBezTo>
                    <a:pt x="46" y="85"/>
                    <a:pt x="18" y="3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882;p53">
              <a:extLst>
                <a:ext uri="{FF2B5EF4-FFF2-40B4-BE49-F238E27FC236}">
                  <a16:creationId xmlns:a16="http://schemas.microsoft.com/office/drawing/2014/main" id="{44266117-D960-4742-B09D-3B59B0221E84}"/>
                </a:ext>
              </a:extLst>
            </p:cNvPr>
            <p:cNvSpPr/>
            <p:nvPr/>
          </p:nvSpPr>
          <p:spPr>
            <a:xfrm>
              <a:off x="2137222" y="1859943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0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883;p53">
              <a:extLst>
                <a:ext uri="{FF2B5EF4-FFF2-40B4-BE49-F238E27FC236}">
                  <a16:creationId xmlns:a16="http://schemas.microsoft.com/office/drawing/2014/main" id="{EE2EFC29-FB40-4681-B701-0A0F7F3CA50E}"/>
                </a:ext>
              </a:extLst>
            </p:cNvPr>
            <p:cNvSpPr/>
            <p:nvPr/>
          </p:nvSpPr>
          <p:spPr>
            <a:xfrm>
              <a:off x="2134615" y="185741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884;p53">
              <a:extLst>
                <a:ext uri="{FF2B5EF4-FFF2-40B4-BE49-F238E27FC236}">
                  <a16:creationId xmlns:a16="http://schemas.microsoft.com/office/drawing/2014/main" id="{5A631603-42DE-485A-9C80-906F50F22E5D}"/>
                </a:ext>
              </a:extLst>
            </p:cNvPr>
            <p:cNvSpPr/>
            <p:nvPr/>
          </p:nvSpPr>
          <p:spPr>
            <a:xfrm>
              <a:off x="2136706" y="1859034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"/>
                  </a:moveTo>
                  <a:lnTo>
                    <a:pt x="1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885;p53">
              <a:extLst>
                <a:ext uri="{FF2B5EF4-FFF2-40B4-BE49-F238E27FC236}">
                  <a16:creationId xmlns:a16="http://schemas.microsoft.com/office/drawing/2014/main" id="{A487E3F5-8108-46F2-82C7-8EAA9AB62AA5}"/>
                </a:ext>
              </a:extLst>
            </p:cNvPr>
            <p:cNvSpPr/>
            <p:nvPr/>
          </p:nvSpPr>
          <p:spPr>
            <a:xfrm>
              <a:off x="2137466" y="1860459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886;p53">
              <a:extLst>
                <a:ext uri="{FF2B5EF4-FFF2-40B4-BE49-F238E27FC236}">
                  <a16:creationId xmlns:a16="http://schemas.microsoft.com/office/drawing/2014/main" id="{EA689D22-2376-4D30-801C-7A12D10545D9}"/>
                </a:ext>
              </a:extLst>
            </p:cNvPr>
            <p:cNvSpPr/>
            <p:nvPr/>
          </p:nvSpPr>
          <p:spPr>
            <a:xfrm>
              <a:off x="2119788" y="1811132"/>
              <a:ext cx="1195" cy="964"/>
            </a:xfrm>
            <a:custGeom>
              <a:avLst/>
              <a:gdLst/>
              <a:ahLst/>
              <a:cxnLst/>
              <a:rect l="l" t="t" r="r" b="b"/>
              <a:pathLst>
                <a:path w="88" h="71" extrusionOk="0">
                  <a:moveTo>
                    <a:pt x="88" y="0"/>
                  </a:moveTo>
                  <a:lnTo>
                    <a:pt x="88" y="0"/>
                  </a:lnTo>
                  <a:cubicBezTo>
                    <a:pt x="81" y="4"/>
                    <a:pt x="75" y="9"/>
                    <a:pt x="69" y="13"/>
                  </a:cubicBezTo>
                  <a:lnTo>
                    <a:pt x="69" y="13"/>
                  </a:lnTo>
                  <a:cubicBezTo>
                    <a:pt x="70" y="12"/>
                    <a:pt x="72" y="11"/>
                    <a:pt x="74" y="11"/>
                  </a:cubicBezTo>
                  <a:lnTo>
                    <a:pt x="88" y="0"/>
                  </a:lnTo>
                  <a:close/>
                  <a:moveTo>
                    <a:pt x="69" y="13"/>
                  </a:moveTo>
                  <a:lnTo>
                    <a:pt x="69" y="13"/>
                  </a:lnTo>
                  <a:cubicBezTo>
                    <a:pt x="43" y="27"/>
                    <a:pt x="20" y="47"/>
                    <a:pt x="0" y="70"/>
                  </a:cubicBezTo>
                  <a:cubicBezTo>
                    <a:pt x="20" y="51"/>
                    <a:pt x="44" y="31"/>
                    <a:pt x="69" y="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887;p53">
              <a:extLst>
                <a:ext uri="{FF2B5EF4-FFF2-40B4-BE49-F238E27FC236}">
                  <a16:creationId xmlns:a16="http://schemas.microsoft.com/office/drawing/2014/main" id="{B3956977-5894-4672-9309-5832EEFFAE76}"/>
                </a:ext>
              </a:extLst>
            </p:cNvPr>
            <p:cNvSpPr/>
            <p:nvPr/>
          </p:nvSpPr>
          <p:spPr>
            <a:xfrm>
              <a:off x="2137697" y="186102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888;p53">
              <a:extLst>
                <a:ext uri="{FF2B5EF4-FFF2-40B4-BE49-F238E27FC236}">
                  <a16:creationId xmlns:a16="http://schemas.microsoft.com/office/drawing/2014/main" id="{80EF7A56-AA7B-4278-A303-039E2927C29D}"/>
                </a:ext>
              </a:extLst>
            </p:cNvPr>
            <p:cNvSpPr/>
            <p:nvPr/>
          </p:nvSpPr>
          <p:spPr>
            <a:xfrm>
              <a:off x="2135036" y="1857567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0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889;p53">
              <a:extLst>
                <a:ext uri="{FF2B5EF4-FFF2-40B4-BE49-F238E27FC236}">
                  <a16:creationId xmlns:a16="http://schemas.microsoft.com/office/drawing/2014/main" id="{FA8CD969-BCD0-4A47-A4E0-535242231BF3}"/>
                </a:ext>
              </a:extLst>
            </p:cNvPr>
            <p:cNvSpPr/>
            <p:nvPr/>
          </p:nvSpPr>
          <p:spPr>
            <a:xfrm>
              <a:off x="2137982" y="1861654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890;p53">
              <a:extLst>
                <a:ext uri="{FF2B5EF4-FFF2-40B4-BE49-F238E27FC236}">
                  <a16:creationId xmlns:a16="http://schemas.microsoft.com/office/drawing/2014/main" id="{013193BA-4BCF-4E16-A06D-A645B4025481}"/>
                </a:ext>
              </a:extLst>
            </p:cNvPr>
            <p:cNvSpPr/>
            <p:nvPr/>
          </p:nvSpPr>
          <p:spPr>
            <a:xfrm>
              <a:off x="2138172" y="1862265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891;p53">
              <a:extLst>
                <a:ext uri="{FF2B5EF4-FFF2-40B4-BE49-F238E27FC236}">
                  <a16:creationId xmlns:a16="http://schemas.microsoft.com/office/drawing/2014/main" id="{3050963F-94C4-4872-9951-DC3D6307E19A}"/>
                </a:ext>
              </a:extLst>
            </p:cNvPr>
            <p:cNvSpPr/>
            <p:nvPr/>
          </p:nvSpPr>
          <p:spPr>
            <a:xfrm>
              <a:off x="2136081" y="1858273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892;p53">
              <a:extLst>
                <a:ext uri="{FF2B5EF4-FFF2-40B4-BE49-F238E27FC236}">
                  <a16:creationId xmlns:a16="http://schemas.microsoft.com/office/drawing/2014/main" id="{EDBC90E7-3850-421B-AC1D-41B9583D8E59}"/>
                </a:ext>
              </a:extLst>
            </p:cNvPr>
            <p:cNvSpPr/>
            <p:nvPr/>
          </p:nvSpPr>
          <p:spPr>
            <a:xfrm>
              <a:off x="2136421" y="185861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0"/>
                  </a:moveTo>
                  <a:lnTo>
                    <a:pt x="1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893;p53">
              <a:extLst>
                <a:ext uri="{FF2B5EF4-FFF2-40B4-BE49-F238E27FC236}">
                  <a16:creationId xmlns:a16="http://schemas.microsoft.com/office/drawing/2014/main" id="{322A208D-B8CE-419F-A473-B07D6D9BC5DB}"/>
                </a:ext>
              </a:extLst>
            </p:cNvPr>
            <p:cNvSpPr/>
            <p:nvPr/>
          </p:nvSpPr>
          <p:spPr>
            <a:xfrm>
              <a:off x="2135755" y="1857947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894;p53">
              <a:extLst>
                <a:ext uri="{FF2B5EF4-FFF2-40B4-BE49-F238E27FC236}">
                  <a16:creationId xmlns:a16="http://schemas.microsoft.com/office/drawing/2014/main" id="{EEEAB761-F79E-4A89-A1FC-8F92CE9854B7}"/>
                </a:ext>
              </a:extLst>
            </p:cNvPr>
            <p:cNvSpPr/>
            <p:nvPr/>
          </p:nvSpPr>
          <p:spPr>
            <a:xfrm>
              <a:off x="2119883" y="181240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895;p53">
              <a:extLst>
                <a:ext uri="{FF2B5EF4-FFF2-40B4-BE49-F238E27FC236}">
                  <a16:creationId xmlns:a16="http://schemas.microsoft.com/office/drawing/2014/main" id="{96FB6686-AFBF-4ACE-A750-717E3383DBAD}"/>
                </a:ext>
              </a:extLst>
            </p:cNvPr>
            <p:cNvSpPr/>
            <p:nvPr/>
          </p:nvSpPr>
          <p:spPr>
            <a:xfrm>
              <a:off x="2119788" y="181221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0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896;p53">
              <a:extLst>
                <a:ext uri="{FF2B5EF4-FFF2-40B4-BE49-F238E27FC236}">
                  <a16:creationId xmlns:a16="http://schemas.microsoft.com/office/drawing/2014/main" id="{BD5DE787-4F79-4723-BEA1-9BE6F9D678C7}"/>
                </a:ext>
              </a:extLst>
            </p:cNvPr>
            <p:cNvSpPr/>
            <p:nvPr/>
          </p:nvSpPr>
          <p:spPr>
            <a:xfrm>
              <a:off x="2135416" y="1857703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897;p53">
              <a:extLst>
                <a:ext uri="{FF2B5EF4-FFF2-40B4-BE49-F238E27FC236}">
                  <a16:creationId xmlns:a16="http://schemas.microsoft.com/office/drawing/2014/main" id="{8476B5FD-59D3-4064-87BB-2725EF6AB465}"/>
                </a:ext>
              </a:extLst>
            </p:cNvPr>
            <p:cNvSpPr/>
            <p:nvPr/>
          </p:nvSpPr>
          <p:spPr>
            <a:xfrm>
              <a:off x="2119978" y="181265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898;p53">
              <a:extLst>
                <a:ext uri="{FF2B5EF4-FFF2-40B4-BE49-F238E27FC236}">
                  <a16:creationId xmlns:a16="http://schemas.microsoft.com/office/drawing/2014/main" id="{2E0B5E5E-B6D9-4D31-AADA-5F81F6EF84E7}"/>
                </a:ext>
              </a:extLst>
            </p:cNvPr>
            <p:cNvSpPr/>
            <p:nvPr/>
          </p:nvSpPr>
          <p:spPr>
            <a:xfrm>
              <a:off x="2136991" y="185946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899;p53">
              <a:extLst>
                <a:ext uri="{FF2B5EF4-FFF2-40B4-BE49-F238E27FC236}">
                  <a16:creationId xmlns:a16="http://schemas.microsoft.com/office/drawing/2014/main" id="{019022E3-982A-4760-A06D-66AF67D5E6ED}"/>
                </a:ext>
              </a:extLst>
            </p:cNvPr>
            <p:cNvSpPr/>
            <p:nvPr/>
          </p:nvSpPr>
          <p:spPr>
            <a:xfrm>
              <a:off x="2122449" y="1836183"/>
              <a:ext cx="584" cy="1534"/>
            </a:xfrm>
            <a:custGeom>
              <a:avLst/>
              <a:gdLst/>
              <a:ahLst/>
              <a:cxnLst/>
              <a:rect l="l" t="t" r="r" b="b"/>
              <a:pathLst>
                <a:path w="43" h="113" extrusionOk="0">
                  <a:moveTo>
                    <a:pt x="0" y="0"/>
                  </a:moveTo>
                  <a:cubicBezTo>
                    <a:pt x="7" y="39"/>
                    <a:pt x="21" y="77"/>
                    <a:pt x="42" y="112"/>
                  </a:cubicBezTo>
                  <a:cubicBezTo>
                    <a:pt x="21" y="77"/>
                    <a:pt x="7" y="39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900;p53">
              <a:extLst>
                <a:ext uri="{FF2B5EF4-FFF2-40B4-BE49-F238E27FC236}">
                  <a16:creationId xmlns:a16="http://schemas.microsoft.com/office/drawing/2014/main" id="{3B082BED-09A1-407B-9882-50F6E9FBABC2}"/>
                </a:ext>
              </a:extLst>
            </p:cNvPr>
            <p:cNvSpPr/>
            <p:nvPr/>
          </p:nvSpPr>
          <p:spPr>
            <a:xfrm>
              <a:off x="2121730" y="181056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901;p53">
              <a:extLst>
                <a:ext uri="{FF2B5EF4-FFF2-40B4-BE49-F238E27FC236}">
                  <a16:creationId xmlns:a16="http://schemas.microsoft.com/office/drawing/2014/main" id="{1FE9B3EB-C346-4391-8850-75FC68F06D29}"/>
                </a:ext>
              </a:extLst>
            </p:cNvPr>
            <p:cNvSpPr/>
            <p:nvPr/>
          </p:nvSpPr>
          <p:spPr>
            <a:xfrm>
              <a:off x="2138362" y="1862985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902;p53">
              <a:extLst>
                <a:ext uri="{FF2B5EF4-FFF2-40B4-BE49-F238E27FC236}">
                  <a16:creationId xmlns:a16="http://schemas.microsoft.com/office/drawing/2014/main" id="{4A38A7F1-EE16-4623-890E-E5ACA5D3299F}"/>
                </a:ext>
              </a:extLst>
            </p:cNvPr>
            <p:cNvSpPr/>
            <p:nvPr/>
          </p:nvSpPr>
          <p:spPr>
            <a:xfrm>
              <a:off x="2120779" y="1810562"/>
              <a:ext cx="1059" cy="720"/>
            </a:xfrm>
            <a:custGeom>
              <a:avLst/>
              <a:gdLst/>
              <a:ahLst/>
              <a:cxnLst/>
              <a:rect l="l" t="t" r="r" b="b"/>
              <a:pathLst>
                <a:path w="78" h="53" extrusionOk="0">
                  <a:moveTo>
                    <a:pt x="78" y="0"/>
                  </a:moveTo>
                  <a:lnTo>
                    <a:pt x="39" y="25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22" y="39"/>
                  </a:lnTo>
                  <a:lnTo>
                    <a:pt x="74" y="4"/>
                  </a:lnTo>
                  <a:lnTo>
                    <a:pt x="78" y="0"/>
                  </a:lnTo>
                  <a:close/>
                  <a:moveTo>
                    <a:pt x="18" y="40"/>
                  </a:moveTo>
                  <a:lnTo>
                    <a:pt x="11" y="42"/>
                  </a:lnTo>
                  <a:lnTo>
                    <a:pt x="1" y="53"/>
                  </a:lnTo>
                  <a:lnTo>
                    <a:pt x="18" y="40"/>
                  </a:lnTo>
                  <a:close/>
                  <a:moveTo>
                    <a:pt x="1" y="53"/>
                  </a:moveTo>
                  <a:lnTo>
                    <a:pt x="1" y="53"/>
                  </a:lnTo>
                  <a:lnTo>
                    <a:pt x="1" y="5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903;p53">
              <a:extLst>
                <a:ext uri="{FF2B5EF4-FFF2-40B4-BE49-F238E27FC236}">
                  <a16:creationId xmlns:a16="http://schemas.microsoft.com/office/drawing/2014/main" id="{12C7184E-4484-4C4E-B21F-6CAD59E927B2}"/>
                </a:ext>
              </a:extLst>
            </p:cNvPr>
            <p:cNvSpPr/>
            <p:nvPr/>
          </p:nvSpPr>
          <p:spPr>
            <a:xfrm>
              <a:off x="1925087" y="1940173"/>
              <a:ext cx="16741" cy="4195"/>
            </a:xfrm>
            <a:custGeom>
              <a:avLst/>
              <a:gdLst/>
              <a:ahLst/>
              <a:cxnLst/>
              <a:rect l="l" t="t" r="r" b="b"/>
              <a:pathLst>
                <a:path w="1233" h="309" extrusionOk="0">
                  <a:moveTo>
                    <a:pt x="774" y="1"/>
                  </a:moveTo>
                  <a:cubicBezTo>
                    <a:pt x="755" y="1"/>
                    <a:pt x="734" y="6"/>
                    <a:pt x="708" y="18"/>
                  </a:cubicBezTo>
                  <a:cubicBezTo>
                    <a:pt x="680" y="32"/>
                    <a:pt x="655" y="43"/>
                    <a:pt x="631" y="53"/>
                  </a:cubicBezTo>
                  <a:lnTo>
                    <a:pt x="620" y="57"/>
                  </a:lnTo>
                  <a:cubicBezTo>
                    <a:pt x="599" y="67"/>
                    <a:pt x="575" y="78"/>
                    <a:pt x="550" y="85"/>
                  </a:cubicBezTo>
                  <a:lnTo>
                    <a:pt x="540" y="88"/>
                  </a:lnTo>
                  <a:cubicBezTo>
                    <a:pt x="515" y="99"/>
                    <a:pt x="494" y="106"/>
                    <a:pt x="470" y="109"/>
                  </a:cubicBezTo>
                  <a:lnTo>
                    <a:pt x="459" y="113"/>
                  </a:lnTo>
                  <a:cubicBezTo>
                    <a:pt x="438" y="120"/>
                    <a:pt x="414" y="127"/>
                    <a:pt x="393" y="130"/>
                  </a:cubicBezTo>
                  <a:lnTo>
                    <a:pt x="382" y="130"/>
                  </a:lnTo>
                  <a:cubicBezTo>
                    <a:pt x="358" y="134"/>
                    <a:pt x="337" y="137"/>
                    <a:pt x="312" y="141"/>
                  </a:cubicBezTo>
                  <a:lnTo>
                    <a:pt x="302" y="141"/>
                  </a:lnTo>
                  <a:cubicBezTo>
                    <a:pt x="277" y="144"/>
                    <a:pt x="253" y="144"/>
                    <a:pt x="228" y="144"/>
                  </a:cubicBezTo>
                  <a:lnTo>
                    <a:pt x="221" y="144"/>
                  </a:lnTo>
                  <a:cubicBezTo>
                    <a:pt x="205" y="145"/>
                    <a:pt x="188" y="146"/>
                    <a:pt x="171" y="146"/>
                  </a:cubicBezTo>
                  <a:cubicBezTo>
                    <a:pt x="131" y="146"/>
                    <a:pt x="89" y="143"/>
                    <a:pt x="50" y="141"/>
                  </a:cubicBezTo>
                  <a:lnTo>
                    <a:pt x="46" y="141"/>
                  </a:lnTo>
                  <a:cubicBezTo>
                    <a:pt x="39" y="172"/>
                    <a:pt x="29" y="211"/>
                    <a:pt x="18" y="246"/>
                  </a:cubicBezTo>
                  <a:cubicBezTo>
                    <a:pt x="11" y="267"/>
                    <a:pt x="8" y="291"/>
                    <a:pt x="1" y="309"/>
                  </a:cubicBezTo>
                  <a:lnTo>
                    <a:pt x="11" y="309"/>
                  </a:lnTo>
                  <a:lnTo>
                    <a:pt x="29" y="305"/>
                  </a:lnTo>
                  <a:lnTo>
                    <a:pt x="43" y="302"/>
                  </a:lnTo>
                  <a:lnTo>
                    <a:pt x="71" y="302"/>
                  </a:lnTo>
                  <a:cubicBezTo>
                    <a:pt x="99" y="302"/>
                    <a:pt x="130" y="298"/>
                    <a:pt x="165" y="295"/>
                  </a:cubicBezTo>
                  <a:lnTo>
                    <a:pt x="235" y="284"/>
                  </a:lnTo>
                  <a:cubicBezTo>
                    <a:pt x="403" y="256"/>
                    <a:pt x="589" y="204"/>
                    <a:pt x="655" y="144"/>
                  </a:cubicBezTo>
                  <a:cubicBezTo>
                    <a:pt x="691" y="112"/>
                    <a:pt x="729" y="100"/>
                    <a:pt x="769" y="100"/>
                  </a:cubicBezTo>
                  <a:cubicBezTo>
                    <a:pt x="815" y="100"/>
                    <a:pt x="864" y="117"/>
                    <a:pt x="911" y="137"/>
                  </a:cubicBezTo>
                  <a:cubicBezTo>
                    <a:pt x="939" y="151"/>
                    <a:pt x="967" y="165"/>
                    <a:pt x="995" y="183"/>
                  </a:cubicBezTo>
                  <a:cubicBezTo>
                    <a:pt x="1047" y="214"/>
                    <a:pt x="1107" y="239"/>
                    <a:pt x="1170" y="253"/>
                  </a:cubicBezTo>
                  <a:cubicBezTo>
                    <a:pt x="1180" y="255"/>
                    <a:pt x="1191" y="256"/>
                    <a:pt x="1201" y="256"/>
                  </a:cubicBezTo>
                  <a:cubicBezTo>
                    <a:pt x="1212" y="256"/>
                    <a:pt x="1222" y="255"/>
                    <a:pt x="1233" y="253"/>
                  </a:cubicBezTo>
                  <a:lnTo>
                    <a:pt x="1198" y="249"/>
                  </a:lnTo>
                  <a:cubicBezTo>
                    <a:pt x="1051" y="239"/>
                    <a:pt x="967" y="155"/>
                    <a:pt x="900" y="85"/>
                  </a:cubicBezTo>
                  <a:cubicBezTo>
                    <a:pt x="847" y="29"/>
                    <a:pt x="816" y="1"/>
                    <a:pt x="77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904;p53">
              <a:extLst>
                <a:ext uri="{FF2B5EF4-FFF2-40B4-BE49-F238E27FC236}">
                  <a16:creationId xmlns:a16="http://schemas.microsoft.com/office/drawing/2014/main" id="{004C6B49-2E9C-41D7-A4DC-621543BD66E2}"/>
                </a:ext>
              </a:extLst>
            </p:cNvPr>
            <p:cNvSpPr/>
            <p:nvPr/>
          </p:nvSpPr>
          <p:spPr>
            <a:xfrm>
              <a:off x="1920484" y="1919467"/>
              <a:ext cx="41887" cy="31391"/>
            </a:xfrm>
            <a:custGeom>
              <a:avLst/>
              <a:gdLst/>
              <a:ahLst/>
              <a:cxnLst/>
              <a:rect l="l" t="t" r="r" b="b"/>
              <a:pathLst>
                <a:path w="3085" h="2312" extrusionOk="0">
                  <a:moveTo>
                    <a:pt x="1346" y="1"/>
                  </a:moveTo>
                  <a:cubicBezTo>
                    <a:pt x="1245" y="1"/>
                    <a:pt x="1124" y="41"/>
                    <a:pt x="1078" y="59"/>
                  </a:cubicBezTo>
                  <a:lnTo>
                    <a:pt x="1071" y="63"/>
                  </a:lnTo>
                  <a:lnTo>
                    <a:pt x="1061" y="63"/>
                  </a:lnTo>
                  <a:cubicBezTo>
                    <a:pt x="1057" y="63"/>
                    <a:pt x="1036" y="66"/>
                    <a:pt x="998" y="70"/>
                  </a:cubicBezTo>
                  <a:cubicBezTo>
                    <a:pt x="933" y="77"/>
                    <a:pt x="867" y="81"/>
                    <a:pt x="801" y="81"/>
                  </a:cubicBezTo>
                  <a:cubicBezTo>
                    <a:pt x="715" y="81"/>
                    <a:pt x="628" y="74"/>
                    <a:pt x="543" y="63"/>
                  </a:cubicBezTo>
                  <a:cubicBezTo>
                    <a:pt x="534" y="61"/>
                    <a:pt x="526" y="60"/>
                    <a:pt x="519" y="60"/>
                  </a:cubicBezTo>
                  <a:cubicBezTo>
                    <a:pt x="486" y="60"/>
                    <a:pt x="469" y="82"/>
                    <a:pt x="434" y="154"/>
                  </a:cubicBezTo>
                  <a:lnTo>
                    <a:pt x="420" y="182"/>
                  </a:lnTo>
                  <a:lnTo>
                    <a:pt x="417" y="189"/>
                  </a:lnTo>
                  <a:lnTo>
                    <a:pt x="410" y="206"/>
                  </a:lnTo>
                  <a:lnTo>
                    <a:pt x="403" y="217"/>
                  </a:lnTo>
                  <a:lnTo>
                    <a:pt x="392" y="231"/>
                  </a:lnTo>
                  <a:lnTo>
                    <a:pt x="385" y="241"/>
                  </a:lnTo>
                  <a:lnTo>
                    <a:pt x="375" y="255"/>
                  </a:lnTo>
                  <a:lnTo>
                    <a:pt x="368" y="266"/>
                  </a:lnTo>
                  <a:lnTo>
                    <a:pt x="354" y="280"/>
                  </a:lnTo>
                  <a:lnTo>
                    <a:pt x="343" y="290"/>
                  </a:lnTo>
                  <a:lnTo>
                    <a:pt x="329" y="301"/>
                  </a:lnTo>
                  <a:lnTo>
                    <a:pt x="319" y="308"/>
                  </a:lnTo>
                  <a:lnTo>
                    <a:pt x="305" y="315"/>
                  </a:lnTo>
                  <a:lnTo>
                    <a:pt x="291" y="322"/>
                  </a:lnTo>
                  <a:lnTo>
                    <a:pt x="280" y="325"/>
                  </a:lnTo>
                  <a:cubicBezTo>
                    <a:pt x="259" y="476"/>
                    <a:pt x="228" y="630"/>
                    <a:pt x="147" y="749"/>
                  </a:cubicBezTo>
                  <a:cubicBezTo>
                    <a:pt x="0" y="973"/>
                    <a:pt x="221" y="1330"/>
                    <a:pt x="340" y="1442"/>
                  </a:cubicBezTo>
                  <a:cubicBezTo>
                    <a:pt x="368" y="1466"/>
                    <a:pt x="382" y="1498"/>
                    <a:pt x="389" y="1533"/>
                  </a:cubicBezTo>
                  <a:lnTo>
                    <a:pt x="392" y="1533"/>
                  </a:lnTo>
                  <a:cubicBezTo>
                    <a:pt x="424" y="1533"/>
                    <a:pt x="448" y="1536"/>
                    <a:pt x="476" y="1536"/>
                  </a:cubicBezTo>
                  <a:lnTo>
                    <a:pt x="557" y="1536"/>
                  </a:lnTo>
                  <a:cubicBezTo>
                    <a:pt x="581" y="1536"/>
                    <a:pt x="602" y="1533"/>
                    <a:pt x="623" y="1533"/>
                  </a:cubicBezTo>
                  <a:lnTo>
                    <a:pt x="630" y="1533"/>
                  </a:lnTo>
                  <a:cubicBezTo>
                    <a:pt x="655" y="1529"/>
                    <a:pt x="676" y="1526"/>
                    <a:pt x="697" y="1522"/>
                  </a:cubicBezTo>
                  <a:lnTo>
                    <a:pt x="704" y="1522"/>
                  </a:lnTo>
                  <a:cubicBezTo>
                    <a:pt x="725" y="1519"/>
                    <a:pt x="749" y="1512"/>
                    <a:pt x="767" y="1508"/>
                  </a:cubicBezTo>
                  <a:lnTo>
                    <a:pt x="774" y="1508"/>
                  </a:lnTo>
                  <a:cubicBezTo>
                    <a:pt x="795" y="1501"/>
                    <a:pt x="819" y="1494"/>
                    <a:pt x="840" y="1487"/>
                  </a:cubicBezTo>
                  <a:lnTo>
                    <a:pt x="847" y="1484"/>
                  </a:lnTo>
                  <a:cubicBezTo>
                    <a:pt x="868" y="1477"/>
                    <a:pt x="889" y="1470"/>
                    <a:pt x="914" y="1459"/>
                  </a:cubicBezTo>
                  <a:lnTo>
                    <a:pt x="917" y="1456"/>
                  </a:lnTo>
                  <a:cubicBezTo>
                    <a:pt x="942" y="1445"/>
                    <a:pt x="966" y="1435"/>
                    <a:pt x="991" y="1424"/>
                  </a:cubicBezTo>
                  <a:cubicBezTo>
                    <a:pt x="1037" y="1401"/>
                    <a:pt x="1078" y="1392"/>
                    <a:pt x="1115" y="1392"/>
                  </a:cubicBezTo>
                  <a:cubicBezTo>
                    <a:pt x="1212" y="1392"/>
                    <a:pt x="1278" y="1459"/>
                    <a:pt x="1334" y="1515"/>
                  </a:cubicBezTo>
                  <a:cubicBezTo>
                    <a:pt x="1393" y="1578"/>
                    <a:pt x="1449" y="1634"/>
                    <a:pt x="1547" y="1641"/>
                  </a:cubicBezTo>
                  <a:cubicBezTo>
                    <a:pt x="1831" y="1662"/>
                    <a:pt x="1862" y="1687"/>
                    <a:pt x="1873" y="1694"/>
                  </a:cubicBezTo>
                  <a:lnTo>
                    <a:pt x="1957" y="1750"/>
                  </a:lnTo>
                  <a:lnTo>
                    <a:pt x="1873" y="1802"/>
                  </a:lnTo>
                  <a:cubicBezTo>
                    <a:pt x="1867" y="1809"/>
                    <a:pt x="1711" y="1907"/>
                    <a:pt x="1543" y="1907"/>
                  </a:cubicBezTo>
                  <a:cubicBezTo>
                    <a:pt x="1526" y="1907"/>
                    <a:pt x="1509" y="1906"/>
                    <a:pt x="1491" y="1904"/>
                  </a:cubicBezTo>
                  <a:cubicBezTo>
                    <a:pt x="1414" y="1890"/>
                    <a:pt x="1341" y="1862"/>
                    <a:pt x="1274" y="1816"/>
                  </a:cubicBezTo>
                  <a:cubicBezTo>
                    <a:pt x="1204" y="1780"/>
                    <a:pt x="1152" y="1753"/>
                    <a:pt x="1116" y="1753"/>
                  </a:cubicBezTo>
                  <a:cubicBezTo>
                    <a:pt x="1104" y="1753"/>
                    <a:pt x="1093" y="1757"/>
                    <a:pt x="1085" y="1764"/>
                  </a:cubicBezTo>
                  <a:cubicBezTo>
                    <a:pt x="987" y="1855"/>
                    <a:pt x="756" y="1911"/>
                    <a:pt x="581" y="1939"/>
                  </a:cubicBezTo>
                  <a:lnTo>
                    <a:pt x="525" y="1946"/>
                  </a:lnTo>
                  <a:cubicBezTo>
                    <a:pt x="501" y="1949"/>
                    <a:pt x="476" y="1953"/>
                    <a:pt x="452" y="1953"/>
                  </a:cubicBezTo>
                  <a:lnTo>
                    <a:pt x="420" y="1956"/>
                  </a:lnTo>
                  <a:lnTo>
                    <a:pt x="371" y="1956"/>
                  </a:lnTo>
                  <a:lnTo>
                    <a:pt x="357" y="1960"/>
                  </a:lnTo>
                  <a:lnTo>
                    <a:pt x="340" y="1963"/>
                  </a:lnTo>
                  <a:lnTo>
                    <a:pt x="329" y="1967"/>
                  </a:lnTo>
                  <a:lnTo>
                    <a:pt x="319" y="1967"/>
                  </a:lnTo>
                  <a:cubicBezTo>
                    <a:pt x="312" y="2026"/>
                    <a:pt x="333" y="2083"/>
                    <a:pt x="368" y="2128"/>
                  </a:cubicBezTo>
                  <a:lnTo>
                    <a:pt x="399" y="2163"/>
                  </a:lnTo>
                  <a:lnTo>
                    <a:pt x="403" y="2163"/>
                  </a:lnTo>
                  <a:cubicBezTo>
                    <a:pt x="424" y="2160"/>
                    <a:pt x="441" y="2156"/>
                    <a:pt x="455" y="2156"/>
                  </a:cubicBezTo>
                  <a:cubicBezTo>
                    <a:pt x="469" y="2153"/>
                    <a:pt x="487" y="2153"/>
                    <a:pt x="501" y="2153"/>
                  </a:cubicBezTo>
                  <a:cubicBezTo>
                    <a:pt x="515" y="2153"/>
                    <a:pt x="525" y="2153"/>
                    <a:pt x="539" y="2156"/>
                  </a:cubicBezTo>
                  <a:lnTo>
                    <a:pt x="543" y="2156"/>
                  </a:lnTo>
                  <a:cubicBezTo>
                    <a:pt x="553" y="2156"/>
                    <a:pt x="564" y="2160"/>
                    <a:pt x="571" y="2163"/>
                  </a:cubicBezTo>
                  <a:lnTo>
                    <a:pt x="578" y="2163"/>
                  </a:lnTo>
                  <a:cubicBezTo>
                    <a:pt x="585" y="2167"/>
                    <a:pt x="592" y="2170"/>
                    <a:pt x="599" y="2174"/>
                  </a:cubicBezTo>
                  <a:lnTo>
                    <a:pt x="602" y="2177"/>
                  </a:lnTo>
                  <a:cubicBezTo>
                    <a:pt x="613" y="2181"/>
                    <a:pt x="616" y="2188"/>
                    <a:pt x="623" y="2191"/>
                  </a:cubicBezTo>
                  <a:lnTo>
                    <a:pt x="627" y="2195"/>
                  </a:lnTo>
                  <a:cubicBezTo>
                    <a:pt x="634" y="2202"/>
                    <a:pt x="637" y="2209"/>
                    <a:pt x="644" y="2216"/>
                  </a:cubicBezTo>
                  <a:cubicBezTo>
                    <a:pt x="648" y="2223"/>
                    <a:pt x="655" y="2230"/>
                    <a:pt x="658" y="2240"/>
                  </a:cubicBezTo>
                  <a:lnTo>
                    <a:pt x="662" y="2244"/>
                  </a:lnTo>
                  <a:cubicBezTo>
                    <a:pt x="704" y="2240"/>
                    <a:pt x="746" y="2226"/>
                    <a:pt x="784" y="2205"/>
                  </a:cubicBezTo>
                  <a:cubicBezTo>
                    <a:pt x="830" y="2184"/>
                    <a:pt x="875" y="2160"/>
                    <a:pt x="921" y="2132"/>
                  </a:cubicBezTo>
                  <a:lnTo>
                    <a:pt x="935" y="2121"/>
                  </a:lnTo>
                  <a:lnTo>
                    <a:pt x="949" y="2121"/>
                  </a:lnTo>
                  <a:cubicBezTo>
                    <a:pt x="956" y="2121"/>
                    <a:pt x="1635" y="2072"/>
                    <a:pt x="1747" y="2062"/>
                  </a:cubicBezTo>
                  <a:lnTo>
                    <a:pt x="1785" y="2062"/>
                  </a:lnTo>
                  <a:lnTo>
                    <a:pt x="1799" y="2065"/>
                  </a:lnTo>
                  <a:cubicBezTo>
                    <a:pt x="1810" y="2065"/>
                    <a:pt x="1817" y="2065"/>
                    <a:pt x="1824" y="2069"/>
                  </a:cubicBezTo>
                  <a:lnTo>
                    <a:pt x="1824" y="2040"/>
                  </a:lnTo>
                  <a:lnTo>
                    <a:pt x="1908" y="2054"/>
                  </a:lnTo>
                  <a:cubicBezTo>
                    <a:pt x="2087" y="2090"/>
                    <a:pt x="2300" y="2153"/>
                    <a:pt x="2342" y="2251"/>
                  </a:cubicBezTo>
                  <a:cubicBezTo>
                    <a:pt x="2383" y="2280"/>
                    <a:pt x="2549" y="2312"/>
                    <a:pt x="2729" y="2312"/>
                  </a:cubicBezTo>
                  <a:cubicBezTo>
                    <a:pt x="2845" y="2312"/>
                    <a:pt x="2966" y="2299"/>
                    <a:pt x="3063" y="2265"/>
                  </a:cubicBezTo>
                  <a:lnTo>
                    <a:pt x="3081" y="2258"/>
                  </a:lnTo>
                  <a:cubicBezTo>
                    <a:pt x="3081" y="2209"/>
                    <a:pt x="3081" y="2170"/>
                    <a:pt x="3081" y="2135"/>
                  </a:cubicBezTo>
                  <a:lnTo>
                    <a:pt x="3081" y="2132"/>
                  </a:lnTo>
                  <a:lnTo>
                    <a:pt x="3081" y="2114"/>
                  </a:lnTo>
                  <a:cubicBezTo>
                    <a:pt x="3084" y="2069"/>
                    <a:pt x="3081" y="2019"/>
                    <a:pt x="3077" y="1970"/>
                  </a:cubicBezTo>
                  <a:cubicBezTo>
                    <a:pt x="3067" y="1921"/>
                    <a:pt x="2937" y="1785"/>
                    <a:pt x="2853" y="1701"/>
                  </a:cubicBezTo>
                  <a:lnTo>
                    <a:pt x="2804" y="1652"/>
                  </a:lnTo>
                  <a:cubicBezTo>
                    <a:pt x="2703" y="1550"/>
                    <a:pt x="2699" y="1351"/>
                    <a:pt x="2703" y="1281"/>
                  </a:cubicBezTo>
                  <a:lnTo>
                    <a:pt x="2608" y="1141"/>
                  </a:lnTo>
                  <a:lnTo>
                    <a:pt x="2605" y="1130"/>
                  </a:lnTo>
                  <a:cubicBezTo>
                    <a:pt x="2591" y="1092"/>
                    <a:pt x="2577" y="1053"/>
                    <a:pt x="2559" y="1015"/>
                  </a:cubicBezTo>
                  <a:cubicBezTo>
                    <a:pt x="2531" y="955"/>
                    <a:pt x="2493" y="903"/>
                    <a:pt x="2447" y="857"/>
                  </a:cubicBezTo>
                  <a:cubicBezTo>
                    <a:pt x="2437" y="850"/>
                    <a:pt x="2430" y="840"/>
                    <a:pt x="2419" y="833"/>
                  </a:cubicBezTo>
                  <a:lnTo>
                    <a:pt x="2416" y="829"/>
                  </a:lnTo>
                  <a:cubicBezTo>
                    <a:pt x="2405" y="822"/>
                    <a:pt x="2395" y="819"/>
                    <a:pt x="2384" y="812"/>
                  </a:cubicBezTo>
                  <a:lnTo>
                    <a:pt x="2377" y="808"/>
                  </a:lnTo>
                  <a:cubicBezTo>
                    <a:pt x="2367" y="801"/>
                    <a:pt x="2353" y="798"/>
                    <a:pt x="2342" y="794"/>
                  </a:cubicBezTo>
                  <a:cubicBezTo>
                    <a:pt x="2328" y="787"/>
                    <a:pt x="2314" y="784"/>
                    <a:pt x="2300" y="777"/>
                  </a:cubicBezTo>
                  <a:cubicBezTo>
                    <a:pt x="2164" y="710"/>
                    <a:pt x="2059" y="553"/>
                    <a:pt x="1996" y="427"/>
                  </a:cubicBezTo>
                  <a:cubicBezTo>
                    <a:pt x="1989" y="409"/>
                    <a:pt x="1978" y="395"/>
                    <a:pt x="1971" y="381"/>
                  </a:cubicBezTo>
                  <a:cubicBezTo>
                    <a:pt x="1957" y="346"/>
                    <a:pt x="1943" y="318"/>
                    <a:pt x="1936" y="297"/>
                  </a:cubicBezTo>
                  <a:lnTo>
                    <a:pt x="1754" y="297"/>
                  </a:lnTo>
                  <a:lnTo>
                    <a:pt x="1733" y="273"/>
                  </a:lnTo>
                  <a:cubicBezTo>
                    <a:pt x="1659" y="182"/>
                    <a:pt x="1572" y="101"/>
                    <a:pt x="1474" y="35"/>
                  </a:cubicBezTo>
                  <a:lnTo>
                    <a:pt x="1446" y="21"/>
                  </a:lnTo>
                  <a:cubicBezTo>
                    <a:pt x="1418" y="6"/>
                    <a:pt x="1384" y="1"/>
                    <a:pt x="134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905;p53">
              <a:extLst>
                <a:ext uri="{FF2B5EF4-FFF2-40B4-BE49-F238E27FC236}">
                  <a16:creationId xmlns:a16="http://schemas.microsoft.com/office/drawing/2014/main" id="{4E8EDC07-9C0D-44E8-B4CE-37BAEA104FCF}"/>
                </a:ext>
              </a:extLst>
            </p:cNvPr>
            <p:cNvSpPr/>
            <p:nvPr/>
          </p:nvSpPr>
          <p:spPr>
            <a:xfrm>
              <a:off x="1924802" y="1946215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" y="4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906;p53">
              <a:extLst>
                <a:ext uri="{FF2B5EF4-FFF2-40B4-BE49-F238E27FC236}">
                  <a16:creationId xmlns:a16="http://schemas.microsoft.com/office/drawing/2014/main" id="{6DAE5F9D-85AD-4C3D-B37B-51FC67A0EC73}"/>
                </a:ext>
              </a:extLst>
            </p:cNvPr>
            <p:cNvSpPr/>
            <p:nvPr/>
          </p:nvSpPr>
          <p:spPr>
            <a:xfrm>
              <a:off x="1925752" y="194606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907;p53">
              <a:extLst>
                <a:ext uri="{FF2B5EF4-FFF2-40B4-BE49-F238E27FC236}">
                  <a16:creationId xmlns:a16="http://schemas.microsoft.com/office/drawing/2014/main" id="{50ED593C-AD97-4F8B-AB37-B965ECC20F8D}"/>
                </a:ext>
              </a:extLst>
            </p:cNvPr>
            <p:cNvSpPr/>
            <p:nvPr/>
          </p:nvSpPr>
          <p:spPr>
            <a:xfrm>
              <a:off x="1928943" y="194026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908;p53">
              <a:extLst>
                <a:ext uri="{FF2B5EF4-FFF2-40B4-BE49-F238E27FC236}">
                  <a16:creationId xmlns:a16="http://schemas.microsoft.com/office/drawing/2014/main" id="{9793C282-85C7-40C9-AB6F-9BCD3BB90980}"/>
                </a:ext>
              </a:extLst>
            </p:cNvPr>
            <p:cNvSpPr/>
            <p:nvPr/>
          </p:nvSpPr>
          <p:spPr>
            <a:xfrm>
              <a:off x="1925752" y="19402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909;p53">
              <a:extLst>
                <a:ext uri="{FF2B5EF4-FFF2-40B4-BE49-F238E27FC236}">
                  <a16:creationId xmlns:a16="http://schemas.microsoft.com/office/drawing/2014/main" id="{D05FB38C-FB9F-4537-8BEC-20C80899A175}"/>
                </a:ext>
              </a:extLst>
            </p:cNvPr>
            <p:cNvSpPr/>
            <p:nvPr/>
          </p:nvSpPr>
          <p:spPr>
            <a:xfrm>
              <a:off x="1932880" y="1939181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910;p53">
              <a:extLst>
                <a:ext uri="{FF2B5EF4-FFF2-40B4-BE49-F238E27FC236}">
                  <a16:creationId xmlns:a16="http://schemas.microsoft.com/office/drawing/2014/main" id="{B01C9C07-073C-4C66-BE04-9E6D9DFC6BC8}"/>
                </a:ext>
              </a:extLst>
            </p:cNvPr>
            <p:cNvSpPr/>
            <p:nvPr/>
          </p:nvSpPr>
          <p:spPr>
            <a:xfrm>
              <a:off x="1931835" y="193956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911;p53">
              <a:extLst>
                <a:ext uri="{FF2B5EF4-FFF2-40B4-BE49-F238E27FC236}">
                  <a16:creationId xmlns:a16="http://schemas.microsoft.com/office/drawing/2014/main" id="{BB74A1E5-4110-4AB4-88C1-6EF75B319503}"/>
                </a:ext>
              </a:extLst>
            </p:cNvPr>
            <p:cNvSpPr/>
            <p:nvPr/>
          </p:nvSpPr>
          <p:spPr>
            <a:xfrm>
              <a:off x="1925901" y="194602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912;p53">
              <a:extLst>
                <a:ext uri="{FF2B5EF4-FFF2-40B4-BE49-F238E27FC236}">
                  <a16:creationId xmlns:a16="http://schemas.microsoft.com/office/drawing/2014/main" id="{9510A64F-6197-4396-9B2B-C1010B83729E}"/>
                </a:ext>
              </a:extLst>
            </p:cNvPr>
            <p:cNvSpPr/>
            <p:nvPr/>
          </p:nvSpPr>
          <p:spPr>
            <a:xfrm>
              <a:off x="1925521" y="194612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913;p53">
              <a:extLst>
                <a:ext uri="{FF2B5EF4-FFF2-40B4-BE49-F238E27FC236}">
                  <a16:creationId xmlns:a16="http://schemas.microsoft.com/office/drawing/2014/main" id="{2E3B5118-7707-4DBB-934C-7CED8BF8444E}"/>
                </a:ext>
              </a:extLst>
            </p:cNvPr>
            <p:cNvSpPr/>
            <p:nvPr/>
          </p:nvSpPr>
          <p:spPr>
            <a:xfrm>
              <a:off x="1926947" y="19403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914;p53">
              <a:extLst>
                <a:ext uri="{FF2B5EF4-FFF2-40B4-BE49-F238E27FC236}">
                  <a16:creationId xmlns:a16="http://schemas.microsoft.com/office/drawing/2014/main" id="{F53C4096-5F98-4456-9116-2FD1C8956B9C}"/>
                </a:ext>
              </a:extLst>
            </p:cNvPr>
            <p:cNvSpPr/>
            <p:nvPr/>
          </p:nvSpPr>
          <p:spPr>
            <a:xfrm>
              <a:off x="1925087" y="1946160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915;p53">
              <a:extLst>
                <a:ext uri="{FF2B5EF4-FFF2-40B4-BE49-F238E27FC236}">
                  <a16:creationId xmlns:a16="http://schemas.microsoft.com/office/drawing/2014/main" id="{7544579C-B294-49AC-B8C0-EC054FDD4738}"/>
                </a:ext>
              </a:extLst>
            </p:cNvPr>
            <p:cNvSpPr/>
            <p:nvPr/>
          </p:nvSpPr>
          <p:spPr>
            <a:xfrm>
              <a:off x="1928033" y="19403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916;p53">
              <a:extLst>
                <a:ext uri="{FF2B5EF4-FFF2-40B4-BE49-F238E27FC236}">
                  <a16:creationId xmlns:a16="http://schemas.microsoft.com/office/drawing/2014/main" id="{4A0F03FD-5865-40B5-A954-539FEC06B048}"/>
                </a:ext>
              </a:extLst>
            </p:cNvPr>
            <p:cNvSpPr/>
            <p:nvPr/>
          </p:nvSpPr>
          <p:spPr>
            <a:xfrm>
              <a:off x="1926037" y="19460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917;p53">
              <a:extLst>
                <a:ext uri="{FF2B5EF4-FFF2-40B4-BE49-F238E27FC236}">
                  <a16:creationId xmlns:a16="http://schemas.microsoft.com/office/drawing/2014/main" id="{56FE9FB3-0248-4630-A654-F5E3E6E38CF1}"/>
                </a:ext>
              </a:extLst>
            </p:cNvPr>
            <p:cNvSpPr/>
            <p:nvPr/>
          </p:nvSpPr>
          <p:spPr>
            <a:xfrm>
              <a:off x="1929893" y="1940132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918;p53">
              <a:extLst>
                <a:ext uri="{FF2B5EF4-FFF2-40B4-BE49-F238E27FC236}">
                  <a16:creationId xmlns:a16="http://schemas.microsoft.com/office/drawing/2014/main" id="{6A04AAD9-F00C-4B51-81F3-C85A946325EA}"/>
                </a:ext>
              </a:extLst>
            </p:cNvPr>
            <p:cNvSpPr/>
            <p:nvPr/>
          </p:nvSpPr>
          <p:spPr>
            <a:xfrm>
              <a:off x="1930884" y="193988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919;p53">
              <a:extLst>
                <a:ext uri="{FF2B5EF4-FFF2-40B4-BE49-F238E27FC236}">
                  <a16:creationId xmlns:a16="http://schemas.microsoft.com/office/drawing/2014/main" id="{6534A3C2-1469-4E63-B33E-809331732592}"/>
                </a:ext>
              </a:extLst>
            </p:cNvPr>
            <p:cNvSpPr/>
            <p:nvPr/>
          </p:nvSpPr>
          <p:spPr>
            <a:xfrm>
              <a:off x="1926132" y="194597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920;p53">
              <a:extLst>
                <a:ext uri="{FF2B5EF4-FFF2-40B4-BE49-F238E27FC236}">
                  <a16:creationId xmlns:a16="http://schemas.microsoft.com/office/drawing/2014/main" id="{F6A744BE-0C45-4715-8E2D-ED183161F69C}"/>
                </a:ext>
              </a:extLst>
            </p:cNvPr>
            <p:cNvSpPr/>
            <p:nvPr/>
          </p:nvSpPr>
          <p:spPr>
            <a:xfrm>
              <a:off x="1928318" y="1943404"/>
              <a:ext cx="6911" cy="2349"/>
            </a:xfrm>
            <a:custGeom>
              <a:avLst/>
              <a:gdLst/>
              <a:ahLst/>
              <a:cxnLst/>
              <a:rect l="l" t="t" r="r" b="b"/>
              <a:pathLst>
                <a:path w="509" h="173" extrusionOk="0">
                  <a:moveTo>
                    <a:pt x="508" y="1"/>
                  </a:moveTo>
                  <a:cubicBezTo>
                    <a:pt x="423" y="74"/>
                    <a:pt x="250" y="126"/>
                    <a:pt x="90" y="157"/>
                  </a:cubicBezTo>
                  <a:lnTo>
                    <a:pt x="90" y="157"/>
                  </a:lnTo>
                  <a:cubicBezTo>
                    <a:pt x="248" y="126"/>
                    <a:pt x="423" y="77"/>
                    <a:pt x="508" y="1"/>
                  </a:cubicBezTo>
                  <a:close/>
                  <a:moveTo>
                    <a:pt x="90" y="157"/>
                  </a:moveTo>
                  <a:cubicBezTo>
                    <a:pt x="60" y="163"/>
                    <a:pt x="29" y="168"/>
                    <a:pt x="1" y="172"/>
                  </a:cubicBezTo>
                  <a:cubicBezTo>
                    <a:pt x="30" y="168"/>
                    <a:pt x="60" y="163"/>
                    <a:pt x="90" y="1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921;p53">
              <a:extLst>
                <a:ext uri="{FF2B5EF4-FFF2-40B4-BE49-F238E27FC236}">
                  <a16:creationId xmlns:a16="http://schemas.microsoft.com/office/drawing/2014/main" id="{D5CAB797-C33B-4570-913B-E8C4CCFC6584}"/>
                </a:ext>
              </a:extLst>
            </p:cNvPr>
            <p:cNvSpPr/>
            <p:nvPr/>
          </p:nvSpPr>
          <p:spPr>
            <a:xfrm>
              <a:off x="1926607" y="1945834"/>
              <a:ext cx="1018" cy="149"/>
            </a:xfrm>
            <a:custGeom>
              <a:avLst/>
              <a:gdLst/>
              <a:ahLst/>
              <a:cxnLst/>
              <a:rect l="l" t="t" r="r" b="b"/>
              <a:pathLst>
                <a:path w="75" h="11" extrusionOk="0">
                  <a:moveTo>
                    <a:pt x="74" y="0"/>
                  </a:moveTo>
                  <a:lnTo>
                    <a:pt x="74" y="0"/>
                  </a:lnTo>
                  <a:cubicBezTo>
                    <a:pt x="46" y="4"/>
                    <a:pt x="22" y="7"/>
                    <a:pt x="1" y="11"/>
                  </a:cubicBezTo>
                  <a:cubicBezTo>
                    <a:pt x="22" y="11"/>
                    <a:pt x="46" y="4"/>
                    <a:pt x="7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922;p53">
              <a:extLst>
                <a:ext uri="{FF2B5EF4-FFF2-40B4-BE49-F238E27FC236}">
                  <a16:creationId xmlns:a16="http://schemas.microsoft.com/office/drawing/2014/main" id="{07CB28DA-0283-4CFA-9946-C2D2616D344A}"/>
                </a:ext>
              </a:extLst>
            </p:cNvPr>
            <p:cNvSpPr/>
            <p:nvPr/>
          </p:nvSpPr>
          <p:spPr>
            <a:xfrm>
              <a:off x="1927273" y="1949405"/>
              <a:ext cx="17936" cy="10224"/>
            </a:xfrm>
            <a:custGeom>
              <a:avLst/>
              <a:gdLst/>
              <a:ahLst/>
              <a:cxnLst/>
              <a:rect l="l" t="t" r="r" b="b"/>
              <a:pathLst>
                <a:path w="1321" h="753" extrusionOk="0">
                  <a:moveTo>
                    <a:pt x="1264" y="0"/>
                  </a:moveTo>
                  <a:cubicBezTo>
                    <a:pt x="1159" y="7"/>
                    <a:pt x="589" y="53"/>
                    <a:pt x="480" y="60"/>
                  </a:cubicBezTo>
                  <a:cubicBezTo>
                    <a:pt x="424" y="93"/>
                    <a:pt x="269" y="183"/>
                    <a:pt x="161" y="183"/>
                  </a:cubicBezTo>
                  <a:cubicBezTo>
                    <a:pt x="155" y="183"/>
                    <a:pt x="150" y="183"/>
                    <a:pt x="144" y="182"/>
                  </a:cubicBezTo>
                  <a:cubicBezTo>
                    <a:pt x="137" y="182"/>
                    <a:pt x="130" y="182"/>
                    <a:pt x="123" y="179"/>
                  </a:cubicBezTo>
                  <a:cubicBezTo>
                    <a:pt x="92" y="168"/>
                    <a:pt x="67" y="147"/>
                    <a:pt x="50" y="119"/>
                  </a:cubicBezTo>
                  <a:lnTo>
                    <a:pt x="46" y="109"/>
                  </a:lnTo>
                  <a:lnTo>
                    <a:pt x="46" y="105"/>
                  </a:lnTo>
                  <a:lnTo>
                    <a:pt x="46" y="102"/>
                  </a:lnTo>
                  <a:lnTo>
                    <a:pt x="43" y="98"/>
                  </a:lnTo>
                  <a:cubicBezTo>
                    <a:pt x="39" y="98"/>
                    <a:pt x="36" y="95"/>
                    <a:pt x="32" y="95"/>
                  </a:cubicBezTo>
                  <a:cubicBezTo>
                    <a:pt x="25" y="92"/>
                    <a:pt x="17" y="90"/>
                    <a:pt x="10" y="90"/>
                  </a:cubicBezTo>
                  <a:cubicBezTo>
                    <a:pt x="7" y="90"/>
                    <a:pt x="4" y="90"/>
                    <a:pt x="1" y="91"/>
                  </a:cubicBezTo>
                  <a:cubicBezTo>
                    <a:pt x="85" y="203"/>
                    <a:pt x="130" y="259"/>
                    <a:pt x="340" y="319"/>
                  </a:cubicBezTo>
                  <a:cubicBezTo>
                    <a:pt x="550" y="378"/>
                    <a:pt x="543" y="480"/>
                    <a:pt x="522" y="581"/>
                  </a:cubicBezTo>
                  <a:cubicBezTo>
                    <a:pt x="512" y="648"/>
                    <a:pt x="505" y="686"/>
                    <a:pt x="589" y="742"/>
                  </a:cubicBezTo>
                  <a:lnTo>
                    <a:pt x="610" y="753"/>
                  </a:lnTo>
                  <a:lnTo>
                    <a:pt x="624" y="742"/>
                  </a:lnTo>
                  <a:lnTo>
                    <a:pt x="634" y="735"/>
                  </a:lnTo>
                  <a:cubicBezTo>
                    <a:pt x="648" y="725"/>
                    <a:pt x="662" y="714"/>
                    <a:pt x="680" y="700"/>
                  </a:cubicBezTo>
                  <a:lnTo>
                    <a:pt x="732" y="662"/>
                  </a:lnTo>
                  <a:cubicBezTo>
                    <a:pt x="893" y="537"/>
                    <a:pt x="1010" y="450"/>
                    <a:pt x="1100" y="450"/>
                  </a:cubicBezTo>
                  <a:cubicBezTo>
                    <a:pt x="1116" y="450"/>
                    <a:pt x="1131" y="453"/>
                    <a:pt x="1145" y="459"/>
                  </a:cubicBezTo>
                  <a:cubicBezTo>
                    <a:pt x="1155" y="461"/>
                    <a:pt x="1164" y="463"/>
                    <a:pt x="1173" y="463"/>
                  </a:cubicBezTo>
                  <a:cubicBezTo>
                    <a:pt x="1200" y="463"/>
                    <a:pt x="1225" y="452"/>
                    <a:pt x="1243" y="434"/>
                  </a:cubicBezTo>
                  <a:cubicBezTo>
                    <a:pt x="1240" y="424"/>
                    <a:pt x="1233" y="413"/>
                    <a:pt x="1226" y="403"/>
                  </a:cubicBezTo>
                  <a:cubicBezTo>
                    <a:pt x="1191" y="347"/>
                    <a:pt x="1145" y="273"/>
                    <a:pt x="1166" y="203"/>
                  </a:cubicBezTo>
                  <a:cubicBezTo>
                    <a:pt x="1184" y="161"/>
                    <a:pt x="1215" y="130"/>
                    <a:pt x="1254" y="119"/>
                  </a:cubicBezTo>
                  <a:cubicBezTo>
                    <a:pt x="1296" y="95"/>
                    <a:pt x="1320" y="53"/>
                    <a:pt x="1320" y="7"/>
                  </a:cubicBezTo>
                  <a:lnTo>
                    <a:pt x="1317" y="7"/>
                  </a:lnTo>
                  <a:lnTo>
                    <a:pt x="1303" y="4"/>
                  </a:lnTo>
                  <a:lnTo>
                    <a:pt x="1299" y="4"/>
                  </a:lnTo>
                  <a:lnTo>
                    <a:pt x="128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923;p53">
              <a:extLst>
                <a:ext uri="{FF2B5EF4-FFF2-40B4-BE49-F238E27FC236}">
                  <a16:creationId xmlns:a16="http://schemas.microsoft.com/office/drawing/2014/main" id="{FD911FB0-4044-4E5F-BF84-5C1F8B6D80B5}"/>
                </a:ext>
              </a:extLst>
            </p:cNvPr>
            <p:cNvSpPr/>
            <p:nvPr/>
          </p:nvSpPr>
          <p:spPr>
            <a:xfrm>
              <a:off x="1944856" y="194940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924;p53">
              <a:extLst>
                <a:ext uri="{FF2B5EF4-FFF2-40B4-BE49-F238E27FC236}">
                  <a16:creationId xmlns:a16="http://schemas.microsoft.com/office/drawing/2014/main" id="{676068B8-5939-47A7-B21C-0A615E0FD7F5}"/>
                </a:ext>
              </a:extLst>
            </p:cNvPr>
            <p:cNvSpPr/>
            <p:nvPr/>
          </p:nvSpPr>
          <p:spPr>
            <a:xfrm>
              <a:off x="1945141" y="194950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925;p53">
              <a:extLst>
                <a:ext uri="{FF2B5EF4-FFF2-40B4-BE49-F238E27FC236}">
                  <a16:creationId xmlns:a16="http://schemas.microsoft.com/office/drawing/2014/main" id="{7B43092A-B30A-488E-84DF-79D08AD68291}"/>
                </a:ext>
              </a:extLst>
            </p:cNvPr>
            <p:cNvSpPr/>
            <p:nvPr/>
          </p:nvSpPr>
          <p:spPr>
            <a:xfrm>
              <a:off x="1927938" y="1950967"/>
              <a:ext cx="1018" cy="828"/>
            </a:xfrm>
            <a:custGeom>
              <a:avLst/>
              <a:gdLst/>
              <a:ahLst/>
              <a:cxnLst/>
              <a:rect l="l" t="t" r="r" b="b"/>
              <a:pathLst>
                <a:path w="75" h="61" extrusionOk="0">
                  <a:moveTo>
                    <a:pt x="74" y="60"/>
                  </a:moveTo>
                  <a:cubicBezTo>
                    <a:pt x="43" y="50"/>
                    <a:pt x="15" y="29"/>
                    <a:pt x="1" y="1"/>
                  </a:cubicBezTo>
                  <a:cubicBezTo>
                    <a:pt x="15" y="29"/>
                    <a:pt x="43" y="50"/>
                    <a:pt x="74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926;p53">
              <a:extLst>
                <a:ext uri="{FF2B5EF4-FFF2-40B4-BE49-F238E27FC236}">
                  <a16:creationId xmlns:a16="http://schemas.microsoft.com/office/drawing/2014/main" id="{A4BCBE5C-BB05-4F09-B3B7-3E1DB41D4ECF}"/>
                </a:ext>
              </a:extLst>
            </p:cNvPr>
            <p:cNvSpPr/>
            <p:nvPr/>
          </p:nvSpPr>
          <p:spPr>
            <a:xfrm>
              <a:off x="1927612" y="19505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927;p53">
              <a:extLst>
                <a:ext uri="{FF2B5EF4-FFF2-40B4-BE49-F238E27FC236}">
                  <a16:creationId xmlns:a16="http://schemas.microsoft.com/office/drawing/2014/main" id="{FB0C8EEC-5EB0-4AB0-A54C-0A78F8D6E39E}"/>
                </a:ext>
              </a:extLst>
            </p:cNvPr>
            <p:cNvSpPr/>
            <p:nvPr/>
          </p:nvSpPr>
          <p:spPr>
            <a:xfrm>
              <a:off x="1927843" y="19507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928;p53">
              <a:extLst>
                <a:ext uri="{FF2B5EF4-FFF2-40B4-BE49-F238E27FC236}">
                  <a16:creationId xmlns:a16="http://schemas.microsoft.com/office/drawing/2014/main" id="{DC6AFB6C-6AC7-4645-B77C-DF6463B3CBFD}"/>
                </a:ext>
              </a:extLst>
            </p:cNvPr>
            <p:cNvSpPr/>
            <p:nvPr/>
          </p:nvSpPr>
          <p:spPr>
            <a:xfrm>
              <a:off x="1944666" y="19493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929;p53">
              <a:extLst>
                <a:ext uri="{FF2B5EF4-FFF2-40B4-BE49-F238E27FC236}">
                  <a16:creationId xmlns:a16="http://schemas.microsoft.com/office/drawing/2014/main" id="{5B6A494C-8E1C-4E1E-B8ED-DE427D25BDEE}"/>
                </a:ext>
              </a:extLst>
            </p:cNvPr>
            <p:cNvSpPr/>
            <p:nvPr/>
          </p:nvSpPr>
          <p:spPr>
            <a:xfrm>
              <a:off x="1927802" y="19507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930;p53">
              <a:extLst>
                <a:ext uri="{FF2B5EF4-FFF2-40B4-BE49-F238E27FC236}">
                  <a16:creationId xmlns:a16="http://schemas.microsoft.com/office/drawing/2014/main" id="{BEF7848F-5488-4242-9C00-5CA9CB0D77C7}"/>
                </a:ext>
              </a:extLst>
            </p:cNvPr>
            <p:cNvSpPr/>
            <p:nvPr/>
          </p:nvSpPr>
          <p:spPr>
            <a:xfrm>
              <a:off x="1927748" y="195068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931;p53">
              <a:extLst>
                <a:ext uri="{FF2B5EF4-FFF2-40B4-BE49-F238E27FC236}">
                  <a16:creationId xmlns:a16="http://schemas.microsoft.com/office/drawing/2014/main" id="{3DDEE2AD-0505-4448-88D1-21B7683BE47D}"/>
                </a:ext>
              </a:extLst>
            </p:cNvPr>
            <p:cNvSpPr/>
            <p:nvPr/>
          </p:nvSpPr>
          <p:spPr>
            <a:xfrm>
              <a:off x="1927137" y="195054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932;p53">
              <a:extLst>
                <a:ext uri="{FF2B5EF4-FFF2-40B4-BE49-F238E27FC236}">
                  <a16:creationId xmlns:a16="http://schemas.microsoft.com/office/drawing/2014/main" id="{4B1805B9-4E2B-47AC-AF64-AD5277281F33}"/>
                </a:ext>
              </a:extLst>
            </p:cNvPr>
            <p:cNvSpPr/>
            <p:nvPr/>
          </p:nvSpPr>
          <p:spPr>
            <a:xfrm>
              <a:off x="1944475" y="19493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933;p53">
              <a:extLst>
                <a:ext uri="{FF2B5EF4-FFF2-40B4-BE49-F238E27FC236}">
                  <a16:creationId xmlns:a16="http://schemas.microsoft.com/office/drawing/2014/main" id="{5884AF4E-3740-4B17-B6E3-86B9CBC787B6}"/>
                </a:ext>
              </a:extLst>
            </p:cNvPr>
            <p:cNvSpPr/>
            <p:nvPr/>
          </p:nvSpPr>
          <p:spPr>
            <a:xfrm>
              <a:off x="2156244" y="1961014"/>
              <a:ext cx="88987" cy="61547"/>
            </a:xfrm>
            <a:custGeom>
              <a:avLst/>
              <a:gdLst/>
              <a:ahLst/>
              <a:cxnLst/>
              <a:rect l="l" t="t" r="r" b="b"/>
              <a:pathLst>
                <a:path w="6554" h="4533" extrusionOk="0">
                  <a:moveTo>
                    <a:pt x="4106" y="0"/>
                  </a:moveTo>
                  <a:cubicBezTo>
                    <a:pt x="4103" y="0"/>
                    <a:pt x="4100" y="1"/>
                    <a:pt x="4096" y="3"/>
                  </a:cubicBezTo>
                  <a:cubicBezTo>
                    <a:pt x="4009" y="6"/>
                    <a:pt x="3862" y="90"/>
                    <a:pt x="3774" y="178"/>
                  </a:cubicBezTo>
                  <a:cubicBezTo>
                    <a:pt x="3743" y="206"/>
                    <a:pt x="3722" y="244"/>
                    <a:pt x="3722" y="286"/>
                  </a:cubicBezTo>
                  <a:cubicBezTo>
                    <a:pt x="3722" y="342"/>
                    <a:pt x="3701" y="395"/>
                    <a:pt x="3662" y="437"/>
                  </a:cubicBezTo>
                  <a:cubicBezTo>
                    <a:pt x="3645" y="454"/>
                    <a:pt x="3617" y="479"/>
                    <a:pt x="3582" y="510"/>
                  </a:cubicBezTo>
                  <a:cubicBezTo>
                    <a:pt x="3421" y="657"/>
                    <a:pt x="3270" y="811"/>
                    <a:pt x="3133" y="979"/>
                  </a:cubicBezTo>
                  <a:cubicBezTo>
                    <a:pt x="3011" y="1135"/>
                    <a:pt x="2798" y="1141"/>
                    <a:pt x="2612" y="1141"/>
                  </a:cubicBezTo>
                  <a:cubicBezTo>
                    <a:pt x="2597" y="1141"/>
                    <a:pt x="2581" y="1141"/>
                    <a:pt x="2566" y="1141"/>
                  </a:cubicBezTo>
                  <a:cubicBezTo>
                    <a:pt x="2540" y="1139"/>
                    <a:pt x="2513" y="1138"/>
                    <a:pt x="2486" y="1138"/>
                  </a:cubicBezTo>
                  <a:cubicBezTo>
                    <a:pt x="2459" y="1138"/>
                    <a:pt x="2432" y="1139"/>
                    <a:pt x="2405" y="1141"/>
                  </a:cubicBezTo>
                  <a:cubicBezTo>
                    <a:pt x="2381" y="1144"/>
                    <a:pt x="2356" y="1148"/>
                    <a:pt x="2335" y="1158"/>
                  </a:cubicBezTo>
                  <a:cubicBezTo>
                    <a:pt x="2311" y="1172"/>
                    <a:pt x="2311" y="1172"/>
                    <a:pt x="2335" y="1232"/>
                  </a:cubicBezTo>
                  <a:cubicBezTo>
                    <a:pt x="2360" y="1281"/>
                    <a:pt x="2398" y="1375"/>
                    <a:pt x="2314" y="1442"/>
                  </a:cubicBezTo>
                  <a:cubicBezTo>
                    <a:pt x="2234" y="1512"/>
                    <a:pt x="2031" y="1606"/>
                    <a:pt x="1898" y="1669"/>
                  </a:cubicBezTo>
                  <a:lnTo>
                    <a:pt x="1817" y="1708"/>
                  </a:lnTo>
                  <a:cubicBezTo>
                    <a:pt x="1754" y="1732"/>
                    <a:pt x="1684" y="1750"/>
                    <a:pt x="1618" y="1753"/>
                  </a:cubicBezTo>
                  <a:cubicBezTo>
                    <a:pt x="1485" y="1771"/>
                    <a:pt x="1299" y="1795"/>
                    <a:pt x="1243" y="1869"/>
                  </a:cubicBezTo>
                  <a:cubicBezTo>
                    <a:pt x="1204" y="1918"/>
                    <a:pt x="1162" y="1934"/>
                    <a:pt x="1122" y="1934"/>
                  </a:cubicBezTo>
                  <a:cubicBezTo>
                    <a:pt x="1066" y="1934"/>
                    <a:pt x="1013" y="1901"/>
                    <a:pt x="980" y="1883"/>
                  </a:cubicBezTo>
                  <a:cubicBezTo>
                    <a:pt x="941" y="1858"/>
                    <a:pt x="922" y="1848"/>
                    <a:pt x="910" y="1848"/>
                  </a:cubicBezTo>
                  <a:cubicBezTo>
                    <a:pt x="899" y="1848"/>
                    <a:pt x="894" y="1856"/>
                    <a:pt x="886" y="1869"/>
                  </a:cubicBezTo>
                  <a:cubicBezTo>
                    <a:pt x="830" y="1960"/>
                    <a:pt x="742" y="2023"/>
                    <a:pt x="641" y="2047"/>
                  </a:cubicBezTo>
                  <a:cubicBezTo>
                    <a:pt x="627" y="2047"/>
                    <a:pt x="616" y="2051"/>
                    <a:pt x="602" y="2051"/>
                  </a:cubicBezTo>
                  <a:lnTo>
                    <a:pt x="592" y="2051"/>
                  </a:lnTo>
                  <a:cubicBezTo>
                    <a:pt x="581" y="2047"/>
                    <a:pt x="571" y="2047"/>
                    <a:pt x="560" y="2047"/>
                  </a:cubicBezTo>
                  <a:lnTo>
                    <a:pt x="550" y="2044"/>
                  </a:lnTo>
                  <a:cubicBezTo>
                    <a:pt x="543" y="2040"/>
                    <a:pt x="532" y="2037"/>
                    <a:pt x="525" y="2033"/>
                  </a:cubicBezTo>
                  <a:lnTo>
                    <a:pt x="515" y="2030"/>
                  </a:lnTo>
                  <a:cubicBezTo>
                    <a:pt x="504" y="2026"/>
                    <a:pt x="494" y="2019"/>
                    <a:pt x="487" y="2012"/>
                  </a:cubicBezTo>
                  <a:cubicBezTo>
                    <a:pt x="480" y="2009"/>
                    <a:pt x="473" y="2005"/>
                    <a:pt x="469" y="1998"/>
                  </a:cubicBezTo>
                  <a:lnTo>
                    <a:pt x="466" y="2005"/>
                  </a:lnTo>
                  <a:lnTo>
                    <a:pt x="452" y="2016"/>
                  </a:lnTo>
                  <a:lnTo>
                    <a:pt x="431" y="2037"/>
                  </a:lnTo>
                  <a:lnTo>
                    <a:pt x="417" y="2047"/>
                  </a:lnTo>
                  <a:lnTo>
                    <a:pt x="396" y="2068"/>
                  </a:lnTo>
                  <a:lnTo>
                    <a:pt x="385" y="2082"/>
                  </a:lnTo>
                  <a:lnTo>
                    <a:pt x="364" y="2103"/>
                  </a:lnTo>
                  <a:lnTo>
                    <a:pt x="354" y="2117"/>
                  </a:lnTo>
                  <a:lnTo>
                    <a:pt x="336" y="2138"/>
                  </a:lnTo>
                  <a:lnTo>
                    <a:pt x="326" y="2152"/>
                  </a:lnTo>
                  <a:cubicBezTo>
                    <a:pt x="319" y="2159"/>
                    <a:pt x="312" y="2166"/>
                    <a:pt x="308" y="2173"/>
                  </a:cubicBezTo>
                  <a:lnTo>
                    <a:pt x="298" y="2187"/>
                  </a:lnTo>
                  <a:cubicBezTo>
                    <a:pt x="294" y="2198"/>
                    <a:pt x="291" y="2205"/>
                    <a:pt x="284" y="2215"/>
                  </a:cubicBezTo>
                  <a:lnTo>
                    <a:pt x="280" y="2226"/>
                  </a:lnTo>
                  <a:cubicBezTo>
                    <a:pt x="273" y="2236"/>
                    <a:pt x="266" y="2250"/>
                    <a:pt x="263" y="2264"/>
                  </a:cubicBezTo>
                  <a:cubicBezTo>
                    <a:pt x="228" y="2369"/>
                    <a:pt x="179" y="2467"/>
                    <a:pt x="119" y="2562"/>
                  </a:cubicBezTo>
                  <a:lnTo>
                    <a:pt x="95" y="2597"/>
                  </a:lnTo>
                  <a:cubicBezTo>
                    <a:pt x="53" y="2670"/>
                    <a:pt x="0" y="2754"/>
                    <a:pt x="0" y="2789"/>
                  </a:cubicBezTo>
                  <a:cubicBezTo>
                    <a:pt x="4" y="2838"/>
                    <a:pt x="11" y="2887"/>
                    <a:pt x="28" y="2936"/>
                  </a:cubicBezTo>
                  <a:cubicBezTo>
                    <a:pt x="56" y="3034"/>
                    <a:pt x="70" y="3136"/>
                    <a:pt x="74" y="3238"/>
                  </a:cubicBezTo>
                  <a:cubicBezTo>
                    <a:pt x="74" y="3413"/>
                    <a:pt x="116" y="3500"/>
                    <a:pt x="217" y="3637"/>
                  </a:cubicBezTo>
                  <a:cubicBezTo>
                    <a:pt x="291" y="3738"/>
                    <a:pt x="326" y="3864"/>
                    <a:pt x="315" y="3990"/>
                  </a:cubicBezTo>
                  <a:cubicBezTo>
                    <a:pt x="347" y="4043"/>
                    <a:pt x="382" y="4095"/>
                    <a:pt x="424" y="4144"/>
                  </a:cubicBezTo>
                  <a:cubicBezTo>
                    <a:pt x="469" y="4197"/>
                    <a:pt x="522" y="4249"/>
                    <a:pt x="581" y="4295"/>
                  </a:cubicBezTo>
                  <a:cubicBezTo>
                    <a:pt x="697" y="4393"/>
                    <a:pt x="767" y="4456"/>
                    <a:pt x="784" y="4519"/>
                  </a:cubicBezTo>
                  <a:lnTo>
                    <a:pt x="784" y="4522"/>
                  </a:lnTo>
                  <a:lnTo>
                    <a:pt x="788" y="4526"/>
                  </a:lnTo>
                  <a:lnTo>
                    <a:pt x="788" y="4529"/>
                  </a:lnTo>
                  <a:lnTo>
                    <a:pt x="791" y="4533"/>
                  </a:lnTo>
                  <a:cubicBezTo>
                    <a:pt x="900" y="4396"/>
                    <a:pt x="882" y="4204"/>
                    <a:pt x="879" y="4183"/>
                  </a:cubicBezTo>
                  <a:lnTo>
                    <a:pt x="879" y="4179"/>
                  </a:lnTo>
                  <a:lnTo>
                    <a:pt x="872" y="4120"/>
                  </a:lnTo>
                  <a:lnTo>
                    <a:pt x="1233" y="4039"/>
                  </a:lnTo>
                  <a:lnTo>
                    <a:pt x="1478" y="3969"/>
                  </a:lnTo>
                  <a:lnTo>
                    <a:pt x="1891" y="4025"/>
                  </a:lnTo>
                  <a:lnTo>
                    <a:pt x="1891" y="3710"/>
                  </a:lnTo>
                  <a:lnTo>
                    <a:pt x="1905" y="3693"/>
                  </a:lnTo>
                  <a:cubicBezTo>
                    <a:pt x="1940" y="3644"/>
                    <a:pt x="2269" y="3227"/>
                    <a:pt x="2528" y="3227"/>
                  </a:cubicBezTo>
                  <a:cubicBezTo>
                    <a:pt x="2759" y="3227"/>
                    <a:pt x="2951" y="3462"/>
                    <a:pt x="3007" y="3539"/>
                  </a:cubicBezTo>
                  <a:lnTo>
                    <a:pt x="3963" y="3724"/>
                  </a:lnTo>
                  <a:cubicBezTo>
                    <a:pt x="3991" y="3619"/>
                    <a:pt x="4051" y="3434"/>
                    <a:pt x="4145" y="3374"/>
                  </a:cubicBezTo>
                  <a:cubicBezTo>
                    <a:pt x="4180" y="3351"/>
                    <a:pt x="4219" y="3342"/>
                    <a:pt x="4260" y="3342"/>
                  </a:cubicBezTo>
                  <a:cubicBezTo>
                    <a:pt x="4305" y="3342"/>
                    <a:pt x="4351" y="3353"/>
                    <a:pt x="4397" y="3364"/>
                  </a:cubicBezTo>
                  <a:cubicBezTo>
                    <a:pt x="4442" y="3372"/>
                    <a:pt x="4489" y="3381"/>
                    <a:pt x="4529" y="3381"/>
                  </a:cubicBezTo>
                  <a:cubicBezTo>
                    <a:pt x="4552" y="3381"/>
                    <a:pt x="4573" y="3378"/>
                    <a:pt x="4590" y="3371"/>
                  </a:cubicBezTo>
                  <a:cubicBezTo>
                    <a:pt x="4733" y="3297"/>
                    <a:pt x="4940" y="3196"/>
                    <a:pt x="5195" y="3196"/>
                  </a:cubicBezTo>
                  <a:cubicBezTo>
                    <a:pt x="5265" y="3196"/>
                    <a:pt x="5335" y="3206"/>
                    <a:pt x="5402" y="3224"/>
                  </a:cubicBezTo>
                  <a:cubicBezTo>
                    <a:pt x="5441" y="3232"/>
                    <a:pt x="5469" y="3239"/>
                    <a:pt x="5490" y="3239"/>
                  </a:cubicBezTo>
                  <a:cubicBezTo>
                    <a:pt x="5527" y="3239"/>
                    <a:pt x="5545" y="3220"/>
                    <a:pt x="5574" y="3164"/>
                  </a:cubicBezTo>
                  <a:cubicBezTo>
                    <a:pt x="5598" y="3115"/>
                    <a:pt x="5640" y="3080"/>
                    <a:pt x="5693" y="3066"/>
                  </a:cubicBezTo>
                  <a:cubicBezTo>
                    <a:pt x="5721" y="3057"/>
                    <a:pt x="5750" y="3051"/>
                    <a:pt x="5781" y="3051"/>
                  </a:cubicBezTo>
                  <a:cubicBezTo>
                    <a:pt x="5788" y="3051"/>
                    <a:pt x="5794" y="3051"/>
                    <a:pt x="5801" y="3052"/>
                  </a:cubicBezTo>
                  <a:cubicBezTo>
                    <a:pt x="5973" y="3059"/>
                    <a:pt x="6179" y="3157"/>
                    <a:pt x="6249" y="3192"/>
                  </a:cubicBezTo>
                  <a:lnTo>
                    <a:pt x="6554" y="3139"/>
                  </a:lnTo>
                  <a:lnTo>
                    <a:pt x="6466" y="2898"/>
                  </a:lnTo>
                  <a:cubicBezTo>
                    <a:pt x="6396" y="2866"/>
                    <a:pt x="6333" y="2835"/>
                    <a:pt x="6270" y="2793"/>
                  </a:cubicBezTo>
                  <a:lnTo>
                    <a:pt x="6263" y="2789"/>
                  </a:lnTo>
                  <a:lnTo>
                    <a:pt x="6260" y="2786"/>
                  </a:lnTo>
                  <a:cubicBezTo>
                    <a:pt x="6239" y="2775"/>
                    <a:pt x="6221" y="2761"/>
                    <a:pt x="6204" y="2751"/>
                  </a:cubicBezTo>
                  <a:cubicBezTo>
                    <a:pt x="6148" y="2716"/>
                    <a:pt x="6106" y="2663"/>
                    <a:pt x="6081" y="2600"/>
                  </a:cubicBezTo>
                  <a:cubicBezTo>
                    <a:pt x="6081" y="2593"/>
                    <a:pt x="6078" y="2586"/>
                    <a:pt x="6078" y="2579"/>
                  </a:cubicBezTo>
                  <a:cubicBezTo>
                    <a:pt x="6078" y="2492"/>
                    <a:pt x="6078" y="2418"/>
                    <a:pt x="5931" y="2285"/>
                  </a:cubicBezTo>
                  <a:lnTo>
                    <a:pt x="5903" y="2261"/>
                  </a:lnTo>
                  <a:cubicBezTo>
                    <a:pt x="5843" y="2212"/>
                    <a:pt x="5780" y="2166"/>
                    <a:pt x="5717" y="2124"/>
                  </a:cubicBezTo>
                  <a:cubicBezTo>
                    <a:pt x="5619" y="2058"/>
                    <a:pt x="5542" y="2005"/>
                    <a:pt x="5542" y="1904"/>
                  </a:cubicBezTo>
                  <a:cubicBezTo>
                    <a:pt x="5542" y="1862"/>
                    <a:pt x="5525" y="1837"/>
                    <a:pt x="5444" y="1750"/>
                  </a:cubicBezTo>
                  <a:cubicBezTo>
                    <a:pt x="5409" y="1715"/>
                    <a:pt x="5371" y="1669"/>
                    <a:pt x="5321" y="1610"/>
                  </a:cubicBezTo>
                  <a:cubicBezTo>
                    <a:pt x="5174" y="1435"/>
                    <a:pt x="4936" y="1431"/>
                    <a:pt x="4933" y="1431"/>
                  </a:cubicBezTo>
                  <a:lnTo>
                    <a:pt x="4887" y="1431"/>
                  </a:lnTo>
                  <a:lnTo>
                    <a:pt x="4817" y="1256"/>
                  </a:lnTo>
                  <a:lnTo>
                    <a:pt x="4604" y="1225"/>
                  </a:lnTo>
                  <a:lnTo>
                    <a:pt x="4590" y="1218"/>
                  </a:lnTo>
                  <a:cubicBezTo>
                    <a:pt x="4544" y="1183"/>
                    <a:pt x="4516" y="1130"/>
                    <a:pt x="4520" y="1074"/>
                  </a:cubicBezTo>
                  <a:cubicBezTo>
                    <a:pt x="4523" y="1007"/>
                    <a:pt x="4572" y="951"/>
                    <a:pt x="4667" y="906"/>
                  </a:cubicBezTo>
                  <a:cubicBezTo>
                    <a:pt x="4688" y="895"/>
                    <a:pt x="4705" y="878"/>
                    <a:pt x="4712" y="857"/>
                  </a:cubicBezTo>
                  <a:cubicBezTo>
                    <a:pt x="4737" y="790"/>
                    <a:pt x="4677" y="678"/>
                    <a:pt x="4639" y="601"/>
                  </a:cubicBezTo>
                  <a:cubicBezTo>
                    <a:pt x="4625" y="573"/>
                    <a:pt x="4611" y="542"/>
                    <a:pt x="4600" y="510"/>
                  </a:cubicBezTo>
                  <a:cubicBezTo>
                    <a:pt x="4597" y="507"/>
                    <a:pt x="4597" y="503"/>
                    <a:pt x="4593" y="500"/>
                  </a:cubicBezTo>
                  <a:lnTo>
                    <a:pt x="4590" y="493"/>
                  </a:lnTo>
                  <a:lnTo>
                    <a:pt x="4586" y="486"/>
                  </a:lnTo>
                  <a:lnTo>
                    <a:pt x="4579" y="475"/>
                  </a:lnTo>
                  <a:lnTo>
                    <a:pt x="4576" y="468"/>
                  </a:lnTo>
                  <a:lnTo>
                    <a:pt x="4565" y="451"/>
                  </a:lnTo>
                  <a:lnTo>
                    <a:pt x="4562" y="444"/>
                  </a:lnTo>
                  <a:lnTo>
                    <a:pt x="4551" y="430"/>
                  </a:lnTo>
                  <a:lnTo>
                    <a:pt x="4541" y="416"/>
                  </a:lnTo>
                  <a:lnTo>
                    <a:pt x="4534" y="405"/>
                  </a:lnTo>
                  <a:lnTo>
                    <a:pt x="4516" y="381"/>
                  </a:lnTo>
                  <a:cubicBezTo>
                    <a:pt x="4446" y="286"/>
                    <a:pt x="4345" y="157"/>
                    <a:pt x="4243" y="38"/>
                  </a:cubicBezTo>
                  <a:lnTo>
                    <a:pt x="4226" y="38"/>
                  </a:lnTo>
                  <a:lnTo>
                    <a:pt x="4208" y="34"/>
                  </a:lnTo>
                  <a:lnTo>
                    <a:pt x="4198" y="31"/>
                  </a:lnTo>
                  <a:lnTo>
                    <a:pt x="4177" y="24"/>
                  </a:lnTo>
                  <a:lnTo>
                    <a:pt x="4170" y="20"/>
                  </a:lnTo>
                  <a:cubicBezTo>
                    <a:pt x="4163" y="17"/>
                    <a:pt x="4156" y="13"/>
                    <a:pt x="4145" y="10"/>
                  </a:cubicBezTo>
                  <a:cubicBezTo>
                    <a:pt x="4142" y="10"/>
                    <a:pt x="4138" y="6"/>
                    <a:pt x="4131" y="3"/>
                  </a:cubicBezTo>
                  <a:lnTo>
                    <a:pt x="4114" y="3"/>
                  </a:lnTo>
                  <a:cubicBezTo>
                    <a:pt x="4112" y="1"/>
                    <a:pt x="4109" y="0"/>
                    <a:pt x="410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934;p53">
              <a:extLst>
                <a:ext uri="{FF2B5EF4-FFF2-40B4-BE49-F238E27FC236}">
                  <a16:creationId xmlns:a16="http://schemas.microsoft.com/office/drawing/2014/main" id="{962A8D95-9838-44A2-AC05-6A777839C693}"/>
                </a:ext>
              </a:extLst>
            </p:cNvPr>
            <p:cNvSpPr/>
            <p:nvPr/>
          </p:nvSpPr>
          <p:spPr>
            <a:xfrm>
              <a:off x="2069728" y="1940363"/>
              <a:ext cx="85810" cy="69734"/>
            </a:xfrm>
            <a:custGeom>
              <a:avLst/>
              <a:gdLst/>
              <a:ahLst/>
              <a:cxnLst/>
              <a:rect l="l" t="t" r="r" b="b"/>
              <a:pathLst>
                <a:path w="6320" h="5136" extrusionOk="0">
                  <a:moveTo>
                    <a:pt x="1573" y="0"/>
                  </a:moveTo>
                  <a:cubicBezTo>
                    <a:pt x="1560" y="0"/>
                    <a:pt x="1539" y="14"/>
                    <a:pt x="1496" y="53"/>
                  </a:cubicBezTo>
                  <a:cubicBezTo>
                    <a:pt x="1452" y="94"/>
                    <a:pt x="1400" y="143"/>
                    <a:pt x="1334" y="143"/>
                  </a:cubicBezTo>
                  <a:cubicBezTo>
                    <a:pt x="1326" y="143"/>
                    <a:pt x="1318" y="142"/>
                    <a:pt x="1310" y="141"/>
                  </a:cubicBezTo>
                  <a:lnTo>
                    <a:pt x="1250" y="134"/>
                  </a:lnTo>
                  <a:cubicBezTo>
                    <a:pt x="1186" y="123"/>
                    <a:pt x="1068" y="103"/>
                    <a:pt x="976" y="103"/>
                  </a:cubicBezTo>
                  <a:cubicBezTo>
                    <a:pt x="924" y="103"/>
                    <a:pt x="880" y="109"/>
                    <a:pt x="858" y="127"/>
                  </a:cubicBezTo>
                  <a:cubicBezTo>
                    <a:pt x="820" y="158"/>
                    <a:pt x="802" y="284"/>
                    <a:pt x="792" y="365"/>
                  </a:cubicBezTo>
                  <a:cubicBezTo>
                    <a:pt x="778" y="470"/>
                    <a:pt x="767" y="526"/>
                    <a:pt x="736" y="561"/>
                  </a:cubicBezTo>
                  <a:cubicBezTo>
                    <a:pt x="659" y="638"/>
                    <a:pt x="512" y="831"/>
                    <a:pt x="512" y="901"/>
                  </a:cubicBezTo>
                  <a:cubicBezTo>
                    <a:pt x="512" y="915"/>
                    <a:pt x="508" y="929"/>
                    <a:pt x="508" y="939"/>
                  </a:cubicBezTo>
                  <a:lnTo>
                    <a:pt x="508" y="943"/>
                  </a:lnTo>
                  <a:cubicBezTo>
                    <a:pt x="501" y="978"/>
                    <a:pt x="487" y="1013"/>
                    <a:pt x="463" y="1041"/>
                  </a:cubicBezTo>
                  <a:lnTo>
                    <a:pt x="480" y="1139"/>
                  </a:lnTo>
                  <a:lnTo>
                    <a:pt x="487" y="1184"/>
                  </a:lnTo>
                  <a:lnTo>
                    <a:pt x="487" y="1195"/>
                  </a:lnTo>
                  <a:lnTo>
                    <a:pt x="491" y="1230"/>
                  </a:lnTo>
                  <a:lnTo>
                    <a:pt x="494" y="1244"/>
                  </a:lnTo>
                  <a:lnTo>
                    <a:pt x="498" y="1272"/>
                  </a:lnTo>
                  <a:lnTo>
                    <a:pt x="501" y="1289"/>
                  </a:lnTo>
                  <a:lnTo>
                    <a:pt x="505" y="1310"/>
                  </a:lnTo>
                  <a:lnTo>
                    <a:pt x="508" y="1328"/>
                  </a:lnTo>
                  <a:lnTo>
                    <a:pt x="508" y="1342"/>
                  </a:lnTo>
                  <a:cubicBezTo>
                    <a:pt x="508" y="1352"/>
                    <a:pt x="508" y="1363"/>
                    <a:pt x="512" y="1370"/>
                  </a:cubicBezTo>
                  <a:cubicBezTo>
                    <a:pt x="529" y="1527"/>
                    <a:pt x="575" y="2056"/>
                    <a:pt x="431" y="2199"/>
                  </a:cubicBezTo>
                  <a:cubicBezTo>
                    <a:pt x="351" y="2290"/>
                    <a:pt x="288" y="2388"/>
                    <a:pt x="239" y="2497"/>
                  </a:cubicBezTo>
                  <a:lnTo>
                    <a:pt x="235" y="2500"/>
                  </a:lnTo>
                  <a:lnTo>
                    <a:pt x="232" y="2514"/>
                  </a:lnTo>
                  <a:lnTo>
                    <a:pt x="214" y="2525"/>
                  </a:lnTo>
                  <a:cubicBezTo>
                    <a:pt x="106" y="2613"/>
                    <a:pt x="32" y="2739"/>
                    <a:pt x="11" y="2879"/>
                  </a:cubicBezTo>
                  <a:cubicBezTo>
                    <a:pt x="4" y="2935"/>
                    <a:pt x="1" y="2994"/>
                    <a:pt x="1" y="3050"/>
                  </a:cubicBezTo>
                  <a:cubicBezTo>
                    <a:pt x="1" y="3131"/>
                    <a:pt x="4" y="3215"/>
                    <a:pt x="11" y="3295"/>
                  </a:cubicBezTo>
                  <a:cubicBezTo>
                    <a:pt x="18" y="3365"/>
                    <a:pt x="25" y="3435"/>
                    <a:pt x="25" y="3512"/>
                  </a:cubicBezTo>
                  <a:cubicBezTo>
                    <a:pt x="25" y="3589"/>
                    <a:pt x="57" y="3645"/>
                    <a:pt x="99" y="3722"/>
                  </a:cubicBezTo>
                  <a:lnTo>
                    <a:pt x="120" y="3768"/>
                  </a:lnTo>
                  <a:lnTo>
                    <a:pt x="130" y="3782"/>
                  </a:lnTo>
                  <a:lnTo>
                    <a:pt x="144" y="3813"/>
                  </a:lnTo>
                  <a:lnTo>
                    <a:pt x="151" y="3834"/>
                  </a:lnTo>
                  <a:cubicBezTo>
                    <a:pt x="158" y="3845"/>
                    <a:pt x="162" y="3852"/>
                    <a:pt x="165" y="3862"/>
                  </a:cubicBezTo>
                  <a:cubicBezTo>
                    <a:pt x="169" y="3873"/>
                    <a:pt x="172" y="3880"/>
                    <a:pt x="176" y="3887"/>
                  </a:cubicBezTo>
                  <a:cubicBezTo>
                    <a:pt x="176" y="3894"/>
                    <a:pt x="179" y="3901"/>
                    <a:pt x="183" y="3908"/>
                  </a:cubicBezTo>
                  <a:lnTo>
                    <a:pt x="186" y="3915"/>
                  </a:lnTo>
                  <a:cubicBezTo>
                    <a:pt x="239" y="3985"/>
                    <a:pt x="508" y="4023"/>
                    <a:pt x="704" y="4055"/>
                  </a:cubicBezTo>
                  <a:cubicBezTo>
                    <a:pt x="799" y="4069"/>
                    <a:pt x="890" y="4083"/>
                    <a:pt x="963" y="4097"/>
                  </a:cubicBezTo>
                  <a:cubicBezTo>
                    <a:pt x="1254" y="4163"/>
                    <a:pt x="1545" y="4552"/>
                    <a:pt x="1534" y="4724"/>
                  </a:cubicBezTo>
                  <a:cubicBezTo>
                    <a:pt x="1527" y="4829"/>
                    <a:pt x="1681" y="5074"/>
                    <a:pt x="1790" y="5130"/>
                  </a:cubicBezTo>
                  <a:cubicBezTo>
                    <a:pt x="1798" y="5134"/>
                    <a:pt x="1809" y="5136"/>
                    <a:pt x="1822" y="5136"/>
                  </a:cubicBezTo>
                  <a:cubicBezTo>
                    <a:pt x="1884" y="5136"/>
                    <a:pt x="1992" y="5096"/>
                    <a:pt x="2070" y="5070"/>
                  </a:cubicBezTo>
                  <a:cubicBezTo>
                    <a:pt x="2147" y="5035"/>
                    <a:pt x="2231" y="5011"/>
                    <a:pt x="2315" y="5004"/>
                  </a:cubicBezTo>
                  <a:lnTo>
                    <a:pt x="2350" y="5004"/>
                  </a:lnTo>
                  <a:cubicBezTo>
                    <a:pt x="2850" y="5004"/>
                    <a:pt x="2973" y="4962"/>
                    <a:pt x="2997" y="4937"/>
                  </a:cubicBezTo>
                  <a:cubicBezTo>
                    <a:pt x="3025" y="4916"/>
                    <a:pt x="3057" y="4902"/>
                    <a:pt x="3088" y="4902"/>
                  </a:cubicBezTo>
                  <a:cubicBezTo>
                    <a:pt x="3095" y="4885"/>
                    <a:pt x="3102" y="4867"/>
                    <a:pt x="3109" y="4850"/>
                  </a:cubicBezTo>
                  <a:lnTo>
                    <a:pt x="3113" y="4832"/>
                  </a:lnTo>
                  <a:lnTo>
                    <a:pt x="3123" y="4797"/>
                  </a:lnTo>
                  <a:lnTo>
                    <a:pt x="3130" y="4780"/>
                  </a:lnTo>
                  <a:lnTo>
                    <a:pt x="3141" y="4748"/>
                  </a:lnTo>
                  <a:lnTo>
                    <a:pt x="3144" y="4727"/>
                  </a:lnTo>
                  <a:lnTo>
                    <a:pt x="3155" y="4699"/>
                  </a:lnTo>
                  <a:lnTo>
                    <a:pt x="3158" y="4678"/>
                  </a:lnTo>
                  <a:lnTo>
                    <a:pt x="3165" y="4653"/>
                  </a:lnTo>
                  <a:lnTo>
                    <a:pt x="3172" y="4636"/>
                  </a:lnTo>
                  <a:lnTo>
                    <a:pt x="3176" y="4611"/>
                  </a:lnTo>
                  <a:lnTo>
                    <a:pt x="3183" y="4590"/>
                  </a:lnTo>
                  <a:lnTo>
                    <a:pt x="3186" y="4569"/>
                  </a:lnTo>
                  <a:lnTo>
                    <a:pt x="3190" y="4552"/>
                  </a:lnTo>
                  <a:lnTo>
                    <a:pt x="3197" y="4531"/>
                  </a:lnTo>
                  <a:lnTo>
                    <a:pt x="3200" y="4517"/>
                  </a:lnTo>
                  <a:lnTo>
                    <a:pt x="3204" y="4496"/>
                  </a:lnTo>
                  <a:lnTo>
                    <a:pt x="3207" y="4485"/>
                  </a:lnTo>
                  <a:lnTo>
                    <a:pt x="3211" y="4468"/>
                  </a:lnTo>
                  <a:lnTo>
                    <a:pt x="3211" y="4457"/>
                  </a:lnTo>
                  <a:lnTo>
                    <a:pt x="3214" y="4440"/>
                  </a:lnTo>
                  <a:lnTo>
                    <a:pt x="3214" y="4433"/>
                  </a:lnTo>
                  <a:lnTo>
                    <a:pt x="3218" y="4419"/>
                  </a:lnTo>
                  <a:lnTo>
                    <a:pt x="3218" y="4415"/>
                  </a:lnTo>
                  <a:lnTo>
                    <a:pt x="3218" y="4401"/>
                  </a:lnTo>
                  <a:lnTo>
                    <a:pt x="3218" y="4391"/>
                  </a:lnTo>
                  <a:lnTo>
                    <a:pt x="3221" y="4370"/>
                  </a:lnTo>
                  <a:lnTo>
                    <a:pt x="3235" y="4352"/>
                  </a:lnTo>
                  <a:cubicBezTo>
                    <a:pt x="3617" y="3960"/>
                    <a:pt x="3838" y="3754"/>
                    <a:pt x="3894" y="3740"/>
                  </a:cubicBezTo>
                  <a:cubicBezTo>
                    <a:pt x="3922" y="3733"/>
                    <a:pt x="3953" y="3733"/>
                    <a:pt x="3985" y="3733"/>
                  </a:cubicBezTo>
                  <a:lnTo>
                    <a:pt x="3995" y="3733"/>
                  </a:lnTo>
                  <a:cubicBezTo>
                    <a:pt x="4013" y="3735"/>
                    <a:pt x="4030" y="3736"/>
                    <a:pt x="4047" y="3736"/>
                  </a:cubicBezTo>
                  <a:cubicBezTo>
                    <a:pt x="4081" y="3736"/>
                    <a:pt x="4114" y="3732"/>
                    <a:pt x="4149" y="3722"/>
                  </a:cubicBezTo>
                  <a:cubicBezTo>
                    <a:pt x="4163" y="3719"/>
                    <a:pt x="4181" y="3708"/>
                    <a:pt x="4195" y="3701"/>
                  </a:cubicBezTo>
                  <a:cubicBezTo>
                    <a:pt x="4227" y="3680"/>
                    <a:pt x="4265" y="3669"/>
                    <a:pt x="4304" y="3669"/>
                  </a:cubicBezTo>
                  <a:cubicBezTo>
                    <a:pt x="4335" y="3669"/>
                    <a:pt x="4366" y="3677"/>
                    <a:pt x="4394" y="3691"/>
                  </a:cubicBezTo>
                  <a:cubicBezTo>
                    <a:pt x="4520" y="3743"/>
                    <a:pt x="4618" y="3845"/>
                    <a:pt x="4671" y="3971"/>
                  </a:cubicBezTo>
                  <a:cubicBezTo>
                    <a:pt x="4695" y="3932"/>
                    <a:pt x="4723" y="3880"/>
                    <a:pt x="4744" y="3841"/>
                  </a:cubicBezTo>
                  <a:cubicBezTo>
                    <a:pt x="4758" y="3810"/>
                    <a:pt x="4772" y="3782"/>
                    <a:pt x="4786" y="3754"/>
                  </a:cubicBezTo>
                  <a:lnTo>
                    <a:pt x="4835" y="3663"/>
                  </a:lnTo>
                  <a:cubicBezTo>
                    <a:pt x="4930" y="3491"/>
                    <a:pt x="5182" y="3036"/>
                    <a:pt x="5182" y="2942"/>
                  </a:cubicBezTo>
                  <a:cubicBezTo>
                    <a:pt x="5182" y="2840"/>
                    <a:pt x="5276" y="2763"/>
                    <a:pt x="5357" y="2693"/>
                  </a:cubicBezTo>
                  <a:cubicBezTo>
                    <a:pt x="5388" y="2672"/>
                    <a:pt x="5416" y="2644"/>
                    <a:pt x="5441" y="2616"/>
                  </a:cubicBezTo>
                  <a:lnTo>
                    <a:pt x="5441" y="2584"/>
                  </a:lnTo>
                  <a:cubicBezTo>
                    <a:pt x="5437" y="2476"/>
                    <a:pt x="5434" y="2311"/>
                    <a:pt x="5546" y="2266"/>
                  </a:cubicBezTo>
                  <a:cubicBezTo>
                    <a:pt x="5588" y="2245"/>
                    <a:pt x="5651" y="2052"/>
                    <a:pt x="5634" y="1986"/>
                  </a:cubicBezTo>
                  <a:cubicBezTo>
                    <a:pt x="5609" y="1853"/>
                    <a:pt x="5966" y="1338"/>
                    <a:pt x="5970" y="1335"/>
                  </a:cubicBezTo>
                  <a:cubicBezTo>
                    <a:pt x="6005" y="1289"/>
                    <a:pt x="6064" y="1275"/>
                    <a:pt x="6131" y="1261"/>
                  </a:cubicBezTo>
                  <a:cubicBezTo>
                    <a:pt x="6218" y="1244"/>
                    <a:pt x="6278" y="1230"/>
                    <a:pt x="6281" y="1188"/>
                  </a:cubicBezTo>
                  <a:cubicBezTo>
                    <a:pt x="6285" y="1160"/>
                    <a:pt x="6288" y="1132"/>
                    <a:pt x="6292" y="1100"/>
                  </a:cubicBezTo>
                  <a:cubicBezTo>
                    <a:pt x="6302" y="1037"/>
                    <a:pt x="6320" y="925"/>
                    <a:pt x="6292" y="918"/>
                  </a:cubicBezTo>
                  <a:cubicBezTo>
                    <a:pt x="6183" y="883"/>
                    <a:pt x="6022" y="750"/>
                    <a:pt x="6022" y="631"/>
                  </a:cubicBezTo>
                  <a:lnTo>
                    <a:pt x="6022" y="607"/>
                  </a:lnTo>
                  <a:lnTo>
                    <a:pt x="6022" y="600"/>
                  </a:lnTo>
                  <a:lnTo>
                    <a:pt x="6022" y="579"/>
                  </a:lnTo>
                  <a:lnTo>
                    <a:pt x="6022" y="568"/>
                  </a:lnTo>
                  <a:lnTo>
                    <a:pt x="6022" y="547"/>
                  </a:lnTo>
                  <a:lnTo>
                    <a:pt x="6022" y="533"/>
                  </a:lnTo>
                  <a:lnTo>
                    <a:pt x="6022" y="508"/>
                  </a:lnTo>
                  <a:lnTo>
                    <a:pt x="6022" y="494"/>
                  </a:lnTo>
                  <a:cubicBezTo>
                    <a:pt x="6022" y="480"/>
                    <a:pt x="6026" y="470"/>
                    <a:pt x="6026" y="456"/>
                  </a:cubicBezTo>
                  <a:lnTo>
                    <a:pt x="6026" y="449"/>
                  </a:lnTo>
                  <a:cubicBezTo>
                    <a:pt x="6029" y="438"/>
                    <a:pt x="6029" y="424"/>
                    <a:pt x="6033" y="414"/>
                  </a:cubicBezTo>
                  <a:lnTo>
                    <a:pt x="6033" y="400"/>
                  </a:lnTo>
                  <a:cubicBezTo>
                    <a:pt x="6033" y="393"/>
                    <a:pt x="6033" y="386"/>
                    <a:pt x="6036" y="382"/>
                  </a:cubicBezTo>
                  <a:cubicBezTo>
                    <a:pt x="5987" y="344"/>
                    <a:pt x="5949" y="295"/>
                    <a:pt x="5931" y="235"/>
                  </a:cubicBezTo>
                  <a:cubicBezTo>
                    <a:pt x="5917" y="207"/>
                    <a:pt x="5900" y="183"/>
                    <a:pt x="5879" y="158"/>
                  </a:cubicBezTo>
                  <a:cubicBezTo>
                    <a:pt x="5872" y="148"/>
                    <a:pt x="5865" y="141"/>
                    <a:pt x="5854" y="134"/>
                  </a:cubicBezTo>
                  <a:cubicBezTo>
                    <a:pt x="5847" y="123"/>
                    <a:pt x="5833" y="106"/>
                    <a:pt x="5826" y="95"/>
                  </a:cubicBezTo>
                  <a:cubicBezTo>
                    <a:pt x="5816" y="81"/>
                    <a:pt x="5805" y="71"/>
                    <a:pt x="5788" y="60"/>
                  </a:cubicBezTo>
                  <a:cubicBezTo>
                    <a:pt x="5782" y="59"/>
                    <a:pt x="5776" y="58"/>
                    <a:pt x="5770" y="58"/>
                  </a:cubicBezTo>
                  <a:cubicBezTo>
                    <a:pt x="5763" y="58"/>
                    <a:pt x="5756" y="59"/>
                    <a:pt x="5749" y="60"/>
                  </a:cubicBezTo>
                  <a:cubicBezTo>
                    <a:pt x="5732" y="71"/>
                    <a:pt x="5718" y="81"/>
                    <a:pt x="5704" y="95"/>
                  </a:cubicBezTo>
                  <a:cubicBezTo>
                    <a:pt x="5690" y="106"/>
                    <a:pt x="5679" y="120"/>
                    <a:pt x="5665" y="137"/>
                  </a:cubicBezTo>
                  <a:cubicBezTo>
                    <a:pt x="5651" y="155"/>
                    <a:pt x="5641" y="165"/>
                    <a:pt x="5630" y="179"/>
                  </a:cubicBezTo>
                  <a:lnTo>
                    <a:pt x="5613" y="200"/>
                  </a:lnTo>
                  <a:cubicBezTo>
                    <a:pt x="5536" y="291"/>
                    <a:pt x="5458" y="386"/>
                    <a:pt x="5364" y="417"/>
                  </a:cubicBezTo>
                  <a:cubicBezTo>
                    <a:pt x="5332" y="429"/>
                    <a:pt x="5298" y="433"/>
                    <a:pt x="5263" y="433"/>
                  </a:cubicBezTo>
                  <a:cubicBezTo>
                    <a:pt x="5123" y="433"/>
                    <a:pt x="4971" y="357"/>
                    <a:pt x="4881" y="309"/>
                  </a:cubicBezTo>
                  <a:lnTo>
                    <a:pt x="4863" y="302"/>
                  </a:lnTo>
                  <a:cubicBezTo>
                    <a:pt x="4839" y="289"/>
                    <a:pt x="4764" y="285"/>
                    <a:pt x="4679" y="285"/>
                  </a:cubicBezTo>
                  <a:cubicBezTo>
                    <a:pt x="4628" y="285"/>
                    <a:pt x="4573" y="287"/>
                    <a:pt x="4524" y="288"/>
                  </a:cubicBezTo>
                  <a:lnTo>
                    <a:pt x="4468" y="288"/>
                  </a:lnTo>
                  <a:cubicBezTo>
                    <a:pt x="4412" y="288"/>
                    <a:pt x="4356" y="291"/>
                    <a:pt x="4310" y="295"/>
                  </a:cubicBezTo>
                  <a:cubicBezTo>
                    <a:pt x="4268" y="295"/>
                    <a:pt x="4230" y="295"/>
                    <a:pt x="4191" y="291"/>
                  </a:cubicBezTo>
                  <a:cubicBezTo>
                    <a:pt x="4188" y="291"/>
                    <a:pt x="4185" y="291"/>
                    <a:pt x="4183" y="291"/>
                  </a:cubicBezTo>
                  <a:cubicBezTo>
                    <a:pt x="4117" y="291"/>
                    <a:pt x="4034" y="364"/>
                    <a:pt x="3960" y="431"/>
                  </a:cubicBezTo>
                  <a:cubicBezTo>
                    <a:pt x="3922" y="473"/>
                    <a:pt x="3873" y="508"/>
                    <a:pt x="3824" y="540"/>
                  </a:cubicBezTo>
                  <a:cubicBezTo>
                    <a:pt x="3792" y="558"/>
                    <a:pt x="3761" y="568"/>
                    <a:pt x="3726" y="575"/>
                  </a:cubicBezTo>
                  <a:cubicBezTo>
                    <a:pt x="3670" y="582"/>
                    <a:pt x="3614" y="586"/>
                    <a:pt x="3558" y="586"/>
                  </a:cubicBezTo>
                  <a:cubicBezTo>
                    <a:pt x="3450" y="586"/>
                    <a:pt x="3343" y="572"/>
                    <a:pt x="3239" y="547"/>
                  </a:cubicBezTo>
                  <a:cubicBezTo>
                    <a:pt x="3193" y="526"/>
                    <a:pt x="3148" y="505"/>
                    <a:pt x="3106" y="473"/>
                  </a:cubicBezTo>
                  <a:lnTo>
                    <a:pt x="3053" y="442"/>
                  </a:lnTo>
                  <a:cubicBezTo>
                    <a:pt x="2987" y="396"/>
                    <a:pt x="2875" y="323"/>
                    <a:pt x="2840" y="323"/>
                  </a:cubicBezTo>
                  <a:cubicBezTo>
                    <a:pt x="2689" y="326"/>
                    <a:pt x="2546" y="368"/>
                    <a:pt x="2420" y="442"/>
                  </a:cubicBezTo>
                  <a:cubicBezTo>
                    <a:pt x="2390" y="462"/>
                    <a:pt x="2357" y="473"/>
                    <a:pt x="2323" y="473"/>
                  </a:cubicBezTo>
                  <a:cubicBezTo>
                    <a:pt x="2309" y="473"/>
                    <a:pt x="2294" y="471"/>
                    <a:pt x="2280" y="466"/>
                  </a:cubicBezTo>
                  <a:cubicBezTo>
                    <a:pt x="2192" y="442"/>
                    <a:pt x="2143" y="347"/>
                    <a:pt x="2098" y="256"/>
                  </a:cubicBezTo>
                  <a:cubicBezTo>
                    <a:pt x="2080" y="214"/>
                    <a:pt x="2056" y="176"/>
                    <a:pt x="2028" y="137"/>
                  </a:cubicBezTo>
                  <a:cubicBezTo>
                    <a:pt x="2000" y="102"/>
                    <a:pt x="1937" y="99"/>
                    <a:pt x="1867" y="95"/>
                  </a:cubicBezTo>
                  <a:cubicBezTo>
                    <a:pt x="1779" y="88"/>
                    <a:pt x="1681" y="85"/>
                    <a:pt x="1597" y="15"/>
                  </a:cubicBezTo>
                  <a:cubicBezTo>
                    <a:pt x="1589" y="6"/>
                    <a:pt x="1582" y="0"/>
                    <a:pt x="15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935;p53">
              <a:extLst>
                <a:ext uri="{FF2B5EF4-FFF2-40B4-BE49-F238E27FC236}">
                  <a16:creationId xmlns:a16="http://schemas.microsoft.com/office/drawing/2014/main" id="{9B1A1018-6B60-49F8-B3F9-0172B2F1A4AC}"/>
                </a:ext>
              </a:extLst>
            </p:cNvPr>
            <p:cNvSpPr/>
            <p:nvPr/>
          </p:nvSpPr>
          <p:spPr>
            <a:xfrm>
              <a:off x="2055186" y="1951225"/>
              <a:ext cx="19973" cy="43584"/>
            </a:xfrm>
            <a:custGeom>
              <a:avLst/>
              <a:gdLst/>
              <a:ahLst/>
              <a:cxnLst/>
              <a:rect l="l" t="t" r="r" b="b"/>
              <a:pathLst>
                <a:path w="1471" h="3210" extrusionOk="0">
                  <a:moveTo>
                    <a:pt x="1062" y="0"/>
                  </a:moveTo>
                  <a:cubicBezTo>
                    <a:pt x="1045" y="0"/>
                    <a:pt x="1029" y="6"/>
                    <a:pt x="1016" y="17"/>
                  </a:cubicBezTo>
                  <a:cubicBezTo>
                    <a:pt x="1009" y="20"/>
                    <a:pt x="1005" y="24"/>
                    <a:pt x="1005" y="31"/>
                  </a:cubicBezTo>
                  <a:cubicBezTo>
                    <a:pt x="1002" y="34"/>
                    <a:pt x="998" y="38"/>
                    <a:pt x="995" y="41"/>
                  </a:cubicBezTo>
                  <a:lnTo>
                    <a:pt x="995" y="48"/>
                  </a:lnTo>
                  <a:cubicBezTo>
                    <a:pt x="995" y="52"/>
                    <a:pt x="991" y="55"/>
                    <a:pt x="988" y="59"/>
                  </a:cubicBezTo>
                  <a:lnTo>
                    <a:pt x="984" y="66"/>
                  </a:lnTo>
                  <a:cubicBezTo>
                    <a:pt x="984" y="73"/>
                    <a:pt x="984" y="76"/>
                    <a:pt x="981" y="83"/>
                  </a:cubicBezTo>
                  <a:lnTo>
                    <a:pt x="981" y="87"/>
                  </a:lnTo>
                  <a:cubicBezTo>
                    <a:pt x="974" y="118"/>
                    <a:pt x="974" y="150"/>
                    <a:pt x="981" y="181"/>
                  </a:cubicBezTo>
                  <a:lnTo>
                    <a:pt x="1030" y="388"/>
                  </a:lnTo>
                  <a:lnTo>
                    <a:pt x="967" y="328"/>
                  </a:lnTo>
                  <a:lnTo>
                    <a:pt x="963" y="335"/>
                  </a:lnTo>
                  <a:lnTo>
                    <a:pt x="956" y="339"/>
                  </a:lnTo>
                  <a:lnTo>
                    <a:pt x="953" y="346"/>
                  </a:lnTo>
                  <a:lnTo>
                    <a:pt x="946" y="353"/>
                  </a:lnTo>
                  <a:lnTo>
                    <a:pt x="942" y="356"/>
                  </a:lnTo>
                  <a:lnTo>
                    <a:pt x="939" y="360"/>
                  </a:lnTo>
                  <a:lnTo>
                    <a:pt x="932" y="367"/>
                  </a:lnTo>
                  <a:lnTo>
                    <a:pt x="925" y="370"/>
                  </a:lnTo>
                  <a:lnTo>
                    <a:pt x="921" y="374"/>
                  </a:lnTo>
                  <a:lnTo>
                    <a:pt x="914" y="377"/>
                  </a:lnTo>
                  <a:lnTo>
                    <a:pt x="907" y="384"/>
                  </a:lnTo>
                  <a:lnTo>
                    <a:pt x="904" y="384"/>
                  </a:lnTo>
                  <a:lnTo>
                    <a:pt x="897" y="391"/>
                  </a:lnTo>
                  <a:lnTo>
                    <a:pt x="886" y="398"/>
                  </a:lnTo>
                  <a:cubicBezTo>
                    <a:pt x="865" y="409"/>
                    <a:pt x="844" y="426"/>
                    <a:pt x="827" y="444"/>
                  </a:cubicBezTo>
                  <a:cubicBezTo>
                    <a:pt x="736" y="559"/>
                    <a:pt x="389" y="566"/>
                    <a:pt x="322" y="566"/>
                  </a:cubicBezTo>
                  <a:cubicBezTo>
                    <a:pt x="294" y="566"/>
                    <a:pt x="235" y="622"/>
                    <a:pt x="196" y="657"/>
                  </a:cubicBezTo>
                  <a:cubicBezTo>
                    <a:pt x="151" y="706"/>
                    <a:pt x="98" y="745"/>
                    <a:pt x="35" y="773"/>
                  </a:cubicBezTo>
                  <a:cubicBezTo>
                    <a:pt x="25" y="776"/>
                    <a:pt x="11" y="780"/>
                    <a:pt x="0" y="780"/>
                  </a:cubicBezTo>
                  <a:lnTo>
                    <a:pt x="0" y="801"/>
                  </a:lnTo>
                  <a:lnTo>
                    <a:pt x="0" y="825"/>
                  </a:lnTo>
                  <a:cubicBezTo>
                    <a:pt x="0" y="832"/>
                    <a:pt x="0" y="843"/>
                    <a:pt x="4" y="850"/>
                  </a:cubicBezTo>
                  <a:cubicBezTo>
                    <a:pt x="4" y="857"/>
                    <a:pt x="4" y="864"/>
                    <a:pt x="4" y="867"/>
                  </a:cubicBezTo>
                  <a:cubicBezTo>
                    <a:pt x="4" y="881"/>
                    <a:pt x="4" y="895"/>
                    <a:pt x="7" y="906"/>
                  </a:cubicBezTo>
                  <a:cubicBezTo>
                    <a:pt x="7" y="909"/>
                    <a:pt x="7" y="916"/>
                    <a:pt x="11" y="920"/>
                  </a:cubicBezTo>
                  <a:cubicBezTo>
                    <a:pt x="14" y="923"/>
                    <a:pt x="11" y="934"/>
                    <a:pt x="14" y="937"/>
                  </a:cubicBezTo>
                  <a:cubicBezTo>
                    <a:pt x="14" y="944"/>
                    <a:pt x="14" y="948"/>
                    <a:pt x="18" y="951"/>
                  </a:cubicBezTo>
                  <a:cubicBezTo>
                    <a:pt x="21" y="955"/>
                    <a:pt x="18" y="962"/>
                    <a:pt x="21" y="969"/>
                  </a:cubicBezTo>
                  <a:lnTo>
                    <a:pt x="25" y="979"/>
                  </a:lnTo>
                  <a:cubicBezTo>
                    <a:pt x="25" y="983"/>
                    <a:pt x="28" y="990"/>
                    <a:pt x="28" y="993"/>
                  </a:cubicBezTo>
                  <a:lnTo>
                    <a:pt x="32" y="1004"/>
                  </a:lnTo>
                  <a:lnTo>
                    <a:pt x="39" y="1014"/>
                  </a:lnTo>
                  <a:lnTo>
                    <a:pt x="42" y="1025"/>
                  </a:lnTo>
                  <a:lnTo>
                    <a:pt x="49" y="1032"/>
                  </a:lnTo>
                  <a:lnTo>
                    <a:pt x="53" y="1042"/>
                  </a:lnTo>
                  <a:lnTo>
                    <a:pt x="60" y="1049"/>
                  </a:lnTo>
                  <a:lnTo>
                    <a:pt x="67" y="1056"/>
                  </a:lnTo>
                  <a:lnTo>
                    <a:pt x="74" y="1063"/>
                  </a:lnTo>
                  <a:lnTo>
                    <a:pt x="81" y="1070"/>
                  </a:lnTo>
                  <a:lnTo>
                    <a:pt x="88" y="1077"/>
                  </a:lnTo>
                  <a:lnTo>
                    <a:pt x="95" y="1081"/>
                  </a:lnTo>
                  <a:lnTo>
                    <a:pt x="105" y="1088"/>
                  </a:lnTo>
                  <a:lnTo>
                    <a:pt x="112" y="1091"/>
                  </a:lnTo>
                  <a:lnTo>
                    <a:pt x="123" y="1098"/>
                  </a:lnTo>
                  <a:lnTo>
                    <a:pt x="130" y="1105"/>
                  </a:lnTo>
                  <a:lnTo>
                    <a:pt x="144" y="1112"/>
                  </a:lnTo>
                  <a:lnTo>
                    <a:pt x="151" y="1116"/>
                  </a:lnTo>
                  <a:lnTo>
                    <a:pt x="172" y="1126"/>
                  </a:lnTo>
                  <a:cubicBezTo>
                    <a:pt x="196" y="1140"/>
                    <a:pt x="224" y="1154"/>
                    <a:pt x="256" y="1172"/>
                  </a:cubicBezTo>
                  <a:cubicBezTo>
                    <a:pt x="435" y="1273"/>
                    <a:pt x="403" y="1420"/>
                    <a:pt x="382" y="1504"/>
                  </a:cubicBezTo>
                  <a:cubicBezTo>
                    <a:pt x="372" y="1557"/>
                    <a:pt x="365" y="1581"/>
                    <a:pt x="379" y="1592"/>
                  </a:cubicBezTo>
                  <a:cubicBezTo>
                    <a:pt x="442" y="1658"/>
                    <a:pt x="459" y="1760"/>
                    <a:pt x="466" y="1886"/>
                  </a:cubicBezTo>
                  <a:cubicBezTo>
                    <a:pt x="466" y="1932"/>
                    <a:pt x="470" y="1974"/>
                    <a:pt x="470" y="2023"/>
                  </a:cubicBezTo>
                  <a:cubicBezTo>
                    <a:pt x="470" y="2100"/>
                    <a:pt x="473" y="2187"/>
                    <a:pt x="480" y="2275"/>
                  </a:cubicBezTo>
                  <a:lnTo>
                    <a:pt x="480" y="2303"/>
                  </a:lnTo>
                  <a:lnTo>
                    <a:pt x="480" y="2320"/>
                  </a:lnTo>
                  <a:lnTo>
                    <a:pt x="480" y="2338"/>
                  </a:lnTo>
                  <a:lnTo>
                    <a:pt x="480" y="2359"/>
                  </a:lnTo>
                  <a:lnTo>
                    <a:pt x="480" y="2373"/>
                  </a:lnTo>
                  <a:lnTo>
                    <a:pt x="480" y="2404"/>
                  </a:lnTo>
                  <a:lnTo>
                    <a:pt x="480" y="2415"/>
                  </a:lnTo>
                  <a:lnTo>
                    <a:pt x="480" y="2450"/>
                  </a:lnTo>
                  <a:lnTo>
                    <a:pt x="480" y="2457"/>
                  </a:lnTo>
                  <a:lnTo>
                    <a:pt x="484" y="2502"/>
                  </a:lnTo>
                  <a:lnTo>
                    <a:pt x="484" y="2506"/>
                  </a:lnTo>
                  <a:cubicBezTo>
                    <a:pt x="487" y="2621"/>
                    <a:pt x="494" y="2772"/>
                    <a:pt x="501" y="2954"/>
                  </a:cubicBezTo>
                  <a:lnTo>
                    <a:pt x="501" y="2968"/>
                  </a:lnTo>
                  <a:cubicBezTo>
                    <a:pt x="501" y="2985"/>
                    <a:pt x="501" y="3006"/>
                    <a:pt x="505" y="3024"/>
                  </a:cubicBezTo>
                  <a:lnTo>
                    <a:pt x="505" y="3076"/>
                  </a:lnTo>
                  <a:lnTo>
                    <a:pt x="505" y="3104"/>
                  </a:lnTo>
                  <a:cubicBezTo>
                    <a:pt x="505" y="3139"/>
                    <a:pt x="508" y="3174"/>
                    <a:pt x="508" y="3209"/>
                  </a:cubicBezTo>
                  <a:cubicBezTo>
                    <a:pt x="610" y="3195"/>
                    <a:pt x="711" y="3188"/>
                    <a:pt x="813" y="3188"/>
                  </a:cubicBezTo>
                  <a:cubicBezTo>
                    <a:pt x="869" y="3188"/>
                    <a:pt x="921" y="3150"/>
                    <a:pt x="974" y="3111"/>
                  </a:cubicBezTo>
                  <a:cubicBezTo>
                    <a:pt x="1005" y="3087"/>
                    <a:pt x="1040" y="3066"/>
                    <a:pt x="1079" y="3052"/>
                  </a:cubicBezTo>
                  <a:lnTo>
                    <a:pt x="1075" y="3041"/>
                  </a:lnTo>
                  <a:cubicBezTo>
                    <a:pt x="1065" y="3020"/>
                    <a:pt x="1054" y="2999"/>
                    <a:pt x="1040" y="2978"/>
                  </a:cubicBezTo>
                  <a:cubicBezTo>
                    <a:pt x="998" y="2891"/>
                    <a:pt x="953" y="2807"/>
                    <a:pt x="953" y="2705"/>
                  </a:cubicBezTo>
                  <a:cubicBezTo>
                    <a:pt x="953" y="2635"/>
                    <a:pt x="949" y="2569"/>
                    <a:pt x="942" y="2499"/>
                  </a:cubicBezTo>
                  <a:cubicBezTo>
                    <a:pt x="925" y="2352"/>
                    <a:pt x="925" y="2201"/>
                    <a:pt x="942" y="2054"/>
                  </a:cubicBezTo>
                  <a:cubicBezTo>
                    <a:pt x="960" y="1907"/>
                    <a:pt x="1026" y="1774"/>
                    <a:pt x="1131" y="1669"/>
                  </a:cubicBezTo>
                  <a:cubicBezTo>
                    <a:pt x="1142" y="1658"/>
                    <a:pt x="1152" y="1648"/>
                    <a:pt x="1159" y="1641"/>
                  </a:cubicBezTo>
                  <a:cubicBezTo>
                    <a:pt x="1170" y="1630"/>
                    <a:pt x="1177" y="1623"/>
                    <a:pt x="1184" y="1620"/>
                  </a:cubicBezTo>
                  <a:cubicBezTo>
                    <a:pt x="1236" y="1501"/>
                    <a:pt x="1310" y="1396"/>
                    <a:pt x="1397" y="1301"/>
                  </a:cubicBezTo>
                  <a:cubicBezTo>
                    <a:pt x="1467" y="1231"/>
                    <a:pt x="1471" y="878"/>
                    <a:pt x="1439" y="577"/>
                  </a:cubicBezTo>
                  <a:cubicBezTo>
                    <a:pt x="1439" y="570"/>
                    <a:pt x="1439" y="563"/>
                    <a:pt x="1439" y="556"/>
                  </a:cubicBezTo>
                  <a:lnTo>
                    <a:pt x="1439" y="552"/>
                  </a:lnTo>
                  <a:lnTo>
                    <a:pt x="1436" y="528"/>
                  </a:lnTo>
                  <a:lnTo>
                    <a:pt x="1436" y="524"/>
                  </a:lnTo>
                  <a:cubicBezTo>
                    <a:pt x="1432" y="503"/>
                    <a:pt x="1429" y="479"/>
                    <a:pt x="1425" y="454"/>
                  </a:cubicBezTo>
                  <a:cubicBezTo>
                    <a:pt x="1422" y="426"/>
                    <a:pt x="1415" y="398"/>
                    <a:pt x="1411" y="370"/>
                  </a:cubicBezTo>
                  <a:lnTo>
                    <a:pt x="1408" y="332"/>
                  </a:lnTo>
                  <a:lnTo>
                    <a:pt x="1404" y="314"/>
                  </a:lnTo>
                  <a:lnTo>
                    <a:pt x="1404" y="304"/>
                  </a:lnTo>
                  <a:lnTo>
                    <a:pt x="1401" y="286"/>
                  </a:lnTo>
                  <a:cubicBezTo>
                    <a:pt x="1369" y="286"/>
                    <a:pt x="1338" y="286"/>
                    <a:pt x="1306" y="279"/>
                  </a:cubicBezTo>
                  <a:cubicBezTo>
                    <a:pt x="1289" y="272"/>
                    <a:pt x="1275" y="269"/>
                    <a:pt x="1261" y="262"/>
                  </a:cubicBezTo>
                  <a:cubicBezTo>
                    <a:pt x="1194" y="234"/>
                    <a:pt x="1149" y="171"/>
                    <a:pt x="1142" y="101"/>
                  </a:cubicBezTo>
                  <a:cubicBezTo>
                    <a:pt x="1142" y="90"/>
                    <a:pt x="1142" y="83"/>
                    <a:pt x="1142" y="80"/>
                  </a:cubicBezTo>
                  <a:cubicBezTo>
                    <a:pt x="1135" y="31"/>
                    <a:pt x="1135" y="17"/>
                    <a:pt x="1093" y="6"/>
                  </a:cubicBezTo>
                  <a:cubicBezTo>
                    <a:pt x="1082" y="2"/>
                    <a:pt x="1072" y="0"/>
                    <a:pt x="106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936;p53">
              <a:extLst>
                <a:ext uri="{FF2B5EF4-FFF2-40B4-BE49-F238E27FC236}">
                  <a16:creationId xmlns:a16="http://schemas.microsoft.com/office/drawing/2014/main" id="{42E6393B-D925-4BF8-B0F4-C4E98BBF0B5D}"/>
                </a:ext>
              </a:extLst>
            </p:cNvPr>
            <p:cNvSpPr/>
            <p:nvPr/>
          </p:nvSpPr>
          <p:spPr>
            <a:xfrm>
              <a:off x="2074819" y="1958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937;p53">
              <a:extLst>
                <a:ext uri="{FF2B5EF4-FFF2-40B4-BE49-F238E27FC236}">
                  <a16:creationId xmlns:a16="http://schemas.microsoft.com/office/drawing/2014/main" id="{1AE01F56-4EA6-4245-B201-F8A8926C96CC}"/>
                </a:ext>
              </a:extLst>
            </p:cNvPr>
            <p:cNvSpPr/>
            <p:nvPr/>
          </p:nvSpPr>
          <p:spPr>
            <a:xfrm>
              <a:off x="2069972" y="199270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938;p53">
              <a:extLst>
                <a:ext uri="{FF2B5EF4-FFF2-40B4-BE49-F238E27FC236}">
                  <a16:creationId xmlns:a16="http://schemas.microsoft.com/office/drawing/2014/main" id="{543721E1-E035-44AD-8BA7-5DA4EAAFD626}"/>
                </a:ext>
              </a:extLst>
            </p:cNvPr>
            <p:cNvSpPr/>
            <p:nvPr/>
          </p:nvSpPr>
          <p:spPr>
            <a:xfrm>
              <a:off x="2074860" y="19588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939;p53">
              <a:extLst>
                <a:ext uri="{FF2B5EF4-FFF2-40B4-BE49-F238E27FC236}">
                  <a16:creationId xmlns:a16="http://schemas.microsoft.com/office/drawing/2014/main" id="{78970B44-461F-4B96-BA29-50A062B97DE4}"/>
                </a:ext>
              </a:extLst>
            </p:cNvPr>
            <p:cNvSpPr/>
            <p:nvPr/>
          </p:nvSpPr>
          <p:spPr>
            <a:xfrm>
              <a:off x="2074670" y="19575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940;p53">
              <a:extLst>
                <a:ext uri="{FF2B5EF4-FFF2-40B4-BE49-F238E27FC236}">
                  <a16:creationId xmlns:a16="http://schemas.microsoft.com/office/drawing/2014/main" id="{55BF647D-1554-409F-8C09-640D3E9C084F}"/>
                </a:ext>
              </a:extLst>
            </p:cNvPr>
            <p:cNvSpPr/>
            <p:nvPr/>
          </p:nvSpPr>
          <p:spPr>
            <a:xfrm>
              <a:off x="2074385" y="1955678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941;p53">
              <a:extLst>
                <a:ext uri="{FF2B5EF4-FFF2-40B4-BE49-F238E27FC236}">
                  <a16:creationId xmlns:a16="http://schemas.microsoft.com/office/drawing/2014/main" id="{CD14A976-890D-4251-BE5D-CC8B559CF317}"/>
                </a:ext>
              </a:extLst>
            </p:cNvPr>
            <p:cNvSpPr/>
            <p:nvPr/>
          </p:nvSpPr>
          <p:spPr>
            <a:xfrm>
              <a:off x="2074480" y="19563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942;p53">
              <a:extLst>
                <a:ext uri="{FF2B5EF4-FFF2-40B4-BE49-F238E27FC236}">
                  <a16:creationId xmlns:a16="http://schemas.microsoft.com/office/drawing/2014/main" id="{B3EFD8C5-C7D5-426C-9F9B-1109B2F5BB31}"/>
                </a:ext>
              </a:extLst>
            </p:cNvPr>
            <p:cNvSpPr/>
            <p:nvPr/>
          </p:nvSpPr>
          <p:spPr>
            <a:xfrm>
              <a:off x="2074344" y="1955244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943;p53">
              <a:extLst>
                <a:ext uri="{FF2B5EF4-FFF2-40B4-BE49-F238E27FC236}">
                  <a16:creationId xmlns:a16="http://schemas.microsoft.com/office/drawing/2014/main" id="{5795C32B-BEC1-4B4B-8788-16A637C25AA2}"/>
                </a:ext>
              </a:extLst>
            </p:cNvPr>
            <p:cNvSpPr/>
            <p:nvPr/>
          </p:nvSpPr>
          <p:spPr>
            <a:xfrm>
              <a:off x="2048669" y="1961041"/>
              <a:ext cx="11704" cy="36279"/>
            </a:xfrm>
            <a:custGeom>
              <a:avLst/>
              <a:gdLst/>
              <a:ahLst/>
              <a:cxnLst/>
              <a:rect l="l" t="t" r="r" b="b"/>
              <a:pathLst>
                <a:path w="862" h="2672" extrusionOk="0">
                  <a:moveTo>
                    <a:pt x="1" y="1"/>
                  </a:moveTo>
                  <a:lnTo>
                    <a:pt x="1" y="11"/>
                  </a:lnTo>
                  <a:lnTo>
                    <a:pt x="4" y="25"/>
                  </a:lnTo>
                  <a:lnTo>
                    <a:pt x="8" y="46"/>
                  </a:lnTo>
                  <a:lnTo>
                    <a:pt x="8" y="57"/>
                  </a:lnTo>
                  <a:lnTo>
                    <a:pt x="11" y="81"/>
                  </a:lnTo>
                  <a:lnTo>
                    <a:pt x="11" y="88"/>
                  </a:lnTo>
                  <a:lnTo>
                    <a:pt x="18" y="109"/>
                  </a:lnTo>
                  <a:lnTo>
                    <a:pt x="18" y="113"/>
                  </a:lnTo>
                  <a:cubicBezTo>
                    <a:pt x="25" y="141"/>
                    <a:pt x="29" y="158"/>
                    <a:pt x="36" y="176"/>
                  </a:cubicBezTo>
                  <a:lnTo>
                    <a:pt x="39" y="190"/>
                  </a:lnTo>
                  <a:lnTo>
                    <a:pt x="39" y="193"/>
                  </a:lnTo>
                  <a:lnTo>
                    <a:pt x="43" y="204"/>
                  </a:lnTo>
                  <a:lnTo>
                    <a:pt x="43" y="207"/>
                  </a:lnTo>
                  <a:lnTo>
                    <a:pt x="46" y="214"/>
                  </a:lnTo>
                  <a:lnTo>
                    <a:pt x="46" y="218"/>
                  </a:lnTo>
                  <a:lnTo>
                    <a:pt x="50" y="221"/>
                  </a:lnTo>
                  <a:lnTo>
                    <a:pt x="53" y="228"/>
                  </a:lnTo>
                  <a:lnTo>
                    <a:pt x="53" y="232"/>
                  </a:lnTo>
                  <a:lnTo>
                    <a:pt x="57" y="239"/>
                  </a:lnTo>
                  <a:cubicBezTo>
                    <a:pt x="134" y="284"/>
                    <a:pt x="186" y="358"/>
                    <a:pt x="207" y="442"/>
                  </a:cubicBezTo>
                  <a:cubicBezTo>
                    <a:pt x="221" y="501"/>
                    <a:pt x="225" y="564"/>
                    <a:pt x="221" y="624"/>
                  </a:cubicBezTo>
                  <a:cubicBezTo>
                    <a:pt x="221" y="652"/>
                    <a:pt x="218" y="683"/>
                    <a:pt x="214" y="722"/>
                  </a:cubicBezTo>
                  <a:lnTo>
                    <a:pt x="211" y="757"/>
                  </a:lnTo>
                  <a:cubicBezTo>
                    <a:pt x="200" y="858"/>
                    <a:pt x="193" y="984"/>
                    <a:pt x="193" y="1104"/>
                  </a:cubicBezTo>
                  <a:cubicBezTo>
                    <a:pt x="190" y="1191"/>
                    <a:pt x="204" y="1279"/>
                    <a:pt x="228" y="1359"/>
                  </a:cubicBezTo>
                  <a:cubicBezTo>
                    <a:pt x="316" y="1590"/>
                    <a:pt x="368" y="1835"/>
                    <a:pt x="379" y="2080"/>
                  </a:cubicBezTo>
                  <a:lnTo>
                    <a:pt x="379" y="2136"/>
                  </a:lnTo>
                  <a:cubicBezTo>
                    <a:pt x="379" y="2157"/>
                    <a:pt x="379" y="2178"/>
                    <a:pt x="382" y="2199"/>
                  </a:cubicBezTo>
                  <a:cubicBezTo>
                    <a:pt x="382" y="2206"/>
                    <a:pt x="386" y="2217"/>
                    <a:pt x="386" y="2224"/>
                  </a:cubicBezTo>
                  <a:cubicBezTo>
                    <a:pt x="389" y="2238"/>
                    <a:pt x="389" y="2252"/>
                    <a:pt x="393" y="2266"/>
                  </a:cubicBezTo>
                  <a:cubicBezTo>
                    <a:pt x="396" y="2280"/>
                    <a:pt x="396" y="2287"/>
                    <a:pt x="400" y="2294"/>
                  </a:cubicBezTo>
                  <a:cubicBezTo>
                    <a:pt x="403" y="2304"/>
                    <a:pt x="407" y="2325"/>
                    <a:pt x="410" y="2339"/>
                  </a:cubicBezTo>
                  <a:cubicBezTo>
                    <a:pt x="417" y="2353"/>
                    <a:pt x="417" y="2360"/>
                    <a:pt x="421" y="2371"/>
                  </a:cubicBezTo>
                  <a:cubicBezTo>
                    <a:pt x="424" y="2381"/>
                    <a:pt x="431" y="2399"/>
                    <a:pt x="435" y="2413"/>
                  </a:cubicBezTo>
                  <a:lnTo>
                    <a:pt x="445" y="2444"/>
                  </a:lnTo>
                  <a:cubicBezTo>
                    <a:pt x="452" y="2458"/>
                    <a:pt x="456" y="2476"/>
                    <a:pt x="463" y="2490"/>
                  </a:cubicBezTo>
                  <a:lnTo>
                    <a:pt x="473" y="2518"/>
                  </a:lnTo>
                  <a:cubicBezTo>
                    <a:pt x="480" y="2535"/>
                    <a:pt x="487" y="2549"/>
                    <a:pt x="494" y="2567"/>
                  </a:cubicBezTo>
                  <a:lnTo>
                    <a:pt x="505" y="2595"/>
                  </a:lnTo>
                  <a:cubicBezTo>
                    <a:pt x="512" y="2609"/>
                    <a:pt x="519" y="2626"/>
                    <a:pt x="526" y="2644"/>
                  </a:cubicBezTo>
                  <a:lnTo>
                    <a:pt x="536" y="2665"/>
                  </a:lnTo>
                  <a:lnTo>
                    <a:pt x="540" y="2672"/>
                  </a:lnTo>
                  <a:cubicBezTo>
                    <a:pt x="554" y="2661"/>
                    <a:pt x="568" y="2651"/>
                    <a:pt x="582" y="2640"/>
                  </a:cubicBezTo>
                  <a:cubicBezTo>
                    <a:pt x="662" y="2577"/>
                    <a:pt x="760" y="2535"/>
                    <a:pt x="862" y="2518"/>
                  </a:cubicBezTo>
                  <a:lnTo>
                    <a:pt x="862" y="2483"/>
                  </a:lnTo>
                  <a:lnTo>
                    <a:pt x="862" y="2469"/>
                  </a:lnTo>
                  <a:lnTo>
                    <a:pt x="859" y="2399"/>
                  </a:lnTo>
                  <a:lnTo>
                    <a:pt x="859" y="2367"/>
                  </a:lnTo>
                  <a:lnTo>
                    <a:pt x="859" y="2311"/>
                  </a:lnTo>
                  <a:lnTo>
                    <a:pt x="859" y="2280"/>
                  </a:lnTo>
                  <a:lnTo>
                    <a:pt x="859" y="2234"/>
                  </a:lnTo>
                  <a:lnTo>
                    <a:pt x="859" y="2199"/>
                  </a:lnTo>
                  <a:lnTo>
                    <a:pt x="859" y="2154"/>
                  </a:lnTo>
                  <a:lnTo>
                    <a:pt x="859" y="2119"/>
                  </a:lnTo>
                  <a:lnTo>
                    <a:pt x="859" y="2080"/>
                  </a:lnTo>
                  <a:lnTo>
                    <a:pt x="859" y="2045"/>
                  </a:lnTo>
                  <a:lnTo>
                    <a:pt x="859" y="2010"/>
                  </a:lnTo>
                  <a:lnTo>
                    <a:pt x="859" y="1982"/>
                  </a:lnTo>
                  <a:lnTo>
                    <a:pt x="859" y="1940"/>
                  </a:lnTo>
                  <a:lnTo>
                    <a:pt x="859" y="1919"/>
                  </a:lnTo>
                  <a:lnTo>
                    <a:pt x="859" y="1874"/>
                  </a:lnTo>
                  <a:lnTo>
                    <a:pt x="859" y="1860"/>
                  </a:lnTo>
                  <a:lnTo>
                    <a:pt x="859" y="1814"/>
                  </a:lnTo>
                  <a:lnTo>
                    <a:pt x="859" y="1800"/>
                  </a:lnTo>
                  <a:lnTo>
                    <a:pt x="859" y="1762"/>
                  </a:lnTo>
                  <a:lnTo>
                    <a:pt x="859" y="1751"/>
                  </a:lnTo>
                  <a:lnTo>
                    <a:pt x="859" y="1713"/>
                  </a:lnTo>
                  <a:lnTo>
                    <a:pt x="859" y="1706"/>
                  </a:lnTo>
                  <a:lnTo>
                    <a:pt x="859" y="1671"/>
                  </a:lnTo>
                  <a:lnTo>
                    <a:pt x="859" y="1664"/>
                  </a:lnTo>
                  <a:lnTo>
                    <a:pt x="859" y="1632"/>
                  </a:lnTo>
                  <a:lnTo>
                    <a:pt x="859" y="1625"/>
                  </a:lnTo>
                  <a:lnTo>
                    <a:pt x="859" y="1594"/>
                  </a:lnTo>
                  <a:lnTo>
                    <a:pt x="859" y="1562"/>
                  </a:lnTo>
                  <a:cubicBezTo>
                    <a:pt x="852" y="1471"/>
                    <a:pt x="848" y="1380"/>
                    <a:pt x="848" y="1300"/>
                  </a:cubicBezTo>
                  <a:cubicBezTo>
                    <a:pt x="845" y="1146"/>
                    <a:pt x="841" y="1009"/>
                    <a:pt x="792" y="960"/>
                  </a:cubicBezTo>
                  <a:cubicBezTo>
                    <a:pt x="764" y="932"/>
                    <a:pt x="750" y="893"/>
                    <a:pt x="750" y="855"/>
                  </a:cubicBezTo>
                  <a:cubicBezTo>
                    <a:pt x="750" y="820"/>
                    <a:pt x="753" y="785"/>
                    <a:pt x="764" y="750"/>
                  </a:cubicBezTo>
                  <a:cubicBezTo>
                    <a:pt x="781" y="666"/>
                    <a:pt x="795" y="613"/>
                    <a:pt x="697" y="557"/>
                  </a:cubicBezTo>
                  <a:cubicBezTo>
                    <a:pt x="669" y="543"/>
                    <a:pt x="645" y="529"/>
                    <a:pt x="620" y="515"/>
                  </a:cubicBezTo>
                  <a:lnTo>
                    <a:pt x="592" y="498"/>
                  </a:lnTo>
                  <a:lnTo>
                    <a:pt x="578" y="491"/>
                  </a:lnTo>
                  <a:lnTo>
                    <a:pt x="564" y="484"/>
                  </a:lnTo>
                  <a:lnTo>
                    <a:pt x="550" y="477"/>
                  </a:lnTo>
                  <a:lnTo>
                    <a:pt x="536" y="466"/>
                  </a:lnTo>
                  <a:lnTo>
                    <a:pt x="526" y="459"/>
                  </a:lnTo>
                  <a:lnTo>
                    <a:pt x="512" y="449"/>
                  </a:lnTo>
                  <a:lnTo>
                    <a:pt x="505" y="442"/>
                  </a:lnTo>
                  <a:lnTo>
                    <a:pt x="491" y="431"/>
                  </a:lnTo>
                  <a:lnTo>
                    <a:pt x="484" y="421"/>
                  </a:lnTo>
                  <a:lnTo>
                    <a:pt x="473" y="410"/>
                  </a:lnTo>
                  <a:lnTo>
                    <a:pt x="463" y="400"/>
                  </a:lnTo>
                  <a:lnTo>
                    <a:pt x="456" y="389"/>
                  </a:lnTo>
                  <a:lnTo>
                    <a:pt x="449" y="379"/>
                  </a:lnTo>
                  <a:lnTo>
                    <a:pt x="438" y="365"/>
                  </a:lnTo>
                  <a:lnTo>
                    <a:pt x="435" y="351"/>
                  </a:lnTo>
                  <a:lnTo>
                    <a:pt x="428" y="337"/>
                  </a:lnTo>
                  <a:lnTo>
                    <a:pt x="421" y="323"/>
                  </a:lnTo>
                  <a:lnTo>
                    <a:pt x="414" y="305"/>
                  </a:lnTo>
                  <a:lnTo>
                    <a:pt x="410" y="288"/>
                  </a:lnTo>
                  <a:cubicBezTo>
                    <a:pt x="410" y="284"/>
                    <a:pt x="407" y="277"/>
                    <a:pt x="403" y="270"/>
                  </a:cubicBezTo>
                  <a:cubicBezTo>
                    <a:pt x="403" y="263"/>
                    <a:pt x="400" y="256"/>
                    <a:pt x="400" y="253"/>
                  </a:cubicBezTo>
                  <a:cubicBezTo>
                    <a:pt x="400" y="246"/>
                    <a:pt x="396" y="239"/>
                    <a:pt x="396" y="232"/>
                  </a:cubicBezTo>
                  <a:cubicBezTo>
                    <a:pt x="393" y="221"/>
                    <a:pt x="393" y="218"/>
                    <a:pt x="389" y="211"/>
                  </a:cubicBezTo>
                  <a:cubicBezTo>
                    <a:pt x="389" y="204"/>
                    <a:pt x="389" y="193"/>
                    <a:pt x="386" y="186"/>
                  </a:cubicBezTo>
                  <a:cubicBezTo>
                    <a:pt x="386" y="176"/>
                    <a:pt x="386" y="172"/>
                    <a:pt x="382" y="165"/>
                  </a:cubicBezTo>
                  <a:cubicBezTo>
                    <a:pt x="382" y="155"/>
                    <a:pt x="382" y="144"/>
                    <a:pt x="379" y="134"/>
                  </a:cubicBezTo>
                  <a:cubicBezTo>
                    <a:pt x="379" y="123"/>
                    <a:pt x="379" y="120"/>
                    <a:pt x="379" y="113"/>
                  </a:cubicBezTo>
                  <a:cubicBezTo>
                    <a:pt x="375" y="102"/>
                    <a:pt x="379" y="88"/>
                    <a:pt x="375" y="78"/>
                  </a:cubicBezTo>
                  <a:cubicBezTo>
                    <a:pt x="372" y="67"/>
                    <a:pt x="375" y="60"/>
                    <a:pt x="375" y="53"/>
                  </a:cubicBezTo>
                  <a:lnTo>
                    <a:pt x="375" y="50"/>
                  </a:lnTo>
                  <a:cubicBezTo>
                    <a:pt x="364" y="50"/>
                    <a:pt x="354" y="50"/>
                    <a:pt x="343" y="50"/>
                  </a:cubicBezTo>
                  <a:cubicBezTo>
                    <a:pt x="276" y="50"/>
                    <a:pt x="224" y="41"/>
                    <a:pt x="176" y="29"/>
                  </a:cubicBezTo>
                  <a:cubicBezTo>
                    <a:pt x="144" y="22"/>
                    <a:pt x="109" y="18"/>
                    <a:pt x="78" y="11"/>
                  </a:cubicBezTo>
                  <a:lnTo>
                    <a:pt x="71" y="11"/>
                  </a:lnTo>
                  <a:lnTo>
                    <a:pt x="36" y="4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944;p53">
              <a:extLst>
                <a:ext uri="{FF2B5EF4-FFF2-40B4-BE49-F238E27FC236}">
                  <a16:creationId xmlns:a16="http://schemas.microsoft.com/office/drawing/2014/main" id="{4928951F-03E9-49E9-829B-5C4815FFCA07}"/>
                </a:ext>
              </a:extLst>
            </p:cNvPr>
            <p:cNvSpPr/>
            <p:nvPr/>
          </p:nvSpPr>
          <p:spPr>
            <a:xfrm>
              <a:off x="2054141" y="196598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"/>
                  </a:moveTo>
                  <a:lnTo>
                    <a:pt x="7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945;p53">
              <a:extLst>
                <a:ext uri="{FF2B5EF4-FFF2-40B4-BE49-F238E27FC236}">
                  <a16:creationId xmlns:a16="http://schemas.microsoft.com/office/drawing/2014/main" id="{1F9C32B3-EFA6-46C9-9D88-A050BB04E423}"/>
                </a:ext>
              </a:extLst>
            </p:cNvPr>
            <p:cNvSpPr/>
            <p:nvPr/>
          </p:nvSpPr>
          <p:spPr>
            <a:xfrm>
              <a:off x="2054331" y="196632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946;p53">
              <a:extLst>
                <a:ext uri="{FF2B5EF4-FFF2-40B4-BE49-F238E27FC236}">
                  <a16:creationId xmlns:a16="http://schemas.microsoft.com/office/drawing/2014/main" id="{59E5F1AA-7E89-45E3-B987-50909E084611}"/>
                </a:ext>
              </a:extLst>
            </p:cNvPr>
            <p:cNvSpPr/>
            <p:nvPr/>
          </p:nvSpPr>
          <p:spPr>
            <a:xfrm>
              <a:off x="2053476" y="1963417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1"/>
                  </a:moveTo>
                  <a:cubicBezTo>
                    <a:pt x="0" y="8"/>
                    <a:pt x="0" y="15"/>
                    <a:pt x="4" y="22"/>
                  </a:cubicBez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947;p53">
              <a:extLst>
                <a:ext uri="{FF2B5EF4-FFF2-40B4-BE49-F238E27FC236}">
                  <a16:creationId xmlns:a16="http://schemas.microsoft.com/office/drawing/2014/main" id="{DADB16B5-F7DF-42D1-A8BC-9B53B2FBD7F4}"/>
                </a:ext>
              </a:extLst>
            </p:cNvPr>
            <p:cNvSpPr/>
            <p:nvPr/>
          </p:nvSpPr>
          <p:spPr>
            <a:xfrm>
              <a:off x="2053326" y="1961897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948;p53">
              <a:extLst>
                <a:ext uri="{FF2B5EF4-FFF2-40B4-BE49-F238E27FC236}">
                  <a16:creationId xmlns:a16="http://schemas.microsoft.com/office/drawing/2014/main" id="{CF373595-4161-4325-A0B4-AFF548B9B57E}"/>
                </a:ext>
              </a:extLst>
            </p:cNvPr>
            <p:cNvSpPr/>
            <p:nvPr/>
          </p:nvSpPr>
          <p:spPr>
            <a:xfrm>
              <a:off x="2060414" y="1992514"/>
              <a:ext cx="14" cy="774"/>
            </a:xfrm>
            <a:custGeom>
              <a:avLst/>
              <a:gdLst/>
              <a:ahLst/>
              <a:cxnLst/>
              <a:rect l="l" t="t" r="r" b="b"/>
              <a:pathLst>
                <a:path w="1" h="57" extrusionOk="0">
                  <a:moveTo>
                    <a:pt x="1" y="0"/>
                  </a:moveTo>
                  <a:lnTo>
                    <a:pt x="1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949;p53">
              <a:extLst>
                <a:ext uri="{FF2B5EF4-FFF2-40B4-BE49-F238E27FC236}">
                  <a16:creationId xmlns:a16="http://schemas.microsoft.com/office/drawing/2014/main" id="{09A25314-FEAD-45E5-989A-CC0E09379E98}"/>
                </a:ext>
              </a:extLst>
            </p:cNvPr>
            <p:cNvSpPr/>
            <p:nvPr/>
          </p:nvSpPr>
          <p:spPr>
            <a:xfrm>
              <a:off x="2053666" y="196465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4" y="11"/>
                    <a:pt x="4" y="18"/>
                  </a:cubicBezTo>
                  <a:cubicBezTo>
                    <a:pt x="4" y="11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950;p53">
              <a:extLst>
                <a:ext uri="{FF2B5EF4-FFF2-40B4-BE49-F238E27FC236}">
                  <a16:creationId xmlns:a16="http://schemas.microsoft.com/office/drawing/2014/main" id="{472B91E7-2F60-48D4-975A-93EFFC5E9BFE}"/>
                </a:ext>
              </a:extLst>
            </p:cNvPr>
            <p:cNvSpPr/>
            <p:nvPr/>
          </p:nvSpPr>
          <p:spPr>
            <a:xfrm>
              <a:off x="2053571" y="196408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8"/>
                    <a:pt x="4" y="11"/>
                    <a:pt x="4" y="18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951;p53">
              <a:extLst>
                <a:ext uri="{FF2B5EF4-FFF2-40B4-BE49-F238E27FC236}">
                  <a16:creationId xmlns:a16="http://schemas.microsoft.com/office/drawing/2014/main" id="{45AB75C7-E476-4D1B-8B79-EAEED9116EB2}"/>
                </a:ext>
              </a:extLst>
            </p:cNvPr>
            <p:cNvSpPr/>
            <p:nvPr/>
          </p:nvSpPr>
          <p:spPr>
            <a:xfrm>
              <a:off x="2053381" y="1962711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cubicBezTo>
                    <a:pt x="0" y="11"/>
                    <a:pt x="0" y="18"/>
                    <a:pt x="4" y="25"/>
                  </a:cubicBezTo>
                  <a:cubicBezTo>
                    <a:pt x="0" y="18"/>
                    <a:pt x="0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952;p53">
              <a:extLst>
                <a:ext uri="{FF2B5EF4-FFF2-40B4-BE49-F238E27FC236}">
                  <a16:creationId xmlns:a16="http://schemas.microsoft.com/office/drawing/2014/main" id="{ABF7249A-1ECC-4F36-8C47-421DE379003F}"/>
                </a:ext>
              </a:extLst>
            </p:cNvPr>
            <p:cNvSpPr/>
            <p:nvPr/>
          </p:nvSpPr>
          <p:spPr>
            <a:xfrm>
              <a:off x="2060319" y="1990369"/>
              <a:ext cx="14" cy="638"/>
            </a:xfrm>
            <a:custGeom>
              <a:avLst/>
              <a:gdLst/>
              <a:ahLst/>
              <a:cxnLst/>
              <a:rect l="l" t="t" r="r" b="b"/>
              <a:pathLst>
                <a:path w="1" h="47" extrusionOk="0">
                  <a:moveTo>
                    <a:pt x="1" y="1"/>
                  </a:moveTo>
                  <a:lnTo>
                    <a:pt x="1" y="4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953;p53">
              <a:extLst>
                <a:ext uri="{FF2B5EF4-FFF2-40B4-BE49-F238E27FC236}">
                  <a16:creationId xmlns:a16="http://schemas.microsoft.com/office/drawing/2014/main" id="{2B6F67BF-89B2-4255-A875-8EE296A13F43}"/>
                </a:ext>
              </a:extLst>
            </p:cNvPr>
            <p:cNvSpPr/>
            <p:nvPr/>
          </p:nvSpPr>
          <p:spPr>
            <a:xfrm>
              <a:off x="2060319" y="1989378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1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954;p53">
              <a:extLst>
                <a:ext uri="{FF2B5EF4-FFF2-40B4-BE49-F238E27FC236}">
                  <a16:creationId xmlns:a16="http://schemas.microsoft.com/office/drawing/2014/main" id="{18B6FE4A-CE73-4D71-ACF4-9366ACDFA91F}"/>
                </a:ext>
              </a:extLst>
            </p:cNvPr>
            <p:cNvSpPr/>
            <p:nvPr/>
          </p:nvSpPr>
          <p:spPr>
            <a:xfrm>
              <a:off x="2058459" y="1972786"/>
              <a:ext cx="584" cy="1439"/>
            </a:xfrm>
            <a:custGeom>
              <a:avLst/>
              <a:gdLst/>
              <a:ahLst/>
              <a:cxnLst/>
              <a:rect l="l" t="t" r="r" b="b"/>
              <a:pathLst>
                <a:path w="43" h="106" extrusionOk="0">
                  <a:moveTo>
                    <a:pt x="43" y="105"/>
                  </a:moveTo>
                  <a:cubicBezTo>
                    <a:pt x="15" y="77"/>
                    <a:pt x="1" y="42"/>
                    <a:pt x="1" y="0"/>
                  </a:cubicBezTo>
                  <a:cubicBezTo>
                    <a:pt x="1" y="42"/>
                    <a:pt x="15" y="77"/>
                    <a:pt x="43" y="10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955;p53">
              <a:extLst>
                <a:ext uri="{FF2B5EF4-FFF2-40B4-BE49-F238E27FC236}">
                  <a16:creationId xmlns:a16="http://schemas.microsoft.com/office/drawing/2014/main" id="{E57C208A-C5A0-4BBE-A982-7B4346591029}"/>
                </a:ext>
              </a:extLst>
            </p:cNvPr>
            <p:cNvSpPr/>
            <p:nvPr/>
          </p:nvSpPr>
          <p:spPr>
            <a:xfrm>
              <a:off x="2054806" y="1966934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956;p53">
              <a:extLst>
                <a:ext uri="{FF2B5EF4-FFF2-40B4-BE49-F238E27FC236}">
                  <a16:creationId xmlns:a16="http://schemas.microsoft.com/office/drawing/2014/main" id="{F0A7D786-7A74-441C-B9FA-D63F6999AF67}"/>
                </a:ext>
              </a:extLst>
            </p:cNvPr>
            <p:cNvSpPr/>
            <p:nvPr/>
          </p:nvSpPr>
          <p:spPr>
            <a:xfrm>
              <a:off x="2053951" y="196560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"/>
                  </a:moveTo>
                  <a:lnTo>
                    <a:pt x="7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957;p53">
              <a:extLst>
                <a:ext uri="{FF2B5EF4-FFF2-40B4-BE49-F238E27FC236}">
                  <a16:creationId xmlns:a16="http://schemas.microsoft.com/office/drawing/2014/main" id="{07D37D1C-D24A-4466-A36D-E8C347C476E2}"/>
                </a:ext>
              </a:extLst>
            </p:cNvPr>
            <p:cNvSpPr/>
            <p:nvPr/>
          </p:nvSpPr>
          <p:spPr>
            <a:xfrm>
              <a:off x="2060373" y="1991414"/>
              <a:ext cx="0" cy="679"/>
            </a:xfrm>
            <a:custGeom>
              <a:avLst/>
              <a:gdLst/>
              <a:ahLst/>
              <a:cxnLst/>
              <a:rect l="l" t="t" r="r" b="b"/>
              <a:pathLst>
                <a:path h="50" extrusionOk="0">
                  <a:moveTo>
                    <a:pt x="0" y="1"/>
                  </a:moveTo>
                  <a:lnTo>
                    <a:pt x="0" y="5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958;p53">
              <a:extLst>
                <a:ext uri="{FF2B5EF4-FFF2-40B4-BE49-F238E27FC236}">
                  <a16:creationId xmlns:a16="http://schemas.microsoft.com/office/drawing/2014/main" id="{36972C5B-53EC-47D5-B482-F623E3BCCAFE}"/>
                </a:ext>
              </a:extLst>
            </p:cNvPr>
            <p:cNvSpPr/>
            <p:nvPr/>
          </p:nvSpPr>
          <p:spPr>
            <a:xfrm>
              <a:off x="2053801" y="1965128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959;p53">
              <a:extLst>
                <a:ext uri="{FF2B5EF4-FFF2-40B4-BE49-F238E27FC236}">
                  <a16:creationId xmlns:a16="http://schemas.microsoft.com/office/drawing/2014/main" id="{20B5017A-6039-4539-BE68-F4BAEBD169F6}"/>
                </a:ext>
              </a:extLst>
            </p:cNvPr>
            <p:cNvSpPr/>
            <p:nvPr/>
          </p:nvSpPr>
          <p:spPr>
            <a:xfrm>
              <a:off x="2060224" y="1987477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1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960;p53">
              <a:extLst>
                <a:ext uri="{FF2B5EF4-FFF2-40B4-BE49-F238E27FC236}">
                  <a16:creationId xmlns:a16="http://schemas.microsoft.com/office/drawing/2014/main" id="{BA9F367D-DFE7-410D-A1B2-9F84E0994FAF}"/>
                </a:ext>
              </a:extLst>
            </p:cNvPr>
            <p:cNvSpPr/>
            <p:nvPr/>
          </p:nvSpPr>
          <p:spPr>
            <a:xfrm>
              <a:off x="2060034" y="1983865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0"/>
                  </a:moveTo>
                  <a:lnTo>
                    <a:pt x="1" y="35"/>
                  </a:ln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961;p53">
              <a:extLst>
                <a:ext uri="{FF2B5EF4-FFF2-40B4-BE49-F238E27FC236}">
                  <a16:creationId xmlns:a16="http://schemas.microsoft.com/office/drawing/2014/main" id="{CE8C23E6-4B02-4C03-BFB7-55F27E543F08}"/>
                </a:ext>
              </a:extLst>
            </p:cNvPr>
            <p:cNvSpPr/>
            <p:nvPr/>
          </p:nvSpPr>
          <p:spPr>
            <a:xfrm>
              <a:off x="2059939" y="1982820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962;p53">
              <a:extLst>
                <a:ext uri="{FF2B5EF4-FFF2-40B4-BE49-F238E27FC236}">
                  <a16:creationId xmlns:a16="http://schemas.microsoft.com/office/drawing/2014/main" id="{48911456-96C8-42C6-B873-5168ADDB04AA}"/>
                </a:ext>
              </a:extLst>
            </p:cNvPr>
            <p:cNvSpPr/>
            <p:nvPr/>
          </p:nvSpPr>
          <p:spPr>
            <a:xfrm>
              <a:off x="2060088" y="1984435"/>
              <a:ext cx="0" cy="530"/>
            </a:xfrm>
            <a:custGeom>
              <a:avLst/>
              <a:gdLst/>
              <a:ahLst/>
              <a:cxnLst/>
              <a:rect l="l" t="t" r="r" b="b"/>
              <a:pathLst>
                <a:path h="39" extrusionOk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963;p53">
              <a:extLst>
                <a:ext uri="{FF2B5EF4-FFF2-40B4-BE49-F238E27FC236}">
                  <a16:creationId xmlns:a16="http://schemas.microsoft.com/office/drawing/2014/main" id="{C455861D-D65E-4980-A090-E7CDFD03220F}"/>
                </a:ext>
              </a:extLst>
            </p:cNvPr>
            <p:cNvSpPr/>
            <p:nvPr/>
          </p:nvSpPr>
          <p:spPr>
            <a:xfrm>
              <a:off x="2059993" y="1983295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lnTo>
                    <a:pt x="0" y="32"/>
                  </a:lnTo>
                  <a:cubicBezTo>
                    <a:pt x="4" y="21"/>
                    <a:pt x="0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964;p53">
              <a:extLst>
                <a:ext uri="{FF2B5EF4-FFF2-40B4-BE49-F238E27FC236}">
                  <a16:creationId xmlns:a16="http://schemas.microsoft.com/office/drawing/2014/main" id="{C9D7355E-7E71-49DC-9C3D-763491AED5C6}"/>
                </a:ext>
              </a:extLst>
            </p:cNvPr>
            <p:cNvSpPr/>
            <p:nvPr/>
          </p:nvSpPr>
          <p:spPr>
            <a:xfrm>
              <a:off x="2060468" y="1993695"/>
              <a:ext cx="54" cy="923"/>
            </a:xfrm>
            <a:custGeom>
              <a:avLst/>
              <a:gdLst/>
              <a:ahLst/>
              <a:cxnLst/>
              <a:rect l="l" t="t" r="r" b="b"/>
              <a:pathLst>
                <a:path w="4" h="68" extrusionOk="0">
                  <a:moveTo>
                    <a:pt x="0" y="1"/>
                  </a:moveTo>
                  <a:lnTo>
                    <a:pt x="4" y="6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965;p53">
              <a:extLst>
                <a:ext uri="{FF2B5EF4-FFF2-40B4-BE49-F238E27FC236}">
                  <a16:creationId xmlns:a16="http://schemas.microsoft.com/office/drawing/2014/main" id="{53124D43-D106-4C45-B3F2-2C72A60DAB70}"/>
                </a:ext>
              </a:extLst>
            </p:cNvPr>
            <p:cNvSpPr/>
            <p:nvPr/>
          </p:nvSpPr>
          <p:spPr>
            <a:xfrm>
              <a:off x="2060183" y="1986621"/>
              <a:ext cx="0" cy="584"/>
            </a:xfrm>
            <a:custGeom>
              <a:avLst/>
              <a:gdLst/>
              <a:ahLst/>
              <a:cxnLst/>
              <a:rect l="l" t="t" r="r" b="b"/>
              <a:pathLst>
                <a:path h="43" extrusionOk="0">
                  <a:moveTo>
                    <a:pt x="0" y="0"/>
                  </a:moveTo>
                  <a:lnTo>
                    <a:pt x="0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966;p53">
              <a:extLst>
                <a:ext uri="{FF2B5EF4-FFF2-40B4-BE49-F238E27FC236}">
                  <a16:creationId xmlns:a16="http://schemas.microsoft.com/office/drawing/2014/main" id="{079C9F70-7DCC-4C49-9A50-5A02B185D083}"/>
                </a:ext>
              </a:extLst>
            </p:cNvPr>
            <p:cNvSpPr/>
            <p:nvPr/>
          </p:nvSpPr>
          <p:spPr>
            <a:xfrm>
              <a:off x="2060129" y="1985807"/>
              <a:ext cx="14" cy="638"/>
            </a:xfrm>
            <a:custGeom>
              <a:avLst/>
              <a:gdLst/>
              <a:ahLst/>
              <a:cxnLst/>
              <a:rect l="l" t="t" r="r" b="b"/>
              <a:pathLst>
                <a:path w="1" h="47" extrusionOk="0">
                  <a:moveTo>
                    <a:pt x="1" y="1"/>
                  </a:moveTo>
                  <a:lnTo>
                    <a:pt x="1" y="4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967;p53">
              <a:extLst>
                <a:ext uri="{FF2B5EF4-FFF2-40B4-BE49-F238E27FC236}">
                  <a16:creationId xmlns:a16="http://schemas.microsoft.com/office/drawing/2014/main" id="{E7B62A79-B077-4891-B5F3-285C56C8C6E5}"/>
                </a:ext>
              </a:extLst>
            </p:cNvPr>
            <p:cNvSpPr/>
            <p:nvPr/>
          </p:nvSpPr>
          <p:spPr>
            <a:xfrm>
              <a:off x="2060088" y="1985101"/>
              <a:ext cx="0" cy="530"/>
            </a:xfrm>
            <a:custGeom>
              <a:avLst/>
              <a:gdLst/>
              <a:ahLst/>
              <a:cxnLst/>
              <a:rect l="l" t="t" r="r" b="b"/>
              <a:pathLst>
                <a:path h="39" extrusionOk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968;p53">
              <a:extLst>
                <a:ext uri="{FF2B5EF4-FFF2-40B4-BE49-F238E27FC236}">
                  <a16:creationId xmlns:a16="http://schemas.microsoft.com/office/drawing/2014/main" id="{1994CE5A-CB8F-4C95-ABF4-6A8975033DB0}"/>
                </a:ext>
              </a:extLst>
            </p:cNvPr>
            <p:cNvSpPr/>
            <p:nvPr/>
          </p:nvSpPr>
          <p:spPr>
            <a:xfrm>
              <a:off x="2054562" y="196664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969;p53">
              <a:extLst>
                <a:ext uri="{FF2B5EF4-FFF2-40B4-BE49-F238E27FC236}">
                  <a16:creationId xmlns:a16="http://schemas.microsoft.com/office/drawing/2014/main" id="{7235FBA4-211C-4293-A956-F15C7CBEFC81}"/>
                </a:ext>
              </a:extLst>
            </p:cNvPr>
            <p:cNvSpPr/>
            <p:nvPr/>
          </p:nvSpPr>
          <p:spPr>
            <a:xfrm>
              <a:off x="2060509" y="1994795"/>
              <a:ext cx="14" cy="530"/>
            </a:xfrm>
            <a:custGeom>
              <a:avLst/>
              <a:gdLst/>
              <a:ahLst/>
              <a:cxnLst/>
              <a:rect l="l" t="t" r="r" b="b"/>
              <a:pathLst>
                <a:path w="1" h="39" extrusionOk="0">
                  <a:moveTo>
                    <a:pt x="1" y="39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970;p53">
              <a:extLst>
                <a:ext uri="{FF2B5EF4-FFF2-40B4-BE49-F238E27FC236}">
                  <a16:creationId xmlns:a16="http://schemas.microsoft.com/office/drawing/2014/main" id="{6766B43E-A9B3-40CF-943D-C9DEC5C62467}"/>
                </a:ext>
              </a:extLst>
            </p:cNvPr>
            <p:cNvSpPr/>
            <p:nvPr/>
          </p:nvSpPr>
          <p:spPr>
            <a:xfrm>
              <a:off x="2055091" y="196717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971;p53">
              <a:extLst>
                <a:ext uri="{FF2B5EF4-FFF2-40B4-BE49-F238E27FC236}">
                  <a16:creationId xmlns:a16="http://schemas.microsoft.com/office/drawing/2014/main" id="{E21F1483-DBDA-44BF-84DC-2B2FD85E44CB}"/>
                </a:ext>
              </a:extLst>
            </p:cNvPr>
            <p:cNvSpPr/>
            <p:nvPr/>
          </p:nvSpPr>
          <p:spPr>
            <a:xfrm>
              <a:off x="2055376" y="1967463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972;p53">
              <a:extLst>
                <a:ext uri="{FF2B5EF4-FFF2-40B4-BE49-F238E27FC236}">
                  <a16:creationId xmlns:a16="http://schemas.microsoft.com/office/drawing/2014/main" id="{DBC6EFC5-D21C-4EB7-A48A-D12B753454B0}"/>
                </a:ext>
              </a:extLst>
            </p:cNvPr>
            <p:cNvSpPr/>
            <p:nvPr/>
          </p:nvSpPr>
          <p:spPr>
            <a:xfrm>
              <a:off x="2059939" y="1982385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1"/>
                  </a:moveTo>
                  <a:lnTo>
                    <a:pt x="1" y="32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973;p53">
              <a:extLst>
                <a:ext uri="{FF2B5EF4-FFF2-40B4-BE49-F238E27FC236}">
                  <a16:creationId xmlns:a16="http://schemas.microsoft.com/office/drawing/2014/main" id="{7B63DC23-C4D2-49BA-B750-94E6E45860DC}"/>
                </a:ext>
              </a:extLst>
            </p:cNvPr>
            <p:cNvSpPr/>
            <p:nvPr/>
          </p:nvSpPr>
          <p:spPr>
            <a:xfrm>
              <a:off x="2060278" y="1988427"/>
              <a:ext cx="0" cy="530"/>
            </a:xfrm>
            <a:custGeom>
              <a:avLst/>
              <a:gdLst/>
              <a:ahLst/>
              <a:cxnLst/>
              <a:rect l="l" t="t" r="r" b="b"/>
              <a:pathLst>
                <a:path h="39" extrusionOk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974;p53">
              <a:extLst>
                <a:ext uri="{FF2B5EF4-FFF2-40B4-BE49-F238E27FC236}">
                  <a16:creationId xmlns:a16="http://schemas.microsoft.com/office/drawing/2014/main" id="{3E37C801-991E-4A74-9C9E-73E800349F0A}"/>
                </a:ext>
              </a:extLst>
            </p:cNvPr>
            <p:cNvSpPr/>
            <p:nvPr/>
          </p:nvSpPr>
          <p:spPr>
            <a:xfrm>
              <a:off x="2056137" y="196788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975;p53">
              <a:extLst>
                <a:ext uri="{FF2B5EF4-FFF2-40B4-BE49-F238E27FC236}">
                  <a16:creationId xmlns:a16="http://schemas.microsoft.com/office/drawing/2014/main" id="{9D6778DE-DA3E-44AD-AFEE-CDDE98B08A85}"/>
                </a:ext>
              </a:extLst>
            </p:cNvPr>
            <p:cNvSpPr/>
            <p:nvPr/>
          </p:nvSpPr>
          <p:spPr>
            <a:xfrm>
              <a:off x="2055757" y="196765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976;p53">
              <a:extLst>
                <a:ext uri="{FF2B5EF4-FFF2-40B4-BE49-F238E27FC236}">
                  <a16:creationId xmlns:a16="http://schemas.microsoft.com/office/drawing/2014/main" id="{F3572BE0-08EB-4832-97A1-EE22C8240665}"/>
                </a:ext>
              </a:extLst>
            </p:cNvPr>
            <p:cNvSpPr/>
            <p:nvPr/>
          </p:nvSpPr>
          <p:spPr>
            <a:xfrm>
              <a:off x="2153623" y="1945930"/>
              <a:ext cx="3720" cy="6381"/>
            </a:xfrm>
            <a:custGeom>
              <a:avLst/>
              <a:gdLst/>
              <a:ahLst/>
              <a:cxnLst/>
              <a:rect l="l" t="t" r="r" b="b"/>
              <a:pathLst>
                <a:path w="274" h="470" extrusionOk="0">
                  <a:moveTo>
                    <a:pt x="15" y="0"/>
                  </a:moveTo>
                  <a:lnTo>
                    <a:pt x="11" y="14"/>
                  </a:lnTo>
                  <a:lnTo>
                    <a:pt x="8" y="28"/>
                  </a:lnTo>
                  <a:cubicBezTo>
                    <a:pt x="8" y="35"/>
                    <a:pt x="8" y="46"/>
                    <a:pt x="4" y="53"/>
                  </a:cubicBezTo>
                  <a:lnTo>
                    <a:pt x="4" y="63"/>
                  </a:lnTo>
                  <a:cubicBezTo>
                    <a:pt x="4" y="77"/>
                    <a:pt x="4" y="88"/>
                    <a:pt x="1" y="98"/>
                  </a:cubicBezTo>
                  <a:lnTo>
                    <a:pt x="1" y="109"/>
                  </a:lnTo>
                  <a:lnTo>
                    <a:pt x="1" y="134"/>
                  </a:lnTo>
                  <a:lnTo>
                    <a:pt x="1" y="144"/>
                  </a:lnTo>
                  <a:lnTo>
                    <a:pt x="1" y="165"/>
                  </a:lnTo>
                  <a:lnTo>
                    <a:pt x="1" y="176"/>
                  </a:lnTo>
                  <a:lnTo>
                    <a:pt x="1" y="193"/>
                  </a:lnTo>
                  <a:lnTo>
                    <a:pt x="1" y="200"/>
                  </a:lnTo>
                  <a:lnTo>
                    <a:pt x="1" y="221"/>
                  </a:lnTo>
                  <a:cubicBezTo>
                    <a:pt x="1" y="260"/>
                    <a:pt x="92" y="354"/>
                    <a:pt x="183" y="386"/>
                  </a:cubicBezTo>
                  <a:cubicBezTo>
                    <a:pt x="193" y="389"/>
                    <a:pt x="204" y="393"/>
                    <a:pt x="211" y="400"/>
                  </a:cubicBezTo>
                  <a:lnTo>
                    <a:pt x="218" y="403"/>
                  </a:lnTo>
                  <a:cubicBezTo>
                    <a:pt x="225" y="407"/>
                    <a:pt x="232" y="414"/>
                    <a:pt x="239" y="421"/>
                  </a:cubicBezTo>
                  <a:cubicBezTo>
                    <a:pt x="246" y="424"/>
                    <a:pt x="249" y="435"/>
                    <a:pt x="256" y="442"/>
                  </a:cubicBezTo>
                  <a:lnTo>
                    <a:pt x="260" y="445"/>
                  </a:lnTo>
                  <a:cubicBezTo>
                    <a:pt x="261" y="448"/>
                    <a:pt x="263" y="452"/>
                    <a:pt x="265" y="456"/>
                  </a:cubicBezTo>
                  <a:lnTo>
                    <a:pt x="265" y="456"/>
                  </a:lnTo>
                  <a:cubicBezTo>
                    <a:pt x="263" y="450"/>
                    <a:pt x="263" y="444"/>
                    <a:pt x="263" y="438"/>
                  </a:cubicBezTo>
                  <a:cubicBezTo>
                    <a:pt x="274" y="365"/>
                    <a:pt x="197" y="176"/>
                    <a:pt x="99" y="67"/>
                  </a:cubicBezTo>
                  <a:cubicBezTo>
                    <a:pt x="92" y="60"/>
                    <a:pt x="85" y="53"/>
                    <a:pt x="78" y="46"/>
                  </a:cubicBezTo>
                  <a:lnTo>
                    <a:pt x="71" y="39"/>
                  </a:lnTo>
                  <a:cubicBezTo>
                    <a:pt x="64" y="35"/>
                    <a:pt x="57" y="28"/>
                    <a:pt x="53" y="25"/>
                  </a:cubicBezTo>
                  <a:cubicBezTo>
                    <a:pt x="46" y="18"/>
                    <a:pt x="39" y="14"/>
                    <a:pt x="36" y="11"/>
                  </a:cubicBezTo>
                  <a:lnTo>
                    <a:pt x="29" y="7"/>
                  </a:lnTo>
                  <a:cubicBezTo>
                    <a:pt x="25" y="4"/>
                    <a:pt x="18" y="4"/>
                    <a:pt x="15" y="0"/>
                  </a:cubicBezTo>
                  <a:close/>
                  <a:moveTo>
                    <a:pt x="265" y="456"/>
                  </a:moveTo>
                  <a:cubicBezTo>
                    <a:pt x="266" y="461"/>
                    <a:pt x="267" y="465"/>
                    <a:pt x="270" y="470"/>
                  </a:cubicBezTo>
                  <a:cubicBezTo>
                    <a:pt x="268" y="466"/>
                    <a:pt x="266" y="461"/>
                    <a:pt x="265" y="4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977;p53">
              <a:extLst>
                <a:ext uri="{FF2B5EF4-FFF2-40B4-BE49-F238E27FC236}">
                  <a16:creationId xmlns:a16="http://schemas.microsoft.com/office/drawing/2014/main" id="{3234C4C0-40C6-4B18-A081-29A14C9BF2AD}"/>
                </a:ext>
              </a:extLst>
            </p:cNvPr>
            <p:cNvSpPr/>
            <p:nvPr/>
          </p:nvSpPr>
          <p:spPr>
            <a:xfrm>
              <a:off x="2113366" y="1953723"/>
              <a:ext cx="52776" cy="75260"/>
            </a:xfrm>
            <a:custGeom>
              <a:avLst/>
              <a:gdLst/>
              <a:ahLst/>
              <a:cxnLst/>
              <a:rect l="l" t="t" r="r" b="b"/>
              <a:pathLst>
                <a:path w="3887" h="5543" extrusionOk="0">
                  <a:moveTo>
                    <a:pt x="3239" y="1"/>
                  </a:moveTo>
                  <a:cubicBezTo>
                    <a:pt x="3239" y="22"/>
                    <a:pt x="3235" y="46"/>
                    <a:pt x="3235" y="64"/>
                  </a:cubicBezTo>
                  <a:lnTo>
                    <a:pt x="3235" y="67"/>
                  </a:lnTo>
                  <a:cubicBezTo>
                    <a:pt x="3232" y="88"/>
                    <a:pt x="3228" y="109"/>
                    <a:pt x="3225" y="130"/>
                  </a:cubicBezTo>
                  <a:cubicBezTo>
                    <a:pt x="3221" y="158"/>
                    <a:pt x="3218" y="183"/>
                    <a:pt x="3214" y="211"/>
                  </a:cubicBezTo>
                  <a:cubicBezTo>
                    <a:pt x="3200" y="347"/>
                    <a:pt x="3057" y="379"/>
                    <a:pt x="2962" y="400"/>
                  </a:cubicBezTo>
                  <a:cubicBezTo>
                    <a:pt x="2931" y="403"/>
                    <a:pt x="2903" y="410"/>
                    <a:pt x="2875" y="424"/>
                  </a:cubicBezTo>
                  <a:cubicBezTo>
                    <a:pt x="2812" y="508"/>
                    <a:pt x="2574" y="893"/>
                    <a:pt x="2567" y="970"/>
                  </a:cubicBezTo>
                  <a:cubicBezTo>
                    <a:pt x="2584" y="1068"/>
                    <a:pt x="2521" y="1348"/>
                    <a:pt x="2399" y="1397"/>
                  </a:cubicBezTo>
                  <a:cubicBezTo>
                    <a:pt x="2388" y="1401"/>
                    <a:pt x="2371" y="1425"/>
                    <a:pt x="2374" y="1590"/>
                  </a:cubicBezTo>
                  <a:lnTo>
                    <a:pt x="2374" y="1629"/>
                  </a:lnTo>
                  <a:cubicBezTo>
                    <a:pt x="2374" y="1695"/>
                    <a:pt x="2315" y="1744"/>
                    <a:pt x="2241" y="1804"/>
                  </a:cubicBezTo>
                  <a:cubicBezTo>
                    <a:pt x="2188" y="1846"/>
                    <a:pt x="2115" y="1909"/>
                    <a:pt x="2115" y="1951"/>
                  </a:cubicBezTo>
                  <a:cubicBezTo>
                    <a:pt x="2115" y="2059"/>
                    <a:pt x="1975" y="2329"/>
                    <a:pt x="1751" y="2731"/>
                  </a:cubicBezTo>
                  <a:lnTo>
                    <a:pt x="1702" y="2819"/>
                  </a:lnTo>
                  <a:cubicBezTo>
                    <a:pt x="1688" y="2847"/>
                    <a:pt x="1670" y="2875"/>
                    <a:pt x="1656" y="2903"/>
                  </a:cubicBezTo>
                  <a:cubicBezTo>
                    <a:pt x="1578" y="3057"/>
                    <a:pt x="1527" y="3153"/>
                    <a:pt x="1454" y="3153"/>
                  </a:cubicBezTo>
                  <a:cubicBezTo>
                    <a:pt x="1449" y="3153"/>
                    <a:pt x="1444" y="3152"/>
                    <a:pt x="1439" y="3151"/>
                  </a:cubicBezTo>
                  <a:cubicBezTo>
                    <a:pt x="1394" y="3144"/>
                    <a:pt x="1366" y="3109"/>
                    <a:pt x="1352" y="3046"/>
                  </a:cubicBezTo>
                  <a:cubicBezTo>
                    <a:pt x="1334" y="2962"/>
                    <a:pt x="1236" y="2854"/>
                    <a:pt x="1142" y="2815"/>
                  </a:cubicBezTo>
                  <a:cubicBezTo>
                    <a:pt x="1129" y="2808"/>
                    <a:pt x="1114" y="2804"/>
                    <a:pt x="1100" y="2804"/>
                  </a:cubicBezTo>
                  <a:cubicBezTo>
                    <a:pt x="1088" y="2804"/>
                    <a:pt x="1076" y="2807"/>
                    <a:pt x="1065" y="2812"/>
                  </a:cubicBezTo>
                  <a:cubicBezTo>
                    <a:pt x="1006" y="2851"/>
                    <a:pt x="936" y="2872"/>
                    <a:pt x="864" y="2872"/>
                  </a:cubicBezTo>
                  <a:cubicBezTo>
                    <a:pt x="859" y="2872"/>
                    <a:pt x="853" y="2872"/>
                    <a:pt x="848" y="2871"/>
                  </a:cubicBezTo>
                  <a:lnTo>
                    <a:pt x="785" y="2871"/>
                  </a:lnTo>
                  <a:cubicBezTo>
                    <a:pt x="774" y="2870"/>
                    <a:pt x="764" y="2869"/>
                    <a:pt x="753" y="2869"/>
                  </a:cubicBezTo>
                  <a:cubicBezTo>
                    <a:pt x="743" y="2869"/>
                    <a:pt x="732" y="2870"/>
                    <a:pt x="722" y="2871"/>
                  </a:cubicBezTo>
                  <a:cubicBezTo>
                    <a:pt x="666" y="2906"/>
                    <a:pt x="386" y="3179"/>
                    <a:pt x="137" y="3438"/>
                  </a:cubicBezTo>
                  <a:lnTo>
                    <a:pt x="137" y="3452"/>
                  </a:lnTo>
                  <a:lnTo>
                    <a:pt x="137" y="3459"/>
                  </a:lnTo>
                  <a:lnTo>
                    <a:pt x="137" y="3470"/>
                  </a:lnTo>
                  <a:lnTo>
                    <a:pt x="137" y="3477"/>
                  </a:lnTo>
                  <a:lnTo>
                    <a:pt x="133" y="3491"/>
                  </a:lnTo>
                  <a:lnTo>
                    <a:pt x="133" y="3501"/>
                  </a:lnTo>
                  <a:lnTo>
                    <a:pt x="130" y="3515"/>
                  </a:lnTo>
                  <a:lnTo>
                    <a:pt x="126" y="3529"/>
                  </a:lnTo>
                  <a:lnTo>
                    <a:pt x="123" y="3543"/>
                  </a:lnTo>
                  <a:lnTo>
                    <a:pt x="119" y="3557"/>
                  </a:lnTo>
                  <a:lnTo>
                    <a:pt x="116" y="3575"/>
                  </a:lnTo>
                  <a:lnTo>
                    <a:pt x="112" y="3589"/>
                  </a:lnTo>
                  <a:lnTo>
                    <a:pt x="109" y="3606"/>
                  </a:lnTo>
                  <a:lnTo>
                    <a:pt x="105" y="3624"/>
                  </a:lnTo>
                  <a:lnTo>
                    <a:pt x="98" y="3645"/>
                  </a:lnTo>
                  <a:lnTo>
                    <a:pt x="95" y="3659"/>
                  </a:lnTo>
                  <a:lnTo>
                    <a:pt x="91" y="3680"/>
                  </a:lnTo>
                  <a:lnTo>
                    <a:pt x="84" y="3701"/>
                  </a:lnTo>
                  <a:lnTo>
                    <a:pt x="81" y="3722"/>
                  </a:lnTo>
                  <a:lnTo>
                    <a:pt x="74" y="3740"/>
                  </a:lnTo>
                  <a:lnTo>
                    <a:pt x="67" y="3764"/>
                  </a:lnTo>
                  <a:lnTo>
                    <a:pt x="63" y="3782"/>
                  </a:lnTo>
                  <a:lnTo>
                    <a:pt x="53" y="3810"/>
                  </a:lnTo>
                  <a:lnTo>
                    <a:pt x="49" y="3827"/>
                  </a:lnTo>
                  <a:lnTo>
                    <a:pt x="39" y="3855"/>
                  </a:lnTo>
                  <a:lnTo>
                    <a:pt x="35" y="3873"/>
                  </a:lnTo>
                  <a:lnTo>
                    <a:pt x="25" y="3904"/>
                  </a:lnTo>
                  <a:lnTo>
                    <a:pt x="18" y="3918"/>
                  </a:lnTo>
                  <a:lnTo>
                    <a:pt x="7" y="3953"/>
                  </a:lnTo>
                  <a:lnTo>
                    <a:pt x="0" y="3967"/>
                  </a:lnTo>
                  <a:lnTo>
                    <a:pt x="0" y="3971"/>
                  </a:lnTo>
                  <a:cubicBezTo>
                    <a:pt x="53" y="4030"/>
                    <a:pt x="102" y="4093"/>
                    <a:pt x="140" y="4160"/>
                  </a:cubicBezTo>
                  <a:cubicBezTo>
                    <a:pt x="161" y="4191"/>
                    <a:pt x="182" y="4226"/>
                    <a:pt x="207" y="4258"/>
                  </a:cubicBezTo>
                  <a:cubicBezTo>
                    <a:pt x="240" y="4305"/>
                    <a:pt x="285" y="4319"/>
                    <a:pt x="346" y="4319"/>
                  </a:cubicBezTo>
                  <a:cubicBezTo>
                    <a:pt x="371" y="4319"/>
                    <a:pt x="398" y="4317"/>
                    <a:pt x="428" y="4314"/>
                  </a:cubicBezTo>
                  <a:cubicBezTo>
                    <a:pt x="449" y="4309"/>
                    <a:pt x="470" y="4306"/>
                    <a:pt x="491" y="4306"/>
                  </a:cubicBezTo>
                  <a:cubicBezTo>
                    <a:pt x="529" y="4306"/>
                    <a:pt x="566" y="4314"/>
                    <a:pt x="603" y="4328"/>
                  </a:cubicBezTo>
                  <a:cubicBezTo>
                    <a:pt x="729" y="4394"/>
                    <a:pt x="827" y="4814"/>
                    <a:pt x="788" y="4940"/>
                  </a:cubicBezTo>
                  <a:cubicBezTo>
                    <a:pt x="781" y="4965"/>
                    <a:pt x="767" y="4996"/>
                    <a:pt x="753" y="5031"/>
                  </a:cubicBezTo>
                  <a:cubicBezTo>
                    <a:pt x="722" y="5115"/>
                    <a:pt x="666" y="5255"/>
                    <a:pt x="673" y="5339"/>
                  </a:cubicBezTo>
                  <a:lnTo>
                    <a:pt x="1373" y="5339"/>
                  </a:lnTo>
                  <a:lnTo>
                    <a:pt x="1597" y="5273"/>
                  </a:lnTo>
                  <a:lnTo>
                    <a:pt x="1607" y="5276"/>
                  </a:lnTo>
                  <a:lnTo>
                    <a:pt x="1625" y="5276"/>
                  </a:lnTo>
                  <a:cubicBezTo>
                    <a:pt x="1677" y="5280"/>
                    <a:pt x="2069" y="5301"/>
                    <a:pt x="2427" y="5311"/>
                  </a:cubicBezTo>
                  <a:cubicBezTo>
                    <a:pt x="2610" y="5317"/>
                    <a:pt x="2740" y="5319"/>
                    <a:pt x="2833" y="5319"/>
                  </a:cubicBezTo>
                  <a:cubicBezTo>
                    <a:pt x="2959" y="5319"/>
                    <a:pt x="3015" y="5315"/>
                    <a:pt x="3039" y="5311"/>
                  </a:cubicBezTo>
                  <a:lnTo>
                    <a:pt x="3050" y="5311"/>
                  </a:lnTo>
                  <a:cubicBezTo>
                    <a:pt x="3060" y="5311"/>
                    <a:pt x="3074" y="5308"/>
                    <a:pt x="3085" y="5308"/>
                  </a:cubicBezTo>
                  <a:lnTo>
                    <a:pt x="3120" y="5308"/>
                  </a:lnTo>
                  <a:lnTo>
                    <a:pt x="3151" y="5311"/>
                  </a:lnTo>
                  <a:lnTo>
                    <a:pt x="3158" y="5311"/>
                  </a:lnTo>
                  <a:cubicBezTo>
                    <a:pt x="3225" y="5325"/>
                    <a:pt x="3288" y="5343"/>
                    <a:pt x="3351" y="5364"/>
                  </a:cubicBezTo>
                  <a:lnTo>
                    <a:pt x="3403" y="5381"/>
                  </a:lnTo>
                  <a:lnTo>
                    <a:pt x="3407" y="5381"/>
                  </a:lnTo>
                  <a:lnTo>
                    <a:pt x="3452" y="5399"/>
                  </a:lnTo>
                  <a:lnTo>
                    <a:pt x="3459" y="5402"/>
                  </a:lnTo>
                  <a:lnTo>
                    <a:pt x="3505" y="5420"/>
                  </a:lnTo>
                  <a:lnTo>
                    <a:pt x="3512" y="5423"/>
                  </a:lnTo>
                  <a:lnTo>
                    <a:pt x="3557" y="5441"/>
                  </a:lnTo>
                  <a:lnTo>
                    <a:pt x="3564" y="5444"/>
                  </a:lnTo>
                  <a:lnTo>
                    <a:pt x="3606" y="5462"/>
                  </a:lnTo>
                  <a:lnTo>
                    <a:pt x="3617" y="5465"/>
                  </a:lnTo>
                  <a:lnTo>
                    <a:pt x="3652" y="5483"/>
                  </a:lnTo>
                  <a:lnTo>
                    <a:pt x="3662" y="5486"/>
                  </a:lnTo>
                  <a:lnTo>
                    <a:pt x="3697" y="5504"/>
                  </a:lnTo>
                  <a:lnTo>
                    <a:pt x="3708" y="5507"/>
                  </a:lnTo>
                  <a:lnTo>
                    <a:pt x="3743" y="5525"/>
                  </a:lnTo>
                  <a:lnTo>
                    <a:pt x="3746" y="5525"/>
                  </a:lnTo>
                  <a:lnTo>
                    <a:pt x="3785" y="5542"/>
                  </a:lnTo>
                  <a:cubicBezTo>
                    <a:pt x="3802" y="5416"/>
                    <a:pt x="3837" y="5290"/>
                    <a:pt x="3886" y="5175"/>
                  </a:cubicBezTo>
                  <a:lnTo>
                    <a:pt x="3883" y="5171"/>
                  </a:lnTo>
                  <a:cubicBezTo>
                    <a:pt x="3876" y="5168"/>
                    <a:pt x="3869" y="5161"/>
                    <a:pt x="3865" y="5157"/>
                  </a:cubicBezTo>
                  <a:lnTo>
                    <a:pt x="3858" y="5150"/>
                  </a:lnTo>
                  <a:cubicBezTo>
                    <a:pt x="3855" y="5147"/>
                    <a:pt x="3848" y="5140"/>
                    <a:pt x="3841" y="5133"/>
                  </a:cubicBezTo>
                  <a:lnTo>
                    <a:pt x="3837" y="5126"/>
                  </a:lnTo>
                  <a:cubicBezTo>
                    <a:pt x="3834" y="5122"/>
                    <a:pt x="3830" y="5115"/>
                    <a:pt x="3827" y="5108"/>
                  </a:cubicBezTo>
                  <a:lnTo>
                    <a:pt x="3823" y="5101"/>
                  </a:lnTo>
                  <a:cubicBezTo>
                    <a:pt x="3820" y="5094"/>
                    <a:pt x="3816" y="5087"/>
                    <a:pt x="3816" y="5080"/>
                  </a:cubicBezTo>
                  <a:cubicBezTo>
                    <a:pt x="3806" y="5049"/>
                    <a:pt x="3708" y="4965"/>
                    <a:pt x="3652" y="4916"/>
                  </a:cubicBezTo>
                  <a:cubicBezTo>
                    <a:pt x="3589" y="4867"/>
                    <a:pt x="3529" y="4811"/>
                    <a:pt x="3477" y="4748"/>
                  </a:cubicBezTo>
                  <a:cubicBezTo>
                    <a:pt x="3428" y="4688"/>
                    <a:pt x="3386" y="4625"/>
                    <a:pt x="3347" y="4555"/>
                  </a:cubicBezTo>
                  <a:lnTo>
                    <a:pt x="3340" y="4538"/>
                  </a:lnTo>
                  <a:lnTo>
                    <a:pt x="3340" y="4520"/>
                  </a:lnTo>
                  <a:cubicBezTo>
                    <a:pt x="3351" y="4419"/>
                    <a:pt x="3326" y="4321"/>
                    <a:pt x="3270" y="4240"/>
                  </a:cubicBezTo>
                  <a:cubicBezTo>
                    <a:pt x="3155" y="4086"/>
                    <a:pt x="3099" y="3974"/>
                    <a:pt x="3099" y="3764"/>
                  </a:cubicBezTo>
                  <a:cubicBezTo>
                    <a:pt x="3095" y="3669"/>
                    <a:pt x="3081" y="3578"/>
                    <a:pt x="3057" y="3491"/>
                  </a:cubicBezTo>
                  <a:cubicBezTo>
                    <a:pt x="3039" y="3435"/>
                    <a:pt x="3029" y="3375"/>
                    <a:pt x="3025" y="3316"/>
                  </a:cubicBezTo>
                  <a:cubicBezTo>
                    <a:pt x="3025" y="3242"/>
                    <a:pt x="3074" y="3158"/>
                    <a:pt x="3141" y="3053"/>
                  </a:cubicBezTo>
                  <a:cubicBezTo>
                    <a:pt x="3204" y="2959"/>
                    <a:pt x="3256" y="2854"/>
                    <a:pt x="3295" y="2749"/>
                  </a:cubicBezTo>
                  <a:cubicBezTo>
                    <a:pt x="3298" y="2731"/>
                    <a:pt x="3305" y="2714"/>
                    <a:pt x="3312" y="2696"/>
                  </a:cubicBezTo>
                  <a:cubicBezTo>
                    <a:pt x="3316" y="2693"/>
                    <a:pt x="3319" y="2686"/>
                    <a:pt x="3323" y="2682"/>
                  </a:cubicBezTo>
                  <a:cubicBezTo>
                    <a:pt x="3326" y="2675"/>
                    <a:pt x="3333" y="2661"/>
                    <a:pt x="3340" y="2651"/>
                  </a:cubicBezTo>
                  <a:cubicBezTo>
                    <a:pt x="3347" y="2640"/>
                    <a:pt x="3347" y="2637"/>
                    <a:pt x="3351" y="2630"/>
                  </a:cubicBezTo>
                  <a:cubicBezTo>
                    <a:pt x="3354" y="2626"/>
                    <a:pt x="3361" y="2612"/>
                    <a:pt x="3368" y="2605"/>
                  </a:cubicBezTo>
                  <a:lnTo>
                    <a:pt x="3386" y="2584"/>
                  </a:lnTo>
                  <a:cubicBezTo>
                    <a:pt x="3389" y="2577"/>
                    <a:pt x="3396" y="2570"/>
                    <a:pt x="3403" y="2563"/>
                  </a:cubicBezTo>
                  <a:lnTo>
                    <a:pt x="3421" y="2542"/>
                  </a:lnTo>
                  <a:lnTo>
                    <a:pt x="3438" y="2521"/>
                  </a:lnTo>
                  <a:lnTo>
                    <a:pt x="3456" y="2504"/>
                  </a:lnTo>
                  <a:lnTo>
                    <a:pt x="3477" y="2483"/>
                  </a:lnTo>
                  <a:lnTo>
                    <a:pt x="3498" y="2465"/>
                  </a:lnTo>
                  <a:lnTo>
                    <a:pt x="3519" y="2444"/>
                  </a:lnTo>
                  <a:lnTo>
                    <a:pt x="3536" y="2427"/>
                  </a:lnTo>
                  <a:lnTo>
                    <a:pt x="3550" y="2416"/>
                  </a:lnTo>
                  <a:cubicBezTo>
                    <a:pt x="3491" y="2297"/>
                    <a:pt x="3442" y="2175"/>
                    <a:pt x="3407" y="2052"/>
                  </a:cubicBezTo>
                  <a:cubicBezTo>
                    <a:pt x="3403" y="2035"/>
                    <a:pt x="3396" y="2021"/>
                    <a:pt x="3389" y="2007"/>
                  </a:cubicBezTo>
                  <a:cubicBezTo>
                    <a:pt x="3389" y="2003"/>
                    <a:pt x="3386" y="1996"/>
                    <a:pt x="3382" y="1993"/>
                  </a:cubicBezTo>
                  <a:cubicBezTo>
                    <a:pt x="3382" y="1989"/>
                    <a:pt x="3375" y="1975"/>
                    <a:pt x="3368" y="1968"/>
                  </a:cubicBezTo>
                  <a:cubicBezTo>
                    <a:pt x="3340" y="1923"/>
                    <a:pt x="3302" y="1881"/>
                    <a:pt x="3260" y="1846"/>
                  </a:cubicBezTo>
                  <a:cubicBezTo>
                    <a:pt x="3242" y="1832"/>
                    <a:pt x="3225" y="1818"/>
                    <a:pt x="3204" y="1800"/>
                  </a:cubicBezTo>
                  <a:lnTo>
                    <a:pt x="3162" y="1769"/>
                  </a:lnTo>
                  <a:cubicBezTo>
                    <a:pt x="3102" y="1723"/>
                    <a:pt x="3039" y="1674"/>
                    <a:pt x="2973" y="1611"/>
                  </a:cubicBezTo>
                  <a:cubicBezTo>
                    <a:pt x="2777" y="1432"/>
                    <a:pt x="2801" y="1296"/>
                    <a:pt x="2815" y="1215"/>
                  </a:cubicBezTo>
                  <a:cubicBezTo>
                    <a:pt x="2819" y="1201"/>
                    <a:pt x="2822" y="1187"/>
                    <a:pt x="2822" y="1177"/>
                  </a:cubicBezTo>
                  <a:cubicBezTo>
                    <a:pt x="2822" y="1145"/>
                    <a:pt x="2836" y="1117"/>
                    <a:pt x="2857" y="1100"/>
                  </a:cubicBezTo>
                  <a:cubicBezTo>
                    <a:pt x="2909" y="1050"/>
                    <a:pt x="3035" y="1036"/>
                    <a:pt x="3169" y="1036"/>
                  </a:cubicBezTo>
                  <a:cubicBezTo>
                    <a:pt x="3234" y="1036"/>
                    <a:pt x="3301" y="1039"/>
                    <a:pt x="3361" y="1044"/>
                  </a:cubicBezTo>
                  <a:cubicBezTo>
                    <a:pt x="3386" y="1047"/>
                    <a:pt x="3409" y="1049"/>
                    <a:pt x="3433" y="1049"/>
                  </a:cubicBezTo>
                  <a:cubicBezTo>
                    <a:pt x="3456" y="1049"/>
                    <a:pt x="3479" y="1047"/>
                    <a:pt x="3501" y="1044"/>
                  </a:cubicBezTo>
                  <a:cubicBezTo>
                    <a:pt x="3396" y="914"/>
                    <a:pt x="3277" y="575"/>
                    <a:pt x="3291" y="347"/>
                  </a:cubicBezTo>
                  <a:cubicBezTo>
                    <a:pt x="3298" y="249"/>
                    <a:pt x="3284" y="155"/>
                    <a:pt x="3253" y="64"/>
                  </a:cubicBezTo>
                  <a:cubicBezTo>
                    <a:pt x="3249" y="43"/>
                    <a:pt x="3246" y="25"/>
                    <a:pt x="3239" y="8"/>
                  </a:cubicBezTo>
                  <a:lnTo>
                    <a:pt x="32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978;p53">
              <a:extLst>
                <a:ext uri="{FF2B5EF4-FFF2-40B4-BE49-F238E27FC236}">
                  <a16:creationId xmlns:a16="http://schemas.microsoft.com/office/drawing/2014/main" id="{8B611745-451D-4684-8E23-71F38023313D}"/>
                </a:ext>
              </a:extLst>
            </p:cNvPr>
            <p:cNvSpPr/>
            <p:nvPr/>
          </p:nvSpPr>
          <p:spPr>
            <a:xfrm>
              <a:off x="2165368" y="2023172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18"/>
                  </a:moveTo>
                  <a:cubicBezTo>
                    <a:pt x="7" y="11"/>
                    <a:pt x="4" y="7"/>
                    <a:pt x="0" y="0"/>
                  </a:cubicBezTo>
                  <a:cubicBezTo>
                    <a:pt x="4" y="7"/>
                    <a:pt x="7" y="11"/>
                    <a:pt x="1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979;p53">
              <a:extLst>
                <a:ext uri="{FF2B5EF4-FFF2-40B4-BE49-F238E27FC236}">
                  <a16:creationId xmlns:a16="http://schemas.microsoft.com/office/drawing/2014/main" id="{563919AA-ABC4-4A83-B6FA-2A6D59653C36}"/>
                </a:ext>
              </a:extLst>
            </p:cNvPr>
            <p:cNvSpPr/>
            <p:nvPr/>
          </p:nvSpPr>
          <p:spPr>
            <a:xfrm>
              <a:off x="2165178" y="2022792"/>
              <a:ext cx="149" cy="339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11" y="25"/>
                  </a:moveTo>
                  <a:cubicBezTo>
                    <a:pt x="4" y="14"/>
                    <a:pt x="4" y="7"/>
                    <a:pt x="0" y="0"/>
                  </a:cubicBezTo>
                  <a:cubicBezTo>
                    <a:pt x="4" y="7"/>
                    <a:pt x="4" y="14"/>
                    <a:pt x="1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980;p53">
              <a:extLst>
                <a:ext uri="{FF2B5EF4-FFF2-40B4-BE49-F238E27FC236}">
                  <a16:creationId xmlns:a16="http://schemas.microsoft.com/office/drawing/2014/main" id="{1D56C020-C280-498C-A6B8-265E4CDBA49A}"/>
                </a:ext>
              </a:extLst>
            </p:cNvPr>
            <p:cNvSpPr/>
            <p:nvPr/>
          </p:nvSpPr>
          <p:spPr>
            <a:xfrm>
              <a:off x="2159136" y="1988902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" y="2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981;p53">
              <a:extLst>
                <a:ext uri="{FF2B5EF4-FFF2-40B4-BE49-F238E27FC236}">
                  <a16:creationId xmlns:a16="http://schemas.microsoft.com/office/drawing/2014/main" id="{FA7D77A5-35EB-422F-AAE3-149D6E950811}"/>
                </a:ext>
              </a:extLst>
            </p:cNvPr>
            <p:cNvSpPr/>
            <p:nvPr/>
          </p:nvSpPr>
          <p:spPr>
            <a:xfrm>
              <a:off x="2158715" y="198956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18"/>
                  </a:moveTo>
                  <a:cubicBezTo>
                    <a:pt x="4" y="11"/>
                    <a:pt x="11" y="4"/>
                    <a:pt x="14" y="0"/>
                  </a:cubicBezTo>
                  <a:cubicBezTo>
                    <a:pt x="11" y="4"/>
                    <a:pt x="4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982;p53">
              <a:extLst>
                <a:ext uri="{FF2B5EF4-FFF2-40B4-BE49-F238E27FC236}">
                  <a16:creationId xmlns:a16="http://schemas.microsoft.com/office/drawing/2014/main" id="{D8613F28-9B26-46CB-B324-BEE2EC445D59}"/>
                </a:ext>
              </a:extLst>
            </p:cNvPr>
            <p:cNvSpPr/>
            <p:nvPr/>
          </p:nvSpPr>
          <p:spPr>
            <a:xfrm>
              <a:off x="2158375" y="199017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cubicBezTo>
                    <a:pt x="4" y="15"/>
                    <a:pt x="8" y="8"/>
                    <a:pt x="8" y="1"/>
                  </a:cubicBezTo>
                  <a:cubicBezTo>
                    <a:pt x="8" y="8"/>
                    <a:pt x="4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983;p53">
              <a:extLst>
                <a:ext uri="{FF2B5EF4-FFF2-40B4-BE49-F238E27FC236}">
                  <a16:creationId xmlns:a16="http://schemas.microsoft.com/office/drawing/2014/main" id="{A9E4BCBA-08ED-4BAA-8587-D19BBEE73CC5}"/>
                </a:ext>
              </a:extLst>
            </p:cNvPr>
            <p:cNvSpPr/>
            <p:nvPr/>
          </p:nvSpPr>
          <p:spPr>
            <a:xfrm>
              <a:off x="2159611" y="1988332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" y="2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984;p53">
              <a:extLst>
                <a:ext uri="{FF2B5EF4-FFF2-40B4-BE49-F238E27FC236}">
                  <a16:creationId xmlns:a16="http://schemas.microsoft.com/office/drawing/2014/main" id="{D6A3B8A4-862B-45A1-B123-3193C240C347}"/>
                </a:ext>
              </a:extLst>
            </p:cNvPr>
            <p:cNvSpPr/>
            <p:nvPr/>
          </p:nvSpPr>
          <p:spPr>
            <a:xfrm>
              <a:off x="2161132" y="1986757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" y="1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985;p53">
              <a:extLst>
                <a:ext uri="{FF2B5EF4-FFF2-40B4-BE49-F238E27FC236}">
                  <a16:creationId xmlns:a16="http://schemas.microsoft.com/office/drawing/2014/main" id="{4A5B4C1F-34BE-497F-B097-84FCAB32DE3A}"/>
                </a:ext>
              </a:extLst>
            </p:cNvPr>
            <p:cNvSpPr/>
            <p:nvPr/>
          </p:nvSpPr>
          <p:spPr>
            <a:xfrm>
              <a:off x="2160086" y="1987803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" y="1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986;p53">
              <a:extLst>
                <a:ext uri="{FF2B5EF4-FFF2-40B4-BE49-F238E27FC236}">
                  <a16:creationId xmlns:a16="http://schemas.microsoft.com/office/drawing/2014/main" id="{DE9203D6-36E7-402B-80EC-96E822D4884A}"/>
                </a:ext>
              </a:extLst>
            </p:cNvPr>
            <p:cNvSpPr/>
            <p:nvPr/>
          </p:nvSpPr>
          <p:spPr>
            <a:xfrm>
              <a:off x="2165884" y="2023837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4"/>
                  </a:moveTo>
                  <a:cubicBezTo>
                    <a:pt x="11" y="11"/>
                    <a:pt x="4" y="4"/>
                    <a:pt x="1" y="0"/>
                  </a:cubicBezTo>
                  <a:cubicBezTo>
                    <a:pt x="4" y="4"/>
                    <a:pt x="11" y="11"/>
                    <a:pt x="18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987;p53">
              <a:extLst>
                <a:ext uri="{FF2B5EF4-FFF2-40B4-BE49-F238E27FC236}">
                  <a16:creationId xmlns:a16="http://schemas.microsoft.com/office/drawing/2014/main" id="{211E01A3-900A-451C-AC98-2BE2222A237B}"/>
                </a:ext>
              </a:extLst>
            </p:cNvPr>
            <p:cNvSpPr/>
            <p:nvPr/>
          </p:nvSpPr>
          <p:spPr>
            <a:xfrm>
              <a:off x="2160616" y="1987287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0" y="18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988;p53">
              <a:extLst>
                <a:ext uri="{FF2B5EF4-FFF2-40B4-BE49-F238E27FC236}">
                  <a16:creationId xmlns:a16="http://schemas.microsoft.com/office/drawing/2014/main" id="{664D4C01-56C2-42FA-B51F-4374A1C8CF8C}"/>
                </a:ext>
              </a:extLst>
            </p:cNvPr>
            <p:cNvSpPr/>
            <p:nvPr/>
          </p:nvSpPr>
          <p:spPr>
            <a:xfrm>
              <a:off x="2165558" y="2023457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1"/>
                  </a:moveTo>
                  <a:cubicBezTo>
                    <a:pt x="11" y="14"/>
                    <a:pt x="4" y="7"/>
                    <a:pt x="0" y="0"/>
                  </a:cubicBezTo>
                  <a:cubicBezTo>
                    <a:pt x="4" y="7"/>
                    <a:pt x="11" y="14"/>
                    <a:pt x="18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989;p53">
              <a:extLst>
                <a:ext uri="{FF2B5EF4-FFF2-40B4-BE49-F238E27FC236}">
                  <a16:creationId xmlns:a16="http://schemas.microsoft.com/office/drawing/2014/main" id="{1BA9B3B4-BACA-4754-B28F-3DDA99E3AD61}"/>
                </a:ext>
              </a:extLst>
            </p:cNvPr>
            <p:cNvSpPr/>
            <p:nvPr/>
          </p:nvSpPr>
          <p:spPr>
            <a:xfrm>
              <a:off x="2157289" y="1953832"/>
              <a:ext cx="54" cy="855"/>
            </a:xfrm>
            <a:custGeom>
              <a:avLst/>
              <a:gdLst/>
              <a:ahLst/>
              <a:cxnLst/>
              <a:rect l="l" t="t" r="r" b="b"/>
              <a:pathLst>
                <a:path w="4" h="63" extrusionOk="0">
                  <a:moveTo>
                    <a:pt x="4" y="1"/>
                  </a:moveTo>
                  <a:cubicBezTo>
                    <a:pt x="4" y="18"/>
                    <a:pt x="4" y="42"/>
                    <a:pt x="0" y="63"/>
                  </a:cubicBezTo>
                  <a:cubicBezTo>
                    <a:pt x="4" y="42"/>
                    <a:pt x="4" y="2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990;p53">
              <a:extLst>
                <a:ext uri="{FF2B5EF4-FFF2-40B4-BE49-F238E27FC236}">
                  <a16:creationId xmlns:a16="http://schemas.microsoft.com/office/drawing/2014/main" id="{1CD2EEB8-4CE9-48D1-AD71-6D304DD58EF5}"/>
                </a:ext>
              </a:extLst>
            </p:cNvPr>
            <p:cNvSpPr/>
            <p:nvPr/>
          </p:nvSpPr>
          <p:spPr>
            <a:xfrm>
              <a:off x="2157140" y="1954728"/>
              <a:ext cx="163" cy="869"/>
            </a:xfrm>
            <a:custGeom>
              <a:avLst/>
              <a:gdLst/>
              <a:ahLst/>
              <a:cxnLst/>
              <a:rect l="l" t="t" r="r" b="b"/>
              <a:pathLst>
                <a:path w="12" h="64" extrusionOk="0">
                  <a:moveTo>
                    <a:pt x="1" y="63"/>
                  </a:moveTo>
                  <a:cubicBezTo>
                    <a:pt x="4" y="42"/>
                    <a:pt x="8" y="21"/>
                    <a:pt x="11" y="0"/>
                  </a:cubicBezTo>
                  <a:cubicBezTo>
                    <a:pt x="8" y="21"/>
                    <a:pt x="4" y="42"/>
                    <a:pt x="1" y="6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991;p53">
              <a:extLst>
                <a:ext uri="{FF2B5EF4-FFF2-40B4-BE49-F238E27FC236}">
                  <a16:creationId xmlns:a16="http://schemas.microsoft.com/office/drawing/2014/main" id="{3DE4D9BA-133A-4F43-B54E-FFEFF264805E}"/>
                </a:ext>
              </a:extLst>
            </p:cNvPr>
            <p:cNvSpPr/>
            <p:nvPr/>
          </p:nvSpPr>
          <p:spPr>
            <a:xfrm>
              <a:off x="2157004" y="1951971"/>
              <a:ext cx="149" cy="339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11" y="25"/>
                  </a:moveTo>
                  <a:cubicBezTo>
                    <a:pt x="7" y="14"/>
                    <a:pt x="4" y="7"/>
                    <a:pt x="0" y="0"/>
                  </a:cubicBezTo>
                  <a:cubicBezTo>
                    <a:pt x="4" y="7"/>
                    <a:pt x="7" y="14"/>
                    <a:pt x="1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992;p53">
              <a:extLst>
                <a:ext uri="{FF2B5EF4-FFF2-40B4-BE49-F238E27FC236}">
                  <a16:creationId xmlns:a16="http://schemas.microsoft.com/office/drawing/2014/main" id="{B113C9DF-66DC-482E-9543-0FEAD3A77052}"/>
                </a:ext>
              </a:extLst>
            </p:cNvPr>
            <p:cNvSpPr/>
            <p:nvPr/>
          </p:nvSpPr>
          <p:spPr>
            <a:xfrm>
              <a:off x="2115213" y="200068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993;p53">
              <a:extLst>
                <a:ext uri="{FF2B5EF4-FFF2-40B4-BE49-F238E27FC236}">
                  <a16:creationId xmlns:a16="http://schemas.microsoft.com/office/drawing/2014/main" id="{004A447E-C910-4CAB-84D8-5C55F60CC50A}"/>
                </a:ext>
              </a:extLst>
            </p:cNvPr>
            <p:cNvSpPr/>
            <p:nvPr/>
          </p:nvSpPr>
          <p:spPr>
            <a:xfrm>
              <a:off x="2124011" y="1992826"/>
              <a:ext cx="923" cy="27"/>
            </a:xfrm>
            <a:custGeom>
              <a:avLst/>
              <a:gdLst/>
              <a:ahLst/>
              <a:cxnLst/>
              <a:rect l="l" t="t" r="r" b="b"/>
              <a:pathLst>
                <a:path w="68" h="2" extrusionOk="0">
                  <a:moveTo>
                    <a:pt x="23" y="0"/>
                  </a:moveTo>
                  <a:cubicBezTo>
                    <a:pt x="15" y="0"/>
                    <a:pt x="8" y="1"/>
                    <a:pt x="1" y="2"/>
                  </a:cubicBezTo>
                  <a:lnTo>
                    <a:pt x="67" y="2"/>
                  </a:lnTo>
                  <a:cubicBezTo>
                    <a:pt x="53" y="2"/>
                    <a:pt x="38" y="0"/>
                    <a:pt x="2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994;p53">
              <a:extLst>
                <a:ext uri="{FF2B5EF4-FFF2-40B4-BE49-F238E27FC236}">
                  <a16:creationId xmlns:a16="http://schemas.microsoft.com/office/drawing/2014/main" id="{3B2417AA-E04C-444B-8FB1-F328D2EE0384}"/>
                </a:ext>
              </a:extLst>
            </p:cNvPr>
            <p:cNvSpPr/>
            <p:nvPr/>
          </p:nvSpPr>
          <p:spPr>
            <a:xfrm>
              <a:off x="2153528" y="194788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995;p53">
              <a:extLst>
                <a:ext uri="{FF2B5EF4-FFF2-40B4-BE49-F238E27FC236}">
                  <a16:creationId xmlns:a16="http://schemas.microsoft.com/office/drawing/2014/main" id="{7A60E18F-9DFB-4443-90AF-08B8FABF019E}"/>
                </a:ext>
              </a:extLst>
            </p:cNvPr>
            <p:cNvSpPr/>
            <p:nvPr/>
          </p:nvSpPr>
          <p:spPr>
            <a:xfrm>
              <a:off x="2153528" y="1947409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1" y="0"/>
                  </a:moveTo>
                  <a:lnTo>
                    <a:pt x="1" y="25"/>
                  </a:lnTo>
                  <a:cubicBezTo>
                    <a:pt x="1" y="18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996;p53">
              <a:extLst>
                <a:ext uri="{FF2B5EF4-FFF2-40B4-BE49-F238E27FC236}">
                  <a16:creationId xmlns:a16="http://schemas.microsoft.com/office/drawing/2014/main" id="{80C1F23F-A737-4066-AE13-5C897C4B9009}"/>
                </a:ext>
              </a:extLst>
            </p:cNvPr>
            <p:cNvSpPr/>
            <p:nvPr/>
          </p:nvSpPr>
          <p:spPr>
            <a:xfrm>
              <a:off x="2153487" y="194830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ubicBezTo>
                    <a:pt x="0" y="4"/>
                    <a:pt x="0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997;p53">
              <a:extLst>
                <a:ext uri="{FF2B5EF4-FFF2-40B4-BE49-F238E27FC236}">
                  <a16:creationId xmlns:a16="http://schemas.microsoft.com/office/drawing/2014/main" id="{F7CA1BA5-74D5-4CA0-BBEA-1C8E66767809}"/>
                </a:ext>
              </a:extLst>
            </p:cNvPr>
            <p:cNvSpPr/>
            <p:nvPr/>
          </p:nvSpPr>
          <p:spPr>
            <a:xfrm>
              <a:off x="2153678" y="1946255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0" y="29"/>
                  </a:moveTo>
                  <a:cubicBezTo>
                    <a:pt x="0" y="18"/>
                    <a:pt x="0" y="11"/>
                    <a:pt x="4" y="1"/>
                  </a:cubicBezTo>
                  <a:cubicBezTo>
                    <a:pt x="0" y="11"/>
                    <a:pt x="0" y="18"/>
                    <a:pt x="0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998;p53">
              <a:extLst>
                <a:ext uri="{FF2B5EF4-FFF2-40B4-BE49-F238E27FC236}">
                  <a16:creationId xmlns:a16="http://schemas.microsoft.com/office/drawing/2014/main" id="{B54CB2F7-9FCF-4161-AA19-E361FCA71791}"/>
                </a:ext>
              </a:extLst>
            </p:cNvPr>
            <p:cNvSpPr/>
            <p:nvPr/>
          </p:nvSpPr>
          <p:spPr>
            <a:xfrm>
              <a:off x="2153583" y="1946785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0"/>
                  </a:moveTo>
                  <a:cubicBezTo>
                    <a:pt x="0" y="11"/>
                    <a:pt x="0" y="25"/>
                    <a:pt x="0" y="35"/>
                  </a:cubicBezTo>
                  <a:cubicBezTo>
                    <a:pt x="0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999;p53">
              <a:extLst>
                <a:ext uri="{FF2B5EF4-FFF2-40B4-BE49-F238E27FC236}">
                  <a16:creationId xmlns:a16="http://schemas.microsoft.com/office/drawing/2014/main" id="{5D8B2A1B-F16C-463A-84CC-6C62A23FFD96}"/>
                </a:ext>
              </a:extLst>
            </p:cNvPr>
            <p:cNvSpPr/>
            <p:nvPr/>
          </p:nvSpPr>
          <p:spPr>
            <a:xfrm>
              <a:off x="2153718" y="1945875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000;p53">
              <a:extLst>
                <a:ext uri="{FF2B5EF4-FFF2-40B4-BE49-F238E27FC236}">
                  <a16:creationId xmlns:a16="http://schemas.microsoft.com/office/drawing/2014/main" id="{AE4216E0-E3C1-46B7-A034-8B5527F53315}"/>
                </a:ext>
              </a:extLst>
            </p:cNvPr>
            <p:cNvSpPr/>
            <p:nvPr/>
          </p:nvSpPr>
          <p:spPr>
            <a:xfrm>
              <a:off x="2155959" y="1951116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8" y="14"/>
                  </a:moveTo>
                  <a:cubicBezTo>
                    <a:pt x="21" y="11"/>
                    <a:pt x="11" y="4"/>
                    <a:pt x="0" y="0"/>
                  </a:cubicBezTo>
                  <a:cubicBezTo>
                    <a:pt x="11" y="4"/>
                    <a:pt x="21" y="11"/>
                    <a:pt x="28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001;p53">
              <a:extLst>
                <a:ext uri="{FF2B5EF4-FFF2-40B4-BE49-F238E27FC236}">
                  <a16:creationId xmlns:a16="http://schemas.microsoft.com/office/drawing/2014/main" id="{22EC63F3-0A17-4BC3-85D2-694F68DB0875}"/>
                </a:ext>
              </a:extLst>
            </p:cNvPr>
            <p:cNvSpPr/>
            <p:nvPr/>
          </p:nvSpPr>
          <p:spPr>
            <a:xfrm>
              <a:off x="2156760" y="1951591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" y="0"/>
                  </a:moveTo>
                  <a:cubicBezTo>
                    <a:pt x="4" y="7"/>
                    <a:pt x="11" y="14"/>
                    <a:pt x="15" y="25"/>
                  </a:cubicBezTo>
                  <a:cubicBezTo>
                    <a:pt x="11" y="14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002;p53">
              <a:extLst>
                <a:ext uri="{FF2B5EF4-FFF2-40B4-BE49-F238E27FC236}">
                  <a16:creationId xmlns:a16="http://schemas.microsoft.com/office/drawing/2014/main" id="{76CA2A22-F900-41EB-B627-8E4E24DF6B50}"/>
                </a:ext>
              </a:extLst>
            </p:cNvPr>
            <p:cNvSpPr/>
            <p:nvPr/>
          </p:nvSpPr>
          <p:spPr>
            <a:xfrm>
              <a:off x="2115172" y="200091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003;p53">
              <a:extLst>
                <a:ext uri="{FF2B5EF4-FFF2-40B4-BE49-F238E27FC236}">
                  <a16:creationId xmlns:a16="http://schemas.microsoft.com/office/drawing/2014/main" id="{D6CB0A62-C11D-4650-B231-6BA23EBDE0BA}"/>
                </a:ext>
              </a:extLst>
            </p:cNvPr>
            <p:cNvSpPr/>
            <p:nvPr/>
          </p:nvSpPr>
          <p:spPr>
            <a:xfrm>
              <a:off x="2153487" y="194864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004;p53">
              <a:extLst>
                <a:ext uri="{FF2B5EF4-FFF2-40B4-BE49-F238E27FC236}">
                  <a16:creationId xmlns:a16="http://schemas.microsoft.com/office/drawing/2014/main" id="{1D9012B6-BBB3-4929-8791-81633175E6F5}"/>
                </a:ext>
              </a:extLst>
            </p:cNvPr>
            <p:cNvSpPr/>
            <p:nvPr/>
          </p:nvSpPr>
          <p:spPr>
            <a:xfrm>
              <a:off x="2156434" y="1951347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18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005;p53">
              <a:extLst>
                <a:ext uri="{FF2B5EF4-FFF2-40B4-BE49-F238E27FC236}">
                  <a16:creationId xmlns:a16="http://schemas.microsoft.com/office/drawing/2014/main" id="{A877E148-28F0-49E0-9A24-4DD164C1B552}"/>
                </a:ext>
              </a:extLst>
            </p:cNvPr>
            <p:cNvSpPr/>
            <p:nvPr/>
          </p:nvSpPr>
          <p:spPr>
            <a:xfrm>
              <a:off x="2113597" y="200682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006;p53">
              <a:extLst>
                <a:ext uri="{FF2B5EF4-FFF2-40B4-BE49-F238E27FC236}">
                  <a16:creationId xmlns:a16="http://schemas.microsoft.com/office/drawing/2014/main" id="{2FB6021B-2FFD-4041-8212-879CF2F73C92}"/>
                </a:ext>
              </a:extLst>
            </p:cNvPr>
            <p:cNvSpPr/>
            <p:nvPr/>
          </p:nvSpPr>
          <p:spPr>
            <a:xfrm>
              <a:off x="2114506" y="2003824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007;p53">
              <a:extLst>
                <a:ext uri="{FF2B5EF4-FFF2-40B4-BE49-F238E27FC236}">
                  <a16:creationId xmlns:a16="http://schemas.microsoft.com/office/drawing/2014/main" id="{634E9986-5F78-421E-B3A1-2289B432F1DE}"/>
                </a:ext>
              </a:extLst>
            </p:cNvPr>
            <p:cNvSpPr/>
            <p:nvPr/>
          </p:nvSpPr>
          <p:spPr>
            <a:xfrm>
              <a:off x="2115117" y="200120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008;p53">
              <a:extLst>
                <a:ext uri="{FF2B5EF4-FFF2-40B4-BE49-F238E27FC236}">
                  <a16:creationId xmlns:a16="http://schemas.microsoft.com/office/drawing/2014/main" id="{228E237E-76E4-48D2-BA2C-578270E8AE78}"/>
                </a:ext>
              </a:extLst>
            </p:cNvPr>
            <p:cNvSpPr/>
            <p:nvPr/>
          </p:nvSpPr>
          <p:spPr>
            <a:xfrm>
              <a:off x="2113977" y="2005535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009;p53">
              <a:extLst>
                <a:ext uri="{FF2B5EF4-FFF2-40B4-BE49-F238E27FC236}">
                  <a16:creationId xmlns:a16="http://schemas.microsoft.com/office/drawing/2014/main" id="{3A234CDD-ED4D-4FD9-B0E2-275BC1C71B36}"/>
                </a:ext>
              </a:extLst>
            </p:cNvPr>
            <p:cNvSpPr/>
            <p:nvPr/>
          </p:nvSpPr>
          <p:spPr>
            <a:xfrm>
              <a:off x="2114602" y="200325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010;p53">
              <a:extLst>
                <a:ext uri="{FF2B5EF4-FFF2-40B4-BE49-F238E27FC236}">
                  <a16:creationId xmlns:a16="http://schemas.microsoft.com/office/drawing/2014/main" id="{4F48ED51-A50D-4A7A-9B70-E728779BFBC6}"/>
                </a:ext>
              </a:extLst>
            </p:cNvPr>
            <p:cNvSpPr/>
            <p:nvPr/>
          </p:nvSpPr>
          <p:spPr>
            <a:xfrm>
              <a:off x="2114221" y="2004924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1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011;p53">
              <a:extLst>
                <a:ext uri="{FF2B5EF4-FFF2-40B4-BE49-F238E27FC236}">
                  <a16:creationId xmlns:a16="http://schemas.microsoft.com/office/drawing/2014/main" id="{1C594DA5-E205-4272-A7E5-831077F960A3}"/>
                </a:ext>
              </a:extLst>
            </p:cNvPr>
            <p:cNvSpPr/>
            <p:nvPr/>
          </p:nvSpPr>
          <p:spPr>
            <a:xfrm>
              <a:off x="2113787" y="2006159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012;p53">
              <a:extLst>
                <a:ext uri="{FF2B5EF4-FFF2-40B4-BE49-F238E27FC236}">
                  <a16:creationId xmlns:a16="http://schemas.microsoft.com/office/drawing/2014/main" id="{971A3810-B212-4576-9A52-76DBD0C4944E}"/>
                </a:ext>
              </a:extLst>
            </p:cNvPr>
            <p:cNvSpPr/>
            <p:nvPr/>
          </p:nvSpPr>
          <p:spPr>
            <a:xfrm>
              <a:off x="2114316" y="2004353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013;p53">
              <a:extLst>
                <a:ext uri="{FF2B5EF4-FFF2-40B4-BE49-F238E27FC236}">
                  <a16:creationId xmlns:a16="http://schemas.microsoft.com/office/drawing/2014/main" id="{A75E57A7-67E5-4CA1-8446-95B4424C5CFF}"/>
                </a:ext>
              </a:extLst>
            </p:cNvPr>
            <p:cNvSpPr/>
            <p:nvPr/>
          </p:nvSpPr>
          <p:spPr>
            <a:xfrm>
              <a:off x="2114982" y="200192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014;p53">
              <a:extLst>
                <a:ext uri="{FF2B5EF4-FFF2-40B4-BE49-F238E27FC236}">
                  <a16:creationId xmlns:a16="http://schemas.microsoft.com/office/drawing/2014/main" id="{6C87AB64-0761-4DE9-9535-0A9CE6AB1424}"/>
                </a:ext>
              </a:extLst>
            </p:cNvPr>
            <p:cNvSpPr/>
            <p:nvPr/>
          </p:nvSpPr>
          <p:spPr>
            <a:xfrm>
              <a:off x="2114737" y="2002779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015;p53">
              <a:extLst>
                <a:ext uri="{FF2B5EF4-FFF2-40B4-BE49-F238E27FC236}">
                  <a16:creationId xmlns:a16="http://schemas.microsoft.com/office/drawing/2014/main" id="{E635DABE-1BF5-45DE-A64F-519F661C4D98}"/>
                </a:ext>
              </a:extLst>
            </p:cNvPr>
            <p:cNvSpPr/>
            <p:nvPr/>
          </p:nvSpPr>
          <p:spPr>
            <a:xfrm>
              <a:off x="2114832" y="2002344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016;p53">
              <a:extLst>
                <a:ext uri="{FF2B5EF4-FFF2-40B4-BE49-F238E27FC236}">
                  <a16:creationId xmlns:a16="http://schemas.microsoft.com/office/drawing/2014/main" id="{4BED15C4-F0AA-49AB-B35D-A064A42B1669}"/>
                </a:ext>
              </a:extLst>
            </p:cNvPr>
            <p:cNvSpPr/>
            <p:nvPr/>
          </p:nvSpPr>
          <p:spPr>
            <a:xfrm>
              <a:off x="2113366" y="200749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017;p53">
              <a:extLst>
                <a:ext uri="{FF2B5EF4-FFF2-40B4-BE49-F238E27FC236}">
                  <a16:creationId xmlns:a16="http://schemas.microsoft.com/office/drawing/2014/main" id="{4C6BA3C2-9564-48C1-9563-FE490C33FB6E}"/>
                </a:ext>
              </a:extLst>
            </p:cNvPr>
            <p:cNvSpPr/>
            <p:nvPr/>
          </p:nvSpPr>
          <p:spPr>
            <a:xfrm>
              <a:off x="2115022" y="2001543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018;p53">
              <a:extLst>
                <a:ext uri="{FF2B5EF4-FFF2-40B4-BE49-F238E27FC236}">
                  <a16:creationId xmlns:a16="http://schemas.microsoft.com/office/drawing/2014/main" id="{13627833-2384-425E-A24D-71E621DC2462}"/>
                </a:ext>
              </a:extLst>
            </p:cNvPr>
            <p:cNvSpPr/>
            <p:nvPr/>
          </p:nvSpPr>
          <p:spPr>
            <a:xfrm>
              <a:off x="1985928" y="1964599"/>
              <a:ext cx="43217" cy="44466"/>
            </a:xfrm>
            <a:custGeom>
              <a:avLst/>
              <a:gdLst/>
              <a:ahLst/>
              <a:cxnLst/>
              <a:rect l="l" t="t" r="r" b="b"/>
              <a:pathLst>
                <a:path w="3183" h="3275" extrusionOk="0">
                  <a:moveTo>
                    <a:pt x="1105" y="0"/>
                  </a:moveTo>
                  <a:cubicBezTo>
                    <a:pt x="1094" y="0"/>
                    <a:pt x="1082" y="3"/>
                    <a:pt x="1072" y="8"/>
                  </a:cubicBezTo>
                  <a:cubicBezTo>
                    <a:pt x="1037" y="15"/>
                    <a:pt x="1005" y="40"/>
                    <a:pt x="991" y="75"/>
                  </a:cubicBezTo>
                  <a:cubicBezTo>
                    <a:pt x="960" y="190"/>
                    <a:pt x="834" y="285"/>
                    <a:pt x="732" y="302"/>
                  </a:cubicBezTo>
                  <a:cubicBezTo>
                    <a:pt x="722" y="302"/>
                    <a:pt x="711" y="306"/>
                    <a:pt x="701" y="306"/>
                  </a:cubicBezTo>
                  <a:lnTo>
                    <a:pt x="690" y="306"/>
                  </a:lnTo>
                  <a:cubicBezTo>
                    <a:pt x="680" y="306"/>
                    <a:pt x="669" y="302"/>
                    <a:pt x="655" y="302"/>
                  </a:cubicBezTo>
                  <a:lnTo>
                    <a:pt x="652" y="302"/>
                  </a:lnTo>
                  <a:cubicBezTo>
                    <a:pt x="645" y="299"/>
                    <a:pt x="634" y="295"/>
                    <a:pt x="624" y="292"/>
                  </a:cubicBezTo>
                  <a:lnTo>
                    <a:pt x="617" y="288"/>
                  </a:lnTo>
                  <a:cubicBezTo>
                    <a:pt x="610" y="281"/>
                    <a:pt x="599" y="278"/>
                    <a:pt x="592" y="271"/>
                  </a:cubicBezTo>
                  <a:lnTo>
                    <a:pt x="589" y="264"/>
                  </a:lnTo>
                  <a:cubicBezTo>
                    <a:pt x="578" y="257"/>
                    <a:pt x="571" y="250"/>
                    <a:pt x="564" y="239"/>
                  </a:cubicBezTo>
                  <a:cubicBezTo>
                    <a:pt x="520" y="172"/>
                    <a:pt x="457" y="124"/>
                    <a:pt x="430" y="124"/>
                  </a:cubicBezTo>
                  <a:cubicBezTo>
                    <a:pt x="429" y="124"/>
                    <a:pt x="429" y="124"/>
                    <a:pt x="428" y="124"/>
                  </a:cubicBezTo>
                  <a:cubicBezTo>
                    <a:pt x="417" y="124"/>
                    <a:pt x="407" y="145"/>
                    <a:pt x="407" y="148"/>
                  </a:cubicBezTo>
                  <a:cubicBezTo>
                    <a:pt x="400" y="159"/>
                    <a:pt x="396" y="169"/>
                    <a:pt x="389" y="180"/>
                  </a:cubicBezTo>
                  <a:lnTo>
                    <a:pt x="386" y="187"/>
                  </a:lnTo>
                  <a:cubicBezTo>
                    <a:pt x="382" y="194"/>
                    <a:pt x="375" y="197"/>
                    <a:pt x="372" y="204"/>
                  </a:cubicBezTo>
                  <a:lnTo>
                    <a:pt x="365" y="211"/>
                  </a:lnTo>
                  <a:lnTo>
                    <a:pt x="354" y="222"/>
                  </a:lnTo>
                  <a:lnTo>
                    <a:pt x="347" y="229"/>
                  </a:lnTo>
                  <a:lnTo>
                    <a:pt x="333" y="239"/>
                  </a:lnTo>
                  <a:lnTo>
                    <a:pt x="323" y="246"/>
                  </a:lnTo>
                  <a:lnTo>
                    <a:pt x="316" y="253"/>
                  </a:lnTo>
                  <a:lnTo>
                    <a:pt x="302" y="257"/>
                  </a:lnTo>
                  <a:lnTo>
                    <a:pt x="298" y="257"/>
                  </a:lnTo>
                  <a:cubicBezTo>
                    <a:pt x="288" y="260"/>
                    <a:pt x="274" y="264"/>
                    <a:pt x="260" y="267"/>
                  </a:cubicBezTo>
                  <a:lnTo>
                    <a:pt x="242" y="267"/>
                  </a:lnTo>
                  <a:cubicBezTo>
                    <a:pt x="232" y="267"/>
                    <a:pt x="218" y="264"/>
                    <a:pt x="207" y="260"/>
                  </a:cubicBezTo>
                  <a:lnTo>
                    <a:pt x="204" y="274"/>
                  </a:lnTo>
                  <a:lnTo>
                    <a:pt x="200" y="285"/>
                  </a:lnTo>
                  <a:lnTo>
                    <a:pt x="200" y="295"/>
                  </a:lnTo>
                  <a:lnTo>
                    <a:pt x="197" y="313"/>
                  </a:lnTo>
                  <a:lnTo>
                    <a:pt x="197" y="320"/>
                  </a:lnTo>
                  <a:lnTo>
                    <a:pt x="193" y="337"/>
                  </a:lnTo>
                  <a:lnTo>
                    <a:pt x="193" y="344"/>
                  </a:lnTo>
                  <a:cubicBezTo>
                    <a:pt x="193" y="355"/>
                    <a:pt x="193" y="362"/>
                    <a:pt x="190" y="372"/>
                  </a:cubicBezTo>
                  <a:cubicBezTo>
                    <a:pt x="190" y="379"/>
                    <a:pt x="186" y="390"/>
                    <a:pt x="186" y="397"/>
                  </a:cubicBezTo>
                  <a:lnTo>
                    <a:pt x="186" y="404"/>
                  </a:lnTo>
                  <a:lnTo>
                    <a:pt x="186" y="421"/>
                  </a:lnTo>
                  <a:lnTo>
                    <a:pt x="186" y="428"/>
                  </a:lnTo>
                  <a:lnTo>
                    <a:pt x="186" y="446"/>
                  </a:lnTo>
                  <a:lnTo>
                    <a:pt x="186" y="453"/>
                  </a:lnTo>
                  <a:lnTo>
                    <a:pt x="186" y="470"/>
                  </a:lnTo>
                  <a:lnTo>
                    <a:pt x="186" y="474"/>
                  </a:lnTo>
                  <a:lnTo>
                    <a:pt x="186" y="495"/>
                  </a:lnTo>
                  <a:lnTo>
                    <a:pt x="186" y="498"/>
                  </a:lnTo>
                  <a:lnTo>
                    <a:pt x="186" y="509"/>
                  </a:lnTo>
                  <a:lnTo>
                    <a:pt x="186" y="516"/>
                  </a:lnTo>
                  <a:lnTo>
                    <a:pt x="186" y="523"/>
                  </a:lnTo>
                  <a:lnTo>
                    <a:pt x="186" y="530"/>
                  </a:lnTo>
                  <a:cubicBezTo>
                    <a:pt x="186" y="530"/>
                    <a:pt x="190" y="533"/>
                    <a:pt x="190" y="537"/>
                  </a:cubicBezTo>
                  <a:cubicBezTo>
                    <a:pt x="193" y="540"/>
                    <a:pt x="193" y="544"/>
                    <a:pt x="197" y="544"/>
                  </a:cubicBezTo>
                  <a:cubicBezTo>
                    <a:pt x="312" y="610"/>
                    <a:pt x="368" y="747"/>
                    <a:pt x="326" y="873"/>
                  </a:cubicBezTo>
                  <a:cubicBezTo>
                    <a:pt x="340" y="901"/>
                    <a:pt x="354" y="929"/>
                    <a:pt x="372" y="954"/>
                  </a:cubicBezTo>
                  <a:cubicBezTo>
                    <a:pt x="424" y="1041"/>
                    <a:pt x="494" y="1157"/>
                    <a:pt x="407" y="1244"/>
                  </a:cubicBezTo>
                  <a:cubicBezTo>
                    <a:pt x="374" y="1277"/>
                    <a:pt x="338" y="1288"/>
                    <a:pt x="305" y="1288"/>
                  </a:cubicBezTo>
                  <a:cubicBezTo>
                    <a:pt x="268" y="1288"/>
                    <a:pt x="233" y="1274"/>
                    <a:pt x="207" y="1265"/>
                  </a:cubicBezTo>
                  <a:cubicBezTo>
                    <a:pt x="197" y="1262"/>
                    <a:pt x="183" y="1255"/>
                    <a:pt x="169" y="1251"/>
                  </a:cubicBezTo>
                  <a:cubicBezTo>
                    <a:pt x="169" y="1255"/>
                    <a:pt x="165" y="1258"/>
                    <a:pt x="165" y="1262"/>
                  </a:cubicBezTo>
                  <a:cubicBezTo>
                    <a:pt x="151" y="1290"/>
                    <a:pt x="165" y="1318"/>
                    <a:pt x="193" y="1374"/>
                  </a:cubicBezTo>
                  <a:cubicBezTo>
                    <a:pt x="221" y="1433"/>
                    <a:pt x="270" y="1517"/>
                    <a:pt x="207" y="1601"/>
                  </a:cubicBezTo>
                  <a:cubicBezTo>
                    <a:pt x="186" y="1629"/>
                    <a:pt x="162" y="1654"/>
                    <a:pt x="134" y="1678"/>
                  </a:cubicBezTo>
                  <a:cubicBezTo>
                    <a:pt x="109" y="1696"/>
                    <a:pt x="88" y="1720"/>
                    <a:pt x="71" y="1752"/>
                  </a:cubicBezTo>
                  <a:cubicBezTo>
                    <a:pt x="64" y="1776"/>
                    <a:pt x="57" y="1804"/>
                    <a:pt x="60" y="1829"/>
                  </a:cubicBezTo>
                  <a:lnTo>
                    <a:pt x="60" y="1853"/>
                  </a:lnTo>
                  <a:cubicBezTo>
                    <a:pt x="85" y="2042"/>
                    <a:pt x="74" y="2165"/>
                    <a:pt x="25" y="2249"/>
                  </a:cubicBezTo>
                  <a:cubicBezTo>
                    <a:pt x="18" y="2259"/>
                    <a:pt x="8" y="2270"/>
                    <a:pt x="1" y="2280"/>
                  </a:cubicBezTo>
                  <a:lnTo>
                    <a:pt x="15" y="2287"/>
                  </a:lnTo>
                  <a:cubicBezTo>
                    <a:pt x="50" y="2305"/>
                    <a:pt x="99" y="2333"/>
                    <a:pt x="151" y="2364"/>
                  </a:cubicBezTo>
                  <a:cubicBezTo>
                    <a:pt x="183" y="2385"/>
                    <a:pt x="214" y="2403"/>
                    <a:pt x="249" y="2424"/>
                  </a:cubicBezTo>
                  <a:cubicBezTo>
                    <a:pt x="421" y="2525"/>
                    <a:pt x="631" y="2648"/>
                    <a:pt x="606" y="2840"/>
                  </a:cubicBezTo>
                  <a:cubicBezTo>
                    <a:pt x="596" y="2914"/>
                    <a:pt x="575" y="2984"/>
                    <a:pt x="543" y="3047"/>
                  </a:cubicBezTo>
                  <a:lnTo>
                    <a:pt x="533" y="3072"/>
                  </a:lnTo>
                  <a:lnTo>
                    <a:pt x="529" y="3082"/>
                  </a:lnTo>
                  <a:lnTo>
                    <a:pt x="522" y="3096"/>
                  </a:lnTo>
                  <a:lnTo>
                    <a:pt x="519" y="3107"/>
                  </a:lnTo>
                  <a:lnTo>
                    <a:pt x="512" y="3124"/>
                  </a:lnTo>
                  <a:lnTo>
                    <a:pt x="505" y="3138"/>
                  </a:lnTo>
                  <a:lnTo>
                    <a:pt x="498" y="3159"/>
                  </a:lnTo>
                  <a:lnTo>
                    <a:pt x="494" y="3170"/>
                  </a:lnTo>
                  <a:cubicBezTo>
                    <a:pt x="491" y="3180"/>
                    <a:pt x="487" y="3191"/>
                    <a:pt x="484" y="3205"/>
                  </a:cubicBezTo>
                  <a:lnTo>
                    <a:pt x="480" y="3219"/>
                  </a:lnTo>
                  <a:lnTo>
                    <a:pt x="470" y="3243"/>
                  </a:lnTo>
                  <a:lnTo>
                    <a:pt x="466" y="3261"/>
                  </a:lnTo>
                  <a:lnTo>
                    <a:pt x="463" y="3275"/>
                  </a:lnTo>
                  <a:cubicBezTo>
                    <a:pt x="627" y="3261"/>
                    <a:pt x="851" y="3198"/>
                    <a:pt x="1103" y="3131"/>
                  </a:cubicBezTo>
                  <a:cubicBezTo>
                    <a:pt x="1366" y="3061"/>
                    <a:pt x="1660" y="2981"/>
                    <a:pt x="1982" y="2925"/>
                  </a:cubicBezTo>
                  <a:cubicBezTo>
                    <a:pt x="2116" y="2901"/>
                    <a:pt x="2251" y="2890"/>
                    <a:pt x="2386" y="2890"/>
                  </a:cubicBezTo>
                  <a:cubicBezTo>
                    <a:pt x="2594" y="2890"/>
                    <a:pt x="2803" y="2917"/>
                    <a:pt x="3004" y="2970"/>
                  </a:cubicBezTo>
                  <a:lnTo>
                    <a:pt x="3008" y="2949"/>
                  </a:lnTo>
                  <a:lnTo>
                    <a:pt x="3011" y="2939"/>
                  </a:lnTo>
                  <a:cubicBezTo>
                    <a:pt x="3011" y="2928"/>
                    <a:pt x="3015" y="2914"/>
                    <a:pt x="3015" y="2907"/>
                  </a:cubicBezTo>
                  <a:lnTo>
                    <a:pt x="3015" y="2900"/>
                  </a:lnTo>
                  <a:lnTo>
                    <a:pt x="3015" y="2879"/>
                  </a:lnTo>
                  <a:lnTo>
                    <a:pt x="3015" y="2872"/>
                  </a:lnTo>
                  <a:lnTo>
                    <a:pt x="3015" y="2858"/>
                  </a:lnTo>
                  <a:lnTo>
                    <a:pt x="3015" y="2851"/>
                  </a:lnTo>
                  <a:lnTo>
                    <a:pt x="3015" y="2840"/>
                  </a:lnTo>
                  <a:lnTo>
                    <a:pt x="3015" y="2837"/>
                  </a:lnTo>
                  <a:cubicBezTo>
                    <a:pt x="3015" y="2833"/>
                    <a:pt x="3015" y="2833"/>
                    <a:pt x="3015" y="2830"/>
                  </a:cubicBezTo>
                  <a:lnTo>
                    <a:pt x="3015" y="2826"/>
                  </a:lnTo>
                  <a:cubicBezTo>
                    <a:pt x="3015" y="2826"/>
                    <a:pt x="3015" y="2823"/>
                    <a:pt x="3015" y="2823"/>
                  </a:cubicBezTo>
                  <a:cubicBezTo>
                    <a:pt x="2994" y="2795"/>
                    <a:pt x="2976" y="2763"/>
                    <a:pt x="2962" y="2735"/>
                  </a:cubicBezTo>
                  <a:lnTo>
                    <a:pt x="2941" y="2697"/>
                  </a:lnTo>
                  <a:cubicBezTo>
                    <a:pt x="2885" y="2574"/>
                    <a:pt x="2836" y="2452"/>
                    <a:pt x="2798" y="2322"/>
                  </a:cubicBezTo>
                  <a:cubicBezTo>
                    <a:pt x="2791" y="2301"/>
                    <a:pt x="2784" y="2280"/>
                    <a:pt x="2780" y="2259"/>
                  </a:cubicBezTo>
                  <a:cubicBezTo>
                    <a:pt x="2777" y="2238"/>
                    <a:pt x="2773" y="2217"/>
                    <a:pt x="2770" y="2196"/>
                  </a:cubicBezTo>
                  <a:cubicBezTo>
                    <a:pt x="2770" y="2186"/>
                    <a:pt x="2770" y="2179"/>
                    <a:pt x="2770" y="2168"/>
                  </a:cubicBezTo>
                  <a:cubicBezTo>
                    <a:pt x="2791" y="2095"/>
                    <a:pt x="2819" y="2025"/>
                    <a:pt x="2857" y="1962"/>
                  </a:cubicBezTo>
                  <a:cubicBezTo>
                    <a:pt x="2910" y="1860"/>
                    <a:pt x="2983" y="1717"/>
                    <a:pt x="2976" y="1650"/>
                  </a:cubicBezTo>
                  <a:cubicBezTo>
                    <a:pt x="2969" y="1542"/>
                    <a:pt x="3043" y="1461"/>
                    <a:pt x="3102" y="1398"/>
                  </a:cubicBezTo>
                  <a:cubicBezTo>
                    <a:pt x="3141" y="1353"/>
                    <a:pt x="3183" y="1311"/>
                    <a:pt x="3183" y="1279"/>
                  </a:cubicBezTo>
                  <a:lnTo>
                    <a:pt x="3183" y="1258"/>
                  </a:lnTo>
                  <a:lnTo>
                    <a:pt x="3183" y="1248"/>
                  </a:lnTo>
                  <a:lnTo>
                    <a:pt x="3183" y="1230"/>
                  </a:lnTo>
                  <a:lnTo>
                    <a:pt x="3183" y="1216"/>
                  </a:lnTo>
                  <a:lnTo>
                    <a:pt x="3183" y="1195"/>
                  </a:lnTo>
                  <a:lnTo>
                    <a:pt x="3183" y="1178"/>
                  </a:lnTo>
                  <a:lnTo>
                    <a:pt x="3179" y="1153"/>
                  </a:lnTo>
                  <a:lnTo>
                    <a:pt x="3179" y="1132"/>
                  </a:lnTo>
                  <a:cubicBezTo>
                    <a:pt x="3179" y="1125"/>
                    <a:pt x="3179" y="1118"/>
                    <a:pt x="3176" y="1108"/>
                  </a:cubicBezTo>
                  <a:lnTo>
                    <a:pt x="3172" y="1087"/>
                  </a:lnTo>
                  <a:lnTo>
                    <a:pt x="3169" y="1059"/>
                  </a:lnTo>
                  <a:lnTo>
                    <a:pt x="3162" y="1034"/>
                  </a:lnTo>
                  <a:lnTo>
                    <a:pt x="3158" y="1006"/>
                  </a:lnTo>
                  <a:lnTo>
                    <a:pt x="3155" y="978"/>
                  </a:lnTo>
                  <a:lnTo>
                    <a:pt x="3148" y="947"/>
                  </a:lnTo>
                  <a:lnTo>
                    <a:pt x="3141" y="922"/>
                  </a:lnTo>
                  <a:lnTo>
                    <a:pt x="3137" y="891"/>
                  </a:lnTo>
                  <a:lnTo>
                    <a:pt x="3130" y="863"/>
                  </a:lnTo>
                  <a:lnTo>
                    <a:pt x="3123" y="828"/>
                  </a:lnTo>
                  <a:lnTo>
                    <a:pt x="3116" y="799"/>
                  </a:lnTo>
                  <a:lnTo>
                    <a:pt x="3109" y="768"/>
                  </a:lnTo>
                  <a:lnTo>
                    <a:pt x="3102" y="740"/>
                  </a:lnTo>
                  <a:lnTo>
                    <a:pt x="3092" y="705"/>
                  </a:lnTo>
                  <a:lnTo>
                    <a:pt x="3085" y="677"/>
                  </a:lnTo>
                  <a:lnTo>
                    <a:pt x="3074" y="645"/>
                  </a:lnTo>
                  <a:lnTo>
                    <a:pt x="3067" y="617"/>
                  </a:lnTo>
                  <a:lnTo>
                    <a:pt x="3057" y="586"/>
                  </a:lnTo>
                  <a:lnTo>
                    <a:pt x="3046" y="558"/>
                  </a:lnTo>
                  <a:lnTo>
                    <a:pt x="3036" y="526"/>
                  </a:lnTo>
                  <a:lnTo>
                    <a:pt x="3025" y="502"/>
                  </a:lnTo>
                  <a:lnTo>
                    <a:pt x="3022" y="491"/>
                  </a:lnTo>
                  <a:cubicBezTo>
                    <a:pt x="3004" y="491"/>
                    <a:pt x="2990" y="488"/>
                    <a:pt x="2976" y="484"/>
                  </a:cubicBezTo>
                  <a:lnTo>
                    <a:pt x="2969" y="481"/>
                  </a:lnTo>
                  <a:cubicBezTo>
                    <a:pt x="2966" y="477"/>
                    <a:pt x="2959" y="474"/>
                    <a:pt x="2952" y="470"/>
                  </a:cubicBezTo>
                  <a:lnTo>
                    <a:pt x="2938" y="460"/>
                  </a:lnTo>
                  <a:lnTo>
                    <a:pt x="2927" y="453"/>
                  </a:lnTo>
                  <a:cubicBezTo>
                    <a:pt x="2917" y="446"/>
                    <a:pt x="2910" y="439"/>
                    <a:pt x="2903" y="432"/>
                  </a:cubicBezTo>
                  <a:lnTo>
                    <a:pt x="2899" y="428"/>
                  </a:lnTo>
                  <a:cubicBezTo>
                    <a:pt x="2855" y="400"/>
                    <a:pt x="2803" y="386"/>
                    <a:pt x="2749" y="386"/>
                  </a:cubicBezTo>
                  <a:cubicBezTo>
                    <a:pt x="2743" y="386"/>
                    <a:pt x="2737" y="386"/>
                    <a:pt x="2731" y="386"/>
                  </a:cubicBezTo>
                  <a:lnTo>
                    <a:pt x="2696" y="386"/>
                  </a:lnTo>
                  <a:cubicBezTo>
                    <a:pt x="2546" y="390"/>
                    <a:pt x="2409" y="439"/>
                    <a:pt x="2346" y="505"/>
                  </a:cubicBezTo>
                  <a:cubicBezTo>
                    <a:pt x="2339" y="516"/>
                    <a:pt x="2329" y="526"/>
                    <a:pt x="2318" y="533"/>
                  </a:cubicBezTo>
                  <a:lnTo>
                    <a:pt x="2315" y="537"/>
                  </a:lnTo>
                  <a:cubicBezTo>
                    <a:pt x="2304" y="544"/>
                    <a:pt x="2294" y="551"/>
                    <a:pt x="2280" y="554"/>
                  </a:cubicBezTo>
                  <a:lnTo>
                    <a:pt x="2276" y="554"/>
                  </a:lnTo>
                  <a:cubicBezTo>
                    <a:pt x="2266" y="561"/>
                    <a:pt x="2252" y="565"/>
                    <a:pt x="2241" y="568"/>
                  </a:cubicBezTo>
                  <a:lnTo>
                    <a:pt x="2238" y="568"/>
                  </a:lnTo>
                  <a:cubicBezTo>
                    <a:pt x="2224" y="568"/>
                    <a:pt x="2210" y="572"/>
                    <a:pt x="2196" y="572"/>
                  </a:cubicBezTo>
                  <a:lnTo>
                    <a:pt x="2175" y="572"/>
                  </a:lnTo>
                  <a:cubicBezTo>
                    <a:pt x="1989" y="554"/>
                    <a:pt x="1793" y="327"/>
                    <a:pt x="1758" y="267"/>
                  </a:cubicBezTo>
                  <a:cubicBezTo>
                    <a:pt x="1755" y="260"/>
                    <a:pt x="1751" y="257"/>
                    <a:pt x="1744" y="250"/>
                  </a:cubicBezTo>
                  <a:cubicBezTo>
                    <a:pt x="1692" y="187"/>
                    <a:pt x="1622" y="141"/>
                    <a:pt x="1541" y="124"/>
                  </a:cubicBezTo>
                  <a:cubicBezTo>
                    <a:pt x="1531" y="122"/>
                    <a:pt x="1522" y="121"/>
                    <a:pt x="1512" y="121"/>
                  </a:cubicBezTo>
                  <a:cubicBezTo>
                    <a:pt x="1484" y="121"/>
                    <a:pt x="1456" y="129"/>
                    <a:pt x="1433" y="145"/>
                  </a:cubicBezTo>
                  <a:cubicBezTo>
                    <a:pt x="1373" y="187"/>
                    <a:pt x="1307" y="225"/>
                    <a:pt x="1250" y="225"/>
                  </a:cubicBezTo>
                  <a:cubicBezTo>
                    <a:pt x="1229" y="225"/>
                    <a:pt x="1208" y="218"/>
                    <a:pt x="1194" y="208"/>
                  </a:cubicBezTo>
                  <a:cubicBezTo>
                    <a:pt x="1121" y="166"/>
                    <a:pt x="1131" y="57"/>
                    <a:pt x="1135" y="19"/>
                  </a:cubicBezTo>
                  <a:cubicBezTo>
                    <a:pt x="1138" y="15"/>
                    <a:pt x="1138" y="12"/>
                    <a:pt x="1135" y="8"/>
                  </a:cubicBezTo>
                  <a:cubicBezTo>
                    <a:pt x="1126" y="3"/>
                    <a:pt x="1116" y="0"/>
                    <a:pt x="11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019;p53">
              <a:extLst>
                <a:ext uri="{FF2B5EF4-FFF2-40B4-BE49-F238E27FC236}">
                  <a16:creationId xmlns:a16="http://schemas.microsoft.com/office/drawing/2014/main" id="{B63D3E73-8FE2-4330-9514-CB8992D7041A}"/>
                </a:ext>
              </a:extLst>
            </p:cNvPr>
            <p:cNvSpPr/>
            <p:nvPr/>
          </p:nvSpPr>
          <p:spPr>
            <a:xfrm>
              <a:off x="2025044" y="1961747"/>
              <a:ext cx="29585" cy="45417"/>
            </a:xfrm>
            <a:custGeom>
              <a:avLst/>
              <a:gdLst/>
              <a:ahLst/>
              <a:cxnLst/>
              <a:rect l="l" t="t" r="r" b="b"/>
              <a:pathLst>
                <a:path w="2179" h="3345" extrusionOk="0">
                  <a:moveTo>
                    <a:pt x="563" y="0"/>
                  </a:moveTo>
                  <a:cubicBezTo>
                    <a:pt x="454" y="0"/>
                    <a:pt x="343" y="8"/>
                    <a:pt x="235" y="22"/>
                  </a:cubicBezTo>
                  <a:cubicBezTo>
                    <a:pt x="225" y="26"/>
                    <a:pt x="214" y="29"/>
                    <a:pt x="200" y="33"/>
                  </a:cubicBezTo>
                  <a:cubicBezTo>
                    <a:pt x="190" y="78"/>
                    <a:pt x="239" y="232"/>
                    <a:pt x="260" y="306"/>
                  </a:cubicBezTo>
                  <a:cubicBezTo>
                    <a:pt x="298" y="425"/>
                    <a:pt x="319" y="498"/>
                    <a:pt x="312" y="551"/>
                  </a:cubicBezTo>
                  <a:cubicBezTo>
                    <a:pt x="309" y="561"/>
                    <a:pt x="305" y="575"/>
                    <a:pt x="302" y="586"/>
                  </a:cubicBezTo>
                  <a:lnTo>
                    <a:pt x="302" y="593"/>
                  </a:lnTo>
                  <a:cubicBezTo>
                    <a:pt x="298" y="600"/>
                    <a:pt x="295" y="610"/>
                    <a:pt x="291" y="617"/>
                  </a:cubicBezTo>
                  <a:lnTo>
                    <a:pt x="291" y="621"/>
                  </a:lnTo>
                  <a:cubicBezTo>
                    <a:pt x="284" y="642"/>
                    <a:pt x="270" y="656"/>
                    <a:pt x="256" y="670"/>
                  </a:cubicBezTo>
                  <a:lnTo>
                    <a:pt x="260" y="684"/>
                  </a:lnTo>
                  <a:cubicBezTo>
                    <a:pt x="267" y="698"/>
                    <a:pt x="274" y="715"/>
                    <a:pt x="277" y="733"/>
                  </a:cubicBezTo>
                  <a:lnTo>
                    <a:pt x="284" y="754"/>
                  </a:lnTo>
                  <a:cubicBezTo>
                    <a:pt x="291" y="768"/>
                    <a:pt x="295" y="782"/>
                    <a:pt x="298" y="792"/>
                  </a:cubicBezTo>
                  <a:lnTo>
                    <a:pt x="305" y="820"/>
                  </a:lnTo>
                  <a:cubicBezTo>
                    <a:pt x="312" y="831"/>
                    <a:pt x="316" y="845"/>
                    <a:pt x="319" y="859"/>
                  </a:cubicBezTo>
                  <a:lnTo>
                    <a:pt x="326" y="883"/>
                  </a:lnTo>
                  <a:cubicBezTo>
                    <a:pt x="330" y="897"/>
                    <a:pt x="333" y="911"/>
                    <a:pt x="337" y="922"/>
                  </a:cubicBezTo>
                  <a:lnTo>
                    <a:pt x="344" y="950"/>
                  </a:lnTo>
                  <a:cubicBezTo>
                    <a:pt x="347" y="960"/>
                    <a:pt x="347" y="974"/>
                    <a:pt x="351" y="988"/>
                  </a:cubicBezTo>
                  <a:lnTo>
                    <a:pt x="358" y="1013"/>
                  </a:lnTo>
                  <a:lnTo>
                    <a:pt x="365" y="1052"/>
                  </a:lnTo>
                  <a:lnTo>
                    <a:pt x="372" y="1076"/>
                  </a:lnTo>
                  <a:lnTo>
                    <a:pt x="379" y="1115"/>
                  </a:lnTo>
                  <a:lnTo>
                    <a:pt x="386" y="1139"/>
                  </a:lnTo>
                  <a:lnTo>
                    <a:pt x="389" y="1174"/>
                  </a:lnTo>
                  <a:lnTo>
                    <a:pt x="396" y="1199"/>
                  </a:lnTo>
                  <a:lnTo>
                    <a:pt x="400" y="1230"/>
                  </a:lnTo>
                  <a:lnTo>
                    <a:pt x="403" y="1255"/>
                  </a:lnTo>
                  <a:lnTo>
                    <a:pt x="407" y="1286"/>
                  </a:lnTo>
                  <a:lnTo>
                    <a:pt x="410" y="1307"/>
                  </a:lnTo>
                  <a:cubicBezTo>
                    <a:pt x="410" y="1318"/>
                    <a:pt x="414" y="1328"/>
                    <a:pt x="414" y="1335"/>
                  </a:cubicBezTo>
                  <a:lnTo>
                    <a:pt x="417" y="1356"/>
                  </a:lnTo>
                  <a:cubicBezTo>
                    <a:pt x="417" y="1363"/>
                    <a:pt x="417" y="1374"/>
                    <a:pt x="421" y="1381"/>
                  </a:cubicBezTo>
                  <a:cubicBezTo>
                    <a:pt x="424" y="1388"/>
                    <a:pt x="421" y="1391"/>
                    <a:pt x="421" y="1398"/>
                  </a:cubicBezTo>
                  <a:lnTo>
                    <a:pt x="421" y="1419"/>
                  </a:lnTo>
                  <a:lnTo>
                    <a:pt x="421" y="1433"/>
                  </a:lnTo>
                  <a:lnTo>
                    <a:pt x="421" y="1454"/>
                  </a:lnTo>
                  <a:lnTo>
                    <a:pt x="421" y="1465"/>
                  </a:lnTo>
                  <a:lnTo>
                    <a:pt x="421" y="1489"/>
                  </a:lnTo>
                  <a:cubicBezTo>
                    <a:pt x="421" y="1570"/>
                    <a:pt x="361" y="1633"/>
                    <a:pt x="305" y="1692"/>
                  </a:cubicBezTo>
                  <a:cubicBezTo>
                    <a:pt x="256" y="1748"/>
                    <a:pt x="211" y="1797"/>
                    <a:pt x="214" y="1846"/>
                  </a:cubicBezTo>
                  <a:cubicBezTo>
                    <a:pt x="221" y="1951"/>
                    <a:pt x="148" y="2098"/>
                    <a:pt x="81" y="2228"/>
                  </a:cubicBezTo>
                  <a:cubicBezTo>
                    <a:pt x="53" y="2280"/>
                    <a:pt x="29" y="2336"/>
                    <a:pt x="8" y="2392"/>
                  </a:cubicBezTo>
                  <a:cubicBezTo>
                    <a:pt x="1" y="2462"/>
                    <a:pt x="155" y="2854"/>
                    <a:pt x="228" y="2952"/>
                  </a:cubicBezTo>
                  <a:cubicBezTo>
                    <a:pt x="232" y="2959"/>
                    <a:pt x="239" y="2966"/>
                    <a:pt x="242" y="2973"/>
                  </a:cubicBezTo>
                  <a:cubicBezTo>
                    <a:pt x="242" y="2977"/>
                    <a:pt x="242" y="2980"/>
                    <a:pt x="246" y="2984"/>
                  </a:cubicBezTo>
                  <a:cubicBezTo>
                    <a:pt x="246" y="2987"/>
                    <a:pt x="249" y="2994"/>
                    <a:pt x="253" y="3001"/>
                  </a:cubicBezTo>
                  <a:cubicBezTo>
                    <a:pt x="253" y="3005"/>
                    <a:pt x="253" y="3008"/>
                    <a:pt x="253" y="3012"/>
                  </a:cubicBezTo>
                  <a:cubicBezTo>
                    <a:pt x="256" y="3015"/>
                    <a:pt x="256" y="3026"/>
                    <a:pt x="256" y="3033"/>
                  </a:cubicBezTo>
                  <a:cubicBezTo>
                    <a:pt x="260" y="3040"/>
                    <a:pt x="256" y="3040"/>
                    <a:pt x="256" y="3047"/>
                  </a:cubicBezTo>
                  <a:lnTo>
                    <a:pt x="256" y="3068"/>
                  </a:lnTo>
                  <a:lnTo>
                    <a:pt x="256" y="3082"/>
                  </a:lnTo>
                  <a:lnTo>
                    <a:pt x="256" y="3107"/>
                  </a:lnTo>
                  <a:lnTo>
                    <a:pt x="256" y="3124"/>
                  </a:lnTo>
                  <a:cubicBezTo>
                    <a:pt x="256" y="3128"/>
                    <a:pt x="256" y="3145"/>
                    <a:pt x="253" y="3159"/>
                  </a:cubicBezTo>
                  <a:lnTo>
                    <a:pt x="253" y="3166"/>
                  </a:lnTo>
                  <a:cubicBezTo>
                    <a:pt x="249" y="3184"/>
                    <a:pt x="249" y="3198"/>
                    <a:pt x="246" y="3215"/>
                  </a:cubicBezTo>
                  <a:cubicBezTo>
                    <a:pt x="365" y="3254"/>
                    <a:pt x="456" y="3292"/>
                    <a:pt x="519" y="3317"/>
                  </a:cubicBezTo>
                  <a:cubicBezTo>
                    <a:pt x="551" y="3331"/>
                    <a:pt x="582" y="3341"/>
                    <a:pt x="593" y="3345"/>
                  </a:cubicBezTo>
                  <a:cubicBezTo>
                    <a:pt x="680" y="3345"/>
                    <a:pt x="1219" y="3114"/>
                    <a:pt x="1608" y="2921"/>
                  </a:cubicBezTo>
                  <a:cubicBezTo>
                    <a:pt x="1720" y="2865"/>
                    <a:pt x="1839" y="2819"/>
                    <a:pt x="1951" y="2774"/>
                  </a:cubicBezTo>
                  <a:cubicBezTo>
                    <a:pt x="2035" y="2742"/>
                    <a:pt x="2112" y="2714"/>
                    <a:pt x="2178" y="2683"/>
                  </a:cubicBezTo>
                  <a:lnTo>
                    <a:pt x="2178" y="2676"/>
                  </a:lnTo>
                  <a:lnTo>
                    <a:pt x="2168" y="2658"/>
                  </a:lnTo>
                  <a:lnTo>
                    <a:pt x="2164" y="2644"/>
                  </a:lnTo>
                  <a:lnTo>
                    <a:pt x="2154" y="2627"/>
                  </a:lnTo>
                  <a:lnTo>
                    <a:pt x="2147" y="2609"/>
                  </a:lnTo>
                  <a:lnTo>
                    <a:pt x="2136" y="2585"/>
                  </a:lnTo>
                  <a:lnTo>
                    <a:pt x="2126" y="2557"/>
                  </a:lnTo>
                  <a:lnTo>
                    <a:pt x="2119" y="2543"/>
                  </a:lnTo>
                  <a:lnTo>
                    <a:pt x="2108" y="2518"/>
                  </a:lnTo>
                  <a:lnTo>
                    <a:pt x="2101" y="2501"/>
                  </a:lnTo>
                  <a:lnTo>
                    <a:pt x="2091" y="2476"/>
                  </a:lnTo>
                  <a:lnTo>
                    <a:pt x="2084" y="2455"/>
                  </a:lnTo>
                  <a:lnTo>
                    <a:pt x="2077" y="2431"/>
                  </a:lnTo>
                  <a:lnTo>
                    <a:pt x="2070" y="2413"/>
                  </a:lnTo>
                  <a:lnTo>
                    <a:pt x="2059" y="2382"/>
                  </a:lnTo>
                  <a:lnTo>
                    <a:pt x="2056" y="2368"/>
                  </a:lnTo>
                  <a:cubicBezTo>
                    <a:pt x="2049" y="2354"/>
                    <a:pt x="2045" y="2340"/>
                    <a:pt x="2042" y="2326"/>
                  </a:cubicBezTo>
                  <a:lnTo>
                    <a:pt x="2038" y="2312"/>
                  </a:lnTo>
                  <a:cubicBezTo>
                    <a:pt x="2035" y="2301"/>
                    <a:pt x="2031" y="2291"/>
                    <a:pt x="2031" y="2277"/>
                  </a:cubicBezTo>
                  <a:lnTo>
                    <a:pt x="2024" y="2263"/>
                  </a:lnTo>
                  <a:cubicBezTo>
                    <a:pt x="2024" y="2252"/>
                    <a:pt x="2021" y="2242"/>
                    <a:pt x="2021" y="2231"/>
                  </a:cubicBezTo>
                  <a:lnTo>
                    <a:pt x="2017" y="2214"/>
                  </a:lnTo>
                  <a:cubicBezTo>
                    <a:pt x="2017" y="2207"/>
                    <a:pt x="2014" y="2196"/>
                    <a:pt x="2010" y="2186"/>
                  </a:cubicBezTo>
                  <a:cubicBezTo>
                    <a:pt x="2010" y="2179"/>
                    <a:pt x="2010" y="2175"/>
                    <a:pt x="2007" y="2168"/>
                  </a:cubicBezTo>
                  <a:cubicBezTo>
                    <a:pt x="2007" y="2165"/>
                    <a:pt x="2007" y="2151"/>
                    <a:pt x="2007" y="2140"/>
                  </a:cubicBezTo>
                  <a:cubicBezTo>
                    <a:pt x="2003" y="2130"/>
                    <a:pt x="2007" y="2130"/>
                    <a:pt x="2007" y="2126"/>
                  </a:cubicBezTo>
                  <a:lnTo>
                    <a:pt x="2007" y="2081"/>
                  </a:lnTo>
                  <a:cubicBezTo>
                    <a:pt x="2003" y="1832"/>
                    <a:pt x="1954" y="1587"/>
                    <a:pt x="1863" y="1353"/>
                  </a:cubicBezTo>
                  <a:cubicBezTo>
                    <a:pt x="1832" y="1248"/>
                    <a:pt x="1814" y="1132"/>
                    <a:pt x="1821" y="1020"/>
                  </a:cubicBezTo>
                  <a:cubicBezTo>
                    <a:pt x="1821" y="957"/>
                    <a:pt x="1825" y="894"/>
                    <a:pt x="1828" y="831"/>
                  </a:cubicBezTo>
                  <a:cubicBezTo>
                    <a:pt x="1832" y="768"/>
                    <a:pt x="1835" y="708"/>
                    <a:pt x="1839" y="656"/>
                  </a:cubicBezTo>
                  <a:cubicBezTo>
                    <a:pt x="1842" y="621"/>
                    <a:pt x="1846" y="589"/>
                    <a:pt x="1849" y="561"/>
                  </a:cubicBezTo>
                  <a:cubicBezTo>
                    <a:pt x="1856" y="425"/>
                    <a:pt x="1825" y="337"/>
                    <a:pt x="1748" y="295"/>
                  </a:cubicBezTo>
                  <a:lnTo>
                    <a:pt x="1741" y="292"/>
                  </a:lnTo>
                  <a:lnTo>
                    <a:pt x="1737" y="292"/>
                  </a:lnTo>
                  <a:lnTo>
                    <a:pt x="1734" y="288"/>
                  </a:lnTo>
                  <a:lnTo>
                    <a:pt x="1730" y="285"/>
                  </a:lnTo>
                  <a:lnTo>
                    <a:pt x="1727" y="281"/>
                  </a:lnTo>
                  <a:lnTo>
                    <a:pt x="1723" y="278"/>
                  </a:lnTo>
                  <a:lnTo>
                    <a:pt x="1716" y="271"/>
                  </a:lnTo>
                  <a:lnTo>
                    <a:pt x="1716" y="267"/>
                  </a:lnTo>
                  <a:lnTo>
                    <a:pt x="1709" y="260"/>
                  </a:lnTo>
                  <a:lnTo>
                    <a:pt x="1702" y="246"/>
                  </a:lnTo>
                  <a:lnTo>
                    <a:pt x="1702" y="243"/>
                  </a:lnTo>
                  <a:lnTo>
                    <a:pt x="1695" y="232"/>
                  </a:lnTo>
                  <a:lnTo>
                    <a:pt x="1692" y="229"/>
                  </a:lnTo>
                  <a:lnTo>
                    <a:pt x="1688" y="215"/>
                  </a:lnTo>
                  <a:lnTo>
                    <a:pt x="1685" y="208"/>
                  </a:lnTo>
                  <a:lnTo>
                    <a:pt x="1678" y="194"/>
                  </a:lnTo>
                  <a:lnTo>
                    <a:pt x="1674" y="187"/>
                  </a:lnTo>
                  <a:lnTo>
                    <a:pt x="1667" y="166"/>
                  </a:lnTo>
                  <a:lnTo>
                    <a:pt x="1667" y="162"/>
                  </a:lnTo>
                  <a:cubicBezTo>
                    <a:pt x="1667" y="152"/>
                    <a:pt x="1664" y="141"/>
                    <a:pt x="1660" y="131"/>
                  </a:cubicBezTo>
                  <a:lnTo>
                    <a:pt x="1660" y="127"/>
                  </a:lnTo>
                  <a:cubicBezTo>
                    <a:pt x="1657" y="117"/>
                    <a:pt x="1657" y="110"/>
                    <a:pt x="1653" y="99"/>
                  </a:cubicBezTo>
                  <a:lnTo>
                    <a:pt x="1650" y="89"/>
                  </a:lnTo>
                  <a:lnTo>
                    <a:pt x="1643" y="61"/>
                  </a:lnTo>
                  <a:lnTo>
                    <a:pt x="1639" y="47"/>
                  </a:lnTo>
                  <a:lnTo>
                    <a:pt x="1639" y="36"/>
                  </a:lnTo>
                  <a:cubicBezTo>
                    <a:pt x="1625" y="57"/>
                    <a:pt x="1608" y="75"/>
                    <a:pt x="1587" y="89"/>
                  </a:cubicBezTo>
                  <a:cubicBezTo>
                    <a:pt x="1583" y="92"/>
                    <a:pt x="1580" y="96"/>
                    <a:pt x="1573" y="99"/>
                  </a:cubicBezTo>
                  <a:cubicBezTo>
                    <a:pt x="1569" y="99"/>
                    <a:pt x="1566" y="103"/>
                    <a:pt x="1562" y="103"/>
                  </a:cubicBezTo>
                  <a:cubicBezTo>
                    <a:pt x="1556" y="104"/>
                    <a:pt x="1549" y="105"/>
                    <a:pt x="1543" y="105"/>
                  </a:cubicBezTo>
                  <a:cubicBezTo>
                    <a:pt x="1519" y="105"/>
                    <a:pt x="1498" y="95"/>
                    <a:pt x="1482" y="78"/>
                  </a:cubicBezTo>
                  <a:cubicBezTo>
                    <a:pt x="1482" y="75"/>
                    <a:pt x="1478" y="71"/>
                    <a:pt x="1475" y="68"/>
                  </a:cubicBezTo>
                  <a:cubicBezTo>
                    <a:pt x="1440" y="54"/>
                    <a:pt x="1405" y="47"/>
                    <a:pt x="1370" y="43"/>
                  </a:cubicBezTo>
                  <a:cubicBezTo>
                    <a:pt x="1125" y="15"/>
                    <a:pt x="876" y="1"/>
                    <a:pt x="628" y="1"/>
                  </a:cubicBezTo>
                  <a:cubicBezTo>
                    <a:pt x="606" y="1"/>
                    <a:pt x="584" y="0"/>
                    <a:pt x="5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020;p53">
              <a:extLst>
                <a:ext uri="{FF2B5EF4-FFF2-40B4-BE49-F238E27FC236}">
                  <a16:creationId xmlns:a16="http://schemas.microsoft.com/office/drawing/2014/main" id="{F9FAEF30-A70D-48B6-BC34-D2408DD053A8}"/>
                </a:ext>
              </a:extLst>
            </p:cNvPr>
            <p:cNvSpPr/>
            <p:nvPr/>
          </p:nvSpPr>
          <p:spPr>
            <a:xfrm>
              <a:off x="2053761" y="199631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021;p53">
              <a:extLst>
                <a:ext uri="{FF2B5EF4-FFF2-40B4-BE49-F238E27FC236}">
                  <a16:creationId xmlns:a16="http://schemas.microsoft.com/office/drawing/2014/main" id="{A1EC9922-8BDD-4521-A7FA-DC06A188B062}"/>
                </a:ext>
              </a:extLst>
            </p:cNvPr>
            <p:cNvSpPr/>
            <p:nvPr/>
          </p:nvSpPr>
          <p:spPr>
            <a:xfrm>
              <a:off x="2053516" y="1995786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022;p53">
              <a:extLst>
                <a:ext uri="{FF2B5EF4-FFF2-40B4-BE49-F238E27FC236}">
                  <a16:creationId xmlns:a16="http://schemas.microsoft.com/office/drawing/2014/main" id="{032CF4E0-951F-40D4-8974-9435580EE6AE}"/>
                </a:ext>
              </a:extLst>
            </p:cNvPr>
            <p:cNvSpPr/>
            <p:nvPr/>
          </p:nvSpPr>
          <p:spPr>
            <a:xfrm>
              <a:off x="2052905" y="199398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023;p53">
              <a:extLst>
                <a:ext uri="{FF2B5EF4-FFF2-40B4-BE49-F238E27FC236}">
                  <a16:creationId xmlns:a16="http://schemas.microsoft.com/office/drawing/2014/main" id="{275A695B-4CE8-44C6-B2CC-CC5429B38508}"/>
                </a:ext>
              </a:extLst>
            </p:cNvPr>
            <p:cNvSpPr/>
            <p:nvPr/>
          </p:nvSpPr>
          <p:spPr>
            <a:xfrm>
              <a:off x="2053326" y="1995175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0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024;p53">
              <a:extLst>
                <a:ext uri="{FF2B5EF4-FFF2-40B4-BE49-F238E27FC236}">
                  <a16:creationId xmlns:a16="http://schemas.microsoft.com/office/drawing/2014/main" id="{6017015B-D761-4F14-BCD1-5C5A4632D202}"/>
                </a:ext>
              </a:extLst>
            </p:cNvPr>
            <p:cNvSpPr/>
            <p:nvPr/>
          </p:nvSpPr>
          <p:spPr>
            <a:xfrm>
              <a:off x="2053095" y="199460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025;p53">
              <a:extLst>
                <a:ext uri="{FF2B5EF4-FFF2-40B4-BE49-F238E27FC236}">
                  <a16:creationId xmlns:a16="http://schemas.microsoft.com/office/drawing/2014/main" id="{97978490-D099-4274-8B43-27A1C4745C80}"/>
                </a:ext>
              </a:extLst>
            </p:cNvPr>
            <p:cNvSpPr/>
            <p:nvPr/>
          </p:nvSpPr>
          <p:spPr>
            <a:xfrm>
              <a:off x="2054277" y="1997497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026;p53">
              <a:extLst>
                <a:ext uri="{FF2B5EF4-FFF2-40B4-BE49-F238E27FC236}">
                  <a16:creationId xmlns:a16="http://schemas.microsoft.com/office/drawing/2014/main" id="{15932733-22ED-46C5-B014-8CB852106E5F}"/>
                </a:ext>
              </a:extLst>
            </p:cNvPr>
            <p:cNvSpPr/>
            <p:nvPr/>
          </p:nvSpPr>
          <p:spPr>
            <a:xfrm>
              <a:off x="2053992" y="1996927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027;p53">
              <a:extLst>
                <a:ext uri="{FF2B5EF4-FFF2-40B4-BE49-F238E27FC236}">
                  <a16:creationId xmlns:a16="http://schemas.microsoft.com/office/drawing/2014/main" id="{2BCCEE9E-3308-4AE7-B27B-27B5180993AF}"/>
                </a:ext>
              </a:extLst>
            </p:cNvPr>
            <p:cNvSpPr/>
            <p:nvPr/>
          </p:nvSpPr>
          <p:spPr>
            <a:xfrm>
              <a:off x="2054467" y="199793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0"/>
                  </a:moveTo>
                  <a:lnTo>
                    <a:pt x="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028;p53">
              <a:extLst>
                <a:ext uri="{FF2B5EF4-FFF2-40B4-BE49-F238E27FC236}">
                  <a16:creationId xmlns:a16="http://schemas.microsoft.com/office/drawing/2014/main" id="{F1D20F7B-8F81-41D7-9D1C-36C1F7D81568}"/>
                </a:ext>
              </a:extLst>
            </p:cNvPr>
            <p:cNvSpPr/>
            <p:nvPr/>
          </p:nvSpPr>
          <p:spPr>
            <a:xfrm>
              <a:off x="2048004" y="196508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029;p53">
              <a:extLst>
                <a:ext uri="{FF2B5EF4-FFF2-40B4-BE49-F238E27FC236}">
                  <a16:creationId xmlns:a16="http://schemas.microsoft.com/office/drawing/2014/main" id="{F8A2CBF1-8C32-48E0-82B9-2580225FAD80}"/>
                </a:ext>
              </a:extLst>
            </p:cNvPr>
            <p:cNvSpPr/>
            <p:nvPr/>
          </p:nvSpPr>
          <p:spPr>
            <a:xfrm>
              <a:off x="2047909" y="196489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030;p53">
              <a:extLst>
                <a:ext uri="{FF2B5EF4-FFF2-40B4-BE49-F238E27FC236}">
                  <a16:creationId xmlns:a16="http://schemas.microsoft.com/office/drawing/2014/main" id="{40901A56-DA69-4836-9C18-C2924F53F4D1}"/>
                </a:ext>
              </a:extLst>
            </p:cNvPr>
            <p:cNvSpPr/>
            <p:nvPr/>
          </p:nvSpPr>
          <p:spPr>
            <a:xfrm>
              <a:off x="2048343" y="1965563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031;p53">
              <a:extLst>
                <a:ext uri="{FF2B5EF4-FFF2-40B4-BE49-F238E27FC236}">
                  <a16:creationId xmlns:a16="http://schemas.microsoft.com/office/drawing/2014/main" id="{9E6C8E73-A1F1-496F-83CF-3D518491EDC2}"/>
                </a:ext>
              </a:extLst>
            </p:cNvPr>
            <p:cNvSpPr/>
            <p:nvPr/>
          </p:nvSpPr>
          <p:spPr>
            <a:xfrm>
              <a:off x="2049620" y="1975691"/>
              <a:ext cx="679" cy="4521"/>
            </a:xfrm>
            <a:custGeom>
              <a:avLst/>
              <a:gdLst/>
              <a:ahLst/>
              <a:cxnLst/>
              <a:rect l="l" t="t" r="r" b="b"/>
              <a:pathLst>
                <a:path w="50" h="333" extrusionOk="0">
                  <a:moveTo>
                    <a:pt x="50" y="333"/>
                  </a:moveTo>
                  <a:lnTo>
                    <a:pt x="50" y="333"/>
                  </a:lnTo>
                  <a:cubicBezTo>
                    <a:pt x="15" y="224"/>
                    <a:pt x="1" y="112"/>
                    <a:pt x="4" y="0"/>
                  </a:cubicBezTo>
                  <a:cubicBezTo>
                    <a:pt x="1" y="112"/>
                    <a:pt x="15" y="224"/>
                    <a:pt x="50" y="33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032;p53">
              <a:extLst>
                <a:ext uri="{FF2B5EF4-FFF2-40B4-BE49-F238E27FC236}">
                  <a16:creationId xmlns:a16="http://schemas.microsoft.com/office/drawing/2014/main" id="{BE7DC98A-10F9-437F-BC18-E8D4C7DF0083}"/>
                </a:ext>
              </a:extLst>
            </p:cNvPr>
            <p:cNvSpPr/>
            <p:nvPr/>
          </p:nvSpPr>
          <p:spPr>
            <a:xfrm>
              <a:off x="2052376" y="1991849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0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033;p53">
              <a:extLst>
                <a:ext uri="{FF2B5EF4-FFF2-40B4-BE49-F238E27FC236}">
                  <a16:creationId xmlns:a16="http://schemas.microsoft.com/office/drawing/2014/main" id="{A250F0F0-17FC-42AE-B05E-4BC998374139}"/>
                </a:ext>
              </a:extLst>
            </p:cNvPr>
            <p:cNvSpPr/>
            <p:nvPr/>
          </p:nvSpPr>
          <p:spPr>
            <a:xfrm>
              <a:off x="2047393" y="196347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034;p53">
              <a:extLst>
                <a:ext uri="{FF2B5EF4-FFF2-40B4-BE49-F238E27FC236}">
                  <a16:creationId xmlns:a16="http://schemas.microsoft.com/office/drawing/2014/main" id="{30F88975-910A-4192-8B01-B0E48108E1F3}"/>
                </a:ext>
              </a:extLst>
            </p:cNvPr>
            <p:cNvSpPr/>
            <p:nvPr/>
          </p:nvSpPr>
          <p:spPr>
            <a:xfrm>
              <a:off x="2047773" y="196461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035;p53">
              <a:extLst>
                <a:ext uri="{FF2B5EF4-FFF2-40B4-BE49-F238E27FC236}">
                  <a16:creationId xmlns:a16="http://schemas.microsoft.com/office/drawing/2014/main" id="{7F5F63E6-9EC2-4C97-AD70-E25AFD4CBF19}"/>
                </a:ext>
              </a:extLst>
            </p:cNvPr>
            <p:cNvSpPr/>
            <p:nvPr/>
          </p:nvSpPr>
          <p:spPr>
            <a:xfrm>
              <a:off x="2047529" y="196394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036;p53">
              <a:extLst>
                <a:ext uri="{FF2B5EF4-FFF2-40B4-BE49-F238E27FC236}">
                  <a16:creationId xmlns:a16="http://schemas.microsoft.com/office/drawing/2014/main" id="{8AEDBA22-E2B1-4BF6-ACC4-97AECBB3180A}"/>
                </a:ext>
              </a:extLst>
            </p:cNvPr>
            <p:cNvSpPr/>
            <p:nvPr/>
          </p:nvSpPr>
          <p:spPr>
            <a:xfrm>
              <a:off x="2047678" y="196427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37;p53">
              <a:extLst>
                <a:ext uri="{FF2B5EF4-FFF2-40B4-BE49-F238E27FC236}">
                  <a16:creationId xmlns:a16="http://schemas.microsoft.com/office/drawing/2014/main" id="{59EA10E6-392D-4072-96DB-60D0F7D40DF5}"/>
                </a:ext>
              </a:extLst>
            </p:cNvPr>
            <p:cNvSpPr/>
            <p:nvPr/>
          </p:nvSpPr>
          <p:spPr>
            <a:xfrm>
              <a:off x="2052281" y="1991224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"/>
                  </a:moveTo>
                  <a:cubicBezTo>
                    <a:pt x="1" y="8"/>
                    <a:pt x="1" y="15"/>
                    <a:pt x="4" y="18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38;p53">
              <a:extLst>
                <a:ext uri="{FF2B5EF4-FFF2-40B4-BE49-F238E27FC236}">
                  <a16:creationId xmlns:a16="http://schemas.microsoft.com/office/drawing/2014/main" id="{AF79F09F-F235-431A-9043-F5548CD2D406}"/>
                </a:ext>
              </a:extLst>
            </p:cNvPr>
            <p:cNvSpPr/>
            <p:nvPr/>
          </p:nvSpPr>
          <p:spPr>
            <a:xfrm>
              <a:off x="2048153" y="196531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39;p53">
              <a:extLst>
                <a:ext uri="{FF2B5EF4-FFF2-40B4-BE49-F238E27FC236}">
                  <a16:creationId xmlns:a16="http://schemas.microsoft.com/office/drawing/2014/main" id="{E2250EF2-10B7-46A7-A4BC-CEA9258BC085}"/>
                </a:ext>
              </a:extLst>
            </p:cNvPr>
            <p:cNvSpPr/>
            <p:nvPr/>
          </p:nvSpPr>
          <p:spPr>
            <a:xfrm>
              <a:off x="2048438" y="1965658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40;p53">
              <a:extLst>
                <a:ext uri="{FF2B5EF4-FFF2-40B4-BE49-F238E27FC236}">
                  <a16:creationId xmlns:a16="http://schemas.microsoft.com/office/drawing/2014/main" id="{9B8A0B95-016B-4D95-9521-0DC072FC514C}"/>
                </a:ext>
              </a:extLst>
            </p:cNvPr>
            <p:cNvSpPr/>
            <p:nvPr/>
          </p:nvSpPr>
          <p:spPr>
            <a:xfrm>
              <a:off x="2047298" y="1962942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1;p53">
              <a:extLst>
                <a:ext uri="{FF2B5EF4-FFF2-40B4-BE49-F238E27FC236}">
                  <a16:creationId xmlns:a16="http://schemas.microsoft.com/office/drawing/2014/main" id="{BCA35C02-1170-44F1-86A6-0B7481919C35}"/>
                </a:ext>
              </a:extLst>
            </p:cNvPr>
            <p:cNvSpPr/>
            <p:nvPr/>
          </p:nvSpPr>
          <p:spPr>
            <a:xfrm>
              <a:off x="2052661" y="199317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42;p53">
              <a:extLst>
                <a:ext uri="{FF2B5EF4-FFF2-40B4-BE49-F238E27FC236}">
                  <a16:creationId xmlns:a16="http://schemas.microsoft.com/office/drawing/2014/main" id="{F1E96141-41FF-4933-B553-F835E7C90287}"/>
                </a:ext>
              </a:extLst>
            </p:cNvPr>
            <p:cNvSpPr/>
            <p:nvPr/>
          </p:nvSpPr>
          <p:spPr>
            <a:xfrm>
              <a:off x="2048574" y="196575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43;p53">
              <a:extLst>
                <a:ext uri="{FF2B5EF4-FFF2-40B4-BE49-F238E27FC236}">
                  <a16:creationId xmlns:a16="http://schemas.microsoft.com/office/drawing/2014/main" id="{BACC4997-BB90-4664-9B43-759F82299B54}"/>
                </a:ext>
              </a:extLst>
            </p:cNvPr>
            <p:cNvSpPr/>
            <p:nvPr/>
          </p:nvSpPr>
          <p:spPr>
            <a:xfrm>
              <a:off x="2052525" y="199251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44;p53">
              <a:extLst>
                <a:ext uri="{FF2B5EF4-FFF2-40B4-BE49-F238E27FC236}">
                  <a16:creationId xmlns:a16="http://schemas.microsoft.com/office/drawing/2014/main" id="{6EEEA61D-54D5-45C1-947C-DA9D9B8DE346}"/>
                </a:ext>
              </a:extLst>
            </p:cNvPr>
            <p:cNvSpPr/>
            <p:nvPr/>
          </p:nvSpPr>
          <p:spPr>
            <a:xfrm>
              <a:off x="2047149" y="1962426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45;p53">
              <a:extLst>
                <a:ext uri="{FF2B5EF4-FFF2-40B4-BE49-F238E27FC236}">
                  <a16:creationId xmlns:a16="http://schemas.microsoft.com/office/drawing/2014/main" id="{7C609BBA-7BD1-42D4-B8F0-6900CF548C0A}"/>
                </a:ext>
              </a:extLst>
            </p:cNvPr>
            <p:cNvSpPr/>
            <p:nvPr/>
          </p:nvSpPr>
          <p:spPr>
            <a:xfrm>
              <a:off x="2052186" y="1990654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1" y="15"/>
                  </a:ln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46;p53">
              <a:extLst>
                <a:ext uri="{FF2B5EF4-FFF2-40B4-BE49-F238E27FC236}">
                  <a16:creationId xmlns:a16="http://schemas.microsoft.com/office/drawing/2014/main" id="{9512CD96-7849-4E2D-B176-54765F33A275}"/>
                </a:ext>
              </a:extLst>
            </p:cNvPr>
            <p:cNvSpPr/>
            <p:nvPr/>
          </p:nvSpPr>
          <p:spPr>
            <a:xfrm>
              <a:off x="2048248" y="1965468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047;p53">
              <a:extLst>
                <a:ext uri="{FF2B5EF4-FFF2-40B4-BE49-F238E27FC236}">
                  <a16:creationId xmlns:a16="http://schemas.microsoft.com/office/drawing/2014/main" id="{87C80909-B510-4AA0-9817-4FB9F3421E06}"/>
                </a:ext>
              </a:extLst>
            </p:cNvPr>
            <p:cNvSpPr/>
            <p:nvPr/>
          </p:nvSpPr>
          <p:spPr>
            <a:xfrm>
              <a:off x="2030082" y="1976927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048;p53">
              <a:extLst>
                <a:ext uri="{FF2B5EF4-FFF2-40B4-BE49-F238E27FC236}">
                  <a16:creationId xmlns:a16="http://schemas.microsoft.com/office/drawing/2014/main" id="{2EC06301-9873-431F-A316-1072D4989D94}"/>
                </a:ext>
              </a:extLst>
            </p:cNvPr>
            <p:cNvSpPr/>
            <p:nvPr/>
          </p:nvSpPr>
          <p:spPr>
            <a:xfrm>
              <a:off x="2028520" y="200401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ubicBezTo>
                    <a:pt x="0" y="8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049;p53">
              <a:extLst>
                <a:ext uri="{FF2B5EF4-FFF2-40B4-BE49-F238E27FC236}">
                  <a16:creationId xmlns:a16="http://schemas.microsoft.com/office/drawing/2014/main" id="{468807FC-98AF-4741-B374-1D0B7B75CC03}"/>
                </a:ext>
              </a:extLst>
            </p:cNvPr>
            <p:cNvSpPr/>
            <p:nvPr/>
          </p:nvSpPr>
          <p:spPr>
            <a:xfrm>
              <a:off x="2029756" y="1975203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050;p53">
              <a:extLst>
                <a:ext uri="{FF2B5EF4-FFF2-40B4-BE49-F238E27FC236}">
                  <a16:creationId xmlns:a16="http://schemas.microsoft.com/office/drawing/2014/main" id="{A551B6CC-2E58-4B87-A9FD-770301944B84}"/>
                </a:ext>
              </a:extLst>
            </p:cNvPr>
            <p:cNvSpPr/>
            <p:nvPr/>
          </p:nvSpPr>
          <p:spPr>
            <a:xfrm>
              <a:off x="2028520" y="200296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ubicBezTo>
                    <a:pt x="0" y="4"/>
                    <a:pt x="0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051;p53">
              <a:extLst>
                <a:ext uri="{FF2B5EF4-FFF2-40B4-BE49-F238E27FC236}">
                  <a16:creationId xmlns:a16="http://schemas.microsoft.com/office/drawing/2014/main" id="{85BED982-1F83-40E0-9F52-7D1FB83F24C2}"/>
                </a:ext>
              </a:extLst>
            </p:cNvPr>
            <p:cNvSpPr/>
            <p:nvPr/>
          </p:nvSpPr>
          <p:spPr>
            <a:xfrm>
              <a:off x="2028561" y="200344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052;p53">
              <a:extLst>
                <a:ext uri="{FF2B5EF4-FFF2-40B4-BE49-F238E27FC236}">
                  <a16:creationId xmlns:a16="http://schemas.microsoft.com/office/drawing/2014/main" id="{4199E14A-6045-4618-8388-9512507216E4}"/>
                </a:ext>
              </a:extLst>
            </p:cNvPr>
            <p:cNvSpPr/>
            <p:nvPr/>
          </p:nvSpPr>
          <p:spPr>
            <a:xfrm>
              <a:off x="2028262" y="2002195"/>
              <a:ext cx="81" cy="122"/>
            </a:xfrm>
            <a:custGeom>
              <a:avLst/>
              <a:gdLst/>
              <a:ahLst/>
              <a:cxnLst/>
              <a:rect l="l" t="t" r="r" b="b"/>
              <a:pathLst>
                <a:path w="6" h="9" extrusionOk="0">
                  <a:moveTo>
                    <a:pt x="1" y="1"/>
                  </a:moveTo>
                  <a:cubicBezTo>
                    <a:pt x="1" y="1"/>
                    <a:pt x="5" y="6"/>
                    <a:pt x="5" y="8"/>
                  </a:cubicBezTo>
                  <a:cubicBezTo>
                    <a:pt x="5" y="5"/>
                    <a:pt x="5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053;p53">
              <a:extLst>
                <a:ext uri="{FF2B5EF4-FFF2-40B4-BE49-F238E27FC236}">
                  <a16:creationId xmlns:a16="http://schemas.microsoft.com/office/drawing/2014/main" id="{0426CF25-763A-46B0-BF3E-7AD30EAE4A42}"/>
                </a:ext>
              </a:extLst>
            </p:cNvPr>
            <p:cNvSpPr/>
            <p:nvPr/>
          </p:nvSpPr>
          <p:spPr>
            <a:xfrm>
              <a:off x="2028425" y="200253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cubicBezTo>
                    <a:pt x="0" y="4"/>
                    <a:pt x="4" y="11"/>
                    <a:pt x="4" y="15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054;p53">
              <a:extLst>
                <a:ext uri="{FF2B5EF4-FFF2-40B4-BE49-F238E27FC236}">
                  <a16:creationId xmlns:a16="http://schemas.microsoft.com/office/drawing/2014/main" id="{2DA0237F-B93E-499A-A094-3D01D281C6C5}"/>
                </a:ext>
              </a:extLst>
            </p:cNvPr>
            <p:cNvSpPr/>
            <p:nvPr/>
          </p:nvSpPr>
          <p:spPr>
            <a:xfrm>
              <a:off x="2030231" y="1977728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4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055;p53">
              <a:extLst>
                <a:ext uri="{FF2B5EF4-FFF2-40B4-BE49-F238E27FC236}">
                  <a16:creationId xmlns:a16="http://schemas.microsoft.com/office/drawing/2014/main" id="{3D2606EC-55AA-4988-8D28-69C851F6C062}"/>
                </a:ext>
              </a:extLst>
            </p:cNvPr>
            <p:cNvSpPr/>
            <p:nvPr/>
          </p:nvSpPr>
          <p:spPr>
            <a:xfrm>
              <a:off x="2030747" y="198153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056;p53">
              <a:extLst>
                <a:ext uri="{FF2B5EF4-FFF2-40B4-BE49-F238E27FC236}">
                  <a16:creationId xmlns:a16="http://schemas.microsoft.com/office/drawing/2014/main" id="{1CECCA06-02E9-4EA0-8784-F2AFEEB4A3F8}"/>
                </a:ext>
              </a:extLst>
            </p:cNvPr>
            <p:cNvSpPr/>
            <p:nvPr/>
          </p:nvSpPr>
          <p:spPr>
            <a:xfrm>
              <a:off x="2030652" y="1980539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057;p53">
              <a:extLst>
                <a:ext uri="{FF2B5EF4-FFF2-40B4-BE49-F238E27FC236}">
                  <a16:creationId xmlns:a16="http://schemas.microsoft.com/office/drawing/2014/main" id="{5E32FC76-51B0-4BF6-87C5-8D1516841528}"/>
                </a:ext>
              </a:extLst>
            </p:cNvPr>
            <p:cNvSpPr/>
            <p:nvPr/>
          </p:nvSpPr>
          <p:spPr>
            <a:xfrm>
              <a:off x="2030557" y="1979914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058;p53">
              <a:extLst>
                <a:ext uri="{FF2B5EF4-FFF2-40B4-BE49-F238E27FC236}">
                  <a16:creationId xmlns:a16="http://schemas.microsoft.com/office/drawing/2014/main" id="{7602B804-BDEC-4663-BC16-AB5C10A038C5}"/>
                </a:ext>
              </a:extLst>
            </p:cNvPr>
            <p:cNvSpPr/>
            <p:nvPr/>
          </p:nvSpPr>
          <p:spPr>
            <a:xfrm>
              <a:off x="2029281" y="197339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059;p53">
              <a:extLst>
                <a:ext uri="{FF2B5EF4-FFF2-40B4-BE49-F238E27FC236}">
                  <a16:creationId xmlns:a16="http://schemas.microsoft.com/office/drawing/2014/main" id="{185B4313-AE6E-43DF-8413-F147B29D36B8}"/>
                </a:ext>
              </a:extLst>
            </p:cNvPr>
            <p:cNvSpPr/>
            <p:nvPr/>
          </p:nvSpPr>
          <p:spPr>
            <a:xfrm>
              <a:off x="2030367" y="1978488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060;p53">
              <a:extLst>
                <a:ext uri="{FF2B5EF4-FFF2-40B4-BE49-F238E27FC236}">
                  <a16:creationId xmlns:a16="http://schemas.microsoft.com/office/drawing/2014/main" id="{3DED498D-83B1-4E87-BED2-7377422608AC}"/>
                </a:ext>
              </a:extLst>
            </p:cNvPr>
            <p:cNvSpPr/>
            <p:nvPr/>
          </p:nvSpPr>
          <p:spPr>
            <a:xfrm>
              <a:off x="2029511" y="1974306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8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061;p53">
              <a:extLst>
                <a:ext uri="{FF2B5EF4-FFF2-40B4-BE49-F238E27FC236}">
                  <a16:creationId xmlns:a16="http://schemas.microsoft.com/office/drawing/2014/main" id="{DBAEF087-1D2A-4210-86BA-62B194D8E775}"/>
                </a:ext>
              </a:extLst>
            </p:cNvPr>
            <p:cNvSpPr/>
            <p:nvPr/>
          </p:nvSpPr>
          <p:spPr>
            <a:xfrm>
              <a:off x="2030706" y="198110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ubicBezTo>
                    <a:pt x="0" y="4"/>
                    <a:pt x="0" y="7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062;p53">
              <a:extLst>
                <a:ext uri="{FF2B5EF4-FFF2-40B4-BE49-F238E27FC236}">
                  <a16:creationId xmlns:a16="http://schemas.microsoft.com/office/drawing/2014/main" id="{7A850E74-687F-4D3F-912A-6D6B533C2A2B}"/>
                </a:ext>
              </a:extLst>
            </p:cNvPr>
            <p:cNvSpPr/>
            <p:nvPr/>
          </p:nvSpPr>
          <p:spPr>
            <a:xfrm>
              <a:off x="2030462" y="1979249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063;p53">
              <a:extLst>
                <a:ext uri="{FF2B5EF4-FFF2-40B4-BE49-F238E27FC236}">
                  <a16:creationId xmlns:a16="http://schemas.microsoft.com/office/drawing/2014/main" id="{16388E7D-0606-466F-8E32-175C81D4C706}"/>
                </a:ext>
              </a:extLst>
            </p:cNvPr>
            <p:cNvSpPr/>
            <p:nvPr/>
          </p:nvSpPr>
          <p:spPr>
            <a:xfrm>
              <a:off x="2028425" y="2004666"/>
              <a:ext cx="54" cy="177"/>
            </a:xfrm>
            <a:custGeom>
              <a:avLst/>
              <a:gdLst/>
              <a:ahLst/>
              <a:cxnLst/>
              <a:rect l="l" t="t" r="r" b="b"/>
              <a:pathLst>
                <a:path w="4" h="13" extrusionOk="0"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lnTo>
                    <a:pt x="0" y="12"/>
                  </a:lnTo>
                  <a:cubicBezTo>
                    <a:pt x="3" y="9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064;p53">
              <a:extLst>
                <a:ext uri="{FF2B5EF4-FFF2-40B4-BE49-F238E27FC236}">
                  <a16:creationId xmlns:a16="http://schemas.microsoft.com/office/drawing/2014/main" id="{A34AA9A0-EA8A-4933-9512-53056E87C844}"/>
                </a:ext>
              </a:extLst>
            </p:cNvPr>
            <p:cNvSpPr/>
            <p:nvPr/>
          </p:nvSpPr>
          <p:spPr>
            <a:xfrm>
              <a:off x="2028995" y="1972541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065;p53">
              <a:extLst>
                <a:ext uri="{FF2B5EF4-FFF2-40B4-BE49-F238E27FC236}">
                  <a16:creationId xmlns:a16="http://schemas.microsoft.com/office/drawing/2014/main" id="{75012ACA-9941-4BA1-9FDE-773258F0AAF6}"/>
                </a:ext>
              </a:extLst>
            </p:cNvPr>
            <p:cNvSpPr/>
            <p:nvPr/>
          </p:nvSpPr>
          <p:spPr>
            <a:xfrm>
              <a:off x="2029892" y="1976072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8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066;p53">
              <a:extLst>
                <a:ext uri="{FF2B5EF4-FFF2-40B4-BE49-F238E27FC236}">
                  <a16:creationId xmlns:a16="http://schemas.microsoft.com/office/drawing/2014/main" id="{C83CA0B6-E03F-4FB7-8ADD-4E1B707E87C0}"/>
                </a:ext>
              </a:extLst>
            </p:cNvPr>
            <p:cNvSpPr/>
            <p:nvPr/>
          </p:nvSpPr>
          <p:spPr>
            <a:xfrm>
              <a:off x="2028425" y="1970885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067;p53">
              <a:extLst>
                <a:ext uri="{FF2B5EF4-FFF2-40B4-BE49-F238E27FC236}">
                  <a16:creationId xmlns:a16="http://schemas.microsoft.com/office/drawing/2014/main" id="{F1D8138D-5427-471C-9EAC-F7927C0589CE}"/>
                </a:ext>
              </a:extLst>
            </p:cNvPr>
            <p:cNvSpPr/>
            <p:nvPr/>
          </p:nvSpPr>
          <p:spPr>
            <a:xfrm>
              <a:off x="2025044" y="1994320"/>
              <a:ext cx="3055" cy="7563"/>
            </a:xfrm>
            <a:custGeom>
              <a:avLst/>
              <a:gdLst/>
              <a:ahLst/>
              <a:cxnLst/>
              <a:rect l="l" t="t" r="r" b="b"/>
              <a:pathLst>
                <a:path w="225" h="557" extrusionOk="0">
                  <a:moveTo>
                    <a:pt x="225" y="557"/>
                  </a:moveTo>
                  <a:cubicBezTo>
                    <a:pt x="151" y="459"/>
                    <a:pt x="1" y="67"/>
                    <a:pt x="8" y="0"/>
                  </a:cubicBezTo>
                  <a:cubicBezTo>
                    <a:pt x="1" y="67"/>
                    <a:pt x="151" y="459"/>
                    <a:pt x="225" y="5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068;p53">
              <a:extLst>
                <a:ext uri="{FF2B5EF4-FFF2-40B4-BE49-F238E27FC236}">
                  <a16:creationId xmlns:a16="http://schemas.microsoft.com/office/drawing/2014/main" id="{F1CFEF0A-EB35-40A1-A756-D1E89AB8A023}"/>
                </a:ext>
              </a:extLst>
            </p:cNvPr>
            <p:cNvSpPr/>
            <p:nvPr/>
          </p:nvSpPr>
          <p:spPr>
            <a:xfrm>
              <a:off x="2028710" y="1971686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7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069;p53">
              <a:extLst>
                <a:ext uri="{FF2B5EF4-FFF2-40B4-BE49-F238E27FC236}">
                  <a16:creationId xmlns:a16="http://schemas.microsoft.com/office/drawing/2014/main" id="{FCB6ED90-AE81-4FC3-A08A-0C73441212CE}"/>
                </a:ext>
              </a:extLst>
            </p:cNvPr>
            <p:cNvSpPr/>
            <p:nvPr/>
          </p:nvSpPr>
          <p:spPr>
            <a:xfrm>
              <a:off x="1936777" y="1949351"/>
              <a:ext cx="53305" cy="39619"/>
            </a:xfrm>
            <a:custGeom>
              <a:avLst/>
              <a:gdLst/>
              <a:ahLst/>
              <a:cxnLst/>
              <a:rect l="l" t="t" r="r" b="b"/>
              <a:pathLst>
                <a:path w="3926" h="2918" extrusionOk="0">
                  <a:moveTo>
                    <a:pt x="750" y="1"/>
                  </a:moveTo>
                  <a:lnTo>
                    <a:pt x="747" y="71"/>
                  </a:lnTo>
                  <a:lnTo>
                    <a:pt x="736" y="67"/>
                  </a:lnTo>
                  <a:cubicBezTo>
                    <a:pt x="736" y="71"/>
                    <a:pt x="732" y="78"/>
                    <a:pt x="732" y="81"/>
                  </a:cubicBezTo>
                  <a:cubicBezTo>
                    <a:pt x="729" y="88"/>
                    <a:pt x="725" y="95"/>
                    <a:pt x="722" y="102"/>
                  </a:cubicBezTo>
                  <a:cubicBezTo>
                    <a:pt x="722" y="109"/>
                    <a:pt x="718" y="116"/>
                    <a:pt x="715" y="120"/>
                  </a:cubicBezTo>
                  <a:cubicBezTo>
                    <a:pt x="711" y="127"/>
                    <a:pt x="708" y="130"/>
                    <a:pt x="704" y="137"/>
                  </a:cubicBezTo>
                  <a:cubicBezTo>
                    <a:pt x="701" y="144"/>
                    <a:pt x="697" y="148"/>
                    <a:pt x="694" y="155"/>
                  </a:cubicBezTo>
                  <a:cubicBezTo>
                    <a:pt x="690" y="158"/>
                    <a:pt x="687" y="165"/>
                    <a:pt x="683" y="169"/>
                  </a:cubicBezTo>
                  <a:cubicBezTo>
                    <a:pt x="680" y="172"/>
                    <a:pt x="676" y="179"/>
                    <a:pt x="669" y="183"/>
                  </a:cubicBezTo>
                  <a:cubicBezTo>
                    <a:pt x="666" y="190"/>
                    <a:pt x="662" y="193"/>
                    <a:pt x="659" y="197"/>
                  </a:cubicBezTo>
                  <a:cubicBezTo>
                    <a:pt x="652" y="200"/>
                    <a:pt x="645" y="207"/>
                    <a:pt x="638" y="211"/>
                  </a:cubicBezTo>
                  <a:lnTo>
                    <a:pt x="627" y="218"/>
                  </a:lnTo>
                  <a:cubicBezTo>
                    <a:pt x="617" y="225"/>
                    <a:pt x="603" y="232"/>
                    <a:pt x="592" y="235"/>
                  </a:cubicBezTo>
                  <a:lnTo>
                    <a:pt x="582" y="239"/>
                  </a:lnTo>
                  <a:cubicBezTo>
                    <a:pt x="592" y="270"/>
                    <a:pt x="610" y="298"/>
                    <a:pt x="627" y="326"/>
                  </a:cubicBezTo>
                  <a:cubicBezTo>
                    <a:pt x="652" y="354"/>
                    <a:pt x="666" y="393"/>
                    <a:pt x="669" y="428"/>
                  </a:cubicBezTo>
                  <a:cubicBezTo>
                    <a:pt x="666" y="480"/>
                    <a:pt x="638" y="522"/>
                    <a:pt x="592" y="547"/>
                  </a:cubicBezTo>
                  <a:cubicBezTo>
                    <a:pt x="554" y="574"/>
                    <a:pt x="509" y="588"/>
                    <a:pt x="463" y="588"/>
                  </a:cubicBezTo>
                  <a:cubicBezTo>
                    <a:pt x="438" y="588"/>
                    <a:pt x="413" y="583"/>
                    <a:pt x="389" y="575"/>
                  </a:cubicBezTo>
                  <a:cubicBezTo>
                    <a:pt x="337" y="575"/>
                    <a:pt x="179" y="697"/>
                    <a:pt x="102" y="757"/>
                  </a:cubicBezTo>
                  <a:cubicBezTo>
                    <a:pt x="71" y="785"/>
                    <a:pt x="39" y="809"/>
                    <a:pt x="11" y="827"/>
                  </a:cubicBezTo>
                  <a:lnTo>
                    <a:pt x="1" y="834"/>
                  </a:lnTo>
                  <a:cubicBezTo>
                    <a:pt x="53" y="890"/>
                    <a:pt x="99" y="956"/>
                    <a:pt x="137" y="1026"/>
                  </a:cubicBezTo>
                  <a:cubicBezTo>
                    <a:pt x="183" y="1121"/>
                    <a:pt x="249" y="1201"/>
                    <a:pt x="333" y="1264"/>
                  </a:cubicBezTo>
                  <a:cubicBezTo>
                    <a:pt x="540" y="1415"/>
                    <a:pt x="771" y="1600"/>
                    <a:pt x="932" y="1884"/>
                  </a:cubicBezTo>
                  <a:lnTo>
                    <a:pt x="957" y="1863"/>
                  </a:lnTo>
                  <a:lnTo>
                    <a:pt x="974" y="1845"/>
                  </a:lnTo>
                  <a:lnTo>
                    <a:pt x="1009" y="1814"/>
                  </a:lnTo>
                  <a:lnTo>
                    <a:pt x="1027" y="1800"/>
                  </a:lnTo>
                  <a:lnTo>
                    <a:pt x="1051" y="1775"/>
                  </a:lnTo>
                  <a:lnTo>
                    <a:pt x="1069" y="1761"/>
                  </a:lnTo>
                  <a:lnTo>
                    <a:pt x="1083" y="1744"/>
                  </a:lnTo>
                  <a:lnTo>
                    <a:pt x="1097" y="1730"/>
                  </a:lnTo>
                  <a:lnTo>
                    <a:pt x="1111" y="1716"/>
                  </a:lnTo>
                  <a:lnTo>
                    <a:pt x="1125" y="1702"/>
                  </a:lnTo>
                  <a:lnTo>
                    <a:pt x="1135" y="1691"/>
                  </a:lnTo>
                  <a:lnTo>
                    <a:pt x="1146" y="1681"/>
                  </a:lnTo>
                  <a:lnTo>
                    <a:pt x="1156" y="1670"/>
                  </a:lnTo>
                  <a:lnTo>
                    <a:pt x="1163" y="1660"/>
                  </a:lnTo>
                  <a:lnTo>
                    <a:pt x="1174" y="1649"/>
                  </a:lnTo>
                  <a:lnTo>
                    <a:pt x="1181" y="1639"/>
                  </a:lnTo>
                  <a:lnTo>
                    <a:pt x="1184" y="1632"/>
                  </a:lnTo>
                  <a:lnTo>
                    <a:pt x="1191" y="1625"/>
                  </a:lnTo>
                  <a:lnTo>
                    <a:pt x="1195" y="1618"/>
                  </a:lnTo>
                  <a:lnTo>
                    <a:pt x="1202" y="1611"/>
                  </a:lnTo>
                  <a:lnTo>
                    <a:pt x="1205" y="1607"/>
                  </a:lnTo>
                  <a:lnTo>
                    <a:pt x="1209" y="1600"/>
                  </a:lnTo>
                  <a:lnTo>
                    <a:pt x="1209" y="1597"/>
                  </a:lnTo>
                  <a:lnTo>
                    <a:pt x="1212" y="1590"/>
                  </a:lnTo>
                  <a:lnTo>
                    <a:pt x="1212" y="1583"/>
                  </a:lnTo>
                  <a:cubicBezTo>
                    <a:pt x="1216" y="1579"/>
                    <a:pt x="1216" y="1576"/>
                    <a:pt x="1216" y="1572"/>
                  </a:cubicBezTo>
                  <a:cubicBezTo>
                    <a:pt x="1216" y="1527"/>
                    <a:pt x="1237" y="1481"/>
                    <a:pt x="1275" y="1453"/>
                  </a:cubicBezTo>
                  <a:cubicBezTo>
                    <a:pt x="1303" y="1432"/>
                    <a:pt x="1335" y="1424"/>
                    <a:pt x="1368" y="1424"/>
                  </a:cubicBezTo>
                  <a:cubicBezTo>
                    <a:pt x="1406" y="1424"/>
                    <a:pt x="1446" y="1434"/>
                    <a:pt x="1489" y="1443"/>
                  </a:cubicBezTo>
                  <a:lnTo>
                    <a:pt x="1548" y="1453"/>
                  </a:lnTo>
                  <a:cubicBezTo>
                    <a:pt x="1557" y="1455"/>
                    <a:pt x="1567" y="1456"/>
                    <a:pt x="1577" y="1456"/>
                  </a:cubicBezTo>
                  <a:cubicBezTo>
                    <a:pt x="1628" y="1456"/>
                    <a:pt x="1690" y="1435"/>
                    <a:pt x="1751" y="1415"/>
                  </a:cubicBezTo>
                  <a:cubicBezTo>
                    <a:pt x="1814" y="1390"/>
                    <a:pt x="1881" y="1373"/>
                    <a:pt x="1947" y="1369"/>
                  </a:cubicBezTo>
                  <a:cubicBezTo>
                    <a:pt x="2119" y="1369"/>
                    <a:pt x="2448" y="1838"/>
                    <a:pt x="2448" y="1982"/>
                  </a:cubicBezTo>
                  <a:lnTo>
                    <a:pt x="2448" y="2021"/>
                  </a:lnTo>
                  <a:lnTo>
                    <a:pt x="2448" y="2035"/>
                  </a:lnTo>
                  <a:lnTo>
                    <a:pt x="2448" y="2059"/>
                  </a:lnTo>
                  <a:lnTo>
                    <a:pt x="2448" y="2077"/>
                  </a:lnTo>
                  <a:lnTo>
                    <a:pt x="2448" y="2094"/>
                  </a:lnTo>
                  <a:cubicBezTo>
                    <a:pt x="2448" y="2101"/>
                    <a:pt x="2448" y="2108"/>
                    <a:pt x="2451" y="2115"/>
                  </a:cubicBezTo>
                  <a:cubicBezTo>
                    <a:pt x="2455" y="2122"/>
                    <a:pt x="2451" y="2126"/>
                    <a:pt x="2455" y="2133"/>
                  </a:cubicBezTo>
                  <a:cubicBezTo>
                    <a:pt x="2458" y="2140"/>
                    <a:pt x="2458" y="2147"/>
                    <a:pt x="2458" y="2154"/>
                  </a:cubicBezTo>
                  <a:cubicBezTo>
                    <a:pt x="2462" y="2161"/>
                    <a:pt x="2458" y="2164"/>
                    <a:pt x="2462" y="2168"/>
                  </a:cubicBezTo>
                  <a:cubicBezTo>
                    <a:pt x="2465" y="2175"/>
                    <a:pt x="2465" y="2182"/>
                    <a:pt x="2469" y="2189"/>
                  </a:cubicBezTo>
                  <a:cubicBezTo>
                    <a:pt x="2472" y="2196"/>
                    <a:pt x="2472" y="2199"/>
                    <a:pt x="2472" y="2206"/>
                  </a:cubicBezTo>
                  <a:cubicBezTo>
                    <a:pt x="2476" y="2210"/>
                    <a:pt x="2479" y="2220"/>
                    <a:pt x="2483" y="2224"/>
                  </a:cubicBezTo>
                  <a:cubicBezTo>
                    <a:pt x="2486" y="2231"/>
                    <a:pt x="2486" y="2234"/>
                    <a:pt x="2486" y="2241"/>
                  </a:cubicBezTo>
                  <a:cubicBezTo>
                    <a:pt x="2490" y="2245"/>
                    <a:pt x="2493" y="2252"/>
                    <a:pt x="2497" y="2259"/>
                  </a:cubicBezTo>
                  <a:cubicBezTo>
                    <a:pt x="2500" y="2266"/>
                    <a:pt x="2504" y="2269"/>
                    <a:pt x="2507" y="2273"/>
                  </a:cubicBezTo>
                  <a:lnTo>
                    <a:pt x="2577" y="2259"/>
                  </a:lnTo>
                  <a:lnTo>
                    <a:pt x="2584" y="2259"/>
                  </a:lnTo>
                  <a:cubicBezTo>
                    <a:pt x="2640" y="2248"/>
                    <a:pt x="2696" y="2238"/>
                    <a:pt x="2742" y="2231"/>
                  </a:cubicBezTo>
                  <a:lnTo>
                    <a:pt x="2745" y="2231"/>
                  </a:lnTo>
                  <a:lnTo>
                    <a:pt x="2784" y="2224"/>
                  </a:lnTo>
                  <a:lnTo>
                    <a:pt x="2791" y="2224"/>
                  </a:lnTo>
                  <a:lnTo>
                    <a:pt x="2823" y="2220"/>
                  </a:lnTo>
                  <a:lnTo>
                    <a:pt x="2830" y="2220"/>
                  </a:lnTo>
                  <a:lnTo>
                    <a:pt x="2854" y="2217"/>
                  </a:lnTo>
                  <a:lnTo>
                    <a:pt x="2879" y="2217"/>
                  </a:lnTo>
                  <a:cubicBezTo>
                    <a:pt x="2910" y="2217"/>
                    <a:pt x="2942" y="2234"/>
                    <a:pt x="2963" y="2259"/>
                  </a:cubicBezTo>
                  <a:cubicBezTo>
                    <a:pt x="3033" y="2343"/>
                    <a:pt x="3120" y="2584"/>
                    <a:pt x="3099" y="2756"/>
                  </a:cubicBezTo>
                  <a:cubicBezTo>
                    <a:pt x="3089" y="2822"/>
                    <a:pt x="3127" y="2885"/>
                    <a:pt x="3187" y="2913"/>
                  </a:cubicBezTo>
                  <a:cubicBezTo>
                    <a:pt x="3196" y="2917"/>
                    <a:pt x="3204" y="2918"/>
                    <a:pt x="3210" y="2918"/>
                  </a:cubicBezTo>
                  <a:cubicBezTo>
                    <a:pt x="3231" y="2918"/>
                    <a:pt x="3240" y="2905"/>
                    <a:pt x="3243" y="2899"/>
                  </a:cubicBezTo>
                  <a:cubicBezTo>
                    <a:pt x="3342" y="2758"/>
                    <a:pt x="3406" y="2670"/>
                    <a:pt x="3479" y="2670"/>
                  </a:cubicBezTo>
                  <a:cubicBezTo>
                    <a:pt x="3485" y="2670"/>
                    <a:pt x="3492" y="2670"/>
                    <a:pt x="3498" y="2672"/>
                  </a:cubicBezTo>
                  <a:cubicBezTo>
                    <a:pt x="3540" y="2679"/>
                    <a:pt x="3568" y="2710"/>
                    <a:pt x="3575" y="2752"/>
                  </a:cubicBezTo>
                  <a:lnTo>
                    <a:pt x="3579" y="2756"/>
                  </a:lnTo>
                  <a:lnTo>
                    <a:pt x="3582" y="2756"/>
                  </a:lnTo>
                  <a:lnTo>
                    <a:pt x="3589" y="2759"/>
                  </a:lnTo>
                  <a:cubicBezTo>
                    <a:pt x="3607" y="2738"/>
                    <a:pt x="3628" y="2717"/>
                    <a:pt x="3649" y="2700"/>
                  </a:cubicBezTo>
                  <a:cubicBezTo>
                    <a:pt x="3670" y="2682"/>
                    <a:pt x="3691" y="2665"/>
                    <a:pt x="3708" y="2644"/>
                  </a:cubicBezTo>
                  <a:cubicBezTo>
                    <a:pt x="3715" y="2630"/>
                    <a:pt x="3708" y="2609"/>
                    <a:pt x="3680" y="2556"/>
                  </a:cubicBezTo>
                  <a:cubicBezTo>
                    <a:pt x="3649" y="2497"/>
                    <a:pt x="3607" y="2416"/>
                    <a:pt x="3652" y="2325"/>
                  </a:cubicBezTo>
                  <a:cubicBezTo>
                    <a:pt x="3685" y="2261"/>
                    <a:pt x="3731" y="2245"/>
                    <a:pt x="3772" y="2245"/>
                  </a:cubicBezTo>
                  <a:cubicBezTo>
                    <a:pt x="3807" y="2245"/>
                    <a:pt x="3838" y="2256"/>
                    <a:pt x="3859" y="2262"/>
                  </a:cubicBezTo>
                  <a:cubicBezTo>
                    <a:pt x="3887" y="2273"/>
                    <a:pt x="3900" y="2277"/>
                    <a:pt x="3908" y="2277"/>
                  </a:cubicBezTo>
                  <a:cubicBezTo>
                    <a:pt x="3913" y="2277"/>
                    <a:pt x="3916" y="2275"/>
                    <a:pt x="3918" y="2273"/>
                  </a:cubicBezTo>
                  <a:cubicBezTo>
                    <a:pt x="3925" y="2262"/>
                    <a:pt x="3880" y="2171"/>
                    <a:pt x="3862" y="2143"/>
                  </a:cubicBezTo>
                  <a:cubicBezTo>
                    <a:pt x="3824" y="2077"/>
                    <a:pt x="3785" y="2017"/>
                    <a:pt x="3806" y="1958"/>
                  </a:cubicBezTo>
                  <a:cubicBezTo>
                    <a:pt x="3827" y="1891"/>
                    <a:pt x="3799" y="1817"/>
                    <a:pt x="3740" y="1782"/>
                  </a:cubicBezTo>
                  <a:cubicBezTo>
                    <a:pt x="3733" y="1779"/>
                    <a:pt x="3726" y="1772"/>
                    <a:pt x="3719" y="1768"/>
                  </a:cubicBezTo>
                  <a:lnTo>
                    <a:pt x="3712" y="1761"/>
                  </a:lnTo>
                  <a:cubicBezTo>
                    <a:pt x="3708" y="1758"/>
                    <a:pt x="3701" y="1754"/>
                    <a:pt x="3698" y="1751"/>
                  </a:cubicBezTo>
                  <a:cubicBezTo>
                    <a:pt x="3698" y="1747"/>
                    <a:pt x="3694" y="1744"/>
                    <a:pt x="3694" y="1740"/>
                  </a:cubicBezTo>
                  <a:cubicBezTo>
                    <a:pt x="3691" y="1737"/>
                    <a:pt x="3687" y="1733"/>
                    <a:pt x="3684" y="1730"/>
                  </a:cubicBezTo>
                  <a:cubicBezTo>
                    <a:pt x="3684" y="1726"/>
                    <a:pt x="3680" y="1723"/>
                    <a:pt x="3680" y="1719"/>
                  </a:cubicBezTo>
                  <a:cubicBezTo>
                    <a:pt x="3677" y="1716"/>
                    <a:pt x="3677" y="1709"/>
                    <a:pt x="3673" y="1705"/>
                  </a:cubicBezTo>
                  <a:cubicBezTo>
                    <a:pt x="3670" y="1702"/>
                    <a:pt x="3670" y="1698"/>
                    <a:pt x="3670" y="1695"/>
                  </a:cubicBezTo>
                  <a:cubicBezTo>
                    <a:pt x="3666" y="1691"/>
                    <a:pt x="3666" y="1684"/>
                    <a:pt x="3666" y="1681"/>
                  </a:cubicBezTo>
                  <a:cubicBezTo>
                    <a:pt x="3663" y="1674"/>
                    <a:pt x="3666" y="1670"/>
                    <a:pt x="3663" y="1667"/>
                  </a:cubicBezTo>
                  <a:cubicBezTo>
                    <a:pt x="3659" y="1663"/>
                    <a:pt x="3663" y="1656"/>
                    <a:pt x="3659" y="1653"/>
                  </a:cubicBezTo>
                  <a:cubicBezTo>
                    <a:pt x="3656" y="1646"/>
                    <a:pt x="3659" y="1642"/>
                    <a:pt x="3659" y="1639"/>
                  </a:cubicBezTo>
                  <a:lnTo>
                    <a:pt x="3659" y="1621"/>
                  </a:lnTo>
                  <a:lnTo>
                    <a:pt x="3659" y="1607"/>
                  </a:lnTo>
                  <a:lnTo>
                    <a:pt x="3659" y="1590"/>
                  </a:lnTo>
                  <a:lnTo>
                    <a:pt x="3659" y="1576"/>
                  </a:lnTo>
                  <a:lnTo>
                    <a:pt x="3659" y="1558"/>
                  </a:lnTo>
                  <a:lnTo>
                    <a:pt x="3659" y="1541"/>
                  </a:lnTo>
                  <a:lnTo>
                    <a:pt x="3659" y="1523"/>
                  </a:lnTo>
                  <a:lnTo>
                    <a:pt x="3659" y="1506"/>
                  </a:lnTo>
                  <a:cubicBezTo>
                    <a:pt x="3659" y="1502"/>
                    <a:pt x="3659" y="1495"/>
                    <a:pt x="3663" y="1488"/>
                  </a:cubicBezTo>
                  <a:lnTo>
                    <a:pt x="3663" y="1471"/>
                  </a:lnTo>
                  <a:lnTo>
                    <a:pt x="3666" y="1453"/>
                  </a:lnTo>
                  <a:lnTo>
                    <a:pt x="3670" y="1432"/>
                  </a:lnTo>
                  <a:lnTo>
                    <a:pt x="3673" y="1415"/>
                  </a:lnTo>
                  <a:lnTo>
                    <a:pt x="3677" y="1397"/>
                  </a:lnTo>
                  <a:lnTo>
                    <a:pt x="3680" y="1376"/>
                  </a:lnTo>
                  <a:lnTo>
                    <a:pt x="3684" y="1359"/>
                  </a:lnTo>
                  <a:lnTo>
                    <a:pt x="3691" y="1338"/>
                  </a:lnTo>
                  <a:lnTo>
                    <a:pt x="3694" y="1320"/>
                  </a:lnTo>
                  <a:lnTo>
                    <a:pt x="3694" y="1313"/>
                  </a:lnTo>
                  <a:cubicBezTo>
                    <a:pt x="3673" y="1292"/>
                    <a:pt x="3656" y="1271"/>
                    <a:pt x="3638" y="1250"/>
                  </a:cubicBezTo>
                  <a:cubicBezTo>
                    <a:pt x="3610" y="1194"/>
                    <a:pt x="3593" y="1131"/>
                    <a:pt x="3589" y="1068"/>
                  </a:cubicBezTo>
                  <a:cubicBezTo>
                    <a:pt x="3586" y="1037"/>
                    <a:pt x="3579" y="1002"/>
                    <a:pt x="3565" y="970"/>
                  </a:cubicBezTo>
                  <a:cubicBezTo>
                    <a:pt x="3562" y="970"/>
                    <a:pt x="3560" y="970"/>
                    <a:pt x="3558" y="970"/>
                  </a:cubicBezTo>
                  <a:cubicBezTo>
                    <a:pt x="3490" y="970"/>
                    <a:pt x="3431" y="922"/>
                    <a:pt x="3421" y="851"/>
                  </a:cubicBezTo>
                  <a:cubicBezTo>
                    <a:pt x="3421" y="844"/>
                    <a:pt x="3421" y="837"/>
                    <a:pt x="3421" y="830"/>
                  </a:cubicBezTo>
                  <a:cubicBezTo>
                    <a:pt x="3421" y="774"/>
                    <a:pt x="3446" y="718"/>
                    <a:pt x="3488" y="683"/>
                  </a:cubicBezTo>
                  <a:lnTo>
                    <a:pt x="3470" y="666"/>
                  </a:lnTo>
                  <a:cubicBezTo>
                    <a:pt x="3397" y="613"/>
                    <a:pt x="3306" y="543"/>
                    <a:pt x="3306" y="452"/>
                  </a:cubicBezTo>
                  <a:cubicBezTo>
                    <a:pt x="3306" y="372"/>
                    <a:pt x="3201" y="169"/>
                    <a:pt x="3152" y="120"/>
                  </a:cubicBezTo>
                  <a:cubicBezTo>
                    <a:pt x="3110" y="151"/>
                    <a:pt x="3071" y="183"/>
                    <a:pt x="3033" y="221"/>
                  </a:cubicBezTo>
                  <a:cubicBezTo>
                    <a:pt x="2921" y="326"/>
                    <a:pt x="2844" y="389"/>
                    <a:pt x="2773" y="389"/>
                  </a:cubicBezTo>
                  <a:cubicBezTo>
                    <a:pt x="2721" y="382"/>
                    <a:pt x="2668" y="365"/>
                    <a:pt x="2623" y="340"/>
                  </a:cubicBezTo>
                  <a:cubicBezTo>
                    <a:pt x="2581" y="319"/>
                    <a:pt x="2523" y="293"/>
                    <a:pt x="2492" y="293"/>
                  </a:cubicBezTo>
                  <a:cubicBezTo>
                    <a:pt x="2487" y="293"/>
                    <a:pt x="2483" y="293"/>
                    <a:pt x="2479" y="295"/>
                  </a:cubicBezTo>
                  <a:cubicBezTo>
                    <a:pt x="2472" y="298"/>
                    <a:pt x="2465" y="309"/>
                    <a:pt x="2462" y="316"/>
                  </a:cubicBezTo>
                  <a:cubicBezTo>
                    <a:pt x="2448" y="354"/>
                    <a:pt x="2420" y="386"/>
                    <a:pt x="2381" y="403"/>
                  </a:cubicBezTo>
                  <a:cubicBezTo>
                    <a:pt x="2363" y="410"/>
                    <a:pt x="2345" y="413"/>
                    <a:pt x="2326" y="413"/>
                  </a:cubicBezTo>
                  <a:cubicBezTo>
                    <a:pt x="2293" y="413"/>
                    <a:pt x="2260" y="403"/>
                    <a:pt x="2231" y="386"/>
                  </a:cubicBezTo>
                  <a:cubicBezTo>
                    <a:pt x="2196" y="371"/>
                    <a:pt x="2178" y="365"/>
                    <a:pt x="2167" y="365"/>
                  </a:cubicBezTo>
                  <a:cubicBezTo>
                    <a:pt x="2156" y="365"/>
                    <a:pt x="2152" y="370"/>
                    <a:pt x="2147" y="379"/>
                  </a:cubicBezTo>
                  <a:cubicBezTo>
                    <a:pt x="2125" y="416"/>
                    <a:pt x="2081" y="439"/>
                    <a:pt x="2038" y="439"/>
                  </a:cubicBezTo>
                  <a:cubicBezTo>
                    <a:pt x="2032" y="439"/>
                    <a:pt x="2026" y="439"/>
                    <a:pt x="2021" y="438"/>
                  </a:cubicBezTo>
                  <a:cubicBezTo>
                    <a:pt x="1926" y="417"/>
                    <a:pt x="1884" y="270"/>
                    <a:pt x="1870" y="211"/>
                  </a:cubicBezTo>
                  <a:lnTo>
                    <a:pt x="1870" y="200"/>
                  </a:lnTo>
                  <a:lnTo>
                    <a:pt x="1870" y="197"/>
                  </a:lnTo>
                  <a:lnTo>
                    <a:pt x="1863" y="197"/>
                  </a:lnTo>
                  <a:lnTo>
                    <a:pt x="1835" y="204"/>
                  </a:lnTo>
                  <a:lnTo>
                    <a:pt x="1814" y="211"/>
                  </a:lnTo>
                  <a:lnTo>
                    <a:pt x="1776" y="218"/>
                  </a:lnTo>
                  <a:lnTo>
                    <a:pt x="1744" y="221"/>
                  </a:lnTo>
                  <a:lnTo>
                    <a:pt x="1716" y="228"/>
                  </a:lnTo>
                  <a:lnTo>
                    <a:pt x="1688" y="228"/>
                  </a:lnTo>
                  <a:lnTo>
                    <a:pt x="1664" y="232"/>
                  </a:lnTo>
                  <a:lnTo>
                    <a:pt x="1636" y="235"/>
                  </a:lnTo>
                  <a:lnTo>
                    <a:pt x="1447" y="235"/>
                  </a:lnTo>
                  <a:lnTo>
                    <a:pt x="1398" y="232"/>
                  </a:lnTo>
                  <a:lnTo>
                    <a:pt x="1384" y="232"/>
                  </a:lnTo>
                  <a:cubicBezTo>
                    <a:pt x="1342" y="228"/>
                    <a:pt x="1303" y="225"/>
                    <a:pt x="1268" y="218"/>
                  </a:cubicBezTo>
                  <a:lnTo>
                    <a:pt x="1254" y="218"/>
                  </a:lnTo>
                  <a:lnTo>
                    <a:pt x="1216" y="211"/>
                  </a:lnTo>
                  <a:lnTo>
                    <a:pt x="1202" y="207"/>
                  </a:lnTo>
                  <a:lnTo>
                    <a:pt x="1170" y="200"/>
                  </a:lnTo>
                  <a:lnTo>
                    <a:pt x="1156" y="197"/>
                  </a:lnTo>
                  <a:lnTo>
                    <a:pt x="1128" y="186"/>
                  </a:lnTo>
                  <a:lnTo>
                    <a:pt x="1118" y="183"/>
                  </a:lnTo>
                  <a:cubicBezTo>
                    <a:pt x="1107" y="179"/>
                    <a:pt x="1097" y="172"/>
                    <a:pt x="1086" y="169"/>
                  </a:cubicBezTo>
                  <a:cubicBezTo>
                    <a:pt x="1055" y="155"/>
                    <a:pt x="1030" y="130"/>
                    <a:pt x="1016" y="99"/>
                  </a:cubicBezTo>
                  <a:cubicBezTo>
                    <a:pt x="1013" y="95"/>
                    <a:pt x="1009" y="92"/>
                    <a:pt x="1002" y="88"/>
                  </a:cubicBezTo>
                  <a:cubicBezTo>
                    <a:pt x="925" y="46"/>
                    <a:pt x="838" y="18"/>
                    <a:pt x="7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070;p53">
              <a:extLst>
                <a:ext uri="{FF2B5EF4-FFF2-40B4-BE49-F238E27FC236}">
                  <a16:creationId xmlns:a16="http://schemas.microsoft.com/office/drawing/2014/main" id="{E639A802-38E8-4143-B464-593E501C0A9B}"/>
                </a:ext>
              </a:extLst>
            </p:cNvPr>
            <p:cNvSpPr/>
            <p:nvPr/>
          </p:nvSpPr>
          <p:spPr>
            <a:xfrm>
              <a:off x="1956464" y="195258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071;p53">
              <a:extLst>
                <a:ext uri="{FF2B5EF4-FFF2-40B4-BE49-F238E27FC236}">
                  <a16:creationId xmlns:a16="http://schemas.microsoft.com/office/drawing/2014/main" id="{76997A1E-3C35-4DDB-AD73-7324A3FD7A25}"/>
                </a:ext>
              </a:extLst>
            </p:cNvPr>
            <p:cNvSpPr/>
            <p:nvPr/>
          </p:nvSpPr>
          <p:spPr>
            <a:xfrm>
              <a:off x="1957510" y="195258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072;p53">
              <a:extLst>
                <a:ext uri="{FF2B5EF4-FFF2-40B4-BE49-F238E27FC236}">
                  <a16:creationId xmlns:a16="http://schemas.microsoft.com/office/drawing/2014/main" id="{57835999-D5BF-4736-BB1B-779E267A7DA9}"/>
                </a:ext>
              </a:extLst>
            </p:cNvPr>
            <p:cNvSpPr/>
            <p:nvPr/>
          </p:nvSpPr>
          <p:spPr>
            <a:xfrm>
              <a:off x="1953898" y="1952352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073;p53">
              <a:extLst>
                <a:ext uri="{FF2B5EF4-FFF2-40B4-BE49-F238E27FC236}">
                  <a16:creationId xmlns:a16="http://schemas.microsoft.com/office/drawing/2014/main" id="{681A5D2F-92EB-4BDD-B479-8B6A127B2204}"/>
                </a:ext>
              </a:extLst>
            </p:cNvPr>
            <p:cNvSpPr/>
            <p:nvPr/>
          </p:nvSpPr>
          <p:spPr>
            <a:xfrm>
              <a:off x="1953138" y="1952162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074;p53">
              <a:extLst>
                <a:ext uri="{FF2B5EF4-FFF2-40B4-BE49-F238E27FC236}">
                  <a16:creationId xmlns:a16="http://schemas.microsoft.com/office/drawing/2014/main" id="{264E110C-77A2-4699-B3D2-3E51AD056B78}"/>
                </a:ext>
              </a:extLst>
            </p:cNvPr>
            <p:cNvSpPr/>
            <p:nvPr/>
          </p:nvSpPr>
          <p:spPr>
            <a:xfrm>
              <a:off x="1951997" y="1951822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075;p53">
              <a:extLst>
                <a:ext uri="{FF2B5EF4-FFF2-40B4-BE49-F238E27FC236}">
                  <a16:creationId xmlns:a16="http://schemas.microsoft.com/office/drawing/2014/main" id="{82130EBB-3569-4AC6-998C-2EF553E9D221}"/>
                </a:ext>
              </a:extLst>
            </p:cNvPr>
            <p:cNvSpPr/>
            <p:nvPr/>
          </p:nvSpPr>
          <p:spPr>
            <a:xfrm>
              <a:off x="1952513" y="195201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076;p53">
              <a:extLst>
                <a:ext uri="{FF2B5EF4-FFF2-40B4-BE49-F238E27FC236}">
                  <a16:creationId xmlns:a16="http://schemas.microsoft.com/office/drawing/2014/main" id="{50B20750-7083-4F29-B9D0-22B9E083B790}"/>
                </a:ext>
              </a:extLst>
            </p:cNvPr>
            <p:cNvSpPr/>
            <p:nvPr/>
          </p:nvSpPr>
          <p:spPr>
            <a:xfrm>
              <a:off x="1955650" y="195254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077;p53">
              <a:extLst>
                <a:ext uri="{FF2B5EF4-FFF2-40B4-BE49-F238E27FC236}">
                  <a16:creationId xmlns:a16="http://schemas.microsoft.com/office/drawing/2014/main" id="{466CD9AE-7D7C-438C-8B6C-6F5EC0267B2F}"/>
                </a:ext>
              </a:extLst>
            </p:cNvPr>
            <p:cNvSpPr/>
            <p:nvPr/>
          </p:nvSpPr>
          <p:spPr>
            <a:xfrm>
              <a:off x="1958026" y="1952582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078;p53">
              <a:extLst>
                <a:ext uri="{FF2B5EF4-FFF2-40B4-BE49-F238E27FC236}">
                  <a16:creationId xmlns:a16="http://schemas.microsoft.com/office/drawing/2014/main" id="{49ABA8FB-6A1E-4BA7-AF5E-FF6753E040AD}"/>
                </a:ext>
              </a:extLst>
            </p:cNvPr>
            <p:cNvSpPr/>
            <p:nvPr/>
          </p:nvSpPr>
          <p:spPr>
            <a:xfrm>
              <a:off x="1958745" y="1952542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079;p53">
              <a:extLst>
                <a:ext uri="{FF2B5EF4-FFF2-40B4-BE49-F238E27FC236}">
                  <a16:creationId xmlns:a16="http://schemas.microsoft.com/office/drawing/2014/main" id="{C6DCA279-792F-46BE-BA28-7E9A84B2DA23}"/>
                </a:ext>
              </a:extLst>
            </p:cNvPr>
            <p:cNvSpPr/>
            <p:nvPr/>
          </p:nvSpPr>
          <p:spPr>
            <a:xfrm>
              <a:off x="1960972" y="1952202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39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080;p53">
              <a:extLst>
                <a:ext uri="{FF2B5EF4-FFF2-40B4-BE49-F238E27FC236}">
                  <a16:creationId xmlns:a16="http://schemas.microsoft.com/office/drawing/2014/main" id="{E85B79B1-9883-4889-B926-E50EC68D7FCC}"/>
                </a:ext>
              </a:extLst>
            </p:cNvPr>
            <p:cNvSpPr/>
            <p:nvPr/>
          </p:nvSpPr>
          <p:spPr>
            <a:xfrm>
              <a:off x="1959451" y="1952487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2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081;p53">
              <a:extLst>
                <a:ext uri="{FF2B5EF4-FFF2-40B4-BE49-F238E27FC236}">
                  <a16:creationId xmlns:a16="http://schemas.microsoft.com/office/drawing/2014/main" id="{6DCBF76A-2027-453C-BAD5-759A9AE73A2F}"/>
                </a:ext>
              </a:extLst>
            </p:cNvPr>
            <p:cNvSpPr/>
            <p:nvPr/>
          </p:nvSpPr>
          <p:spPr>
            <a:xfrm>
              <a:off x="1960171" y="1952392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8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082;p53">
              <a:extLst>
                <a:ext uri="{FF2B5EF4-FFF2-40B4-BE49-F238E27FC236}">
                  <a16:creationId xmlns:a16="http://schemas.microsoft.com/office/drawing/2014/main" id="{3FFC80AF-1611-4EA3-B892-A9887DA3CFE9}"/>
                </a:ext>
              </a:extLst>
            </p:cNvPr>
            <p:cNvSpPr/>
            <p:nvPr/>
          </p:nvSpPr>
          <p:spPr>
            <a:xfrm>
              <a:off x="1961732" y="1952067"/>
              <a:ext cx="448" cy="109"/>
            </a:xfrm>
            <a:custGeom>
              <a:avLst/>
              <a:gdLst/>
              <a:ahLst/>
              <a:cxnLst/>
              <a:rect l="l" t="t" r="r" b="b"/>
              <a:pathLst>
                <a:path w="33" h="8" extrusionOk="0">
                  <a:moveTo>
                    <a:pt x="3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083;p53">
              <a:extLst>
                <a:ext uri="{FF2B5EF4-FFF2-40B4-BE49-F238E27FC236}">
                  <a16:creationId xmlns:a16="http://schemas.microsoft.com/office/drawing/2014/main" id="{76481266-8973-4F52-9737-EFF8A7CD6329}"/>
                </a:ext>
              </a:extLst>
            </p:cNvPr>
            <p:cNvSpPr/>
            <p:nvPr/>
          </p:nvSpPr>
          <p:spPr>
            <a:xfrm>
              <a:off x="1946865" y="1949351"/>
              <a:ext cx="190" cy="964"/>
            </a:xfrm>
            <a:custGeom>
              <a:avLst/>
              <a:gdLst/>
              <a:ahLst/>
              <a:cxnLst/>
              <a:rect l="l" t="t" r="r" b="b"/>
              <a:pathLst>
                <a:path w="14" h="71" extrusionOk="0">
                  <a:moveTo>
                    <a:pt x="14" y="1"/>
                  </a:moveTo>
                  <a:lnTo>
                    <a:pt x="14" y="3"/>
                  </a:lnTo>
                  <a:lnTo>
                    <a:pt x="14" y="3"/>
                  </a:lnTo>
                  <a:cubicBezTo>
                    <a:pt x="14" y="2"/>
                    <a:pt x="14" y="1"/>
                    <a:pt x="14" y="1"/>
                  </a:cubicBezTo>
                  <a:close/>
                  <a:moveTo>
                    <a:pt x="14" y="3"/>
                  </a:moveTo>
                  <a:lnTo>
                    <a:pt x="14" y="3"/>
                  </a:lnTo>
                  <a:cubicBezTo>
                    <a:pt x="13" y="8"/>
                    <a:pt x="11" y="12"/>
                    <a:pt x="11" y="18"/>
                  </a:cubicBezTo>
                  <a:lnTo>
                    <a:pt x="11" y="25"/>
                  </a:lnTo>
                  <a:cubicBezTo>
                    <a:pt x="7" y="39"/>
                    <a:pt x="4" y="53"/>
                    <a:pt x="0" y="64"/>
                  </a:cubicBezTo>
                  <a:lnTo>
                    <a:pt x="11" y="71"/>
                  </a:lnTo>
                  <a:lnTo>
                    <a:pt x="14" y="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084;p53">
              <a:extLst>
                <a:ext uri="{FF2B5EF4-FFF2-40B4-BE49-F238E27FC236}">
                  <a16:creationId xmlns:a16="http://schemas.microsoft.com/office/drawing/2014/main" id="{B487CD20-1576-4B1A-87F8-B7076FB26BF3}"/>
                </a:ext>
              </a:extLst>
            </p:cNvPr>
            <p:cNvSpPr/>
            <p:nvPr/>
          </p:nvSpPr>
          <p:spPr>
            <a:xfrm>
              <a:off x="1946756" y="195026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0"/>
                  </a:moveTo>
                  <a:lnTo>
                    <a:pt x="8" y="0"/>
                  </a:lnTo>
                  <a:cubicBezTo>
                    <a:pt x="5" y="4"/>
                    <a:pt x="1" y="11"/>
                    <a:pt x="1" y="14"/>
                  </a:cubicBezTo>
                  <a:cubicBezTo>
                    <a:pt x="5" y="11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085;p53">
              <a:extLst>
                <a:ext uri="{FF2B5EF4-FFF2-40B4-BE49-F238E27FC236}">
                  <a16:creationId xmlns:a16="http://schemas.microsoft.com/office/drawing/2014/main" id="{577725CA-20C4-41AA-A514-DF86F543E219}"/>
                </a:ext>
              </a:extLst>
            </p:cNvPr>
            <p:cNvSpPr/>
            <p:nvPr/>
          </p:nvSpPr>
          <p:spPr>
            <a:xfrm>
              <a:off x="1946281" y="1951211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18"/>
                  </a:moveTo>
                  <a:cubicBezTo>
                    <a:pt x="4" y="11"/>
                    <a:pt x="8" y="7"/>
                    <a:pt x="11" y="0"/>
                  </a:cubicBezTo>
                  <a:cubicBezTo>
                    <a:pt x="8" y="7"/>
                    <a:pt x="4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086;p53">
              <a:extLst>
                <a:ext uri="{FF2B5EF4-FFF2-40B4-BE49-F238E27FC236}">
                  <a16:creationId xmlns:a16="http://schemas.microsoft.com/office/drawing/2014/main" id="{88E2F7C6-9025-42DD-9025-F565D2B14A7A}"/>
                </a:ext>
              </a:extLst>
            </p:cNvPr>
            <p:cNvSpPr/>
            <p:nvPr/>
          </p:nvSpPr>
          <p:spPr>
            <a:xfrm>
              <a:off x="1936831" y="196066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087;p53">
              <a:extLst>
                <a:ext uri="{FF2B5EF4-FFF2-40B4-BE49-F238E27FC236}">
                  <a16:creationId xmlns:a16="http://schemas.microsoft.com/office/drawing/2014/main" id="{464173C9-788F-4205-A914-F2638F13458E}"/>
                </a:ext>
              </a:extLst>
            </p:cNvPr>
            <p:cNvSpPr/>
            <p:nvPr/>
          </p:nvSpPr>
          <p:spPr>
            <a:xfrm>
              <a:off x="1945521" y="1952012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5"/>
                  </a:moveTo>
                  <a:cubicBezTo>
                    <a:pt x="8" y="8"/>
                    <a:pt x="11" y="4"/>
                    <a:pt x="18" y="1"/>
                  </a:cubicBezTo>
                  <a:cubicBezTo>
                    <a:pt x="11" y="4"/>
                    <a:pt x="8" y="8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088;p53">
              <a:extLst>
                <a:ext uri="{FF2B5EF4-FFF2-40B4-BE49-F238E27FC236}">
                  <a16:creationId xmlns:a16="http://schemas.microsoft.com/office/drawing/2014/main" id="{0F7A9FBE-6018-4599-8162-74C6EA76946D}"/>
                </a:ext>
              </a:extLst>
            </p:cNvPr>
            <p:cNvSpPr/>
            <p:nvPr/>
          </p:nvSpPr>
          <p:spPr>
            <a:xfrm>
              <a:off x="1944856" y="1952297"/>
              <a:ext cx="489" cy="258"/>
            </a:xfrm>
            <a:custGeom>
              <a:avLst/>
              <a:gdLst/>
              <a:ahLst/>
              <a:cxnLst/>
              <a:rect l="l" t="t" r="r" b="b"/>
              <a:pathLst>
                <a:path w="36" h="19" extrusionOk="0">
                  <a:moveTo>
                    <a:pt x="1" y="18"/>
                  </a:moveTo>
                  <a:cubicBezTo>
                    <a:pt x="15" y="15"/>
                    <a:pt x="25" y="8"/>
                    <a:pt x="36" y="1"/>
                  </a:cubicBezTo>
                  <a:cubicBezTo>
                    <a:pt x="25" y="8"/>
                    <a:pt x="15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089;p53">
              <a:extLst>
                <a:ext uri="{FF2B5EF4-FFF2-40B4-BE49-F238E27FC236}">
                  <a16:creationId xmlns:a16="http://schemas.microsoft.com/office/drawing/2014/main" id="{DFC8B605-A9ED-4632-B8B7-D44FC5F9D7FE}"/>
                </a:ext>
              </a:extLst>
            </p:cNvPr>
            <p:cNvSpPr/>
            <p:nvPr/>
          </p:nvSpPr>
          <p:spPr>
            <a:xfrm>
              <a:off x="1936967" y="1959616"/>
              <a:ext cx="1249" cy="964"/>
            </a:xfrm>
            <a:custGeom>
              <a:avLst/>
              <a:gdLst/>
              <a:ahLst/>
              <a:cxnLst/>
              <a:rect l="l" t="t" r="r" b="b"/>
              <a:pathLst>
                <a:path w="92" h="71" extrusionOk="0">
                  <a:moveTo>
                    <a:pt x="92" y="1"/>
                  </a:moveTo>
                  <a:cubicBezTo>
                    <a:pt x="60" y="25"/>
                    <a:pt x="29" y="50"/>
                    <a:pt x="1" y="71"/>
                  </a:cubicBezTo>
                  <a:cubicBezTo>
                    <a:pt x="29" y="50"/>
                    <a:pt x="60" y="29"/>
                    <a:pt x="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090;p53">
              <a:extLst>
                <a:ext uri="{FF2B5EF4-FFF2-40B4-BE49-F238E27FC236}">
                  <a16:creationId xmlns:a16="http://schemas.microsoft.com/office/drawing/2014/main" id="{99221838-91CC-4622-BB0B-2A2C6BD1B403}"/>
                </a:ext>
              </a:extLst>
            </p:cNvPr>
            <p:cNvSpPr/>
            <p:nvPr/>
          </p:nvSpPr>
          <p:spPr>
            <a:xfrm>
              <a:off x="1945955" y="1951632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"/>
                  </a:moveTo>
                  <a:cubicBezTo>
                    <a:pt x="7" y="4"/>
                    <a:pt x="4" y="11"/>
                    <a:pt x="0" y="15"/>
                  </a:cubicBezTo>
                  <a:cubicBezTo>
                    <a:pt x="4" y="11"/>
                    <a:pt x="11" y="4"/>
                    <a:pt x="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091;p53">
              <a:extLst>
                <a:ext uri="{FF2B5EF4-FFF2-40B4-BE49-F238E27FC236}">
                  <a16:creationId xmlns:a16="http://schemas.microsoft.com/office/drawing/2014/main" id="{C6474791-EAAC-49AE-AEA3-56DDD7F0F2A1}"/>
                </a:ext>
              </a:extLst>
            </p:cNvPr>
            <p:cNvSpPr/>
            <p:nvPr/>
          </p:nvSpPr>
          <p:spPr>
            <a:xfrm>
              <a:off x="1946526" y="1950736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0"/>
                  </a:moveTo>
                  <a:lnTo>
                    <a:pt x="11" y="0"/>
                  </a:lnTo>
                  <a:cubicBezTo>
                    <a:pt x="7" y="7"/>
                    <a:pt x="4" y="11"/>
                    <a:pt x="0" y="18"/>
                  </a:cubicBezTo>
                  <a:cubicBezTo>
                    <a:pt x="4" y="11"/>
                    <a:pt x="11" y="7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092;p53">
              <a:extLst>
                <a:ext uri="{FF2B5EF4-FFF2-40B4-BE49-F238E27FC236}">
                  <a16:creationId xmlns:a16="http://schemas.microsoft.com/office/drawing/2014/main" id="{1650BFCB-E459-4E0D-B1A2-26DD0E4884D8}"/>
                </a:ext>
              </a:extLst>
            </p:cNvPr>
            <p:cNvSpPr/>
            <p:nvPr/>
          </p:nvSpPr>
          <p:spPr>
            <a:xfrm>
              <a:off x="1946865" y="1950206"/>
              <a:ext cx="0" cy="68"/>
            </a:xfrm>
            <a:custGeom>
              <a:avLst/>
              <a:gdLst/>
              <a:ahLst/>
              <a:cxnLst/>
              <a:rect l="l" t="t" r="r" b="b"/>
              <a:pathLst>
                <a:path h="5" extrusionOk="0">
                  <a:moveTo>
                    <a:pt x="0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093;p53">
              <a:extLst>
                <a:ext uri="{FF2B5EF4-FFF2-40B4-BE49-F238E27FC236}">
                  <a16:creationId xmlns:a16="http://schemas.microsoft.com/office/drawing/2014/main" id="{1897FCCF-EF66-467F-8F5A-3B966498921A}"/>
                </a:ext>
              </a:extLst>
            </p:cNvPr>
            <p:cNvSpPr/>
            <p:nvPr/>
          </p:nvSpPr>
          <p:spPr>
            <a:xfrm>
              <a:off x="1946960" y="1949595"/>
              <a:ext cx="0" cy="109"/>
            </a:xfrm>
            <a:custGeom>
              <a:avLst/>
              <a:gdLst/>
              <a:ahLst/>
              <a:cxnLst/>
              <a:rect l="l" t="t" r="r" b="b"/>
              <a:pathLst>
                <a:path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094;p53">
              <a:extLst>
                <a:ext uri="{FF2B5EF4-FFF2-40B4-BE49-F238E27FC236}">
                  <a16:creationId xmlns:a16="http://schemas.microsoft.com/office/drawing/2014/main" id="{41E0ED48-F7FD-4BA7-B1DC-FB871F37F411}"/>
                </a:ext>
              </a:extLst>
            </p:cNvPr>
            <p:cNvSpPr/>
            <p:nvPr/>
          </p:nvSpPr>
          <p:spPr>
            <a:xfrm>
              <a:off x="1987217" y="197326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095;p53">
              <a:extLst>
                <a:ext uri="{FF2B5EF4-FFF2-40B4-BE49-F238E27FC236}">
                  <a16:creationId xmlns:a16="http://schemas.microsoft.com/office/drawing/2014/main" id="{D00F1E41-2507-4E23-9362-137417D2536C}"/>
                </a:ext>
              </a:extLst>
            </p:cNvPr>
            <p:cNvSpPr/>
            <p:nvPr/>
          </p:nvSpPr>
          <p:spPr>
            <a:xfrm>
              <a:off x="1986498" y="196983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1" y="14"/>
                  </a:lnTo>
                  <a:cubicBezTo>
                    <a:pt x="4" y="11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096;p53">
              <a:extLst>
                <a:ext uri="{FF2B5EF4-FFF2-40B4-BE49-F238E27FC236}">
                  <a16:creationId xmlns:a16="http://schemas.microsoft.com/office/drawing/2014/main" id="{7F8729E4-39E3-4FB9-A704-C62BA30EFD29}"/>
                </a:ext>
              </a:extLst>
            </p:cNvPr>
            <p:cNvSpPr/>
            <p:nvPr/>
          </p:nvSpPr>
          <p:spPr>
            <a:xfrm>
              <a:off x="1986783" y="197267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lnTo>
                    <a:pt x="2" y="3"/>
                  </a:lnTo>
                  <a:cubicBezTo>
                    <a:pt x="2" y="2"/>
                    <a:pt x="1" y="1"/>
                    <a:pt x="1" y="1"/>
                  </a:cubicBezTo>
                  <a:close/>
                  <a:moveTo>
                    <a:pt x="2" y="3"/>
                  </a:moveTo>
                  <a:lnTo>
                    <a:pt x="2" y="3"/>
                  </a:lnTo>
                  <a:cubicBezTo>
                    <a:pt x="4" y="6"/>
                    <a:pt x="6" y="10"/>
                    <a:pt x="8" y="12"/>
                  </a:cubicBezTo>
                  <a:cubicBezTo>
                    <a:pt x="8" y="9"/>
                    <a:pt x="5" y="6"/>
                    <a:pt x="2" y="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097;p53">
              <a:extLst>
                <a:ext uri="{FF2B5EF4-FFF2-40B4-BE49-F238E27FC236}">
                  <a16:creationId xmlns:a16="http://schemas.microsoft.com/office/drawing/2014/main" id="{24D61A91-5D4C-46DD-A4A6-DFD70F24DA88}"/>
                </a:ext>
              </a:extLst>
            </p:cNvPr>
            <p:cNvSpPr/>
            <p:nvPr/>
          </p:nvSpPr>
          <p:spPr>
            <a:xfrm>
              <a:off x="1986457" y="1970315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0"/>
                  </a:moveTo>
                  <a:lnTo>
                    <a:pt x="0" y="14"/>
                  </a:lnTo>
                  <a:cubicBezTo>
                    <a:pt x="4" y="11"/>
                    <a:pt x="4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098;p53">
              <a:extLst>
                <a:ext uri="{FF2B5EF4-FFF2-40B4-BE49-F238E27FC236}">
                  <a16:creationId xmlns:a16="http://schemas.microsoft.com/office/drawing/2014/main" id="{13F02F3F-2E46-438E-9F6F-9ADAA9D2AC8E}"/>
                </a:ext>
              </a:extLst>
            </p:cNvPr>
            <p:cNvSpPr/>
            <p:nvPr/>
          </p:nvSpPr>
          <p:spPr>
            <a:xfrm>
              <a:off x="1985547" y="1985236"/>
              <a:ext cx="1629" cy="1629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64" y="60"/>
                  </a:moveTo>
                  <a:cubicBezTo>
                    <a:pt x="85" y="43"/>
                    <a:pt x="102" y="22"/>
                    <a:pt x="120" y="1"/>
                  </a:cubicBezTo>
                  <a:cubicBezTo>
                    <a:pt x="102" y="22"/>
                    <a:pt x="85" y="43"/>
                    <a:pt x="64" y="60"/>
                  </a:cubicBezTo>
                  <a:cubicBezTo>
                    <a:pt x="39" y="78"/>
                    <a:pt x="18" y="99"/>
                    <a:pt x="1" y="120"/>
                  </a:cubicBezTo>
                  <a:lnTo>
                    <a:pt x="1" y="120"/>
                  </a:lnTo>
                  <a:cubicBezTo>
                    <a:pt x="18" y="99"/>
                    <a:pt x="39" y="78"/>
                    <a:pt x="64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099;p53">
              <a:extLst>
                <a:ext uri="{FF2B5EF4-FFF2-40B4-BE49-F238E27FC236}">
                  <a16:creationId xmlns:a16="http://schemas.microsoft.com/office/drawing/2014/main" id="{5D0CBB70-4604-4AF0-9517-90733D18D3FC}"/>
                </a:ext>
              </a:extLst>
            </p:cNvPr>
            <p:cNvSpPr/>
            <p:nvPr/>
          </p:nvSpPr>
          <p:spPr>
            <a:xfrm>
              <a:off x="1986878" y="1967789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100;p53">
              <a:extLst>
                <a:ext uri="{FF2B5EF4-FFF2-40B4-BE49-F238E27FC236}">
                  <a16:creationId xmlns:a16="http://schemas.microsoft.com/office/drawing/2014/main" id="{FE74A709-51D9-4004-B2FA-ABA6FA8C97FD}"/>
                </a:ext>
              </a:extLst>
            </p:cNvPr>
            <p:cNvSpPr/>
            <p:nvPr/>
          </p:nvSpPr>
          <p:spPr>
            <a:xfrm>
              <a:off x="1986742" y="1968319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0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101;p53">
              <a:extLst>
                <a:ext uri="{FF2B5EF4-FFF2-40B4-BE49-F238E27FC236}">
                  <a16:creationId xmlns:a16="http://schemas.microsoft.com/office/drawing/2014/main" id="{047EB5CD-1916-4A57-A9C1-43874C625739}"/>
                </a:ext>
              </a:extLst>
            </p:cNvPr>
            <p:cNvSpPr/>
            <p:nvPr/>
          </p:nvSpPr>
          <p:spPr>
            <a:xfrm>
              <a:off x="1986457" y="197121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102;p53">
              <a:extLst>
                <a:ext uri="{FF2B5EF4-FFF2-40B4-BE49-F238E27FC236}">
                  <a16:creationId xmlns:a16="http://schemas.microsoft.com/office/drawing/2014/main" id="{B954E69C-4C11-4A45-A424-2E5F607D8042}"/>
                </a:ext>
              </a:extLst>
            </p:cNvPr>
            <p:cNvSpPr/>
            <p:nvPr/>
          </p:nvSpPr>
          <p:spPr>
            <a:xfrm>
              <a:off x="1986688" y="1968835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103;p53">
              <a:extLst>
                <a:ext uri="{FF2B5EF4-FFF2-40B4-BE49-F238E27FC236}">
                  <a16:creationId xmlns:a16="http://schemas.microsoft.com/office/drawing/2014/main" id="{AE37B76C-5356-4F1B-99C6-31682FB494F3}"/>
                </a:ext>
              </a:extLst>
            </p:cNvPr>
            <p:cNvSpPr/>
            <p:nvPr/>
          </p:nvSpPr>
          <p:spPr>
            <a:xfrm>
              <a:off x="1986457" y="197073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104;p53">
              <a:extLst>
                <a:ext uri="{FF2B5EF4-FFF2-40B4-BE49-F238E27FC236}">
                  <a16:creationId xmlns:a16="http://schemas.microsoft.com/office/drawing/2014/main" id="{8BA1387A-227A-4733-B401-9483D8DB404A}"/>
                </a:ext>
              </a:extLst>
            </p:cNvPr>
            <p:cNvSpPr/>
            <p:nvPr/>
          </p:nvSpPr>
          <p:spPr>
            <a:xfrm>
              <a:off x="1986973" y="1967273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105;p53">
              <a:extLst>
                <a:ext uri="{FF2B5EF4-FFF2-40B4-BE49-F238E27FC236}">
                  <a16:creationId xmlns:a16="http://schemas.microsoft.com/office/drawing/2014/main" id="{DB2E38A8-3CCE-46A3-B665-C11A033EB2AC}"/>
                </a:ext>
              </a:extLst>
            </p:cNvPr>
            <p:cNvSpPr/>
            <p:nvPr/>
          </p:nvSpPr>
          <p:spPr>
            <a:xfrm>
              <a:off x="1986959" y="1973017"/>
              <a:ext cx="122" cy="109"/>
            </a:xfrm>
            <a:custGeom>
              <a:avLst/>
              <a:gdLst/>
              <a:ahLst/>
              <a:cxnLst/>
              <a:rect l="l" t="t" r="r" b="b"/>
              <a:pathLst>
                <a:path w="9" h="8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4" y="2"/>
                    <a:pt x="7" y="4"/>
                  </a:cubicBezTo>
                  <a:lnTo>
                    <a:pt x="7" y="4"/>
                  </a:lnTo>
                  <a:cubicBezTo>
                    <a:pt x="4" y="2"/>
                    <a:pt x="2" y="0"/>
                    <a:pt x="1" y="0"/>
                  </a:cubicBezTo>
                  <a:close/>
                  <a:moveTo>
                    <a:pt x="7" y="4"/>
                  </a:moveTo>
                  <a:lnTo>
                    <a:pt x="7" y="4"/>
                  </a:lnTo>
                  <a:cubicBezTo>
                    <a:pt x="8" y="6"/>
                    <a:pt x="9" y="7"/>
                    <a:pt x="9" y="8"/>
                  </a:cubicBezTo>
                  <a:cubicBezTo>
                    <a:pt x="9" y="7"/>
                    <a:pt x="8" y="5"/>
                    <a:pt x="7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106;p53">
              <a:extLst>
                <a:ext uri="{FF2B5EF4-FFF2-40B4-BE49-F238E27FC236}">
                  <a16:creationId xmlns:a16="http://schemas.microsoft.com/office/drawing/2014/main" id="{853A0346-A7B3-4100-AB76-0E39D8E62A12}"/>
                </a:ext>
              </a:extLst>
            </p:cNvPr>
            <p:cNvSpPr/>
            <p:nvPr/>
          </p:nvSpPr>
          <p:spPr>
            <a:xfrm>
              <a:off x="1986498" y="197159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ubicBezTo>
                    <a:pt x="1" y="8"/>
                    <a:pt x="1" y="11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107;p53">
              <a:extLst>
                <a:ext uri="{FF2B5EF4-FFF2-40B4-BE49-F238E27FC236}">
                  <a16:creationId xmlns:a16="http://schemas.microsoft.com/office/drawing/2014/main" id="{92B16785-D9C4-4C61-9A02-CCB8DB8767B0}"/>
                </a:ext>
              </a:extLst>
            </p:cNvPr>
            <p:cNvSpPr/>
            <p:nvPr/>
          </p:nvSpPr>
          <p:spPr>
            <a:xfrm>
              <a:off x="1986647" y="1972351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1"/>
                  </a:moveTo>
                  <a:cubicBezTo>
                    <a:pt x="4" y="8"/>
                    <a:pt x="4" y="4"/>
                    <a:pt x="0" y="1"/>
                  </a:cubicBezTo>
                  <a:cubicBezTo>
                    <a:pt x="4" y="4"/>
                    <a:pt x="4" y="8"/>
                    <a:pt x="4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108;p53">
              <a:extLst>
                <a:ext uri="{FF2B5EF4-FFF2-40B4-BE49-F238E27FC236}">
                  <a16:creationId xmlns:a16="http://schemas.microsoft.com/office/drawing/2014/main" id="{79466D5E-4B48-411D-93CE-BAB65BCD719B}"/>
                </a:ext>
              </a:extLst>
            </p:cNvPr>
            <p:cNvSpPr/>
            <p:nvPr/>
          </p:nvSpPr>
          <p:spPr>
            <a:xfrm>
              <a:off x="1986552" y="1971971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8"/>
                    <a:pt x="4" y="11"/>
                    <a:pt x="4" y="15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109;p53">
              <a:extLst>
                <a:ext uri="{FF2B5EF4-FFF2-40B4-BE49-F238E27FC236}">
                  <a16:creationId xmlns:a16="http://schemas.microsoft.com/office/drawing/2014/main" id="{F9C57B7B-1E21-4A48-96C4-CF7C978BE1BD}"/>
                </a:ext>
              </a:extLst>
            </p:cNvPr>
            <p:cNvSpPr/>
            <p:nvPr/>
          </p:nvSpPr>
          <p:spPr>
            <a:xfrm>
              <a:off x="1986593" y="1969310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110;p53">
              <a:extLst>
                <a:ext uri="{FF2B5EF4-FFF2-40B4-BE49-F238E27FC236}">
                  <a16:creationId xmlns:a16="http://schemas.microsoft.com/office/drawing/2014/main" id="{EE0FE9DF-2D03-4C28-B191-89DFD65BA863}"/>
                </a:ext>
              </a:extLst>
            </p:cNvPr>
            <p:cNvSpPr/>
            <p:nvPr/>
          </p:nvSpPr>
          <p:spPr>
            <a:xfrm>
              <a:off x="1963443" y="1981204"/>
              <a:ext cx="29110" cy="27820"/>
            </a:xfrm>
            <a:custGeom>
              <a:avLst/>
              <a:gdLst/>
              <a:ahLst/>
              <a:cxnLst/>
              <a:rect l="l" t="t" r="r" b="b"/>
              <a:pathLst>
                <a:path w="2144" h="2049" extrusionOk="0">
                  <a:moveTo>
                    <a:pt x="869" y="0"/>
                  </a:moveTo>
                  <a:lnTo>
                    <a:pt x="848" y="4"/>
                  </a:lnTo>
                  <a:lnTo>
                    <a:pt x="837" y="4"/>
                  </a:lnTo>
                  <a:lnTo>
                    <a:pt x="813" y="7"/>
                  </a:lnTo>
                  <a:lnTo>
                    <a:pt x="799" y="11"/>
                  </a:lnTo>
                  <a:lnTo>
                    <a:pt x="771" y="14"/>
                  </a:lnTo>
                  <a:lnTo>
                    <a:pt x="753" y="18"/>
                  </a:lnTo>
                  <a:lnTo>
                    <a:pt x="722" y="25"/>
                  </a:lnTo>
                  <a:lnTo>
                    <a:pt x="704" y="28"/>
                  </a:lnTo>
                  <a:lnTo>
                    <a:pt x="673" y="35"/>
                  </a:lnTo>
                  <a:lnTo>
                    <a:pt x="652" y="39"/>
                  </a:lnTo>
                  <a:lnTo>
                    <a:pt x="613" y="46"/>
                  </a:lnTo>
                  <a:lnTo>
                    <a:pt x="592" y="49"/>
                  </a:lnTo>
                  <a:lnTo>
                    <a:pt x="589" y="49"/>
                  </a:lnTo>
                  <a:lnTo>
                    <a:pt x="589" y="63"/>
                  </a:lnTo>
                  <a:lnTo>
                    <a:pt x="589" y="81"/>
                  </a:lnTo>
                  <a:cubicBezTo>
                    <a:pt x="589" y="84"/>
                    <a:pt x="589" y="95"/>
                    <a:pt x="585" y="102"/>
                  </a:cubicBezTo>
                  <a:cubicBezTo>
                    <a:pt x="585" y="109"/>
                    <a:pt x="585" y="112"/>
                    <a:pt x="585" y="116"/>
                  </a:cubicBezTo>
                  <a:cubicBezTo>
                    <a:pt x="582" y="123"/>
                    <a:pt x="582" y="133"/>
                    <a:pt x="578" y="140"/>
                  </a:cubicBezTo>
                  <a:lnTo>
                    <a:pt x="575" y="151"/>
                  </a:lnTo>
                  <a:cubicBezTo>
                    <a:pt x="571" y="168"/>
                    <a:pt x="564" y="189"/>
                    <a:pt x="557" y="207"/>
                  </a:cubicBezTo>
                  <a:cubicBezTo>
                    <a:pt x="550" y="224"/>
                    <a:pt x="540" y="256"/>
                    <a:pt x="536" y="277"/>
                  </a:cubicBezTo>
                  <a:cubicBezTo>
                    <a:pt x="536" y="280"/>
                    <a:pt x="533" y="284"/>
                    <a:pt x="533" y="291"/>
                  </a:cubicBezTo>
                  <a:cubicBezTo>
                    <a:pt x="529" y="301"/>
                    <a:pt x="526" y="312"/>
                    <a:pt x="519" y="326"/>
                  </a:cubicBezTo>
                  <a:cubicBezTo>
                    <a:pt x="484" y="396"/>
                    <a:pt x="396" y="466"/>
                    <a:pt x="270" y="553"/>
                  </a:cubicBezTo>
                  <a:lnTo>
                    <a:pt x="207" y="595"/>
                  </a:lnTo>
                  <a:cubicBezTo>
                    <a:pt x="155" y="630"/>
                    <a:pt x="106" y="662"/>
                    <a:pt x="74" y="690"/>
                  </a:cubicBezTo>
                  <a:lnTo>
                    <a:pt x="71" y="693"/>
                  </a:lnTo>
                  <a:lnTo>
                    <a:pt x="67" y="697"/>
                  </a:lnTo>
                  <a:lnTo>
                    <a:pt x="64" y="700"/>
                  </a:lnTo>
                  <a:lnTo>
                    <a:pt x="60" y="707"/>
                  </a:lnTo>
                  <a:lnTo>
                    <a:pt x="53" y="711"/>
                  </a:lnTo>
                  <a:lnTo>
                    <a:pt x="46" y="721"/>
                  </a:lnTo>
                  <a:lnTo>
                    <a:pt x="43" y="728"/>
                  </a:lnTo>
                  <a:lnTo>
                    <a:pt x="32" y="742"/>
                  </a:lnTo>
                  <a:lnTo>
                    <a:pt x="29" y="746"/>
                  </a:lnTo>
                  <a:lnTo>
                    <a:pt x="15" y="774"/>
                  </a:lnTo>
                  <a:lnTo>
                    <a:pt x="8" y="781"/>
                  </a:lnTo>
                  <a:lnTo>
                    <a:pt x="1" y="798"/>
                  </a:lnTo>
                  <a:cubicBezTo>
                    <a:pt x="218" y="935"/>
                    <a:pt x="459" y="1092"/>
                    <a:pt x="662" y="1243"/>
                  </a:cubicBezTo>
                  <a:cubicBezTo>
                    <a:pt x="1076" y="1554"/>
                    <a:pt x="1660" y="1936"/>
                    <a:pt x="1923" y="2034"/>
                  </a:cubicBezTo>
                  <a:cubicBezTo>
                    <a:pt x="1940" y="2041"/>
                    <a:pt x="1961" y="2045"/>
                    <a:pt x="1982" y="2048"/>
                  </a:cubicBezTo>
                  <a:lnTo>
                    <a:pt x="1982" y="2045"/>
                  </a:lnTo>
                  <a:lnTo>
                    <a:pt x="1986" y="2027"/>
                  </a:lnTo>
                  <a:cubicBezTo>
                    <a:pt x="1989" y="2017"/>
                    <a:pt x="1993" y="2006"/>
                    <a:pt x="1996" y="1996"/>
                  </a:cubicBezTo>
                  <a:lnTo>
                    <a:pt x="2000" y="1975"/>
                  </a:lnTo>
                  <a:lnTo>
                    <a:pt x="2010" y="1950"/>
                  </a:lnTo>
                  <a:lnTo>
                    <a:pt x="2014" y="1933"/>
                  </a:lnTo>
                  <a:lnTo>
                    <a:pt x="2021" y="1908"/>
                  </a:lnTo>
                  <a:lnTo>
                    <a:pt x="2028" y="1891"/>
                  </a:lnTo>
                  <a:lnTo>
                    <a:pt x="2035" y="1870"/>
                  </a:lnTo>
                  <a:lnTo>
                    <a:pt x="2042" y="1856"/>
                  </a:lnTo>
                  <a:lnTo>
                    <a:pt x="2049" y="1838"/>
                  </a:lnTo>
                  <a:lnTo>
                    <a:pt x="2052" y="1824"/>
                  </a:lnTo>
                  <a:lnTo>
                    <a:pt x="2063" y="1807"/>
                  </a:lnTo>
                  <a:lnTo>
                    <a:pt x="2066" y="1796"/>
                  </a:lnTo>
                  <a:lnTo>
                    <a:pt x="2077" y="1772"/>
                  </a:lnTo>
                  <a:cubicBezTo>
                    <a:pt x="2101" y="1716"/>
                    <a:pt x="2122" y="1659"/>
                    <a:pt x="2129" y="1600"/>
                  </a:cubicBezTo>
                  <a:cubicBezTo>
                    <a:pt x="2143" y="1491"/>
                    <a:pt x="1972" y="1393"/>
                    <a:pt x="1835" y="1313"/>
                  </a:cubicBezTo>
                  <a:cubicBezTo>
                    <a:pt x="1800" y="1292"/>
                    <a:pt x="1765" y="1271"/>
                    <a:pt x="1734" y="1250"/>
                  </a:cubicBezTo>
                  <a:cubicBezTo>
                    <a:pt x="1699" y="1225"/>
                    <a:pt x="1664" y="1208"/>
                    <a:pt x="1636" y="1194"/>
                  </a:cubicBezTo>
                  <a:lnTo>
                    <a:pt x="1608" y="1176"/>
                  </a:lnTo>
                  <a:cubicBezTo>
                    <a:pt x="1548" y="1145"/>
                    <a:pt x="1503" y="1124"/>
                    <a:pt x="1496" y="1071"/>
                  </a:cubicBezTo>
                  <a:cubicBezTo>
                    <a:pt x="1496" y="1033"/>
                    <a:pt x="1513" y="994"/>
                    <a:pt x="1545" y="973"/>
                  </a:cubicBezTo>
                  <a:cubicBezTo>
                    <a:pt x="1594" y="935"/>
                    <a:pt x="1608" y="823"/>
                    <a:pt x="1583" y="644"/>
                  </a:cubicBezTo>
                  <a:cubicBezTo>
                    <a:pt x="1580" y="609"/>
                    <a:pt x="1580" y="571"/>
                    <a:pt x="1583" y="536"/>
                  </a:cubicBezTo>
                  <a:lnTo>
                    <a:pt x="1559" y="529"/>
                  </a:lnTo>
                  <a:lnTo>
                    <a:pt x="1552" y="522"/>
                  </a:lnTo>
                  <a:lnTo>
                    <a:pt x="1538" y="515"/>
                  </a:lnTo>
                  <a:lnTo>
                    <a:pt x="1531" y="508"/>
                  </a:lnTo>
                  <a:lnTo>
                    <a:pt x="1520" y="497"/>
                  </a:lnTo>
                  <a:lnTo>
                    <a:pt x="1513" y="490"/>
                  </a:lnTo>
                  <a:cubicBezTo>
                    <a:pt x="1510" y="487"/>
                    <a:pt x="1503" y="480"/>
                    <a:pt x="1499" y="473"/>
                  </a:cubicBezTo>
                  <a:cubicBezTo>
                    <a:pt x="1461" y="522"/>
                    <a:pt x="1422" y="571"/>
                    <a:pt x="1387" y="623"/>
                  </a:cubicBezTo>
                  <a:lnTo>
                    <a:pt x="1384" y="627"/>
                  </a:lnTo>
                  <a:cubicBezTo>
                    <a:pt x="1377" y="634"/>
                    <a:pt x="1370" y="644"/>
                    <a:pt x="1359" y="655"/>
                  </a:cubicBezTo>
                  <a:lnTo>
                    <a:pt x="1352" y="662"/>
                  </a:lnTo>
                  <a:cubicBezTo>
                    <a:pt x="1345" y="665"/>
                    <a:pt x="1338" y="672"/>
                    <a:pt x="1328" y="676"/>
                  </a:cubicBezTo>
                  <a:lnTo>
                    <a:pt x="1321" y="683"/>
                  </a:lnTo>
                  <a:cubicBezTo>
                    <a:pt x="1310" y="686"/>
                    <a:pt x="1300" y="690"/>
                    <a:pt x="1289" y="693"/>
                  </a:cubicBezTo>
                  <a:lnTo>
                    <a:pt x="1279" y="693"/>
                  </a:lnTo>
                  <a:cubicBezTo>
                    <a:pt x="1272" y="693"/>
                    <a:pt x="1261" y="697"/>
                    <a:pt x="1254" y="697"/>
                  </a:cubicBezTo>
                  <a:lnTo>
                    <a:pt x="1205" y="697"/>
                  </a:lnTo>
                  <a:cubicBezTo>
                    <a:pt x="1195" y="693"/>
                    <a:pt x="1184" y="690"/>
                    <a:pt x="1174" y="686"/>
                  </a:cubicBezTo>
                  <a:cubicBezTo>
                    <a:pt x="1058" y="637"/>
                    <a:pt x="988" y="515"/>
                    <a:pt x="1002" y="389"/>
                  </a:cubicBezTo>
                  <a:cubicBezTo>
                    <a:pt x="1009" y="252"/>
                    <a:pt x="974" y="116"/>
                    <a:pt x="90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111;p53">
              <a:extLst>
                <a:ext uri="{FF2B5EF4-FFF2-40B4-BE49-F238E27FC236}">
                  <a16:creationId xmlns:a16="http://schemas.microsoft.com/office/drawing/2014/main" id="{2A4D76A1-A58B-4421-95EC-F63E853D079E}"/>
                </a:ext>
              </a:extLst>
            </p:cNvPr>
            <p:cNvSpPr/>
            <p:nvPr/>
          </p:nvSpPr>
          <p:spPr>
            <a:xfrm>
              <a:off x="1984787" y="1988522"/>
              <a:ext cx="68" cy="1534"/>
            </a:xfrm>
            <a:custGeom>
              <a:avLst/>
              <a:gdLst/>
              <a:ahLst/>
              <a:cxnLst/>
              <a:rect l="l" t="t" r="r" b="b"/>
              <a:pathLst>
                <a:path w="5" h="113" extrusionOk="0">
                  <a:moveTo>
                    <a:pt x="4" y="112"/>
                  </a:moveTo>
                  <a:cubicBezTo>
                    <a:pt x="1" y="74"/>
                    <a:pt x="1" y="35"/>
                    <a:pt x="4" y="0"/>
                  </a:cubicBezTo>
                  <a:lnTo>
                    <a:pt x="4" y="0"/>
                  </a:lnTo>
                  <a:cubicBezTo>
                    <a:pt x="1" y="35"/>
                    <a:pt x="1" y="74"/>
                    <a:pt x="4" y="11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112;p53">
              <a:extLst>
                <a:ext uri="{FF2B5EF4-FFF2-40B4-BE49-F238E27FC236}">
                  <a16:creationId xmlns:a16="http://schemas.microsoft.com/office/drawing/2014/main" id="{37DF4E79-6502-4E33-9A0A-E44A90094585}"/>
                </a:ext>
              </a:extLst>
            </p:cNvPr>
            <p:cNvSpPr/>
            <p:nvPr/>
          </p:nvSpPr>
          <p:spPr>
            <a:xfrm>
              <a:off x="1991345" y="2005630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113;p53">
              <a:extLst>
                <a:ext uri="{FF2B5EF4-FFF2-40B4-BE49-F238E27FC236}">
                  <a16:creationId xmlns:a16="http://schemas.microsoft.com/office/drawing/2014/main" id="{6CB1F921-C775-4ED1-A6AC-36818F9151E2}"/>
                </a:ext>
              </a:extLst>
            </p:cNvPr>
            <p:cNvSpPr/>
            <p:nvPr/>
          </p:nvSpPr>
          <p:spPr>
            <a:xfrm>
              <a:off x="1990259" y="2008766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114;p53">
              <a:extLst>
                <a:ext uri="{FF2B5EF4-FFF2-40B4-BE49-F238E27FC236}">
                  <a16:creationId xmlns:a16="http://schemas.microsoft.com/office/drawing/2014/main" id="{49C8042C-3AD9-4564-B605-92612F18A93C}"/>
                </a:ext>
              </a:extLst>
            </p:cNvPr>
            <p:cNvSpPr/>
            <p:nvPr/>
          </p:nvSpPr>
          <p:spPr>
            <a:xfrm>
              <a:off x="1990639" y="2007490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115;p53">
              <a:extLst>
                <a:ext uri="{FF2B5EF4-FFF2-40B4-BE49-F238E27FC236}">
                  <a16:creationId xmlns:a16="http://schemas.microsoft.com/office/drawing/2014/main" id="{1EB0C9F0-4CD8-483C-984E-785BCAC53660}"/>
                </a:ext>
              </a:extLst>
            </p:cNvPr>
            <p:cNvSpPr/>
            <p:nvPr/>
          </p:nvSpPr>
          <p:spPr>
            <a:xfrm>
              <a:off x="1991155" y="2006064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116;p53">
              <a:extLst>
                <a:ext uri="{FF2B5EF4-FFF2-40B4-BE49-F238E27FC236}">
                  <a16:creationId xmlns:a16="http://schemas.microsoft.com/office/drawing/2014/main" id="{03E50990-5A79-44BA-B13F-427E6D72E9DA}"/>
                </a:ext>
              </a:extLst>
            </p:cNvPr>
            <p:cNvSpPr/>
            <p:nvPr/>
          </p:nvSpPr>
          <p:spPr>
            <a:xfrm>
              <a:off x="1990449" y="2008101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117;p53">
              <a:extLst>
                <a:ext uri="{FF2B5EF4-FFF2-40B4-BE49-F238E27FC236}">
                  <a16:creationId xmlns:a16="http://schemas.microsoft.com/office/drawing/2014/main" id="{369EE8D9-70F2-4C43-A2B3-9325BF04D577}"/>
                </a:ext>
              </a:extLst>
            </p:cNvPr>
            <p:cNvSpPr/>
            <p:nvPr/>
          </p:nvSpPr>
          <p:spPr>
            <a:xfrm>
              <a:off x="1990965" y="200648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118;p53">
              <a:extLst>
                <a:ext uri="{FF2B5EF4-FFF2-40B4-BE49-F238E27FC236}">
                  <a16:creationId xmlns:a16="http://schemas.microsoft.com/office/drawing/2014/main" id="{AA276B4A-4EAA-418B-8329-F4241E6A0493}"/>
                </a:ext>
              </a:extLst>
            </p:cNvPr>
            <p:cNvSpPr/>
            <p:nvPr/>
          </p:nvSpPr>
          <p:spPr>
            <a:xfrm>
              <a:off x="1990775" y="2006960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119;p53">
              <a:extLst>
                <a:ext uri="{FF2B5EF4-FFF2-40B4-BE49-F238E27FC236}">
                  <a16:creationId xmlns:a16="http://schemas.microsoft.com/office/drawing/2014/main" id="{D0C4DFD7-7C3D-49AE-B556-317701543846}"/>
                </a:ext>
              </a:extLst>
            </p:cNvPr>
            <p:cNvSpPr/>
            <p:nvPr/>
          </p:nvSpPr>
          <p:spPr>
            <a:xfrm>
              <a:off x="1985547" y="1997456"/>
              <a:ext cx="1344" cy="774"/>
            </a:xfrm>
            <a:custGeom>
              <a:avLst/>
              <a:gdLst/>
              <a:ahLst/>
              <a:cxnLst/>
              <a:rect l="l" t="t" r="r" b="b"/>
              <a:pathLst>
                <a:path w="99" h="57" extrusionOk="0">
                  <a:moveTo>
                    <a:pt x="99" y="56"/>
                  </a:moveTo>
                  <a:cubicBezTo>
                    <a:pt x="64" y="32"/>
                    <a:pt x="29" y="14"/>
                    <a:pt x="1" y="0"/>
                  </a:cubicBezTo>
                  <a:cubicBezTo>
                    <a:pt x="29" y="14"/>
                    <a:pt x="64" y="32"/>
                    <a:pt x="99" y="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120;p53">
              <a:extLst>
                <a:ext uri="{FF2B5EF4-FFF2-40B4-BE49-F238E27FC236}">
                  <a16:creationId xmlns:a16="http://schemas.microsoft.com/office/drawing/2014/main" id="{18B9DCC3-2693-4869-AC4E-60429F43886E}"/>
                </a:ext>
              </a:extLst>
            </p:cNvPr>
            <p:cNvSpPr/>
            <p:nvPr/>
          </p:nvSpPr>
          <p:spPr>
            <a:xfrm>
              <a:off x="1980795" y="199065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121;p53">
              <a:extLst>
                <a:ext uri="{FF2B5EF4-FFF2-40B4-BE49-F238E27FC236}">
                  <a16:creationId xmlns:a16="http://schemas.microsoft.com/office/drawing/2014/main" id="{E142D146-267F-4AE7-BA72-8EDB64E6BBA8}"/>
                </a:ext>
              </a:extLst>
            </p:cNvPr>
            <p:cNvSpPr/>
            <p:nvPr/>
          </p:nvSpPr>
          <p:spPr>
            <a:xfrm>
              <a:off x="1979845" y="199065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122;p53">
              <a:extLst>
                <a:ext uri="{FF2B5EF4-FFF2-40B4-BE49-F238E27FC236}">
                  <a16:creationId xmlns:a16="http://schemas.microsoft.com/office/drawing/2014/main" id="{08B2B4E5-4D3A-44A3-A7D5-A847050388A2}"/>
                </a:ext>
              </a:extLst>
            </p:cNvPr>
            <p:cNvSpPr/>
            <p:nvPr/>
          </p:nvSpPr>
          <p:spPr>
            <a:xfrm>
              <a:off x="1971481" y="19819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123;p53">
              <a:extLst>
                <a:ext uri="{FF2B5EF4-FFF2-40B4-BE49-F238E27FC236}">
                  <a16:creationId xmlns:a16="http://schemas.microsoft.com/office/drawing/2014/main" id="{A7097829-CD19-428D-A726-3A01B76987AF}"/>
                </a:ext>
              </a:extLst>
            </p:cNvPr>
            <p:cNvSpPr/>
            <p:nvPr/>
          </p:nvSpPr>
          <p:spPr>
            <a:xfrm>
              <a:off x="1983796" y="1987612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2"/>
                  </a:moveTo>
                  <a:cubicBezTo>
                    <a:pt x="11" y="15"/>
                    <a:pt x="4" y="8"/>
                    <a:pt x="0" y="1"/>
                  </a:cubicBezTo>
                  <a:cubicBezTo>
                    <a:pt x="4" y="8"/>
                    <a:pt x="11" y="15"/>
                    <a:pt x="14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124;p53">
              <a:extLst>
                <a:ext uri="{FF2B5EF4-FFF2-40B4-BE49-F238E27FC236}">
                  <a16:creationId xmlns:a16="http://schemas.microsoft.com/office/drawing/2014/main" id="{633D1C83-7499-48B3-B890-D85652160FFB}"/>
                </a:ext>
              </a:extLst>
            </p:cNvPr>
            <p:cNvSpPr/>
            <p:nvPr/>
          </p:nvSpPr>
          <p:spPr>
            <a:xfrm>
              <a:off x="1981800" y="199008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125;p53">
              <a:extLst>
                <a:ext uri="{FF2B5EF4-FFF2-40B4-BE49-F238E27FC236}">
                  <a16:creationId xmlns:a16="http://schemas.microsoft.com/office/drawing/2014/main" id="{541E1E5F-ECE8-41F6-A6AB-3A8FA127D2E4}"/>
                </a:ext>
              </a:extLst>
            </p:cNvPr>
            <p:cNvSpPr/>
            <p:nvPr/>
          </p:nvSpPr>
          <p:spPr>
            <a:xfrm>
              <a:off x="1974468" y="1981299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1" y="4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126;p53">
              <a:extLst>
                <a:ext uri="{FF2B5EF4-FFF2-40B4-BE49-F238E27FC236}">
                  <a16:creationId xmlns:a16="http://schemas.microsoft.com/office/drawing/2014/main" id="{6513EAF7-21EC-476A-B2D4-C7B62C75DD8A}"/>
                </a:ext>
              </a:extLst>
            </p:cNvPr>
            <p:cNvSpPr/>
            <p:nvPr/>
          </p:nvSpPr>
          <p:spPr>
            <a:xfrm>
              <a:off x="1972567" y="1981584"/>
              <a:ext cx="448" cy="109"/>
            </a:xfrm>
            <a:custGeom>
              <a:avLst/>
              <a:gdLst/>
              <a:ahLst/>
              <a:cxnLst/>
              <a:rect l="l" t="t" r="r" b="b"/>
              <a:pathLst>
                <a:path w="33" h="8" extrusionOk="0">
                  <a:moveTo>
                    <a:pt x="1" y="7"/>
                  </a:moveTo>
                  <a:lnTo>
                    <a:pt x="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127;p53">
              <a:extLst>
                <a:ext uri="{FF2B5EF4-FFF2-40B4-BE49-F238E27FC236}">
                  <a16:creationId xmlns:a16="http://schemas.microsoft.com/office/drawing/2014/main" id="{4B938EF9-FCA2-4BE9-B845-07A6AC7D9344}"/>
                </a:ext>
              </a:extLst>
            </p:cNvPr>
            <p:cNvSpPr/>
            <p:nvPr/>
          </p:nvSpPr>
          <p:spPr>
            <a:xfrm>
              <a:off x="1984597" y="1988373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128;p53">
              <a:extLst>
                <a:ext uri="{FF2B5EF4-FFF2-40B4-BE49-F238E27FC236}">
                  <a16:creationId xmlns:a16="http://schemas.microsoft.com/office/drawing/2014/main" id="{E7A534D5-ACAD-4C9D-83D0-87FA58400335}"/>
                </a:ext>
              </a:extLst>
            </p:cNvPr>
            <p:cNvSpPr/>
            <p:nvPr/>
          </p:nvSpPr>
          <p:spPr>
            <a:xfrm>
              <a:off x="1980374" y="199070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129;p53">
              <a:extLst>
                <a:ext uri="{FF2B5EF4-FFF2-40B4-BE49-F238E27FC236}">
                  <a16:creationId xmlns:a16="http://schemas.microsoft.com/office/drawing/2014/main" id="{82C1D3FD-2CD8-4F09-8748-F12B5C3295EF}"/>
                </a:ext>
              </a:extLst>
            </p:cNvPr>
            <p:cNvSpPr/>
            <p:nvPr/>
          </p:nvSpPr>
          <p:spPr>
            <a:xfrm>
              <a:off x="1984081" y="1987952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130;p53">
              <a:extLst>
                <a:ext uri="{FF2B5EF4-FFF2-40B4-BE49-F238E27FC236}">
                  <a16:creationId xmlns:a16="http://schemas.microsoft.com/office/drawing/2014/main" id="{9EDC2322-C6D1-4F5A-ABF8-0AD5538727B0}"/>
                </a:ext>
              </a:extLst>
            </p:cNvPr>
            <p:cNvSpPr/>
            <p:nvPr/>
          </p:nvSpPr>
          <p:spPr>
            <a:xfrm>
              <a:off x="1984312" y="1988183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1"/>
                  </a:moveTo>
                  <a:lnTo>
                    <a:pt x="15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131;p53">
              <a:extLst>
                <a:ext uri="{FF2B5EF4-FFF2-40B4-BE49-F238E27FC236}">
                  <a16:creationId xmlns:a16="http://schemas.microsoft.com/office/drawing/2014/main" id="{9AB564AB-3580-4C98-817F-8C83217CF684}"/>
                </a:ext>
              </a:extLst>
            </p:cNvPr>
            <p:cNvSpPr/>
            <p:nvPr/>
          </p:nvSpPr>
          <p:spPr>
            <a:xfrm>
              <a:off x="1981366" y="1990369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132;p53">
              <a:extLst>
                <a:ext uri="{FF2B5EF4-FFF2-40B4-BE49-F238E27FC236}">
                  <a16:creationId xmlns:a16="http://schemas.microsoft.com/office/drawing/2014/main" id="{D4173550-8772-4DB1-8DED-44A48DB1E7EB}"/>
                </a:ext>
              </a:extLst>
            </p:cNvPr>
            <p:cNvSpPr/>
            <p:nvPr/>
          </p:nvSpPr>
          <p:spPr>
            <a:xfrm>
              <a:off x="1973898" y="1981340"/>
              <a:ext cx="394" cy="109"/>
            </a:xfrm>
            <a:custGeom>
              <a:avLst/>
              <a:gdLst/>
              <a:ahLst/>
              <a:cxnLst/>
              <a:rect l="l" t="t" r="r" b="b"/>
              <a:pathLst>
                <a:path w="29" h="8" extrusionOk="0">
                  <a:moveTo>
                    <a:pt x="1" y="8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133;p53">
              <a:extLst>
                <a:ext uri="{FF2B5EF4-FFF2-40B4-BE49-F238E27FC236}">
                  <a16:creationId xmlns:a16="http://schemas.microsoft.com/office/drawing/2014/main" id="{0B5E6BFA-D30A-467C-85E4-5E566135A5AE}"/>
                </a:ext>
              </a:extLst>
            </p:cNvPr>
            <p:cNvSpPr/>
            <p:nvPr/>
          </p:nvSpPr>
          <p:spPr>
            <a:xfrm>
              <a:off x="1973233" y="1981435"/>
              <a:ext cx="448" cy="109"/>
            </a:xfrm>
            <a:custGeom>
              <a:avLst/>
              <a:gdLst/>
              <a:ahLst/>
              <a:cxnLst/>
              <a:rect l="l" t="t" r="r" b="b"/>
              <a:pathLst>
                <a:path w="33" h="8" extrusionOk="0">
                  <a:moveTo>
                    <a:pt x="1" y="8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134;p53">
              <a:extLst>
                <a:ext uri="{FF2B5EF4-FFF2-40B4-BE49-F238E27FC236}">
                  <a16:creationId xmlns:a16="http://schemas.microsoft.com/office/drawing/2014/main" id="{80D04496-B38C-4DA2-89D1-EFB9371A379A}"/>
                </a:ext>
              </a:extLst>
            </p:cNvPr>
            <p:cNvSpPr/>
            <p:nvPr/>
          </p:nvSpPr>
          <p:spPr>
            <a:xfrm>
              <a:off x="1971766" y="1981720"/>
              <a:ext cx="530" cy="109"/>
            </a:xfrm>
            <a:custGeom>
              <a:avLst/>
              <a:gdLst/>
              <a:ahLst/>
              <a:cxnLst/>
              <a:rect l="l" t="t" r="r" b="b"/>
              <a:pathLst>
                <a:path w="39" h="8" extrusionOk="0">
                  <a:moveTo>
                    <a:pt x="0" y="8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135;p53">
              <a:extLst>
                <a:ext uri="{FF2B5EF4-FFF2-40B4-BE49-F238E27FC236}">
                  <a16:creationId xmlns:a16="http://schemas.microsoft.com/office/drawing/2014/main" id="{20F495E7-D053-4359-8761-5D2E6F6B7712}"/>
                </a:ext>
              </a:extLst>
            </p:cNvPr>
            <p:cNvSpPr/>
            <p:nvPr/>
          </p:nvSpPr>
          <p:spPr>
            <a:xfrm>
              <a:off x="1975378" y="1981150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136;p53">
              <a:extLst>
                <a:ext uri="{FF2B5EF4-FFF2-40B4-BE49-F238E27FC236}">
                  <a16:creationId xmlns:a16="http://schemas.microsoft.com/office/drawing/2014/main" id="{87E2CE4A-08C3-4080-A667-7A68828421A5}"/>
                </a:ext>
              </a:extLst>
            </p:cNvPr>
            <p:cNvSpPr/>
            <p:nvPr/>
          </p:nvSpPr>
          <p:spPr>
            <a:xfrm>
              <a:off x="1974943" y="1981204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1" y="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4137;p53">
              <a:extLst>
                <a:ext uri="{FF2B5EF4-FFF2-40B4-BE49-F238E27FC236}">
                  <a16:creationId xmlns:a16="http://schemas.microsoft.com/office/drawing/2014/main" id="{7F1C65CE-DF4C-44FB-AF5E-8F9C7EE9E7BB}"/>
                </a:ext>
              </a:extLst>
            </p:cNvPr>
            <p:cNvSpPr/>
            <p:nvPr/>
          </p:nvSpPr>
          <p:spPr>
            <a:xfrm>
              <a:off x="1950327" y="1969744"/>
              <a:ext cx="19362" cy="21398"/>
            </a:xfrm>
            <a:custGeom>
              <a:avLst/>
              <a:gdLst/>
              <a:ahLst/>
              <a:cxnLst/>
              <a:rect l="l" t="t" r="r" b="b"/>
              <a:pathLst>
                <a:path w="1426" h="1576" extrusionOk="0">
                  <a:moveTo>
                    <a:pt x="960" y="0"/>
                  </a:moveTo>
                  <a:cubicBezTo>
                    <a:pt x="907" y="4"/>
                    <a:pt x="855" y="18"/>
                    <a:pt x="806" y="39"/>
                  </a:cubicBezTo>
                  <a:cubicBezTo>
                    <a:pt x="740" y="61"/>
                    <a:pt x="667" y="87"/>
                    <a:pt x="595" y="87"/>
                  </a:cubicBezTo>
                  <a:cubicBezTo>
                    <a:pt x="575" y="87"/>
                    <a:pt x="556" y="85"/>
                    <a:pt x="536" y="81"/>
                  </a:cubicBezTo>
                  <a:cubicBezTo>
                    <a:pt x="515" y="77"/>
                    <a:pt x="491" y="74"/>
                    <a:pt x="473" y="70"/>
                  </a:cubicBezTo>
                  <a:cubicBezTo>
                    <a:pt x="444" y="62"/>
                    <a:pt x="413" y="55"/>
                    <a:pt x="384" y="55"/>
                  </a:cubicBezTo>
                  <a:cubicBezTo>
                    <a:pt x="377" y="55"/>
                    <a:pt x="371" y="56"/>
                    <a:pt x="365" y="56"/>
                  </a:cubicBezTo>
                  <a:cubicBezTo>
                    <a:pt x="361" y="63"/>
                    <a:pt x="358" y="74"/>
                    <a:pt x="358" y="84"/>
                  </a:cubicBezTo>
                  <a:cubicBezTo>
                    <a:pt x="358" y="91"/>
                    <a:pt x="358" y="95"/>
                    <a:pt x="354" y="102"/>
                  </a:cubicBezTo>
                  <a:lnTo>
                    <a:pt x="354" y="105"/>
                  </a:lnTo>
                  <a:cubicBezTo>
                    <a:pt x="354" y="112"/>
                    <a:pt x="354" y="116"/>
                    <a:pt x="351" y="119"/>
                  </a:cubicBezTo>
                  <a:lnTo>
                    <a:pt x="347" y="126"/>
                  </a:lnTo>
                  <a:lnTo>
                    <a:pt x="344" y="137"/>
                  </a:lnTo>
                  <a:lnTo>
                    <a:pt x="340" y="147"/>
                  </a:lnTo>
                  <a:lnTo>
                    <a:pt x="333" y="158"/>
                  </a:lnTo>
                  <a:lnTo>
                    <a:pt x="326" y="168"/>
                  </a:lnTo>
                  <a:lnTo>
                    <a:pt x="323" y="179"/>
                  </a:lnTo>
                  <a:lnTo>
                    <a:pt x="312" y="189"/>
                  </a:lnTo>
                  <a:lnTo>
                    <a:pt x="305" y="200"/>
                  </a:lnTo>
                  <a:lnTo>
                    <a:pt x="295" y="214"/>
                  </a:lnTo>
                  <a:lnTo>
                    <a:pt x="288" y="224"/>
                  </a:lnTo>
                  <a:lnTo>
                    <a:pt x="277" y="238"/>
                  </a:lnTo>
                  <a:lnTo>
                    <a:pt x="267" y="252"/>
                  </a:lnTo>
                  <a:lnTo>
                    <a:pt x="253" y="263"/>
                  </a:lnTo>
                  <a:lnTo>
                    <a:pt x="242" y="277"/>
                  </a:lnTo>
                  <a:lnTo>
                    <a:pt x="228" y="291"/>
                  </a:lnTo>
                  <a:lnTo>
                    <a:pt x="214" y="308"/>
                  </a:lnTo>
                  <a:lnTo>
                    <a:pt x="200" y="322"/>
                  </a:lnTo>
                  <a:lnTo>
                    <a:pt x="183" y="340"/>
                  </a:lnTo>
                  <a:lnTo>
                    <a:pt x="169" y="354"/>
                  </a:lnTo>
                  <a:lnTo>
                    <a:pt x="148" y="371"/>
                  </a:lnTo>
                  <a:lnTo>
                    <a:pt x="134" y="385"/>
                  </a:lnTo>
                  <a:lnTo>
                    <a:pt x="109" y="406"/>
                  </a:lnTo>
                  <a:lnTo>
                    <a:pt x="95" y="420"/>
                  </a:lnTo>
                  <a:lnTo>
                    <a:pt x="67" y="445"/>
                  </a:lnTo>
                  <a:lnTo>
                    <a:pt x="53" y="459"/>
                  </a:lnTo>
                  <a:lnTo>
                    <a:pt x="22" y="487"/>
                  </a:lnTo>
                  <a:lnTo>
                    <a:pt x="8" y="498"/>
                  </a:lnTo>
                  <a:lnTo>
                    <a:pt x="1" y="505"/>
                  </a:lnTo>
                  <a:cubicBezTo>
                    <a:pt x="25" y="557"/>
                    <a:pt x="43" y="613"/>
                    <a:pt x="60" y="669"/>
                  </a:cubicBezTo>
                  <a:cubicBezTo>
                    <a:pt x="179" y="1082"/>
                    <a:pt x="288" y="1170"/>
                    <a:pt x="459" y="1313"/>
                  </a:cubicBezTo>
                  <a:lnTo>
                    <a:pt x="477" y="1324"/>
                  </a:lnTo>
                  <a:cubicBezTo>
                    <a:pt x="596" y="1415"/>
                    <a:pt x="722" y="1499"/>
                    <a:pt x="848" y="1576"/>
                  </a:cubicBezTo>
                  <a:lnTo>
                    <a:pt x="848" y="1572"/>
                  </a:lnTo>
                  <a:cubicBezTo>
                    <a:pt x="858" y="1558"/>
                    <a:pt x="865" y="1544"/>
                    <a:pt x="876" y="1530"/>
                  </a:cubicBezTo>
                  <a:lnTo>
                    <a:pt x="879" y="1523"/>
                  </a:lnTo>
                  <a:cubicBezTo>
                    <a:pt x="886" y="1513"/>
                    <a:pt x="893" y="1499"/>
                    <a:pt x="900" y="1492"/>
                  </a:cubicBezTo>
                  <a:lnTo>
                    <a:pt x="904" y="1485"/>
                  </a:lnTo>
                  <a:cubicBezTo>
                    <a:pt x="914" y="1474"/>
                    <a:pt x="921" y="1467"/>
                    <a:pt x="928" y="1457"/>
                  </a:cubicBezTo>
                  <a:lnTo>
                    <a:pt x="932" y="1453"/>
                  </a:lnTo>
                  <a:cubicBezTo>
                    <a:pt x="939" y="1446"/>
                    <a:pt x="946" y="1439"/>
                    <a:pt x="953" y="1432"/>
                  </a:cubicBezTo>
                  <a:cubicBezTo>
                    <a:pt x="991" y="1404"/>
                    <a:pt x="1040" y="1369"/>
                    <a:pt x="1096" y="1334"/>
                  </a:cubicBezTo>
                  <a:cubicBezTo>
                    <a:pt x="1187" y="1271"/>
                    <a:pt x="1355" y="1159"/>
                    <a:pt x="1366" y="1107"/>
                  </a:cubicBezTo>
                  <a:cubicBezTo>
                    <a:pt x="1376" y="1072"/>
                    <a:pt x="1383" y="1040"/>
                    <a:pt x="1397" y="1009"/>
                  </a:cubicBezTo>
                  <a:cubicBezTo>
                    <a:pt x="1408" y="977"/>
                    <a:pt x="1418" y="946"/>
                    <a:pt x="1425" y="911"/>
                  </a:cubicBezTo>
                  <a:lnTo>
                    <a:pt x="1425" y="904"/>
                  </a:lnTo>
                  <a:lnTo>
                    <a:pt x="1425" y="893"/>
                  </a:lnTo>
                  <a:lnTo>
                    <a:pt x="1425" y="883"/>
                  </a:lnTo>
                  <a:lnTo>
                    <a:pt x="1425" y="876"/>
                  </a:lnTo>
                  <a:cubicBezTo>
                    <a:pt x="1422" y="872"/>
                    <a:pt x="1422" y="869"/>
                    <a:pt x="1422" y="865"/>
                  </a:cubicBezTo>
                  <a:lnTo>
                    <a:pt x="1422" y="858"/>
                  </a:lnTo>
                  <a:cubicBezTo>
                    <a:pt x="1418" y="855"/>
                    <a:pt x="1415" y="848"/>
                    <a:pt x="1411" y="841"/>
                  </a:cubicBezTo>
                  <a:cubicBezTo>
                    <a:pt x="1355" y="746"/>
                    <a:pt x="1327" y="638"/>
                    <a:pt x="1331" y="526"/>
                  </a:cubicBezTo>
                  <a:lnTo>
                    <a:pt x="1331" y="480"/>
                  </a:lnTo>
                  <a:cubicBezTo>
                    <a:pt x="1331" y="385"/>
                    <a:pt x="1044" y="11"/>
                    <a:pt x="9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4138;p53">
              <a:extLst>
                <a:ext uri="{FF2B5EF4-FFF2-40B4-BE49-F238E27FC236}">
                  <a16:creationId xmlns:a16="http://schemas.microsoft.com/office/drawing/2014/main" id="{D99FF354-A144-4B85-9D55-08050DEC024B}"/>
                </a:ext>
              </a:extLst>
            </p:cNvPr>
            <p:cNvSpPr/>
            <p:nvPr/>
          </p:nvSpPr>
          <p:spPr>
            <a:xfrm>
              <a:off x="1953749" y="1973166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4139;p53">
              <a:extLst>
                <a:ext uri="{FF2B5EF4-FFF2-40B4-BE49-F238E27FC236}">
                  <a16:creationId xmlns:a16="http://schemas.microsoft.com/office/drawing/2014/main" id="{F772B7A8-6A02-4B8E-8F81-EFE8B13C9854}"/>
                </a:ext>
              </a:extLst>
            </p:cNvPr>
            <p:cNvSpPr/>
            <p:nvPr/>
          </p:nvSpPr>
          <p:spPr>
            <a:xfrm>
              <a:off x="1954754" y="1971876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4140;p53">
              <a:extLst>
                <a:ext uri="{FF2B5EF4-FFF2-40B4-BE49-F238E27FC236}">
                  <a16:creationId xmlns:a16="http://schemas.microsoft.com/office/drawing/2014/main" id="{FC77FB93-5BE0-48BF-96B4-683E4BF7B21B}"/>
                </a:ext>
              </a:extLst>
            </p:cNvPr>
            <p:cNvSpPr/>
            <p:nvPr/>
          </p:nvSpPr>
          <p:spPr>
            <a:xfrm>
              <a:off x="1951563" y="1975257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4141;p53">
              <a:extLst>
                <a:ext uri="{FF2B5EF4-FFF2-40B4-BE49-F238E27FC236}">
                  <a16:creationId xmlns:a16="http://schemas.microsoft.com/office/drawing/2014/main" id="{657F28BA-2AF7-4E8B-8EB6-B549766259D1}"/>
                </a:ext>
              </a:extLst>
            </p:cNvPr>
            <p:cNvSpPr/>
            <p:nvPr/>
          </p:nvSpPr>
          <p:spPr>
            <a:xfrm>
              <a:off x="1954564" y="197216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4142;p53">
              <a:extLst>
                <a:ext uri="{FF2B5EF4-FFF2-40B4-BE49-F238E27FC236}">
                  <a16:creationId xmlns:a16="http://schemas.microsoft.com/office/drawing/2014/main" id="{0294FB94-A810-4DB3-9C4C-E546ECC0FF37}"/>
                </a:ext>
              </a:extLst>
            </p:cNvPr>
            <p:cNvSpPr/>
            <p:nvPr/>
          </p:nvSpPr>
          <p:spPr>
            <a:xfrm>
              <a:off x="1950382" y="1976357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0" y="11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4143;p53">
              <a:extLst>
                <a:ext uri="{FF2B5EF4-FFF2-40B4-BE49-F238E27FC236}">
                  <a16:creationId xmlns:a16="http://schemas.microsoft.com/office/drawing/2014/main" id="{06DE4E7E-1EF8-46A4-9387-6E465132F583}"/>
                </a:ext>
              </a:extLst>
            </p:cNvPr>
            <p:cNvSpPr/>
            <p:nvPr/>
          </p:nvSpPr>
          <p:spPr>
            <a:xfrm>
              <a:off x="1954319" y="197250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4144;p53">
              <a:extLst>
                <a:ext uri="{FF2B5EF4-FFF2-40B4-BE49-F238E27FC236}">
                  <a16:creationId xmlns:a16="http://schemas.microsoft.com/office/drawing/2014/main" id="{E62CCDF5-4CF2-4A25-A022-3BA01183C08C}"/>
                </a:ext>
              </a:extLst>
            </p:cNvPr>
            <p:cNvSpPr/>
            <p:nvPr/>
          </p:nvSpPr>
          <p:spPr>
            <a:xfrm>
              <a:off x="1955039" y="197136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4145;p53">
              <a:extLst>
                <a:ext uri="{FF2B5EF4-FFF2-40B4-BE49-F238E27FC236}">
                  <a16:creationId xmlns:a16="http://schemas.microsoft.com/office/drawing/2014/main" id="{6C8D2AEA-7D28-46E9-A151-8428085E8E8F}"/>
                </a:ext>
              </a:extLst>
            </p:cNvPr>
            <p:cNvSpPr/>
            <p:nvPr/>
          </p:nvSpPr>
          <p:spPr>
            <a:xfrm>
              <a:off x="1954889" y="1971591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4146;p53">
              <a:extLst>
                <a:ext uri="{FF2B5EF4-FFF2-40B4-BE49-F238E27FC236}">
                  <a16:creationId xmlns:a16="http://schemas.microsoft.com/office/drawing/2014/main" id="{532ED0C5-3C46-41D4-9C3A-7ED2379848EC}"/>
                </a:ext>
              </a:extLst>
            </p:cNvPr>
            <p:cNvSpPr/>
            <p:nvPr/>
          </p:nvSpPr>
          <p:spPr>
            <a:xfrm>
              <a:off x="1955134" y="197111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4147;p53">
              <a:extLst>
                <a:ext uri="{FF2B5EF4-FFF2-40B4-BE49-F238E27FC236}">
                  <a16:creationId xmlns:a16="http://schemas.microsoft.com/office/drawing/2014/main" id="{D6EC77D0-8711-4AB1-A1B4-4DC969203D4B}"/>
                </a:ext>
              </a:extLst>
            </p:cNvPr>
            <p:cNvSpPr/>
            <p:nvPr/>
          </p:nvSpPr>
          <p:spPr>
            <a:xfrm>
              <a:off x="1952608" y="197434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4148;p53">
              <a:extLst>
                <a:ext uri="{FF2B5EF4-FFF2-40B4-BE49-F238E27FC236}">
                  <a16:creationId xmlns:a16="http://schemas.microsoft.com/office/drawing/2014/main" id="{E91EFB59-4589-45F5-90E4-229715C7C79F}"/>
                </a:ext>
              </a:extLst>
            </p:cNvPr>
            <p:cNvSpPr/>
            <p:nvPr/>
          </p:nvSpPr>
          <p:spPr>
            <a:xfrm>
              <a:off x="1952092" y="1974782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4149;p53">
              <a:extLst>
                <a:ext uri="{FF2B5EF4-FFF2-40B4-BE49-F238E27FC236}">
                  <a16:creationId xmlns:a16="http://schemas.microsoft.com/office/drawing/2014/main" id="{95D0D21C-37CC-4D3D-BE4A-E0D15BC28998}"/>
                </a:ext>
              </a:extLst>
            </p:cNvPr>
            <p:cNvSpPr/>
            <p:nvPr/>
          </p:nvSpPr>
          <p:spPr>
            <a:xfrm>
              <a:off x="1950993" y="1975786"/>
              <a:ext cx="204" cy="190"/>
            </a:xfrm>
            <a:custGeom>
              <a:avLst/>
              <a:gdLst/>
              <a:ahLst/>
              <a:cxnLst/>
              <a:rect l="l" t="t" r="r" b="b"/>
              <a:pathLst>
                <a:path w="15" h="14" extrusionOk="0">
                  <a:moveTo>
                    <a:pt x="1" y="14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4150;p53">
              <a:extLst>
                <a:ext uri="{FF2B5EF4-FFF2-40B4-BE49-F238E27FC236}">
                  <a16:creationId xmlns:a16="http://schemas.microsoft.com/office/drawing/2014/main" id="{DECA868B-B2AA-4E99-BA71-A745540408B3}"/>
                </a:ext>
              </a:extLst>
            </p:cNvPr>
            <p:cNvSpPr/>
            <p:nvPr/>
          </p:nvSpPr>
          <p:spPr>
            <a:xfrm>
              <a:off x="1969526" y="1981204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0"/>
                  </a:moveTo>
                  <a:cubicBezTo>
                    <a:pt x="1" y="2"/>
                    <a:pt x="2" y="6"/>
                    <a:pt x="4" y="9"/>
                  </a:cubicBezTo>
                  <a:lnTo>
                    <a:pt x="4" y="9"/>
                  </a:lnTo>
                  <a:cubicBezTo>
                    <a:pt x="3" y="6"/>
                    <a:pt x="2" y="3"/>
                    <a:pt x="1" y="0"/>
                  </a:cubicBezTo>
                  <a:close/>
                  <a:moveTo>
                    <a:pt x="4" y="9"/>
                  </a:moveTo>
                  <a:cubicBezTo>
                    <a:pt x="5" y="13"/>
                    <a:pt x="6" y="17"/>
                    <a:pt x="8" y="21"/>
                  </a:cubicBezTo>
                  <a:lnTo>
                    <a:pt x="8" y="14"/>
                  </a:lnTo>
                  <a:cubicBezTo>
                    <a:pt x="6" y="13"/>
                    <a:pt x="5" y="11"/>
                    <a:pt x="4" y="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4151;p53">
              <a:extLst>
                <a:ext uri="{FF2B5EF4-FFF2-40B4-BE49-F238E27FC236}">
                  <a16:creationId xmlns:a16="http://schemas.microsoft.com/office/drawing/2014/main" id="{FDA527DB-BFF0-44C6-8817-A50D44564CB4}"/>
                </a:ext>
              </a:extLst>
            </p:cNvPr>
            <p:cNvSpPr/>
            <p:nvPr/>
          </p:nvSpPr>
          <p:spPr>
            <a:xfrm>
              <a:off x="1954034" y="1972827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4152;p53">
              <a:extLst>
                <a:ext uri="{FF2B5EF4-FFF2-40B4-BE49-F238E27FC236}">
                  <a16:creationId xmlns:a16="http://schemas.microsoft.com/office/drawing/2014/main" id="{EC35C095-E818-495D-8B97-D1715238F851}"/>
                </a:ext>
              </a:extLst>
            </p:cNvPr>
            <p:cNvSpPr/>
            <p:nvPr/>
          </p:nvSpPr>
          <p:spPr>
            <a:xfrm>
              <a:off x="1953369" y="197354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4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4153;p53">
              <a:extLst>
                <a:ext uri="{FF2B5EF4-FFF2-40B4-BE49-F238E27FC236}">
                  <a16:creationId xmlns:a16="http://schemas.microsoft.com/office/drawing/2014/main" id="{952F003C-1D13-4A96-8112-ACAAA5B55580}"/>
                </a:ext>
              </a:extLst>
            </p:cNvPr>
            <p:cNvSpPr/>
            <p:nvPr/>
          </p:nvSpPr>
          <p:spPr>
            <a:xfrm>
              <a:off x="1952989" y="197392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4154;p53">
              <a:extLst>
                <a:ext uri="{FF2B5EF4-FFF2-40B4-BE49-F238E27FC236}">
                  <a16:creationId xmlns:a16="http://schemas.microsoft.com/office/drawing/2014/main" id="{C9C415D9-C7E5-4279-BDE1-655C34CA1EE5}"/>
                </a:ext>
              </a:extLst>
            </p:cNvPr>
            <p:cNvSpPr/>
            <p:nvPr/>
          </p:nvSpPr>
          <p:spPr>
            <a:xfrm>
              <a:off x="1962968" y="1989228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1" y="18"/>
                  </a:moveTo>
                  <a:cubicBezTo>
                    <a:pt x="8" y="11"/>
                    <a:pt x="15" y="4"/>
                    <a:pt x="22" y="1"/>
                  </a:cubicBezTo>
                  <a:cubicBezTo>
                    <a:pt x="15" y="4"/>
                    <a:pt x="8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4155;p53">
              <a:extLst>
                <a:ext uri="{FF2B5EF4-FFF2-40B4-BE49-F238E27FC236}">
                  <a16:creationId xmlns:a16="http://schemas.microsoft.com/office/drawing/2014/main" id="{F13021E8-7A3C-48FD-A59E-9DAD45443305}"/>
                </a:ext>
              </a:extLst>
            </p:cNvPr>
            <p:cNvSpPr/>
            <p:nvPr/>
          </p:nvSpPr>
          <p:spPr>
            <a:xfrm>
              <a:off x="1961828" y="1990518"/>
              <a:ext cx="394" cy="625"/>
            </a:xfrm>
            <a:custGeom>
              <a:avLst/>
              <a:gdLst/>
              <a:ahLst/>
              <a:cxnLst/>
              <a:rect l="l" t="t" r="r" b="b"/>
              <a:pathLst>
                <a:path w="29" h="46" extrusionOk="0">
                  <a:moveTo>
                    <a:pt x="29" y="0"/>
                  </a:moveTo>
                  <a:cubicBezTo>
                    <a:pt x="18" y="14"/>
                    <a:pt x="11" y="28"/>
                    <a:pt x="1" y="46"/>
                  </a:cubicBezTo>
                  <a:cubicBezTo>
                    <a:pt x="11" y="28"/>
                    <a:pt x="22" y="14"/>
                    <a:pt x="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4156;p53">
              <a:extLst>
                <a:ext uri="{FF2B5EF4-FFF2-40B4-BE49-F238E27FC236}">
                  <a16:creationId xmlns:a16="http://schemas.microsoft.com/office/drawing/2014/main" id="{AE42606B-8518-466E-A04B-662141554B70}"/>
                </a:ext>
              </a:extLst>
            </p:cNvPr>
            <p:cNvSpPr/>
            <p:nvPr/>
          </p:nvSpPr>
          <p:spPr>
            <a:xfrm>
              <a:off x="1962262" y="1989988"/>
              <a:ext cx="339" cy="448"/>
            </a:xfrm>
            <a:custGeom>
              <a:avLst/>
              <a:gdLst/>
              <a:ahLst/>
              <a:cxnLst/>
              <a:rect l="l" t="t" r="r" b="b"/>
              <a:pathLst>
                <a:path w="25" h="33" extrusionOk="0">
                  <a:moveTo>
                    <a:pt x="25" y="1"/>
                  </a:moveTo>
                  <a:cubicBezTo>
                    <a:pt x="14" y="11"/>
                    <a:pt x="7" y="22"/>
                    <a:pt x="0" y="32"/>
                  </a:cubicBezTo>
                  <a:cubicBezTo>
                    <a:pt x="7" y="22"/>
                    <a:pt x="14" y="11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4157;p53">
              <a:extLst>
                <a:ext uri="{FF2B5EF4-FFF2-40B4-BE49-F238E27FC236}">
                  <a16:creationId xmlns:a16="http://schemas.microsoft.com/office/drawing/2014/main" id="{A518A9E7-7AF7-4BC5-805D-3DAE33B7AED9}"/>
                </a:ext>
              </a:extLst>
            </p:cNvPr>
            <p:cNvSpPr/>
            <p:nvPr/>
          </p:nvSpPr>
          <p:spPr>
            <a:xfrm>
              <a:off x="1969675" y="198172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4158;p53">
              <a:extLst>
                <a:ext uri="{FF2B5EF4-FFF2-40B4-BE49-F238E27FC236}">
                  <a16:creationId xmlns:a16="http://schemas.microsoft.com/office/drawing/2014/main" id="{1B4CF69F-51A1-4BC5-804B-9DEAF43142C6}"/>
                </a:ext>
              </a:extLst>
            </p:cNvPr>
            <p:cNvSpPr/>
            <p:nvPr/>
          </p:nvSpPr>
          <p:spPr>
            <a:xfrm>
              <a:off x="1969621" y="1981530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cubicBezTo>
                    <a:pt x="1" y="4"/>
                    <a:pt x="4" y="8"/>
                    <a:pt x="4" y="11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4159;p53">
              <a:extLst>
                <a:ext uri="{FF2B5EF4-FFF2-40B4-BE49-F238E27FC236}">
                  <a16:creationId xmlns:a16="http://schemas.microsoft.com/office/drawing/2014/main" id="{A918B5BB-4165-40BE-9038-BE25EE5F3500}"/>
                </a:ext>
              </a:extLst>
            </p:cNvPr>
            <p:cNvSpPr/>
            <p:nvPr/>
          </p:nvSpPr>
          <p:spPr>
            <a:xfrm>
              <a:off x="1969675" y="198200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4160;p53">
              <a:extLst>
                <a:ext uri="{FF2B5EF4-FFF2-40B4-BE49-F238E27FC236}">
                  <a16:creationId xmlns:a16="http://schemas.microsoft.com/office/drawing/2014/main" id="{85C56420-02C5-4E1F-80D6-FDF5887BEBFC}"/>
                </a:ext>
              </a:extLst>
            </p:cNvPr>
            <p:cNvSpPr/>
            <p:nvPr/>
          </p:nvSpPr>
          <p:spPr>
            <a:xfrm>
              <a:off x="1962588" y="1989568"/>
              <a:ext cx="353" cy="394"/>
            </a:xfrm>
            <a:custGeom>
              <a:avLst/>
              <a:gdLst/>
              <a:ahLst/>
              <a:cxnLst/>
              <a:rect l="l" t="t" r="r" b="b"/>
              <a:pathLst>
                <a:path w="26" h="29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7"/>
                    <a:pt x="8" y="18"/>
                    <a:pt x="1" y="28"/>
                  </a:cubicBezTo>
                  <a:cubicBezTo>
                    <a:pt x="11" y="18"/>
                    <a:pt x="18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4161;p53">
              <a:extLst>
                <a:ext uri="{FF2B5EF4-FFF2-40B4-BE49-F238E27FC236}">
                  <a16:creationId xmlns:a16="http://schemas.microsoft.com/office/drawing/2014/main" id="{45E7E863-130C-43F0-8CF9-D578A6435CAB}"/>
                </a:ext>
              </a:extLst>
            </p:cNvPr>
            <p:cNvSpPr/>
            <p:nvPr/>
          </p:nvSpPr>
          <p:spPr>
            <a:xfrm>
              <a:off x="1969580" y="198139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4162;p53">
              <a:extLst>
                <a:ext uri="{FF2B5EF4-FFF2-40B4-BE49-F238E27FC236}">
                  <a16:creationId xmlns:a16="http://schemas.microsoft.com/office/drawing/2014/main" id="{09888CDE-48B3-4C89-83F7-0A9A5C53CB2C}"/>
                </a:ext>
              </a:extLst>
            </p:cNvPr>
            <p:cNvSpPr/>
            <p:nvPr/>
          </p:nvSpPr>
          <p:spPr>
            <a:xfrm>
              <a:off x="1922385" y="1832082"/>
              <a:ext cx="60230" cy="48838"/>
            </a:xfrm>
            <a:custGeom>
              <a:avLst/>
              <a:gdLst/>
              <a:ahLst/>
              <a:cxnLst/>
              <a:rect l="l" t="t" r="r" b="b"/>
              <a:pathLst>
                <a:path w="4436" h="3597" extrusionOk="0">
                  <a:moveTo>
                    <a:pt x="2101" y="1"/>
                  </a:moveTo>
                  <a:cubicBezTo>
                    <a:pt x="1968" y="134"/>
                    <a:pt x="1894" y="309"/>
                    <a:pt x="1838" y="460"/>
                  </a:cubicBezTo>
                  <a:cubicBezTo>
                    <a:pt x="1792" y="579"/>
                    <a:pt x="1666" y="705"/>
                    <a:pt x="1523" y="852"/>
                  </a:cubicBezTo>
                  <a:cubicBezTo>
                    <a:pt x="1337" y="1041"/>
                    <a:pt x="1127" y="1254"/>
                    <a:pt x="1113" y="1447"/>
                  </a:cubicBezTo>
                  <a:cubicBezTo>
                    <a:pt x="1099" y="1664"/>
                    <a:pt x="921" y="1923"/>
                    <a:pt x="697" y="2255"/>
                  </a:cubicBezTo>
                  <a:cubicBezTo>
                    <a:pt x="490" y="2550"/>
                    <a:pt x="305" y="2854"/>
                    <a:pt x="144" y="3176"/>
                  </a:cubicBezTo>
                  <a:cubicBezTo>
                    <a:pt x="77" y="3309"/>
                    <a:pt x="28" y="3449"/>
                    <a:pt x="0" y="3596"/>
                  </a:cubicBezTo>
                  <a:lnTo>
                    <a:pt x="2017" y="3596"/>
                  </a:lnTo>
                  <a:lnTo>
                    <a:pt x="2017" y="2805"/>
                  </a:lnTo>
                  <a:cubicBezTo>
                    <a:pt x="2017" y="2704"/>
                    <a:pt x="2157" y="2630"/>
                    <a:pt x="2339" y="2543"/>
                  </a:cubicBezTo>
                  <a:lnTo>
                    <a:pt x="2374" y="2525"/>
                  </a:lnTo>
                  <a:cubicBezTo>
                    <a:pt x="2458" y="2483"/>
                    <a:pt x="2570" y="2424"/>
                    <a:pt x="2587" y="2396"/>
                  </a:cubicBezTo>
                  <a:lnTo>
                    <a:pt x="2587" y="866"/>
                  </a:lnTo>
                  <a:lnTo>
                    <a:pt x="2654" y="866"/>
                  </a:lnTo>
                  <a:cubicBezTo>
                    <a:pt x="3053" y="876"/>
                    <a:pt x="3609" y="883"/>
                    <a:pt x="4002" y="883"/>
                  </a:cubicBezTo>
                  <a:cubicBezTo>
                    <a:pt x="4191" y="883"/>
                    <a:pt x="4338" y="883"/>
                    <a:pt x="4415" y="876"/>
                  </a:cubicBezTo>
                  <a:lnTo>
                    <a:pt x="4436" y="876"/>
                  </a:lnTo>
                  <a:lnTo>
                    <a:pt x="4436" y="859"/>
                  </a:lnTo>
                  <a:lnTo>
                    <a:pt x="4436" y="848"/>
                  </a:lnTo>
                  <a:lnTo>
                    <a:pt x="4436" y="838"/>
                  </a:lnTo>
                  <a:lnTo>
                    <a:pt x="4436" y="824"/>
                  </a:lnTo>
                  <a:lnTo>
                    <a:pt x="4436" y="813"/>
                  </a:lnTo>
                  <a:lnTo>
                    <a:pt x="4436" y="792"/>
                  </a:lnTo>
                  <a:lnTo>
                    <a:pt x="4436" y="785"/>
                  </a:lnTo>
                  <a:lnTo>
                    <a:pt x="4436" y="764"/>
                  </a:lnTo>
                  <a:lnTo>
                    <a:pt x="4436" y="750"/>
                  </a:lnTo>
                  <a:lnTo>
                    <a:pt x="4436" y="729"/>
                  </a:lnTo>
                  <a:lnTo>
                    <a:pt x="4436" y="715"/>
                  </a:lnTo>
                  <a:lnTo>
                    <a:pt x="4436" y="694"/>
                  </a:lnTo>
                  <a:lnTo>
                    <a:pt x="4436" y="677"/>
                  </a:lnTo>
                  <a:lnTo>
                    <a:pt x="4436" y="656"/>
                  </a:lnTo>
                  <a:lnTo>
                    <a:pt x="4436" y="631"/>
                  </a:lnTo>
                  <a:lnTo>
                    <a:pt x="4436" y="610"/>
                  </a:lnTo>
                  <a:lnTo>
                    <a:pt x="4436" y="586"/>
                  </a:lnTo>
                  <a:lnTo>
                    <a:pt x="4436" y="568"/>
                  </a:lnTo>
                  <a:lnTo>
                    <a:pt x="4436" y="533"/>
                  </a:lnTo>
                  <a:lnTo>
                    <a:pt x="4436" y="519"/>
                  </a:lnTo>
                  <a:lnTo>
                    <a:pt x="4436" y="477"/>
                  </a:lnTo>
                  <a:lnTo>
                    <a:pt x="4436" y="463"/>
                  </a:lnTo>
                  <a:lnTo>
                    <a:pt x="4436" y="418"/>
                  </a:lnTo>
                  <a:lnTo>
                    <a:pt x="4436" y="411"/>
                  </a:lnTo>
                  <a:cubicBezTo>
                    <a:pt x="4436" y="337"/>
                    <a:pt x="4432" y="253"/>
                    <a:pt x="4432" y="162"/>
                  </a:cubicBezTo>
                  <a:lnTo>
                    <a:pt x="4429" y="158"/>
                  </a:lnTo>
                  <a:lnTo>
                    <a:pt x="4425" y="148"/>
                  </a:lnTo>
                  <a:lnTo>
                    <a:pt x="4418" y="134"/>
                  </a:lnTo>
                  <a:lnTo>
                    <a:pt x="4418" y="127"/>
                  </a:lnTo>
                  <a:lnTo>
                    <a:pt x="4411" y="113"/>
                  </a:lnTo>
                  <a:lnTo>
                    <a:pt x="4411" y="106"/>
                  </a:lnTo>
                  <a:lnTo>
                    <a:pt x="4408" y="88"/>
                  </a:lnTo>
                  <a:cubicBezTo>
                    <a:pt x="4394" y="36"/>
                    <a:pt x="4383" y="1"/>
                    <a:pt x="410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4163;p53">
              <a:extLst>
                <a:ext uri="{FF2B5EF4-FFF2-40B4-BE49-F238E27FC236}">
                  <a16:creationId xmlns:a16="http://schemas.microsoft.com/office/drawing/2014/main" id="{E1D0E567-2FFD-4AC5-9CC1-6922AA3C0C84}"/>
                </a:ext>
              </a:extLst>
            </p:cNvPr>
            <p:cNvSpPr/>
            <p:nvPr/>
          </p:nvSpPr>
          <p:spPr>
            <a:xfrm>
              <a:off x="1982370" y="1833793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4164;p53">
              <a:extLst>
                <a:ext uri="{FF2B5EF4-FFF2-40B4-BE49-F238E27FC236}">
                  <a16:creationId xmlns:a16="http://schemas.microsoft.com/office/drawing/2014/main" id="{F7A825A8-4A47-4A0F-A09E-BBCF1D9B0FA8}"/>
                </a:ext>
              </a:extLst>
            </p:cNvPr>
            <p:cNvSpPr/>
            <p:nvPr/>
          </p:nvSpPr>
          <p:spPr>
            <a:xfrm>
              <a:off x="1982275" y="183350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4165;p53">
              <a:extLst>
                <a:ext uri="{FF2B5EF4-FFF2-40B4-BE49-F238E27FC236}">
                  <a16:creationId xmlns:a16="http://schemas.microsoft.com/office/drawing/2014/main" id="{53EA3DB3-1B7C-400F-9474-F66F1459E1E0}"/>
                </a:ext>
              </a:extLst>
            </p:cNvPr>
            <p:cNvSpPr/>
            <p:nvPr/>
          </p:nvSpPr>
          <p:spPr>
            <a:xfrm>
              <a:off x="1982465" y="1834078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4166;p53">
              <a:extLst>
                <a:ext uri="{FF2B5EF4-FFF2-40B4-BE49-F238E27FC236}">
                  <a16:creationId xmlns:a16="http://schemas.microsoft.com/office/drawing/2014/main" id="{EF55B99B-4B00-4F5B-9968-46728997BE97}"/>
                </a:ext>
              </a:extLst>
            </p:cNvPr>
            <p:cNvSpPr/>
            <p:nvPr/>
          </p:nvSpPr>
          <p:spPr>
            <a:xfrm>
              <a:off x="1922575" y="1836318"/>
              <a:ext cx="85525" cy="95653"/>
            </a:xfrm>
            <a:custGeom>
              <a:avLst/>
              <a:gdLst/>
              <a:ahLst/>
              <a:cxnLst/>
              <a:rect l="l" t="t" r="r" b="b"/>
              <a:pathLst>
                <a:path w="6299" h="7045" extrusionOk="0">
                  <a:moveTo>
                    <a:pt x="4548" y="1"/>
                  </a:moveTo>
                  <a:lnTo>
                    <a:pt x="4551" y="99"/>
                  </a:lnTo>
                  <a:cubicBezTo>
                    <a:pt x="4551" y="176"/>
                    <a:pt x="4551" y="242"/>
                    <a:pt x="4555" y="298"/>
                  </a:cubicBezTo>
                  <a:lnTo>
                    <a:pt x="4555" y="305"/>
                  </a:lnTo>
                  <a:lnTo>
                    <a:pt x="4555" y="337"/>
                  </a:lnTo>
                  <a:lnTo>
                    <a:pt x="4555" y="347"/>
                  </a:lnTo>
                  <a:lnTo>
                    <a:pt x="4555" y="372"/>
                  </a:lnTo>
                  <a:lnTo>
                    <a:pt x="4555" y="386"/>
                  </a:lnTo>
                  <a:lnTo>
                    <a:pt x="4555" y="403"/>
                  </a:lnTo>
                  <a:lnTo>
                    <a:pt x="4555" y="421"/>
                  </a:lnTo>
                  <a:lnTo>
                    <a:pt x="4555" y="435"/>
                  </a:lnTo>
                  <a:lnTo>
                    <a:pt x="4555" y="452"/>
                  </a:lnTo>
                  <a:lnTo>
                    <a:pt x="4555" y="466"/>
                  </a:lnTo>
                  <a:lnTo>
                    <a:pt x="4555" y="480"/>
                  </a:lnTo>
                  <a:lnTo>
                    <a:pt x="4555" y="494"/>
                  </a:lnTo>
                  <a:lnTo>
                    <a:pt x="4555" y="508"/>
                  </a:lnTo>
                  <a:lnTo>
                    <a:pt x="4555" y="519"/>
                  </a:lnTo>
                  <a:lnTo>
                    <a:pt x="4555" y="533"/>
                  </a:lnTo>
                  <a:lnTo>
                    <a:pt x="4555" y="540"/>
                  </a:lnTo>
                  <a:lnTo>
                    <a:pt x="4555" y="554"/>
                  </a:lnTo>
                  <a:lnTo>
                    <a:pt x="4555" y="561"/>
                  </a:lnTo>
                  <a:lnTo>
                    <a:pt x="4555" y="575"/>
                  </a:lnTo>
                  <a:lnTo>
                    <a:pt x="4555" y="578"/>
                  </a:lnTo>
                  <a:cubicBezTo>
                    <a:pt x="4555" y="589"/>
                    <a:pt x="4551" y="599"/>
                    <a:pt x="4551" y="610"/>
                  </a:cubicBezTo>
                  <a:lnTo>
                    <a:pt x="4551" y="620"/>
                  </a:lnTo>
                  <a:lnTo>
                    <a:pt x="4551" y="624"/>
                  </a:lnTo>
                  <a:lnTo>
                    <a:pt x="4551" y="634"/>
                  </a:lnTo>
                  <a:lnTo>
                    <a:pt x="4551" y="641"/>
                  </a:lnTo>
                  <a:lnTo>
                    <a:pt x="4551" y="645"/>
                  </a:lnTo>
                  <a:lnTo>
                    <a:pt x="4551" y="652"/>
                  </a:lnTo>
                  <a:lnTo>
                    <a:pt x="4551" y="659"/>
                  </a:lnTo>
                  <a:lnTo>
                    <a:pt x="4551" y="666"/>
                  </a:lnTo>
                  <a:lnTo>
                    <a:pt x="4551" y="669"/>
                  </a:lnTo>
                  <a:lnTo>
                    <a:pt x="4551" y="673"/>
                  </a:lnTo>
                  <a:lnTo>
                    <a:pt x="4544" y="673"/>
                  </a:lnTo>
                  <a:lnTo>
                    <a:pt x="4541" y="676"/>
                  </a:lnTo>
                  <a:lnTo>
                    <a:pt x="4537" y="676"/>
                  </a:lnTo>
                  <a:cubicBezTo>
                    <a:pt x="4523" y="686"/>
                    <a:pt x="4495" y="705"/>
                    <a:pt x="3919" y="705"/>
                  </a:cubicBezTo>
                  <a:cubicBezTo>
                    <a:pt x="3655" y="705"/>
                    <a:pt x="3276" y="701"/>
                    <a:pt x="2731" y="690"/>
                  </a:cubicBezTo>
                  <a:lnTo>
                    <a:pt x="2731" y="2084"/>
                  </a:lnTo>
                  <a:cubicBezTo>
                    <a:pt x="2731" y="2189"/>
                    <a:pt x="2591" y="2259"/>
                    <a:pt x="2409" y="2346"/>
                  </a:cubicBezTo>
                  <a:cubicBezTo>
                    <a:pt x="2321" y="2392"/>
                    <a:pt x="2181" y="2462"/>
                    <a:pt x="2160" y="2500"/>
                  </a:cubicBezTo>
                  <a:lnTo>
                    <a:pt x="2160" y="3417"/>
                  </a:lnTo>
                  <a:lnTo>
                    <a:pt x="0" y="3417"/>
                  </a:lnTo>
                  <a:cubicBezTo>
                    <a:pt x="0" y="3634"/>
                    <a:pt x="109" y="3739"/>
                    <a:pt x="214" y="3844"/>
                  </a:cubicBezTo>
                  <a:cubicBezTo>
                    <a:pt x="242" y="3872"/>
                    <a:pt x="270" y="3897"/>
                    <a:pt x="294" y="3925"/>
                  </a:cubicBezTo>
                  <a:cubicBezTo>
                    <a:pt x="389" y="4037"/>
                    <a:pt x="368" y="4177"/>
                    <a:pt x="347" y="4314"/>
                  </a:cubicBezTo>
                  <a:cubicBezTo>
                    <a:pt x="322" y="4475"/>
                    <a:pt x="298" y="4643"/>
                    <a:pt x="420" y="4811"/>
                  </a:cubicBezTo>
                  <a:cubicBezTo>
                    <a:pt x="609" y="5073"/>
                    <a:pt x="550" y="5472"/>
                    <a:pt x="245" y="5962"/>
                  </a:cubicBezTo>
                  <a:cubicBezTo>
                    <a:pt x="203" y="6025"/>
                    <a:pt x="189" y="6138"/>
                    <a:pt x="175" y="6260"/>
                  </a:cubicBezTo>
                  <a:lnTo>
                    <a:pt x="179" y="6253"/>
                  </a:lnTo>
                  <a:lnTo>
                    <a:pt x="193" y="6225"/>
                  </a:lnTo>
                  <a:cubicBezTo>
                    <a:pt x="227" y="6157"/>
                    <a:pt x="275" y="6055"/>
                    <a:pt x="395" y="6055"/>
                  </a:cubicBezTo>
                  <a:cubicBezTo>
                    <a:pt x="410" y="6055"/>
                    <a:pt x="427" y="6057"/>
                    <a:pt x="445" y="6060"/>
                  </a:cubicBezTo>
                  <a:cubicBezTo>
                    <a:pt x="487" y="6067"/>
                    <a:pt x="529" y="6074"/>
                    <a:pt x="571" y="6074"/>
                  </a:cubicBezTo>
                  <a:cubicBezTo>
                    <a:pt x="598" y="6075"/>
                    <a:pt x="625" y="6076"/>
                    <a:pt x="652" y="6076"/>
                  </a:cubicBezTo>
                  <a:cubicBezTo>
                    <a:pt x="741" y="6076"/>
                    <a:pt x="828" y="6071"/>
                    <a:pt x="914" y="6060"/>
                  </a:cubicBezTo>
                  <a:cubicBezTo>
                    <a:pt x="956" y="6046"/>
                    <a:pt x="1091" y="5995"/>
                    <a:pt x="1223" y="5995"/>
                  </a:cubicBezTo>
                  <a:cubicBezTo>
                    <a:pt x="1279" y="5995"/>
                    <a:pt x="1335" y="6004"/>
                    <a:pt x="1383" y="6029"/>
                  </a:cubicBezTo>
                  <a:cubicBezTo>
                    <a:pt x="1516" y="6095"/>
                    <a:pt x="1645" y="6232"/>
                    <a:pt x="1691" y="6292"/>
                  </a:cubicBezTo>
                  <a:lnTo>
                    <a:pt x="1901" y="6292"/>
                  </a:lnTo>
                  <a:lnTo>
                    <a:pt x="1915" y="6334"/>
                  </a:lnTo>
                  <a:cubicBezTo>
                    <a:pt x="1957" y="6442"/>
                    <a:pt x="2094" y="6740"/>
                    <a:pt x="2258" y="6796"/>
                  </a:cubicBezTo>
                  <a:cubicBezTo>
                    <a:pt x="2272" y="6799"/>
                    <a:pt x="2286" y="6803"/>
                    <a:pt x="2300" y="6810"/>
                  </a:cubicBezTo>
                  <a:cubicBezTo>
                    <a:pt x="2391" y="6866"/>
                    <a:pt x="2461" y="6946"/>
                    <a:pt x="2503" y="7044"/>
                  </a:cubicBezTo>
                  <a:lnTo>
                    <a:pt x="2542" y="7044"/>
                  </a:lnTo>
                  <a:lnTo>
                    <a:pt x="2556" y="7041"/>
                  </a:lnTo>
                  <a:lnTo>
                    <a:pt x="2559" y="7041"/>
                  </a:lnTo>
                  <a:lnTo>
                    <a:pt x="2577" y="7037"/>
                  </a:lnTo>
                  <a:lnTo>
                    <a:pt x="2594" y="7034"/>
                  </a:lnTo>
                  <a:lnTo>
                    <a:pt x="2598" y="7034"/>
                  </a:lnTo>
                  <a:lnTo>
                    <a:pt x="2612" y="7027"/>
                  </a:lnTo>
                  <a:lnTo>
                    <a:pt x="2619" y="7027"/>
                  </a:lnTo>
                  <a:lnTo>
                    <a:pt x="2629" y="7023"/>
                  </a:lnTo>
                  <a:lnTo>
                    <a:pt x="2633" y="7020"/>
                  </a:lnTo>
                  <a:lnTo>
                    <a:pt x="2643" y="7013"/>
                  </a:lnTo>
                  <a:lnTo>
                    <a:pt x="2650" y="7013"/>
                  </a:lnTo>
                  <a:cubicBezTo>
                    <a:pt x="2654" y="7009"/>
                    <a:pt x="2657" y="7006"/>
                    <a:pt x="2661" y="7002"/>
                  </a:cubicBezTo>
                  <a:lnTo>
                    <a:pt x="2664" y="7002"/>
                  </a:lnTo>
                  <a:lnTo>
                    <a:pt x="2671" y="6995"/>
                  </a:lnTo>
                  <a:lnTo>
                    <a:pt x="2675" y="6988"/>
                  </a:lnTo>
                  <a:lnTo>
                    <a:pt x="2682" y="6981"/>
                  </a:lnTo>
                  <a:lnTo>
                    <a:pt x="2682" y="6978"/>
                  </a:lnTo>
                  <a:cubicBezTo>
                    <a:pt x="2685" y="6974"/>
                    <a:pt x="2685" y="6971"/>
                    <a:pt x="2685" y="6967"/>
                  </a:cubicBezTo>
                  <a:lnTo>
                    <a:pt x="2685" y="6964"/>
                  </a:lnTo>
                  <a:cubicBezTo>
                    <a:pt x="2689" y="6957"/>
                    <a:pt x="2689" y="6953"/>
                    <a:pt x="2685" y="6946"/>
                  </a:cubicBezTo>
                  <a:cubicBezTo>
                    <a:pt x="2685" y="6897"/>
                    <a:pt x="2696" y="6729"/>
                    <a:pt x="2815" y="6673"/>
                  </a:cubicBezTo>
                  <a:cubicBezTo>
                    <a:pt x="2837" y="6664"/>
                    <a:pt x="2860" y="6659"/>
                    <a:pt x="2884" y="6659"/>
                  </a:cubicBezTo>
                  <a:cubicBezTo>
                    <a:pt x="2952" y="6659"/>
                    <a:pt x="3030" y="6697"/>
                    <a:pt x="3116" y="6775"/>
                  </a:cubicBezTo>
                  <a:cubicBezTo>
                    <a:pt x="3204" y="6854"/>
                    <a:pt x="3237" y="6859"/>
                    <a:pt x="3246" y="6859"/>
                  </a:cubicBezTo>
                  <a:cubicBezTo>
                    <a:pt x="3247" y="6859"/>
                    <a:pt x="3248" y="6859"/>
                    <a:pt x="3249" y="6859"/>
                  </a:cubicBezTo>
                  <a:cubicBezTo>
                    <a:pt x="3263" y="6841"/>
                    <a:pt x="3273" y="6824"/>
                    <a:pt x="3280" y="6803"/>
                  </a:cubicBezTo>
                  <a:cubicBezTo>
                    <a:pt x="3287" y="6782"/>
                    <a:pt x="3298" y="6757"/>
                    <a:pt x="3312" y="6740"/>
                  </a:cubicBezTo>
                  <a:cubicBezTo>
                    <a:pt x="3341" y="6696"/>
                    <a:pt x="3384" y="6681"/>
                    <a:pt x="3433" y="6681"/>
                  </a:cubicBezTo>
                  <a:cubicBezTo>
                    <a:pt x="3477" y="6681"/>
                    <a:pt x="3526" y="6693"/>
                    <a:pt x="3574" y="6705"/>
                  </a:cubicBezTo>
                  <a:cubicBezTo>
                    <a:pt x="3627" y="6722"/>
                    <a:pt x="3679" y="6729"/>
                    <a:pt x="3735" y="6733"/>
                  </a:cubicBezTo>
                  <a:cubicBezTo>
                    <a:pt x="3865" y="6733"/>
                    <a:pt x="4047" y="6642"/>
                    <a:pt x="4047" y="6642"/>
                  </a:cubicBezTo>
                  <a:lnTo>
                    <a:pt x="4061" y="6635"/>
                  </a:lnTo>
                  <a:lnTo>
                    <a:pt x="4079" y="6635"/>
                  </a:lnTo>
                  <a:cubicBezTo>
                    <a:pt x="4388" y="6639"/>
                    <a:pt x="4778" y="6642"/>
                    <a:pt x="5138" y="6642"/>
                  </a:cubicBezTo>
                  <a:cubicBezTo>
                    <a:pt x="5653" y="6642"/>
                    <a:pt x="6108" y="6636"/>
                    <a:pt x="6183" y="6617"/>
                  </a:cubicBezTo>
                  <a:cubicBezTo>
                    <a:pt x="6211" y="6586"/>
                    <a:pt x="6228" y="6414"/>
                    <a:pt x="6221" y="6243"/>
                  </a:cubicBezTo>
                  <a:lnTo>
                    <a:pt x="6221" y="6239"/>
                  </a:lnTo>
                  <a:lnTo>
                    <a:pt x="6050" y="6067"/>
                  </a:lnTo>
                  <a:lnTo>
                    <a:pt x="6050" y="6046"/>
                  </a:lnTo>
                  <a:lnTo>
                    <a:pt x="5524" y="1142"/>
                  </a:lnTo>
                  <a:lnTo>
                    <a:pt x="6298" y="1142"/>
                  </a:lnTo>
                  <a:cubicBezTo>
                    <a:pt x="5430" y="568"/>
                    <a:pt x="4709" y="95"/>
                    <a:pt x="4569" y="11"/>
                  </a:cubicBezTo>
                  <a:lnTo>
                    <a:pt x="4555" y="4"/>
                  </a:lnTo>
                  <a:lnTo>
                    <a:pt x="454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4167;p53">
              <a:extLst>
                <a:ext uri="{FF2B5EF4-FFF2-40B4-BE49-F238E27FC236}">
                  <a16:creationId xmlns:a16="http://schemas.microsoft.com/office/drawing/2014/main" id="{E4A8B6F7-6748-409B-B56F-078729D16279}"/>
                </a:ext>
              </a:extLst>
            </p:cNvPr>
            <p:cNvSpPr/>
            <p:nvPr/>
          </p:nvSpPr>
          <p:spPr>
            <a:xfrm>
              <a:off x="1984366" y="1836088"/>
              <a:ext cx="54" cy="1385"/>
            </a:xfrm>
            <a:custGeom>
              <a:avLst/>
              <a:gdLst/>
              <a:ahLst/>
              <a:cxnLst/>
              <a:rect l="l" t="t" r="r" b="b"/>
              <a:pathLst>
                <a:path w="4" h="102" extrusionOk="0">
                  <a:moveTo>
                    <a:pt x="0" y="0"/>
                  </a:moveTo>
                  <a:cubicBezTo>
                    <a:pt x="0" y="18"/>
                    <a:pt x="1" y="37"/>
                    <a:pt x="2" y="55"/>
                  </a:cubicBezTo>
                  <a:lnTo>
                    <a:pt x="2" y="55"/>
                  </a:lnTo>
                  <a:lnTo>
                    <a:pt x="0" y="0"/>
                  </a:lnTo>
                  <a:close/>
                  <a:moveTo>
                    <a:pt x="2" y="55"/>
                  </a:moveTo>
                  <a:lnTo>
                    <a:pt x="4" y="102"/>
                  </a:lnTo>
                  <a:cubicBezTo>
                    <a:pt x="4" y="87"/>
                    <a:pt x="3" y="71"/>
                    <a:pt x="2" y="5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4168;p53">
              <a:extLst>
                <a:ext uri="{FF2B5EF4-FFF2-40B4-BE49-F238E27FC236}">
                  <a16:creationId xmlns:a16="http://schemas.microsoft.com/office/drawing/2014/main" id="{E87B52CB-9B09-41FE-9D6C-7676646B281E}"/>
                </a:ext>
              </a:extLst>
            </p:cNvPr>
            <p:cNvSpPr/>
            <p:nvPr/>
          </p:nvSpPr>
          <p:spPr>
            <a:xfrm>
              <a:off x="1984692" y="1836278"/>
              <a:ext cx="23503" cy="15410"/>
            </a:xfrm>
            <a:custGeom>
              <a:avLst/>
              <a:gdLst/>
              <a:ahLst/>
              <a:cxnLst/>
              <a:rect l="l" t="t" r="r" b="b"/>
              <a:pathLst>
                <a:path w="1731" h="1135" extrusionOk="0">
                  <a:moveTo>
                    <a:pt x="1" y="0"/>
                  </a:moveTo>
                  <a:lnTo>
                    <a:pt x="1" y="0"/>
                  </a:lnTo>
                  <a:cubicBezTo>
                    <a:pt x="141" y="88"/>
                    <a:pt x="862" y="560"/>
                    <a:pt x="1730" y="1134"/>
                  </a:cubicBezTo>
                  <a:cubicBezTo>
                    <a:pt x="809" y="525"/>
                    <a:pt x="137" y="8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4169;p53">
              <a:extLst>
                <a:ext uri="{FF2B5EF4-FFF2-40B4-BE49-F238E27FC236}">
                  <a16:creationId xmlns:a16="http://schemas.microsoft.com/office/drawing/2014/main" id="{17C4A413-B7E2-44F6-89D9-98A258A51922}"/>
                </a:ext>
              </a:extLst>
            </p:cNvPr>
            <p:cNvSpPr/>
            <p:nvPr/>
          </p:nvSpPr>
          <p:spPr>
            <a:xfrm>
              <a:off x="1984502" y="183618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4170;p53">
              <a:extLst>
                <a:ext uri="{FF2B5EF4-FFF2-40B4-BE49-F238E27FC236}">
                  <a16:creationId xmlns:a16="http://schemas.microsoft.com/office/drawing/2014/main" id="{0BCD8ED6-11F1-41F9-860F-6D02E646DE29}"/>
                </a:ext>
              </a:extLst>
            </p:cNvPr>
            <p:cNvSpPr/>
            <p:nvPr/>
          </p:nvSpPr>
          <p:spPr>
            <a:xfrm>
              <a:off x="1924517" y="1921218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4"/>
                  </a:moveTo>
                  <a:lnTo>
                    <a:pt x="4" y="0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4171;p53">
              <a:extLst>
                <a:ext uri="{FF2B5EF4-FFF2-40B4-BE49-F238E27FC236}">
                  <a16:creationId xmlns:a16="http://schemas.microsoft.com/office/drawing/2014/main" id="{9E1BB351-776F-4023-8FBF-33BA4A31B1E4}"/>
                </a:ext>
              </a:extLst>
            </p:cNvPr>
            <p:cNvSpPr/>
            <p:nvPr/>
          </p:nvSpPr>
          <p:spPr>
            <a:xfrm>
              <a:off x="1953369" y="1928727"/>
              <a:ext cx="3204" cy="3245"/>
            </a:xfrm>
            <a:custGeom>
              <a:avLst/>
              <a:gdLst/>
              <a:ahLst/>
              <a:cxnLst/>
              <a:rect l="l" t="t" r="r" b="b"/>
              <a:pathLst>
                <a:path w="236" h="239" extrusionOk="0">
                  <a:moveTo>
                    <a:pt x="1" y="0"/>
                  </a:moveTo>
                  <a:cubicBezTo>
                    <a:pt x="102" y="53"/>
                    <a:pt x="183" y="137"/>
                    <a:pt x="235" y="238"/>
                  </a:cubicBezTo>
                  <a:lnTo>
                    <a:pt x="235" y="238"/>
                  </a:lnTo>
                  <a:cubicBezTo>
                    <a:pt x="183" y="137"/>
                    <a:pt x="102" y="53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4172;p53">
              <a:extLst>
                <a:ext uri="{FF2B5EF4-FFF2-40B4-BE49-F238E27FC236}">
                  <a16:creationId xmlns:a16="http://schemas.microsoft.com/office/drawing/2014/main" id="{3E6C9562-6630-47DC-842A-7D42EB38BE1F}"/>
                </a:ext>
              </a:extLst>
            </p:cNvPr>
            <p:cNvSpPr/>
            <p:nvPr/>
          </p:nvSpPr>
          <p:spPr>
            <a:xfrm>
              <a:off x="1929893" y="1918544"/>
              <a:ext cx="4671" cy="258"/>
            </a:xfrm>
            <a:custGeom>
              <a:avLst/>
              <a:gdLst/>
              <a:ahLst/>
              <a:cxnLst/>
              <a:rect l="l" t="t" r="r" b="b"/>
              <a:pathLst>
                <a:path w="344" h="19" extrusionOk="0">
                  <a:moveTo>
                    <a:pt x="0" y="15"/>
                  </a:moveTo>
                  <a:cubicBezTo>
                    <a:pt x="116" y="18"/>
                    <a:pt x="231" y="15"/>
                    <a:pt x="343" y="1"/>
                  </a:cubicBezTo>
                  <a:cubicBezTo>
                    <a:pt x="231" y="15"/>
                    <a:pt x="116" y="18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4173;p53">
              <a:extLst>
                <a:ext uri="{FF2B5EF4-FFF2-40B4-BE49-F238E27FC236}">
                  <a16:creationId xmlns:a16="http://schemas.microsoft.com/office/drawing/2014/main" id="{6AA4F408-6A5B-423E-A03A-773AD8F17073}"/>
                </a:ext>
              </a:extLst>
            </p:cNvPr>
            <p:cNvSpPr/>
            <p:nvPr/>
          </p:nvSpPr>
          <p:spPr>
            <a:xfrm>
              <a:off x="1983796" y="1845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4174;p53">
              <a:extLst>
                <a:ext uri="{FF2B5EF4-FFF2-40B4-BE49-F238E27FC236}">
                  <a16:creationId xmlns:a16="http://schemas.microsoft.com/office/drawing/2014/main" id="{BC1FA5C1-80F3-4C0B-A9C3-CBC8DCAC6CE9}"/>
                </a:ext>
              </a:extLst>
            </p:cNvPr>
            <p:cNvSpPr/>
            <p:nvPr/>
          </p:nvSpPr>
          <p:spPr>
            <a:xfrm>
              <a:off x="1983986" y="18453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4175;p53">
              <a:extLst>
                <a:ext uri="{FF2B5EF4-FFF2-40B4-BE49-F238E27FC236}">
                  <a16:creationId xmlns:a16="http://schemas.microsoft.com/office/drawing/2014/main" id="{268C28C6-FCF3-4E7B-A4CC-815E7AD1A292}"/>
                </a:ext>
              </a:extLst>
            </p:cNvPr>
            <p:cNvSpPr/>
            <p:nvPr/>
          </p:nvSpPr>
          <p:spPr>
            <a:xfrm>
              <a:off x="1984081" y="184515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4176;p53">
              <a:extLst>
                <a:ext uri="{FF2B5EF4-FFF2-40B4-BE49-F238E27FC236}">
                  <a16:creationId xmlns:a16="http://schemas.microsoft.com/office/drawing/2014/main" id="{01FDE61D-5E66-4253-AF1A-812EA216A06E}"/>
                </a:ext>
              </a:extLst>
            </p:cNvPr>
            <p:cNvSpPr/>
            <p:nvPr/>
          </p:nvSpPr>
          <p:spPr>
            <a:xfrm>
              <a:off x="1983891" y="1845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4177;p53">
              <a:extLst>
                <a:ext uri="{FF2B5EF4-FFF2-40B4-BE49-F238E27FC236}">
                  <a16:creationId xmlns:a16="http://schemas.microsoft.com/office/drawing/2014/main" id="{7B7B3876-5D20-4BD1-99FB-4840C39CEC6C}"/>
                </a:ext>
              </a:extLst>
            </p:cNvPr>
            <p:cNvSpPr/>
            <p:nvPr/>
          </p:nvSpPr>
          <p:spPr>
            <a:xfrm>
              <a:off x="1984122" y="18450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4178;p53">
              <a:extLst>
                <a:ext uri="{FF2B5EF4-FFF2-40B4-BE49-F238E27FC236}">
                  <a16:creationId xmlns:a16="http://schemas.microsoft.com/office/drawing/2014/main" id="{68DD6D28-FA86-4E5F-B4ED-B9620F53C2ED}"/>
                </a:ext>
              </a:extLst>
            </p:cNvPr>
            <p:cNvSpPr/>
            <p:nvPr/>
          </p:nvSpPr>
          <p:spPr>
            <a:xfrm>
              <a:off x="1984366" y="18434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4179;p53">
              <a:extLst>
                <a:ext uri="{FF2B5EF4-FFF2-40B4-BE49-F238E27FC236}">
                  <a16:creationId xmlns:a16="http://schemas.microsoft.com/office/drawing/2014/main" id="{9CA53504-8D87-4726-90CE-87534E99A603}"/>
                </a:ext>
              </a:extLst>
            </p:cNvPr>
            <p:cNvSpPr/>
            <p:nvPr/>
          </p:nvSpPr>
          <p:spPr>
            <a:xfrm>
              <a:off x="1983932" y="18454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4180;p53">
              <a:extLst>
                <a:ext uri="{FF2B5EF4-FFF2-40B4-BE49-F238E27FC236}">
                  <a16:creationId xmlns:a16="http://schemas.microsoft.com/office/drawing/2014/main" id="{08D13894-A856-4773-B7A7-ABDE4F69D7A1}"/>
                </a:ext>
              </a:extLst>
            </p:cNvPr>
            <p:cNvSpPr/>
            <p:nvPr/>
          </p:nvSpPr>
          <p:spPr>
            <a:xfrm>
              <a:off x="1984027" y="18452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4181;p53">
              <a:extLst>
                <a:ext uri="{FF2B5EF4-FFF2-40B4-BE49-F238E27FC236}">
                  <a16:creationId xmlns:a16="http://schemas.microsoft.com/office/drawing/2014/main" id="{DA2FCBE5-3AC3-47CB-98E8-A9D776D04F96}"/>
                </a:ext>
              </a:extLst>
            </p:cNvPr>
            <p:cNvSpPr/>
            <p:nvPr/>
          </p:nvSpPr>
          <p:spPr>
            <a:xfrm>
              <a:off x="1984407" y="1840269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4182;p53">
              <a:extLst>
                <a:ext uri="{FF2B5EF4-FFF2-40B4-BE49-F238E27FC236}">
                  <a16:creationId xmlns:a16="http://schemas.microsoft.com/office/drawing/2014/main" id="{C111125C-9500-4F19-9EF3-429B0A4EA52B}"/>
                </a:ext>
              </a:extLst>
            </p:cNvPr>
            <p:cNvSpPr/>
            <p:nvPr/>
          </p:nvSpPr>
          <p:spPr>
            <a:xfrm>
              <a:off x="1984407" y="1841790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4183;p53">
              <a:extLst>
                <a:ext uri="{FF2B5EF4-FFF2-40B4-BE49-F238E27FC236}">
                  <a16:creationId xmlns:a16="http://schemas.microsoft.com/office/drawing/2014/main" id="{A672ABAD-8FDC-4D9D-96EE-E314DB144CD9}"/>
                </a:ext>
              </a:extLst>
            </p:cNvPr>
            <p:cNvSpPr/>
            <p:nvPr/>
          </p:nvSpPr>
          <p:spPr>
            <a:xfrm>
              <a:off x="1984217" y="18447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4184;p53">
              <a:extLst>
                <a:ext uri="{FF2B5EF4-FFF2-40B4-BE49-F238E27FC236}">
                  <a16:creationId xmlns:a16="http://schemas.microsoft.com/office/drawing/2014/main" id="{26F641CE-78F8-44FE-B419-A0215DD7D997}"/>
                </a:ext>
              </a:extLst>
            </p:cNvPr>
            <p:cNvSpPr/>
            <p:nvPr/>
          </p:nvSpPr>
          <p:spPr>
            <a:xfrm>
              <a:off x="1984271" y="18445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4185;p53">
              <a:extLst>
                <a:ext uri="{FF2B5EF4-FFF2-40B4-BE49-F238E27FC236}">
                  <a16:creationId xmlns:a16="http://schemas.microsoft.com/office/drawing/2014/main" id="{B2A9A2ED-E6AE-4932-A8BC-4334D1969928}"/>
                </a:ext>
              </a:extLst>
            </p:cNvPr>
            <p:cNvSpPr/>
            <p:nvPr/>
          </p:nvSpPr>
          <p:spPr>
            <a:xfrm>
              <a:off x="1984366" y="184373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4186;p53">
              <a:extLst>
                <a:ext uri="{FF2B5EF4-FFF2-40B4-BE49-F238E27FC236}">
                  <a16:creationId xmlns:a16="http://schemas.microsoft.com/office/drawing/2014/main" id="{3A64E909-3E40-4293-B837-6A88DF6E369A}"/>
                </a:ext>
              </a:extLst>
            </p:cNvPr>
            <p:cNvSpPr/>
            <p:nvPr/>
          </p:nvSpPr>
          <p:spPr>
            <a:xfrm>
              <a:off x="1984366" y="184397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4187;p53">
              <a:extLst>
                <a:ext uri="{FF2B5EF4-FFF2-40B4-BE49-F238E27FC236}">
                  <a16:creationId xmlns:a16="http://schemas.microsoft.com/office/drawing/2014/main" id="{142844F7-BB37-495A-9A95-4819D58C0AA6}"/>
                </a:ext>
              </a:extLst>
            </p:cNvPr>
            <p:cNvSpPr/>
            <p:nvPr/>
          </p:nvSpPr>
          <p:spPr>
            <a:xfrm>
              <a:off x="1984407" y="18427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4188;p53">
              <a:extLst>
                <a:ext uri="{FF2B5EF4-FFF2-40B4-BE49-F238E27FC236}">
                  <a16:creationId xmlns:a16="http://schemas.microsoft.com/office/drawing/2014/main" id="{C6814A65-E498-4432-8112-7A34635A7253}"/>
                </a:ext>
              </a:extLst>
            </p:cNvPr>
            <p:cNvSpPr/>
            <p:nvPr/>
          </p:nvSpPr>
          <p:spPr>
            <a:xfrm>
              <a:off x="1984312" y="184439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4189;p53">
              <a:extLst>
                <a:ext uri="{FF2B5EF4-FFF2-40B4-BE49-F238E27FC236}">
                  <a16:creationId xmlns:a16="http://schemas.microsoft.com/office/drawing/2014/main" id="{C7BB386D-F0B0-4D35-A2B0-6784DD2EFAF7}"/>
                </a:ext>
              </a:extLst>
            </p:cNvPr>
            <p:cNvSpPr/>
            <p:nvPr/>
          </p:nvSpPr>
          <p:spPr>
            <a:xfrm>
              <a:off x="1984176" y="184496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4190;p53">
              <a:extLst>
                <a:ext uri="{FF2B5EF4-FFF2-40B4-BE49-F238E27FC236}">
                  <a16:creationId xmlns:a16="http://schemas.microsoft.com/office/drawing/2014/main" id="{7A5DF7E2-1225-4599-A17A-32952B8BEFF5}"/>
                </a:ext>
              </a:extLst>
            </p:cNvPr>
            <p:cNvSpPr/>
            <p:nvPr/>
          </p:nvSpPr>
          <p:spPr>
            <a:xfrm>
              <a:off x="1983986" y="18453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4191;p53">
              <a:extLst>
                <a:ext uri="{FF2B5EF4-FFF2-40B4-BE49-F238E27FC236}">
                  <a16:creationId xmlns:a16="http://schemas.microsoft.com/office/drawing/2014/main" id="{CCC2DE63-A091-4855-A46E-20D6F600B869}"/>
                </a:ext>
              </a:extLst>
            </p:cNvPr>
            <p:cNvSpPr/>
            <p:nvPr/>
          </p:nvSpPr>
          <p:spPr>
            <a:xfrm>
              <a:off x="1984176" y="184483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4192;p53">
              <a:extLst>
                <a:ext uri="{FF2B5EF4-FFF2-40B4-BE49-F238E27FC236}">
                  <a16:creationId xmlns:a16="http://schemas.microsoft.com/office/drawing/2014/main" id="{8FCBBF7C-0E29-4853-BCFA-65C0BAFAF342}"/>
                </a:ext>
              </a:extLst>
            </p:cNvPr>
            <p:cNvSpPr/>
            <p:nvPr/>
          </p:nvSpPr>
          <p:spPr>
            <a:xfrm>
              <a:off x="1984407" y="1842971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4193;p53">
              <a:extLst>
                <a:ext uri="{FF2B5EF4-FFF2-40B4-BE49-F238E27FC236}">
                  <a16:creationId xmlns:a16="http://schemas.microsoft.com/office/drawing/2014/main" id="{C70A9A94-D808-4210-922C-90F371E24368}"/>
                </a:ext>
              </a:extLst>
            </p:cNvPr>
            <p:cNvSpPr/>
            <p:nvPr/>
          </p:nvSpPr>
          <p:spPr>
            <a:xfrm>
              <a:off x="1984407" y="1840785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4194;p53">
              <a:extLst>
                <a:ext uri="{FF2B5EF4-FFF2-40B4-BE49-F238E27FC236}">
                  <a16:creationId xmlns:a16="http://schemas.microsoft.com/office/drawing/2014/main" id="{7FED63F7-86BD-4041-BBD6-614342F6E7EC}"/>
                </a:ext>
              </a:extLst>
            </p:cNvPr>
            <p:cNvSpPr/>
            <p:nvPr/>
          </p:nvSpPr>
          <p:spPr>
            <a:xfrm>
              <a:off x="1984407" y="1837459"/>
              <a:ext cx="68" cy="2729"/>
            </a:xfrm>
            <a:custGeom>
              <a:avLst/>
              <a:gdLst/>
              <a:ahLst/>
              <a:cxnLst/>
              <a:rect l="l" t="t" r="r" b="b"/>
              <a:pathLst>
                <a:path w="5" h="201" extrusionOk="0">
                  <a:moveTo>
                    <a:pt x="1" y="1"/>
                  </a:moveTo>
                  <a:cubicBezTo>
                    <a:pt x="1" y="78"/>
                    <a:pt x="1" y="144"/>
                    <a:pt x="4" y="200"/>
                  </a:cubicBezTo>
                  <a:cubicBezTo>
                    <a:pt x="4" y="144"/>
                    <a:pt x="4" y="7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4195;p53">
              <a:extLst>
                <a:ext uri="{FF2B5EF4-FFF2-40B4-BE49-F238E27FC236}">
                  <a16:creationId xmlns:a16="http://schemas.microsoft.com/office/drawing/2014/main" id="{EB0EAA89-EC56-4FA3-AC4F-BE402723B9A6}"/>
                </a:ext>
              </a:extLst>
            </p:cNvPr>
            <p:cNvSpPr/>
            <p:nvPr/>
          </p:nvSpPr>
          <p:spPr>
            <a:xfrm>
              <a:off x="1984407" y="184131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4196;p53">
              <a:extLst>
                <a:ext uri="{FF2B5EF4-FFF2-40B4-BE49-F238E27FC236}">
                  <a16:creationId xmlns:a16="http://schemas.microsoft.com/office/drawing/2014/main" id="{25C40FEE-AFA2-46E1-BD71-9CA0E2A8C753}"/>
                </a:ext>
              </a:extLst>
            </p:cNvPr>
            <p:cNvSpPr/>
            <p:nvPr/>
          </p:nvSpPr>
          <p:spPr>
            <a:xfrm>
              <a:off x="1984407" y="1842211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4197;p53">
              <a:extLst>
                <a:ext uri="{FF2B5EF4-FFF2-40B4-BE49-F238E27FC236}">
                  <a16:creationId xmlns:a16="http://schemas.microsoft.com/office/drawing/2014/main" id="{1C68FDE9-2842-4FC0-A914-9C31998CEF9F}"/>
                </a:ext>
              </a:extLst>
            </p:cNvPr>
            <p:cNvSpPr/>
            <p:nvPr/>
          </p:nvSpPr>
          <p:spPr>
            <a:xfrm>
              <a:off x="1984366" y="1836128"/>
              <a:ext cx="14" cy="1344"/>
            </a:xfrm>
            <a:custGeom>
              <a:avLst/>
              <a:gdLst/>
              <a:ahLst/>
              <a:cxnLst/>
              <a:rect l="l" t="t" r="r" b="b"/>
              <a:pathLst>
                <a:path w="1" h="99" extrusionOk="0">
                  <a:moveTo>
                    <a:pt x="0" y="1"/>
                  </a:moveTo>
                  <a:lnTo>
                    <a:pt x="0" y="1"/>
                  </a:lnTo>
                  <a:lnTo>
                    <a:pt x="0" y="99"/>
                  </a:lnTo>
                  <a:lnTo>
                    <a:pt x="0" y="99"/>
                  </a:lnTo>
                  <a:cubicBezTo>
                    <a:pt x="0" y="67"/>
                    <a:pt x="0" y="3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4198;p53">
              <a:extLst>
                <a:ext uri="{FF2B5EF4-FFF2-40B4-BE49-F238E27FC236}">
                  <a16:creationId xmlns:a16="http://schemas.microsoft.com/office/drawing/2014/main" id="{34A22FB7-F6AC-4C11-BCED-FC0160345FC6}"/>
                </a:ext>
              </a:extLst>
            </p:cNvPr>
            <p:cNvSpPr/>
            <p:nvPr/>
          </p:nvSpPr>
          <p:spPr>
            <a:xfrm>
              <a:off x="1957170" y="1853426"/>
              <a:ext cx="121505" cy="113481"/>
            </a:xfrm>
            <a:custGeom>
              <a:avLst/>
              <a:gdLst/>
              <a:ahLst/>
              <a:cxnLst/>
              <a:rect l="l" t="t" r="r" b="b"/>
              <a:pathLst>
                <a:path w="8949" h="8358" extrusionOk="0">
                  <a:moveTo>
                    <a:pt x="3109" y="1"/>
                  </a:moveTo>
                  <a:lnTo>
                    <a:pt x="3614" y="4737"/>
                  </a:lnTo>
                  <a:lnTo>
                    <a:pt x="3789" y="4913"/>
                  </a:lnTo>
                  <a:lnTo>
                    <a:pt x="3789" y="4937"/>
                  </a:lnTo>
                  <a:cubicBezTo>
                    <a:pt x="3799" y="5109"/>
                    <a:pt x="3799" y="5406"/>
                    <a:pt x="3680" y="5466"/>
                  </a:cubicBezTo>
                  <a:cubicBezTo>
                    <a:pt x="3618" y="5495"/>
                    <a:pt x="3071" y="5503"/>
                    <a:pt x="2511" y="5503"/>
                  </a:cubicBezTo>
                  <a:cubicBezTo>
                    <a:pt x="2147" y="5503"/>
                    <a:pt x="1777" y="5500"/>
                    <a:pt x="1531" y="5497"/>
                  </a:cubicBezTo>
                  <a:cubicBezTo>
                    <a:pt x="1482" y="5522"/>
                    <a:pt x="1313" y="5595"/>
                    <a:pt x="1173" y="5595"/>
                  </a:cubicBezTo>
                  <a:cubicBezTo>
                    <a:pt x="1107" y="5592"/>
                    <a:pt x="1044" y="5581"/>
                    <a:pt x="981" y="5564"/>
                  </a:cubicBezTo>
                  <a:lnTo>
                    <a:pt x="963" y="5560"/>
                  </a:lnTo>
                  <a:cubicBezTo>
                    <a:pt x="950" y="5535"/>
                    <a:pt x="927" y="5524"/>
                    <a:pt x="904" y="5524"/>
                  </a:cubicBezTo>
                  <a:cubicBezTo>
                    <a:pt x="873" y="5524"/>
                    <a:pt x="843" y="5545"/>
                    <a:pt x="841" y="5581"/>
                  </a:cubicBezTo>
                  <a:cubicBezTo>
                    <a:pt x="820" y="5630"/>
                    <a:pt x="792" y="5700"/>
                    <a:pt x="718" y="5718"/>
                  </a:cubicBezTo>
                  <a:cubicBezTo>
                    <a:pt x="709" y="5720"/>
                    <a:pt x="699" y="5721"/>
                    <a:pt x="688" y="5721"/>
                  </a:cubicBezTo>
                  <a:cubicBezTo>
                    <a:pt x="626" y="5721"/>
                    <a:pt x="557" y="5683"/>
                    <a:pt x="466" y="5602"/>
                  </a:cubicBezTo>
                  <a:cubicBezTo>
                    <a:pt x="400" y="5541"/>
                    <a:pt x="350" y="5519"/>
                    <a:pt x="323" y="5519"/>
                  </a:cubicBezTo>
                  <a:cubicBezTo>
                    <a:pt x="317" y="5519"/>
                    <a:pt x="312" y="5520"/>
                    <a:pt x="309" y="5522"/>
                  </a:cubicBezTo>
                  <a:cubicBezTo>
                    <a:pt x="277" y="5536"/>
                    <a:pt x="256" y="5602"/>
                    <a:pt x="256" y="5676"/>
                  </a:cubicBezTo>
                  <a:cubicBezTo>
                    <a:pt x="256" y="5690"/>
                    <a:pt x="256" y="5704"/>
                    <a:pt x="253" y="5718"/>
                  </a:cubicBezTo>
                  <a:lnTo>
                    <a:pt x="253" y="5725"/>
                  </a:lnTo>
                  <a:cubicBezTo>
                    <a:pt x="249" y="5735"/>
                    <a:pt x="246" y="5746"/>
                    <a:pt x="242" y="5760"/>
                  </a:cubicBezTo>
                  <a:lnTo>
                    <a:pt x="239" y="5763"/>
                  </a:lnTo>
                  <a:cubicBezTo>
                    <a:pt x="232" y="5777"/>
                    <a:pt x="228" y="5788"/>
                    <a:pt x="218" y="5798"/>
                  </a:cubicBezTo>
                  <a:cubicBezTo>
                    <a:pt x="211" y="5809"/>
                    <a:pt x="204" y="5819"/>
                    <a:pt x="193" y="5826"/>
                  </a:cubicBezTo>
                  <a:lnTo>
                    <a:pt x="190" y="5830"/>
                  </a:lnTo>
                  <a:cubicBezTo>
                    <a:pt x="179" y="5840"/>
                    <a:pt x="169" y="5847"/>
                    <a:pt x="158" y="5854"/>
                  </a:cubicBezTo>
                  <a:lnTo>
                    <a:pt x="151" y="5858"/>
                  </a:lnTo>
                  <a:cubicBezTo>
                    <a:pt x="137" y="5868"/>
                    <a:pt x="123" y="5875"/>
                    <a:pt x="109" y="5879"/>
                  </a:cubicBezTo>
                  <a:lnTo>
                    <a:pt x="106" y="5879"/>
                  </a:lnTo>
                  <a:cubicBezTo>
                    <a:pt x="92" y="5886"/>
                    <a:pt x="74" y="5889"/>
                    <a:pt x="60" y="5896"/>
                  </a:cubicBezTo>
                  <a:lnTo>
                    <a:pt x="57" y="5896"/>
                  </a:lnTo>
                  <a:cubicBezTo>
                    <a:pt x="43" y="5900"/>
                    <a:pt x="25" y="5903"/>
                    <a:pt x="4" y="5907"/>
                  </a:cubicBezTo>
                  <a:lnTo>
                    <a:pt x="1" y="5907"/>
                  </a:lnTo>
                  <a:cubicBezTo>
                    <a:pt x="18" y="5928"/>
                    <a:pt x="25" y="5942"/>
                    <a:pt x="25" y="5949"/>
                  </a:cubicBezTo>
                  <a:lnTo>
                    <a:pt x="134" y="6110"/>
                  </a:lnTo>
                  <a:lnTo>
                    <a:pt x="134" y="6131"/>
                  </a:lnTo>
                  <a:cubicBezTo>
                    <a:pt x="127" y="6215"/>
                    <a:pt x="141" y="6365"/>
                    <a:pt x="197" y="6421"/>
                  </a:cubicBezTo>
                  <a:cubicBezTo>
                    <a:pt x="379" y="6603"/>
                    <a:pt x="487" y="6726"/>
                    <a:pt x="505" y="6810"/>
                  </a:cubicBezTo>
                  <a:cubicBezTo>
                    <a:pt x="505" y="6813"/>
                    <a:pt x="505" y="6820"/>
                    <a:pt x="508" y="6827"/>
                  </a:cubicBezTo>
                  <a:cubicBezTo>
                    <a:pt x="512" y="6866"/>
                    <a:pt x="512" y="6901"/>
                    <a:pt x="512" y="6940"/>
                  </a:cubicBezTo>
                  <a:lnTo>
                    <a:pt x="512" y="7073"/>
                  </a:lnTo>
                  <a:lnTo>
                    <a:pt x="508" y="7160"/>
                  </a:lnTo>
                  <a:lnTo>
                    <a:pt x="508" y="7181"/>
                  </a:lnTo>
                  <a:lnTo>
                    <a:pt x="508" y="7216"/>
                  </a:lnTo>
                  <a:lnTo>
                    <a:pt x="508" y="7255"/>
                  </a:lnTo>
                  <a:cubicBezTo>
                    <a:pt x="515" y="7276"/>
                    <a:pt x="522" y="7297"/>
                    <a:pt x="529" y="7314"/>
                  </a:cubicBezTo>
                  <a:lnTo>
                    <a:pt x="529" y="7318"/>
                  </a:lnTo>
                  <a:cubicBezTo>
                    <a:pt x="536" y="7335"/>
                    <a:pt x="543" y="7349"/>
                    <a:pt x="554" y="7367"/>
                  </a:cubicBezTo>
                  <a:cubicBezTo>
                    <a:pt x="591" y="7316"/>
                    <a:pt x="634" y="7300"/>
                    <a:pt x="676" y="7300"/>
                  </a:cubicBezTo>
                  <a:cubicBezTo>
                    <a:pt x="720" y="7300"/>
                    <a:pt x="763" y="7319"/>
                    <a:pt x="792" y="7332"/>
                  </a:cubicBezTo>
                  <a:cubicBezTo>
                    <a:pt x="809" y="7342"/>
                    <a:pt x="823" y="7346"/>
                    <a:pt x="844" y="7349"/>
                  </a:cubicBezTo>
                  <a:cubicBezTo>
                    <a:pt x="844" y="7349"/>
                    <a:pt x="848" y="7346"/>
                    <a:pt x="851" y="7335"/>
                  </a:cubicBezTo>
                  <a:cubicBezTo>
                    <a:pt x="865" y="7290"/>
                    <a:pt x="897" y="7255"/>
                    <a:pt x="939" y="7237"/>
                  </a:cubicBezTo>
                  <a:cubicBezTo>
                    <a:pt x="957" y="7231"/>
                    <a:pt x="976" y="7228"/>
                    <a:pt x="996" y="7228"/>
                  </a:cubicBezTo>
                  <a:cubicBezTo>
                    <a:pt x="1060" y="7228"/>
                    <a:pt x="1128" y="7259"/>
                    <a:pt x="1187" y="7286"/>
                  </a:cubicBezTo>
                  <a:cubicBezTo>
                    <a:pt x="1219" y="7304"/>
                    <a:pt x="1250" y="7318"/>
                    <a:pt x="1282" y="7325"/>
                  </a:cubicBezTo>
                  <a:cubicBezTo>
                    <a:pt x="1313" y="7321"/>
                    <a:pt x="1405" y="7237"/>
                    <a:pt x="1454" y="7192"/>
                  </a:cubicBezTo>
                  <a:cubicBezTo>
                    <a:pt x="1544" y="7108"/>
                    <a:pt x="1606" y="7049"/>
                    <a:pt x="1666" y="7049"/>
                  </a:cubicBezTo>
                  <a:cubicBezTo>
                    <a:pt x="1673" y="7049"/>
                    <a:pt x="1681" y="7050"/>
                    <a:pt x="1688" y="7052"/>
                  </a:cubicBezTo>
                  <a:cubicBezTo>
                    <a:pt x="1797" y="7080"/>
                    <a:pt x="1947" y="7395"/>
                    <a:pt x="1947" y="7521"/>
                  </a:cubicBezTo>
                  <a:cubicBezTo>
                    <a:pt x="1947" y="7545"/>
                    <a:pt x="2028" y="7608"/>
                    <a:pt x="2059" y="7629"/>
                  </a:cubicBezTo>
                  <a:cubicBezTo>
                    <a:pt x="2122" y="7678"/>
                    <a:pt x="2171" y="7717"/>
                    <a:pt x="2161" y="7773"/>
                  </a:cubicBezTo>
                  <a:cubicBezTo>
                    <a:pt x="2154" y="7808"/>
                    <a:pt x="2129" y="7832"/>
                    <a:pt x="2098" y="7839"/>
                  </a:cubicBezTo>
                  <a:cubicBezTo>
                    <a:pt x="2080" y="7846"/>
                    <a:pt x="2066" y="7864"/>
                    <a:pt x="2063" y="7881"/>
                  </a:cubicBezTo>
                  <a:cubicBezTo>
                    <a:pt x="2059" y="7888"/>
                    <a:pt x="2059" y="7899"/>
                    <a:pt x="2063" y="7906"/>
                  </a:cubicBezTo>
                  <a:lnTo>
                    <a:pt x="2073" y="7906"/>
                  </a:lnTo>
                  <a:cubicBezTo>
                    <a:pt x="2199" y="7906"/>
                    <a:pt x="2217" y="8032"/>
                    <a:pt x="2227" y="8116"/>
                  </a:cubicBezTo>
                  <a:cubicBezTo>
                    <a:pt x="2231" y="8161"/>
                    <a:pt x="2241" y="8203"/>
                    <a:pt x="2259" y="8242"/>
                  </a:cubicBezTo>
                  <a:cubicBezTo>
                    <a:pt x="2273" y="8266"/>
                    <a:pt x="2294" y="8284"/>
                    <a:pt x="2315" y="8301"/>
                  </a:cubicBezTo>
                  <a:cubicBezTo>
                    <a:pt x="2332" y="8315"/>
                    <a:pt x="2350" y="8322"/>
                    <a:pt x="2367" y="8322"/>
                  </a:cubicBezTo>
                  <a:lnTo>
                    <a:pt x="2374" y="8319"/>
                  </a:lnTo>
                  <a:lnTo>
                    <a:pt x="2378" y="8319"/>
                  </a:lnTo>
                  <a:cubicBezTo>
                    <a:pt x="2381" y="8315"/>
                    <a:pt x="2385" y="8312"/>
                    <a:pt x="2388" y="8308"/>
                  </a:cubicBezTo>
                  <a:lnTo>
                    <a:pt x="2392" y="8301"/>
                  </a:lnTo>
                  <a:lnTo>
                    <a:pt x="2395" y="8298"/>
                  </a:lnTo>
                  <a:cubicBezTo>
                    <a:pt x="2399" y="8294"/>
                    <a:pt x="2399" y="8287"/>
                    <a:pt x="2402" y="8284"/>
                  </a:cubicBezTo>
                  <a:cubicBezTo>
                    <a:pt x="2420" y="8238"/>
                    <a:pt x="2458" y="8203"/>
                    <a:pt x="2504" y="8186"/>
                  </a:cubicBezTo>
                  <a:cubicBezTo>
                    <a:pt x="2514" y="8182"/>
                    <a:pt x="2521" y="8182"/>
                    <a:pt x="2532" y="8179"/>
                  </a:cubicBezTo>
                  <a:lnTo>
                    <a:pt x="2574" y="8179"/>
                  </a:lnTo>
                  <a:cubicBezTo>
                    <a:pt x="2581" y="8182"/>
                    <a:pt x="2588" y="8182"/>
                    <a:pt x="2595" y="8186"/>
                  </a:cubicBezTo>
                  <a:lnTo>
                    <a:pt x="2612" y="8189"/>
                  </a:lnTo>
                  <a:cubicBezTo>
                    <a:pt x="2619" y="8193"/>
                    <a:pt x="2626" y="8196"/>
                    <a:pt x="2633" y="8200"/>
                  </a:cubicBezTo>
                  <a:lnTo>
                    <a:pt x="2647" y="8207"/>
                  </a:lnTo>
                  <a:cubicBezTo>
                    <a:pt x="2654" y="8214"/>
                    <a:pt x="2661" y="8217"/>
                    <a:pt x="2668" y="8221"/>
                  </a:cubicBezTo>
                  <a:lnTo>
                    <a:pt x="2682" y="8231"/>
                  </a:lnTo>
                  <a:cubicBezTo>
                    <a:pt x="2689" y="8235"/>
                    <a:pt x="2696" y="8242"/>
                    <a:pt x="2703" y="8249"/>
                  </a:cubicBezTo>
                  <a:lnTo>
                    <a:pt x="2714" y="8259"/>
                  </a:lnTo>
                  <a:cubicBezTo>
                    <a:pt x="2721" y="8266"/>
                    <a:pt x="2728" y="8270"/>
                    <a:pt x="2731" y="8277"/>
                  </a:cubicBezTo>
                  <a:lnTo>
                    <a:pt x="2742" y="8287"/>
                  </a:lnTo>
                  <a:cubicBezTo>
                    <a:pt x="2749" y="8294"/>
                    <a:pt x="2756" y="8301"/>
                    <a:pt x="2763" y="8308"/>
                  </a:cubicBezTo>
                  <a:lnTo>
                    <a:pt x="2770" y="8319"/>
                  </a:lnTo>
                  <a:cubicBezTo>
                    <a:pt x="2777" y="8329"/>
                    <a:pt x="2787" y="8340"/>
                    <a:pt x="2794" y="8350"/>
                  </a:cubicBezTo>
                  <a:cubicBezTo>
                    <a:pt x="2799" y="8357"/>
                    <a:pt x="2807" y="8358"/>
                    <a:pt x="2815" y="8358"/>
                  </a:cubicBezTo>
                  <a:cubicBezTo>
                    <a:pt x="2820" y="8358"/>
                    <a:pt x="2825" y="8357"/>
                    <a:pt x="2829" y="8357"/>
                  </a:cubicBezTo>
                  <a:cubicBezTo>
                    <a:pt x="2899" y="8343"/>
                    <a:pt x="2955" y="8294"/>
                    <a:pt x="2983" y="8224"/>
                  </a:cubicBezTo>
                  <a:cubicBezTo>
                    <a:pt x="3009" y="8121"/>
                    <a:pt x="3130" y="8054"/>
                    <a:pt x="3233" y="8054"/>
                  </a:cubicBezTo>
                  <a:cubicBezTo>
                    <a:pt x="3244" y="8054"/>
                    <a:pt x="3256" y="8054"/>
                    <a:pt x="3267" y="8056"/>
                  </a:cubicBezTo>
                  <a:cubicBezTo>
                    <a:pt x="3344" y="8067"/>
                    <a:pt x="3400" y="8140"/>
                    <a:pt x="3386" y="8217"/>
                  </a:cubicBezTo>
                  <a:cubicBezTo>
                    <a:pt x="3382" y="8235"/>
                    <a:pt x="3382" y="8256"/>
                    <a:pt x="3386" y="8273"/>
                  </a:cubicBezTo>
                  <a:cubicBezTo>
                    <a:pt x="3418" y="8259"/>
                    <a:pt x="3449" y="8242"/>
                    <a:pt x="3477" y="8221"/>
                  </a:cubicBezTo>
                  <a:cubicBezTo>
                    <a:pt x="3488" y="8214"/>
                    <a:pt x="3498" y="8207"/>
                    <a:pt x="3509" y="8200"/>
                  </a:cubicBezTo>
                  <a:lnTo>
                    <a:pt x="3516" y="8200"/>
                  </a:lnTo>
                  <a:cubicBezTo>
                    <a:pt x="3547" y="8186"/>
                    <a:pt x="3586" y="8175"/>
                    <a:pt x="3624" y="8175"/>
                  </a:cubicBezTo>
                  <a:lnTo>
                    <a:pt x="3624" y="8172"/>
                  </a:lnTo>
                  <a:lnTo>
                    <a:pt x="3642" y="8116"/>
                  </a:lnTo>
                  <a:lnTo>
                    <a:pt x="3645" y="8109"/>
                  </a:lnTo>
                  <a:lnTo>
                    <a:pt x="3663" y="8053"/>
                  </a:lnTo>
                  <a:lnTo>
                    <a:pt x="3680" y="7997"/>
                  </a:lnTo>
                  <a:lnTo>
                    <a:pt x="3701" y="7948"/>
                  </a:lnTo>
                  <a:lnTo>
                    <a:pt x="3701" y="7941"/>
                  </a:lnTo>
                  <a:lnTo>
                    <a:pt x="3715" y="7899"/>
                  </a:lnTo>
                  <a:lnTo>
                    <a:pt x="3715" y="7895"/>
                  </a:lnTo>
                  <a:lnTo>
                    <a:pt x="3733" y="7857"/>
                  </a:lnTo>
                  <a:lnTo>
                    <a:pt x="3733" y="7853"/>
                  </a:lnTo>
                  <a:lnTo>
                    <a:pt x="3743" y="7822"/>
                  </a:lnTo>
                  <a:lnTo>
                    <a:pt x="3743" y="7818"/>
                  </a:lnTo>
                  <a:cubicBezTo>
                    <a:pt x="3750" y="7811"/>
                    <a:pt x="3754" y="7801"/>
                    <a:pt x="3757" y="7794"/>
                  </a:cubicBezTo>
                  <a:cubicBezTo>
                    <a:pt x="3768" y="7773"/>
                    <a:pt x="3740" y="7692"/>
                    <a:pt x="3726" y="7650"/>
                  </a:cubicBezTo>
                  <a:cubicBezTo>
                    <a:pt x="3698" y="7563"/>
                    <a:pt x="3659" y="7447"/>
                    <a:pt x="3757" y="7409"/>
                  </a:cubicBezTo>
                  <a:cubicBezTo>
                    <a:pt x="3796" y="7395"/>
                    <a:pt x="3834" y="7391"/>
                    <a:pt x="3876" y="7391"/>
                  </a:cubicBezTo>
                  <a:cubicBezTo>
                    <a:pt x="4009" y="7384"/>
                    <a:pt x="4114" y="7370"/>
                    <a:pt x="4156" y="7251"/>
                  </a:cubicBezTo>
                  <a:cubicBezTo>
                    <a:pt x="4198" y="7129"/>
                    <a:pt x="4258" y="7017"/>
                    <a:pt x="4331" y="6911"/>
                  </a:cubicBezTo>
                  <a:cubicBezTo>
                    <a:pt x="4342" y="6782"/>
                    <a:pt x="4373" y="6530"/>
                    <a:pt x="4485" y="6474"/>
                  </a:cubicBezTo>
                  <a:cubicBezTo>
                    <a:pt x="4505" y="6463"/>
                    <a:pt x="4526" y="6458"/>
                    <a:pt x="4546" y="6458"/>
                  </a:cubicBezTo>
                  <a:cubicBezTo>
                    <a:pt x="4567" y="6458"/>
                    <a:pt x="4587" y="6463"/>
                    <a:pt x="4604" y="6474"/>
                  </a:cubicBezTo>
                  <a:lnTo>
                    <a:pt x="4657" y="6505"/>
                  </a:lnTo>
                  <a:cubicBezTo>
                    <a:pt x="4702" y="6531"/>
                    <a:pt x="4794" y="6584"/>
                    <a:pt x="4831" y="6584"/>
                  </a:cubicBezTo>
                  <a:cubicBezTo>
                    <a:pt x="4834" y="6584"/>
                    <a:pt x="4837" y="6583"/>
                    <a:pt x="4839" y="6582"/>
                  </a:cubicBezTo>
                  <a:cubicBezTo>
                    <a:pt x="4846" y="6572"/>
                    <a:pt x="4846" y="6558"/>
                    <a:pt x="4849" y="6540"/>
                  </a:cubicBezTo>
                  <a:cubicBezTo>
                    <a:pt x="4849" y="6449"/>
                    <a:pt x="4916" y="6365"/>
                    <a:pt x="5007" y="6348"/>
                  </a:cubicBezTo>
                  <a:cubicBezTo>
                    <a:pt x="5056" y="6330"/>
                    <a:pt x="5077" y="6323"/>
                    <a:pt x="5091" y="6271"/>
                  </a:cubicBezTo>
                  <a:cubicBezTo>
                    <a:pt x="5105" y="6201"/>
                    <a:pt x="5147" y="6138"/>
                    <a:pt x="5206" y="6096"/>
                  </a:cubicBezTo>
                  <a:cubicBezTo>
                    <a:pt x="5237" y="6079"/>
                    <a:pt x="5269" y="6073"/>
                    <a:pt x="5302" y="6073"/>
                  </a:cubicBezTo>
                  <a:cubicBezTo>
                    <a:pt x="5345" y="6073"/>
                    <a:pt x="5390" y="6084"/>
                    <a:pt x="5434" y="6096"/>
                  </a:cubicBezTo>
                  <a:cubicBezTo>
                    <a:pt x="5449" y="6102"/>
                    <a:pt x="5464" y="6104"/>
                    <a:pt x="5479" y="6104"/>
                  </a:cubicBezTo>
                  <a:cubicBezTo>
                    <a:pt x="5500" y="6104"/>
                    <a:pt x="5521" y="6099"/>
                    <a:pt x="5539" y="6089"/>
                  </a:cubicBezTo>
                  <a:cubicBezTo>
                    <a:pt x="5553" y="6078"/>
                    <a:pt x="5560" y="6061"/>
                    <a:pt x="5560" y="6047"/>
                  </a:cubicBezTo>
                  <a:cubicBezTo>
                    <a:pt x="5560" y="5945"/>
                    <a:pt x="5662" y="5924"/>
                    <a:pt x="5763" y="5903"/>
                  </a:cubicBezTo>
                  <a:cubicBezTo>
                    <a:pt x="5868" y="5889"/>
                    <a:pt x="5966" y="5851"/>
                    <a:pt x="6057" y="5798"/>
                  </a:cubicBezTo>
                  <a:cubicBezTo>
                    <a:pt x="6096" y="5770"/>
                    <a:pt x="6127" y="5746"/>
                    <a:pt x="6162" y="5721"/>
                  </a:cubicBezTo>
                  <a:cubicBezTo>
                    <a:pt x="6267" y="5645"/>
                    <a:pt x="6358" y="5580"/>
                    <a:pt x="6438" y="5580"/>
                  </a:cubicBezTo>
                  <a:cubicBezTo>
                    <a:pt x="6476" y="5580"/>
                    <a:pt x="6511" y="5593"/>
                    <a:pt x="6544" y="5627"/>
                  </a:cubicBezTo>
                  <a:cubicBezTo>
                    <a:pt x="6547" y="5627"/>
                    <a:pt x="6551" y="5630"/>
                    <a:pt x="6554" y="5630"/>
                  </a:cubicBezTo>
                  <a:cubicBezTo>
                    <a:pt x="6607" y="5648"/>
                    <a:pt x="6663" y="5658"/>
                    <a:pt x="6719" y="5662"/>
                  </a:cubicBezTo>
                  <a:lnTo>
                    <a:pt x="6838" y="5662"/>
                  </a:lnTo>
                  <a:cubicBezTo>
                    <a:pt x="6862" y="5662"/>
                    <a:pt x="6886" y="5663"/>
                    <a:pt x="6911" y="5663"/>
                  </a:cubicBezTo>
                  <a:cubicBezTo>
                    <a:pt x="6994" y="5663"/>
                    <a:pt x="7076" y="5658"/>
                    <a:pt x="7160" y="5644"/>
                  </a:cubicBezTo>
                  <a:lnTo>
                    <a:pt x="7167" y="5641"/>
                  </a:lnTo>
                  <a:cubicBezTo>
                    <a:pt x="7188" y="5630"/>
                    <a:pt x="7209" y="5620"/>
                    <a:pt x="7230" y="5606"/>
                  </a:cubicBezTo>
                  <a:cubicBezTo>
                    <a:pt x="7312" y="5557"/>
                    <a:pt x="7430" y="5488"/>
                    <a:pt x="7571" y="5488"/>
                  </a:cubicBezTo>
                  <a:cubicBezTo>
                    <a:pt x="7593" y="5488"/>
                    <a:pt x="7616" y="5490"/>
                    <a:pt x="7640" y="5494"/>
                  </a:cubicBezTo>
                  <a:cubicBezTo>
                    <a:pt x="7660" y="5497"/>
                    <a:pt x="7685" y="5499"/>
                    <a:pt x="7713" y="5499"/>
                  </a:cubicBezTo>
                  <a:cubicBezTo>
                    <a:pt x="7827" y="5499"/>
                    <a:pt x="7991" y="5473"/>
                    <a:pt x="8137" y="5448"/>
                  </a:cubicBezTo>
                  <a:cubicBezTo>
                    <a:pt x="8252" y="5427"/>
                    <a:pt x="8368" y="5417"/>
                    <a:pt x="8487" y="5410"/>
                  </a:cubicBezTo>
                  <a:cubicBezTo>
                    <a:pt x="8606" y="5410"/>
                    <a:pt x="8669" y="5322"/>
                    <a:pt x="8728" y="5249"/>
                  </a:cubicBezTo>
                  <a:cubicBezTo>
                    <a:pt x="8742" y="5228"/>
                    <a:pt x="8760" y="5207"/>
                    <a:pt x="8777" y="5186"/>
                  </a:cubicBezTo>
                  <a:cubicBezTo>
                    <a:pt x="8809" y="5130"/>
                    <a:pt x="8833" y="5074"/>
                    <a:pt x="8851" y="5011"/>
                  </a:cubicBezTo>
                  <a:cubicBezTo>
                    <a:pt x="8886" y="4902"/>
                    <a:pt x="8910" y="4828"/>
                    <a:pt x="8949" y="4786"/>
                  </a:cubicBezTo>
                  <a:lnTo>
                    <a:pt x="8949" y="4779"/>
                  </a:lnTo>
                  <a:lnTo>
                    <a:pt x="8949" y="4776"/>
                  </a:lnTo>
                  <a:lnTo>
                    <a:pt x="8949" y="4769"/>
                  </a:lnTo>
                  <a:lnTo>
                    <a:pt x="8949" y="4765"/>
                  </a:lnTo>
                  <a:lnTo>
                    <a:pt x="8949" y="4758"/>
                  </a:lnTo>
                  <a:lnTo>
                    <a:pt x="8949" y="4751"/>
                  </a:lnTo>
                  <a:lnTo>
                    <a:pt x="8949" y="4744"/>
                  </a:lnTo>
                  <a:lnTo>
                    <a:pt x="8949" y="4737"/>
                  </a:lnTo>
                  <a:lnTo>
                    <a:pt x="8949" y="4727"/>
                  </a:lnTo>
                  <a:lnTo>
                    <a:pt x="8949" y="4720"/>
                  </a:lnTo>
                  <a:lnTo>
                    <a:pt x="8949" y="4709"/>
                  </a:lnTo>
                  <a:lnTo>
                    <a:pt x="8949" y="4695"/>
                  </a:lnTo>
                  <a:lnTo>
                    <a:pt x="8949" y="4688"/>
                  </a:lnTo>
                  <a:lnTo>
                    <a:pt x="8949" y="4671"/>
                  </a:lnTo>
                  <a:lnTo>
                    <a:pt x="8949" y="4664"/>
                  </a:lnTo>
                  <a:lnTo>
                    <a:pt x="8949" y="4646"/>
                  </a:lnTo>
                  <a:lnTo>
                    <a:pt x="8949" y="4639"/>
                  </a:lnTo>
                  <a:lnTo>
                    <a:pt x="8949" y="4622"/>
                  </a:lnTo>
                  <a:lnTo>
                    <a:pt x="8949" y="4611"/>
                  </a:lnTo>
                  <a:lnTo>
                    <a:pt x="8949" y="4590"/>
                  </a:lnTo>
                  <a:lnTo>
                    <a:pt x="8949" y="4580"/>
                  </a:lnTo>
                  <a:lnTo>
                    <a:pt x="8949" y="4562"/>
                  </a:lnTo>
                  <a:lnTo>
                    <a:pt x="8949" y="4548"/>
                  </a:lnTo>
                  <a:lnTo>
                    <a:pt x="8949" y="4527"/>
                  </a:lnTo>
                  <a:lnTo>
                    <a:pt x="8949" y="4412"/>
                  </a:lnTo>
                  <a:lnTo>
                    <a:pt x="8949" y="4398"/>
                  </a:lnTo>
                  <a:lnTo>
                    <a:pt x="8949" y="4370"/>
                  </a:lnTo>
                  <a:lnTo>
                    <a:pt x="8949" y="4328"/>
                  </a:lnTo>
                  <a:lnTo>
                    <a:pt x="8949" y="4307"/>
                  </a:lnTo>
                  <a:lnTo>
                    <a:pt x="8949" y="4279"/>
                  </a:lnTo>
                  <a:lnTo>
                    <a:pt x="8949" y="4258"/>
                  </a:lnTo>
                  <a:lnTo>
                    <a:pt x="8949" y="4230"/>
                  </a:lnTo>
                  <a:lnTo>
                    <a:pt x="8949" y="4205"/>
                  </a:lnTo>
                  <a:lnTo>
                    <a:pt x="8949" y="4174"/>
                  </a:lnTo>
                  <a:lnTo>
                    <a:pt x="8949" y="4153"/>
                  </a:lnTo>
                  <a:lnTo>
                    <a:pt x="8949" y="4118"/>
                  </a:lnTo>
                  <a:lnTo>
                    <a:pt x="8949" y="4093"/>
                  </a:lnTo>
                  <a:lnTo>
                    <a:pt x="8949" y="4062"/>
                  </a:lnTo>
                  <a:lnTo>
                    <a:pt x="8949" y="4034"/>
                  </a:lnTo>
                  <a:lnTo>
                    <a:pt x="8949" y="4002"/>
                  </a:lnTo>
                  <a:lnTo>
                    <a:pt x="8949" y="3939"/>
                  </a:lnTo>
                  <a:lnTo>
                    <a:pt x="8949" y="3908"/>
                  </a:lnTo>
                  <a:lnTo>
                    <a:pt x="8949" y="3876"/>
                  </a:lnTo>
                  <a:lnTo>
                    <a:pt x="8949" y="3838"/>
                  </a:lnTo>
                  <a:lnTo>
                    <a:pt x="8949" y="3810"/>
                  </a:lnTo>
                  <a:lnTo>
                    <a:pt x="8949" y="3768"/>
                  </a:lnTo>
                  <a:lnTo>
                    <a:pt x="8949" y="3736"/>
                  </a:lnTo>
                  <a:lnTo>
                    <a:pt x="8949" y="3694"/>
                  </a:lnTo>
                  <a:lnTo>
                    <a:pt x="8949" y="3663"/>
                  </a:lnTo>
                  <a:lnTo>
                    <a:pt x="8949" y="3617"/>
                  </a:lnTo>
                  <a:lnTo>
                    <a:pt x="8949" y="3589"/>
                  </a:lnTo>
                  <a:lnTo>
                    <a:pt x="8949" y="3540"/>
                  </a:lnTo>
                  <a:lnTo>
                    <a:pt x="8949" y="3509"/>
                  </a:lnTo>
                  <a:lnTo>
                    <a:pt x="8949" y="3460"/>
                  </a:lnTo>
                  <a:lnTo>
                    <a:pt x="8931" y="3463"/>
                  </a:lnTo>
                  <a:cubicBezTo>
                    <a:pt x="8756" y="3498"/>
                    <a:pt x="8567" y="3540"/>
                    <a:pt x="8564" y="3544"/>
                  </a:cubicBezTo>
                  <a:lnTo>
                    <a:pt x="8522" y="3551"/>
                  </a:lnTo>
                  <a:lnTo>
                    <a:pt x="8483" y="3561"/>
                  </a:lnTo>
                  <a:lnTo>
                    <a:pt x="8483" y="3477"/>
                  </a:lnTo>
                  <a:lnTo>
                    <a:pt x="8483" y="3474"/>
                  </a:lnTo>
                  <a:lnTo>
                    <a:pt x="8483" y="3463"/>
                  </a:lnTo>
                  <a:lnTo>
                    <a:pt x="8483" y="3460"/>
                  </a:lnTo>
                  <a:lnTo>
                    <a:pt x="8483" y="3449"/>
                  </a:lnTo>
                  <a:lnTo>
                    <a:pt x="8483" y="3439"/>
                  </a:lnTo>
                  <a:lnTo>
                    <a:pt x="8483" y="3428"/>
                  </a:lnTo>
                  <a:lnTo>
                    <a:pt x="8483" y="3414"/>
                  </a:lnTo>
                  <a:lnTo>
                    <a:pt x="8483" y="3400"/>
                  </a:lnTo>
                  <a:lnTo>
                    <a:pt x="8483" y="3383"/>
                  </a:lnTo>
                  <a:lnTo>
                    <a:pt x="8483" y="3369"/>
                  </a:lnTo>
                  <a:cubicBezTo>
                    <a:pt x="8483" y="3365"/>
                    <a:pt x="8483" y="3355"/>
                    <a:pt x="8480" y="3348"/>
                  </a:cubicBezTo>
                  <a:cubicBezTo>
                    <a:pt x="8476" y="3337"/>
                    <a:pt x="8480" y="3337"/>
                    <a:pt x="8476" y="3334"/>
                  </a:cubicBezTo>
                  <a:cubicBezTo>
                    <a:pt x="8476" y="3330"/>
                    <a:pt x="8473" y="3316"/>
                    <a:pt x="8473" y="3309"/>
                  </a:cubicBezTo>
                  <a:lnTo>
                    <a:pt x="8469" y="3295"/>
                  </a:lnTo>
                  <a:cubicBezTo>
                    <a:pt x="8469" y="3285"/>
                    <a:pt x="8466" y="3278"/>
                    <a:pt x="8462" y="3267"/>
                  </a:cubicBezTo>
                  <a:lnTo>
                    <a:pt x="8459" y="3253"/>
                  </a:lnTo>
                  <a:cubicBezTo>
                    <a:pt x="8455" y="3243"/>
                    <a:pt x="8452" y="3232"/>
                    <a:pt x="8448" y="3225"/>
                  </a:cubicBezTo>
                  <a:lnTo>
                    <a:pt x="8445" y="3211"/>
                  </a:lnTo>
                  <a:cubicBezTo>
                    <a:pt x="8441" y="3201"/>
                    <a:pt x="8438" y="3190"/>
                    <a:pt x="8434" y="3180"/>
                  </a:cubicBezTo>
                  <a:lnTo>
                    <a:pt x="8427" y="3169"/>
                  </a:lnTo>
                  <a:cubicBezTo>
                    <a:pt x="8424" y="3159"/>
                    <a:pt x="8420" y="3148"/>
                    <a:pt x="8413" y="3138"/>
                  </a:cubicBezTo>
                  <a:cubicBezTo>
                    <a:pt x="8410" y="3127"/>
                    <a:pt x="8410" y="3127"/>
                    <a:pt x="8406" y="3120"/>
                  </a:cubicBezTo>
                  <a:cubicBezTo>
                    <a:pt x="8403" y="3117"/>
                    <a:pt x="8396" y="3103"/>
                    <a:pt x="8392" y="3096"/>
                  </a:cubicBezTo>
                  <a:cubicBezTo>
                    <a:pt x="8385" y="3085"/>
                    <a:pt x="8385" y="3082"/>
                    <a:pt x="8382" y="3078"/>
                  </a:cubicBezTo>
                  <a:cubicBezTo>
                    <a:pt x="8375" y="3071"/>
                    <a:pt x="8371" y="3064"/>
                    <a:pt x="8364" y="3054"/>
                  </a:cubicBezTo>
                  <a:cubicBezTo>
                    <a:pt x="8361" y="3047"/>
                    <a:pt x="8354" y="3043"/>
                    <a:pt x="8350" y="3036"/>
                  </a:cubicBezTo>
                  <a:cubicBezTo>
                    <a:pt x="8343" y="3033"/>
                    <a:pt x="8340" y="3026"/>
                    <a:pt x="8333" y="3019"/>
                  </a:cubicBezTo>
                  <a:cubicBezTo>
                    <a:pt x="8329" y="3012"/>
                    <a:pt x="8322" y="3005"/>
                    <a:pt x="8315" y="3001"/>
                  </a:cubicBezTo>
                  <a:cubicBezTo>
                    <a:pt x="8308" y="2994"/>
                    <a:pt x="8305" y="2991"/>
                    <a:pt x="8298" y="2987"/>
                  </a:cubicBezTo>
                  <a:cubicBezTo>
                    <a:pt x="8284" y="2977"/>
                    <a:pt x="8270" y="2966"/>
                    <a:pt x="8256" y="2959"/>
                  </a:cubicBezTo>
                  <a:cubicBezTo>
                    <a:pt x="8004" y="2812"/>
                    <a:pt x="7671" y="2774"/>
                    <a:pt x="7668" y="2774"/>
                  </a:cubicBezTo>
                  <a:lnTo>
                    <a:pt x="7664" y="2774"/>
                  </a:lnTo>
                  <a:lnTo>
                    <a:pt x="7633" y="2770"/>
                  </a:lnTo>
                  <a:lnTo>
                    <a:pt x="7619" y="2742"/>
                  </a:lnTo>
                  <a:cubicBezTo>
                    <a:pt x="7619" y="2738"/>
                    <a:pt x="7426" y="2399"/>
                    <a:pt x="7282" y="2255"/>
                  </a:cubicBezTo>
                  <a:lnTo>
                    <a:pt x="7272" y="2245"/>
                  </a:lnTo>
                  <a:lnTo>
                    <a:pt x="7261" y="2238"/>
                  </a:lnTo>
                  <a:lnTo>
                    <a:pt x="7251" y="2231"/>
                  </a:lnTo>
                  <a:lnTo>
                    <a:pt x="7233" y="2217"/>
                  </a:lnTo>
                  <a:cubicBezTo>
                    <a:pt x="6915" y="1982"/>
                    <a:pt x="5294" y="901"/>
                    <a:pt x="39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4199;p53">
              <a:extLst>
                <a:ext uri="{FF2B5EF4-FFF2-40B4-BE49-F238E27FC236}">
                  <a16:creationId xmlns:a16="http://schemas.microsoft.com/office/drawing/2014/main" id="{F3DD6875-3C69-4903-86E5-85653216AC4E}"/>
                </a:ext>
              </a:extLst>
            </p:cNvPr>
            <p:cNvSpPr/>
            <p:nvPr/>
          </p:nvSpPr>
          <p:spPr>
            <a:xfrm>
              <a:off x="2072674" y="189959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ubicBezTo>
                    <a:pt x="1" y="4"/>
                    <a:pt x="1" y="11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4200;p53">
              <a:extLst>
                <a:ext uri="{FF2B5EF4-FFF2-40B4-BE49-F238E27FC236}">
                  <a16:creationId xmlns:a16="http://schemas.microsoft.com/office/drawing/2014/main" id="{5A56B1BF-556B-4E85-801F-A9BF2BA3E8D6}"/>
                </a:ext>
              </a:extLst>
            </p:cNvPr>
            <p:cNvSpPr/>
            <p:nvPr/>
          </p:nvSpPr>
          <p:spPr>
            <a:xfrm>
              <a:off x="2072729" y="1900635"/>
              <a:ext cx="14" cy="1154"/>
            </a:xfrm>
            <a:custGeom>
              <a:avLst/>
              <a:gdLst/>
              <a:ahLst/>
              <a:cxnLst/>
              <a:rect l="l" t="t" r="r" b="b"/>
              <a:pathLst>
                <a:path w="1" h="85" extrusionOk="0">
                  <a:moveTo>
                    <a:pt x="0" y="0"/>
                  </a:move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4201;p53">
              <a:extLst>
                <a:ext uri="{FF2B5EF4-FFF2-40B4-BE49-F238E27FC236}">
                  <a16:creationId xmlns:a16="http://schemas.microsoft.com/office/drawing/2014/main" id="{96C0BEC6-1277-4530-B49D-8C4CAEA68DF0}"/>
                </a:ext>
              </a:extLst>
            </p:cNvPr>
            <p:cNvSpPr/>
            <p:nvPr/>
          </p:nvSpPr>
          <p:spPr>
            <a:xfrm>
              <a:off x="2055607" y="188351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4202;p53">
              <a:extLst>
                <a:ext uri="{FF2B5EF4-FFF2-40B4-BE49-F238E27FC236}">
                  <a16:creationId xmlns:a16="http://schemas.microsoft.com/office/drawing/2014/main" id="{80BAA37E-C077-4872-A842-D8DCC74DCC7C}"/>
                </a:ext>
              </a:extLst>
            </p:cNvPr>
            <p:cNvSpPr/>
            <p:nvPr/>
          </p:nvSpPr>
          <p:spPr>
            <a:xfrm>
              <a:off x="2070298" y="1894172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0"/>
                  </a:moveTo>
                  <a:cubicBezTo>
                    <a:pt x="8" y="7"/>
                    <a:pt x="15" y="11"/>
                    <a:pt x="22" y="18"/>
                  </a:cubicBezTo>
                  <a:cubicBezTo>
                    <a:pt x="15" y="11"/>
                    <a:pt x="8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4203;p53">
              <a:extLst>
                <a:ext uri="{FF2B5EF4-FFF2-40B4-BE49-F238E27FC236}">
                  <a16:creationId xmlns:a16="http://schemas.microsoft.com/office/drawing/2014/main" id="{C5C9F909-7B36-42C4-8BE5-5FF1AC810528}"/>
                </a:ext>
              </a:extLst>
            </p:cNvPr>
            <p:cNvSpPr/>
            <p:nvPr/>
          </p:nvSpPr>
          <p:spPr>
            <a:xfrm>
              <a:off x="2072104" y="1897023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" y="2"/>
                    <a:pt x="2" y="4"/>
                  </a:cubicBezTo>
                  <a:lnTo>
                    <a:pt x="2" y="4"/>
                  </a:lnTo>
                  <a:lnTo>
                    <a:pt x="1" y="0"/>
                  </a:lnTo>
                  <a:close/>
                  <a:moveTo>
                    <a:pt x="2" y="4"/>
                  </a:moveTo>
                  <a:lnTo>
                    <a:pt x="4" y="14"/>
                  </a:lnTo>
                  <a:cubicBezTo>
                    <a:pt x="4" y="9"/>
                    <a:pt x="3" y="6"/>
                    <a:pt x="2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4204;p53">
              <a:extLst>
                <a:ext uri="{FF2B5EF4-FFF2-40B4-BE49-F238E27FC236}">
                  <a16:creationId xmlns:a16="http://schemas.microsoft.com/office/drawing/2014/main" id="{BC9C806D-E03A-44C2-BB39-AA1FAFE5ED05}"/>
                </a:ext>
              </a:extLst>
            </p:cNvPr>
            <p:cNvSpPr/>
            <p:nvPr/>
          </p:nvSpPr>
          <p:spPr>
            <a:xfrm>
              <a:off x="2056042" y="188379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4205;p53">
              <a:extLst>
                <a:ext uri="{FF2B5EF4-FFF2-40B4-BE49-F238E27FC236}">
                  <a16:creationId xmlns:a16="http://schemas.microsoft.com/office/drawing/2014/main" id="{37A7B3A5-A8F0-4B63-80D1-146BB88B03FF}"/>
                </a:ext>
              </a:extLst>
            </p:cNvPr>
            <p:cNvSpPr/>
            <p:nvPr/>
          </p:nvSpPr>
          <p:spPr>
            <a:xfrm>
              <a:off x="2072443" y="189816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4206;p53">
              <a:extLst>
                <a:ext uri="{FF2B5EF4-FFF2-40B4-BE49-F238E27FC236}">
                  <a16:creationId xmlns:a16="http://schemas.microsoft.com/office/drawing/2014/main" id="{FF96090D-8161-4766-8E3A-8ACD54A4863E}"/>
                </a:ext>
              </a:extLst>
            </p:cNvPr>
            <p:cNvSpPr/>
            <p:nvPr/>
          </p:nvSpPr>
          <p:spPr>
            <a:xfrm>
              <a:off x="2072633" y="189915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ubicBezTo>
                    <a:pt x="0" y="4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4207;p53">
              <a:extLst>
                <a:ext uri="{FF2B5EF4-FFF2-40B4-BE49-F238E27FC236}">
                  <a16:creationId xmlns:a16="http://schemas.microsoft.com/office/drawing/2014/main" id="{4DE7023C-FA19-44BE-BFE4-FF281145DD7C}"/>
                </a:ext>
              </a:extLst>
            </p:cNvPr>
            <p:cNvSpPr/>
            <p:nvPr/>
          </p:nvSpPr>
          <p:spPr>
            <a:xfrm>
              <a:off x="2071588" y="1895829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3"/>
                    <a:pt x="2" y="6"/>
                    <a:pt x="4" y="9"/>
                  </a:cubicBezTo>
                  <a:lnTo>
                    <a:pt x="4" y="9"/>
                  </a:lnTo>
                  <a:cubicBezTo>
                    <a:pt x="3" y="6"/>
                    <a:pt x="2" y="3"/>
                    <a:pt x="0" y="1"/>
                  </a:cubicBezTo>
                  <a:close/>
                  <a:moveTo>
                    <a:pt x="4" y="9"/>
                  </a:moveTo>
                  <a:cubicBezTo>
                    <a:pt x="5" y="11"/>
                    <a:pt x="6" y="13"/>
                    <a:pt x="7" y="15"/>
                  </a:cubicBezTo>
                  <a:cubicBezTo>
                    <a:pt x="6" y="13"/>
                    <a:pt x="5" y="11"/>
                    <a:pt x="4" y="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4208;p53">
              <a:extLst>
                <a:ext uri="{FF2B5EF4-FFF2-40B4-BE49-F238E27FC236}">
                  <a16:creationId xmlns:a16="http://schemas.microsoft.com/office/drawing/2014/main" id="{8F5A8A4F-FD6D-4BDD-9465-83E850BDD0E3}"/>
                </a:ext>
              </a:extLst>
            </p:cNvPr>
            <p:cNvSpPr/>
            <p:nvPr/>
          </p:nvSpPr>
          <p:spPr>
            <a:xfrm>
              <a:off x="2071208" y="189521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4" y="18"/>
                  </a:moveTo>
                  <a:cubicBezTo>
                    <a:pt x="11" y="11"/>
                    <a:pt x="4" y="7"/>
                    <a:pt x="0" y="0"/>
                  </a:cubicBezTo>
                  <a:cubicBezTo>
                    <a:pt x="4" y="7"/>
                    <a:pt x="11" y="11"/>
                    <a:pt x="1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4209;p53">
              <a:extLst>
                <a:ext uri="{FF2B5EF4-FFF2-40B4-BE49-F238E27FC236}">
                  <a16:creationId xmlns:a16="http://schemas.microsoft.com/office/drawing/2014/main" id="{846766DB-C9BE-419C-B264-1DCD9EC94B3F}"/>
                </a:ext>
              </a:extLst>
            </p:cNvPr>
            <p:cNvSpPr/>
            <p:nvPr/>
          </p:nvSpPr>
          <p:spPr>
            <a:xfrm>
              <a:off x="2072253" y="1897594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4210;p53">
              <a:extLst>
                <a:ext uri="{FF2B5EF4-FFF2-40B4-BE49-F238E27FC236}">
                  <a16:creationId xmlns:a16="http://schemas.microsoft.com/office/drawing/2014/main" id="{C262A292-5C7F-4069-979B-61A693D59509}"/>
                </a:ext>
              </a:extLst>
            </p:cNvPr>
            <p:cNvSpPr/>
            <p:nvPr/>
          </p:nvSpPr>
          <p:spPr>
            <a:xfrm>
              <a:off x="2060848" y="1890642"/>
              <a:ext cx="679" cy="448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0" y="1"/>
                  </a:moveTo>
                  <a:lnTo>
                    <a:pt x="18" y="29"/>
                  </a:lnTo>
                  <a:lnTo>
                    <a:pt x="49" y="33"/>
                  </a:lnTo>
                  <a:lnTo>
                    <a:pt x="18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4211;p53">
              <a:extLst>
                <a:ext uri="{FF2B5EF4-FFF2-40B4-BE49-F238E27FC236}">
                  <a16:creationId xmlns:a16="http://schemas.microsoft.com/office/drawing/2014/main" id="{28CEAC1D-4CA0-4494-9C53-190A4B58D0D8}"/>
                </a:ext>
              </a:extLst>
            </p:cNvPr>
            <p:cNvSpPr/>
            <p:nvPr/>
          </p:nvSpPr>
          <p:spPr>
            <a:xfrm>
              <a:off x="2072729" y="189991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ubicBezTo>
                    <a:pt x="0" y="8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4212;p53">
              <a:extLst>
                <a:ext uri="{FF2B5EF4-FFF2-40B4-BE49-F238E27FC236}">
                  <a16:creationId xmlns:a16="http://schemas.microsoft.com/office/drawing/2014/main" id="{9CC5B1E6-93A0-46FB-ACAE-0CEBB09CF813}"/>
                </a:ext>
              </a:extLst>
            </p:cNvPr>
            <p:cNvSpPr/>
            <p:nvPr/>
          </p:nvSpPr>
          <p:spPr>
            <a:xfrm>
              <a:off x="2073815" y="1900445"/>
              <a:ext cx="5010" cy="1100"/>
            </a:xfrm>
            <a:custGeom>
              <a:avLst/>
              <a:gdLst/>
              <a:ahLst/>
              <a:cxnLst/>
              <a:rect l="l" t="t" r="r" b="b"/>
              <a:pathLst>
                <a:path w="369" h="81" extrusionOk="0">
                  <a:moveTo>
                    <a:pt x="368" y="0"/>
                  </a:moveTo>
                  <a:cubicBezTo>
                    <a:pt x="193" y="35"/>
                    <a:pt x="4" y="81"/>
                    <a:pt x="1" y="81"/>
                  </a:cubicBezTo>
                  <a:cubicBezTo>
                    <a:pt x="4" y="81"/>
                    <a:pt x="193" y="39"/>
                    <a:pt x="36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4213;p53">
              <a:extLst>
                <a:ext uri="{FF2B5EF4-FFF2-40B4-BE49-F238E27FC236}">
                  <a16:creationId xmlns:a16="http://schemas.microsoft.com/office/drawing/2014/main" id="{87F81733-025F-4378-AC82-C1C3CFF05D72}"/>
                </a:ext>
              </a:extLst>
            </p:cNvPr>
            <p:cNvSpPr/>
            <p:nvPr/>
          </p:nvSpPr>
          <p:spPr>
            <a:xfrm>
              <a:off x="2010883" y="1853426"/>
              <a:ext cx="44738" cy="30101"/>
            </a:xfrm>
            <a:custGeom>
              <a:avLst/>
              <a:gdLst/>
              <a:ahLst/>
              <a:cxnLst/>
              <a:rect l="l" t="t" r="r" b="b"/>
              <a:pathLst>
                <a:path w="3295" h="2217" extrusionOk="0">
                  <a:moveTo>
                    <a:pt x="1" y="1"/>
                  </a:moveTo>
                  <a:cubicBezTo>
                    <a:pt x="754" y="501"/>
                    <a:pt x="1590" y="1057"/>
                    <a:pt x="2239" y="1493"/>
                  </a:cubicBezTo>
                  <a:lnTo>
                    <a:pt x="2239" y="1493"/>
                  </a:lnTo>
                  <a:cubicBezTo>
                    <a:pt x="1613" y="1072"/>
                    <a:pt x="800" y="530"/>
                    <a:pt x="1" y="1"/>
                  </a:cubicBezTo>
                  <a:close/>
                  <a:moveTo>
                    <a:pt x="2239" y="1493"/>
                  </a:moveTo>
                  <a:lnTo>
                    <a:pt x="2239" y="1493"/>
                  </a:lnTo>
                  <a:cubicBezTo>
                    <a:pt x="2764" y="1847"/>
                    <a:pt x="3156" y="2115"/>
                    <a:pt x="3295" y="2217"/>
                  </a:cubicBezTo>
                  <a:cubicBezTo>
                    <a:pt x="3155" y="2113"/>
                    <a:pt x="2757" y="1841"/>
                    <a:pt x="2239" y="149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4214;p53">
              <a:extLst>
                <a:ext uri="{FF2B5EF4-FFF2-40B4-BE49-F238E27FC236}">
                  <a16:creationId xmlns:a16="http://schemas.microsoft.com/office/drawing/2014/main" id="{C9AAE876-D5D0-450E-88FA-72DF01EC182C}"/>
                </a:ext>
              </a:extLst>
            </p:cNvPr>
            <p:cNvSpPr/>
            <p:nvPr/>
          </p:nvSpPr>
          <p:spPr>
            <a:xfrm>
              <a:off x="2069538" y="1893602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43" y="28"/>
                  </a:moveTo>
                  <a:cubicBezTo>
                    <a:pt x="29" y="18"/>
                    <a:pt x="15" y="7"/>
                    <a:pt x="1" y="0"/>
                  </a:cubicBezTo>
                  <a:cubicBezTo>
                    <a:pt x="15" y="7"/>
                    <a:pt x="29" y="18"/>
                    <a:pt x="43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4215;p53">
              <a:extLst>
                <a:ext uri="{FF2B5EF4-FFF2-40B4-BE49-F238E27FC236}">
                  <a16:creationId xmlns:a16="http://schemas.microsoft.com/office/drawing/2014/main" id="{4110810A-FA8F-4881-A201-8FE0C98C4C6F}"/>
                </a:ext>
              </a:extLst>
            </p:cNvPr>
            <p:cNvSpPr/>
            <p:nvPr/>
          </p:nvSpPr>
          <p:spPr>
            <a:xfrm>
              <a:off x="2070828" y="1894647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0" y="0"/>
                  </a:moveTo>
                  <a:cubicBezTo>
                    <a:pt x="4" y="11"/>
                    <a:pt x="7" y="14"/>
                    <a:pt x="14" y="21"/>
                  </a:cubicBezTo>
                  <a:cubicBezTo>
                    <a:pt x="7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4216;p53">
              <a:extLst>
                <a:ext uri="{FF2B5EF4-FFF2-40B4-BE49-F238E27FC236}">
                  <a16:creationId xmlns:a16="http://schemas.microsoft.com/office/drawing/2014/main" id="{B06836F4-72C6-4363-A2F2-979356E886A7}"/>
                </a:ext>
              </a:extLst>
            </p:cNvPr>
            <p:cNvSpPr/>
            <p:nvPr/>
          </p:nvSpPr>
          <p:spPr>
            <a:xfrm>
              <a:off x="2072729" y="1900255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lnTo>
                    <a:pt x="0" y="0"/>
                  </a:ln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4217;p53">
              <a:extLst>
                <a:ext uri="{FF2B5EF4-FFF2-40B4-BE49-F238E27FC236}">
                  <a16:creationId xmlns:a16="http://schemas.microsoft.com/office/drawing/2014/main" id="{74794F9B-1836-454C-BE82-050E325E9ADC}"/>
                </a:ext>
              </a:extLst>
            </p:cNvPr>
            <p:cNvSpPr/>
            <p:nvPr/>
          </p:nvSpPr>
          <p:spPr>
            <a:xfrm>
              <a:off x="2072729" y="1900486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4218;p53">
              <a:extLst>
                <a:ext uri="{FF2B5EF4-FFF2-40B4-BE49-F238E27FC236}">
                  <a16:creationId xmlns:a16="http://schemas.microsoft.com/office/drawing/2014/main" id="{29620826-F485-4818-8EC7-69C49DF785F8}"/>
                </a:ext>
              </a:extLst>
            </p:cNvPr>
            <p:cNvSpPr/>
            <p:nvPr/>
          </p:nvSpPr>
          <p:spPr>
            <a:xfrm>
              <a:off x="2079042" y="1900391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4219;p53">
              <a:extLst>
                <a:ext uri="{FF2B5EF4-FFF2-40B4-BE49-F238E27FC236}">
                  <a16:creationId xmlns:a16="http://schemas.microsoft.com/office/drawing/2014/main" id="{77D3DAA0-AD5E-46B0-83DC-673FE7E081F7}"/>
                </a:ext>
              </a:extLst>
            </p:cNvPr>
            <p:cNvSpPr/>
            <p:nvPr/>
          </p:nvSpPr>
          <p:spPr>
            <a:xfrm>
              <a:off x="2072538" y="189868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cubicBezTo>
                    <a:pt x="0" y="4"/>
                    <a:pt x="0" y="11"/>
                    <a:pt x="4" y="15"/>
                  </a:cubicBezTo>
                  <a:cubicBezTo>
                    <a:pt x="4" y="11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4220;p53">
              <a:extLst>
                <a:ext uri="{FF2B5EF4-FFF2-40B4-BE49-F238E27FC236}">
                  <a16:creationId xmlns:a16="http://schemas.microsoft.com/office/drawing/2014/main" id="{24C6F827-76C7-4C8F-80DE-E54900B3FE49}"/>
                </a:ext>
              </a:extLst>
            </p:cNvPr>
            <p:cNvSpPr/>
            <p:nvPr/>
          </p:nvSpPr>
          <p:spPr>
            <a:xfrm>
              <a:off x="2071873" y="189645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4221;p53">
              <a:extLst>
                <a:ext uri="{FF2B5EF4-FFF2-40B4-BE49-F238E27FC236}">
                  <a16:creationId xmlns:a16="http://schemas.microsoft.com/office/drawing/2014/main" id="{CD022330-E576-4115-B493-8B915FA92C4B}"/>
                </a:ext>
              </a:extLst>
            </p:cNvPr>
            <p:cNvSpPr/>
            <p:nvPr/>
          </p:nvSpPr>
          <p:spPr>
            <a:xfrm>
              <a:off x="1964013" y="1946120"/>
              <a:ext cx="109" cy="1534"/>
            </a:xfrm>
            <a:custGeom>
              <a:avLst/>
              <a:gdLst/>
              <a:ahLst/>
              <a:cxnLst/>
              <a:rect l="l" t="t" r="r" b="b"/>
              <a:pathLst>
                <a:path w="8" h="113" extrusionOk="0">
                  <a:moveTo>
                    <a:pt x="1" y="0"/>
                  </a:moveTo>
                  <a:cubicBezTo>
                    <a:pt x="4" y="35"/>
                    <a:pt x="8" y="74"/>
                    <a:pt x="8" y="113"/>
                  </a:cubicBezTo>
                  <a:cubicBezTo>
                    <a:pt x="8" y="70"/>
                    <a:pt x="4" y="2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4222;p53">
              <a:extLst>
                <a:ext uri="{FF2B5EF4-FFF2-40B4-BE49-F238E27FC236}">
                  <a16:creationId xmlns:a16="http://schemas.microsoft.com/office/drawing/2014/main" id="{378FD9E2-3320-4A63-822F-C1F5173207A7}"/>
                </a:ext>
              </a:extLst>
            </p:cNvPr>
            <p:cNvSpPr/>
            <p:nvPr/>
          </p:nvSpPr>
          <p:spPr>
            <a:xfrm>
              <a:off x="1964013" y="1950872"/>
              <a:ext cx="14" cy="543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3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4223;p53">
              <a:extLst>
                <a:ext uri="{FF2B5EF4-FFF2-40B4-BE49-F238E27FC236}">
                  <a16:creationId xmlns:a16="http://schemas.microsoft.com/office/drawing/2014/main" id="{F0483822-BFB4-48A7-A5C1-00ADCDDE3CA7}"/>
                </a:ext>
              </a:extLst>
            </p:cNvPr>
            <p:cNvSpPr/>
            <p:nvPr/>
          </p:nvSpPr>
          <p:spPr>
            <a:xfrm>
              <a:off x="1957361" y="1933683"/>
              <a:ext cx="1629" cy="2702"/>
            </a:xfrm>
            <a:custGeom>
              <a:avLst/>
              <a:gdLst/>
              <a:ahLst/>
              <a:cxnLst/>
              <a:rect l="l" t="t" r="r" b="b"/>
              <a:pathLst>
                <a:path w="120" h="199" extrusionOk="0">
                  <a:moveTo>
                    <a:pt x="1" y="0"/>
                  </a:moveTo>
                  <a:cubicBezTo>
                    <a:pt x="4" y="17"/>
                    <a:pt x="11" y="31"/>
                    <a:pt x="11" y="38"/>
                  </a:cubicBezTo>
                  <a:lnTo>
                    <a:pt x="120" y="199"/>
                  </a:lnTo>
                  <a:lnTo>
                    <a:pt x="15" y="38"/>
                  </a:lnTo>
                  <a:cubicBezTo>
                    <a:pt x="11" y="31"/>
                    <a:pt x="4" y="1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4224;p53">
              <a:extLst>
                <a:ext uri="{FF2B5EF4-FFF2-40B4-BE49-F238E27FC236}">
                  <a16:creationId xmlns:a16="http://schemas.microsoft.com/office/drawing/2014/main" id="{0302A89B-F42B-47F8-AD3A-1413DF520A3C}"/>
                </a:ext>
              </a:extLst>
            </p:cNvPr>
            <p:cNvSpPr/>
            <p:nvPr/>
          </p:nvSpPr>
          <p:spPr>
            <a:xfrm>
              <a:off x="1992866" y="1964748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4225;p53">
              <a:extLst>
                <a:ext uri="{FF2B5EF4-FFF2-40B4-BE49-F238E27FC236}">
                  <a16:creationId xmlns:a16="http://schemas.microsoft.com/office/drawing/2014/main" id="{4A02CE2C-A9D1-47DB-9729-9D8A28BE7D75}"/>
                </a:ext>
              </a:extLst>
            </p:cNvPr>
            <p:cNvSpPr/>
            <p:nvPr/>
          </p:nvSpPr>
          <p:spPr>
            <a:xfrm>
              <a:off x="1994631" y="196626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4226;p53">
              <a:extLst>
                <a:ext uri="{FF2B5EF4-FFF2-40B4-BE49-F238E27FC236}">
                  <a16:creationId xmlns:a16="http://schemas.microsoft.com/office/drawing/2014/main" id="{55B08D1A-C1B8-4613-9D3D-1E4D4A420D0C}"/>
                </a:ext>
              </a:extLst>
            </p:cNvPr>
            <p:cNvSpPr/>
            <p:nvPr/>
          </p:nvSpPr>
          <p:spPr>
            <a:xfrm>
              <a:off x="2004325" y="1964843"/>
              <a:ext cx="448" cy="258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32" y="1"/>
                  </a:moveTo>
                  <a:cubicBezTo>
                    <a:pt x="22" y="4"/>
                    <a:pt x="11" y="11"/>
                    <a:pt x="1" y="18"/>
                  </a:cubicBezTo>
                  <a:cubicBezTo>
                    <a:pt x="11" y="11"/>
                    <a:pt x="22" y="4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4227;p53">
              <a:extLst>
                <a:ext uri="{FF2B5EF4-FFF2-40B4-BE49-F238E27FC236}">
                  <a16:creationId xmlns:a16="http://schemas.microsoft.com/office/drawing/2014/main" id="{7AF16AF2-39A1-403A-A529-AAC71C56A280}"/>
                </a:ext>
              </a:extLst>
            </p:cNvPr>
            <p:cNvSpPr/>
            <p:nvPr/>
          </p:nvSpPr>
          <p:spPr>
            <a:xfrm>
              <a:off x="1988589" y="1966133"/>
              <a:ext cx="733" cy="299"/>
            </a:xfrm>
            <a:custGeom>
              <a:avLst/>
              <a:gdLst/>
              <a:ahLst/>
              <a:cxnLst/>
              <a:rect l="l" t="t" r="r" b="b"/>
              <a:pathLst>
                <a:path w="54" h="22" extrusionOk="0">
                  <a:moveTo>
                    <a:pt x="1" y="0"/>
                  </a:moveTo>
                  <a:lnTo>
                    <a:pt x="11" y="11"/>
                  </a:lnTo>
                  <a:cubicBezTo>
                    <a:pt x="22" y="18"/>
                    <a:pt x="36" y="21"/>
                    <a:pt x="50" y="21"/>
                  </a:cubicBezTo>
                  <a:lnTo>
                    <a:pt x="53" y="21"/>
                  </a:lnTo>
                  <a:cubicBezTo>
                    <a:pt x="32" y="21"/>
                    <a:pt x="15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4228;p53">
              <a:extLst>
                <a:ext uri="{FF2B5EF4-FFF2-40B4-BE49-F238E27FC236}">
                  <a16:creationId xmlns:a16="http://schemas.microsoft.com/office/drawing/2014/main" id="{EB4D986D-A256-4C68-AA0F-D17E376DB64F}"/>
                </a:ext>
              </a:extLst>
            </p:cNvPr>
            <p:cNvSpPr/>
            <p:nvPr/>
          </p:nvSpPr>
          <p:spPr>
            <a:xfrm>
              <a:off x="1989634" y="1964558"/>
              <a:ext cx="1494" cy="1534"/>
            </a:xfrm>
            <a:custGeom>
              <a:avLst/>
              <a:gdLst/>
              <a:ahLst/>
              <a:cxnLst/>
              <a:rect l="l" t="t" r="r" b="b"/>
              <a:pathLst>
                <a:path w="110" h="113" extrusionOk="0">
                  <a:moveTo>
                    <a:pt x="8" y="99"/>
                  </a:moveTo>
                  <a:cubicBezTo>
                    <a:pt x="8" y="102"/>
                    <a:pt x="4" y="106"/>
                    <a:pt x="1" y="113"/>
                  </a:cubicBezTo>
                  <a:cubicBezTo>
                    <a:pt x="4" y="106"/>
                    <a:pt x="8" y="102"/>
                    <a:pt x="8" y="99"/>
                  </a:cubicBezTo>
                  <a:cubicBezTo>
                    <a:pt x="25" y="53"/>
                    <a:pt x="64" y="15"/>
                    <a:pt x="109" y="1"/>
                  </a:cubicBezTo>
                  <a:cubicBezTo>
                    <a:pt x="64" y="15"/>
                    <a:pt x="25" y="53"/>
                    <a:pt x="8" y="9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4229;p53">
              <a:extLst>
                <a:ext uri="{FF2B5EF4-FFF2-40B4-BE49-F238E27FC236}">
                  <a16:creationId xmlns:a16="http://schemas.microsoft.com/office/drawing/2014/main" id="{A142354F-4B65-48C0-8939-9FB7FF673E70}"/>
                </a:ext>
              </a:extLst>
            </p:cNvPr>
            <p:cNvSpPr/>
            <p:nvPr/>
          </p:nvSpPr>
          <p:spPr>
            <a:xfrm>
              <a:off x="1992390" y="1964612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4230;p53">
              <a:extLst>
                <a:ext uri="{FF2B5EF4-FFF2-40B4-BE49-F238E27FC236}">
                  <a16:creationId xmlns:a16="http://schemas.microsoft.com/office/drawing/2014/main" id="{CB14BC5C-05FD-4B50-A7B4-6078FC3B2B75}"/>
                </a:ext>
              </a:extLst>
            </p:cNvPr>
            <p:cNvSpPr/>
            <p:nvPr/>
          </p:nvSpPr>
          <p:spPr>
            <a:xfrm>
              <a:off x="1989539" y="196613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4231;p53">
              <a:extLst>
                <a:ext uri="{FF2B5EF4-FFF2-40B4-BE49-F238E27FC236}">
                  <a16:creationId xmlns:a16="http://schemas.microsoft.com/office/drawing/2014/main" id="{CFBC5C09-B757-4CF4-A167-C322B4DFE2E8}"/>
                </a:ext>
              </a:extLst>
            </p:cNvPr>
            <p:cNvSpPr/>
            <p:nvPr/>
          </p:nvSpPr>
          <p:spPr>
            <a:xfrm>
              <a:off x="1994196" y="196584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4232;p53">
              <a:extLst>
                <a:ext uri="{FF2B5EF4-FFF2-40B4-BE49-F238E27FC236}">
                  <a16:creationId xmlns:a16="http://schemas.microsoft.com/office/drawing/2014/main" id="{EE4896D2-2CD8-402F-892D-7613D2D9C95D}"/>
                </a:ext>
              </a:extLst>
            </p:cNvPr>
            <p:cNvSpPr/>
            <p:nvPr/>
          </p:nvSpPr>
          <p:spPr>
            <a:xfrm>
              <a:off x="1993816" y="196546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4233;p53">
              <a:extLst>
                <a:ext uri="{FF2B5EF4-FFF2-40B4-BE49-F238E27FC236}">
                  <a16:creationId xmlns:a16="http://schemas.microsoft.com/office/drawing/2014/main" id="{7C856309-0505-4BC5-964D-E3206A8E2C79}"/>
                </a:ext>
              </a:extLst>
            </p:cNvPr>
            <p:cNvSpPr/>
            <p:nvPr/>
          </p:nvSpPr>
          <p:spPr>
            <a:xfrm>
              <a:off x="1991875" y="1964517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4234;p53">
              <a:extLst>
                <a:ext uri="{FF2B5EF4-FFF2-40B4-BE49-F238E27FC236}">
                  <a16:creationId xmlns:a16="http://schemas.microsoft.com/office/drawing/2014/main" id="{5F63A585-66EA-42C0-9B3F-D91598BF1E46}"/>
                </a:ext>
              </a:extLst>
            </p:cNvPr>
            <p:cNvSpPr/>
            <p:nvPr/>
          </p:nvSpPr>
          <p:spPr>
            <a:xfrm>
              <a:off x="1989349" y="196636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4235;p53">
              <a:extLst>
                <a:ext uri="{FF2B5EF4-FFF2-40B4-BE49-F238E27FC236}">
                  <a16:creationId xmlns:a16="http://schemas.microsoft.com/office/drawing/2014/main" id="{C9A98F5D-9132-450F-87B6-24363EDD389D}"/>
                </a:ext>
              </a:extLst>
            </p:cNvPr>
            <p:cNvSpPr/>
            <p:nvPr/>
          </p:nvSpPr>
          <p:spPr>
            <a:xfrm>
              <a:off x="2003035" y="1965087"/>
              <a:ext cx="1303" cy="720"/>
            </a:xfrm>
            <a:custGeom>
              <a:avLst/>
              <a:gdLst/>
              <a:ahLst/>
              <a:cxnLst/>
              <a:rect l="l" t="t" r="r" b="b"/>
              <a:pathLst>
                <a:path w="96" h="53" extrusionOk="0">
                  <a:moveTo>
                    <a:pt x="96" y="0"/>
                  </a:moveTo>
                  <a:cubicBezTo>
                    <a:pt x="68" y="21"/>
                    <a:pt x="36" y="39"/>
                    <a:pt x="1" y="53"/>
                  </a:cubicBezTo>
                  <a:cubicBezTo>
                    <a:pt x="36" y="39"/>
                    <a:pt x="68" y="21"/>
                    <a:pt x="9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4236;p53">
              <a:extLst>
                <a:ext uri="{FF2B5EF4-FFF2-40B4-BE49-F238E27FC236}">
                  <a16:creationId xmlns:a16="http://schemas.microsoft.com/office/drawing/2014/main" id="{E17EDC7E-3C43-47ED-B728-61D3A187CEE2}"/>
                </a:ext>
              </a:extLst>
            </p:cNvPr>
            <p:cNvSpPr/>
            <p:nvPr/>
          </p:nvSpPr>
          <p:spPr>
            <a:xfrm>
              <a:off x="2004800" y="1964463"/>
              <a:ext cx="1494" cy="353"/>
            </a:xfrm>
            <a:custGeom>
              <a:avLst/>
              <a:gdLst/>
              <a:ahLst/>
              <a:cxnLst/>
              <a:rect l="l" t="t" r="r" b="b"/>
              <a:pathLst>
                <a:path w="110" h="26" extrusionOk="0">
                  <a:moveTo>
                    <a:pt x="109" y="1"/>
                  </a:moveTo>
                  <a:lnTo>
                    <a:pt x="109" y="1"/>
                  </a:lnTo>
                  <a:cubicBezTo>
                    <a:pt x="71" y="1"/>
                    <a:pt x="36" y="8"/>
                    <a:pt x="1" y="25"/>
                  </a:cubicBezTo>
                  <a:cubicBezTo>
                    <a:pt x="36" y="8"/>
                    <a:pt x="71" y="1"/>
                    <a:pt x="10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4237;p53">
              <a:extLst>
                <a:ext uri="{FF2B5EF4-FFF2-40B4-BE49-F238E27FC236}">
                  <a16:creationId xmlns:a16="http://schemas.microsoft.com/office/drawing/2014/main" id="{65BD0C21-8DDC-423D-BB3F-332FCD4F1E50}"/>
                </a:ext>
              </a:extLst>
            </p:cNvPr>
            <p:cNvSpPr/>
            <p:nvPr/>
          </p:nvSpPr>
          <p:spPr>
            <a:xfrm>
              <a:off x="1993341" y="1965087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4238;p53">
              <a:extLst>
                <a:ext uri="{FF2B5EF4-FFF2-40B4-BE49-F238E27FC236}">
                  <a16:creationId xmlns:a16="http://schemas.microsoft.com/office/drawing/2014/main" id="{8FB09860-E533-416B-B915-96CB229CAA6D}"/>
                </a:ext>
              </a:extLst>
            </p:cNvPr>
            <p:cNvSpPr/>
            <p:nvPr/>
          </p:nvSpPr>
          <p:spPr>
            <a:xfrm>
              <a:off x="1964068" y="1949446"/>
              <a:ext cx="54" cy="1208"/>
            </a:xfrm>
            <a:custGeom>
              <a:avLst/>
              <a:gdLst/>
              <a:ahLst/>
              <a:cxnLst/>
              <a:rect l="l" t="t" r="r" b="b"/>
              <a:pathLst>
                <a:path w="4" h="89" extrusionOk="0">
                  <a:moveTo>
                    <a:pt x="4" y="1"/>
                  </a:moveTo>
                  <a:lnTo>
                    <a:pt x="0" y="88"/>
                  </a:lnTo>
                  <a:cubicBezTo>
                    <a:pt x="4" y="60"/>
                    <a:pt x="4" y="32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4239;p53">
              <a:extLst>
                <a:ext uri="{FF2B5EF4-FFF2-40B4-BE49-F238E27FC236}">
                  <a16:creationId xmlns:a16="http://schemas.microsoft.com/office/drawing/2014/main" id="{BF50195E-F4DF-4DF8-A3BA-89646615019D}"/>
                </a:ext>
              </a:extLst>
            </p:cNvPr>
            <p:cNvSpPr/>
            <p:nvPr/>
          </p:nvSpPr>
          <p:spPr>
            <a:xfrm>
              <a:off x="1987788" y="1965318"/>
              <a:ext cx="815" cy="828"/>
            </a:xfrm>
            <a:custGeom>
              <a:avLst/>
              <a:gdLst/>
              <a:ahLst/>
              <a:cxnLst/>
              <a:rect l="l" t="t" r="r" b="b"/>
              <a:pathLst>
                <a:path w="60" h="61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18"/>
                    <a:pt x="28" y="36"/>
                    <a:pt x="46" y="50"/>
                  </a:cubicBezTo>
                  <a:lnTo>
                    <a:pt x="52" y="55"/>
                  </a:lnTo>
                  <a:lnTo>
                    <a:pt x="52" y="55"/>
                  </a:lnTo>
                  <a:cubicBezTo>
                    <a:pt x="32" y="38"/>
                    <a:pt x="16" y="20"/>
                    <a:pt x="0" y="1"/>
                  </a:cubicBez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55" y="57"/>
                    <a:pt x="57" y="59"/>
                    <a:pt x="60" y="60"/>
                  </a:cubicBezTo>
                  <a:lnTo>
                    <a:pt x="52" y="5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4240;p53">
              <a:extLst>
                <a:ext uri="{FF2B5EF4-FFF2-40B4-BE49-F238E27FC236}">
                  <a16:creationId xmlns:a16="http://schemas.microsoft.com/office/drawing/2014/main" id="{3094CCC2-4965-454D-A3C1-DED08F09BA35}"/>
                </a:ext>
              </a:extLst>
            </p:cNvPr>
            <p:cNvSpPr/>
            <p:nvPr/>
          </p:nvSpPr>
          <p:spPr>
            <a:xfrm>
              <a:off x="1964013" y="1951876"/>
              <a:ext cx="299" cy="869"/>
            </a:xfrm>
            <a:custGeom>
              <a:avLst/>
              <a:gdLst/>
              <a:ahLst/>
              <a:cxnLst/>
              <a:rect l="l" t="t" r="r" b="b"/>
              <a:pathLst>
                <a:path w="22" h="64" extrusionOk="0">
                  <a:moveTo>
                    <a:pt x="1" y="0"/>
                  </a:moveTo>
                  <a:cubicBezTo>
                    <a:pt x="4" y="21"/>
                    <a:pt x="11" y="42"/>
                    <a:pt x="22" y="63"/>
                  </a:cubicBezTo>
                  <a:cubicBezTo>
                    <a:pt x="11" y="42"/>
                    <a:pt x="4" y="2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4241;p53">
              <a:extLst>
                <a:ext uri="{FF2B5EF4-FFF2-40B4-BE49-F238E27FC236}">
                  <a16:creationId xmlns:a16="http://schemas.microsoft.com/office/drawing/2014/main" id="{7B917ACC-D8BE-4374-B77D-1383A8ED7941}"/>
                </a:ext>
              </a:extLst>
            </p:cNvPr>
            <p:cNvSpPr/>
            <p:nvPr/>
          </p:nvSpPr>
          <p:spPr>
            <a:xfrm>
              <a:off x="1964299" y="1952732"/>
              <a:ext cx="353" cy="679"/>
            </a:xfrm>
            <a:custGeom>
              <a:avLst/>
              <a:gdLst/>
              <a:ahLst/>
              <a:cxnLst/>
              <a:rect l="l" t="t" r="r" b="b"/>
              <a:pathLst>
                <a:path w="26" h="50" extrusionOk="0">
                  <a:moveTo>
                    <a:pt x="25" y="49"/>
                  </a:moveTo>
                  <a:cubicBezTo>
                    <a:pt x="15" y="35"/>
                    <a:pt x="8" y="18"/>
                    <a:pt x="1" y="0"/>
                  </a:cubicBezTo>
                  <a:cubicBezTo>
                    <a:pt x="8" y="18"/>
                    <a:pt x="15" y="35"/>
                    <a:pt x="25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4242;p53">
              <a:extLst>
                <a:ext uri="{FF2B5EF4-FFF2-40B4-BE49-F238E27FC236}">
                  <a16:creationId xmlns:a16="http://schemas.microsoft.com/office/drawing/2014/main" id="{74324C6A-E757-4570-B31D-10EB7042ADA8}"/>
                </a:ext>
              </a:extLst>
            </p:cNvPr>
            <p:cNvSpPr/>
            <p:nvPr/>
          </p:nvSpPr>
          <p:spPr>
            <a:xfrm>
              <a:off x="1988358" y="1965983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8"/>
                    <a:pt x="18" y="15"/>
                    <a:pt x="28" y="22"/>
                  </a:cubicBezTo>
                  <a:lnTo>
                    <a:pt x="18" y="1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4243;p53">
              <a:extLst>
                <a:ext uri="{FF2B5EF4-FFF2-40B4-BE49-F238E27FC236}">
                  <a16:creationId xmlns:a16="http://schemas.microsoft.com/office/drawing/2014/main" id="{8BB0451C-EECD-4DCB-8ED2-F123E722DD3C}"/>
                </a:ext>
              </a:extLst>
            </p:cNvPr>
            <p:cNvSpPr/>
            <p:nvPr/>
          </p:nvSpPr>
          <p:spPr>
            <a:xfrm>
              <a:off x="1957415" y="1933479"/>
              <a:ext cx="720" cy="149"/>
            </a:xfrm>
            <a:custGeom>
              <a:avLst/>
              <a:gdLst/>
              <a:ahLst/>
              <a:cxnLst/>
              <a:rect l="l" t="t" r="r" b="b"/>
              <a:pathLst>
                <a:path w="53" h="11" extrusionOk="0">
                  <a:moveTo>
                    <a:pt x="53" y="0"/>
                  </a:moveTo>
                  <a:lnTo>
                    <a:pt x="53" y="0"/>
                  </a:lnTo>
                  <a:cubicBezTo>
                    <a:pt x="35" y="4"/>
                    <a:pt x="18" y="7"/>
                    <a:pt x="0" y="11"/>
                  </a:cubicBezTo>
                  <a:cubicBezTo>
                    <a:pt x="18" y="11"/>
                    <a:pt x="35" y="4"/>
                    <a:pt x="5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4244;p53">
              <a:extLst>
                <a:ext uri="{FF2B5EF4-FFF2-40B4-BE49-F238E27FC236}">
                  <a16:creationId xmlns:a16="http://schemas.microsoft.com/office/drawing/2014/main" id="{2E061AB3-EB06-4936-8F39-2C7F3204FC99}"/>
                </a:ext>
              </a:extLst>
            </p:cNvPr>
            <p:cNvSpPr/>
            <p:nvPr/>
          </p:nvSpPr>
          <p:spPr>
            <a:xfrm>
              <a:off x="1959506" y="1932569"/>
              <a:ext cx="434" cy="353"/>
            </a:xfrm>
            <a:custGeom>
              <a:avLst/>
              <a:gdLst/>
              <a:ahLst/>
              <a:cxnLst/>
              <a:rect l="l" t="t" r="r" b="b"/>
              <a:pathLst>
                <a:path w="32" h="26" extrusionOk="0">
                  <a:moveTo>
                    <a:pt x="0" y="25"/>
                  </a:moveTo>
                  <a:cubicBezTo>
                    <a:pt x="11" y="18"/>
                    <a:pt x="21" y="11"/>
                    <a:pt x="32" y="1"/>
                  </a:cubicBezTo>
                  <a:cubicBezTo>
                    <a:pt x="21" y="11"/>
                    <a:pt x="11" y="18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4245;p53">
              <a:extLst>
                <a:ext uri="{FF2B5EF4-FFF2-40B4-BE49-F238E27FC236}">
                  <a16:creationId xmlns:a16="http://schemas.microsoft.com/office/drawing/2014/main" id="{FBC8E804-BA1D-434D-BCEC-0D66DAE97CC2}"/>
                </a:ext>
              </a:extLst>
            </p:cNvPr>
            <p:cNvSpPr/>
            <p:nvPr/>
          </p:nvSpPr>
          <p:spPr>
            <a:xfrm>
              <a:off x="1958175" y="1933289"/>
              <a:ext cx="584" cy="204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0" y="14"/>
                  </a:moveTo>
                  <a:cubicBezTo>
                    <a:pt x="14" y="11"/>
                    <a:pt x="28" y="4"/>
                    <a:pt x="42" y="0"/>
                  </a:cubicBezTo>
                  <a:cubicBezTo>
                    <a:pt x="28" y="4"/>
                    <a:pt x="14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4246;p53">
              <a:extLst>
                <a:ext uri="{FF2B5EF4-FFF2-40B4-BE49-F238E27FC236}">
                  <a16:creationId xmlns:a16="http://schemas.microsoft.com/office/drawing/2014/main" id="{F5DDD35C-4DA3-4C13-99AD-F158AC88E07B}"/>
                </a:ext>
              </a:extLst>
            </p:cNvPr>
            <p:cNvSpPr/>
            <p:nvPr/>
          </p:nvSpPr>
          <p:spPr>
            <a:xfrm>
              <a:off x="1958881" y="1932949"/>
              <a:ext cx="543" cy="299"/>
            </a:xfrm>
            <a:custGeom>
              <a:avLst/>
              <a:gdLst/>
              <a:ahLst/>
              <a:cxnLst/>
              <a:rect l="l" t="t" r="r" b="b"/>
              <a:pathLst>
                <a:path w="40" h="22" extrusionOk="0">
                  <a:moveTo>
                    <a:pt x="1" y="22"/>
                  </a:moveTo>
                  <a:cubicBezTo>
                    <a:pt x="11" y="15"/>
                    <a:pt x="25" y="8"/>
                    <a:pt x="39" y="1"/>
                  </a:cubicBezTo>
                  <a:cubicBezTo>
                    <a:pt x="25" y="8"/>
                    <a:pt x="11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4247;p53">
              <a:extLst>
                <a:ext uri="{FF2B5EF4-FFF2-40B4-BE49-F238E27FC236}">
                  <a16:creationId xmlns:a16="http://schemas.microsoft.com/office/drawing/2014/main" id="{B1C38BA0-9226-4CA2-B890-7F08FD60FCB0}"/>
                </a:ext>
              </a:extLst>
            </p:cNvPr>
            <p:cNvSpPr/>
            <p:nvPr/>
          </p:nvSpPr>
          <p:spPr>
            <a:xfrm>
              <a:off x="1959981" y="1932148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25" y="0"/>
                  </a:moveTo>
                  <a:cubicBezTo>
                    <a:pt x="18" y="11"/>
                    <a:pt x="7" y="21"/>
                    <a:pt x="0" y="28"/>
                  </a:cubicBezTo>
                  <a:cubicBezTo>
                    <a:pt x="7" y="21"/>
                    <a:pt x="18" y="11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4248;p53">
              <a:extLst>
                <a:ext uri="{FF2B5EF4-FFF2-40B4-BE49-F238E27FC236}">
                  <a16:creationId xmlns:a16="http://schemas.microsoft.com/office/drawing/2014/main" id="{5D3C1E09-E990-4BDF-A893-9B026A4F0EDE}"/>
                </a:ext>
              </a:extLst>
            </p:cNvPr>
            <p:cNvSpPr/>
            <p:nvPr/>
          </p:nvSpPr>
          <p:spPr>
            <a:xfrm>
              <a:off x="1960646" y="1931103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39"/>
                  </a:moveTo>
                  <a:cubicBezTo>
                    <a:pt x="7" y="25"/>
                    <a:pt x="11" y="14"/>
                    <a:pt x="14" y="0"/>
                  </a:cubicBezTo>
                  <a:cubicBezTo>
                    <a:pt x="11" y="14"/>
                    <a:pt x="7" y="25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4249;p53">
              <a:extLst>
                <a:ext uri="{FF2B5EF4-FFF2-40B4-BE49-F238E27FC236}">
                  <a16:creationId xmlns:a16="http://schemas.microsoft.com/office/drawing/2014/main" id="{794F614E-3FF1-4E31-B7FF-66D80A47E865}"/>
                </a:ext>
              </a:extLst>
            </p:cNvPr>
            <p:cNvSpPr/>
            <p:nvPr/>
          </p:nvSpPr>
          <p:spPr>
            <a:xfrm>
              <a:off x="1969051" y="1928673"/>
              <a:ext cx="1398" cy="204"/>
            </a:xfrm>
            <a:custGeom>
              <a:avLst/>
              <a:gdLst/>
              <a:ahLst/>
              <a:cxnLst/>
              <a:rect l="l" t="t" r="r" b="b"/>
              <a:pathLst>
                <a:path w="103" h="15" extrusionOk="0">
                  <a:moveTo>
                    <a:pt x="102" y="15"/>
                  </a:moveTo>
                  <a:cubicBezTo>
                    <a:pt x="71" y="4"/>
                    <a:pt x="36" y="1"/>
                    <a:pt x="1" y="1"/>
                  </a:cubicBezTo>
                  <a:cubicBezTo>
                    <a:pt x="36" y="1"/>
                    <a:pt x="71" y="4"/>
                    <a:pt x="102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4250;p53">
              <a:extLst>
                <a:ext uri="{FF2B5EF4-FFF2-40B4-BE49-F238E27FC236}">
                  <a16:creationId xmlns:a16="http://schemas.microsoft.com/office/drawing/2014/main" id="{0E9A27E6-F9D6-4D39-AF91-26445D9156A3}"/>
                </a:ext>
              </a:extLst>
            </p:cNvPr>
            <p:cNvSpPr/>
            <p:nvPr/>
          </p:nvSpPr>
          <p:spPr>
            <a:xfrm>
              <a:off x="1960836" y="1930438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0" y="42"/>
                  </a:moveTo>
                  <a:cubicBezTo>
                    <a:pt x="4" y="28"/>
                    <a:pt x="4" y="14"/>
                    <a:pt x="4" y="0"/>
                  </a:cubicBezTo>
                  <a:cubicBezTo>
                    <a:pt x="4" y="14"/>
                    <a:pt x="4" y="28"/>
                    <a:pt x="0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4251;p53">
              <a:extLst>
                <a:ext uri="{FF2B5EF4-FFF2-40B4-BE49-F238E27FC236}">
                  <a16:creationId xmlns:a16="http://schemas.microsoft.com/office/drawing/2014/main" id="{E8A92DA0-5557-4CAD-A347-2503167998AB}"/>
                </a:ext>
              </a:extLst>
            </p:cNvPr>
            <p:cNvSpPr/>
            <p:nvPr/>
          </p:nvSpPr>
          <p:spPr>
            <a:xfrm>
              <a:off x="1960361" y="1931673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0" y="32"/>
                  </a:moveTo>
                  <a:cubicBezTo>
                    <a:pt x="7" y="21"/>
                    <a:pt x="14" y="11"/>
                    <a:pt x="21" y="0"/>
                  </a:cubicBezTo>
                  <a:cubicBezTo>
                    <a:pt x="14" y="11"/>
                    <a:pt x="7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4252;p53">
              <a:extLst>
                <a:ext uri="{FF2B5EF4-FFF2-40B4-BE49-F238E27FC236}">
                  <a16:creationId xmlns:a16="http://schemas.microsoft.com/office/drawing/2014/main" id="{FFBF16D5-10C2-4916-AE5C-0C4EB81B3E1D}"/>
                </a:ext>
              </a:extLst>
            </p:cNvPr>
            <p:cNvSpPr/>
            <p:nvPr/>
          </p:nvSpPr>
          <p:spPr>
            <a:xfrm>
              <a:off x="2008222" y="1930981"/>
              <a:ext cx="58533" cy="39592"/>
            </a:xfrm>
            <a:custGeom>
              <a:avLst/>
              <a:gdLst/>
              <a:ahLst/>
              <a:cxnLst/>
              <a:rect l="l" t="t" r="r" b="b"/>
              <a:pathLst>
                <a:path w="4311" h="2916" extrusionOk="0">
                  <a:moveTo>
                    <a:pt x="2680" y="0"/>
                  </a:moveTo>
                  <a:cubicBezTo>
                    <a:pt x="2668" y="0"/>
                    <a:pt x="2654" y="7"/>
                    <a:pt x="2637" y="16"/>
                  </a:cubicBezTo>
                  <a:cubicBezTo>
                    <a:pt x="2584" y="48"/>
                    <a:pt x="2532" y="83"/>
                    <a:pt x="2486" y="118"/>
                  </a:cubicBezTo>
                  <a:cubicBezTo>
                    <a:pt x="2451" y="142"/>
                    <a:pt x="2416" y="170"/>
                    <a:pt x="2378" y="195"/>
                  </a:cubicBezTo>
                  <a:cubicBezTo>
                    <a:pt x="2273" y="261"/>
                    <a:pt x="2157" y="303"/>
                    <a:pt x="2035" y="321"/>
                  </a:cubicBezTo>
                  <a:cubicBezTo>
                    <a:pt x="2003" y="328"/>
                    <a:pt x="1968" y="335"/>
                    <a:pt x="1937" y="345"/>
                  </a:cubicBezTo>
                  <a:cubicBezTo>
                    <a:pt x="1937" y="401"/>
                    <a:pt x="1909" y="450"/>
                    <a:pt x="1867" y="482"/>
                  </a:cubicBezTo>
                  <a:cubicBezTo>
                    <a:pt x="1825" y="511"/>
                    <a:pt x="1777" y="525"/>
                    <a:pt x="1728" y="525"/>
                  </a:cubicBezTo>
                  <a:cubicBezTo>
                    <a:pt x="1700" y="525"/>
                    <a:pt x="1671" y="520"/>
                    <a:pt x="1642" y="510"/>
                  </a:cubicBezTo>
                  <a:cubicBezTo>
                    <a:pt x="1625" y="506"/>
                    <a:pt x="1607" y="503"/>
                    <a:pt x="1590" y="499"/>
                  </a:cubicBezTo>
                  <a:cubicBezTo>
                    <a:pt x="1579" y="496"/>
                    <a:pt x="1568" y="494"/>
                    <a:pt x="1556" y="494"/>
                  </a:cubicBezTo>
                  <a:cubicBezTo>
                    <a:pt x="1544" y="494"/>
                    <a:pt x="1532" y="496"/>
                    <a:pt x="1520" y="499"/>
                  </a:cubicBezTo>
                  <a:cubicBezTo>
                    <a:pt x="1492" y="527"/>
                    <a:pt x="1474" y="559"/>
                    <a:pt x="1467" y="594"/>
                  </a:cubicBezTo>
                  <a:cubicBezTo>
                    <a:pt x="1446" y="678"/>
                    <a:pt x="1383" y="741"/>
                    <a:pt x="1299" y="762"/>
                  </a:cubicBezTo>
                  <a:cubicBezTo>
                    <a:pt x="1247" y="779"/>
                    <a:pt x="1233" y="783"/>
                    <a:pt x="1226" y="842"/>
                  </a:cubicBezTo>
                  <a:cubicBezTo>
                    <a:pt x="1229" y="902"/>
                    <a:pt x="1198" y="958"/>
                    <a:pt x="1149" y="989"/>
                  </a:cubicBezTo>
                  <a:cubicBezTo>
                    <a:pt x="1129" y="999"/>
                    <a:pt x="1108" y="1003"/>
                    <a:pt x="1086" y="1003"/>
                  </a:cubicBezTo>
                  <a:cubicBezTo>
                    <a:pt x="1011" y="1003"/>
                    <a:pt x="925" y="954"/>
                    <a:pt x="841" y="905"/>
                  </a:cubicBezTo>
                  <a:lnTo>
                    <a:pt x="792" y="881"/>
                  </a:lnTo>
                  <a:cubicBezTo>
                    <a:pt x="760" y="912"/>
                    <a:pt x="722" y="1073"/>
                    <a:pt x="711" y="1231"/>
                  </a:cubicBezTo>
                  <a:lnTo>
                    <a:pt x="711" y="1252"/>
                  </a:lnTo>
                  <a:lnTo>
                    <a:pt x="697" y="1270"/>
                  </a:lnTo>
                  <a:cubicBezTo>
                    <a:pt x="624" y="1364"/>
                    <a:pt x="568" y="1473"/>
                    <a:pt x="529" y="1588"/>
                  </a:cubicBezTo>
                  <a:cubicBezTo>
                    <a:pt x="456" y="1795"/>
                    <a:pt x="253" y="1805"/>
                    <a:pt x="130" y="1812"/>
                  </a:cubicBezTo>
                  <a:cubicBezTo>
                    <a:pt x="113" y="1812"/>
                    <a:pt x="92" y="1812"/>
                    <a:pt x="74" y="1816"/>
                  </a:cubicBezTo>
                  <a:cubicBezTo>
                    <a:pt x="81" y="1844"/>
                    <a:pt x="92" y="1872"/>
                    <a:pt x="99" y="1900"/>
                  </a:cubicBezTo>
                  <a:cubicBezTo>
                    <a:pt x="127" y="1980"/>
                    <a:pt x="158" y="2075"/>
                    <a:pt x="123" y="2145"/>
                  </a:cubicBezTo>
                  <a:cubicBezTo>
                    <a:pt x="120" y="2152"/>
                    <a:pt x="116" y="2159"/>
                    <a:pt x="113" y="2166"/>
                  </a:cubicBezTo>
                  <a:lnTo>
                    <a:pt x="113" y="2169"/>
                  </a:lnTo>
                  <a:lnTo>
                    <a:pt x="102" y="2197"/>
                  </a:lnTo>
                  <a:lnTo>
                    <a:pt x="99" y="2204"/>
                  </a:lnTo>
                  <a:lnTo>
                    <a:pt x="88" y="2236"/>
                  </a:lnTo>
                  <a:lnTo>
                    <a:pt x="85" y="2239"/>
                  </a:lnTo>
                  <a:lnTo>
                    <a:pt x="71" y="2278"/>
                  </a:lnTo>
                  <a:lnTo>
                    <a:pt x="53" y="2323"/>
                  </a:lnTo>
                  <a:lnTo>
                    <a:pt x="53" y="2327"/>
                  </a:lnTo>
                  <a:lnTo>
                    <a:pt x="39" y="2376"/>
                  </a:lnTo>
                  <a:lnTo>
                    <a:pt x="36" y="2383"/>
                  </a:lnTo>
                  <a:lnTo>
                    <a:pt x="18" y="2428"/>
                  </a:lnTo>
                  <a:lnTo>
                    <a:pt x="15" y="2439"/>
                  </a:lnTo>
                  <a:lnTo>
                    <a:pt x="1" y="2488"/>
                  </a:lnTo>
                  <a:cubicBezTo>
                    <a:pt x="74" y="2519"/>
                    <a:pt x="137" y="2568"/>
                    <a:pt x="193" y="2628"/>
                  </a:cubicBezTo>
                  <a:cubicBezTo>
                    <a:pt x="200" y="2635"/>
                    <a:pt x="204" y="2642"/>
                    <a:pt x="211" y="2652"/>
                  </a:cubicBezTo>
                  <a:cubicBezTo>
                    <a:pt x="214" y="2659"/>
                    <a:pt x="221" y="2663"/>
                    <a:pt x="225" y="2670"/>
                  </a:cubicBezTo>
                  <a:lnTo>
                    <a:pt x="228" y="2673"/>
                  </a:lnTo>
                  <a:cubicBezTo>
                    <a:pt x="253" y="2708"/>
                    <a:pt x="281" y="2743"/>
                    <a:pt x="309" y="2771"/>
                  </a:cubicBezTo>
                  <a:cubicBezTo>
                    <a:pt x="351" y="2813"/>
                    <a:pt x="400" y="2848"/>
                    <a:pt x="449" y="2880"/>
                  </a:cubicBezTo>
                  <a:cubicBezTo>
                    <a:pt x="463" y="2890"/>
                    <a:pt x="480" y="2897"/>
                    <a:pt x="498" y="2904"/>
                  </a:cubicBezTo>
                  <a:cubicBezTo>
                    <a:pt x="512" y="2908"/>
                    <a:pt x="526" y="2911"/>
                    <a:pt x="540" y="2915"/>
                  </a:cubicBezTo>
                  <a:cubicBezTo>
                    <a:pt x="543" y="2915"/>
                    <a:pt x="546" y="2916"/>
                    <a:pt x="549" y="2916"/>
                  </a:cubicBezTo>
                  <a:cubicBezTo>
                    <a:pt x="570" y="2916"/>
                    <a:pt x="591" y="2906"/>
                    <a:pt x="606" y="2890"/>
                  </a:cubicBezTo>
                  <a:cubicBezTo>
                    <a:pt x="708" y="2778"/>
                    <a:pt x="900" y="2733"/>
                    <a:pt x="1047" y="2729"/>
                  </a:cubicBezTo>
                  <a:lnTo>
                    <a:pt x="1075" y="2729"/>
                  </a:lnTo>
                  <a:cubicBezTo>
                    <a:pt x="1149" y="2729"/>
                    <a:pt x="1278" y="2740"/>
                    <a:pt x="1345" y="2806"/>
                  </a:cubicBezTo>
                  <a:cubicBezTo>
                    <a:pt x="1359" y="2824"/>
                    <a:pt x="1376" y="2834"/>
                    <a:pt x="1397" y="2841"/>
                  </a:cubicBezTo>
                  <a:cubicBezTo>
                    <a:pt x="1404" y="2827"/>
                    <a:pt x="1411" y="2813"/>
                    <a:pt x="1415" y="2796"/>
                  </a:cubicBezTo>
                  <a:cubicBezTo>
                    <a:pt x="1408" y="2743"/>
                    <a:pt x="1394" y="2687"/>
                    <a:pt x="1376" y="2638"/>
                  </a:cubicBezTo>
                  <a:lnTo>
                    <a:pt x="1369" y="2614"/>
                  </a:lnTo>
                  <a:cubicBezTo>
                    <a:pt x="1310" y="2425"/>
                    <a:pt x="1275" y="2299"/>
                    <a:pt x="1327" y="2222"/>
                  </a:cubicBezTo>
                  <a:lnTo>
                    <a:pt x="1331" y="2218"/>
                  </a:lnTo>
                  <a:cubicBezTo>
                    <a:pt x="1350" y="2190"/>
                    <a:pt x="1402" y="2139"/>
                    <a:pt x="1843" y="2139"/>
                  </a:cubicBezTo>
                  <a:cubicBezTo>
                    <a:pt x="1894" y="2139"/>
                    <a:pt x="1949" y="2140"/>
                    <a:pt x="2010" y="2141"/>
                  </a:cubicBezTo>
                  <a:cubicBezTo>
                    <a:pt x="2224" y="2141"/>
                    <a:pt x="2437" y="2155"/>
                    <a:pt x="2651" y="2190"/>
                  </a:cubicBezTo>
                  <a:lnTo>
                    <a:pt x="2654" y="2190"/>
                  </a:lnTo>
                  <a:lnTo>
                    <a:pt x="2682" y="2194"/>
                  </a:lnTo>
                  <a:lnTo>
                    <a:pt x="2689" y="2194"/>
                  </a:lnTo>
                  <a:lnTo>
                    <a:pt x="2710" y="2201"/>
                  </a:lnTo>
                  <a:lnTo>
                    <a:pt x="2717" y="2201"/>
                  </a:lnTo>
                  <a:lnTo>
                    <a:pt x="2735" y="2204"/>
                  </a:lnTo>
                  <a:lnTo>
                    <a:pt x="2745" y="2208"/>
                  </a:lnTo>
                  <a:lnTo>
                    <a:pt x="2756" y="2215"/>
                  </a:lnTo>
                  <a:cubicBezTo>
                    <a:pt x="2773" y="2176"/>
                    <a:pt x="2798" y="2145"/>
                    <a:pt x="2829" y="2117"/>
                  </a:cubicBezTo>
                  <a:lnTo>
                    <a:pt x="2829" y="2113"/>
                  </a:lnTo>
                  <a:lnTo>
                    <a:pt x="2850" y="2103"/>
                  </a:lnTo>
                  <a:cubicBezTo>
                    <a:pt x="2864" y="2092"/>
                    <a:pt x="2878" y="2085"/>
                    <a:pt x="2896" y="2082"/>
                  </a:cubicBezTo>
                  <a:lnTo>
                    <a:pt x="2948" y="2057"/>
                  </a:lnTo>
                  <a:lnTo>
                    <a:pt x="2952" y="2075"/>
                  </a:lnTo>
                  <a:lnTo>
                    <a:pt x="2983" y="2075"/>
                  </a:lnTo>
                  <a:cubicBezTo>
                    <a:pt x="3043" y="2082"/>
                    <a:pt x="3109" y="2096"/>
                    <a:pt x="3176" y="2110"/>
                  </a:cubicBezTo>
                  <a:cubicBezTo>
                    <a:pt x="3246" y="2124"/>
                    <a:pt x="3312" y="2134"/>
                    <a:pt x="3382" y="2141"/>
                  </a:cubicBezTo>
                  <a:cubicBezTo>
                    <a:pt x="3391" y="2143"/>
                    <a:pt x="3399" y="2144"/>
                    <a:pt x="3407" y="2144"/>
                  </a:cubicBezTo>
                  <a:cubicBezTo>
                    <a:pt x="3415" y="2144"/>
                    <a:pt x="3423" y="2143"/>
                    <a:pt x="3431" y="2141"/>
                  </a:cubicBezTo>
                  <a:lnTo>
                    <a:pt x="3442" y="2141"/>
                  </a:lnTo>
                  <a:cubicBezTo>
                    <a:pt x="3480" y="2124"/>
                    <a:pt x="3512" y="2099"/>
                    <a:pt x="3540" y="2071"/>
                  </a:cubicBezTo>
                  <a:lnTo>
                    <a:pt x="3554" y="2057"/>
                  </a:lnTo>
                  <a:cubicBezTo>
                    <a:pt x="3624" y="1994"/>
                    <a:pt x="3690" y="1928"/>
                    <a:pt x="3771" y="1928"/>
                  </a:cubicBezTo>
                  <a:cubicBezTo>
                    <a:pt x="3950" y="1928"/>
                    <a:pt x="4142" y="1896"/>
                    <a:pt x="4174" y="1858"/>
                  </a:cubicBezTo>
                  <a:cubicBezTo>
                    <a:pt x="4198" y="1826"/>
                    <a:pt x="4226" y="1802"/>
                    <a:pt x="4261" y="1781"/>
                  </a:cubicBezTo>
                  <a:lnTo>
                    <a:pt x="4275" y="1770"/>
                  </a:lnTo>
                  <a:lnTo>
                    <a:pt x="4279" y="1767"/>
                  </a:lnTo>
                  <a:lnTo>
                    <a:pt x="4289" y="1763"/>
                  </a:lnTo>
                  <a:lnTo>
                    <a:pt x="4293" y="1760"/>
                  </a:lnTo>
                  <a:lnTo>
                    <a:pt x="4296" y="1753"/>
                  </a:lnTo>
                  <a:lnTo>
                    <a:pt x="4300" y="1753"/>
                  </a:lnTo>
                  <a:lnTo>
                    <a:pt x="4303" y="1746"/>
                  </a:lnTo>
                  <a:lnTo>
                    <a:pt x="4303" y="1742"/>
                  </a:lnTo>
                  <a:lnTo>
                    <a:pt x="4303" y="1739"/>
                  </a:lnTo>
                  <a:lnTo>
                    <a:pt x="4303" y="1735"/>
                  </a:lnTo>
                  <a:cubicBezTo>
                    <a:pt x="4303" y="1735"/>
                    <a:pt x="4303" y="1732"/>
                    <a:pt x="4303" y="1732"/>
                  </a:cubicBezTo>
                  <a:lnTo>
                    <a:pt x="4303" y="1728"/>
                  </a:lnTo>
                  <a:cubicBezTo>
                    <a:pt x="4303" y="1725"/>
                    <a:pt x="4303" y="1721"/>
                    <a:pt x="4303" y="1721"/>
                  </a:cubicBezTo>
                  <a:lnTo>
                    <a:pt x="4310" y="1718"/>
                  </a:lnTo>
                  <a:lnTo>
                    <a:pt x="4296" y="1711"/>
                  </a:lnTo>
                  <a:lnTo>
                    <a:pt x="4282" y="1700"/>
                  </a:lnTo>
                  <a:lnTo>
                    <a:pt x="4272" y="1693"/>
                  </a:lnTo>
                  <a:lnTo>
                    <a:pt x="4258" y="1686"/>
                  </a:lnTo>
                  <a:lnTo>
                    <a:pt x="4247" y="1679"/>
                  </a:lnTo>
                  <a:lnTo>
                    <a:pt x="4230" y="1672"/>
                  </a:lnTo>
                  <a:lnTo>
                    <a:pt x="4223" y="1669"/>
                  </a:lnTo>
                  <a:lnTo>
                    <a:pt x="4209" y="1665"/>
                  </a:lnTo>
                  <a:lnTo>
                    <a:pt x="4198" y="1662"/>
                  </a:lnTo>
                  <a:lnTo>
                    <a:pt x="4184" y="1658"/>
                  </a:lnTo>
                  <a:lnTo>
                    <a:pt x="4181" y="1658"/>
                  </a:lnTo>
                  <a:lnTo>
                    <a:pt x="4167" y="1655"/>
                  </a:lnTo>
                  <a:lnTo>
                    <a:pt x="4153" y="1655"/>
                  </a:lnTo>
                  <a:cubicBezTo>
                    <a:pt x="4132" y="1655"/>
                    <a:pt x="4111" y="1648"/>
                    <a:pt x="4097" y="1634"/>
                  </a:cubicBezTo>
                  <a:cubicBezTo>
                    <a:pt x="4062" y="1595"/>
                    <a:pt x="4058" y="1529"/>
                    <a:pt x="4062" y="1413"/>
                  </a:cubicBezTo>
                  <a:lnTo>
                    <a:pt x="4062" y="1354"/>
                  </a:lnTo>
                  <a:lnTo>
                    <a:pt x="4044" y="1361"/>
                  </a:lnTo>
                  <a:cubicBezTo>
                    <a:pt x="4000" y="1375"/>
                    <a:pt x="3942" y="1393"/>
                    <a:pt x="3886" y="1393"/>
                  </a:cubicBezTo>
                  <a:cubicBezTo>
                    <a:pt x="3862" y="1393"/>
                    <a:pt x="3839" y="1390"/>
                    <a:pt x="3817" y="1382"/>
                  </a:cubicBezTo>
                  <a:cubicBezTo>
                    <a:pt x="3757" y="1354"/>
                    <a:pt x="3708" y="1312"/>
                    <a:pt x="3676" y="1256"/>
                  </a:cubicBezTo>
                  <a:cubicBezTo>
                    <a:pt x="3662" y="1235"/>
                    <a:pt x="3631" y="1192"/>
                    <a:pt x="3620" y="1192"/>
                  </a:cubicBezTo>
                  <a:cubicBezTo>
                    <a:pt x="3456" y="1192"/>
                    <a:pt x="3456" y="996"/>
                    <a:pt x="3456" y="919"/>
                  </a:cubicBezTo>
                  <a:cubicBezTo>
                    <a:pt x="3456" y="846"/>
                    <a:pt x="3323" y="751"/>
                    <a:pt x="3249" y="699"/>
                  </a:cubicBezTo>
                  <a:lnTo>
                    <a:pt x="3228" y="681"/>
                  </a:lnTo>
                  <a:cubicBezTo>
                    <a:pt x="3162" y="632"/>
                    <a:pt x="3127" y="541"/>
                    <a:pt x="3095" y="464"/>
                  </a:cubicBezTo>
                  <a:cubicBezTo>
                    <a:pt x="3085" y="429"/>
                    <a:pt x="3071" y="398"/>
                    <a:pt x="3050" y="370"/>
                  </a:cubicBezTo>
                  <a:lnTo>
                    <a:pt x="3043" y="363"/>
                  </a:lnTo>
                  <a:lnTo>
                    <a:pt x="3039" y="363"/>
                  </a:lnTo>
                  <a:lnTo>
                    <a:pt x="3036" y="359"/>
                  </a:lnTo>
                  <a:lnTo>
                    <a:pt x="3032" y="356"/>
                  </a:lnTo>
                  <a:lnTo>
                    <a:pt x="3029" y="349"/>
                  </a:lnTo>
                  <a:lnTo>
                    <a:pt x="3025" y="345"/>
                  </a:lnTo>
                  <a:lnTo>
                    <a:pt x="3022" y="342"/>
                  </a:lnTo>
                  <a:lnTo>
                    <a:pt x="3018" y="335"/>
                  </a:lnTo>
                  <a:lnTo>
                    <a:pt x="3015" y="331"/>
                  </a:lnTo>
                  <a:lnTo>
                    <a:pt x="3011" y="324"/>
                  </a:lnTo>
                  <a:lnTo>
                    <a:pt x="3011" y="317"/>
                  </a:lnTo>
                  <a:lnTo>
                    <a:pt x="3011" y="310"/>
                  </a:lnTo>
                  <a:lnTo>
                    <a:pt x="3011" y="303"/>
                  </a:lnTo>
                  <a:lnTo>
                    <a:pt x="3011" y="296"/>
                  </a:lnTo>
                  <a:lnTo>
                    <a:pt x="3011" y="286"/>
                  </a:lnTo>
                  <a:lnTo>
                    <a:pt x="3011" y="279"/>
                  </a:lnTo>
                  <a:lnTo>
                    <a:pt x="3011" y="265"/>
                  </a:lnTo>
                  <a:lnTo>
                    <a:pt x="3011" y="247"/>
                  </a:lnTo>
                  <a:lnTo>
                    <a:pt x="3011" y="233"/>
                  </a:lnTo>
                  <a:lnTo>
                    <a:pt x="3011" y="223"/>
                  </a:lnTo>
                  <a:lnTo>
                    <a:pt x="3011" y="209"/>
                  </a:lnTo>
                  <a:lnTo>
                    <a:pt x="3011" y="195"/>
                  </a:lnTo>
                  <a:lnTo>
                    <a:pt x="3011" y="181"/>
                  </a:lnTo>
                  <a:lnTo>
                    <a:pt x="3011" y="163"/>
                  </a:lnTo>
                  <a:lnTo>
                    <a:pt x="3011" y="146"/>
                  </a:lnTo>
                  <a:lnTo>
                    <a:pt x="3011" y="128"/>
                  </a:lnTo>
                  <a:lnTo>
                    <a:pt x="3011" y="111"/>
                  </a:lnTo>
                  <a:lnTo>
                    <a:pt x="3011" y="93"/>
                  </a:lnTo>
                  <a:lnTo>
                    <a:pt x="3011" y="86"/>
                  </a:lnTo>
                  <a:cubicBezTo>
                    <a:pt x="2763" y="72"/>
                    <a:pt x="2714" y="27"/>
                    <a:pt x="2700" y="9"/>
                  </a:cubicBezTo>
                  <a:cubicBezTo>
                    <a:pt x="2693" y="3"/>
                    <a:pt x="2687" y="0"/>
                    <a:pt x="26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4253;p53">
              <a:extLst>
                <a:ext uri="{FF2B5EF4-FFF2-40B4-BE49-F238E27FC236}">
                  <a16:creationId xmlns:a16="http://schemas.microsoft.com/office/drawing/2014/main" id="{224EFC00-A174-457D-8E77-259DEF43D19D}"/>
                </a:ext>
              </a:extLst>
            </p:cNvPr>
            <p:cNvSpPr/>
            <p:nvPr/>
          </p:nvSpPr>
          <p:spPr>
            <a:xfrm>
              <a:off x="2054236" y="1960186"/>
              <a:ext cx="679" cy="14"/>
            </a:xfrm>
            <a:custGeom>
              <a:avLst/>
              <a:gdLst/>
              <a:ahLst/>
              <a:cxnLst/>
              <a:rect l="l" t="t" r="r" b="b"/>
              <a:pathLst>
                <a:path w="50" h="1" extrusionOk="0">
                  <a:moveTo>
                    <a:pt x="0" y="1"/>
                  </a:moveTo>
                  <a:lnTo>
                    <a:pt x="21" y="1"/>
                  </a:lnTo>
                  <a:cubicBezTo>
                    <a:pt x="32" y="1"/>
                    <a:pt x="39" y="1"/>
                    <a:pt x="49" y="1"/>
                  </a:cubicBezTo>
                  <a:cubicBezTo>
                    <a:pt x="32" y="1"/>
                    <a:pt x="1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4254;p53">
              <a:extLst>
                <a:ext uri="{FF2B5EF4-FFF2-40B4-BE49-F238E27FC236}">
                  <a16:creationId xmlns:a16="http://schemas.microsoft.com/office/drawing/2014/main" id="{710714CC-38FF-46FE-AD5C-3E7D857A42DD}"/>
                </a:ext>
              </a:extLst>
            </p:cNvPr>
            <p:cNvSpPr/>
            <p:nvPr/>
          </p:nvSpPr>
          <p:spPr>
            <a:xfrm>
              <a:off x="2066782" y="195438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cubicBezTo>
                    <a:pt x="4" y="1"/>
                    <a:pt x="4" y="4"/>
                    <a:pt x="1" y="8"/>
                  </a:cubicBezTo>
                  <a:cubicBezTo>
                    <a:pt x="4" y="4"/>
                    <a:pt x="4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4255;p53">
              <a:extLst>
                <a:ext uri="{FF2B5EF4-FFF2-40B4-BE49-F238E27FC236}">
                  <a16:creationId xmlns:a16="http://schemas.microsoft.com/office/drawing/2014/main" id="{59B6EDD5-BEF4-4BA6-B770-24084B573B6A}"/>
                </a:ext>
              </a:extLst>
            </p:cNvPr>
            <p:cNvSpPr/>
            <p:nvPr/>
          </p:nvSpPr>
          <p:spPr>
            <a:xfrm>
              <a:off x="2066782" y="1954673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4256;p53">
              <a:extLst>
                <a:ext uri="{FF2B5EF4-FFF2-40B4-BE49-F238E27FC236}">
                  <a16:creationId xmlns:a16="http://schemas.microsoft.com/office/drawing/2014/main" id="{CB52FAD9-A6DD-41FE-8568-59451B9F590F}"/>
                </a:ext>
              </a:extLst>
            </p:cNvPr>
            <p:cNvSpPr/>
            <p:nvPr/>
          </p:nvSpPr>
          <p:spPr>
            <a:xfrm>
              <a:off x="2066836" y="195453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cubicBezTo>
                    <a:pt x="0" y="4"/>
                    <a:pt x="0" y="4"/>
                    <a:pt x="0" y="7"/>
                  </a:cubicBez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4257;p53">
              <a:extLst>
                <a:ext uri="{FF2B5EF4-FFF2-40B4-BE49-F238E27FC236}">
                  <a16:creationId xmlns:a16="http://schemas.microsoft.com/office/drawing/2014/main" id="{451160C8-7474-41C7-8434-210A8655EFFB}"/>
                </a:ext>
              </a:extLst>
            </p:cNvPr>
            <p:cNvSpPr/>
            <p:nvPr/>
          </p:nvSpPr>
          <p:spPr>
            <a:xfrm>
              <a:off x="2066591" y="195486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4258;p53">
              <a:extLst>
                <a:ext uri="{FF2B5EF4-FFF2-40B4-BE49-F238E27FC236}">
                  <a16:creationId xmlns:a16="http://schemas.microsoft.com/office/drawing/2014/main" id="{42B5FB45-4C57-4164-987C-06E58E2663D7}"/>
                </a:ext>
              </a:extLst>
            </p:cNvPr>
            <p:cNvSpPr/>
            <p:nvPr/>
          </p:nvSpPr>
          <p:spPr>
            <a:xfrm>
              <a:off x="2066401" y="1954959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4259;p53">
              <a:extLst>
                <a:ext uri="{FF2B5EF4-FFF2-40B4-BE49-F238E27FC236}">
                  <a16:creationId xmlns:a16="http://schemas.microsoft.com/office/drawing/2014/main" id="{1E50547C-CF27-4144-9AB4-2C32EF3BA168}"/>
                </a:ext>
              </a:extLst>
            </p:cNvPr>
            <p:cNvSpPr/>
            <p:nvPr/>
          </p:nvSpPr>
          <p:spPr>
            <a:xfrm>
              <a:off x="2066687" y="195476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4260;p53">
              <a:extLst>
                <a:ext uri="{FF2B5EF4-FFF2-40B4-BE49-F238E27FC236}">
                  <a16:creationId xmlns:a16="http://schemas.microsoft.com/office/drawing/2014/main" id="{8132C7C1-0BE4-4222-8404-8E8D624149BE}"/>
                </a:ext>
              </a:extLst>
            </p:cNvPr>
            <p:cNvSpPr/>
            <p:nvPr/>
          </p:nvSpPr>
          <p:spPr>
            <a:xfrm>
              <a:off x="2055037" y="196014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4261;p53">
              <a:extLst>
                <a:ext uri="{FF2B5EF4-FFF2-40B4-BE49-F238E27FC236}">
                  <a16:creationId xmlns:a16="http://schemas.microsoft.com/office/drawing/2014/main" id="{30996CB8-D6E9-4041-BC04-4C14962B3903}"/>
                </a:ext>
              </a:extLst>
            </p:cNvPr>
            <p:cNvSpPr/>
            <p:nvPr/>
          </p:nvSpPr>
          <p:spPr>
            <a:xfrm>
              <a:off x="2066171" y="1955108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4262;p53">
              <a:extLst>
                <a:ext uri="{FF2B5EF4-FFF2-40B4-BE49-F238E27FC236}">
                  <a16:creationId xmlns:a16="http://schemas.microsoft.com/office/drawing/2014/main" id="{5599CA8A-6CB3-429C-AA73-FC4E20EE27B0}"/>
                </a:ext>
              </a:extLst>
            </p:cNvPr>
            <p:cNvSpPr/>
            <p:nvPr/>
          </p:nvSpPr>
          <p:spPr>
            <a:xfrm>
              <a:off x="2051439" y="1959711"/>
              <a:ext cx="2811" cy="489"/>
            </a:xfrm>
            <a:custGeom>
              <a:avLst/>
              <a:gdLst/>
              <a:ahLst/>
              <a:cxnLst/>
              <a:rect l="l" t="t" r="r" b="b"/>
              <a:pathLst>
                <a:path w="207" h="36" extrusionOk="0">
                  <a:moveTo>
                    <a:pt x="0" y="1"/>
                  </a:moveTo>
                  <a:lnTo>
                    <a:pt x="0" y="1"/>
                  </a:lnTo>
                  <a:cubicBezTo>
                    <a:pt x="59" y="13"/>
                    <a:pt x="115" y="26"/>
                    <a:pt x="164" y="31"/>
                  </a:cubicBezTo>
                  <a:lnTo>
                    <a:pt x="164" y="31"/>
                  </a:lnTo>
                  <a:cubicBezTo>
                    <a:pt x="108" y="23"/>
                    <a:pt x="53" y="12"/>
                    <a:pt x="0" y="1"/>
                  </a:cubicBezTo>
                  <a:close/>
                  <a:moveTo>
                    <a:pt x="164" y="31"/>
                  </a:moveTo>
                  <a:cubicBezTo>
                    <a:pt x="178" y="33"/>
                    <a:pt x="192" y="34"/>
                    <a:pt x="206" y="36"/>
                  </a:cubicBezTo>
                  <a:lnTo>
                    <a:pt x="206" y="32"/>
                  </a:lnTo>
                  <a:lnTo>
                    <a:pt x="182" y="32"/>
                  </a:lnTo>
                  <a:cubicBezTo>
                    <a:pt x="176" y="32"/>
                    <a:pt x="170" y="31"/>
                    <a:pt x="164" y="3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4263;p53">
              <a:extLst>
                <a:ext uri="{FF2B5EF4-FFF2-40B4-BE49-F238E27FC236}">
                  <a16:creationId xmlns:a16="http://schemas.microsoft.com/office/drawing/2014/main" id="{D4E2275B-91E6-4A8F-AF4B-EA26B560F1AC}"/>
                </a:ext>
              </a:extLst>
            </p:cNvPr>
            <p:cNvSpPr/>
            <p:nvPr/>
          </p:nvSpPr>
          <p:spPr>
            <a:xfrm>
              <a:off x="2046633" y="1959575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0"/>
                  </a:moveTo>
                  <a:lnTo>
                    <a:pt x="0" y="11"/>
                  </a:lnTo>
                  <a:lnTo>
                    <a:pt x="0" y="18"/>
                  </a:lnTo>
                  <a:cubicBezTo>
                    <a:pt x="7" y="11"/>
                    <a:pt x="14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4264;p53">
              <a:extLst>
                <a:ext uri="{FF2B5EF4-FFF2-40B4-BE49-F238E27FC236}">
                  <a16:creationId xmlns:a16="http://schemas.microsoft.com/office/drawing/2014/main" id="{8B06D2F8-EB4E-41FF-88C5-EE9A49CEA778}"/>
                </a:ext>
              </a:extLst>
            </p:cNvPr>
            <p:cNvSpPr/>
            <p:nvPr/>
          </p:nvSpPr>
          <p:spPr>
            <a:xfrm>
              <a:off x="2048343" y="19591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4265;p53">
              <a:extLst>
                <a:ext uri="{FF2B5EF4-FFF2-40B4-BE49-F238E27FC236}">
                  <a16:creationId xmlns:a16="http://schemas.microsoft.com/office/drawing/2014/main" id="{F94C1070-E1BD-469F-B57A-40EBD7D78EA2}"/>
                </a:ext>
              </a:extLst>
            </p:cNvPr>
            <p:cNvSpPr/>
            <p:nvPr/>
          </p:nvSpPr>
          <p:spPr>
            <a:xfrm>
              <a:off x="2053856" y="1960186"/>
              <a:ext cx="625" cy="14"/>
            </a:xfrm>
            <a:custGeom>
              <a:avLst/>
              <a:gdLst/>
              <a:ahLst/>
              <a:cxnLst/>
              <a:rect l="l" t="t" r="r" b="b"/>
              <a:pathLst>
                <a:path w="46" h="1" extrusionOk="0">
                  <a:moveTo>
                    <a:pt x="25" y="1"/>
                  </a:moveTo>
                  <a:lnTo>
                    <a:pt x="0" y="1"/>
                  </a:lnTo>
                  <a:cubicBezTo>
                    <a:pt x="14" y="1"/>
                    <a:pt x="32" y="1"/>
                    <a:pt x="46" y="1"/>
                  </a:cubicBez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4266;p53">
              <a:extLst>
                <a:ext uri="{FF2B5EF4-FFF2-40B4-BE49-F238E27FC236}">
                  <a16:creationId xmlns:a16="http://schemas.microsoft.com/office/drawing/2014/main" id="{F45FD255-31BB-49F8-88A0-E20533A61A70}"/>
                </a:ext>
              </a:extLst>
            </p:cNvPr>
            <p:cNvSpPr/>
            <p:nvPr/>
          </p:nvSpPr>
          <p:spPr>
            <a:xfrm>
              <a:off x="2011263" y="1967273"/>
              <a:ext cx="1208" cy="1385"/>
            </a:xfrm>
            <a:custGeom>
              <a:avLst/>
              <a:gdLst/>
              <a:ahLst/>
              <a:cxnLst/>
              <a:rect l="l" t="t" r="r" b="b"/>
              <a:pathLst>
                <a:path w="89" h="102" extrusionOk="0">
                  <a:moveTo>
                    <a:pt x="88" y="102"/>
                  </a:moveTo>
                  <a:cubicBezTo>
                    <a:pt x="57" y="74"/>
                    <a:pt x="29" y="39"/>
                    <a:pt x="4" y="4"/>
                  </a:cubicBezTo>
                  <a:lnTo>
                    <a:pt x="1" y="0"/>
                  </a:lnTo>
                  <a:lnTo>
                    <a:pt x="4" y="4"/>
                  </a:lnTo>
                  <a:cubicBezTo>
                    <a:pt x="29" y="39"/>
                    <a:pt x="57" y="74"/>
                    <a:pt x="88" y="10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4267;p53">
              <a:extLst>
                <a:ext uri="{FF2B5EF4-FFF2-40B4-BE49-F238E27FC236}">
                  <a16:creationId xmlns:a16="http://schemas.microsoft.com/office/drawing/2014/main" id="{3C3DF132-C07B-4F5D-983D-B2D0222628AF}"/>
                </a:ext>
              </a:extLst>
            </p:cNvPr>
            <p:cNvSpPr/>
            <p:nvPr/>
          </p:nvSpPr>
          <p:spPr>
            <a:xfrm>
              <a:off x="2008086" y="1964748"/>
              <a:ext cx="2770" cy="1914"/>
            </a:xfrm>
            <a:custGeom>
              <a:avLst/>
              <a:gdLst/>
              <a:ahLst/>
              <a:cxnLst/>
              <a:rect l="l" t="t" r="r" b="b"/>
              <a:pathLst>
                <a:path w="204" h="141" extrusionOk="0">
                  <a:moveTo>
                    <a:pt x="203" y="141"/>
                  </a:moveTo>
                  <a:cubicBezTo>
                    <a:pt x="147" y="78"/>
                    <a:pt x="77" y="29"/>
                    <a:pt x="0" y="1"/>
                  </a:cubicBezTo>
                  <a:lnTo>
                    <a:pt x="0" y="1"/>
                  </a:lnTo>
                  <a:cubicBezTo>
                    <a:pt x="77" y="29"/>
                    <a:pt x="147" y="78"/>
                    <a:pt x="203" y="14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4268;p53">
              <a:extLst>
                <a:ext uri="{FF2B5EF4-FFF2-40B4-BE49-F238E27FC236}">
                  <a16:creationId xmlns:a16="http://schemas.microsoft.com/office/drawing/2014/main" id="{E209C438-08E1-4555-84A8-3786FAB58835}"/>
                </a:ext>
              </a:extLst>
            </p:cNvPr>
            <p:cNvSpPr/>
            <p:nvPr/>
          </p:nvSpPr>
          <p:spPr>
            <a:xfrm>
              <a:off x="2022818" y="1968074"/>
              <a:ext cx="3720" cy="1059"/>
            </a:xfrm>
            <a:custGeom>
              <a:avLst/>
              <a:gdLst/>
              <a:ahLst/>
              <a:cxnLst/>
              <a:rect l="l" t="t" r="r" b="b"/>
              <a:pathLst>
                <a:path w="274" h="78" extrusionOk="0">
                  <a:moveTo>
                    <a:pt x="0" y="1"/>
                  </a:moveTo>
                  <a:cubicBezTo>
                    <a:pt x="77" y="1"/>
                    <a:pt x="207" y="11"/>
                    <a:pt x="273" y="78"/>
                  </a:cubicBezTo>
                  <a:cubicBezTo>
                    <a:pt x="207" y="11"/>
                    <a:pt x="8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4269;p53">
              <a:extLst>
                <a:ext uri="{FF2B5EF4-FFF2-40B4-BE49-F238E27FC236}">
                  <a16:creationId xmlns:a16="http://schemas.microsoft.com/office/drawing/2014/main" id="{5A30A5EA-4653-4634-BF9D-D811ED0A57E4}"/>
                </a:ext>
              </a:extLst>
            </p:cNvPr>
            <p:cNvSpPr/>
            <p:nvPr/>
          </p:nvSpPr>
          <p:spPr>
            <a:xfrm>
              <a:off x="2026524" y="1969120"/>
              <a:ext cx="679" cy="489"/>
            </a:xfrm>
            <a:custGeom>
              <a:avLst/>
              <a:gdLst/>
              <a:ahLst/>
              <a:cxnLst/>
              <a:rect l="l" t="t" r="r" b="b"/>
              <a:pathLst>
                <a:path w="50" h="36" extrusionOk="0">
                  <a:moveTo>
                    <a:pt x="0" y="1"/>
                  </a:moveTo>
                  <a:cubicBezTo>
                    <a:pt x="14" y="18"/>
                    <a:pt x="32" y="29"/>
                    <a:pt x="49" y="36"/>
                  </a:cubicBezTo>
                  <a:cubicBezTo>
                    <a:pt x="32" y="29"/>
                    <a:pt x="1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4270;p53">
              <a:extLst>
                <a:ext uri="{FF2B5EF4-FFF2-40B4-BE49-F238E27FC236}">
                  <a16:creationId xmlns:a16="http://schemas.microsoft.com/office/drawing/2014/main" id="{1135A59B-A856-4F82-9EC1-CBF3C01A7177}"/>
                </a:ext>
              </a:extLst>
            </p:cNvPr>
            <p:cNvSpPr/>
            <p:nvPr/>
          </p:nvSpPr>
          <p:spPr>
            <a:xfrm>
              <a:off x="2010842" y="1966703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7"/>
                    <a:pt x="11" y="14"/>
                    <a:pt x="18" y="21"/>
                  </a:cubicBezTo>
                  <a:cubicBezTo>
                    <a:pt x="14" y="14"/>
                    <a:pt x="7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4271;p53">
              <a:extLst>
                <a:ext uri="{FF2B5EF4-FFF2-40B4-BE49-F238E27FC236}">
                  <a16:creationId xmlns:a16="http://schemas.microsoft.com/office/drawing/2014/main" id="{6CAE302E-5548-4B35-91A2-AB2CF64185E1}"/>
                </a:ext>
              </a:extLst>
            </p:cNvPr>
            <p:cNvSpPr/>
            <p:nvPr/>
          </p:nvSpPr>
          <p:spPr>
            <a:xfrm>
              <a:off x="2045397" y="1961001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4272;p53">
              <a:extLst>
                <a:ext uri="{FF2B5EF4-FFF2-40B4-BE49-F238E27FC236}">
                  <a16:creationId xmlns:a16="http://schemas.microsoft.com/office/drawing/2014/main" id="{80477F48-1145-48D3-8920-364406E5F98F}"/>
                </a:ext>
              </a:extLst>
            </p:cNvPr>
            <p:cNvSpPr/>
            <p:nvPr/>
          </p:nvSpPr>
          <p:spPr>
            <a:xfrm>
              <a:off x="2045058" y="196090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4273;p53">
              <a:extLst>
                <a:ext uri="{FF2B5EF4-FFF2-40B4-BE49-F238E27FC236}">
                  <a16:creationId xmlns:a16="http://schemas.microsoft.com/office/drawing/2014/main" id="{301BE10C-2E61-454D-B0F0-B94A8665A5A4}"/>
                </a:ext>
              </a:extLst>
            </p:cNvPr>
            <p:cNvSpPr/>
            <p:nvPr/>
          </p:nvSpPr>
          <p:spPr>
            <a:xfrm>
              <a:off x="2044677" y="196081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4274;p53">
              <a:extLst>
                <a:ext uri="{FF2B5EF4-FFF2-40B4-BE49-F238E27FC236}">
                  <a16:creationId xmlns:a16="http://schemas.microsoft.com/office/drawing/2014/main" id="{C552952C-9626-479F-90F0-76AF89F11374}"/>
                </a:ext>
              </a:extLst>
            </p:cNvPr>
            <p:cNvSpPr/>
            <p:nvPr/>
          </p:nvSpPr>
          <p:spPr>
            <a:xfrm>
              <a:off x="2027190" y="1968984"/>
              <a:ext cx="244" cy="625"/>
            </a:xfrm>
            <a:custGeom>
              <a:avLst/>
              <a:gdLst/>
              <a:ahLst/>
              <a:cxnLst/>
              <a:rect l="l" t="t" r="r" b="b"/>
              <a:pathLst>
                <a:path w="18" h="46" extrusionOk="0">
                  <a:moveTo>
                    <a:pt x="18" y="0"/>
                  </a:moveTo>
                  <a:cubicBezTo>
                    <a:pt x="18" y="8"/>
                    <a:pt x="16" y="16"/>
                    <a:pt x="13" y="25"/>
                  </a:cubicBezTo>
                  <a:lnTo>
                    <a:pt x="13" y="25"/>
                  </a:lnTo>
                  <a:cubicBezTo>
                    <a:pt x="16" y="17"/>
                    <a:pt x="18" y="9"/>
                    <a:pt x="18" y="0"/>
                  </a:cubicBezTo>
                  <a:close/>
                  <a:moveTo>
                    <a:pt x="13" y="25"/>
                  </a:moveTo>
                  <a:cubicBezTo>
                    <a:pt x="10" y="32"/>
                    <a:pt x="6" y="39"/>
                    <a:pt x="0" y="46"/>
                  </a:cubicBezTo>
                  <a:lnTo>
                    <a:pt x="4" y="46"/>
                  </a:lnTo>
                  <a:cubicBezTo>
                    <a:pt x="7" y="39"/>
                    <a:pt x="11" y="32"/>
                    <a:pt x="13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4275;p53">
              <a:extLst>
                <a:ext uri="{FF2B5EF4-FFF2-40B4-BE49-F238E27FC236}">
                  <a16:creationId xmlns:a16="http://schemas.microsoft.com/office/drawing/2014/main" id="{180722CC-F144-461E-9032-E235F1636717}"/>
                </a:ext>
              </a:extLst>
            </p:cNvPr>
            <p:cNvSpPr/>
            <p:nvPr/>
          </p:nvSpPr>
          <p:spPr>
            <a:xfrm>
              <a:off x="2026280" y="1960023"/>
              <a:ext cx="9287" cy="1086"/>
            </a:xfrm>
            <a:custGeom>
              <a:avLst/>
              <a:gdLst/>
              <a:ahLst/>
              <a:cxnLst/>
              <a:rect l="l" t="t" r="r" b="b"/>
              <a:pathLst>
                <a:path w="684" h="80" extrusionOk="0">
                  <a:moveTo>
                    <a:pt x="517" y="0"/>
                  </a:moveTo>
                  <a:cubicBezTo>
                    <a:pt x="517" y="0"/>
                    <a:pt x="517" y="0"/>
                    <a:pt x="516" y="0"/>
                  </a:cubicBezTo>
                  <a:lnTo>
                    <a:pt x="516" y="0"/>
                  </a:lnTo>
                  <a:cubicBezTo>
                    <a:pt x="567" y="0"/>
                    <a:pt x="622" y="1"/>
                    <a:pt x="684" y="2"/>
                  </a:cubicBezTo>
                  <a:cubicBezTo>
                    <a:pt x="623" y="1"/>
                    <a:pt x="567" y="0"/>
                    <a:pt x="517" y="0"/>
                  </a:cubicBezTo>
                  <a:close/>
                  <a:moveTo>
                    <a:pt x="516" y="0"/>
                  </a:moveTo>
                  <a:cubicBezTo>
                    <a:pt x="73" y="0"/>
                    <a:pt x="23" y="51"/>
                    <a:pt x="1" y="79"/>
                  </a:cubicBezTo>
                  <a:cubicBezTo>
                    <a:pt x="23" y="51"/>
                    <a:pt x="76" y="0"/>
                    <a:pt x="516" y="0"/>
                  </a:cubicBezTo>
                  <a:lnTo>
                    <a:pt x="516" y="0"/>
                  </a:lnTo>
                  <a:cubicBezTo>
                    <a:pt x="516" y="0"/>
                    <a:pt x="516" y="0"/>
                    <a:pt x="5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4276;p53">
              <a:extLst>
                <a:ext uri="{FF2B5EF4-FFF2-40B4-BE49-F238E27FC236}">
                  <a16:creationId xmlns:a16="http://schemas.microsoft.com/office/drawing/2014/main" id="{723F4277-D1BB-4643-B61B-E397E42D5BDC}"/>
                </a:ext>
              </a:extLst>
            </p:cNvPr>
            <p:cNvSpPr/>
            <p:nvPr/>
          </p:nvSpPr>
          <p:spPr>
            <a:xfrm>
              <a:off x="2047583" y="1958950"/>
              <a:ext cx="774" cy="353"/>
            </a:xfrm>
            <a:custGeom>
              <a:avLst/>
              <a:gdLst/>
              <a:ahLst/>
              <a:cxnLst/>
              <a:rect l="l" t="t" r="r" b="b"/>
              <a:pathLst>
                <a:path w="57" h="26" extrusionOk="0">
                  <a:moveTo>
                    <a:pt x="56" y="1"/>
                  </a:moveTo>
                  <a:lnTo>
                    <a:pt x="0" y="25"/>
                  </a:lnTo>
                  <a:cubicBezTo>
                    <a:pt x="14" y="22"/>
                    <a:pt x="28" y="22"/>
                    <a:pt x="39" y="18"/>
                  </a:cubicBezTo>
                  <a:lnTo>
                    <a:pt x="56" y="18"/>
                  </a:lnTo>
                  <a:lnTo>
                    <a:pt x="5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4277;p53">
              <a:extLst>
                <a:ext uri="{FF2B5EF4-FFF2-40B4-BE49-F238E27FC236}">
                  <a16:creationId xmlns:a16="http://schemas.microsoft.com/office/drawing/2014/main" id="{F4B64FE9-C48A-4255-B359-6CC5BBA73014}"/>
                </a:ext>
              </a:extLst>
            </p:cNvPr>
            <p:cNvSpPr/>
            <p:nvPr/>
          </p:nvSpPr>
          <p:spPr>
            <a:xfrm>
              <a:off x="2044257" y="19607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4278;p53">
              <a:extLst>
                <a:ext uri="{FF2B5EF4-FFF2-40B4-BE49-F238E27FC236}">
                  <a16:creationId xmlns:a16="http://schemas.microsoft.com/office/drawing/2014/main" id="{02ACB87A-2DE4-4465-8F13-AB830746F6F1}"/>
                </a:ext>
              </a:extLst>
            </p:cNvPr>
            <p:cNvSpPr/>
            <p:nvPr/>
          </p:nvSpPr>
          <p:spPr>
            <a:xfrm>
              <a:off x="2048153" y="19591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4279;p53">
              <a:extLst>
                <a:ext uri="{FF2B5EF4-FFF2-40B4-BE49-F238E27FC236}">
                  <a16:creationId xmlns:a16="http://schemas.microsoft.com/office/drawing/2014/main" id="{E169EBDC-E771-4695-A00C-85DC323E42FC}"/>
                </a:ext>
              </a:extLst>
            </p:cNvPr>
            <p:cNvSpPr/>
            <p:nvPr/>
          </p:nvSpPr>
          <p:spPr>
            <a:xfrm>
              <a:off x="2027190" y="19695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4280;p53">
              <a:extLst>
                <a:ext uri="{FF2B5EF4-FFF2-40B4-BE49-F238E27FC236}">
                  <a16:creationId xmlns:a16="http://schemas.microsoft.com/office/drawing/2014/main" id="{72D9907B-BC73-4F4A-9B7E-D0030764338A}"/>
                </a:ext>
              </a:extLst>
            </p:cNvPr>
            <p:cNvSpPr/>
            <p:nvPr/>
          </p:nvSpPr>
          <p:spPr>
            <a:xfrm>
              <a:off x="2043971" y="1930954"/>
              <a:ext cx="869" cy="258"/>
            </a:xfrm>
            <a:custGeom>
              <a:avLst/>
              <a:gdLst/>
              <a:ahLst/>
              <a:cxnLst/>
              <a:rect l="l" t="t" r="r" b="b"/>
              <a:pathLst>
                <a:path w="64" h="19" extrusionOk="0">
                  <a:moveTo>
                    <a:pt x="0" y="18"/>
                  </a:moveTo>
                  <a:cubicBezTo>
                    <a:pt x="32" y="4"/>
                    <a:pt x="53" y="1"/>
                    <a:pt x="63" y="11"/>
                  </a:cubicBezTo>
                  <a:lnTo>
                    <a:pt x="63" y="11"/>
                  </a:lnTo>
                  <a:cubicBezTo>
                    <a:pt x="53" y="1"/>
                    <a:pt x="32" y="4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4281;p53">
              <a:extLst>
                <a:ext uri="{FF2B5EF4-FFF2-40B4-BE49-F238E27FC236}">
                  <a16:creationId xmlns:a16="http://schemas.microsoft.com/office/drawing/2014/main" id="{02414219-EDDA-46C8-A609-1EA2BB8C8944}"/>
                </a:ext>
              </a:extLst>
            </p:cNvPr>
            <p:cNvSpPr/>
            <p:nvPr/>
          </p:nvSpPr>
          <p:spPr>
            <a:xfrm>
              <a:off x="2009036" y="196189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4282;p53">
              <a:extLst>
                <a:ext uri="{FF2B5EF4-FFF2-40B4-BE49-F238E27FC236}">
                  <a16:creationId xmlns:a16="http://schemas.microsoft.com/office/drawing/2014/main" id="{337DEFF9-871A-4989-A871-7E67352DF0EB}"/>
                </a:ext>
              </a:extLst>
            </p:cNvPr>
            <p:cNvSpPr/>
            <p:nvPr/>
          </p:nvSpPr>
          <p:spPr>
            <a:xfrm>
              <a:off x="2008276" y="196394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4283;p53">
              <a:extLst>
                <a:ext uri="{FF2B5EF4-FFF2-40B4-BE49-F238E27FC236}">
                  <a16:creationId xmlns:a16="http://schemas.microsoft.com/office/drawing/2014/main" id="{97526CF7-1121-42F4-80AF-D500C2D2F146}"/>
                </a:ext>
              </a:extLst>
            </p:cNvPr>
            <p:cNvSpPr/>
            <p:nvPr/>
          </p:nvSpPr>
          <p:spPr>
            <a:xfrm>
              <a:off x="2008561" y="196318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4284;p53">
              <a:extLst>
                <a:ext uri="{FF2B5EF4-FFF2-40B4-BE49-F238E27FC236}">
                  <a16:creationId xmlns:a16="http://schemas.microsoft.com/office/drawing/2014/main" id="{7D3724EE-94EF-4913-869A-C63860D5C322}"/>
                </a:ext>
              </a:extLst>
            </p:cNvPr>
            <p:cNvSpPr/>
            <p:nvPr/>
          </p:nvSpPr>
          <p:spPr>
            <a:xfrm>
              <a:off x="2028805" y="1937607"/>
              <a:ext cx="964" cy="163"/>
            </a:xfrm>
            <a:custGeom>
              <a:avLst/>
              <a:gdLst/>
              <a:ahLst/>
              <a:cxnLst/>
              <a:rect l="l" t="t" r="r" b="b"/>
              <a:pathLst>
                <a:path w="71" h="12" extrusionOk="0">
                  <a:moveTo>
                    <a:pt x="0" y="11"/>
                  </a:moveTo>
                  <a:cubicBezTo>
                    <a:pt x="21" y="1"/>
                    <a:pt x="46" y="1"/>
                    <a:pt x="70" y="8"/>
                  </a:cubicBezTo>
                  <a:cubicBezTo>
                    <a:pt x="46" y="1"/>
                    <a:pt x="21" y="1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4285;p53">
              <a:extLst>
                <a:ext uri="{FF2B5EF4-FFF2-40B4-BE49-F238E27FC236}">
                  <a16:creationId xmlns:a16="http://schemas.microsoft.com/office/drawing/2014/main" id="{91B54C91-E295-4BA3-98F2-FCD6F9FFF909}"/>
                </a:ext>
              </a:extLst>
            </p:cNvPr>
            <p:cNvSpPr/>
            <p:nvPr/>
          </p:nvSpPr>
          <p:spPr>
            <a:xfrm>
              <a:off x="2008846" y="196252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4286;p53">
              <a:extLst>
                <a:ext uri="{FF2B5EF4-FFF2-40B4-BE49-F238E27FC236}">
                  <a16:creationId xmlns:a16="http://schemas.microsoft.com/office/drawing/2014/main" id="{FD357CEF-46CD-470C-B0DB-1A4413094DE8}"/>
                </a:ext>
              </a:extLst>
            </p:cNvPr>
            <p:cNvSpPr/>
            <p:nvPr/>
          </p:nvSpPr>
          <p:spPr>
            <a:xfrm>
              <a:off x="2009647" y="1960335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4287;p53">
              <a:extLst>
                <a:ext uri="{FF2B5EF4-FFF2-40B4-BE49-F238E27FC236}">
                  <a16:creationId xmlns:a16="http://schemas.microsoft.com/office/drawing/2014/main" id="{B8D424B2-308B-4398-B144-32FC8B54C5D6}"/>
                </a:ext>
              </a:extLst>
            </p:cNvPr>
            <p:cNvSpPr/>
            <p:nvPr/>
          </p:nvSpPr>
          <p:spPr>
            <a:xfrm>
              <a:off x="2029796" y="19377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4288;p53">
              <a:extLst>
                <a:ext uri="{FF2B5EF4-FFF2-40B4-BE49-F238E27FC236}">
                  <a16:creationId xmlns:a16="http://schemas.microsoft.com/office/drawing/2014/main" id="{D37714F8-37AB-415F-B3E5-D2FB1C3F0430}"/>
                </a:ext>
              </a:extLst>
            </p:cNvPr>
            <p:cNvSpPr/>
            <p:nvPr/>
          </p:nvSpPr>
          <p:spPr>
            <a:xfrm>
              <a:off x="2009267" y="196128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4289;p53">
              <a:extLst>
                <a:ext uri="{FF2B5EF4-FFF2-40B4-BE49-F238E27FC236}">
                  <a16:creationId xmlns:a16="http://schemas.microsoft.com/office/drawing/2014/main" id="{0AFCB794-16A1-4D12-AF58-9824B8878DB9}"/>
                </a:ext>
              </a:extLst>
            </p:cNvPr>
            <p:cNvSpPr/>
            <p:nvPr/>
          </p:nvSpPr>
          <p:spPr>
            <a:xfrm>
              <a:off x="2009457" y="1960756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4290;p53">
              <a:extLst>
                <a:ext uri="{FF2B5EF4-FFF2-40B4-BE49-F238E27FC236}">
                  <a16:creationId xmlns:a16="http://schemas.microsoft.com/office/drawing/2014/main" id="{93FFC72E-E4E8-4E14-B472-90A603E65176}"/>
                </a:ext>
              </a:extLst>
            </p:cNvPr>
            <p:cNvSpPr/>
            <p:nvPr/>
          </p:nvSpPr>
          <p:spPr>
            <a:xfrm>
              <a:off x="2008086" y="196474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4291;p53">
              <a:extLst>
                <a:ext uri="{FF2B5EF4-FFF2-40B4-BE49-F238E27FC236}">
                  <a16:creationId xmlns:a16="http://schemas.microsoft.com/office/drawing/2014/main" id="{0994BFE1-CF96-41F5-ACFB-CDB6A57157C4}"/>
                </a:ext>
              </a:extLst>
            </p:cNvPr>
            <p:cNvSpPr/>
            <p:nvPr/>
          </p:nvSpPr>
          <p:spPr>
            <a:xfrm>
              <a:off x="2008086" y="196474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4292;p53">
              <a:extLst>
                <a:ext uri="{FF2B5EF4-FFF2-40B4-BE49-F238E27FC236}">
                  <a16:creationId xmlns:a16="http://schemas.microsoft.com/office/drawing/2014/main" id="{8E9DBD20-3E89-4D7A-A9C8-23D6C10FDDA6}"/>
                </a:ext>
              </a:extLst>
            </p:cNvPr>
            <p:cNvSpPr/>
            <p:nvPr/>
          </p:nvSpPr>
          <p:spPr>
            <a:xfrm>
              <a:off x="2051520" y="1865551"/>
              <a:ext cx="112191" cy="87765"/>
            </a:xfrm>
            <a:custGeom>
              <a:avLst/>
              <a:gdLst/>
              <a:ahLst/>
              <a:cxnLst/>
              <a:rect l="l" t="t" r="r" b="b"/>
              <a:pathLst>
                <a:path w="8263" h="6464" extrusionOk="0">
                  <a:moveTo>
                    <a:pt x="6379" y="1"/>
                  </a:moveTo>
                  <a:lnTo>
                    <a:pt x="4055" y="1450"/>
                  </a:lnTo>
                  <a:lnTo>
                    <a:pt x="3047" y="2262"/>
                  </a:lnTo>
                  <a:lnTo>
                    <a:pt x="3036" y="2266"/>
                  </a:lnTo>
                  <a:cubicBezTo>
                    <a:pt x="3008" y="2276"/>
                    <a:pt x="2374" y="2500"/>
                    <a:pt x="2182" y="2539"/>
                  </a:cubicBezTo>
                  <a:lnTo>
                    <a:pt x="2161" y="2542"/>
                  </a:lnTo>
                  <a:lnTo>
                    <a:pt x="2161" y="2588"/>
                  </a:lnTo>
                  <a:lnTo>
                    <a:pt x="2161" y="2637"/>
                  </a:lnTo>
                  <a:lnTo>
                    <a:pt x="2161" y="2717"/>
                  </a:lnTo>
                  <a:lnTo>
                    <a:pt x="2161" y="2759"/>
                  </a:lnTo>
                  <a:lnTo>
                    <a:pt x="2161" y="2836"/>
                  </a:lnTo>
                  <a:lnTo>
                    <a:pt x="2161" y="2875"/>
                  </a:lnTo>
                  <a:lnTo>
                    <a:pt x="2161" y="2945"/>
                  </a:lnTo>
                  <a:lnTo>
                    <a:pt x="2161" y="2980"/>
                  </a:lnTo>
                  <a:lnTo>
                    <a:pt x="2161" y="3046"/>
                  </a:lnTo>
                  <a:lnTo>
                    <a:pt x="2161" y="3081"/>
                  </a:lnTo>
                  <a:lnTo>
                    <a:pt x="2161" y="3141"/>
                  </a:lnTo>
                  <a:lnTo>
                    <a:pt x="2161" y="3172"/>
                  </a:lnTo>
                  <a:lnTo>
                    <a:pt x="2161" y="3228"/>
                  </a:lnTo>
                  <a:lnTo>
                    <a:pt x="2161" y="3260"/>
                  </a:lnTo>
                  <a:lnTo>
                    <a:pt x="2161" y="3312"/>
                  </a:lnTo>
                  <a:lnTo>
                    <a:pt x="2161" y="3340"/>
                  </a:lnTo>
                  <a:lnTo>
                    <a:pt x="2161" y="3386"/>
                  </a:lnTo>
                  <a:lnTo>
                    <a:pt x="2161" y="3414"/>
                  </a:lnTo>
                  <a:lnTo>
                    <a:pt x="2161" y="3456"/>
                  </a:lnTo>
                  <a:lnTo>
                    <a:pt x="2161" y="3480"/>
                  </a:lnTo>
                  <a:lnTo>
                    <a:pt x="2161" y="3519"/>
                  </a:lnTo>
                  <a:lnTo>
                    <a:pt x="2161" y="3543"/>
                  </a:lnTo>
                  <a:lnTo>
                    <a:pt x="2161" y="3578"/>
                  </a:lnTo>
                  <a:lnTo>
                    <a:pt x="2161" y="3599"/>
                  </a:lnTo>
                  <a:lnTo>
                    <a:pt x="2161" y="3631"/>
                  </a:lnTo>
                  <a:lnTo>
                    <a:pt x="2161" y="3652"/>
                  </a:lnTo>
                  <a:lnTo>
                    <a:pt x="2161" y="3680"/>
                  </a:lnTo>
                  <a:lnTo>
                    <a:pt x="2161" y="3697"/>
                  </a:lnTo>
                  <a:lnTo>
                    <a:pt x="2161" y="3722"/>
                  </a:lnTo>
                  <a:lnTo>
                    <a:pt x="2161" y="3739"/>
                  </a:lnTo>
                  <a:lnTo>
                    <a:pt x="2161" y="3764"/>
                  </a:lnTo>
                  <a:lnTo>
                    <a:pt x="2161" y="3778"/>
                  </a:lnTo>
                  <a:lnTo>
                    <a:pt x="2161" y="3799"/>
                  </a:lnTo>
                  <a:lnTo>
                    <a:pt x="2161" y="3809"/>
                  </a:lnTo>
                  <a:lnTo>
                    <a:pt x="2161" y="3830"/>
                  </a:lnTo>
                  <a:lnTo>
                    <a:pt x="2161" y="3841"/>
                  </a:lnTo>
                  <a:lnTo>
                    <a:pt x="2161" y="3855"/>
                  </a:lnTo>
                  <a:lnTo>
                    <a:pt x="2161" y="3865"/>
                  </a:lnTo>
                  <a:lnTo>
                    <a:pt x="2161" y="3879"/>
                  </a:lnTo>
                  <a:lnTo>
                    <a:pt x="2161" y="3890"/>
                  </a:lnTo>
                  <a:lnTo>
                    <a:pt x="2161" y="3900"/>
                  </a:lnTo>
                  <a:lnTo>
                    <a:pt x="2161" y="3911"/>
                  </a:lnTo>
                  <a:lnTo>
                    <a:pt x="2161" y="3918"/>
                  </a:lnTo>
                  <a:lnTo>
                    <a:pt x="2161" y="3925"/>
                  </a:lnTo>
                  <a:lnTo>
                    <a:pt x="2161" y="3935"/>
                  </a:lnTo>
                  <a:lnTo>
                    <a:pt x="2161" y="3942"/>
                  </a:lnTo>
                  <a:lnTo>
                    <a:pt x="2161" y="3946"/>
                  </a:lnTo>
                  <a:lnTo>
                    <a:pt x="2161" y="3953"/>
                  </a:lnTo>
                  <a:lnTo>
                    <a:pt x="2161" y="3957"/>
                  </a:lnTo>
                  <a:lnTo>
                    <a:pt x="2161" y="3964"/>
                  </a:lnTo>
                  <a:lnTo>
                    <a:pt x="2161" y="3967"/>
                  </a:lnTo>
                  <a:lnTo>
                    <a:pt x="2161" y="3971"/>
                  </a:lnTo>
                  <a:lnTo>
                    <a:pt x="2161" y="3974"/>
                  </a:lnTo>
                  <a:lnTo>
                    <a:pt x="2161" y="3978"/>
                  </a:lnTo>
                  <a:lnTo>
                    <a:pt x="2161" y="3981"/>
                  </a:lnTo>
                  <a:lnTo>
                    <a:pt x="2161" y="3985"/>
                  </a:lnTo>
                  <a:lnTo>
                    <a:pt x="2157" y="3992"/>
                  </a:lnTo>
                  <a:cubicBezTo>
                    <a:pt x="2126" y="4044"/>
                    <a:pt x="2105" y="4100"/>
                    <a:pt x="2087" y="4160"/>
                  </a:cubicBezTo>
                  <a:cubicBezTo>
                    <a:pt x="2056" y="4261"/>
                    <a:pt x="2028" y="4345"/>
                    <a:pt x="1986" y="4387"/>
                  </a:cubicBezTo>
                  <a:cubicBezTo>
                    <a:pt x="1972" y="4405"/>
                    <a:pt x="1958" y="4419"/>
                    <a:pt x="1944" y="4436"/>
                  </a:cubicBezTo>
                  <a:cubicBezTo>
                    <a:pt x="1884" y="4517"/>
                    <a:pt x="1783" y="4650"/>
                    <a:pt x="1597" y="4650"/>
                  </a:cubicBezTo>
                  <a:cubicBezTo>
                    <a:pt x="1489" y="4657"/>
                    <a:pt x="1380" y="4667"/>
                    <a:pt x="1272" y="4688"/>
                  </a:cubicBezTo>
                  <a:cubicBezTo>
                    <a:pt x="1128" y="4713"/>
                    <a:pt x="985" y="4730"/>
                    <a:pt x="841" y="4737"/>
                  </a:cubicBezTo>
                  <a:cubicBezTo>
                    <a:pt x="803" y="4737"/>
                    <a:pt x="768" y="4737"/>
                    <a:pt x="733" y="4730"/>
                  </a:cubicBezTo>
                  <a:cubicBezTo>
                    <a:pt x="717" y="4728"/>
                    <a:pt x="701" y="4726"/>
                    <a:pt x="686" y="4726"/>
                  </a:cubicBezTo>
                  <a:cubicBezTo>
                    <a:pt x="579" y="4726"/>
                    <a:pt x="484" y="4785"/>
                    <a:pt x="410" y="4828"/>
                  </a:cubicBezTo>
                  <a:cubicBezTo>
                    <a:pt x="386" y="4842"/>
                    <a:pt x="358" y="4860"/>
                    <a:pt x="330" y="4870"/>
                  </a:cubicBezTo>
                  <a:lnTo>
                    <a:pt x="312" y="4877"/>
                  </a:lnTo>
                  <a:cubicBezTo>
                    <a:pt x="249" y="4891"/>
                    <a:pt x="186" y="4898"/>
                    <a:pt x="127" y="4898"/>
                  </a:cubicBezTo>
                  <a:cubicBezTo>
                    <a:pt x="88" y="4898"/>
                    <a:pt x="46" y="4902"/>
                    <a:pt x="8" y="4902"/>
                  </a:cubicBezTo>
                  <a:lnTo>
                    <a:pt x="8" y="4905"/>
                  </a:lnTo>
                  <a:cubicBezTo>
                    <a:pt x="8" y="4916"/>
                    <a:pt x="4" y="4930"/>
                    <a:pt x="4" y="4940"/>
                  </a:cubicBezTo>
                  <a:lnTo>
                    <a:pt x="4" y="4947"/>
                  </a:lnTo>
                  <a:cubicBezTo>
                    <a:pt x="4" y="4958"/>
                    <a:pt x="4" y="4968"/>
                    <a:pt x="1" y="4975"/>
                  </a:cubicBezTo>
                  <a:lnTo>
                    <a:pt x="1" y="4982"/>
                  </a:lnTo>
                  <a:lnTo>
                    <a:pt x="1" y="5007"/>
                  </a:lnTo>
                  <a:lnTo>
                    <a:pt x="1" y="5010"/>
                  </a:lnTo>
                  <a:lnTo>
                    <a:pt x="1" y="5031"/>
                  </a:lnTo>
                  <a:lnTo>
                    <a:pt x="1" y="5049"/>
                  </a:lnTo>
                  <a:lnTo>
                    <a:pt x="1" y="5052"/>
                  </a:lnTo>
                  <a:lnTo>
                    <a:pt x="1" y="5063"/>
                  </a:lnTo>
                  <a:lnTo>
                    <a:pt x="1" y="5066"/>
                  </a:lnTo>
                  <a:lnTo>
                    <a:pt x="1" y="5073"/>
                  </a:lnTo>
                  <a:lnTo>
                    <a:pt x="1" y="5080"/>
                  </a:lnTo>
                  <a:cubicBezTo>
                    <a:pt x="39" y="5122"/>
                    <a:pt x="67" y="5171"/>
                    <a:pt x="85" y="5227"/>
                  </a:cubicBezTo>
                  <a:cubicBezTo>
                    <a:pt x="109" y="5287"/>
                    <a:pt x="137" y="5360"/>
                    <a:pt x="176" y="5388"/>
                  </a:cubicBezTo>
                  <a:lnTo>
                    <a:pt x="197" y="5406"/>
                  </a:lnTo>
                  <a:cubicBezTo>
                    <a:pt x="305" y="5486"/>
                    <a:pt x="456" y="5598"/>
                    <a:pt x="456" y="5735"/>
                  </a:cubicBezTo>
                  <a:cubicBezTo>
                    <a:pt x="456" y="5798"/>
                    <a:pt x="459" y="5875"/>
                    <a:pt x="487" y="5875"/>
                  </a:cubicBezTo>
                  <a:cubicBezTo>
                    <a:pt x="564" y="5875"/>
                    <a:pt x="610" y="5938"/>
                    <a:pt x="649" y="5990"/>
                  </a:cubicBezTo>
                  <a:cubicBezTo>
                    <a:pt x="670" y="6025"/>
                    <a:pt x="694" y="6054"/>
                    <a:pt x="729" y="6071"/>
                  </a:cubicBezTo>
                  <a:cubicBezTo>
                    <a:pt x="736" y="6074"/>
                    <a:pt x="745" y="6076"/>
                    <a:pt x="755" y="6076"/>
                  </a:cubicBezTo>
                  <a:cubicBezTo>
                    <a:pt x="790" y="6076"/>
                    <a:pt x="837" y="6060"/>
                    <a:pt x="869" y="6047"/>
                  </a:cubicBezTo>
                  <a:cubicBezTo>
                    <a:pt x="900" y="6036"/>
                    <a:pt x="934" y="6025"/>
                    <a:pt x="965" y="6025"/>
                  </a:cubicBezTo>
                  <a:cubicBezTo>
                    <a:pt x="993" y="6025"/>
                    <a:pt x="1019" y="6034"/>
                    <a:pt x="1037" y="6061"/>
                  </a:cubicBezTo>
                  <a:cubicBezTo>
                    <a:pt x="1058" y="6092"/>
                    <a:pt x="1058" y="6138"/>
                    <a:pt x="1058" y="6225"/>
                  </a:cubicBezTo>
                  <a:cubicBezTo>
                    <a:pt x="1058" y="6260"/>
                    <a:pt x="1058" y="6309"/>
                    <a:pt x="1062" y="6341"/>
                  </a:cubicBezTo>
                  <a:lnTo>
                    <a:pt x="1086" y="6344"/>
                  </a:lnTo>
                  <a:lnTo>
                    <a:pt x="1093" y="6344"/>
                  </a:lnTo>
                  <a:lnTo>
                    <a:pt x="1111" y="6351"/>
                  </a:lnTo>
                  <a:lnTo>
                    <a:pt x="1121" y="6355"/>
                  </a:lnTo>
                  <a:lnTo>
                    <a:pt x="1142" y="6362"/>
                  </a:lnTo>
                  <a:lnTo>
                    <a:pt x="1153" y="6365"/>
                  </a:lnTo>
                  <a:lnTo>
                    <a:pt x="1170" y="6372"/>
                  </a:lnTo>
                  <a:lnTo>
                    <a:pt x="1174" y="6372"/>
                  </a:lnTo>
                  <a:lnTo>
                    <a:pt x="1174" y="6365"/>
                  </a:lnTo>
                  <a:cubicBezTo>
                    <a:pt x="1174" y="6362"/>
                    <a:pt x="1177" y="6351"/>
                    <a:pt x="1177" y="6344"/>
                  </a:cubicBezTo>
                  <a:cubicBezTo>
                    <a:pt x="1181" y="6341"/>
                    <a:pt x="1184" y="6330"/>
                    <a:pt x="1184" y="6323"/>
                  </a:cubicBezTo>
                  <a:cubicBezTo>
                    <a:pt x="1188" y="6316"/>
                    <a:pt x="1188" y="6313"/>
                    <a:pt x="1191" y="6309"/>
                  </a:cubicBezTo>
                  <a:cubicBezTo>
                    <a:pt x="1191" y="6306"/>
                    <a:pt x="1198" y="6292"/>
                    <a:pt x="1202" y="6285"/>
                  </a:cubicBezTo>
                  <a:cubicBezTo>
                    <a:pt x="1205" y="6278"/>
                    <a:pt x="1209" y="6274"/>
                    <a:pt x="1209" y="6271"/>
                  </a:cubicBezTo>
                  <a:cubicBezTo>
                    <a:pt x="1212" y="6264"/>
                    <a:pt x="1216" y="6257"/>
                    <a:pt x="1223" y="6253"/>
                  </a:cubicBezTo>
                  <a:cubicBezTo>
                    <a:pt x="1230" y="6243"/>
                    <a:pt x="1237" y="6232"/>
                    <a:pt x="1247" y="6225"/>
                  </a:cubicBezTo>
                  <a:cubicBezTo>
                    <a:pt x="1254" y="6218"/>
                    <a:pt x="1261" y="6211"/>
                    <a:pt x="1272" y="6204"/>
                  </a:cubicBezTo>
                  <a:lnTo>
                    <a:pt x="1279" y="6201"/>
                  </a:lnTo>
                  <a:cubicBezTo>
                    <a:pt x="1286" y="6194"/>
                    <a:pt x="1293" y="6190"/>
                    <a:pt x="1303" y="6187"/>
                  </a:cubicBezTo>
                  <a:lnTo>
                    <a:pt x="1307" y="6187"/>
                  </a:lnTo>
                  <a:cubicBezTo>
                    <a:pt x="1317" y="6180"/>
                    <a:pt x="1328" y="6180"/>
                    <a:pt x="1342" y="6176"/>
                  </a:cubicBezTo>
                  <a:lnTo>
                    <a:pt x="1345" y="6176"/>
                  </a:lnTo>
                  <a:cubicBezTo>
                    <a:pt x="1356" y="6176"/>
                    <a:pt x="1363" y="6173"/>
                    <a:pt x="1373" y="6173"/>
                  </a:cubicBezTo>
                  <a:lnTo>
                    <a:pt x="1415" y="6173"/>
                  </a:lnTo>
                  <a:cubicBezTo>
                    <a:pt x="1426" y="6176"/>
                    <a:pt x="1440" y="6176"/>
                    <a:pt x="1450" y="6180"/>
                  </a:cubicBezTo>
                  <a:cubicBezTo>
                    <a:pt x="1513" y="6194"/>
                    <a:pt x="1562" y="6243"/>
                    <a:pt x="1580" y="6306"/>
                  </a:cubicBezTo>
                  <a:cubicBezTo>
                    <a:pt x="1587" y="6323"/>
                    <a:pt x="1590" y="6344"/>
                    <a:pt x="1590" y="6365"/>
                  </a:cubicBezTo>
                  <a:cubicBezTo>
                    <a:pt x="1597" y="6414"/>
                    <a:pt x="1601" y="6428"/>
                    <a:pt x="1636" y="6442"/>
                  </a:cubicBezTo>
                  <a:cubicBezTo>
                    <a:pt x="1646" y="6449"/>
                    <a:pt x="1657" y="6453"/>
                    <a:pt x="1671" y="6456"/>
                  </a:cubicBezTo>
                  <a:cubicBezTo>
                    <a:pt x="1683" y="6461"/>
                    <a:pt x="1696" y="6464"/>
                    <a:pt x="1709" y="6464"/>
                  </a:cubicBezTo>
                  <a:cubicBezTo>
                    <a:pt x="1722" y="6464"/>
                    <a:pt x="1736" y="6461"/>
                    <a:pt x="1748" y="6456"/>
                  </a:cubicBezTo>
                  <a:cubicBezTo>
                    <a:pt x="1762" y="6449"/>
                    <a:pt x="1769" y="6435"/>
                    <a:pt x="1769" y="6421"/>
                  </a:cubicBezTo>
                  <a:cubicBezTo>
                    <a:pt x="1769" y="6418"/>
                    <a:pt x="1769" y="6411"/>
                    <a:pt x="1769" y="6404"/>
                  </a:cubicBezTo>
                  <a:cubicBezTo>
                    <a:pt x="1769" y="6253"/>
                    <a:pt x="2000" y="6004"/>
                    <a:pt x="2028" y="5973"/>
                  </a:cubicBezTo>
                  <a:cubicBezTo>
                    <a:pt x="2038" y="5934"/>
                    <a:pt x="2045" y="5892"/>
                    <a:pt x="2049" y="5850"/>
                  </a:cubicBezTo>
                  <a:cubicBezTo>
                    <a:pt x="2066" y="5731"/>
                    <a:pt x="2087" y="5595"/>
                    <a:pt x="2164" y="5532"/>
                  </a:cubicBezTo>
                  <a:cubicBezTo>
                    <a:pt x="2213" y="5490"/>
                    <a:pt x="2288" y="5475"/>
                    <a:pt x="2374" y="5475"/>
                  </a:cubicBezTo>
                  <a:cubicBezTo>
                    <a:pt x="2461" y="5475"/>
                    <a:pt x="2560" y="5490"/>
                    <a:pt x="2658" y="5507"/>
                  </a:cubicBezTo>
                  <a:lnTo>
                    <a:pt x="2718" y="5514"/>
                  </a:lnTo>
                  <a:cubicBezTo>
                    <a:pt x="2718" y="5515"/>
                    <a:pt x="2719" y="5515"/>
                    <a:pt x="2720" y="5515"/>
                  </a:cubicBezTo>
                  <a:cubicBezTo>
                    <a:pt x="2735" y="5515"/>
                    <a:pt x="2768" y="5485"/>
                    <a:pt x="2795" y="5462"/>
                  </a:cubicBezTo>
                  <a:cubicBezTo>
                    <a:pt x="2832" y="5427"/>
                    <a:pt x="2890" y="5372"/>
                    <a:pt x="2962" y="5372"/>
                  </a:cubicBezTo>
                  <a:cubicBezTo>
                    <a:pt x="2996" y="5372"/>
                    <a:pt x="3034" y="5385"/>
                    <a:pt x="3075" y="5420"/>
                  </a:cubicBezTo>
                  <a:cubicBezTo>
                    <a:pt x="3120" y="5458"/>
                    <a:pt x="3190" y="5462"/>
                    <a:pt x="3264" y="5465"/>
                  </a:cubicBezTo>
                  <a:lnTo>
                    <a:pt x="3295" y="5465"/>
                  </a:lnTo>
                  <a:cubicBezTo>
                    <a:pt x="3320" y="5469"/>
                    <a:pt x="3341" y="5469"/>
                    <a:pt x="3365" y="5472"/>
                  </a:cubicBezTo>
                  <a:cubicBezTo>
                    <a:pt x="3425" y="5479"/>
                    <a:pt x="3477" y="5507"/>
                    <a:pt x="3516" y="5553"/>
                  </a:cubicBezTo>
                  <a:cubicBezTo>
                    <a:pt x="3544" y="5584"/>
                    <a:pt x="3565" y="5619"/>
                    <a:pt x="3586" y="5658"/>
                  </a:cubicBezTo>
                  <a:lnTo>
                    <a:pt x="3603" y="5696"/>
                  </a:lnTo>
                  <a:cubicBezTo>
                    <a:pt x="3631" y="5752"/>
                    <a:pt x="3673" y="5829"/>
                    <a:pt x="3705" y="5840"/>
                  </a:cubicBezTo>
                  <a:cubicBezTo>
                    <a:pt x="3719" y="5840"/>
                    <a:pt x="3729" y="5836"/>
                    <a:pt x="3740" y="5829"/>
                  </a:cubicBezTo>
                  <a:cubicBezTo>
                    <a:pt x="3890" y="5742"/>
                    <a:pt x="4055" y="5696"/>
                    <a:pt x="4226" y="5689"/>
                  </a:cubicBezTo>
                  <a:cubicBezTo>
                    <a:pt x="4296" y="5689"/>
                    <a:pt x="4387" y="5745"/>
                    <a:pt x="4513" y="5829"/>
                  </a:cubicBezTo>
                  <a:cubicBezTo>
                    <a:pt x="4562" y="5864"/>
                    <a:pt x="4615" y="5896"/>
                    <a:pt x="4667" y="5920"/>
                  </a:cubicBezTo>
                  <a:cubicBezTo>
                    <a:pt x="4724" y="5939"/>
                    <a:pt x="4845" y="5953"/>
                    <a:pt x="4955" y="5953"/>
                  </a:cubicBezTo>
                  <a:cubicBezTo>
                    <a:pt x="5037" y="5953"/>
                    <a:pt x="5113" y="5945"/>
                    <a:pt x="5151" y="5924"/>
                  </a:cubicBezTo>
                  <a:cubicBezTo>
                    <a:pt x="5189" y="5899"/>
                    <a:pt x="5228" y="5868"/>
                    <a:pt x="5263" y="5833"/>
                  </a:cubicBezTo>
                  <a:cubicBezTo>
                    <a:pt x="5351" y="5751"/>
                    <a:pt x="5452" y="5657"/>
                    <a:pt x="5568" y="5657"/>
                  </a:cubicBezTo>
                  <a:cubicBezTo>
                    <a:pt x="5576" y="5657"/>
                    <a:pt x="5584" y="5657"/>
                    <a:pt x="5592" y="5658"/>
                  </a:cubicBezTo>
                  <a:cubicBezTo>
                    <a:pt x="5635" y="5660"/>
                    <a:pt x="5680" y="5661"/>
                    <a:pt x="5724" y="5661"/>
                  </a:cubicBezTo>
                  <a:cubicBezTo>
                    <a:pt x="5768" y="5661"/>
                    <a:pt x="5812" y="5660"/>
                    <a:pt x="5854" y="5658"/>
                  </a:cubicBezTo>
                  <a:cubicBezTo>
                    <a:pt x="5941" y="5655"/>
                    <a:pt x="6015" y="5653"/>
                    <a:pt x="6078" y="5653"/>
                  </a:cubicBezTo>
                  <a:cubicBezTo>
                    <a:pt x="6191" y="5653"/>
                    <a:pt x="6268" y="5660"/>
                    <a:pt x="6313" y="5682"/>
                  </a:cubicBezTo>
                  <a:lnTo>
                    <a:pt x="6334" y="5693"/>
                  </a:lnTo>
                  <a:cubicBezTo>
                    <a:pt x="6407" y="5728"/>
                    <a:pt x="6546" y="5800"/>
                    <a:pt x="6656" y="5800"/>
                  </a:cubicBezTo>
                  <a:cubicBezTo>
                    <a:pt x="6677" y="5800"/>
                    <a:pt x="6697" y="5797"/>
                    <a:pt x="6715" y="5791"/>
                  </a:cubicBezTo>
                  <a:cubicBezTo>
                    <a:pt x="6775" y="5773"/>
                    <a:pt x="6842" y="5689"/>
                    <a:pt x="6901" y="5616"/>
                  </a:cubicBezTo>
                  <a:cubicBezTo>
                    <a:pt x="6971" y="5528"/>
                    <a:pt x="7034" y="5455"/>
                    <a:pt x="7108" y="5434"/>
                  </a:cubicBezTo>
                  <a:cubicBezTo>
                    <a:pt x="7118" y="5430"/>
                    <a:pt x="7129" y="5430"/>
                    <a:pt x="7139" y="5427"/>
                  </a:cubicBezTo>
                  <a:lnTo>
                    <a:pt x="7139" y="5427"/>
                  </a:lnTo>
                  <a:lnTo>
                    <a:pt x="7087" y="5434"/>
                  </a:lnTo>
                  <a:lnTo>
                    <a:pt x="7087" y="5392"/>
                  </a:lnTo>
                  <a:lnTo>
                    <a:pt x="7087" y="5378"/>
                  </a:lnTo>
                  <a:lnTo>
                    <a:pt x="7087" y="5332"/>
                  </a:lnTo>
                  <a:cubicBezTo>
                    <a:pt x="7087" y="5168"/>
                    <a:pt x="7108" y="5115"/>
                    <a:pt x="7139" y="5052"/>
                  </a:cubicBezTo>
                  <a:cubicBezTo>
                    <a:pt x="7171" y="4989"/>
                    <a:pt x="7192" y="4923"/>
                    <a:pt x="7202" y="4853"/>
                  </a:cubicBezTo>
                  <a:cubicBezTo>
                    <a:pt x="7251" y="4541"/>
                    <a:pt x="7972" y="3820"/>
                    <a:pt x="8088" y="3718"/>
                  </a:cubicBezTo>
                  <a:cubicBezTo>
                    <a:pt x="8112" y="3648"/>
                    <a:pt x="8137" y="3267"/>
                    <a:pt x="8137" y="2406"/>
                  </a:cubicBezTo>
                  <a:cubicBezTo>
                    <a:pt x="8144" y="2199"/>
                    <a:pt x="8179" y="1996"/>
                    <a:pt x="8238" y="1800"/>
                  </a:cubicBezTo>
                  <a:cubicBezTo>
                    <a:pt x="8263" y="1744"/>
                    <a:pt x="8252" y="1674"/>
                    <a:pt x="8207" y="1625"/>
                  </a:cubicBezTo>
                  <a:cubicBezTo>
                    <a:pt x="8154" y="1562"/>
                    <a:pt x="8130" y="1478"/>
                    <a:pt x="8137" y="1390"/>
                  </a:cubicBezTo>
                  <a:cubicBezTo>
                    <a:pt x="8144" y="1296"/>
                    <a:pt x="8081" y="1205"/>
                    <a:pt x="8018" y="1121"/>
                  </a:cubicBezTo>
                  <a:cubicBezTo>
                    <a:pt x="7962" y="1044"/>
                    <a:pt x="7913" y="974"/>
                    <a:pt x="7913" y="897"/>
                  </a:cubicBezTo>
                  <a:lnTo>
                    <a:pt x="7913" y="876"/>
                  </a:lnTo>
                  <a:lnTo>
                    <a:pt x="7913" y="872"/>
                  </a:lnTo>
                  <a:lnTo>
                    <a:pt x="7913" y="855"/>
                  </a:lnTo>
                  <a:lnTo>
                    <a:pt x="7913" y="844"/>
                  </a:lnTo>
                  <a:lnTo>
                    <a:pt x="7913" y="823"/>
                  </a:lnTo>
                  <a:lnTo>
                    <a:pt x="7913" y="813"/>
                  </a:lnTo>
                  <a:lnTo>
                    <a:pt x="7913" y="785"/>
                  </a:lnTo>
                  <a:lnTo>
                    <a:pt x="7913" y="778"/>
                  </a:lnTo>
                  <a:cubicBezTo>
                    <a:pt x="7906" y="648"/>
                    <a:pt x="7895" y="452"/>
                    <a:pt x="7888" y="302"/>
                  </a:cubicBezTo>
                  <a:lnTo>
                    <a:pt x="7570" y="473"/>
                  </a:lnTo>
                  <a:lnTo>
                    <a:pt x="7489" y="519"/>
                  </a:lnTo>
                  <a:lnTo>
                    <a:pt x="7458" y="463"/>
                  </a:lnTo>
                  <a:cubicBezTo>
                    <a:pt x="7374" y="333"/>
                    <a:pt x="7262" y="225"/>
                    <a:pt x="7132" y="137"/>
                  </a:cubicBezTo>
                  <a:cubicBezTo>
                    <a:pt x="7122" y="130"/>
                    <a:pt x="7111" y="127"/>
                    <a:pt x="7101" y="120"/>
                  </a:cubicBezTo>
                  <a:lnTo>
                    <a:pt x="7083" y="113"/>
                  </a:lnTo>
                  <a:lnTo>
                    <a:pt x="7062" y="102"/>
                  </a:lnTo>
                  <a:lnTo>
                    <a:pt x="7041" y="95"/>
                  </a:lnTo>
                  <a:lnTo>
                    <a:pt x="7024" y="88"/>
                  </a:lnTo>
                  <a:lnTo>
                    <a:pt x="6999" y="78"/>
                  </a:lnTo>
                  <a:lnTo>
                    <a:pt x="6978" y="71"/>
                  </a:lnTo>
                  <a:lnTo>
                    <a:pt x="6954" y="64"/>
                  </a:lnTo>
                  <a:lnTo>
                    <a:pt x="6929" y="60"/>
                  </a:lnTo>
                  <a:lnTo>
                    <a:pt x="6905" y="53"/>
                  </a:lnTo>
                  <a:lnTo>
                    <a:pt x="6877" y="46"/>
                  </a:lnTo>
                  <a:lnTo>
                    <a:pt x="6856" y="43"/>
                  </a:lnTo>
                  <a:lnTo>
                    <a:pt x="6820" y="36"/>
                  </a:lnTo>
                  <a:lnTo>
                    <a:pt x="6803" y="32"/>
                  </a:lnTo>
                  <a:lnTo>
                    <a:pt x="6764" y="25"/>
                  </a:lnTo>
                  <a:lnTo>
                    <a:pt x="6754" y="25"/>
                  </a:lnTo>
                  <a:lnTo>
                    <a:pt x="6708" y="22"/>
                  </a:lnTo>
                  <a:lnTo>
                    <a:pt x="6698" y="22"/>
                  </a:lnTo>
                  <a:lnTo>
                    <a:pt x="6656" y="15"/>
                  </a:lnTo>
                  <a:lnTo>
                    <a:pt x="6642" y="15"/>
                  </a:lnTo>
                  <a:lnTo>
                    <a:pt x="6610" y="11"/>
                  </a:lnTo>
                  <a:lnTo>
                    <a:pt x="6565" y="11"/>
                  </a:lnTo>
                  <a:cubicBezTo>
                    <a:pt x="6502" y="4"/>
                    <a:pt x="6439" y="4"/>
                    <a:pt x="637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4293;p53">
              <a:extLst>
                <a:ext uri="{FF2B5EF4-FFF2-40B4-BE49-F238E27FC236}">
                  <a16:creationId xmlns:a16="http://schemas.microsoft.com/office/drawing/2014/main" id="{F518F510-9C47-4896-A509-CEFB3956AF7F}"/>
                </a:ext>
              </a:extLst>
            </p:cNvPr>
            <p:cNvSpPr/>
            <p:nvPr/>
          </p:nvSpPr>
          <p:spPr>
            <a:xfrm>
              <a:off x="2080902" y="1899970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0"/>
                  </a:moveTo>
                  <a:lnTo>
                    <a:pt x="0" y="4"/>
                  </a:lnTo>
                  <a:lnTo>
                    <a:pt x="4" y="4"/>
                  </a:ln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4294;p53">
              <a:extLst>
                <a:ext uri="{FF2B5EF4-FFF2-40B4-BE49-F238E27FC236}">
                  <a16:creationId xmlns:a16="http://schemas.microsoft.com/office/drawing/2014/main" id="{DAB49BD1-5FBF-4AE4-8647-EF59ED799474}"/>
                </a:ext>
              </a:extLst>
            </p:cNvPr>
            <p:cNvSpPr/>
            <p:nvPr/>
          </p:nvSpPr>
          <p:spPr>
            <a:xfrm>
              <a:off x="2147120" y="1866841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0"/>
                  </a:moveTo>
                  <a:lnTo>
                    <a:pt x="2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4295;p53">
              <a:extLst>
                <a:ext uri="{FF2B5EF4-FFF2-40B4-BE49-F238E27FC236}">
                  <a16:creationId xmlns:a16="http://schemas.microsoft.com/office/drawing/2014/main" id="{F60A1E5B-6E19-4617-A9F8-EA317001AE93}"/>
                </a:ext>
              </a:extLst>
            </p:cNvPr>
            <p:cNvSpPr/>
            <p:nvPr/>
          </p:nvSpPr>
          <p:spPr>
            <a:xfrm>
              <a:off x="2138131" y="1865510"/>
              <a:ext cx="2525" cy="149"/>
            </a:xfrm>
            <a:custGeom>
              <a:avLst/>
              <a:gdLst/>
              <a:ahLst/>
              <a:cxnLst/>
              <a:rect l="l" t="t" r="r" b="b"/>
              <a:pathLst>
                <a:path w="186" h="11" extrusionOk="0">
                  <a:moveTo>
                    <a:pt x="0" y="0"/>
                  </a:moveTo>
                  <a:cubicBezTo>
                    <a:pt x="46" y="0"/>
                    <a:pt x="112" y="4"/>
                    <a:pt x="186" y="11"/>
                  </a:cubicBezTo>
                  <a:cubicBezTo>
                    <a:pt x="119" y="4"/>
                    <a:pt x="56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4296;p53">
              <a:extLst>
                <a:ext uri="{FF2B5EF4-FFF2-40B4-BE49-F238E27FC236}">
                  <a16:creationId xmlns:a16="http://schemas.microsoft.com/office/drawing/2014/main" id="{69F611BD-80F9-4F8E-BB9E-B74CF9C1E405}"/>
                </a:ext>
              </a:extLst>
            </p:cNvPr>
            <p:cNvSpPr/>
            <p:nvPr/>
          </p:nvSpPr>
          <p:spPr>
            <a:xfrm>
              <a:off x="2140888" y="1865646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4297;p53">
              <a:extLst>
                <a:ext uri="{FF2B5EF4-FFF2-40B4-BE49-F238E27FC236}">
                  <a16:creationId xmlns:a16="http://schemas.microsoft.com/office/drawing/2014/main" id="{9DCC0117-810E-4608-ABB1-BA888B9F904A}"/>
                </a:ext>
              </a:extLst>
            </p:cNvPr>
            <p:cNvSpPr/>
            <p:nvPr/>
          </p:nvSpPr>
          <p:spPr>
            <a:xfrm>
              <a:off x="2145219" y="1866311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4298;p53">
              <a:extLst>
                <a:ext uri="{FF2B5EF4-FFF2-40B4-BE49-F238E27FC236}">
                  <a16:creationId xmlns:a16="http://schemas.microsoft.com/office/drawing/2014/main" id="{AAE40ECF-D283-4AD6-97CF-8F3548CA9869}"/>
                </a:ext>
              </a:extLst>
            </p:cNvPr>
            <p:cNvSpPr/>
            <p:nvPr/>
          </p:nvSpPr>
          <p:spPr>
            <a:xfrm>
              <a:off x="2147690" y="1867071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4299;p53">
              <a:extLst>
                <a:ext uri="{FF2B5EF4-FFF2-40B4-BE49-F238E27FC236}">
                  <a16:creationId xmlns:a16="http://schemas.microsoft.com/office/drawing/2014/main" id="{3F5B82C1-1E85-410B-B796-27AE771B1754}"/>
                </a:ext>
              </a:extLst>
            </p:cNvPr>
            <p:cNvSpPr/>
            <p:nvPr/>
          </p:nvSpPr>
          <p:spPr>
            <a:xfrm>
              <a:off x="2144554" y="1866175"/>
              <a:ext cx="285" cy="54"/>
            </a:xfrm>
            <a:custGeom>
              <a:avLst/>
              <a:gdLst/>
              <a:ahLst/>
              <a:cxnLst/>
              <a:rect l="l" t="t" r="r" b="b"/>
              <a:pathLst>
                <a:path w="21" h="4" extrusionOk="0">
                  <a:moveTo>
                    <a:pt x="0" y="0"/>
                  </a:moveTo>
                  <a:lnTo>
                    <a:pt x="2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4300;p53">
              <a:extLst>
                <a:ext uri="{FF2B5EF4-FFF2-40B4-BE49-F238E27FC236}">
                  <a16:creationId xmlns:a16="http://schemas.microsoft.com/office/drawing/2014/main" id="{AE9DF4CE-1227-42D3-8AA0-B96E8BBD8B70}"/>
                </a:ext>
              </a:extLst>
            </p:cNvPr>
            <p:cNvSpPr/>
            <p:nvPr/>
          </p:nvSpPr>
          <p:spPr>
            <a:xfrm>
              <a:off x="2146495" y="1866650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0"/>
                  </a:moveTo>
                  <a:lnTo>
                    <a:pt x="2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4301;p53">
              <a:extLst>
                <a:ext uri="{FF2B5EF4-FFF2-40B4-BE49-F238E27FC236}">
                  <a16:creationId xmlns:a16="http://schemas.microsoft.com/office/drawing/2014/main" id="{A39E02BC-323C-4672-828F-509AB06AC18D}"/>
                </a:ext>
              </a:extLst>
            </p:cNvPr>
            <p:cNvSpPr/>
            <p:nvPr/>
          </p:nvSpPr>
          <p:spPr>
            <a:xfrm>
              <a:off x="2145884" y="1866460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0"/>
                  </a:moveTo>
                  <a:lnTo>
                    <a:pt x="2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4302;p53">
              <a:extLst>
                <a:ext uri="{FF2B5EF4-FFF2-40B4-BE49-F238E27FC236}">
                  <a16:creationId xmlns:a16="http://schemas.microsoft.com/office/drawing/2014/main" id="{F86449D3-D413-4DB2-89E6-1ADAA775C6A6}"/>
                </a:ext>
              </a:extLst>
            </p:cNvPr>
            <p:cNvSpPr/>
            <p:nvPr/>
          </p:nvSpPr>
          <p:spPr>
            <a:xfrm>
              <a:off x="2153202" y="1872014"/>
              <a:ext cx="1059" cy="584"/>
            </a:xfrm>
            <a:custGeom>
              <a:avLst/>
              <a:gdLst/>
              <a:ahLst/>
              <a:cxnLst/>
              <a:rect l="l" t="t" r="r" b="b"/>
              <a:pathLst>
                <a:path w="78" h="43" extrusionOk="0">
                  <a:moveTo>
                    <a:pt x="77" y="1"/>
                  </a:move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4303;p53">
              <a:extLst>
                <a:ext uri="{FF2B5EF4-FFF2-40B4-BE49-F238E27FC236}">
                  <a16:creationId xmlns:a16="http://schemas.microsoft.com/office/drawing/2014/main" id="{AF95DBCC-D0D3-4526-BC00-0AF118E95328}"/>
                </a:ext>
              </a:extLst>
            </p:cNvPr>
            <p:cNvSpPr/>
            <p:nvPr/>
          </p:nvSpPr>
          <p:spPr>
            <a:xfrm>
              <a:off x="2143875" y="1866026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4304;p53">
              <a:extLst>
                <a:ext uri="{FF2B5EF4-FFF2-40B4-BE49-F238E27FC236}">
                  <a16:creationId xmlns:a16="http://schemas.microsoft.com/office/drawing/2014/main" id="{D561BB9D-4065-4797-A5D5-C8945D7678A6}"/>
                </a:ext>
              </a:extLst>
            </p:cNvPr>
            <p:cNvSpPr/>
            <p:nvPr/>
          </p:nvSpPr>
          <p:spPr>
            <a:xfrm>
              <a:off x="2143169" y="1865931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4305;p53">
              <a:extLst>
                <a:ext uri="{FF2B5EF4-FFF2-40B4-BE49-F238E27FC236}">
                  <a16:creationId xmlns:a16="http://schemas.microsoft.com/office/drawing/2014/main" id="{05D7D52A-00FF-4821-98F5-34863850D705}"/>
                </a:ext>
              </a:extLst>
            </p:cNvPr>
            <p:cNvSpPr/>
            <p:nvPr/>
          </p:nvSpPr>
          <p:spPr>
            <a:xfrm>
              <a:off x="2141648" y="186574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4306;p53">
              <a:extLst>
                <a:ext uri="{FF2B5EF4-FFF2-40B4-BE49-F238E27FC236}">
                  <a16:creationId xmlns:a16="http://schemas.microsoft.com/office/drawing/2014/main" id="{E947CF17-3D22-46A8-99A2-8B21A727486B}"/>
                </a:ext>
              </a:extLst>
            </p:cNvPr>
            <p:cNvSpPr/>
            <p:nvPr/>
          </p:nvSpPr>
          <p:spPr>
            <a:xfrm>
              <a:off x="2142449" y="186583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4307;p53">
              <a:extLst>
                <a:ext uri="{FF2B5EF4-FFF2-40B4-BE49-F238E27FC236}">
                  <a16:creationId xmlns:a16="http://schemas.microsoft.com/office/drawing/2014/main" id="{55763051-8473-49ED-8436-2D33FE50E491}"/>
                </a:ext>
              </a:extLst>
            </p:cNvPr>
            <p:cNvSpPr/>
            <p:nvPr/>
          </p:nvSpPr>
          <p:spPr>
            <a:xfrm>
              <a:off x="2122300" y="1942359"/>
              <a:ext cx="4481" cy="2539"/>
            </a:xfrm>
            <a:custGeom>
              <a:avLst/>
              <a:gdLst/>
              <a:ahLst/>
              <a:cxnLst/>
              <a:rect l="l" t="t" r="r" b="b"/>
              <a:pathLst>
                <a:path w="330" h="187" extrusionOk="0">
                  <a:moveTo>
                    <a:pt x="1" y="186"/>
                  </a:moveTo>
                  <a:cubicBezTo>
                    <a:pt x="95" y="99"/>
                    <a:pt x="204" y="1"/>
                    <a:pt x="330" y="11"/>
                  </a:cubicBezTo>
                  <a:cubicBezTo>
                    <a:pt x="204" y="1"/>
                    <a:pt x="95" y="99"/>
                    <a:pt x="1" y="18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4308;p53">
              <a:extLst>
                <a:ext uri="{FF2B5EF4-FFF2-40B4-BE49-F238E27FC236}">
                  <a16:creationId xmlns:a16="http://schemas.microsoft.com/office/drawing/2014/main" id="{E04EC884-DA7E-4A8D-8DDF-DD0C3CF8ECF4}"/>
                </a:ext>
              </a:extLst>
            </p:cNvPr>
            <p:cNvSpPr/>
            <p:nvPr/>
          </p:nvSpPr>
          <p:spPr>
            <a:xfrm>
              <a:off x="2074860" y="1952637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cubicBezTo>
                    <a:pt x="1" y="7"/>
                    <a:pt x="1" y="11"/>
                    <a:pt x="1" y="18"/>
                  </a:cubicBezTo>
                  <a:cubicBezTo>
                    <a:pt x="1" y="11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4309;p53">
              <a:extLst>
                <a:ext uri="{FF2B5EF4-FFF2-40B4-BE49-F238E27FC236}">
                  <a16:creationId xmlns:a16="http://schemas.microsoft.com/office/drawing/2014/main" id="{570C41E2-45A7-4F57-891A-E498FCEF4001}"/>
                </a:ext>
              </a:extLst>
            </p:cNvPr>
            <p:cNvSpPr/>
            <p:nvPr/>
          </p:nvSpPr>
          <p:spPr>
            <a:xfrm>
              <a:off x="2074575" y="1952868"/>
              <a:ext cx="299" cy="489"/>
            </a:xfrm>
            <a:custGeom>
              <a:avLst/>
              <a:gdLst/>
              <a:ahLst/>
              <a:cxnLst/>
              <a:rect l="l" t="t" r="r" b="b"/>
              <a:pathLst>
                <a:path w="22" h="36" extrusionOk="0">
                  <a:moveTo>
                    <a:pt x="22" y="1"/>
                  </a:moveTo>
                  <a:lnTo>
                    <a:pt x="22" y="1"/>
                  </a:lnTo>
                  <a:cubicBezTo>
                    <a:pt x="20" y="5"/>
                    <a:pt x="19" y="9"/>
                    <a:pt x="17" y="13"/>
                  </a:cubicBezTo>
                  <a:lnTo>
                    <a:pt x="17" y="13"/>
                  </a:lnTo>
                  <a:cubicBezTo>
                    <a:pt x="19" y="9"/>
                    <a:pt x="21" y="5"/>
                    <a:pt x="22" y="1"/>
                  </a:cubicBezTo>
                  <a:close/>
                  <a:moveTo>
                    <a:pt x="17" y="13"/>
                  </a:moveTo>
                  <a:cubicBezTo>
                    <a:pt x="14" y="23"/>
                    <a:pt x="8" y="31"/>
                    <a:pt x="1" y="36"/>
                  </a:cubicBezTo>
                  <a:lnTo>
                    <a:pt x="11" y="32"/>
                  </a:lnTo>
                  <a:cubicBezTo>
                    <a:pt x="13" y="26"/>
                    <a:pt x="15" y="20"/>
                    <a:pt x="17" y="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4310;p53">
              <a:extLst>
                <a:ext uri="{FF2B5EF4-FFF2-40B4-BE49-F238E27FC236}">
                  <a16:creationId xmlns:a16="http://schemas.microsoft.com/office/drawing/2014/main" id="{A22B4742-6329-4D96-B3DF-9237B28D2EA0}"/>
                </a:ext>
              </a:extLst>
            </p:cNvPr>
            <p:cNvSpPr/>
            <p:nvPr/>
          </p:nvSpPr>
          <p:spPr>
            <a:xfrm>
              <a:off x="2066741" y="1951822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4" y="4"/>
                    <a:pt x="0" y="11"/>
                    <a:pt x="0" y="18"/>
                  </a:cubicBezTo>
                  <a:cubicBezTo>
                    <a:pt x="0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4311;p53">
              <a:extLst>
                <a:ext uri="{FF2B5EF4-FFF2-40B4-BE49-F238E27FC236}">
                  <a16:creationId xmlns:a16="http://schemas.microsoft.com/office/drawing/2014/main" id="{9E02FCB1-1AC0-4A71-9B29-2A07E9914650}"/>
                </a:ext>
              </a:extLst>
            </p:cNvPr>
            <p:cNvSpPr/>
            <p:nvPr/>
          </p:nvSpPr>
          <p:spPr>
            <a:xfrm>
              <a:off x="2067732" y="1949881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9" y="0"/>
                  </a:moveTo>
                  <a:cubicBezTo>
                    <a:pt x="18" y="7"/>
                    <a:pt x="11" y="11"/>
                    <a:pt x="1" y="21"/>
                  </a:cubicBezTo>
                  <a:cubicBezTo>
                    <a:pt x="11" y="11"/>
                    <a:pt x="18" y="7"/>
                    <a:pt x="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4312;p53">
              <a:extLst>
                <a:ext uri="{FF2B5EF4-FFF2-40B4-BE49-F238E27FC236}">
                  <a16:creationId xmlns:a16="http://schemas.microsoft.com/office/drawing/2014/main" id="{50B61ABC-9582-4A81-A3A2-ADB1E5DA1518}"/>
                </a:ext>
              </a:extLst>
            </p:cNvPr>
            <p:cNvSpPr/>
            <p:nvPr/>
          </p:nvSpPr>
          <p:spPr>
            <a:xfrm>
              <a:off x="2067121" y="1950777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7" y="1"/>
                  </a:moveTo>
                  <a:cubicBezTo>
                    <a:pt x="4" y="8"/>
                    <a:pt x="0" y="11"/>
                    <a:pt x="0" y="18"/>
                  </a:cubicBezTo>
                  <a:cubicBezTo>
                    <a:pt x="4" y="11"/>
                    <a:pt x="7" y="8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4313;p53">
              <a:extLst>
                <a:ext uri="{FF2B5EF4-FFF2-40B4-BE49-F238E27FC236}">
                  <a16:creationId xmlns:a16="http://schemas.microsoft.com/office/drawing/2014/main" id="{A2F25748-D4F4-401B-B81B-BA0CEE0AD50D}"/>
                </a:ext>
              </a:extLst>
            </p:cNvPr>
            <p:cNvSpPr/>
            <p:nvPr/>
          </p:nvSpPr>
          <p:spPr>
            <a:xfrm>
              <a:off x="2066877" y="195134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ubicBezTo>
                    <a:pt x="4" y="8"/>
                    <a:pt x="8" y="4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4314;p53">
              <a:extLst>
                <a:ext uri="{FF2B5EF4-FFF2-40B4-BE49-F238E27FC236}">
                  <a16:creationId xmlns:a16="http://schemas.microsoft.com/office/drawing/2014/main" id="{A4735B5C-4945-4706-ADB7-B52AD2FBFC18}"/>
                </a:ext>
              </a:extLst>
            </p:cNvPr>
            <p:cNvSpPr/>
            <p:nvPr/>
          </p:nvSpPr>
          <p:spPr>
            <a:xfrm>
              <a:off x="2073530" y="1953343"/>
              <a:ext cx="1059" cy="122"/>
            </a:xfrm>
            <a:custGeom>
              <a:avLst/>
              <a:gdLst/>
              <a:ahLst/>
              <a:cxnLst/>
              <a:rect l="l" t="t" r="r" b="b"/>
              <a:pathLst>
                <a:path w="78" h="9" extrusionOk="0">
                  <a:moveTo>
                    <a:pt x="1" y="1"/>
                  </a:moveTo>
                  <a:cubicBezTo>
                    <a:pt x="13" y="6"/>
                    <a:pt x="25" y="8"/>
                    <a:pt x="38" y="8"/>
                  </a:cubicBezTo>
                  <a:lnTo>
                    <a:pt x="38" y="8"/>
                  </a:lnTo>
                  <a:cubicBezTo>
                    <a:pt x="26" y="7"/>
                    <a:pt x="13" y="5"/>
                    <a:pt x="1" y="1"/>
                  </a:cubicBezTo>
                  <a:close/>
                  <a:moveTo>
                    <a:pt x="78" y="1"/>
                  </a:moveTo>
                  <a:lnTo>
                    <a:pt x="78" y="1"/>
                  </a:lnTo>
                  <a:cubicBezTo>
                    <a:pt x="66" y="6"/>
                    <a:pt x="52" y="8"/>
                    <a:pt x="39" y="8"/>
                  </a:cubicBezTo>
                  <a:cubicBezTo>
                    <a:pt x="39" y="8"/>
                    <a:pt x="39" y="8"/>
                    <a:pt x="38" y="8"/>
                  </a:cubicBezTo>
                  <a:lnTo>
                    <a:pt x="38" y="8"/>
                  </a:lnTo>
                  <a:cubicBezTo>
                    <a:pt x="42" y="9"/>
                    <a:pt x="46" y="9"/>
                    <a:pt x="50" y="9"/>
                  </a:cubicBezTo>
                  <a:cubicBezTo>
                    <a:pt x="56" y="9"/>
                    <a:pt x="62" y="9"/>
                    <a:pt x="67" y="8"/>
                  </a:cubicBezTo>
                  <a:lnTo>
                    <a:pt x="7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4315;p53">
              <a:extLst>
                <a:ext uri="{FF2B5EF4-FFF2-40B4-BE49-F238E27FC236}">
                  <a16:creationId xmlns:a16="http://schemas.microsoft.com/office/drawing/2014/main" id="{8E269760-0A79-4BEF-8E7D-66BF7025B96E}"/>
                </a:ext>
              </a:extLst>
            </p:cNvPr>
            <p:cNvSpPr/>
            <p:nvPr/>
          </p:nvSpPr>
          <p:spPr>
            <a:xfrm>
              <a:off x="2067352" y="1950166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1" y="28"/>
                  </a:moveTo>
                  <a:cubicBezTo>
                    <a:pt x="11" y="18"/>
                    <a:pt x="18" y="7"/>
                    <a:pt x="29" y="0"/>
                  </a:cubicBezTo>
                  <a:lnTo>
                    <a:pt x="29" y="0"/>
                  </a:lnTo>
                  <a:cubicBezTo>
                    <a:pt x="18" y="7"/>
                    <a:pt x="11" y="18"/>
                    <a:pt x="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4316;p53">
              <a:extLst>
                <a:ext uri="{FF2B5EF4-FFF2-40B4-BE49-F238E27FC236}">
                  <a16:creationId xmlns:a16="http://schemas.microsoft.com/office/drawing/2014/main" id="{515F3E2F-3B30-4771-B9A3-A6B4BF2FC979}"/>
                </a:ext>
              </a:extLst>
            </p:cNvPr>
            <p:cNvSpPr/>
            <p:nvPr/>
          </p:nvSpPr>
          <p:spPr>
            <a:xfrm>
              <a:off x="2073054" y="1953153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36" y="15"/>
                  </a:moveTo>
                  <a:cubicBezTo>
                    <a:pt x="22" y="8"/>
                    <a:pt x="11" y="4"/>
                    <a:pt x="1" y="1"/>
                  </a:cubicBezTo>
                  <a:cubicBezTo>
                    <a:pt x="11" y="4"/>
                    <a:pt x="22" y="8"/>
                    <a:pt x="36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4317;p53">
              <a:extLst>
                <a:ext uri="{FF2B5EF4-FFF2-40B4-BE49-F238E27FC236}">
                  <a16:creationId xmlns:a16="http://schemas.microsoft.com/office/drawing/2014/main" id="{00D2AF4E-C5A3-44D1-B226-AD7DC2A59262}"/>
                </a:ext>
              </a:extLst>
            </p:cNvPr>
            <p:cNvSpPr/>
            <p:nvPr/>
          </p:nvSpPr>
          <p:spPr>
            <a:xfrm>
              <a:off x="2069633" y="1949446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4318;p53">
              <a:extLst>
                <a:ext uri="{FF2B5EF4-FFF2-40B4-BE49-F238E27FC236}">
                  <a16:creationId xmlns:a16="http://schemas.microsoft.com/office/drawing/2014/main" id="{E8ABBCA0-DF1C-49A7-BF13-6F2C80AF3CE3}"/>
                </a:ext>
              </a:extLst>
            </p:cNvPr>
            <p:cNvSpPr/>
            <p:nvPr/>
          </p:nvSpPr>
          <p:spPr>
            <a:xfrm>
              <a:off x="2069117" y="1949446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cubicBezTo>
                    <a:pt x="18" y="1"/>
                    <a:pt x="11" y="1"/>
                    <a:pt x="0" y="1"/>
                  </a:cubicBezTo>
                  <a:cubicBezTo>
                    <a:pt x="11" y="1"/>
                    <a:pt x="18" y="1"/>
                    <a:pt x="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4319;p53">
              <a:extLst>
                <a:ext uri="{FF2B5EF4-FFF2-40B4-BE49-F238E27FC236}">
                  <a16:creationId xmlns:a16="http://schemas.microsoft.com/office/drawing/2014/main" id="{BAEC8903-4D55-4720-974D-9231D605F6B9}"/>
                </a:ext>
              </a:extLst>
            </p:cNvPr>
            <p:cNvSpPr/>
            <p:nvPr/>
          </p:nvSpPr>
          <p:spPr>
            <a:xfrm>
              <a:off x="2070067" y="1949500"/>
              <a:ext cx="2240" cy="1765"/>
            </a:xfrm>
            <a:custGeom>
              <a:avLst/>
              <a:gdLst/>
              <a:ahLst/>
              <a:cxnLst/>
              <a:rect l="l" t="t" r="r" b="b"/>
              <a:pathLst>
                <a:path w="165" h="130" extrusionOk="0">
                  <a:moveTo>
                    <a:pt x="35" y="7"/>
                  </a:moveTo>
                  <a:cubicBezTo>
                    <a:pt x="25" y="4"/>
                    <a:pt x="11" y="0"/>
                    <a:pt x="0" y="0"/>
                  </a:cubicBezTo>
                  <a:cubicBezTo>
                    <a:pt x="11" y="0"/>
                    <a:pt x="25" y="4"/>
                    <a:pt x="35" y="7"/>
                  </a:cubicBezTo>
                  <a:cubicBezTo>
                    <a:pt x="98" y="21"/>
                    <a:pt x="147" y="67"/>
                    <a:pt x="165" y="130"/>
                  </a:cubicBezTo>
                  <a:cubicBezTo>
                    <a:pt x="147" y="67"/>
                    <a:pt x="98" y="21"/>
                    <a:pt x="3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4320;p53">
              <a:extLst>
                <a:ext uri="{FF2B5EF4-FFF2-40B4-BE49-F238E27FC236}">
                  <a16:creationId xmlns:a16="http://schemas.microsoft.com/office/drawing/2014/main" id="{F67A39AF-19FB-43D0-9419-A7F4BFDCF617}"/>
                </a:ext>
              </a:extLst>
            </p:cNvPr>
            <p:cNvSpPr/>
            <p:nvPr/>
          </p:nvSpPr>
          <p:spPr>
            <a:xfrm>
              <a:off x="2068207" y="1949636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1"/>
                  </a:moveTo>
                  <a:cubicBezTo>
                    <a:pt x="15" y="4"/>
                    <a:pt x="8" y="8"/>
                    <a:pt x="1" y="15"/>
                  </a:cubicBezTo>
                  <a:cubicBezTo>
                    <a:pt x="8" y="8"/>
                    <a:pt x="15" y="4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4321;p53">
              <a:extLst>
                <a:ext uri="{FF2B5EF4-FFF2-40B4-BE49-F238E27FC236}">
                  <a16:creationId xmlns:a16="http://schemas.microsoft.com/office/drawing/2014/main" id="{C13CEC9C-4016-441A-84C8-4F35A3C96B0A}"/>
                </a:ext>
              </a:extLst>
            </p:cNvPr>
            <p:cNvSpPr/>
            <p:nvPr/>
          </p:nvSpPr>
          <p:spPr>
            <a:xfrm>
              <a:off x="2068587" y="1949500"/>
              <a:ext cx="489" cy="149"/>
            </a:xfrm>
            <a:custGeom>
              <a:avLst/>
              <a:gdLst/>
              <a:ahLst/>
              <a:cxnLst/>
              <a:rect l="l" t="t" r="r" b="b"/>
              <a:pathLst>
                <a:path w="36" h="11" extrusionOk="0">
                  <a:moveTo>
                    <a:pt x="36" y="0"/>
                  </a:moveTo>
                  <a:cubicBezTo>
                    <a:pt x="22" y="0"/>
                    <a:pt x="11" y="4"/>
                    <a:pt x="1" y="11"/>
                  </a:cubicBezTo>
                  <a:cubicBezTo>
                    <a:pt x="11" y="4"/>
                    <a:pt x="22" y="0"/>
                    <a:pt x="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4322;p53">
              <a:extLst>
                <a:ext uri="{FF2B5EF4-FFF2-40B4-BE49-F238E27FC236}">
                  <a16:creationId xmlns:a16="http://schemas.microsoft.com/office/drawing/2014/main" id="{5B2ED458-01FC-459B-B712-1DA7623839B1}"/>
                </a:ext>
              </a:extLst>
            </p:cNvPr>
            <p:cNvSpPr/>
            <p:nvPr/>
          </p:nvSpPr>
          <p:spPr>
            <a:xfrm>
              <a:off x="2074439" y="1953302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0"/>
                  </a:moveTo>
                  <a:cubicBezTo>
                    <a:pt x="20" y="0"/>
                    <a:pt x="20" y="0"/>
                    <a:pt x="19" y="1"/>
                  </a:cubicBezTo>
                  <a:lnTo>
                    <a:pt x="19" y="1"/>
                  </a:lnTo>
                  <a:lnTo>
                    <a:pt x="21" y="0"/>
                  </a:lnTo>
                  <a:close/>
                  <a:moveTo>
                    <a:pt x="19" y="1"/>
                  </a:moveTo>
                  <a:lnTo>
                    <a:pt x="11" y="4"/>
                  </a:lnTo>
                  <a:lnTo>
                    <a:pt x="0" y="11"/>
                  </a:lnTo>
                  <a:cubicBezTo>
                    <a:pt x="7" y="11"/>
                    <a:pt x="11" y="7"/>
                    <a:pt x="14" y="7"/>
                  </a:cubicBezTo>
                  <a:cubicBezTo>
                    <a:pt x="17" y="5"/>
                    <a:pt x="17" y="2"/>
                    <a:pt x="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4323;p53">
              <a:extLst>
                <a:ext uri="{FF2B5EF4-FFF2-40B4-BE49-F238E27FC236}">
                  <a16:creationId xmlns:a16="http://schemas.microsoft.com/office/drawing/2014/main" id="{0958DD1E-C510-4479-AB54-7D309ED720ED}"/>
                </a:ext>
              </a:extLst>
            </p:cNvPr>
            <p:cNvSpPr/>
            <p:nvPr/>
          </p:nvSpPr>
          <p:spPr>
            <a:xfrm>
              <a:off x="2080902" y="1902386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0" y="1"/>
                  </a:moveTo>
                  <a:lnTo>
                    <a:pt x="0" y="43"/>
                  </a:lnTo>
                  <a:cubicBezTo>
                    <a:pt x="4" y="29"/>
                    <a:pt x="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4324;p53">
              <a:extLst>
                <a:ext uri="{FF2B5EF4-FFF2-40B4-BE49-F238E27FC236}">
                  <a16:creationId xmlns:a16="http://schemas.microsoft.com/office/drawing/2014/main" id="{A9B94176-6315-4876-9ACB-3A55609087DB}"/>
                </a:ext>
              </a:extLst>
            </p:cNvPr>
            <p:cNvSpPr/>
            <p:nvPr/>
          </p:nvSpPr>
          <p:spPr>
            <a:xfrm>
              <a:off x="2080848" y="1900635"/>
              <a:ext cx="68" cy="679"/>
            </a:xfrm>
            <a:custGeom>
              <a:avLst/>
              <a:gdLst/>
              <a:ahLst/>
              <a:cxnLst/>
              <a:rect l="l" t="t" r="r" b="b"/>
              <a:pathLst>
                <a:path w="5" h="50" extrusionOk="0">
                  <a:moveTo>
                    <a:pt x="1" y="0"/>
                  </a:moveTo>
                  <a:lnTo>
                    <a:pt x="1" y="49"/>
                  </a:lnTo>
                  <a:cubicBezTo>
                    <a:pt x="4" y="35"/>
                    <a:pt x="4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4325;p53">
              <a:extLst>
                <a:ext uri="{FF2B5EF4-FFF2-40B4-BE49-F238E27FC236}">
                  <a16:creationId xmlns:a16="http://schemas.microsoft.com/office/drawing/2014/main" id="{30F83DF8-C4F8-4E38-BF4F-499D1D9AE822}"/>
                </a:ext>
              </a:extLst>
            </p:cNvPr>
            <p:cNvSpPr/>
            <p:nvPr/>
          </p:nvSpPr>
          <p:spPr>
            <a:xfrm>
              <a:off x="2080943" y="1903961"/>
              <a:ext cx="14" cy="530"/>
            </a:xfrm>
            <a:custGeom>
              <a:avLst/>
              <a:gdLst/>
              <a:ahLst/>
              <a:cxnLst/>
              <a:rect l="l" t="t" r="r" b="b"/>
              <a:pathLst>
                <a:path w="1" h="39" extrusionOk="0">
                  <a:moveTo>
                    <a:pt x="1" y="0"/>
                  </a:moveTo>
                  <a:lnTo>
                    <a:pt x="1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4326;p53">
              <a:extLst>
                <a:ext uri="{FF2B5EF4-FFF2-40B4-BE49-F238E27FC236}">
                  <a16:creationId xmlns:a16="http://schemas.microsoft.com/office/drawing/2014/main" id="{D2191CB4-63B9-4056-B872-78B2F0F54871}"/>
                </a:ext>
              </a:extLst>
            </p:cNvPr>
            <p:cNvSpPr/>
            <p:nvPr/>
          </p:nvSpPr>
          <p:spPr>
            <a:xfrm>
              <a:off x="2080753" y="1916032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1" y="7"/>
                    <a:pt x="1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4327;p53">
              <a:extLst>
                <a:ext uri="{FF2B5EF4-FFF2-40B4-BE49-F238E27FC236}">
                  <a16:creationId xmlns:a16="http://schemas.microsoft.com/office/drawing/2014/main" id="{78225FE1-8587-469F-8B70-707F79B611D8}"/>
                </a:ext>
              </a:extLst>
            </p:cNvPr>
            <p:cNvSpPr/>
            <p:nvPr/>
          </p:nvSpPr>
          <p:spPr>
            <a:xfrm>
              <a:off x="2080848" y="1914077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4328;p53">
              <a:extLst>
                <a:ext uri="{FF2B5EF4-FFF2-40B4-BE49-F238E27FC236}">
                  <a16:creationId xmlns:a16="http://schemas.microsoft.com/office/drawing/2014/main" id="{66AB171B-46C5-457D-9F25-A33DF30E36F0}"/>
                </a:ext>
              </a:extLst>
            </p:cNvPr>
            <p:cNvSpPr/>
            <p:nvPr/>
          </p:nvSpPr>
          <p:spPr>
            <a:xfrm>
              <a:off x="2080563" y="191844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4329;p53">
              <a:extLst>
                <a:ext uri="{FF2B5EF4-FFF2-40B4-BE49-F238E27FC236}">
                  <a16:creationId xmlns:a16="http://schemas.microsoft.com/office/drawing/2014/main" id="{513FE393-EBE4-466C-90CA-ED5B94C94365}"/>
                </a:ext>
              </a:extLst>
            </p:cNvPr>
            <p:cNvSpPr/>
            <p:nvPr/>
          </p:nvSpPr>
          <p:spPr>
            <a:xfrm>
              <a:off x="2080617" y="191816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4330;p53">
              <a:extLst>
                <a:ext uri="{FF2B5EF4-FFF2-40B4-BE49-F238E27FC236}">
                  <a16:creationId xmlns:a16="http://schemas.microsoft.com/office/drawing/2014/main" id="{01F15E89-D875-4E7E-8A17-F75C0967A29E}"/>
                </a:ext>
              </a:extLst>
            </p:cNvPr>
            <p:cNvSpPr/>
            <p:nvPr/>
          </p:nvSpPr>
          <p:spPr>
            <a:xfrm>
              <a:off x="2080902" y="191327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4331;p53">
              <a:extLst>
                <a:ext uri="{FF2B5EF4-FFF2-40B4-BE49-F238E27FC236}">
                  <a16:creationId xmlns:a16="http://schemas.microsoft.com/office/drawing/2014/main" id="{412B0C59-1E6A-4F19-ACE1-A520E3727475}"/>
                </a:ext>
              </a:extLst>
            </p:cNvPr>
            <p:cNvSpPr/>
            <p:nvPr/>
          </p:nvSpPr>
          <p:spPr>
            <a:xfrm>
              <a:off x="2080658" y="1917838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4332;p53">
              <a:extLst>
                <a:ext uri="{FF2B5EF4-FFF2-40B4-BE49-F238E27FC236}">
                  <a16:creationId xmlns:a16="http://schemas.microsoft.com/office/drawing/2014/main" id="{81E204F8-7B4D-4737-BEC1-EDC494568EE8}"/>
                </a:ext>
              </a:extLst>
            </p:cNvPr>
            <p:cNvSpPr/>
            <p:nvPr/>
          </p:nvSpPr>
          <p:spPr>
            <a:xfrm>
              <a:off x="2080522" y="191869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4333;p53">
              <a:extLst>
                <a:ext uri="{FF2B5EF4-FFF2-40B4-BE49-F238E27FC236}">
                  <a16:creationId xmlns:a16="http://schemas.microsoft.com/office/drawing/2014/main" id="{A2240DB0-AFD8-44C1-BBE8-A2C015022AD1}"/>
                </a:ext>
              </a:extLst>
            </p:cNvPr>
            <p:cNvSpPr/>
            <p:nvPr/>
          </p:nvSpPr>
          <p:spPr>
            <a:xfrm>
              <a:off x="2080373" y="191920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4334;p53">
              <a:extLst>
                <a:ext uri="{FF2B5EF4-FFF2-40B4-BE49-F238E27FC236}">
                  <a16:creationId xmlns:a16="http://schemas.microsoft.com/office/drawing/2014/main" id="{DBC2DCDC-18C2-4156-B50D-B66C5445E8D8}"/>
                </a:ext>
              </a:extLst>
            </p:cNvPr>
            <p:cNvSpPr/>
            <p:nvPr/>
          </p:nvSpPr>
          <p:spPr>
            <a:xfrm>
              <a:off x="2080468" y="1918924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4335;p53">
              <a:extLst>
                <a:ext uri="{FF2B5EF4-FFF2-40B4-BE49-F238E27FC236}">
                  <a16:creationId xmlns:a16="http://schemas.microsoft.com/office/drawing/2014/main" id="{9A9A08BE-9356-4B1E-B902-E780EE46D0D0}"/>
                </a:ext>
              </a:extLst>
            </p:cNvPr>
            <p:cNvSpPr/>
            <p:nvPr/>
          </p:nvSpPr>
          <p:spPr>
            <a:xfrm>
              <a:off x="2080427" y="191907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4336;p53">
              <a:extLst>
                <a:ext uri="{FF2B5EF4-FFF2-40B4-BE49-F238E27FC236}">
                  <a16:creationId xmlns:a16="http://schemas.microsoft.com/office/drawing/2014/main" id="{2F2DD638-3E5D-4BFD-BD57-9126AD6CE86F}"/>
                </a:ext>
              </a:extLst>
            </p:cNvPr>
            <p:cNvSpPr/>
            <p:nvPr/>
          </p:nvSpPr>
          <p:spPr>
            <a:xfrm>
              <a:off x="2080943" y="1910424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lnTo>
                    <a:pt x="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4337;p53">
              <a:extLst>
                <a:ext uri="{FF2B5EF4-FFF2-40B4-BE49-F238E27FC236}">
                  <a16:creationId xmlns:a16="http://schemas.microsoft.com/office/drawing/2014/main" id="{656E0BA0-DFEA-48B9-AB54-B160CF66FF41}"/>
                </a:ext>
              </a:extLst>
            </p:cNvPr>
            <p:cNvSpPr/>
            <p:nvPr/>
          </p:nvSpPr>
          <p:spPr>
            <a:xfrm>
              <a:off x="2080943" y="191147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4338;p53">
              <a:extLst>
                <a:ext uri="{FF2B5EF4-FFF2-40B4-BE49-F238E27FC236}">
                  <a16:creationId xmlns:a16="http://schemas.microsoft.com/office/drawing/2014/main" id="{B3139F9A-5323-4EB6-8319-E82CD91E1BB7}"/>
                </a:ext>
              </a:extLst>
            </p:cNvPr>
            <p:cNvSpPr/>
            <p:nvPr/>
          </p:nvSpPr>
          <p:spPr>
            <a:xfrm>
              <a:off x="2080902" y="1912420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0"/>
                  </a:moveTo>
                  <a:cubicBezTo>
                    <a:pt x="4" y="7"/>
                    <a:pt x="0" y="14"/>
                    <a:pt x="4" y="25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4339;p53">
              <a:extLst>
                <a:ext uri="{FF2B5EF4-FFF2-40B4-BE49-F238E27FC236}">
                  <a16:creationId xmlns:a16="http://schemas.microsoft.com/office/drawing/2014/main" id="{A5A074B9-0F59-411E-A011-02356C8C09BE}"/>
                </a:ext>
              </a:extLst>
            </p:cNvPr>
            <p:cNvSpPr/>
            <p:nvPr/>
          </p:nvSpPr>
          <p:spPr>
            <a:xfrm>
              <a:off x="2080848" y="1914796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4340;p53">
              <a:extLst>
                <a:ext uri="{FF2B5EF4-FFF2-40B4-BE49-F238E27FC236}">
                  <a16:creationId xmlns:a16="http://schemas.microsoft.com/office/drawing/2014/main" id="{0EEE3620-C8AD-4853-A9ED-D062A7A81BD9}"/>
                </a:ext>
              </a:extLst>
            </p:cNvPr>
            <p:cNvSpPr/>
            <p:nvPr/>
          </p:nvSpPr>
          <p:spPr>
            <a:xfrm>
              <a:off x="2080753" y="1916548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4341;p53">
              <a:extLst>
                <a:ext uri="{FF2B5EF4-FFF2-40B4-BE49-F238E27FC236}">
                  <a16:creationId xmlns:a16="http://schemas.microsoft.com/office/drawing/2014/main" id="{DFB58025-D49E-49EE-B986-ECC8CDE272DE}"/>
                </a:ext>
              </a:extLst>
            </p:cNvPr>
            <p:cNvSpPr/>
            <p:nvPr/>
          </p:nvSpPr>
          <p:spPr>
            <a:xfrm>
              <a:off x="2080712" y="1917077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4342;p53">
              <a:extLst>
                <a:ext uri="{FF2B5EF4-FFF2-40B4-BE49-F238E27FC236}">
                  <a16:creationId xmlns:a16="http://schemas.microsoft.com/office/drawing/2014/main" id="{42EEF80C-AD06-4A85-9B47-6D39B2E6B12B}"/>
                </a:ext>
              </a:extLst>
            </p:cNvPr>
            <p:cNvSpPr/>
            <p:nvPr/>
          </p:nvSpPr>
          <p:spPr>
            <a:xfrm>
              <a:off x="2080807" y="1915462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4343;p53">
              <a:extLst>
                <a:ext uri="{FF2B5EF4-FFF2-40B4-BE49-F238E27FC236}">
                  <a16:creationId xmlns:a16="http://schemas.microsoft.com/office/drawing/2014/main" id="{90B2C281-58AB-4E1A-8C6A-483DE16E0D67}"/>
                </a:ext>
              </a:extLst>
            </p:cNvPr>
            <p:cNvSpPr/>
            <p:nvPr/>
          </p:nvSpPr>
          <p:spPr>
            <a:xfrm>
              <a:off x="2080658" y="1917457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4344;p53">
              <a:extLst>
                <a:ext uri="{FF2B5EF4-FFF2-40B4-BE49-F238E27FC236}">
                  <a16:creationId xmlns:a16="http://schemas.microsoft.com/office/drawing/2014/main" id="{1D671100-8949-4C18-853B-C0C3642BC703}"/>
                </a:ext>
              </a:extLst>
            </p:cNvPr>
            <p:cNvSpPr/>
            <p:nvPr/>
          </p:nvSpPr>
          <p:spPr>
            <a:xfrm>
              <a:off x="2050855" y="1932094"/>
              <a:ext cx="1629" cy="68"/>
            </a:xfrm>
            <a:custGeom>
              <a:avLst/>
              <a:gdLst/>
              <a:ahLst/>
              <a:cxnLst/>
              <a:rect l="l" t="t" r="r" b="b"/>
              <a:pathLst>
                <a:path w="120" h="5" extrusionOk="0">
                  <a:moveTo>
                    <a:pt x="120" y="1"/>
                  </a:moveTo>
                  <a:cubicBezTo>
                    <a:pt x="78" y="1"/>
                    <a:pt x="39" y="4"/>
                    <a:pt x="1" y="4"/>
                  </a:cubicBezTo>
                  <a:cubicBezTo>
                    <a:pt x="39" y="4"/>
                    <a:pt x="81" y="4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4345;p53">
              <a:extLst>
                <a:ext uri="{FF2B5EF4-FFF2-40B4-BE49-F238E27FC236}">
                  <a16:creationId xmlns:a16="http://schemas.microsoft.com/office/drawing/2014/main" id="{70B7E5E1-2BBA-4502-9F3C-DEE55E5AAE66}"/>
                </a:ext>
              </a:extLst>
            </p:cNvPr>
            <p:cNvSpPr/>
            <p:nvPr/>
          </p:nvSpPr>
          <p:spPr>
            <a:xfrm>
              <a:off x="2080943" y="1905482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4346;p53">
              <a:extLst>
                <a:ext uri="{FF2B5EF4-FFF2-40B4-BE49-F238E27FC236}">
                  <a16:creationId xmlns:a16="http://schemas.microsoft.com/office/drawing/2014/main" id="{6F76127B-AC04-488D-96E4-67D73B745147}"/>
                </a:ext>
              </a:extLst>
            </p:cNvPr>
            <p:cNvSpPr/>
            <p:nvPr/>
          </p:nvSpPr>
          <p:spPr>
            <a:xfrm>
              <a:off x="2080943" y="1906813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0"/>
                  </a:moveTo>
                  <a:lnTo>
                    <a:pt x="1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4347;p53">
              <a:extLst>
                <a:ext uri="{FF2B5EF4-FFF2-40B4-BE49-F238E27FC236}">
                  <a16:creationId xmlns:a16="http://schemas.microsoft.com/office/drawing/2014/main" id="{5976BC32-B8AA-4C91-B4C3-72D89E978B1D}"/>
                </a:ext>
              </a:extLst>
            </p:cNvPr>
            <p:cNvSpPr/>
            <p:nvPr/>
          </p:nvSpPr>
          <p:spPr>
            <a:xfrm>
              <a:off x="2054996" y="1931714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4348;p53">
              <a:extLst>
                <a:ext uri="{FF2B5EF4-FFF2-40B4-BE49-F238E27FC236}">
                  <a16:creationId xmlns:a16="http://schemas.microsoft.com/office/drawing/2014/main" id="{02A3555B-337F-4F4B-AF79-BCBC3F304CA2}"/>
                </a:ext>
              </a:extLst>
            </p:cNvPr>
            <p:cNvSpPr/>
            <p:nvPr/>
          </p:nvSpPr>
          <p:spPr>
            <a:xfrm>
              <a:off x="2080943" y="1909325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4349;p53">
              <a:extLst>
                <a:ext uri="{FF2B5EF4-FFF2-40B4-BE49-F238E27FC236}">
                  <a16:creationId xmlns:a16="http://schemas.microsoft.com/office/drawing/2014/main" id="{FECD12CF-2B85-4B4D-B84A-7FCB7DF3CF0D}"/>
                </a:ext>
              </a:extLst>
            </p:cNvPr>
            <p:cNvSpPr/>
            <p:nvPr/>
          </p:nvSpPr>
          <p:spPr>
            <a:xfrm>
              <a:off x="2080943" y="190808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4350;p53">
              <a:extLst>
                <a:ext uri="{FF2B5EF4-FFF2-40B4-BE49-F238E27FC236}">
                  <a16:creationId xmlns:a16="http://schemas.microsoft.com/office/drawing/2014/main" id="{069828E5-AEB8-457C-B70A-689A522FC607}"/>
                </a:ext>
              </a:extLst>
            </p:cNvPr>
            <p:cNvSpPr/>
            <p:nvPr/>
          </p:nvSpPr>
          <p:spPr>
            <a:xfrm>
              <a:off x="2062124" y="1929243"/>
              <a:ext cx="5906" cy="638"/>
            </a:xfrm>
            <a:custGeom>
              <a:avLst/>
              <a:gdLst/>
              <a:ahLst/>
              <a:cxnLst/>
              <a:rect l="l" t="t" r="r" b="b"/>
              <a:pathLst>
                <a:path w="435" h="47" extrusionOk="0">
                  <a:moveTo>
                    <a:pt x="435" y="1"/>
                  </a:moveTo>
                  <a:cubicBezTo>
                    <a:pt x="291" y="25"/>
                    <a:pt x="148" y="39"/>
                    <a:pt x="1" y="46"/>
                  </a:cubicBezTo>
                  <a:cubicBezTo>
                    <a:pt x="148" y="39"/>
                    <a:pt x="291" y="25"/>
                    <a:pt x="4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4351;p53">
              <a:extLst>
                <a:ext uri="{FF2B5EF4-FFF2-40B4-BE49-F238E27FC236}">
                  <a16:creationId xmlns:a16="http://schemas.microsoft.com/office/drawing/2014/main" id="{67D38E11-5D36-4C85-B503-D43084E98337}"/>
                </a:ext>
              </a:extLst>
            </p:cNvPr>
            <p:cNvSpPr/>
            <p:nvPr/>
          </p:nvSpPr>
          <p:spPr>
            <a:xfrm>
              <a:off x="2080237" y="1919548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4352;p53">
              <a:extLst>
                <a:ext uri="{FF2B5EF4-FFF2-40B4-BE49-F238E27FC236}">
                  <a16:creationId xmlns:a16="http://schemas.microsoft.com/office/drawing/2014/main" id="{5B61E5E7-6C36-41BB-B786-F0560E53159C}"/>
                </a:ext>
              </a:extLst>
            </p:cNvPr>
            <p:cNvSpPr/>
            <p:nvPr/>
          </p:nvSpPr>
          <p:spPr>
            <a:xfrm>
              <a:off x="2080332" y="1919358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4353;p53">
              <a:extLst>
                <a:ext uri="{FF2B5EF4-FFF2-40B4-BE49-F238E27FC236}">
                  <a16:creationId xmlns:a16="http://schemas.microsoft.com/office/drawing/2014/main" id="{9A33EA2D-40FB-440C-9D31-652CDB3CC20F}"/>
                </a:ext>
              </a:extLst>
            </p:cNvPr>
            <p:cNvSpPr/>
            <p:nvPr/>
          </p:nvSpPr>
          <p:spPr>
            <a:xfrm>
              <a:off x="2080278" y="191945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4354;p53">
              <a:extLst>
                <a:ext uri="{FF2B5EF4-FFF2-40B4-BE49-F238E27FC236}">
                  <a16:creationId xmlns:a16="http://schemas.microsoft.com/office/drawing/2014/main" id="{5DA908D5-7739-4354-A3CD-24F6FC17DC6C}"/>
                </a:ext>
              </a:extLst>
            </p:cNvPr>
            <p:cNvSpPr/>
            <p:nvPr/>
          </p:nvSpPr>
          <p:spPr>
            <a:xfrm>
              <a:off x="2080183" y="191960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4355;p53">
              <a:extLst>
                <a:ext uri="{FF2B5EF4-FFF2-40B4-BE49-F238E27FC236}">
                  <a16:creationId xmlns:a16="http://schemas.microsoft.com/office/drawing/2014/main" id="{9AF8C0D5-CC16-446D-8A67-A01F6904E367}"/>
                </a:ext>
              </a:extLst>
            </p:cNvPr>
            <p:cNvSpPr/>
            <p:nvPr/>
          </p:nvSpPr>
          <p:spPr>
            <a:xfrm>
              <a:off x="2080142" y="191964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4356;p53">
              <a:extLst>
                <a:ext uri="{FF2B5EF4-FFF2-40B4-BE49-F238E27FC236}">
                  <a16:creationId xmlns:a16="http://schemas.microsoft.com/office/drawing/2014/main" id="{5F484A1E-6068-4C89-B67B-6FD946DB2645}"/>
                </a:ext>
              </a:extLst>
            </p:cNvPr>
            <p:cNvSpPr/>
            <p:nvPr/>
          </p:nvSpPr>
          <p:spPr>
            <a:xfrm>
              <a:off x="2079992" y="191973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4357;p53">
              <a:extLst>
                <a:ext uri="{FF2B5EF4-FFF2-40B4-BE49-F238E27FC236}">
                  <a16:creationId xmlns:a16="http://schemas.microsoft.com/office/drawing/2014/main" id="{F9A9C1DD-EABB-470D-9B9E-FEEC763D6E2B}"/>
                </a:ext>
              </a:extLst>
            </p:cNvPr>
            <p:cNvSpPr/>
            <p:nvPr/>
          </p:nvSpPr>
          <p:spPr>
            <a:xfrm>
              <a:off x="2060658" y="1947735"/>
              <a:ext cx="1914" cy="407"/>
            </a:xfrm>
            <a:custGeom>
              <a:avLst/>
              <a:gdLst/>
              <a:ahLst/>
              <a:cxnLst/>
              <a:rect l="l" t="t" r="r" b="b"/>
              <a:pathLst>
                <a:path w="141" h="30" extrusionOk="0">
                  <a:moveTo>
                    <a:pt x="140" y="1"/>
                  </a:moveTo>
                  <a:cubicBezTo>
                    <a:pt x="130" y="4"/>
                    <a:pt x="118" y="8"/>
                    <a:pt x="106" y="11"/>
                  </a:cubicBezTo>
                  <a:lnTo>
                    <a:pt x="106" y="11"/>
                  </a:lnTo>
                  <a:cubicBezTo>
                    <a:pt x="118" y="8"/>
                    <a:pt x="130" y="4"/>
                    <a:pt x="140" y="1"/>
                  </a:cubicBezTo>
                  <a:close/>
                  <a:moveTo>
                    <a:pt x="106" y="11"/>
                  </a:moveTo>
                  <a:cubicBezTo>
                    <a:pt x="77" y="20"/>
                    <a:pt x="45" y="28"/>
                    <a:pt x="21" y="28"/>
                  </a:cubicBezTo>
                  <a:cubicBezTo>
                    <a:pt x="13" y="28"/>
                    <a:pt x="6" y="27"/>
                    <a:pt x="0" y="25"/>
                  </a:cubicBezTo>
                  <a:lnTo>
                    <a:pt x="0" y="25"/>
                  </a:lnTo>
                  <a:cubicBezTo>
                    <a:pt x="7" y="28"/>
                    <a:pt x="15" y="29"/>
                    <a:pt x="24" y="29"/>
                  </a:cubicBezTo>
                  <a:cubicBezTo>
                    <a:pt x="47" y="29"/>
                    <a:pt x="78" y="20"/>
                    <a:pt x="106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4358;p53">
              <a:extLst>
                <a:ext uri="{FF2B5EF4-FFF2-40B4-BE49-F238E27FC236}">
                  <a16:creationId xmlns:a16="http://schemas.microsoft.com/office/drawing/2014/main" id="{15FBB0E1-06C9-4F97-A2ED-2B3B4E08DBDE}"/>
                </a:ext>
              </a:extLst>
            </p:cNvPr>
            <p:cNvSpPr/>
            <p:nvPr/>
          </p:nvSpPr>
          <p:spPr>
            <a:xfrm>
              <a:off x="2050855" y="193214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4359;p53">
              <a:extLst>
                <a:ext uri="{FF2B5EF4-FFF2-40B4-BE49-F238E27FC236}">
                  <a16:creationId xmlns:a16="http://schemas.microsoft.com/office/drawing/2014/main" id="{C0309A39-430A-4A94-8E1E-AE4D1BDDB2BE}"/>
                </a:ext>
              </a:extLst>
            </p:cNvPr>
            <p:cNvSpPr/>
            <p:nvPr/>
          </p:nvSpPr>
          <p:spPr>
            <a:xfrm>
              <a:off x="2050719" y="193390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4360;p53">
              <a:extLst>
                <a:ext uri="{FF2B5EF4-FFF2-40B4-BE49-F238E27FC236}">
                  <a16:creationId xmlns:a16="http://schemas.microsoft.com/office/drawing/2014/main" id="{0ED27C1D-62F6-4687-AC22-136293387621}"/>
                </a:ext>
              </a:extLst>
            </p:cNvPr>
            <p:cNvSpPr/>
            <p:nvPr/>
          </p:nvSpPr>
          <p:spPr>
            <a:xfrm>
              <a:off x="2066401" y="1952067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2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4361;p53">
              <a:extLst>
                <a:ext uri="{FF2B5EF4-FFF2-40B4-BE49-F238E27FC236}">
                  <a16:creationId xmlns:a16="http://schemas.microsoft.com/office/drawing/2014/main" id="{6986ED0E-B189-4B34-A20E-AE2BA7536D79}"/>
                </a:ext>
              </a:extLst>
            </p:cNvPr>
            <p:cNvSpPr/>
            <p:nvPr/>
          </p:nvSpPr>
          <p:spPr>
            <a:xfrm>
              <a:off x="2050760" y="193275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4362;p53">
              <a:extLst>
                <a:ext uri="{FF2B5EF4-FFF2-40B4-BE49-F238E27FC236}">
                  <a16:creationId xmlns:a16="http://schemas.microsoft.com/office/drawing/2014/main" id="{F8514EB4-BCE3-4FE8-A00D-EA40C9257F7A}"/>
                </a:ext>
              </a:extLst>
            </p:cNvPr>
            <p:cNvSpPr/>
            <p:nvPr/>
          </p:nvSpPr>
          <p:spPr>
            <a:xfrm>
              <a:off x="2065981" y="195191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4363;p53">
              <a:extLst>
                <a:ext uri="{FF2B5EF4-FFF2-40B4-BE49-F238E27FC236}">
                  <a16:creationId xmlns:a16="http://schemas.microsoft.com/office/drawing/2014/main" id="{8E8533BB-1082-429D-B971-2A5FC8A30D06}"/>
                </a:ext>
              </a:extLst>
            </p:cNvPr>
            <p:cNvSpPr/>
            <p:nvPr/>
          </p:nvSpPr>
          <p:spPr>
            <a:xfrm>
              <a:off x="2050719" y="193418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4364;p53">
              <a:extLst>
                <a:ext uri="{FF2B5EF4-FFF2-40B4-BE49-F238E27FC236}">
                  <a16:creationId xmlns:a16="http://schemas.microsoft.com/office/drawing/2014/main" id="{013E70F8-C589-4A86-8B3B-99A30D1635DB}"/>
                </a:ext>
              </a:extLst>
            </p:cNvPr>
            <p:cNvSpPr/>
            <p:nvPr/>
          </p:nvSpPr>
          <p:spPr>
            <a:xfrm>
              <a:off x="2050719" y="19343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4365;p53">
              <a:extLst>
                <a:ext uri="{FF2B5EF4-FFF2-40B4-BE49-F238E27FC236}">
                  <a16:creationId xmlns:a16="http://schemas.microsoft.com/office/drawing/2014/main" id="{297AD0AD-A2C1-4C59-96A0-3F09A6128B6D}"/>
                </a:ext>
              </a:extLst>
            </p:cNvPr>
            <p:cNvSpPr/>
            <p:nvPr/>
          </p:nvSpPr>
          <p:spPr>
            <a:xfrm>
              <a:off x="2050719" y="193452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4366;p53">
              <a:extLst>
                <a:ext uri="{FF2B5EF4-FFF2-40B4-BE49-F238E27FC236}">
                  <a16:creationId xmlns:a16="http://schemas.microsoft.com/office/drawing/2014/main" id="{A794A23B-EFF7-469C-8783-3FA92614A5B4}"/>
                </a:ext>
              </a:extLst>
            </p:cNvPr>
            <p:cNvSpPr/>
            <p:nvPr/>
          </p:nvSpPr>
          <p:spPr>
            <a:xfrm>
              <a:off x="2065166" y="1951686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4367;p53">
              <a:extLst>
                <a:ext uri="{FF2B5EF4-FFF2-40B4-BE49-F238E27FC236}">
                  <a16:creationId xmlns:a16="http://schemas.microsoft.com/office/drawing/2014/main" id="{74FA9C24-E505-4591-AD85-143E3091CE69}"/>
                </a:ext>
              </a:extLst>
            </p:cNvPr>
            <p:cNvSpPr/>
            <p:nvPr/>
          </p:nvSpPr>
          <p:spPr>
            <a:xfrm>
              <a:off x="2050719" y="19336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4368;p53">
              <a:extLst>
                <a:ext uri="{FF2B5EF4-FFF2-40B4-BE49-F238E27FC236}">
                  <a16:creationId xmlns:a16="http://schemas.microsoft.com/office/drawing/2014/main" id="{8EF67863-4FE3-4AFD-B106-791C994E9F71}"/>
                </a:ext>
              </a:extLst>
            </p:cNvPr>
            <p:cNvSpPr/>
            <p:nvPr/>
          </p:nvSpPr>
          <p:spPr>
            <a:xfrm>
              <a:off x="2065600" y="1951822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4369;p53">
              <a:extLst>
                <a:ext uri="{FF2B5EF4-FFF2-40B4-BE49-F238E27FC236}">
                  <a16:creationId xmlns:a16="http://schemas.microsoft.com/office/drawing/2014/main" id="{BC347175-7913-475D-885F-FD80649D61C6}"/>
                </a:ext>
              </a:extLst>
            </p:cNvPr>
            <p:cNvSpPr/>
            <p:nvPr/>
          </p:nvSpPr>
          <p:spPr>
            <a:xfrm>
              <a:off x="2050719" y="193323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4370;p53">
              <a:extLst>
                <a:ext uri="{FF2B5EF4-FFF2-40B4-BE49-F238E27FC236}">
                  <a16:creationId xmlns:a16="http://schemas.microsoft.com/office/drawing/2014/main" id="{45173E41-EC15-45C8-9338-1E5CF7115C96}"/>
                </a:ext>
              </a:extLst>
            </p:cNvPr>
            <p:cNvSpPr/>
            <p:nvPr/>
          </p:nvSpPr>
          <p:spPr>
            <a:xfrm>
              <a:off x="2149346" y="1865605"/>
              <a:ext cx="72640" cy="121356"/>
            </a:xfrm>
            <a:custGeom>
              <a:avLst/>
              <a:gdLst/>
              <a:ahLst/>
              <a:cxnLst/>
              <a:rect l="l" t="t" r="r" b="b"/>
              <a:pathLst>
                <a:path w="5350" h="8938" extrusionOk="0">
                  <a:moveTo>
                    <a:pt x="1229" y="0"/>
                  </a:moveTo>
                  <a:lnTo>
                    <a:pt x="806" y="228"/>
                  </a:lnTo>
                  <a:cubicBezTo>
                    <a:pt x="816" y="382"/>
                    <a:pt x="823" y="529"/>
                    <a:pt x="827" y="648"/>
                  </a:cubicBezTo>
                  <a:lnTo>
                    <a:pt x="827" y="690"/>
                  </a:lnTo>
                  <a:lnTo>
                    <a:pt x="827" y="697"/>
                  </a:lnTo>
                  <a:lnTo>
                    <a:pt x="827" y="728"/>
                  </a:lnTo>
                  <a:lnTo>
                    <a:pt x="827" y="739"/>
                  </a:lnTo>
                  <a:lnTo>
                    <a:pt x="827" y="767"/>
                  </a:lnTo>
                  <a:lnTo>
                    <a:pt x="827" y="777"/>
                  </a:lnTo>
                  <a:lnTo>
                    <a:pt x="827" y="798"/>
                  </a:lnTo>
                  <a:lnTo>
                    <a:pt x="827" y="812"/>
                  </a:lnTo>
                  <a:lnTo>
                    <a:pt x="827" y="830"/>
                  </a:lnTo>
                  <a:lnTo>
                    <a:pt x="827" y="844"/>
                  </a:lnTo>
                  <a:lnTo>
                    <a:pt x="827" y="854"/>
                  </a:lnTo>
                  <a:lnTo>
                    <a:pt x="827" y="868"/>
                  </a:lnTo>
                  <a:lnTo>
                    <a:pt x="827" y="875"/>
                  </a:lnTo>
                  <a:lnTo>
                    <a:pt x="827" y="893"/>
                  </a:lnTo>
                  <a:cubicBezTo>
                    <a:pt x="827" y="928"/>
                    <a:pt x="869" y="984"/>
                    <a:pt x="911" y="1040"/>
                  </a:cubicBezTo>
                  <a:cubicBezTo>
                    <a:pt x="977" y="1134"/>
                    <a:pt x="1065" y="1257"/>
                    <a:pt x="1054" y="1400"/>
                  </a:cubicBezTo>
                  <a:cubicBezTo>
                    <a:pt x="1047" y="1453"/>
                    <a:pt x="1065" y="1509"/>
                    <a:pt x="1100" y="1547"/>
                  </a:cubicBezTo>
                  <a:cubicBezTo>
                    <a:pt x="1166" y="1628"/>
                    <a:pt x="1184" y="1736"/>
                    <a:pt x="1149" y="1831"/>
                  </a:cubicBezTo>
                  <a:cubicBezTo>
                    <a:pt x="1093" y="2017"/>
                    <a:pt x="1061" y="2206"/>
                    <a:pt x="1054" y="2398"/>
                  </a:cubicBezTo>
                  <a:cubicBezTo>
                    <a:pt x="1054" y="3739"/>
                    <a:pt x="998" y="3781"/>
                    <a:pt x="963" y="3809"/>
                  </a:cubicBezTo>
                  <a:cubicBezTo>
                    <a:pt x="883" y="3868"/>
                    <a:pt x="158" y="4611"/>
                    <a:pt x="116" y="4866"/>
                  </a:cubicBezTo>
                  <a:cubicBezTo>
                    <a:pt x="113" y="4884"/>
                    <a:pt x="109" y="4901"/>
                    <a:pt x="106" y="4915"/>
                  </a:cubicBezTo>
                  <a:cubicBezTo>
                    <a:pt x="95" y="4982"/>
                    <a:pt x="74" y="5045"/>
                    <a:pt x="43" y="5104"/>
                  </a:cubicBezTo>
                  <a:cubicBezTo>
                    <a:pt x="25" y="5136"/>
                    <a:pt x="15" y="5167"/>
                    <a:pt x="8" y="5202"/>
                  </a:cubicBezTo>
                  <a:cubicBezTo>
                    <a:pt x="4" y="5244"/>
                    <a:pt x="1" y="5283"/>
                    <a:pt x="4" y="5321"/>
                  </a:cubicBezTo>
                  <a:lnTo>
                    <a:pt x="4" y="5384"/>
                  </a:lnTo>
                  <a:lnTo>
                    <a:pt x="4" y="5395"/>
                  </a:lnTo>
                  <a:lnTo>
                    <a:pt x="4" y="5458"/>
                  </a:lnTo>
                  <a:cubicBezTo>
                    <a:pt x="22" y="5475"/>
                    <a:pt x="39" y="5493"/>
                    <a:pt x="53" y="5514"/>
                  </a:cubicBezTo>
                  <a:cubicBezTo>
                    <a:pt x="67" y="5531"/>
                    <a:pt x="81" y="5552"/>
                    <a:pt x="99" y="5566"/>
                  </a:cubicBezTo>
                  <a:cubicBezTo>
                    <a:pt x="127" y="5598"/>
                    <a:pt x="151" y="5636"/>
                    <a:pt x="172" y="5675"/>
                  </a:cubicBezTo>
                  <a:cubicBezTo>
                    <a:pt x="204" y="5734"/>
                    <a:pt x="221" y="5766"/>
                    <a:pt x="274" y="5773"/>
                  </a:cubicBezTo>
                  <a:lnTo>
                    <a:pt x="295" y="5773"/>
                  </a:lnTo>
                  <a:cubicBezTo>
                    <a:pt x="309" y="5776"/>
                    <a:pt x="326" y="5776"/>
                    <a:pt x="344" y="5780"/>
                  </a:cubicBezTo>
                  <a:cubicBezTo>
                    <a:pt x="403" y="5801"/>
                    <a:pt x="456" y="5839"/>
                    <a:pt x="498" y="5888"/>
                  </a:cubicBezTo>
                  <a:cubicBezTo>
                    <a:pt x="617" y="6025"/>
                    <a:pt x="711" y="6246"/>
                    <a:pt x="697" y="6365"/>
                  </a:cubicBezTo>
                  <a:cubicBezTo>
                    <a:pt x="694" y="6417"/>
                    <a:pt x="704" y="6466"/>
                    <a:pt x="722" y="6515"/>
                  </a:cubicBezTo>
                  <a:cubicBezTo>
                    <a:pt x="757" y="6624"/>
                    <a:pt x="771" y="6736"/>
                    <a:pt x="764" y="6848"/>
                  </a:cubicBezTo>
                  <a:cubicBezTo>
                    <a:pt x="750" y="7096"/>
                    <a:pt x="907" y="7432"/>
                    <a:pt x="960" y="7467"/>
                  </a:cubicBezTo>
                  <a:cubicBezTo>
                    <a:pt x="1005" y="7485"/>
                    <a:pt x="1026" y="7534"/>
                    <a:pt x="1012" y="7579"/>
                  </a:cubicBezTo>
                  <a:cubicBezTo>
                    <a:pt x="1012" y="7586"/>
                    <a:pt x="1009" y="7593"/>
                    <a:pt x="1005" y="7597"/>
                  </a:cubicBezTo>
                  <a:cubicBezTo>
                    <a:pt x="970" y="7660"/>
                    <a:pt x="862" y="7670"/>
                    <a:pt x="774" y="7670"/>
                  </a:cubicBezTo>
                  <a:cubicBezTo>
                    <a:pt x="743" y="7670"/>
                    <a:pt x="715" y="7670"/>
                    <a:pt x="694" y="7667"/>
                  </a:cubicBezTo>
                  <a:cubicBezTo>
                    <a:pt x="624" y="7661"/>
                    <a:pt x="562" y="7659"/>
                    <a:pt x="509" y="7659"/>
                  </a:cubicBezTo>
                  <a:cubicBezTo>
                    <a:pt x="395" y="7659"/>
                    <a:pt x="321" y="7670"/>
                    <a:pt x="295" y="7684"/>
                  </a:cubicBezTo>
                  <a:cubicBezTo>
                    <a:pt x="295" y="7698"/>
                    <a:pt x="291" y="7716"/>
                    <a:pt x="288" y="7730"/>
                  </a:cubicBezTo>
                  <a:cubicBezTo>
                    <a:pt x="277" y="7800"/>
                    <a:pt x="263" y="7877"/>
                    <a:pt x="403" y="8006"/>
                  </a:cubicBezTo>
                  <a:cubicBezTo>
                    <a:pt x="466" y="8066"/>
                    <a:pt x="526" y="8112"/>
                    <a:pt x="582" y="8154"/>
                  </a:cubicBezTo>
                  <a:cubicBezTo>
                    <a:pt x="715" y="8255"/>
                    <a:pt x="823" y="8339"/>
                    <a:pt x="876" y="8504"/>
                  </a:cubicBezTo>
                  <a:cubicBezTo>
                    <a:pt x="911" y="8637"/>
                    <a:pt x="963" y="8763"/>
                    <a:pt x="1030" y="8885"/>
                  </a:cubicBezTo>
                  <a:lnTo>
                    <a:pt x="1040" y="8889"/>
                  </a:lnTo>
                  <a:cubicBezTo>
                    <a:pt x="1047" y="8899"/>
                    <a:pt x="1054" y="8913"/>
                    <a:pt x="1065" y="8924"/>
                  </a:cubicBezTo>
                  <a:lnTo>
                    <a:pt x="1072" y="8927"/>
                  </a:lnTo>
                  <a:cubicBezTo>
                    <a:pt x="1079" y="8934"/>
                    <a:pt x="1089" y="8938"/>
                    <a:pt x="1100" y="8938"/>
                  </a:cubicBezTo>
                  <a:lnTo>
                    <a:pt x="1124" y="8938"/>
                  </a:lnTo>
                  <a:cubicBezTo>
                    <a:pt x="1194" y="8917"/>
                    <a:pt x="1250" y="8875"/>
                    <a:pt x="1285" y="8812"/>
                  </a:cubicBezTo>
                  <a:cubicBezTo>
                    <a:pt x="1326" y="8755"/>
                    <a:pt x="1370" y="8737"/>
                    <a:pt x="1413" y="8737"/>
                  </a:cubicBezTo>
                  <a:cubicBezTo>
                    <a:pt x="1470" y="8737"/>
                    <a:pt x="1523" y="8771"/>
                    <a:pt x="1555" y="8791"/>
                  </a:cubicBezTo>
                  <a:cubicBezTo>
                    <a:pt x="1594" y="8816"/>
                    <a:pt x="1612" y="8825"/>
                    <a:pt x="1623" y="8825"/>
                  </a:cubicBezTo>
                  <a:cubicBezTo>
                    <a:pt x="1632" y="8825"/>
                    <a:pt x="1636" y="8819"/>
                    <a:pt x="1642" y="8812"/>
                  </a:cubicBezTo>
                  <a:cubicBezTo>
                    <a:pt x="1734" y="8693"/>
                    <a:pt x="1940" y="8665"/>
                    <a:pt x="2105" y="8644"/>
                  </a:cubicBezTo>
                  <a:cubicBezTo>
                    <a:pt x="2161" y="8640"/>
                    <a:pt x="2213" y="8630"/>
                    <a:pt x="2266" y="8616"/>
                  </a:cubicBezTo>
                  <a:lnTo>
                    <a:pt x="2350" y="8574"/>
                  </a:lnTo>
                  <a:cubicBezTo>
                    <a:pt x="2469" y="8518"/>
                    <a:pt x="2668" y="8423"/>
                    <a:pt x="2738" y="8364"/>
                  </a:cubicBezTo>
                  <a:cubicBezTo>
                    <a:pt x="2738" y="8364"/>
                    <a:pt x="2738" y="8360"/>
                    <a:pt x="2742" y="8360"/>
                  </a:cubicBezTo>
                  <a:cubicBezTo>
                    <a:pt x="2735" y="8343"/>
                    <a:pt x="2731" y="8322"/>
                    <a:pt x="2721" y="8308"/>
                  </a:cubicBezTo>
                  <a:cubicBezTo>
                    <a:pt x="2700" y="8252"/>
                    <a:pt x="2647" y="8136"/>
                    <a:pt x="2780" y="8066"/>
                  </a:cubicBezTo>
                  <a:cubicBezTo>
                    <a:pt x="2834" y="8036"/>
                    <a:pt x="2909" y="8030"/>
                    <a:pt x="2994" y="8030"/>
                  </a:cubicBezTo>
                  <a:cubicBezTo>
                    <a:pt x="3020" y="8030"/>
                    <a:pt x="3047" y="8030"/>
                    <a:pt x="3074" y="8031"/>
                  </a:cubicBezTo>
                  <a:cubicBezTo>
                    <a:pt x="3100" y="8032"/>
                    <a:pt x="3127" y="8032"/>
                    <a:pt x="3153" y="8032"/>
                  </a:cubicBezTo>
                  <a:cubicBezTo>
                    <a:pt x="3305" y="8032"/>
                    <a:pt x="3459" y="8017"/>
                    <a:pt x="3536" y="7919"/>
                  </a:cubicBezTo>
                  <a:cubicBezTo>
                    <a:pt x="3680" y="7747"/>
                    <a:pt x="3834" y="7586"/>
                    <a:pt x="3999" y="7436"/>
                  </a:cubicBezTo>
                  <a:cubicBezTo>
                    <a:pt x="4030" y="7408"/>
                    <a:pt x="4058" y="7383"/>
                    <a:pt x="4076" y="7366"/>
                  </a:cubicBezTo>
                  <a:cubicBezTo>
                    <a:pt x="4093" y="7348"/>
                    <a:pt x="4100" y="7324"/>
                    <a:pt x="4100" y="7299"/>
                  </a:cubicBezTo>
                  <a:cubicBezTo>
                    <a:pt x="4100" y="7226"/>
                    <a:pt x="4132" y="7156"/>
                    <a:pt x="4188" y="7107"/>
                  </a:cubicBezTo>
                  <a:cubicBezTo>
                    <a:pt x="4261" y="7030"/>
                    <a:pt x="4426" y="6911"/>
                    <a:pt x="4573" y="6893"/>
                  </a:cubicBezTo>
                  <a:lnTo>
                    <a:pt x="4646" y="6893"/>
                  </a:lnTo>
                  <a:cubicBezTo>
                    <a:pt x="4653" y="6893"/>
                    <a:pt x="4660" y="6897"/>
                    <a:pt x="4667" y="6900"/>
                  </a:cubicBezTo>
                  <a:lnTo>
                    <a:pt x="4681" y="6904"/>
                  </a:lnTo>
                  <a:cubicBezTo>
                    <a:pt x="4688" y="6904"/>
                    <a:pt x="4692" y="6907"/>
                    <a:pt x="4699" y="6911"/>
                  </a:cubicBezTo>
                  <a:cubicBezTo>
                    <a:pt x="4706" y="6911"/>
                    <a:pt x="4706" y="6911"/>
                    <a:pt x="4713" y="6914"/>
                  </a:cubicBezTo>
                  <a:lnTo>
                    <a:pt x="4751" y="6771"/>
                  </a:lnTo>
                  <a:cubicBezTo>
                    <a:pt x="4664" y="6715"/>
                    <a:pt x="4496" y="6585"/>
                    <a:pt x="4496" y="6403"/>
                  </a:cubicBezTo>
                  <a:cubicBezTo>
                    <a:pt x="4496" y="6351"/>
                    <a:pt x="4499" y="6305"/>
                    <a:pt x="4503" y="6256"/>
                  </a:cubicBezTo>
                  <a:cubicBezTo>
                    <a:pt x="4506" y="6186"/>
                    <a:pt x="4513" y="6095"/>
                    <a:pt x="4492" y="6071"/>
                  </a:cubicBezTo>
                  <a:cubicBezTo>
                    <a:pt x="4482" y="6064"/>
                    <a:pt x="4471" y="6064"/>
                    <a:pt x="4457" y="6064"/>
                  </a:cubicBezTo>
                  <a:cubicBezTo>
                    <a:pt x="4452" y="6064"/>
                    <a:pt x="4447" y="6064"/>
                    <a:pt x="4441" y="6064"/>
                  </a:cubicBezTo>
                  <a:cubicBezTo>
                    <a:pt x="4363" y="6064"/>
                    <a:pt x="4290" y="6017"/>
                    <a:pt x="4258" y="5944"/>
                  </a:cubicBezTo>
                  <a:cubicBezTo>
                    <a:pt x="4219" y="5853"/>
                    <a:pt x="4254" y="5738"/>
                    <a:pt x="4345" y="5647"/>
                  </a:cubicBezTo>
                  <a:cubicBezTo>
                    <a:pt x="4373" y="5619"/>
                    <a:pt x="4352" y="5559"/>
                    <a:pt x="4314" y="5479"/>
                  </a:cubicBezTo>
                  <a:cubicBezTo>
                    <a:pt x="4286" y="5409"/>
                    <a:pt x="4251" y="5339"/>
                    <a:pt x="4289" y="5279"/>
                  </a:cubicBezTo>
                  <a:cubicBezTo>
                    <a:pt x="4322" y="5244"/>
                    <a:pt x="4366" y="5223"/>
                    <a:pt x="4414" y="5223"/>
                  </a:cubicBezTo>
                  <a:cubicBezTo>
                    <a:pt x="4418" y="5223"/>
                    <a:pt x="4422" y="5223"/>
                    <a:pt x="4426" y="5223"/>
                  </a:cubicBezTo>
                  <a:cubicBezTo>
                    <a:pt x="4478" y="5223"/>
                    <a:pt x="4492" y="5206"/>
                    <a:pt x="4506" y="5069"/>
                  </a:cubicBezTo>
                  <a:cubicBezTo>
                    <a:pt x="4513" y="4975"/>
                    <a:pt x="4524" y="4845"/>
                    <a:pt x="4646" y="4821"/>
                  </a:cubicBezTo>
                  <a:cubicBezTo>
                    <a:pt x="4758" y="4796"/>
                    <a:pt x="4797" y="4723"/>
                    <a:pt x="4797" y="4548"/>
                  </a:cubicBezTo>
                  <a:cubicBezTo>
                    <a:pt x="4797" y="4345"/>
                    <a:pt x="5126" y="4240"/>
                    <a:pt x="5283" y="4191"/>
                  </a:cubicBezTo>
                  <a:lnTo>
                    <a:pt x="5308" y="4184"/>
                  </a:lnTo>
                  <a:cubicBezTo>
                    <a:pt x="5336" y="4135"/>
                    <a:pt x="5350" y="3903"/>
                    <a:pt x="5336" y="3672"/>
                  </a:cubicBezTo>
                  <a:lnTo>
                    <a:pt x="5336" y="2209"/>
                  </a:lnTo>
                  <a:lnTo>
                    <a:pt x="12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4371;p53">
              <a:extLst>
                <a:ext uri="{FF2B5EF4-FFF2-40B4-BE49-F238E27FC236}">
                  <a16:creationId xmlns:a16="http://schemas.microsoft.com/office/drawing/2014/main" id="{7C655EC9-7286-4101-A521-B2A374FA2DAA}"/>
                </a:ext>
              </a:extLst>
            </p:cNvPr>
            <p:cNvSpPr/>
            <p:nvPr/>
          </p:nvSpPr>
          <p:spPr>
            <a:xfrm>
              <a:off x="2163888" y="1986811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9" y="11"/>
                  </a:moveTo>
                  <a:cubicBezTo>
                    <a:pt x="18" y="11"/>
                    <a:pt x="8" y="7"/>
                    <a:pt x="1" y="0"/>
                  </a:cubicBezTo>
                  <a:lnTo>
                    <a:pt x="1" y="0"/>
                  </a:lnTo>
                  <a:cubicBezTo>
                    <a:pt x="8" y="7"/>
                    <a:pt x="18" y="11"/>
                    <a:pt x="29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4372;p53">
              <a:extLst>
                <a:ext uri="{FF2B5EF4-FFF2-40B4-BE49-F238E27FC236}">
                  <a16:creationId xmlns:a16="http://schemas.microsoft.com/office/drawing/2014/main" id="{2E6E2D06-C346-40D5-A914-C795E20B60B1}"/>
                </a:ext>
              </a:extLst>
            </p:cNvPr>
            <p:cNvSpPr/>
            <p:nvPr/>
          </p:nvSpPr>
          <p:spPr>
            <a:xfrm>
              <a:off x="2163467" y="1986282"/>
              <a:ext cx="339" cy="48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0" y="1"/>
                  </a:moveTo>
                  <a:cubicBezTo>
                    <a:pt x="4" y="9"/>
                    <a:pt x="8" y="16"/>
                    <a:pt x="13" y="22"/>
                  </a:cubicBezTo>
                  <a:lnTo>
                    <a:pt x="13" y="22"/>
                  </a:lnTo>
                  <a:cubicBezTo>
                    <a:pt x="12" y="21"/>
                    <a:pt x="11" y="20"/>
                    <a:pt x="11" y="18"/>
                  </a:cubicBezTo>
                  <a:lnTo>
                    <a:pt x="0" y="1"/>
                  </a:lnTo>
                  <a:close/>
                  <a:moveTo>
                    <a:pt x="13" y="22"/>
                  </a:moveTo>
                  <a:lnTo>
                    <a:pt x="13" y="22"/>
                  </a:lnTo>
                  <a:cubicBezTo>
                    <a:pt x="17" y="28"/>
                    <a:pt x="22" y="33"/>
                    <a:pt x="25" y="36"/>
                  </a:cubicBezTo>
                  <a:cubicBezTo>
                    <a:pt x="20" y="31"/>
                    <a:pt x="17" y="27"/>
                    <a:pt x="13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4373;p53">
              <a:extLst>
                <a:ext uri="{FF2B5EF4-FFF2-40B4-BE49-F238E27FC236}">
                  <a16:creationId xmlns:a16="http://schemas.microsoft.com/office/drawing/2014/main" id="{8CE53488-2C1C-4D6E-8659-320D46F364EA}"/>
                </a:ext>
              </a:extLst>
            </p:cNvPr>
            <p:cNvSpPr/>
            <p:nvPr/>
          </p:nvSpPr>
          <p:spPr>
            <a:xfrm>
              <a:off x="2212943" y="1959331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1"/>
                  </a:moveTo>
                  <a:cubicBezTo>
                    <a:pt x="4" y="4"/>
                    <a:pt x="11" y="4"/>
                    <a:pt x="18" y="8"/>
                  </a:cubicBezTo>
                  <a:cubicBezTo>
                    <a:pt x="11" y="4"/>
                    <a:pt x="4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4374;p53">
              <a:extLst>
                <a:ext uri="{FF2B5EF4-FFF2-40B4-BE49-F238E27FC236}">
                  <a16:creationId xmlns:a16="http://schemas.microsoft.com/office/drawing/2014/main" id="{3153033F-804A-42FA-8810-AC09B2DFC754}"/>
                </a:ext>
              </a:extLst>
            </p:cNvPr>
            <p:cNvSpPr/>
            <p:nvPr/>
          </p:nvSpPr>
          <p:spPr>
            <a:xfrm>
              <a:off x="2212468" y="1959235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cubicBezTo>
                    <a:pt x="8" y="1"/>
                    <a:pt x="15" y="4"/>
                    <a:pt x="22" y="4"/>
                  </a:cubicBezTo>
                  <a:cubicBezTo>
                    <a:pt x="15" y="1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4375;p53">
              <a:extLst>
                <a:ext uri="{FF2B5EF4-FFF2-40B4-BE49-F238E27FC236}">
                  <a16:creationId xmlns:a16="http://schemas.microsoft.com/office/drawing/2014/main" id="{C22FB634-6C44-442F-8F69-7369D041883F}"/>
                </a:ext>
              </a:extLst>
            </p:cNvPr>
            <p:cNvSpPr/>
            <p:nvPr/>
          </p:nvSpPr>
          <p:spPr>
            <a:xfrm>
              <a:off x="2206195" y="1959235"/>
              <a:ext cx="5295" cy="2865"/>
            </a:xfrm>
            <a:custGeom>
              <a:avLst/>
              <a:gdLst/>
              <a:ahLst/>
              <a:cxnLst/>
              <a:rect l="l" t="t" r="r" b="b"/>
              <a:pathLst>
                <a:path w="390" h="211" extrusionOk="0">
                  <a:moveTo>
                    <a:pt x="1" y="211"/>
                  </a:moveTo>
                  <a:cubicBezTo>
                    <a:pt x="78" y="137"/>
                    <a:pt x="242" y="18"/>
                    <a:pt x="389" y="1"/>
                  </a:cubicBezTo>
                  <a:cubicBezTo>
                    <a:pt x="242" y="18"/>
                    <a:pt x="78" y="137"/>
                    <a:pt x="1" y="2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4376;p53">
              <a:extLst>
                <a:ext uri="{FF2B5EF4-FFF2-40B4-BE49-F238E27FC236}">
                  <a16:creationId xmlns:a16="http://schemas.microsoft.com/office/drawing/2014/main" id="{15742CFA-8D88-4C29-8E33-FAF9FC791AD8}"/>
                </a:ext>
              </a:extLst>
            </p:cNvPr>
            <p:cNvSpPr/>
            <p:nvPr/>
          </p:nvSpPr>
          <p:spPr>
            <a:xfrm>
              <a:off x="2211993" y="1959195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0"/>
                  </a:moveTo>
                  <a:cubicBezTo>
                    <a:pt x="8" y="0"/>
                    <a:pt x="15" y="0"/>
                    <a:pt x="25" y="0"/>
                  </a:cubicBezTo>
                  <a:cubicBezTo>
                    <a:pt x="15" y="0"/>
                    <a:pt x="8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4377;p53">
              <a:extLst>
                <a:ext uri="{FF2B5EF4-FFF2-40B4-BE49-F238E27FC236}">
                  <a16:creationId xmlns:a16="http://schemas.microsoft.com/office/drawing/2014/main" id="{51EF4670-68A6-4BA8-B4CF-F2EFA5708F9E}"/>
                </a:ext>
              </a:extLst>
            </p:cNvPr>
            <p:cNvSpPr/>
            <p:nvPr/>
          </p:nvSpPr>
          <p:spPr>
            <a:xfrm>
              <a:off x="2211477" y="1959195"/>
              <a:ext cx="434" cy="54"/>
            </a:xfrm>
            <a:custGeom>
              <a:avLst/>
              <a:gdLst/>
              <a:ahLst/>
              <a:cxnLst/>
              <a:rect l="l" t="t" r="r" b="b"/>
              <a:pathLst>
                <a:path w="32" h="4" extrusionOk="0">
                  <a:moveTo>
                    <a:pt x="0" y="4"/>
                  </a:moveTo>
                  <a:cubicBezTo>
                    <a:pt x="11" y="0"/>
                    <a:pt x="21" y="0"/>
                    <a:pt x="32" y="4"/>
                  </a:cubicBezTo>
                  <a:cubicBezTo>
                    <a:pt x="21" y="0"/>
                    <a:pt x="11" y="0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4378;p53">
              <a:extLst>
                <a:ext uri="{FF2B5EF4-FFF2-40B4-BE49-F238E27FC236}">
                  <a16:creationId xmlns:a16="http://schemas.microsoft.com/office/drawing/2014/main" id="{C4FB6CFE-E386-49C6-9687-B7ECC6968104}"/>
                </a:ext>
              </a:extLst>
            </p:cNvPr>
            <p:cNvSpPr/>
            <p:nvPr/>
          </p:nvSpPr>
          <p:spPr>
            <a:xfrm>
              <a:off x="2154153" y="194416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4379;p53">
              <a:extLst>
                <a:ext uri="{FF2B5EF4-FFF2-40B4-BE49-F238E27FC236}">
                  <a16:creationId xmlns:a16="http://schemas.microsoft.com/office/drawing/2014/main" id="{F4D222E5-DAE8-4DF5-937A-1FBDDC885436}"/>
                </a:ext>
              </a:extLst>
            </p:cNvPr>
            <p:cNvSpPr/>
            <p:nvPr/>
          </p:nvSpPr>
          <p:spPr>
            <a:xfrm>
              <a:off x="2149536" y="1939752"/>
              <a:ext cx="1303" cy="1480"/>
            </a:xfrm>
            <a:custGeom>
              <a:avLst/>
              <a:gdLst/>
              <a:ahLst/>
              <a:cxnLst/>
              <a:rect l="l" t="t" r="r" b="b"/>
              <a:pathLst>
                <a:path w="96" h="109" extrusionOk="0">
                  <a:moveTo>
                    <a:pt x="1" y="0"/>
                  </a:moveTo>
                  <a:lnTo>
                    <a:pt x="1" y="4"/>
                  </a:lnTo>
                  <a:cubicBezTo>
                    <a:pt x="18" y="21"/>
                    <a:pt x="36" y="39"/>
                    <a:pt x="50" y="60"/>
                  </a:cubicBezTo>
                  <a:cubicBezTo>
                    <a:pt x="64" y="77"/>
                    <a:pt x="78" y="95"/>
                    <a:pt x="95" y="109"/>
                  </a:cubicBezTo>
                  <a:cubicBezTo>
                    <a:pt x="78" y="95"/>
                    <a:pt x="64" y="74"/>
                    <a:pt x="50" y="56"/>
                  </a:cubicBezTo>
                  <a:cubicBezTo>
                    <a:pt x="36" y="35"/>
                    <a:pt x="18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4380;p53">
              <a:extLst>
                <a:ext uri="{FF2B5EF4-FFF2-40B4-BE49-F238E27FC236}">
                  <a16:creationId xmlns:a16="http://schemas.microsoft.com/office/drawing/2014/main" id="{FD48827E-2242-46A9-BB21-F01E34CB8222}"/>
                </a:ext>
              </a:extLst>
            </p:cNvPr>
            <p:cNvSpPr/>
            <p:nvPr/>
          </p:nvSpPr>
          <p:spPr>
            <a:xfrm>
              <a:off x="2150826" y="1941218"/>
              <a:ext cx="2675" cy="2824"/>
            </a:xfrm>
            <a:custGeom>
              <a:avLst/>
              <a:gdLst/>
              <a:ahLst/>
              <a:cxnLst/>
              <a:rect l="l" t="t" r="r" b="b"/>
              <a:pathLst>
                <a:path w="197" h="208" extrusionOk="0">
                  <a:moveTo>
                    <a:pt x="0" y="1"/>
                  </a:moveTo>
                  <a:cubicBezTo>
                    <a:pt x="28" y="36"/>
                    <a:pt x="53" y="71"/>
                    <a:pt x="74" y="109"/>
                  </a:cubicBezTo>
                  <a:cubicBezTo>
                    <a:pt x="53" y="71"/>
                    <a:pt x="28" y="32"/>
                    <a:pt x="0" y="1"/>
                  </a:cubicBezTo>
                  <a:close/>
                  <a:moveTo>
                    <a:pt x="74" y="109"/>
                  </a:moveTo>
                  <a:cubicBezTo>
                    <a:pt x="76" y="114"/>
                    <a:pt x="78" y="118"/>
                    <a:pt x="80" y="121"/>
                  </a:cubicBezTo>
                  <a:lnTo>
                    <a:pt x="80" y="121"/>
                  </a:lnTo>
                  <a:cubicBezTo>
                    <a:pt x="78" y="118"/>
                    <a:pt x="76" y="114"/>
                    <a:pt x="74" y="109"/>
                  </a:cubicBezTo>
                  <a:close/>
                  <a:moveTo>
                    <a:pt x="80" y="121"/>
                  </a:moveTo>
                  <a:lnTo>
                    <a:pt x="80" y="121"/>
                  </a:lnTo>
                  <a:cubicBezTo>
                    <a:pt x="105" y="167"/>
                    <a:pt x="122" y="194"/>
                    <a:pt x="158" y="204"/>
                  </a:cubicBezTo>
                  <a:lnTo>
                    <a:pt x="186" y="207"/>
                  </a:lnTo>
                  <a:lnTo>
                    <a:pt x="196" y="207"/>
                  </a:lnTo>
                  <a:lnTo>
                    <a:pt x="175" y="204"/>
                  </a:lnTo>
                  <a:cubicBezTo>
                    <a:pt x="130" y="201"/>
                    <a:pt x="108" y="173"/>
                    <a:pt x="80" y="1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4381;p53">
              <a:extLst>
                <a:ext uri="{FF2B5EF4-FFF2-40B4-BE49-F238E27FC236}">
                  <a16:creationId xmlns:a16="http://schemas.microsoft.com/office/drawing/2014/main" id="{A9B170DD-B35C-4BB9-BCFA-9E6A928E3E95}"/>
                </a:ext>
              </a:extLst>
            </p:cNvPr>
            <p:cNvSpPr/>
            <p:nvPr/>
          </p:nvSpPr>
          <p:spPr>
            <a:xfrm>
              <a:off x="2158905" y="1969785"/>
              <a:ext cx="1100" cy="68"/>
            </a:xfrm>
            <a:custGeom>
              <a:avLst/>
              <a:gdLst/>
              <a:ahLst/>
              <a:cxnLst/>
              <a:rect l="l" t="t" r="r" b="b"/>
              <a:pathLst>
                <a:path w="81" h="5" extrusionOk="0">
                  <a:moveTo>
                    <a:pt x="0" y="1"/>
                  </a:moveTo>
                  <a:cubicBezTo>
                    <a:pt x="21" y="4"/>
                    <a:pt x="49" y="4"/>
                    <a:pt x="81" y="4"/>
                  </a:cubicBezTo>
                  <a:cubicBezTo>
                    <a:pt x="49" y="4"/>
                    <a:pt x="2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4382;p53">
              <a:extLst>
                <a:ext uri="{FF2B5EF4-FFF2-40B4-BE49-F238E27FC236}">
                  <a16:creationId xmlns:a16="http://schemas.microsoft.com/office/drawing/2014/main" id="{04FF4B76-EE64-4E53-8A5A-F550A2971B36}"/>
                </a:ext>
              </a:extLst>
            </p:cNvPr>
            <p:cNvSpPr/>
            <p:nvPr/>
          </p:nvSpPr>
          <p:spPr>
            <a:xfrm>
              <a:off x="2161376" y="1981150"/>
              <a:ext cx="2105" cy="5146"/>
            </a:xfrm>
            <a:custGeom>
              <a:avLst/>
              <a:gdLst/>
              <a:ahLst/>
              <a:cxnLst/>
              <a:rect l="l" t="t" r="r" b="b"/>
              <a:pathLst>
                <a:path w="155" h="379" extrusionOk="0">
                  <a:moveTo>
                    <a:pt x="0" y="1"/>
                  </a:moveTo>
                  <a:cubicBezTo>
                    <a:pt x="15" y="54"/>
                    <a:pt x="32" y="108"/>
                    <a:pt x="53" y="161"/>
                  </a:cubicBezTo>
                  <a:lnTo>
                    <a:pt x="53" y="161"/>
                  </a:lnTo>
                  <a:cubicBezTo>
                    <a:pt x="33" y="108"/>
                    <a:pt x="16" y="54"/>
                    <a:pt x="0" y="1"/>
                  </a:cubicBezTo>
                  <a:close/>
                  <a:moveTo>
                    <a:pt x="53" y="161"/>
                  </a:moveTo>
                  <a:lnTo>
                    <a:pt x="53" y="161"/>
                  </a:lnTo>
                  <a:cubicBezTo>
                    <a:pt x="78" y="229"/>
                    <a:pt x="107" y="296"/>
                    <a:pt x="140" y="361"/>
                  </a:cubicBezTo>
                  <a:lnTo>
                    <a:pt x="154" y="379"/>
                  </a:lnTo>
                  <a:cubicBezTo>
                    <a:pt x="115" y="309"/>
                    <a:pt x="81" y="236"/>
                    <a:pt x="53" y="16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4383;p53">
              <a:extLst>
                <a:ext uri="{FF2B5EF4-FFF2-40B4-BE49-F238E27FC236}">
                  <a16:creationId xmlns:a16="http://schemas.microsoft.com/office/drawing/2014/main" id="{00CE819C-BD38-43DD-A196-257026F5FAA9}"/>
                </a:ext>
              </a:extLst>
            </p:cNvPr>
            <p:cNvSpPr/>
            <p:nvPr/>
          </p:nvSpPr>
          <p:spPr>
            <a:xfrm>
              <a:off x="2163277" y="1985997"/>
              <a:ext cx="339" cy="543"/>
            </a:xfrm>
            <a:custGeom>
              <a:avLst/>
              <a:gdLst/>
              <a:ahLst/>
              <a:cxnLst/>
              <a:rect l="l" t="t" r="r" b="b"/>
              <a:pathLst>
                <a:path w="25" h="40" extrusionOk="0">
                  <a:moveTo>
                    <a:pt x="0" y="1"/>
                  </a:moveTo>
                  <a:cubicBezTo>
                    <a:pt x="5" y="10"/>
                    <a:pt x="12" y="18"/>
                    <a:pt x="17" y="27"/>
                  </a:cubicBezTo>
                  <a:lnTo>
                    <a:pt x="17" y="27"/>
                  </a:lnTo>
                  <a:lnTo>
                    <a:pt x="14" y="22"/>
                  </a:lnTo>
                  <a:lnTo>
                    <a:pt x="0" y="1"/>
                  </a:lnTo>
                  <a:close/>
                  <a:moveTo>
                    <a:pt x="17" y="27"/>
                  </a:moveTo>
                  <a:lnTo>
                    <a:pt x="25" y="39"/>
                  </a:lnTo>
                  <a:cubicBezTo>
                    <a:pt x="23" y="35"/>
                    <a:pt x="20" y="31"/>
                    <a:pt x="17" y="2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4384;p53">
              <a:extLst>
                <a:ext uri="{FF2B5EF4-FFF2-40B4-BE49-F238E27FC236}">
                  <a16:creationId xmlns:a16="http://schemas.microsoft.com/office/drawing/2014/main" id="{A9AA23C0-EE5C-4227-82CC-32035ED04F46}"/>
                </a:ext>
              </a:extLst>
            </p:cNvPr>
            <p:cNvSpPr/>
            <p:nvPr/>
          </p:nvSpPr>
          <p:spPr>
            <a:xfrm>
              <a:off x="2152917" y="1943974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0" y="1"/>
                  </a:moveTo>
                  <a:lnTo>
                    <a:pt x="0" y="1"/>
                  </a:lnTo>
                  <a:cubicBezTo>
                    <a:pt x="8" y="3"/>
                    <a:pt x="16" y="5"/>
                    <a:pt x="24" y="6"/>
                  </a:cubicBezTo>
                  <a:lnTo>
                    <a:pt x="24" y="6"/>
                  </a:lnTo>
                  <a:lnTo>
                    <a:pt x="0" y="1"/>
                  </a:lnTo>
                  <a:close/>
                  <a:moveTo>
                    <a:pt x="24" y="6"/>
                  </a:moveTo>
                  <a:lnTo>
                    <a:pt x="32" y="8"/>
                  </a:lnTo>
                  <a:lnTo>
                    <a:pt x="42" y="8"/>
                  </a:lnTo>
                  <a:cubicBezTo>
                    <a:pt x="36" y="8"/>
                    <a:pt x="30" y="7"/>
                    <a:pt x="24" y="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4385;p53">
              <a:extLst>
                <a:ext uri="{FF2B5EF4-FFF2-40B4-BE49-F238E27FC236}">
                  <a16:creationId xmlns:a16="http://schemas.microsoft.com/office/drawing/2014/main" id="{086F04BB-DC8C-4CEA-AA70-CDFA9CBD0D7C}"/>
                </a:ext>
              </a:extLst>
            </p:cNvPr>
            <p:cNvSpPr/>
            <p:nvPr/>
          </p:nvSpPr>
          <p:spPr>
            <a:xfrm>
              <a:off x="2160711" y="1877105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4386;p53">
              <a:extLst>
                <a:ext uri="{FF2B5EF4-FFF2-40B4-BE49-F238E27FC236}">
                  <a16:creationId xmlns:a16="http://schemas.microsoft.com/office/drawing/2014/main" id="{A2488461-DFE8-4690-9180-4D71BF65256B}"/>
                </a:ext>
              </a:extLst>
            </p:cNvPr>
            <p:cNvSpPr/>
            <p:nvPr/>
          </p:nvSpPr>
          <p:spPr>
            <a:xfrm>
              <a:off x="2160656" y="1875680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lnTo>
                    <a:pt x="1" y="28"/>
                  </a:ln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4387;p53">
              <a:extLst>
                <a:ext uri="{FF2B5EF4-FFF2-40B4-BE49-F238E27FC236}">
                  <a16:creationId xmlns:a16="http://schemas.microsoft.com/office/drawing/2014/main" id="{3CE69B34-C659-4888-B69D-C61506C8EC16}"/>
                </a:ext>
              </a:extLst>
            </p:cNvPr>
            <p:cNvSpPr/>
            <p:nvPr/>
          </p:nvSpPr>
          <p:spPr>
            <a:xfrm>
              <a:off x="2160751" y="18774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4388;p53">
              <a:extLst>
                <a:ext uri="{FF2B5EF4-FFF2-40B4-BE49-F238E27FC236}">
                  <a16:creationId xmlns:a16="http://schemas.microsoft.com/office/drawing/2014/main" id="{4EDF1E1D-44C4-4A6B-9303-48F404B89DF7}"/>
                </a:ext>
              </a:extLst>
            </p:cNvPr>
            <p:cNvSpPr/>
            <p:nvPr/>
          </p:nvSpPr>
          <p:spPr>
            <a:xfrm>
              <a:off x="2160656" y="1875055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1"/>
                  </a:moveTo>
                  <a:lnTo>
                    <a:pt x="1" y="3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4389;p53">
              <a:extLst>
                <a:ext uri="{FF2B5EF4-FFF2-40B4-BE49-F238E27FC236}">
                  <a16:creationId xmlns:a16="http://schemas.microsoft.com/office/drawing/2014/main" id="{1B6E495F-6FE5-4886-9A39-ABA71EF518E2}"/>
                </a:ext>
              </a:extLst>
            </p:cNvPr>
            <p:cNvSpPr/>
            <p:nvPr/>
          </p:nvSpPr>
          <p:spPr>
            <a:xfrm>
              <a:off x="2160711" y="1876671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1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4390;p53">
              <a:extLst>
                <a:ext uri="{FF2B5EF4-FFF2-40B4-BE49-F238E27FC236}">
                  <a16:creationId xmlns:a16="http://schemas.microsoft.com/office/drawing/2014/main" id="{BFBE46EF-ED66-4C93-957C-C95A99BA2E95}"/>
                </a:ext>
              </a:extLst>
            </p:cNvPr>
            <p:cNvSpPr/>
            <p:nvPr/>
          </p:nvSpPr>
          <p:spPr>
            <a:xfrm>
              <a:off x="2149536" y="1937946"/>
              <a:ext cx="14" cy="815"/>
            </a:xfrm>
            <a:custGeom>
              <a:avLst/>
              <a:gdLst/>
              <a:ahLst/>
              <a:cxnLst/>
              <a:rect l="l" t="t" r="r" b="b"/>
              <a:pathLst>
                <a:path w="1" h="60" extrusionOk="0">
                  <a:moveTo>
                    <a:pt x="1" y="0"/>
                  </a:moveTo>
                  <a:lnTo>
                    <a:pt x="1" y="60"/>
                  </a:lnTo>
                  <a:cubicBezTo>
                    <a:pt x="1" y="39"/>
                    <a:pt x="1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4391;p53">
              <a:extLst>
                <a:ext uri="{FF2B5EF4-FFF2-40B4-BE49-F238E27FC236}">
                  <a16:creationId xmlns:a16="http://schemas.microsoft.com/office/drawing/2014/main" id="{9D64D40C-881E-4E79-8D0B-8E6D020FBF38}"/>
                </a:ext>
              </a:extLst>
            </p:cNvPr>
            <p:cNvSpPr/>
            <p:nvPr/>
          </p:nvSpPr>
          <p:spPr>
            <a:xfrm>
              <a:off x="2149536" y="1938896"/>
              <a:ext cx="14" cy="869"/>
            </a:xfrm>
            <a:custGeom>
              <a:avLst/>
              <a:gdLst/>
              <a:ahLst/>
              <a:cxnLst/>
              <a:rect l="l" t="t" r="r" b="b"/>
              <a:pathLst>
                <a:path w="1" h="64" extrusionOk="0">
                  <a:moveTo>
                    <a:pt x="1" y="63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4392;p53">
              <a:extLst>
                <a:ext uri="{FF2B5EF4-FFF2-40B4-BE49-F238E27FC236}">
                  <a16:creationId xmlns:a16="http://schemas.microsoft.com/office/drawing/2014/main" id="{4D3CB84E-3974-49BD-867C-A47529BA3EA6}"/>
                </a:ext>
              </a:extLst>
            </p:cNvPr>
            <p:cNvSpPr/>
            <p:nvPr/>
          </p:nvSpPr>
          <p:spPr>
            <a:xfrm>
              <a:off x="2160616" y="1874444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0" y="0"/>
                  </a:moveTo>
                  <a:lnTo>
                    <a:pt x="0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4393;p53">
              <a:extLst>
                <a:ext uri="{FF2B5EF4-FFF2-40B4-BE49-F238E27FC236}">
                  <a16:creationId xmlns:a16="http://schemas.microsoft.com/office/drawing/2014/main" id="{EC6C498A-3165-470A-B748-D451069705A0}"/>
                </a:ext>
              </a:extLst>
            </p:cNvPr>
            <p:cNvSpPr/>
            <p:nvPr/>
          </p:nvSpPr>
          <p:spPr>
            <a:xfrm>
              <a:off x="2160711" y="187619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4394;p53">
              <a:extLst>
                <a:ext uri="{FF2B5EF4-FFF2-40B4-BE49-F238E27FC236}">
                  <a16:creationId xmlns:a16="http://schemas.microsoft.com/office/drawing/2014/main" id="{D89F617D-B883-459B-83BC-63215317122F}"/>
                </a:ext>
              </a:extLst>
            </p:cNvPr>
            <p:cNvSpPr/>
            <p:nvPr/>
          </p:nvSpPr>
          <p:spPr>
            <a:xfrm>
              <a:off x="2160331" y="1868741"/>
              <a:ext cx="299" cy="5716"/>
            </a:xfrm>
            <a:custGeom>
              <a:avLst/>
              <a:gdLst/>
              <a:ahLst/>
              <a:cxnLst/>
              <a:rect l="l" t="t" r="r" b="b"/>
              <a:pathLst>
                <a:path w="22" h="421" extrusionOk="0">
                  <a:moveTo>
                    <a:pt x="0" y="1"/>
                  </a:moveTo>
                  <a:cubicBezTo>
                    <a:pt x="7" y="154"/>
                    <a:pt x="14" y="301"/>
                    <a:pt x="21" y="420"/>
                  </a:cubicBezTo>
                  <a:cubicBezTo>
                    <a:pt x="18" y="301"/>
                    <a:pt x="7" y="15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4395;p53">
              <a:extLst>
                <a:ext uri="{FF2B5EF4-FFF2-40B4-BE49-F238E27FC236}">
                  <a16:creationId xmlns:a16="http://schemas.microsoft.com/office/drawing/2014/main" id="{7A2D67AD-B618-4F06-9334-B5324E6DCC01}"/>
                </a:ext>
              </a:extLst>
            </p:cNvPr>
            <p:cNvSpPr/>
            <p:nvPr/>
          </p:nvSpPr>
          <p:spPr>
            <a:xfrm>
              <a:off x="2149631" y="1932379"/>
              <a:ext cx="1344" cy="3910"/>
            </a:xfrm>
            <a:custGeom>
              <a:avLst/>
              <a:gdLst/>
              <a:ahLst/>
              <a:cxnLst/>
              <a:rect l="l" t="t" r="r" b="b"/>
              <a:pathLst>
                <a:path w="99" h="288" extrusionOk="0">
                  <a:moveTo>
                    <a:pt x="1" y="288"/>
                  </a:moveTo>
                  <a:cubicBezTo>
                    <a:pt x="4" y="253"/>
                    <a:pt x="15" y="221"/>
                    <a:pt x="32" y="190"/>
                  </a:cubicBezTo>
                  <a:cubicBezTo>
                    <a:pt x="64" y="130"/>
                    <a:pt x="85" y="67"/>
                    <a:pt x="99" y="1"/>
                  </a:cubicBezTo>
                  <a:cubicBezTo>
                    <a:pt x="85" y="67"/>
                    <a:pt x="64" y="130"/>
                    <a:pt x="32" y="190"/>
                  </a:cubicBezTo>
                  <a:cubicBezTo>
                    <a:pt x="15" y="221"/>
                    <a:pt x="4" y="253"/>
                    <a:pt x="1" y="2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4396;p53">
              <a:extLst>
                <a:ext uri="{FF2B5EF4-FFF2-40B4-BE49-F238E27FC236}">
                  <a16:creationId xmlns:a16="http://schemas.microsoft.com/office/drawing/2014/main" id="{18ABEDF4-7311-4CDA-99B0-12A08610A9F7}"/>
                </a:ext>
              </a:extLst>
            </p:cNvPr>
            <p:cNvSpPr/>
            <p:nvPr/>
          </p:nvSpPr>
          <p:spPr>
            <a:xfrm>
              <a:off x="2149536" y="19397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4397;p53">
              <a:extLst>
                <a:ext uri="{FF2B5EF4-FFF2-40B4-BE49-F238E27FC236}">
                  <a16:creationId xmlns:a16="http://schemas.microsoft.com/office/drawing/2014/main" id="{820954BC-6830-47C9-B257-E07184D730D0}"/>
                </a:ext>
              </a:extLst>
            </p:cNvPr>
            <p:cNvSpPr/>
            <p:nvPr/>
          </p:nvSpPr>
          <p:spPr>
            <a:xfrm>
              <a:off x="2229209" y="1797813"/>
              <a:ext cx="78193" cy="78641"/>
            </a:xfrm>
            <a:custGeom>
              <a:avLst/>
              <a:gdLst/>
              <a:ahLst/>
              <a:cxnLst/>
              <a:rect l="l" t="t" r="r" b="b"/>
              <a:pathLst>
                <a:path w="5759" h="5792" extrusionOk="0">
                  <a:moveTo>
                    <a:pt x="179" y="1"/>
                  </a:moveTo>
                  <a:lnTo>
                    <a:pt x="172" y="18"/>
                  </a:lnTo>
                  <a:lnTo>
                    <a:pt x="161" y="50"/>
                  </a:lnTo>
                  <a:cubicBezTo>
                    <a:pt x="112" y="169"/>
                    <a:pt x="109" y="295"/>
                    <a:pt x="140" y="417"/>
                  </a:cubicBezTo>
                  <a:cubicBezTo>
                    <a:pt x="165" y="515"/>
                    <a:pt x="186" y="620"/>
                    <a:pt x="81" y="747"/>
                  </a:cubicBezTo>
                  <a:cubicBezTo>
                    <a:pt x="0" y="845"/>
                    <a:pt x="14" y="946"/>
                    <a:pt x="53" y="1139"/>
                  </a:cubicBezTo>
                  <a:cubicBezTo>
                    <a:pt x="77" y="1261"/>
                    <a:pt x="91" y="1387"/>
                    <a:pt x="95" y="1513"/>
                  </a:cubicBezTo>
                  <a:lnTo>
                    <a:pt x="95" y="5662"/>
                  </a:lnTo>
                  <a:lnTo>
                    <a:pt x="3347" y="5662"/>
                  </a:lnTo>
                  <a:lnTo>
                    <a:pt x="3522" y="5543"/>
                  </a:lnTo>
                  <a:cubicBezTo>
                    <a:pt x="3551" y="5524"/>
                    <a:pt x="3581" y="5516"/>
                    <a:pt x="3612" y="5516"/>
                  </a:cubicBezTo>
                  <a:cubicBezTo>
                    <a:pt x="3707" y="5516"/>
                    <a:pt x="3801" y="5590"/>
                    <a:pt x="3844" y="5630"/>
                  </a:cubicBezTo>
                  <a:lnTo>
                    <a:pt x="4562" y="5630"/>
                  </a:lnTo>
                  <a:lnTo>
                    <a:pt x="4579" y="5655"/>
                  </a:lnTo>
                  <a:cubicBezTo>
                    <a:pt x="4579" y="5655"/>
                    <a:pt x="4695" y="5791"/>
                    <a:pt x="4821" y="5791"/>
                  </a:cubicBezTo>
                  <a:cubicBezTo>
                    <a:pt x="4842" y="5791"/>
                    <a:pt x="4849" y="5788"/>
                    <a:pt x="4877" y="5725"/>
                  </a:cubicBezTo>
                  <a:cubicBezTo>
                    <a:pt x="4901" y="5662"/>
                    <a:pt x="4943" y="5564"/>
                    <a:pt x="5080" y="5539"/>
                  </a:cubicBezTo>
                  <a:cubicBezTo>
                    <a:pt x="5101" y="5536"/>
                    <a:pt x="5122" y="5532"/>
                    <a:pt x="5143" y="5532"/>
                  </a:cubicBezTo>
                  <a:cubicBezTo>
                    <a:pt x="5230" y="5532"/>
                    <a:pt x="5265" y="5473"/>
                    <a:pt x="5307" y="5347"/>
                  </a:cubicBezTo>
                  <a:cubicBezTo>
                    <a:pt x="5342" y="5259"/>
                    <a:pt x="5381" y="5144"/>
                    <a:pt x="5500" y="5144"/>
                  </a:cubicBezTo>
                  <a:lnTo>
                    <a:pt x="5556" y="5144"/>
                  </a:lnTo>
                  <a:cubicBezTo>
                    <a:pt x="5563" y="5144"/>
                    <a:pt x="5569" y="5144"/>
                    <a:pt x="5575" y="5144"/>
                  </a:cubicBezTo>
                  <a:cubicBezTo>
                    <a:pt x="5617" y="5144"/>
                    <a:pt x="5627" y="5127"/>
                    <a:pt x="5713" y="5011"/>
                  </a:cubicBezTo>
                  <a:lnTo>
                    <a:pt x="5738" y="4976"/>
                  </a:lnTo>
                  <a:cubicBezTo>
                    <a:pt x="5731" y="4902"/>
                    <a:pt x="5731" y="4832"/>
                    <a:pt x="5741" y="4762"/>
                  </a:cubicBezTo>
                  <a:cubicBezTo>
                    <a:pt x="5759" y="4646"/>
                    <a:pt x="5731" y="4608"/>
                    <a:pt x="5668" y="4524"/>
                  </a:cubicBezTo>
                  <a:cubicBezTo>
                    <a:pt x="5591" y="4422"/>
                    <a:pt x="5531" y="4310"/>
                    <a:pt x="5493" y="4184"/>
                  </a:cubicBezTo>
                  <a:cubicBezTo>
                    <a:pt x="5440" y="4009"/>
                    <a:pt x="5300" y="3785"/>
                    <a:pt x="5174" y="3589"/>
                  </a:cubicBezTo>
                  <a:cubicBezTo>
                    <a:pt x="5038" y="3369"/>
                    <a:pt x="4919" y="3176"/>
                    <a:pt x="4908" y="3054"/>
                  </a:cubicBezTo>
                  <a:cubicBezTo>
                    <a:pt x="4905" y="2977"/>
                    <a:pt x="4852" y="2907"/>
                    <a:pt x="4796" y="2833"/>
                  </a:cubicBezTo>
                  <a:cubicBezTo>
                    <a:pt x="4726" y="2739"/>
                    <a:pt x="4646" y="2633"/>
                    <a:pt x="4649" y="2490"/>
                  </a:cubicBezTo>
                  <a:cubicBezTo>
                    <a:pt x="4656" y="2367"/>
                    <a:pt x="4614" y="2322"/>
                    <a:pt x="4513" y="2203"/>
                  </a:cubicBezTo>
                  <a:cubicBezTo>
                    <a:pt x="4432" y="2112"/>
                    <a:pt x="4359" y="2021"/>
                    <a:pt x="4292" y="1923"/>
                  </a:cubicBezTo>
                  <a:cubicBezTo>
                    <a:pt x="4061" y="1597"/>
                    <a:pt x="3966" y="1034"/>
                    <a:pt x="4015" y="887"/>
                  </a:cubicBezTo>
                  <a:cubicBezTo>
                    <a:pt x="4022" y="855"/>
                    <a:pt x="4043" y="831"/>
                    <a:pt x="4075" y="820"/>
                  </a:cubicBezTo>
                  <a:cubicBezTo>
                    <a:pt x="4084" y="817"/>
                    <a:pt x="4093" y="816"/>
                    <a:pt x="4102" y="816"/>
                  </a:cubicBezTo>
                  <a:cubicBezTo>
                    <a:pt x="4191" y="816"/>
                    <a:pt x="4266" y="964"/>
                    <a:pt x="4453" y="1412"/>
                  </a:cubicBezTo>
                  <a:cubicBezTo>
                    <a:pt x="4481" y="1471"/>
                    <a:pt x="4502" y="1524"/>
                    <a:pt x="4520" y="1559"/>
                  </a:cubicBezTo>
                  <a:cubicBezTo>
                    <a:pt x="4670" y="1895"/>
                    <a:pt x="4898" y="2241"/>
                    <a:pt x="5010" y="2241"/>
                  </a:cubicBezTo>
                  <a:cubicBezTo>
                    <a:pt x="5052" y="2241"/>
                    <a:pt x="5118" y="2077"/>
                    <a:pt x="5192" y="1751"/>
                  </a:cubicBezTo>
                  <a:cubicBezTo>
                    <a:pt x="5237" y="1559"/>
                    <a:pt x="5255" y="1496"/>
                    <a:pt x="5300" y="1471"/>
                  </a:cubicBezTo>
                  <a:lnTo>
                    <a:pt x="5314" y="1387"/>
                  </a:lnTo>
                  <a:lnTo>
                    <a:pt x="5314" y="1384"/>
                  </a:lnTo>
                  <a:lnTo>
                    <a:pt x="5349" y="1279"/>
                  </a:lnTo>
                  <a:lnTo>
                    <a:pt x="5367" y="1230"/>
                  </a:lnTo>
                  <a:lnTo>
                    <a:pt x="5384" y="1188"/>
                  </a:lnTo>
                  <a:lnTo>
                    <a:pt x="5045" y="354"/>
                  </a:lnTo>
                  <a:cubicBezTo>
                    <a:pt x="5018" y="381"/>
                    <a:pt x="4986" y="390"/>
                    <a:pt x="4948" y="390"/>
                  </a:cubicBezTo>
                  <a:cubicBezTo>
                    <a:pt x="4905" y="390"/>
                    <a:pt x="4854" y="378"/>
                    <a:pt x="4796" y="365"/>
                  </a:cubicBezTo>
                  <a:cubicBezTo>
                    <a:pt x="4722" y="346"/>
                    <a:pt x="4636" y="327"/>
                    <a:pt x="4550" y="327"/>
                  </a:cubicBezTo>
                  <a:cubicBezTo>
                    <a:pt x="4510" y="327"/>
                    <a:pt x="4471" y="331"/>
                    <a:pt x="4432" y="340"/>
                  </a:cubicBezTo>
                  <a:cubicBezTo>
                    <a:pt x="4370" y="357"/>
                    <a:pt x="4310" y="364"/>
                    <a:pt x="4253" y="364"/>
                  </a:cubicBezTo>
                  <a:cubicBezTo>
                    <a:pt x="4049" y="364"/>
                    <a:pt x="3873" y="275"/>
                    <a:pt x="3700" y="190"/>
                  </a:cubicBezTo>
                  <a:cubicBezTo>
                    <a:pt x="3648" y="164"/>
                    <a:pt x="3567" y="152"/>
                    <a:pt x="3471" y="152"/>
                  </a:cubicBezTo>
                  <a:cubicBezTo>
                    <a:pt x="3160" y="152"/>
                    <a:pt x="2702" y="269"/>
                    <a:pt x="2643" y="354"/>
                  </a:cubicBezTo>
                  <a:cubicBezTo>
                    <a:pt x="2571" y="462"/>
                    <a:pt x="2440" y="505"/>
                    <a:pt x="2296" y="505"/>
                  </a:cubicBezTo>
                  <a:cubicBezTo>
                    <a:pt x="2182" y="505"/>
                    <a:pt x="2060" y="478"/>
                    <a:pt x="1950" y="435"/>
                  </a:cubicBezTo>
                  <a:lnTo>
                    <a:pt x="1873" y="403"/>
                  </a:lnTo>
                  <a:cubicBezTo>
                    <a:pt x="1642" y="309"/>
                    <a:pt x="1355" y="190"/>
                    <a:pt x="966" y="155"/>
                  </a:cubicBezTo>
                  <a:cubicBezTo>
                    <a:pt x="494" y="113"/>
                    <a:pt x="280" y="53"/>
                    <a:pt x="17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4398;p53">
              <a:extLst>
                <a:ext uri="{FF2B5EF4-FFF2-40B4-BE49-F238E27FC236}">
                  <a16:creationId xmlns:a16="http://schemas.microsoft.com/office/drawing/2014/main" id="{DF559CDA-4C32-4DAE-B810-6BBD06A23F33}"/>
                </a:ext>
              </a:extLst>
            </p:cNvPr>
            <p:cNvSpPr/>
            <p:nvPr/>
          </p:nvSpPr>
          <p:spPr>
            <a:xfrm>
              <a:off x="2231531" y="1797813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4399;p53">
              <a:extLst>
                <a:ext uri="{FF2B5EF4-FFF2-40B4-BE49-F238E27FC236}">
                  <a16:creationId xmlns:a16="http://schemas.microsoft.com/office/drawing/2014/main" id="{A28C758F-BF9C-4275-AF85-BFD2DBF0BD4F}"/>
                </a:ext>
              </a:extLst>
            </p:cNvPr>
            <p:cNvSpPr/>
            <p:nvPr/>
          </p:nvSpPr>
          <p:spPr>
            <a:xfrm>
              <a:off x="2115742" y="2027164"/>
              <a:ext cx="39035" cy="44263"/>
            </a:xfrm>
            <a:custGeom>
              <a:avLst/>
              <a:gdLst/>
              <a:ahLst/>
              <a:cxnLst/>
              <a:rect l="l" t="t" r="r" b="b"/>
              <a:pathLst>
                <a:path w="2875" h="3260" extrusionOk="0">
                  <a:moveTo>
                    <a:pt x="1446" y="0"/>
                  </a:moveTo>
                  <a:lnTo>
                    <a:pt x="1404" y="11"/>
                  </a:lnTo>
                  <a:lnTo>
                    <a:pt x="1404" y="25"/>
                  </a:lnTo>
                  <a:lnTo>
                    <a:pt x="1404" y="56"/>
                  </a:lnTo>
                  <a:lnTo>
                    <a:pt x="1404" y="95"/>
                  </a:lnTo>
                  <a:lnTo>
                    <a:pt x="1404" y="123"/>
                  </a:lnTo>
                  <a:lnTo>
                    <a:pt x="1404" y="161"/>
                  </a:lnTo>
                  <a:lnTo>
                    <a:pt x="1404" y="189"/>
                  </a:lnTo>
                  <a:lnTo>
                    <a:pt x="1404" y="228"/>
                  </a:lnTo>
                  <a:lnTo>
                    <a:pt x="1404" y="252"/>
                  </a:lnTo>
                  <a:lnTo>
                    <a:pt x="1404" y="287"/>
                  </a:lnTo>
                  <a:lnTo>
                    <a:pt x="1404" y="312"/>
                  </a:lnTo>
                  <a:lnTo>
                    <a:pt x="1404" y="347"/>
                  </a:lnTo>
                  <a:lnTo>
                    <a:pt x="1404" y="368"/>
                  </a:lnTo>
                  <a:lnTo>
                    <a:pt x="1404" y="403"/>
                  </a:lnTo>
                  <a:lnTo>
                    <a:pt x="1404" y="424"/>
                  </a:lnTo>
                  <a:lnTo>
                    <a:pt x="1404" y="452"/>
                  </a:lnTo>
                  <a:lnTo>
                    <a:pt x="1404" y="470"/>
                  </a:lnTo>
                  <a:lnTo>
                    <a:pt x="1404" y="498"/>
                  </a:lnTo>
                  <a:lnTo>
                    <a:pt x="1404" y="515"/>
                  </a:lnTo>
                  <a:lnTo>
                    <a:pt x="1404" y="540"/>
                  </a:lnTo>
                  <a:lnTo>
                    <a:pt x="1404" y="554"/>
                  </a:lnTo>
                  <a:lnTo>
                    <a:pt x="1404" y="578"/>
                  </a:lnTo>
                  <a:lnTo>
                    <a:pt x="1404" y="589"/>
                  </a:lnTo>
                  <a:lnTo>
                    <a:pt x="1404" y="610"/>
                  </a:lnTo>
                  <a:lnTo>
                    <a:pt x="1404" y="620"/>
                  </a:lnTo>
                  <a:lnTo>
                    <a:pt x="1404" y="638"/>
                  </a:lnTo>
                  <a:lnTo>
                    <a:pt x="1404" y="645"/>
                  </a:lnTo>
                  <a:lnTo>
                    <a:pt x="1404" y="655"/>
                  </a:lnTo>
                  <a:lnTo>
                    <a:pt x="1404" y="662"/>
                  </a:lnTo>
                  <a:lnTo>
                    <a:pt x="1404" y="669"/>
                  </a:lnTo>
                  <a:lnTo>
                    <a:pt x="1404" y="673"/>
                  </a:lnTo>
                  <a:lnTo>
                    <a:pt x="1404" y="680"/>
                  </a:lnTo>
                  <a:lnTo>
                    <a:pt x="1397" y="732"/>
                  </a:lnTo>
                  <a:lnTo>
                    <a:pt x="1345" y="736"/>
                  </a:lnTo>
                  <a:cubicBezTo>
                    <a:pt x="1320" y="736"/>
                    <a:pt x="732" y="771"/>
                    <a:pt x="596" y="771"/>
                  </a:cubicBezTo>
                  <a:lnTo>
                    <a:pt x="561" y="771"/>
                  </a:lnTo>
                  <a:cubicBezTo>
                    <a:pt x="543" y="771"/>
                    <a:pt x="512" y="774"/>
                    <a:pt x="470" y="781"/>
                  </a:cubicBezTo>
                  <a:lnTo>
                    <a:pt x="445" y="785"/>
                  </a:lnTo>
                  <a:lnTo>
                    <a:pt x="424" y="788"/>
                  </a:lnTo>
                  <a:lnTo>
                    <a:pt x="421" y="788"/>
                  </a:lnTo>
                  <a:lnTo>
                    <a:pt x="400" y="792"/>
                  </a:lnTo>
                  <a:lnTo>
                    <a:pt x="389" y="792"/>
                  </a:lnTo>
                  <a:cubicBezTo>
                    <a:pt x="365" y="823"/>
                    <a:pt x="340" y="851"/>
                    <a:pt x="316" y="879"/>
                  </a:cubicBezTo>
                  <a:cubicBezTo>
                    <a:pt x="337" y="900"/>
                    <a:pt x="361" y="921"/>
                    <a:pt x="386" y="939"/>
                  </a:cubicBezTo>
                  <a:cubicBezTo>
                    <a:pt x="445" y="988"/>
                    <a:pt x="505" y="1033"/>
                    <a:pt x="529" y="1096"/>
                  </a:cubicBezTo>
                  <a:cubicBezTo>
                    <a:pt x="540" y="1124"/>
                    <a:pt x="540" y="1152"/>
                    <a:pt x="526" y="1180"/>
                  </a:cubicBezTo>
                  <a:cubicBezTo>
                    <a:pt x="498" y="1233"/>
                    <a:pt x="435" y="1254"/>
                    <a:pt x="365" y="1271"/>
                  </a:cubicBezTo>
                  <a:cubicBezTo>
                    <a:pt x="309" y="1289"/>
                    <a:pt x="232" y="1313"/>
                    <a:pt x="235" y="1345"/>
                  </a:cubicBezTo>
                  <a:cubicBezTo>
                    <a:pt x="242" y="1481"/>
                    <a:pt x="162" y="1614"/>
                    <a:pt x="0" y="1737"/>
                  </a:cubicBezTo>
                  <a:cubicBezTo>
                    <a:pt x="11" y="1782"/>
                    <a:pt x="92" y="1880"/>
                    <a:pt x="137" y="1936"/>
                  </a:cubicBezTo>
                  <a:cubicBezTo>
                    <a:pt x="225" y="2041"/>
                    <a:pt x="277" y="2111"/>
                    <a:pt x="281" y="2174"/>
                  </a:cubicBezTo>
                  <a:cubicBezTo>
                    <a:pt x="288" y="2255"/>
                    <a:pt x="361" y="2342"/>
                    <a:pt x="659" y="2633"/>
                  </a:cubicBezTo>
                  <a:cubicBezTo>
                    <a:pt x="753" y="2721"/>
                    <a:pt x="834" y="2826"/>
                    <a:pt x="890" y="2945"/>
                  </a:cubicBezTo>
                  <a:cubicBezTo>
                    <a:pt x="949" y="3067"/>
                    <a:pt x="1037" y="3172"/>
                    <a:pt x="1142" y="3260"/>
                  </a:cubicBezTo>
                  <a:lnTo>
                    <a:pt x="1156" y="3246"/>
                  </a:lnTo>
                  <a:lnTo>
                    <a:pt x="1166" y="3235"/>
                  </a:lnTo>
                  <a:cubicBezTo>
                    <a:pt x="1177" y="3225"/>
                    <a:pt x="1184" y="3218"/>
                    <a:pt x="1194" y="3211"/>
                  </a:cubicBezTo>
                  <a:lnTo>
                    <a:pt x="1201" y="3204"/>
                  </a:lnTo>
                  <a:cubicBezTo>
                    <a:pt x="1212" y="3197"/>
                    <a:pt x="1222" y="3186"/>
                    <a:pt x="1236" y="3179"/>
                  </a:cubicBezTo>
                  <a:lnTo>
                    <a:pt x="1247" y="3176"/>
                  </a:lnTo>
                  <a:cubicBezTo>
                    <a:pt x="1254" y="3169"/>
                    <a:pt x="1264" y="3165"/>
                    <a:pt x="1275" y="3162"/>
                  </a:cubicBezTo>
                  <a:lnTo>
                    <a:pt x="1289" y="3155"/>
                  </a:lnTo>
                  <a:lnTo>
                    <a:pt x="1313" y="3144"/>
                  </a:lnTo>
                  <a:lnTo>
                    <a:pt x="1327" y="3141"/>
                  </a:lnTo>
                  <a:cubicBezTo>
                    <a:pt x="1338" y="3141"/>
                    <a:pt x="1348" y="3137"/>
                    <a:pt x="1359" y="3137"/>
                  </a:cubicBezTo>
                  <a:lnTo>
                    <a:pt x="1373" y="3137"/>
                  </a:lnTo>
                  <a:cubicBezTo>
                    <a:pt x="1387" y="3134"/>
                    <a:pt x="1401" y="3134"/>
                    <a:pt x="1415" y="3134"/>
                  </a:cubicBezTo>
                  <a:cubicBezTo>
                    <a:pt x="1502" y="3134"/>
                    <a:pt x="1516" y="3113"/>
                    <a:pt x="1520" y="3113"/>
                  </a:cubicBezTo>
                  <a:cubicBezTo>
                    <a:pt x="1537" y="3081"/>
                    <a:pt x="1492" y="2966"/>
                    <a:pt x="1457" y="2871"/>
                  </a:cubicBezTo>
                  <a:cubicBezTo>
                    <a:pt x="1443" y="2843"/>
                    <a:pt x="1432" y="2812"/>
                    <a:pt x="1422" y="2784"/>
                  </a:cubicBezTo>
                  <a:cubicBezTo>
                    <a:pt x="1383" y="2686"/>
                    <a:pt x="1387" y="2609"/>
                    <a:pt x="1425" y="2549"/>
                  </a:cubicBezTo>
                  <a:cubicBezTo>
                    <a:pt x="1484" y="2470"/>
                    <a:pt x="1602" y="2457"/>
                    <a:pt x="1711" y="2457"/>
                  </a:cubicBezTo>
                  <a:cubicBezTo>
                    <a:pt x="1732" y="2457"/>
                    <a:pt x="1752" y="2457"/>
                    <a:pt x="1772" y="2458"/>
                  </a:cubicBezTo>
                  <a:lnTo>
                    <a:pt x="1821" y="2458"/>
                  </a:lnTo>
                  <a:cubicBezTo>
                    <a:pt x="1852" y="2458"/>
                    <a:pt x="1863" y="2434"/>
                    <a:pt x="1891" y="2342"/>
                  </a:cubicBezTo>
                  <a:cubicBezTo>
                    <a:pt x="1912" y="2265"/>
                    <a:pt x="1943" y="2153"/>
                    <a:pt x="2059" y="2153"/>
                  </a:cubicBezTo>
                  <a:cubicBezTo>
                    <a:pt x="2164" y="2153"/>
                    <a:pt x="2217" y="2265"/>
                    <a:pt x="2266" y="2363"/>
                  </a:cubicBezTo>
                  <a:cubicBezTo>
                    <a:pt x="2283" y="2405"/>
                    <a:pt x="2325" y="2490"/>
                    <a:pt x="2346" y="2493"/>
                  </a:cubicBezTo>
                  <a:cubicBezTo>
                    <a:pt x="2365" y="2489"/>
                    <a:pt x="2385" y="2488"/>
                    <a:pt x="2404" y="2488"/>
                  </a:cubicBezTo>
                  <a:cubicBezTo>
                    <a:pt x="2460" y="2488"/>
                    <a:pt x="2518" y="2502"/>
                    <a:pt x="2570" y="2528"/>
                  </a:cubicBezTo>
                  <a:cubicBezTo>
                    <a:pt x="2614" y="2550"/>
                    <a:pt x="2661" y="2563"/>
                    <a:pt x="2711" y="2563"/>
                  </a:cubicBezTo>
                  <a:cubicBezTo>
                    <a:pt x="2726" y="2563"/>
                    <a:pt x="2741" y="2562"/>
                    <a:pt x="2756" y="2560"/>
                  </a:cubicBezTo>
                  <a:cubicBezTo>
                    <a:pt x="2871" y="2539"/>
                    <a:pt x="2871" y="2188"/>
                    <a:pt x="2871" y="1982"/>
                  </a:cubicBezTo>
                  <a:lnTo>
                    <a:pt x="2871" y="1866"/>
                  </a:lnTo>
                  <a:cubicBezTo>
                    <a:pt x="2875" y="1646"/>
                    <a:pt x="2871" y="1527"/>
                    <a:pt x="2766" y="1464"/>
                  </a:cubicBezTo>
                  <a:cubicBezTo>
                    <a:pt x="2647" y="1394"/>
                    <a:pt x="2525" y="1250"/>
                    <a:pt x="2532" y="1107"/>
                  </a:cubicBezTo>
                  <a:cubicBezTo>
                    <a:pt x="2535" y="1019"/>
                    <a:pt x="2588" y="942"/>
                    <a:pt x="2668" y="911"/>
                  </a:cubicBezTo>
                  <a:cubicBezTo>
                    <a:pt x="2749" y="869"/>
                    <a:pt x="2801" y="809"/>
                    <a:pt x="2808" y="743"/>
                  </a:cubicBezTo>
                  <a:cubicBezTo>
                    <a:pt x="2812" y="680"/>
                    <a:pt x="2780" y="617"/>
                    <a:pt x="2724" y="582"/>
                  </a:cubicBezTo>
                  <a:cubicBezTo>
                    <a:pt x="2702" y="563"/>
                    <a:pt x="2672" y="556"/>
                    <a:pt x="2637" y="556"/>
                  </a:cubicBezTo>
                  <a:cubicBezTo>
                    <a:pt x="2571" y="556"/>
                    <a:pt x="2489" y="581"/>
                    <a:pt x="2423" y="599"/>
                  </a:cubicBezTo>
                  <a:cubicBezTo>
                    <a:pt x="2363" y="618"/>
                    <a:pt x="2312" y="634"/>
                    <a:pt x="2269" y="634"/>
                  </a:cubicBezTo>
                  <a:cubicBezTo>
                    <a:pt x="2242" y="634"/>
                    <a:pt x="2219" y="628"/>
                    <a:pt x="2199" y="613"/>
                  </a:cubicBezTo>
                  <a:cubicBezTo>
                    <a:pt x="2171" y="592"/>
                    <a:pt x="2157" y="561"/>
                    <a:pt x="2161" y="529"/>
                  </a:cubicBezTo>
                  <a:lnTo>
                    <a:pt x="2161" y="512"/>
                  </a:lnTo>
                  <a:lnTo>
                    <a:pt x="2161" y="505"/>
                  </a:lnTo>
                  <a:lnTo>
                    <a:pt x="2161" y="491"/>
                  </a:lnTo>
                  <a:lnTo>
                    <a:pt x="2161" y="484"/>
                  </a:lnTo>
                  <a:lnTo>
                    <a:pt x="2161" y="470"/>
                  </a:lnTo>
                  <a:lnTo>
                    <a:pt x="2161" y="459"/>
                  </a:lnTo>
                  <a:lnTo>
                    <a:pt x="2161" y="442"/>
                  </a:lnTo>
                  <a:lnTo>
                    <a:pt x="2161" y="431"/>
                  </a:lnTo>
                  <a:lnTo>
                    <a:pt x="2161" y="410"/>
                  </a:lnTo>
                  <a:lnTo>
                    <a:pt x="2161" y="400"/>
                  </a:lnTo>
                  <a:lnTo>
                    <a:pt x="2161" y="375"/>
                  </a:lnTo>
                  <a:lnTo>
                    <a:pt x="2161" y="365"/>
                  </a:lnTo>
                  <a:lnTo>
                    <a:pt x="2161" y="340"/>
                  </a:lnTo>
                  <a:lnTo>
                    <a:pt x="2161" y="333"/>
                  </a:lnTo>
                  <a:cubicBezTo>
                    <a:pt x="2168" y="280"/>
                    <a:pt x="2171" y="228"/>
                    <a:pt x="2178" y="172"/>
                  </a:cubicBezTo>
                  <a:lnTo>
                    <a:pt x="2178" y="165"/>
                  </a:lnTo>
                  <a:lnTo>
                    <a:pt x="2185" y="130"/>
                  </a:lnTo>
                  <a:lnTo>
                    <a:pt x="2185" y="123"/>
                  </a:lnTo>
                  <a:lnTo>
                    <a:pt x="2189" y="88"/>
                  </a:lnTo>
                  <a:lnTo>
                    <a:pt x="2189" y="77"/>
                  </a:lnTo>
                  <a:lnTo>
                    <a:pt x="2192" y="46"/>
                  </a:lnTo>
                  <a:lnTo>
                    <a:pt x="2192" y="35"/>
                  </a:lnTo>
                  <a:lnTo>
                    <a:pt x="2192" y="28"/>
                  </a:lnTo>
                  <a:cubicBezTo>
                    <a:pt x="1856" y="21"/>
                    <a:pt x="1534" y="4"/>
                    <a:pt x="14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4400;p53">
              <a:extLst>
                <a:ext uri="{FF2B5EF4-FFF2-40B4-BE49-F238E27FC236}">
                  <a16:creationId xmlns:a16="http://schemas.microsoft.com/office/drawing/2014/main" id="{570D7389-8F27-4BBE-A8CF-2CB0E18B8A7F}"/>
                </a:ext>
              </a:extLst>
            </p:cNvPr>
            <p:cNvSpPr/>
            <p:nvPr/>
          </p:nvSpPr>
          <p:spPr>
            <a:xfrm>
              <a:off x="2135375" y="2027164"/>
              <a:ext cx="9952" cy="434"/>
            </a:xfrm>
            <a:custGeom>
              <a:avLst/>
              <a:gdLst/>
              <a:ahLst/>
              <a:cxnLst/>
              <a:rect l="l" t="t" r="r" b="b"/>
              <a:pathLst>
                <a:path w="733" h="32" extrusionOk="0">
                  <a:moveTo>
                    <a:pt x="0" y="0"/>
                  </a:moveTo>
                  <a:cubicBezTo>
                    <a:pt x="63" y="4"/>
                    <a:pt x="399" y="21"/>
                    <a:pt x="732" y="32"/>
                  </a:cubicBezTo>
                  <a:cubicBezTo>
                    <a:pt x="410" y="21"/>
                    <a:pt x="88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4401;p53">
              <a:extLst>
                <a:ext uri="{FF2B5EF4-FFF2-40B4-BE49-F238E27FC236}">
                  <a16:creationId xmlns:a16="http://schemas.microsoft.com/office/drawing/2014/main" id="{A10921AB-FF64-43CB-BE4E-252638C6866C}"/>
                </a:ext>
              </a:extLst>
            </p:cNvPr>
            <p:cNvSpPr/>
            <p:nvPr/>
          </p:nvSpPr>
          <p:spPr>
            <a:xfrm>
              <a:off x="2119218" y="2027924"/>
              <a:ext cx="13605" cy="8147"/>
            </a:xfrm>
            <a:custGeom>
              <a:avLst/>
              <a:gdLst/>
              <a:ahLst/>
              <a:cxnLst/>
              <a:rect l="l" t="t" r="r" b="b"/>
              <a:pathLst>
                <a:path w="1002" h="600" extrusionOk="0">
                  <a:moveTo>
                    <a:pt x="1001" y="0"/>
                  </a:moveTo>
                  <a:lnTo>
                    <a:pt x="945" y="18"/>
                  </a:lnTo>
                  <a:lnTo>
                    <a:pt x="945" y="18"/>
                  </a:lnTo>
                  <a:lnTo>
                    <a:pt x="956" y="11"/>
                  </a:lnTo>
                  <a:lnTo>
                    <a:pt x="287" y="11"/>
                  </a:lnTo>
                  <a:cubicBezTo>
                    <a:pt x="305" y="70"/>
                    <a:pt x="301" y="133"/>
                    <a:pt x="284" y="189"/>
                  </a:cubicBezTo>
                  <a:cubicBezTo>
                    <a:pt x="252" y="280"/>
                    <a:pt x="175" y="351"/>
                    <a:pt x="84" y="379"/>
                  </a:cubicBezTo>
                  <a:cubicBezTo>
                    <a:pt x="18" y="403"/>
                    <a:pt x="0" y="438"/>
                    <a:pt x="4" y="452"/>
                  </a:cubicBezTo>
                  <a:cubicBezTo>
                    <a:pt x="4" y="466"/>
                    <a:pt x="21" y="470"/>
                    <a:pt x="42" y="470"/>
                  </a:cubicBezTo>
                  <a:cubicBezTo>
                    <a:pt x="88" y="470"/>
                    <a:pt x="130" y="494"/>
                    <a:pt x="151" y="533"/>
                  </a:cubicBezTo>
                  <a:cubicBezTo>
                    <a:pt x="161" y="554"/>
                    <a:pt x="165" y="575"/>
                    <a:pt x="161" y="599"/>
                  </a:cubicBezTo>
                  <a:lnTo>
                    <a:pt x="168" y="599"/>
                  </a:lnTo>
                  <a:lnTo>
                    <a:pt x="196" y="592"/>
                  </a:lnTo>
                  <a:lnTo>
                    <a:pt x="200" y="592"/>
                  </a:lnTo>
                  <a:lnTo>
                    <a:pt x="224" y="589"/>
                  </a:lnTo>
                  <a:lnTo>
                    <a:pt x="312" y="589"/>
                  </a:lnTo>
                  <a:cubicBezTo>
                    <a:pt x="417" y="589"/>
                    <a:pt x="844" y="564"/>
                    <a:pt x="994" y="557"/>
                  </a:cubicBezTo>
                  <a:lnTo>
                    <a:pt x="998" y="536"/>
                  </a:lnTo>
                  <a:lnTo>
                    <a:pt x="1001" y="515"/>
                  </a:lnTo>
                  <a:lnTo>
                    <a:pt x="1001" y="512"/>
                  </a:lnTo>
                  <a:lnTo>
                    <a:pt x="1001" y="487"/>
                  </a:lnTo>
                  <a:lnTo>
                    <a:pt x="1001" y="480"/>
                  </a:lnTo>
                  <a:lnTo>
                    <a:pt x="1001" y="459"/>
                  </a:lnTo>
                  <a:lnTo>
                    <a:pt x="1001" y="452"/>
                  </a:lnTo>
                  <a:lnTo>
                    <a:pt x="1001" y="428"/>
                  </a:lnTo>
                  <a:lnTo>
                    <a:pt x="1001" y="417"/>
                  </a:lnTo>
                  <a:lnTo>
                    <a:pt x="1001" y="396"/>
                  </a:lnTo>
                  <a:lnTo>
                    <a:pt x="1001" y="382"/>
                  </a:lnTo>
                  <a:lnTo>
                    <a:pt x="1001" y="358"/>
                  </a:lnTo>
                  <a:lnTo>
                    <a:pt x="1001" y="344"/>
                  </a:lnTo>
                  <a:lnTo>
                    <a:pt x="1001" y="319"/>
                  </a:lnTo>
                  <a:lnTo>
                    <a:pt x="1001" y="305"/>
                  </a:lnTo>
                  <a:lnTo>
                    <a:pt x="1001" y="280"/>
                  </a:lnTo>
                  <a:lnTo>
                    <a:pt x="1001" y="263"/>
                  </a:lnTo>
                  <a:lnTo>
                    <a:pt x="1001" y="224"/>
                  </a:lnTo>
                  <a:lnTo>
                    <a:pt x="1001" y="203"/>
                  </a:lnTo>
                  <a:lnTo>
                    <a:pt x="1001" y="179"/>
                  </a:lnTo>
                  <a:lnTo>
                    <a:pt x="1001" y="154"/>
                  </a:lnTo>
                  <a:lnTo>
                    <a:pt x="1001" y="133"/>
                  </a:lnTo>
                  <a:lnTo>
                    <a:pt x="1001" y="109"/>
                  </a:lnTo>
                  <a:lnTo>
                    <a:pt x="1001" y="88"/>
                  </a:lnTo>
                  <a:lnTo>
                    <a:pt x="1001" y="60"/>
                  </a:lnTo>
                  <a:lnTo>
                    <a:pt x="1001" y="39"/>
                  </a:lnTo>
                  <a:lnTo>
                    <a:pt x="1001" y="11"/>
                  </a:lnTo>
                  <a:lnTo>
                    <a:pt x="100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4402;p53">
              <a:extLst>
                <a:ext uri="{FF2B5EF4-FFF2-40B4-BE49-F238E27FC236}">
                  <a16:creationId xmlns:a16="http://schemas.microsoft.com/office/drawing/2014/main" id="{06265CCC-4921-4FE2-8ADF-F933798B1357}"/>
                </a:ext>
              </a:extLst>
            </p:cNvPr>
            <p:cNvSpPr/>
            <p:nvPr/>
          </p:nvSpPr>
          <p:spPr>
            <a:xfrm>
              <a:off x="2132184" y="2028019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0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4403;p53">
              <a:extLst>
                <a:ext uri="{FF2B5EF4-FFF2-40B4-BE49-F238E27FC236}">
                  <a16:creationId xmlns:a16="http://schemas.microsoft.com/office/drawing/2014/main" id="{2C88BBE8-B16D-491B-AA52-516D1103303A}"/>
                </a:ext>
              </a:extLst>
            </p:cNvPr>
            <p:cNvSpPr/>
            <p:nvPr/>
          </p:nvSpPr>
          <p:spPr>
            <a:xfrm>
              <a:off x="2133040" y="2031576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ubicBezTo>
                    <a:pt x="1" y="18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4404;p53">
              <a:extLst>
                <a:ext uri="{FF2B5EF4-FFF2-40B4-BE49-F238E27FC236}">
                  <a16:creationId xmlns:a16="http://schemas.microsoft.com/office/drawing/2014/main" id="{B5167FEF-4285-4A40-BF6B-D1432B299F3B}"/>
                </a:ext>
              </a:extLst>
            </p:cNvPr>
            <p:cNvSpPr/>
            <p:nvPr/>
          </p:nvSpPr>
          <p:spPr>
            <a:xfrm>
              <a:off x="2133040" y="202787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"/>
                  </a:ln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4405;p53">
              <a:extLst>
                <a:ext uri="{FF2B5EF4-FFF2-40B4-BE49-F238E27FC236}">
                  <a16:creationId xmlns:a16="http://schemas.microsoft.com/office/drawing/2014/main" id="{3E659FD2-A476-4D92-85DF-7C6CAC2D3D92}"/>
                </a:ext>
              </a:extLst>
            </p:cNvPr>
            <p:cNvSpPr/>
            <p:nvPr/>
          </p:nvSpPr>
          <p:spPr>
            <a:xfrm>
              <a:off x="2133094" y="203024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4406;p53">
              <a:extLst>
                <a:ext uri="{FF2B5EF4-FFF2-40B4-BE49-F238E27FC236}">
                  <a16:creationId xmlns:a16="http://schemas.microsoft.com/office/drawing/2014/main" id="{B9693CA2-FD71-4236-BB22-AE15E8350B47}"/>
                </a:ext>
              </a:extLst>
            </p:cNvPr>
            <p:cNvSpPr/>
            <p:nvPr/>
          </p:nvSpPr>
          <p:spPr>
            <a:xfrm>
              <a:off x="2133094" y="202834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4407;p53">
              <a:extLst>
                <a:ext uri="{FF2B5EF4-FFF2-40B4-BE49-F238E27FC236}">
                  <a16:creationId xmlns:a16="http://schemas.microsoft.com/office/drawing/2014/main" id="{417D914D-457F-4404-BEFC-3B2833DED485}"/>
                </a:ext>
              </a:extLst>
            </p:cNvPr>
            <p:cNvSpPr/>
            <p:nvPr/>
          </p:nvSpPr>
          <p:spPr>
            <a:xfrm>
              <a:off x="2133094" y="2029010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4408;p53">
              <a:extLst>
                <a:ext uri="{FF2B5EF4-FFF2-40B4-BE49-F238E27FC236}">
                  <a16:creationId xmlns:a16="http://schemas.microsoft.com/office/drawing/2014/main" id="{41CB7069-3530-45AD-9B27-46C2F4B687C0}"/>
                </a:ext>
              </a:extLst>
            </p:cNvPr>
            <p:cNvSpPr/>
            <p:nvPr/>
          </p:nvSpPr>
          <p:spPr>
            <a:xfrm>
              <a:off x="2133094" y="2030816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0" y="1"/>
                  </a:moveTo>
                  <a:lnTo>
                    <a:pt x="0" y="43"/>
                  </a:lnTo>
                  <a:cubicBezTo>
                    <a:pt x="0" y="29"/>
                    <a:pt x="0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4409;p53">
              <a:extLst>
                <a:ext uri="{FF2B5EF4-FFF2-40B4-BE49-F238E27FC236}">
                  <a16:creationId xmlns:a16="http://schemas.microsoft.com/office/drawing/2014/main" id="{046A324A-EAFE-4153-A660-EA5CE0EC2D21}"/>
                </a:ext>
              </a:extLst>
            </p:cNvPr>
            <p:cNvSpPr/>
            <p:nvPr/>
          </p:nvSpPr>
          <p:spPr>
            <a:xfrm>
              <a:off x="2133094" y="202963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4410;p53">
              <a:extLst>
                <a:ext uri="{FF2B5EF4-FFF2-40B4-BE49-F238E27FC236}">
                  <a16:creationId xmlns:a16="http://schemas.microsoft.com/office/drawing/2014/main" id="{7FF71935-3259-4959-9545-9C92ACF89CB9}"/>
                </a:ext>
              </a:extLst>
            </p:cNvPr>
            <p:cNvSpPr/>
            <p:nvPr/>
          </p:nvSpPr>
          <p:spPr>
            <a:xfrm>
              <a:off x="2133040" y="2032160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0"/>
                  </a:moveTo>
                  <a:lnTo>
                    <a:pt x="1" y="25"/>
                  </a:ln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4411;p53">
              <a:extLst>
                <a:ext uri="{FF2B5EF4-FFF2-40B4-BE49-F238E27FC236}">
                  <a16:creationId xmlns:a16="http://schemas.microsoft.com/office/drawing/2014/main" id="{4186F5D5-1B9B-4478-A5AE-F6054CBD6FC7}"/>
                </a:ext>
              </a:extLst>
            </p:cNvPr>
            <p:cNvSpPr/>
            <p:nvPr/>
          </p:nvSpPr>
          <p:spPr>
            <a:xfrm>
              <a:off x="2132809" y="2034767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4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4412;p53">
              <a:extLst>
                <a:ext uri="{FF2B5EF4-FFF2-40B4-BE49-F238E27FC236}">
                  <a16:creationId xmlns:a16="http://schemas.microsoft.com/office/drawing/2014/main" id="{11B395C9-7632-4AF0-8A50-BC70335E8CD6}"/>
                </a:ext>
              </a:extLst>
            </p:cNvPr>
            <p:cNvSpPr/>
            <p:nvPr/>
          </p:nvSpPr>
          <p:spPr>
            <a:xfrm>
              <a:off x="2132809" y="203510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4413;p53">
              <a:extLst>
                <a:ext uri="{FF2B5EF4-FFF2-40B4-BE49-F238E27FC236}">
                  <a16:creationId xmlns:a16="http://schemas.microsoft.com/office/drawing/2014/main" id="{74C7C090-135A-4E27-A078-85B2CDDAB4F5}"/>
                </a:ext>
              </a:extLst>
            </p:cNvPr>
            <p:cNvSpPr/>
            <p:nvPr/>
          </p:nvSpPr>
          <p:spPr>
            <a:xfrm>
              <a:off x="2122680" y="203586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4414;p53">
              <a:extLst>
                <a:ext uri="{FF2B5EF4-FFF2-40B4-BE49-F238E27FC236}">
                  <a16:creationId xmlns:a16="http://schemas.microsoft.com/office/drawing/2014/main" id="{CCE85A0F-EBBD-4BD6-801C-1BCE5010CBBA}"/>
                </a:ext>
              </a:extLst>
            </p:cNvPr>
            <p:cNvSpPr/>
            <p:nvPr/>
          </p:nvSpPr>
          <p:spPr>
            <a:xfrm>
              <a:off x="2132904" y="203444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4415;p53">
              <a:extLst>
                <a:ext uri="{FF2B5EF4-FFF2-40B4-BE49-F238E27FC236}">
                  <a16:creationId xmlns:a16="http://schemas.microsoft.com/office/drawing/2014/main" id="{AF6A5F2D-C291-4297-A27B-B9B63F7ECB80}"/>
                </a:ext>
              </a:extLst>
            </p:cNvPr>
            <p:cNvSpPr/>
            <p:nvPr/>
          </p:nvSpPr>
          <p:spPr>
            <a:xfrm>
              <a:off x="2132904" y="203406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4416;p53">
              <a:extLst>
                <a:ext uri="{FF2B5EF4-FFF2-40B4-BE49-F238E27FC236}">
                  <a16:creationId xmlns:a16="http://schemas.microsoft.com/office/drawing/2014/main" id="{24E28077-F7BA-49F1-8911-8C99D85F6FCA}"/>
                </a:ext>
              </a:extLst>
            </p:cNvPr>
            <p:cNvSpPr/>
            <p:nvPr/>
          </p:nvSpPr>
          <p:spPr>
            <a:xfrm>
              <a:off x="2123400" y="203581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4417;p53">
              <a:extLst>
                <a:ext uri="{FF2B5EF4-FFF2-40B4-BE49-F238E27FC236}">
                  <a16:creationId xmlns:a16="http://schemas.microsoft.com/office/drawing/2014/main" id="{EB7C7492-521D-4D4C-98A9-A6709EDC6ECD}"/>
                </a:ext>
              </a:extLst>
            </p:cNvPr>
            <p:cNvSpPr/>
            <p:nvPr/>
          </p:nvSpPr>
          <p:spPr>
            <a:xfrm>
              <a:off x="2123495" y="203581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4418;p53">
              <a:extLst>
                <a:ext uri="{FF2B5EF4-FFF2-40B4-BE49-F238E27FC236}">
                  <a16:creationId xmlns:a16="http://schemas.microsoft.com/office/drawing/2014/main" id="{1F1EA248-4249-4A90-818D-BBAB5A2BE637}"/>
                </a:ext>
              </a:extLst>
            </p:cNvPr>
            <p:cNvSpPr/>
            <p:nvPr/>
          </p:nvSpPr>
          <p:spPr>
            <a:xfrm>
              <a:off x="2122925" y="203581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4419;p53">
              <a:extLst>
                <a:ext uri="{FF2B5EF4-FFF2-40B4-BE49-F238E27FC236}">
                  <a16:creationId xmlns:a16="http://schemas.microsoft.com/office/drawing/2014/main" id="{426A8B4D-C901-4C48-B45D-99E1AACB6160}"/>
                </a:ext>
              </a:extLst>
            </p:cNvPr>
            <p:cNvSpPr/>
            <p:nvPr/>
          </p:nvSpPr>
          <p:spPr>
            <a:xfrm>
              <a:off x="2123115" y="203581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4420;p53">
              <a:extLst>
                <a:ext uri="{FF2B5EF4-FFF2-40B4-BE49-F238E27FC236}">
                  <a16:creationId xmlns:a16="http://schemas.microsoft.com/office/drawing/2014/main" id="{C8841562-53D3-455F-AC05-A1DEEC784E20}"/>
                </a:ext>
              </a:extLst>
            </p:cNvPr>
            <p:cNvSpPr/>
            <p:nvPr/>
          </p:nvSpPr>
          <p:spPr>
            <a:xfrm>
              <a:off x="2132999" y="2032676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1"/>
                  </a:moveTo>
                  <a:lnTo>
                    <a:pt x="0" y="25"/>
                  </a:lnTo>
                  <a:cubicBezTo>
                    <a:pt x="0" y="18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4421;p53">
              <a:extLst>
                <a:ext uri="{FF2B5EF4-FFF2-40B4-BE49-F238E27FC236}">
                  <a16:creationId xmlns:a16="http://schemas.microsoft.com/office/drawing/2014/main" id="{45D24EAB-3F94-45ED-A2C7-FA64D263542E}"/>
                </a:ext>
              </a:extLst>
            </p:cNvPr>
            <p:cNvSpPr/>
            <p:nvPr/>
          </p:nvSpPr>
          <p:spPr>
            <a:xfrm>
              <a:off x="2121974" y="2035908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4422;p53">
              <a:extLst>
                <a:ext uri="{FF2B5EF4-FFF2-40B4-BE49-F238E27FC236}">
                  <a16:creationId xmlns:a16="http://schemas.microsoft.com/office/drawing/2014/main" id="{D7551943-3C0E-41F4-AD2B-39E424619AE7}"/>
                </a:ext>
              </a:extLst>
            </p:cNvPr>
            <p:cNvSpPr/>
            <p:nvPr/>
          </p:nvSpPr>
          <p:spPr>
            <a:xfrm>
              <a:off x="2132945" y="203362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4423;p53">
              <a:extLst>
                <a:ext uri="{FF2B5EF4-FFF2-40B4-BE49-F238E27FC236}">
                  <a16:creationId xmlns:a16="http://schemas.microsoft.com/office/drawing/2014/main" id="{0A576607-D9CF-4066-9AD2-C2ABAB8E10ED}"/>
                </a:ext>
              </a:extLst>
            </p:cNvPr>
            <p:cNvSpPr/>
            <p:nvPr/>
          </p:nvSpPr>
          <p:spPr>
            <a:xfrm>
              <a:off x="2121499" y="2035962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28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4424;p53">
              <a:extLst>
                <a:ext uri="{FF2B5EF4-FFF2-40B4-BE49-F238E27FC236}">
                  <a16:creationId xmlns:a16="http://schemas.microsoft.com/office/drawing/2014/main" id="{4316413C-3830-4780-9985-01F539F93351}"/>
                </a:ext>
              </a:extLst>
            </p:cNvPr>
            <p:cNvSpPr/>
            <p:nvPr/>
          </p:nvSpPr>
          <p:spPr>
            <a:xfrm>
              <a:off x="2132945" y="2033151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1"/>
                  </a:moveTo>
                  <a:cubicBezTo>
                    <a:pt x="4" y="8"/>
                    <a:pt x="1" y="18"/>
                    <a:pt x="4" y="25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4425;p53">
              <a:extLst>
                <a:ext uri="{FF2B5EF4-FFF2-40B4-BE49-F238E27FC236}">
                  <a16:creationId xmlns:a16="http://schemas.microsoft.com/office/drawing/2014/main" id="{E0CDC219-E7A2-4734-BF4C-EF9F401019AE}"/>
                </a:ext>
              </a:extLst>
            </p:cNvPr>
            <p:cNvSpPr/>
            <p:nvPr/>
          </p:nvSpPr>
          <p:spPr>
            <a:xfrm>
              <a:off x="2122354" y="2035867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4426;p53">
              <a:extLst>
                <a:ext uri="{FF2B5EF4-FFF2-40B4-BE49-F238E27FC236}">
                  <a16:creationId xmlns:a16="http://schemas.microsoft.com/office/drawing/2014/main" id="{F4A8A0A5-3273-4CBE-A193-F5D7B5A43C33}"/>
                </a:ext>
              </a:extLst>
            </p:cNvPr>
            <p:cNvSpPr/>
            <p:nvPr/>
          </p:nvSpPr>
          <p:spPr>
            <a:xfrm>
              <a:off x="2132279" y="2016560"/>
              <a:ext cx="49884" cy="63380"/>
            </a:xfrm>
            <a:custGeom>
              <a:avLst/>
              <a:gdLst/>
              <a:ahLst/>
              <a:cxnLst/>
              <a:rect l="l" t="t" r="r" b="b"/>
              <a:pathLst>
                <a:path w="3674" h="4668" extrusionOk="0">
                  <a:moveTo>
                    <a:pt x="3260" y="1"/>
                  </a:moveTo>
                  <a:lnTo>
                    <a:pt x="3036" y="71"/>
                  </a:lnTo>
                  <a:lnTo>
                    <a:pt x="2784" y="127"/>
                  </a:lnTo>
                  <a:cubicBezTo>
                    <a:pt x="2791" y="267"/>
                    <a:pt x="2749" y="407"/>
                    <a:pt x="2665" y="519"/>
                  </a:cubicBezTo>
                  <a:cubicBezTo>
                    <a:pt x="2658" y="533"/>
                    <a:pt x="2651" y="543"/>
                    <a:pt x="2644" y="554"/>
                  </a:cubicBezTo>
                  <a:lnTo>
                    <a:pt x="2637" y="564"/>
                  </a:lnTo>
                  <a:cubicBezTo>
                    <a:pt x="2546" y="722"/>
                    <a:pt x="2514" y="981"/>
                    <a:pt x="2511" y="1019"/>
                  </a:cubicBezTo>
                  <a:lnTo>
                    <a:pt x="2511" y="1026"/>
                  </a:lnTo>
                  <a:lnTo>
                    <a:pt x="2504" y="1121"/>
                  </a:lnTo>
                  <a:lnTo>
                    <a:pt x="2416" y="1075"/>
                  </a:lnTo>
                  <a:cubicBezTo>
                    <a:pt x="2186" y="963"/>
                    <a:pt x="1828" y="811"/>
                    <a:pt x="1702" y="811"/>
                  </a:cubicBezTo>
                  <a:cubicBezTo>
                    <a:pt x="1694" y="811"/>
                    <a:pt x="1687" y="812"/>
                    <a:pt x="1681" y="813"/>
                  </a:cubicBezTo>
                  <a:cubicBezTo>
                    <a:pt x="1665" y="818"/>
                    <a:pt x="1628" y="826"/>
                    <a:pt x="1454" y="826"/>
                  </a:cubicBezTo>
                  <a:cubicBezTo>
                    <a:pt x="1401" y="826"/>
                    <a:pt x="1335" y="825"/>
                    <a:pt x="1254" y="823"/>
                  </a:cubicBezTo>
                  <a:lnTo>
                    <a:pt x="1219" y="823"/>
                  </a:lnTo>
                  <a:lnTo>
                    <a:pt x="1090" y="820"/>
                  </a:lnTo>
                  <a:cubicBezTo>
                    <a:pt x="1086" y="858"/>
                    <a:pt x="1079" y="897"/>
                    <a:pt x="1076" y="935"/>
                  </a:cubicBezTo>
                  <a:lnTo>
                    <a:pt x="1076" y="946"/>
                  </a:lnTo>
                  <a:lnTo>
                    <a:pt x="1069" y="1012"/>
                  </a:lnTo>
                  <a:lnTo>
                    <a:pt x="1069" y="1023"/>
                  </a:lnTo>
                  <a:lnTo>
                    <a:pt x="1062" y="1079"/>
                  </a:lnTo>
                  <a:lnTo>
                    <a:pt x="1062" y="1093"/>
                  </a:lnTo>
                  <a:lnTo>
                    <a:pt x="1058" y="1142"/>
                  </a:lnTo>
                  <a:lnTo>
                    <a:pt x="1058" y="1156"/>
                  </a:lnTo>
                  <a:cubicBezTo>
                    <a:pt x="1058" y="1170"/>
                    <a:pt x="1055" y="1184"/>
                    <a:pt x="1055" y="1195"/>
                  </a:cubicBezTo>
                  <a:lnTo>
                    <a:pt x="1055" y="1209"/>
                  </a:lnTo>
                  <a:cubicBezTo>
                    <a:pt x="1055" y="1219"/>
                    <a:pt x="1055" y="1233"/>
                    <a:pt x="1051" y="1244"/>
                  </a:cubicBezTo>
                  <a:lnTo>
                    <a:pt x="1051" y="1251"/>
                  </a:lnTo>
                  <a:cubicBezTo>
                    <a:pt x="1051" y="1265"/>
                    <a:pt x="1051" y="1275"/>
                    <a:pt x="1048" y="1286"/>
                  </a:cubicBezTo>
                  <a:cubicBezTo>
                    <a:pt x="1076" y="1282"/>
                    <a:pt x="1114" y="1268"/>
                    <a:pt x="1142" y="1261"/>
                  </a:cubicBezTo>
                  <a:cubicBezTo>
                    <a:pt x="1218" y="1239"/>
                    <a:pt x="1309" y="1211"/>
                    <a:pt x="1395" y="1211"/>
                  </a:cubicBezTo>
                  <a:cubicBezTo>
                    <a:pt x="1457" y="1211"/>
                    <a:pt x="1516" y="1225"/>
                    <a:pt x="1566" y="1265"/>
                  </a:cubicBezTo>
                  <a:cubicBezTo>
                    <a:pt x="1653" y="1328"/>
                    <a:pt x="1702" y="1433"/>
                    <a:pt x="1695" y="1545"/>
                  </a:cubicBezTo>
                  <a:cubicBezTo>
                    <a:pt x="1685" y="1653"/>
                    <a:pt x="1608" y="1751"/>
                    <a:pt x="1485" y="1814"/>
                  </a:cubicBezTo>
                  <a:cubicBezTo>
                    <a:pt x="1429" y="1842"/>
                    <a:pt x="1419" y="1877"/>
                    <a:pt x="1419" y="1902"/>
                  </a:cubicBezTo>
                  <a:cubicBezTo>
                    <a:pt x="1415" y="1975"/>
                    <a:pt x="1492" y="2080"/>
                    <a:pt x="1590" y="2140"/>
                  </a:cubicBezTo>
                  <a:cubicBezTo>
                    <a:pt x="1765" y="2245"/>
                    <a:pt x="1762" y="2437"/>
                    <a:pt x="1758" y="2658"/>
                  </a:cubicBezTo>
                  <a:lnTo>
                    <a:pt x="1758" y="2770"/>
                  </a:lnTo>
                  <a:cubicBezTo>
                    <a:pt x="1758" y="3081"/>
                    <a:pt x="1758" y="3432"/>
                    <a:pt x="1538" y="3477"/>
                  </a:cubicBezTo>
                  <a:cubicBezTo>
                    <a:pt x="1515" y="3481"/>
                    <a:pt x="1493" y="3482"/>
                    <a:pt x="1471" y="3482"/>
                  </a:cubicBezTo>
                  <a:cubicBezTo>
                    <a:pt x="1405" y="3482"/>
                    <a:pt x="1339" y="3467"/>
                    <a:pt x="1279" y="3439"/>
                  </a:cubicBezTo>
                  <a:cubicBezTo>
                    <a:pt x="1242" y="3419"/>
                    <a:pt x="1204" y="3408"/>
                    <a:pt x="1165" y="3408"/>
                  </a:cubicBezTo>
                  <a:cubicBezTo>
                    <a:pt x="1155" y="3408"/>
                    <a:pt x="1145" y="3409"/>
                    <a:pt x="1135" y="3411"/>
                  </a:cubicBezTo>
                  <a:cubicBezTo>
                    <a:pt x="1123" y="3413"/>
                    <a:pt x="1112" y="3415"/>
                    <a:pt x="1101" y="3415"/>
                  </a:cubicBezTo>
                  <a:cubicBezTo>
                    <a:pt x="1001" y="3415"/>
                    <a:pt x="948" y="3303"/>
                    <a:pt x="904" y="3211"/>
                  </a:cubicBezTo>
                  <a:cubicBezTo>
                    <a:pt x="883" y="3162"/>
                    <a:pt x="858" y="3116"/>
                    <a:pt x="823" y="3078"/>
                  </a:cubicBezTo>
                  <a:cubicBezTo>
                    <a:pt x="820" y="3074"/>
                    <a:pt x="816" y="3074"/>
                    <a:pt x="813" y="3074"/>
                  </a:cubicBezTo>
                  <a:cubicBezTo>
                    <a:pt x="799" y="3081"/>
                    <a:pt x="781" y="3137"/>
                    <a:pt x="774" y="3165"/>
                  </a:cubicBezTo>
                  <a:cubicBezTo>
                    <a:pt x="753" y="3250"/>
                    <a:pt x="718" y="3379"/>
                    <a:pt x="578" y="3379"/>
                  </a:cubicBezTo>
                  <a:lnTo>
                    <a:pt x="526" y="3379"/>
                  </a:lnTo>
                  <a:cubicBezTo>
                    <a:pt x="514" y="3379"/>
                    <a:pt x="501" y="3379"/>
                    <a:pt x="488" y="3379"/>
                  </a:cubicBezTo>
                  <a:cubicBezTo>
                    <a:pt x="409" y="3379"/>
                    <a:pt x="315" y="3382"/>
                    <a:pt x="291" y="3418"/>
                  </a:cubicBezTo>
                  <a:cubicBezTo>
                    <a:pt x="277" y="3435"/>
                    <a:pt x="281" y="3474"/>
                    <a:pt x="302" y="3526"/>
                  </a:cubicBezTo>
                  <a:cubicBezTo>
                    <a:pt x="312" y="3558"/>
                    <a:pt x="323" y="3586"/>
                    <a:pt x="333" y="3614"/>
                  </a:cubicBezTo>
                  <a:cubicBezTo>
                    <a:pt x="396" y="3775"/>
                    <a:pt x="442" y="3890"/>
                    <a:pt x="382" y="3978"/>
                  </a:cubicBezTo>
                  <a:cubicBezTo>
                    <a:pt x="337" y="4048"/>
                    <a:pt x="239" y="4055"/>
                    <a:pt x="172" y="4055"/>
                  </a:cubicBezTo>
                  <a:lnTo>
                    <a:pt x="134" y="4055"/>
                  </a:lnTo>
                  <a:lnTo>
                    <a:pt x="116" y="4058"/>
                  </a:lnTo>
                  <a:lnTo>
                    <a:pt x="109" y="4062"/>
                  </a:lnTo>
                  <a:lnTo>
                    <a:pt x="88" y="4069"/>
                  </a:lnTo>
                  <a:lnTo>
                    <a:pt x="81" y="4072"/>
                  </a:lnTo>
                  <a:cubicBezTo>
                    <a:pt x="74" y="4076"/>
                    <a:pt x="67" y="4079"/>
                    <a:pt x="57" y="4083"/>
                  </a:cubicBezTo>
                  <a:cubicBezTo>
                    <a:pt x="50" y="4086"/>
                    <a:pt x="43" y="4093"/>
                    <a:pt x="36" y="4097"/>
                  </a:cubicBezTo>
                  <a:lnTo>
                    <a:pt x="29" y="4104"/>
                  </a:lnTo>
                  <a:lnTo>
                    <a:pt x="15" y="4118"/>
                  </a:lnTo>
                  <a:lnTo>
                    <a:pt x="8" y="4125"/>
                  </a:lnTo>
                  <a:lnTo>
                    <a:pt x="1" y="4128"/>
                  </a:lnTo>
                  <a:lnTo>
                    <a:pt x="8" y="4135"/>
                  </a:lnTo>
                  <a:cubicBezTo>
                    <a:pt x="197" y="4279"/>
                    <a:pt x="351" y="4461"/>
                    <a:pt x="463" y="4667"/>
                  </a:cubicBezTo>
                  <a:lnTo>
                    <a:pt x="473" y="4660"/>
                  </a:lnTo>
                  <a:lnTo>
                    <a:pt x="505" y="4639"/>
                  </a:lnTo>
                  <a:lnTo>
                    <a:pt x="543" y="4615"/>
                  </a:lnTo>
                  <a:lnTo>
                    <a:pt x="575" y="4594"/>
                  </a:lnTo>
                  <a:lnTo>
                    <a:pt x="610" y="4573"/>
                  </a:lnTo>
                  <a:lnTo>
                    <a:pt x="638" y="4555"/>
                  </a:lnTo>
                  <a:lnTo>
                    <a:pt x="666" y="4538"/>
                  </a:lnTo>
                  <a:lnTo>
                    <a:pt x="694" y="4524"/>
                  </a:lnTo>
                  <a:lnTo>
                    <a:pt x="718" y="4510"/>
                  </a:lnTo>
                  <a:lnTo>
                    <a:pt x="743" y="4496"/>
                  </a:lnTo>
                  <a:lnTo>
                    <a:pt x="764" y="4485"/>
                  </a:lnTo>
                  <a:lnTo>
                    <a:pt x="785" y="4475"/>
                  </a:lnTo>
                  <a:lnTo>
                    <a:pt x="802" y="4464"/>
                  </a:lnTo>
                  <a:lnTo>
                    <a:pt x="820" y="4457"/>
                  </a:lnTo>
                  <a:lnTo>
                    <a:pt x="837" y="4450"/>
                  </a:lnTo>
                  <a:lnTo>
                    <a:pt x="851" y="4443"/>
                  </a:lnTo>
                  <a:lnTo>
                    <a:pt x="865" y="4440"/>
                  </a:lnTo>
                  <a:lnTo>
                    <a:pt x="880" y="4436"/>
                  </a:lnTo>
                  <a:lnTo>
                    <a:pt x="890" y="4433"/>
                  </a:lnTo>
                  <a:lnTo>
                    <a:pt x="901" y="4429"/>
                  </a:lnTo>
                  <a:lnTo>
                    <a:pt x="911" y="4426"/>
                  </a:lnTo>
                  <a:lnTo>
                    <a:pt x="971" y="4426"/>
                  </a:lnTo>
                  <a:cubicBezTo>
                    <a:pt x="1006" y="4440"/>
                    <a:pt x="1037" y="4461"/>
                    <a:pt x="1065" y="4485"/>
                  </a:cubicBezTo>
                  <a:cubicBezTo>
                    <a:pt x="1100" y="4511"/>
                    <a:pt x="1127" y="4531"/>
                    <a:pt x="1161" y="4531"/>
                  </a:cubicBezTo>
                  <a:cubicBezTo>
                    <a:pt x="1191" y="4531"/>
                    <a:pt x="1227" y="4515"/>
                    <a:pt x="1279" y="4471"/>
                  </a:cubicBezTo>
                  <a:cubicBezTo>
                    <a:pt x="1377" y="4390"/>
                    <a:pt x="1491" y="4345"/>
                    <a:pt x="1592" y="4345"/>
                  </a:cubicBezTo>
                  <a:cubicBezTo>
                    <a:pt x="1634" y="4345"/>
                    <a:pt x="1674" y="4353"/>
                    <a:pt x="1709" y="4370"/>
                  </a:cubicBezTo>
                  <a:cubicBezTo>
                    <a:pt x="1779" y="4405"/>
                    <a:pt x="1828" y="4478"/>
                    <a:pt x="1825" y="4555"/>
                  </a:cubicBezTo>
                  <a:lnTo>
                    <a:pt x="1825" y="4587"/>
                  </a:lnTo>
                  <a:cubicBezTo>
                    <a:pt x="1870" y="4555"/>
                    <a:pt x="1909" y="4517"/>
                    <a:pt x="1947" y="4475"/>
                  </a:cubicBezTo>
                  <a:cubicBezTo>
                    <a:pt x="2010" y="4415"/>
                    <a:pt x="2091" y="4380"/>
                    <a:pt x="2178" y="4373"/>
                  </a:cubicBezTo>
                  <a:cubicBezTo>
                    <a:pt x="2248" y="4366"/>
                    <a:pt x="2266" y="4363"/>
                    <a:pt x="2266" y="4219"/>
                  </a:cubicBezTo>
                  <a:cubicBezTo>
                    <a:pt x="2266" y="4037"/>
                    <a:pt x="2322" y="3988"/>
                    <a:pt x="2413" y="3964"/>
                  </a:cubicBezTo>
                  <a:cubicBezTo>
                    <a:pt x="2444" y="3957"/>
                    <a:pt x="2469" y="3953"/>
                    <a:pt x="2469" y="3813"/>
                  </a:cubicBezTo>
                  <a:cubicBezTo>
                    <a:pt x="2469" y="3589"/>
                    <a:pt x="2479" y="3365"/>
                    <a:pt x="2490" y="3186"/>
                  </a:cubicBezTo>
                  <a:lnTo>
                    <a:pt x="2493" y="3141"/>
                  </a:lnTo>
                  <a:cubicBezTo>
                    <a:pt x="2497" y="3043"/>
                    <a:pt x="2500" y="2955"/>
                    <a:pt x="2500" y="2899"/>
                  </a:cubicBezTo>
                  <a:cubicBezTo>
                    <a:pt x="2500" y="2794"/>
                    <a:pt x="2605" y="2710"/>
                    <a:pt x="2721" y="2616"/>
                  </a:cubicBezTo>
                  <a:cubicBezTo>
                    <a:pt x="2836" y="2521"/>
                    <a:pt x="2973" y="2409"/>
                    <a:pt x="2973" y="2290"/>
                  </a:cubicBezTo>
                  <a:cubicBezTo>
                    <a:pt x="2973" y="2147"/>
                    <a:pt x="3068" y="1954"/>
                    <a:pt x="3166" y="1748"/>
                  </a:cubicBezTo>
                  <a:cubicBezTo>
                    <a:pt x="3271" y="1531"/>
                    <a:pt x="3379" y="1303"/>
                    <a:pt x="3379" y="1142"/>
                  </a:cubicBezTo>
                  <a:cubicBezTo>
                    <a:pt x="3379" y="848"/>
                    <a:pt x="3456" y="736"/>
                    <a:pt x="3537" y="620"/>
                  </a:cubicBezTo>
                  <a:cubicBezTo>
                    <a:pt x="3554" y="592"/>
                    <a:pt x="3575" y="564"/>
                    <a:pt x="3593" y="533"/>
                  </a:cubicBezTo>
                  <a:cubicBezTo>
                    <a:pt x="3600" y="519"/>
                    <a:pt x="3607" y="505"/>
                    <a:pt x="3614" y="494"/>
                  </a:cubicBezTo>
                  <a:lnTo>
                    <a:pt x="3614" y="491"/>
                  </a:lnTo>
                  <a:cubicBezTo>
                    <a:pt x="3617" y="477"/>
                    <a:pt x="3624" y="463"/>
                    <a:pt x="3631" y="445"/>
                  </a:cubicBezTo>
                  <a:lnTo>
                    <a:pt x="3631" y="438"/>
                  </a:lnTo>
                  <a:cubicBezTo>
                    <a:pt x="3638" y="424"/>
                    <a:pt x="3642" y="407"/>
                    <a:pt x="3645" y="393"/>
                  </a:cubicBezTo>
                  <a:lnTo>
                    <a:pt x="3649" y="382"/>
                  </a:lnTo>
                  <a:cubicBezTo>
                    <a:pt x="3652" y="365"/>
                    <a:pt x="3659" y="347"/>
                    <a:pt x="3659" y="330"/>
                  </a:cubicBezTo>
                  <a:lnTo>
                    <a:pt x="3659" y="323"/>
                  </a:lnTo>
                  <a:cubicBezTo>
                    <a:pt x="3663" y="302"/>
                    <a:pt x="3666" y="284"/>
                    <a:pt x="3670" y="267"/>
                  </a:cubicBezTo>
                  <a:lnTo>
                    <a:pt x="3670" y="260"/>
                  </a:lnTo>
                  <a:cubicBezTo>
                    <a:pt x="3670" y="239"/>
                    <a:pt x="3673" y="218"/>
                    <a:pt x="3673" y="197"/>
                  </a:cubicBezTo>
                  <a:lnTo>
                    <a:pt x="3673" y="134"/>
                  </a:lnTo>
                  <a:lnTo>
                    <a:pt x="3673" y="127"/>
                  </a:lnTo>
                  <a:cubicBezTo>
                    <a:pt x="3673" y="106"/>
                    <a:pt x="3673" y="88"/>
                    <a:pt x="3670" y="67"/>
                  </a:cubicBezTo>
                  <a:lnTo>
                    <a:pt x="3670" y="60"/>
                  </a:lnTo>
                  <a:lnTo>
                    <a:pt x="32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4427;p53">
              <a:extLst>
                <a:ext uri="{FF2B5EF4-FFF2-40B4-BE49-F238E27FC236}">
                  <a16:creationId xmlns:a16="http://schemas.microsoft.com/office/drawing/2014/main" id="{807CB3E5-009E-46F9-91CF-6BB54BA2BA8B}"/>
                </a:ext>
              </a:extLst>
            </p:cNvPr>
            <p:cNvSpPr/>
            <p:nvPr/>
          </p:nvSpPr>
          <p:spPr>
            <a:xfrm>
              <a:off x="2168070" y="2023593"/>
              <a:ext cx="394" cy="638"/>
            </a:xfrm>
            <a:custGeom>
              <a:avLst/>
              <a:gdLst/>
              <a:ahLst/>
              <a:cxnLst/>
              <a:rect l="l" t="t" r="r" b="b"/>
              <a:pathLst>
                <a:path w="29" h="47" extrusionOk="0">
                  <a:moveTo>
                    <a:pt x="29" y="1"/>
                  </a:moveTo>
                  <a:lnTo>
                    <a:pt x="29" y="1"/>
                  </a:lnTo>
                  <a:cubicBezTo>
                    <a:pt x="27" y="6"/>
                    <a:pt x="24" y="10"/>
                    <a:pt x="22" y="14"/>
                  </a:cubicBezTo>
                  <a:lnTo>
                    <a:pt x="22" y="14"/>
                  </a:lnTo>
                  <a:cubicBezTo>
                    <a:pt x="24" y="10"/>
                    <a:pt x="27" y="6"/>
                    <a:pt x="29" y="1"/>
                  </a:cubicBezTo>
                  <a:close/>
                  <a:moveTo>
                    <a:pt x="22" y="14"/>
                  </a:moveTo>
                  <a:lnTo>
                    <a:pt x="22" y="14"/>
                  </a:lnTo>
                  <a:cubicBezTo>
                    <a:pt x="21" y="16"/>
                    <a:pt x="20" y="17"/>
                    <a:pt x="18" y="18"/>
                  </a:cubicBezTo>
                  <a:lnTo>
                    <a:pt x="1" y="46"/>
                  </a:lnTo>
                  <a:lnTo>
                    <a:pt x="8" y="36"/>
                  </a:lnTo>
                  <a:cubicBezTo>
                    <a:pt x="13" y="29"/>
                    <a:pt x="17" y="22"/>
                    <a:pt x="22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4428;p53">
              <a:extLst>
                <a:ext uri="{FF2B5EF4-FFF2-40B4-BE49-F238E27FC236}">
                  <a16:creationId xmlns:a16="http://schemas.microsoft.com/office/drawing/2014/main" id="{8881DA05-9D0D-451A-9449-80E83876A400}"/>
                </a:ext>
              </a:extLst>
            </p:cNvPr>
            <p:cNvSpPr/>
            <p:nvPr/>
          </p:nvSpPr>
          <p:spPr>
            <a:xfrm>
              <a:off x="2166359" y="2024217"/>
              <a:ext cx="1724" cy="6191"/>
            </a:xfrm>
            <a:custGeom>
              <a:avLst/>
              <a:gdLst/>
              <a:ahLst/>
              <a:cxnLst/>
              <a:rect l="l" t="t" r="r" b="b"/>
              <a:pathLst>
                <a:path w="127" h="456" extrusionOk="0">
                  <a:moveTo>
                    <a:pt x="127" y="0"/>
                  </a:moveTo>
                  <a:cubicBezTo>
                    <a:pt x="92" y="59"/>
                    <a:pt x="67" y="133"/>
                    <a:pt x="48" y="205"/>
                  </a:cubicBezTo>
                  <a:lnTo>
                    <a:pt x="48" y="205"/>
                  </a:lnTo>
                  <a:cubicBezTo>
                    <a:pt x="66" y="142"/>
                    <a:pt x="89" y="81"/>
                    <a:pt x="116" y="21"/>
                  </a:cubicBezTo>
                  <a:lnTo>
                    <a:pt x="127" y="0"/>
                  </a:lnTo>
                  <a:close/>
                  <a:moveTo>
                    <a:pt x="48" y="205"/>
                  </a:moveTo>
                  <a:cubicBezTo>
                    <a:pt x="25" y="286"/>
                    <a:pt x="9" y="370"/>
                    <a:pt x="1" y="455"/>
                  </a:cubicBezTo>
                  <a:cubicBezTo>
                    <a:pt x="5" y="432"/>
                    <a:pt x="18" y="322"/>
                    <a:pt x="48" y="20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4429;p53">
              <a:extLst>
                <a:ext uri="{FF2B5EF4-FFF2-40B4-BE49-F238E27FC236}">
                  <a16:creationId xmlns:a16="http://schemas.microsoft.com/office/drawing/2014/main" id="{5F608C50-698F-4CA1-9F4D-E69CFE7FF658}"/>
                </a:ext>
              </a:extLst>
            </p:cNvPr>
            <p:cNvSpPr/>
            <p:nvPr/>
          </p:nvSpPr>
          <p:spPr>
            <a:xfrm>
              <a:off x="2147065" y="2027639"/>
              <a:ext cx="1779" cy="54"/>
            </a:xfrm>
            <a:custGeom>
              <a:avLst/>
              <a:gdLst/>
              <a:ahLst/>
              <a:cxnLst/>
              <a:rect l="l" t="t" r="r" b="b"/>
              <a:pathLst>
                <a:path w="131" h="4" extrusionOk="0">
                  <a:moveTo>
                    <a:pt x="1" y="0"/>
                  </a:moveTo>
                  <a:lnTo>
                    <a:pt x="13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4430;p53">
              <a:extLst>
                <a:ext uri="{FF2B5EF4-FFF2-40B4-BE49-F238E27FC236}">
                  <a16:creationId xmlns:a16="http://schemas.microsoft.com/office/drawing/2014/main" id="{39B355F7-BC73-4B0D-ADE7-8C012748461C}"/>
                </a:ext>
              </a:extLst>
            </p:cNvPr>
            <p:cNvSpPr/>
            <p:nvPr/>
          </p:nvSpPr>
          <p:spPr>
            <a:xfrm>
              <a:off x="2149306" y="202773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4431;p53">
              <a:extLst>
                <a:ext uri="{FF2B5EF4-FFF2-40B4-BE49-F238E27FC236}">
                  <a16:creationId xmlns:a16="http://schemas.microsoft.com/office/drawing/2014/main" id="{BF08D834-6793-453F-86FB-BA48C6653E5B}"/>
                </a:ext>
              </a:extLst>
            </p:cNvPr>
            <p:cNvSpPr/>
            <p:nvPr/>
          </p:nvSpPr>
          <p:spPr>
            <a:xfrm>
              <a:off x="2167934" y="2023837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28" y="0"/>
                  </a:moveTo>
                  <a:lnTo>
                    <a:pt x="18" y="17"/>
                  </a:lnTo>
                  <a:lnTo>
                    <a:pt x="18" y="17"/>
                  </a:lnTo>
                  <a:cubicBezTo>
                    <a:pt x="21" y="12"/>
                    <a:pt x="25" y="6"/>
                    <a:pt x="28" y="0"/>
                  </a:cubicBezTo>
                  <a:close/>
                  <a:moveTo>
                    <a:pt x="18" y="17"/>
                  </a:moveTo>
                  <a:cubicBezTo>
                    <a:pt x="16" y="20"/>
                    <a:pt x="15" y="22"/>
                    <a:pt x="13" y="25"/>
                  </a:cubicBezTo>
                  <a:lnTo>
                    <a:pt x="13" y="25"/>
                  </a:lnTo>
                  <a:lnTo>
                    <a:pt x="18" y="17"/>
                  </a:lnTo>
                  <a:close/>
                  <a:moveTo>
                    <a:pt x="13" y="25"/>
                  </a:moveTo>
                  <a:lnTo>
                    <a:pt x="11" y="28"/>
                  </a:lnTo>
                  <a:lnTo>
                    <a:pt x="10" y="29"/>
                  </a:lnTo>
                  <a:lnTo>
                    <a:pt x="10" y="29"/>
                  </a:lnTo>
                  <a:cubicBezTo>
                    <a:pt x="11" y="28"/>
                    <a:pt x="12" y="26"/>
                    <a:pt x="13" y="25"/>
                  </a:cubicBezTo>
                  <a:close/>
                  <a:moveTo>
                    <a:pt x="10" y="29"/>
                  </a:moveTo>
                  <a:cubicBezTo>
                    <a:pt x="7" y="36"/>
                    <a:pt x="3" y="42"/>
                    <a:pt x="0" y="49"/>
                  </a:cubicBezTo>
                  <a:lnTo>
                    <a:pt x="10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4432;p53">
              <a:extLst>
                <a:ext uri="{FF2B5EF4-FFF2-40B4-BE49-F238E27FC236}">
                  <a16:creationId xmlns:a16="http://schemas.microsoft.com/office/drawing/2014/main" id="{C8C00F8E-1038-4041-A7B6-157B5A2D13D1}"/>
                </a:ext>
              </a:extLst>
            </p:cNvPr>
            <p:cNvSpPr/>
            <p:nvPr/>
          </p:nvSpPr>
          <p:spPr>
            <a:xfrm>
              <a:off x="2132184" y="2072553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1" y="4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4433;p53">
              <a:extLst>
                <a:ext uri="{FF2B5EF4-FFF2-40B4-BE49-F238E27FC236}">
                  <a16:creationId xmlns:a16="http://schemas.microsoft.com/office/drawing/2014/main" id="{2B6DD32A-EADA-4053-96E4-DC7B786D71D8}"/>
                </a:ext>
              </a:extLst>
            </p:cNvPr>
            <p:cNvSpPr/>
            <p:nvPr/>
          </p:nvSpPr>
          <p:spPr>
            <a:xfrm>
              <a:off x="2146400" y="2033532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4" y="1"/>
                  </a:moveTo>
                  <a:lnTo>
                    <a:pt x="4" y="1"/>
                  </a:lnTo>
                  <a:cubicBezTo>
                    <a:pt x="1" y="15"/>
                    <a:pt x="1" y="25"/>
                    <a:pt x="1" y="36"/>
                  </a:cubicBezTo>
                  <a:cubicBezTo>
                    <a:pt x="4" y="25"/>
                    <a:pt x="4" y="15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4434;p53">
              <a:extLst>
                <a:ext uri="{FF2B5EF4-FFF2-40B4-BE49-F238E27FC236}">
                  <a16:creationId xmlns:a16="http://schemas.microsoft.com/office/drawing/2014/main" id="{B29BD377-F459-4906-9F11-FFCE832AC123}"/>
                </a:ext>
              </a:extLst>
            </p:cNvPr>
            <p:cNvSpPr/>
            <p:nvPr/>
          </p:nvSpPr>
          <p:spPr>
            <a:xfrm>
              <a:off x="2132660" y="2071983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5"/>
                  </a:moveTo>
                  <a:cubicBezTo>
                    <a:pt x="8" y="11"/>
                    <a:pt x="15" y="4"/>
                    <a:pt x="22" y="1"/>
                  </a:cubicBezTo>
                  <a:cubicBezTo>
                    <a:pt x="15" y="4"/>
                    <a:pt x="8" y="11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4435;p53">
              <a:extLst>
                <a:ext uri="{FF2B5EF4-FFF2-40B4-BE49-F238E27FC236}">
                  <a16:creationId xmlns:a16="http://schemas.microsoft.com/office/drawing/2014/main" id="{8445107C-A0E3-4742-A4D7-AD98EE4916CF}"/>
                </a:ext>
              </a:extLst>
            </p:cNvPr>
            <p:cNvSpPr/>
            <p:nvPr/>
          </p:nvSpPr>
          <p:spPr>
            <a:xfrm>
              <a:off x="2133759" y="2071603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0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4436;p53">
              <a:extLst>
                <a:ext uri="{FF2B5EF4-FFF2-40B4-BE49-F238E27FC236}">
                  <a16:creationId xmlns:a16="http://schemas.microsoft.com/office/drawing/2014/main" id="{260DCA81-A8C1-49A3-97E4-193D2EACE6A1}"/>
                </a:ext>
              </a:extLst>
            </p:cNvPr>
            <p:cNvSpPr/>
            <p:nvPr/>
          </p:nvSpPr>
          <p:spPr>
            <a:xfrm>
              <a:off x="2132334" y="2072268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4437;p53">
              <a:extLst>
                <a:ext uri="{FF2B5EF4-FFF2-40B4-BE49-F238E27FC236}">
                  <a16:creationId xmlns:a16="http://schemas.microsoft.com/office/drawing/2014/main" id="{ED007B9D-E85C-4047-8036-0376E5AD8727}"/>
                </a:ext>
              </a:extLst>
            </p:cNvPr>
            <p:cNvSpPr/>
            <p:nvPr/>
          </p:nvSpPr>
          <p:spPr>
            <a:xfrm>
              <a:off x="2133379" y="2071657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4438;p53">
              <a:extLst>
                <a:ext uri="{FF2B5EF4-FFF2-40B4-BE49-F238E27FC236}">
                  <a16:creationId xmlns:a16="http://schemas.microsoft.com/office/drawing/2014/main" id="{0F5C9625-934B-45E8-9BE8-7026313BCEE3}"/>
                </a:ext>
              </a:extLst>
            </p:cNvPr>
            <p:cNvSpPr/>
            <p:nvPr/>
          </p:nvSpPr>
          <p:spPr>
            <a:xfrm>
              <a:off x="2134140" y="207156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cubicBezTo>
                    <a:pt x="7" y="0"/>
                    <a:pt x="18" y="0"/>
                    <a:pt x="28" y="0"/>
                  </a:cubicBezTo>
                  <a:cubicBezTo>
                    <a:pt x="18" y="0"/>
                    <a:pt x="7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4439;p53">
              <a:extLst>
                <a:ext uri="{FF2B5EF4-FFF2-40B4-BE49-F238E27FC236}">
                  <a16:creationId xmlns:a16="http://schemas.microsoft.com/office/drawing/2014/main" id="{53C94EDE-5CCB-4D86-9CC9-30EB2F1C30B1}"/>
                </a:ext>
              </a:extLst>
            </p:cNvPr>
            <p:cNvSpPr/>
            <p:nvPr/>
          </p:nvSpPr>
          <p:spPr>
            <a:xfrm>
              <a:off x="2143359" y="2058297"/>
              <a:ext cx="1100" cy="1819"/>
            </a:xfrm>
            <a:custGeom>
              <a:avLst/>
              <a:gdLst/>
              <a:ahLst/>
              <a:cxnLst/>
              <a:rect l="l" t="t" r="r" b="b"/>
              <a:pathLst>
                <a:path w="81" h="134" extrusionOk="0">
                  <a:moveTo>
                    <a:pt x="81" y="134"/>
                  </a:moveTo>
                  <a:cubicBezTo>
                    <a:pt x="60" y="84"/>
                    <a:pt x="32" y="39"/>
                    <a:pt x="0" y="0"/>
                  </a:cubicBezTo>
                  <a:cubicBezTo>
                    <a:pt x="32" y="39"/>
                    <a:pt x="60" y="84"/>
                    <a:pt x="81" y="13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4440;p53">
              <a:extLst>
                <a:ext uri="{FF2B5EF4-FFF2-40B4-BE49-F238E27FC236}">
                  <a16:creationId xmlns:a16="http://schemas.microsoft.com/office/drawing/2014/main" id="{68317BC3-B50A-4241-A06F-3AC0B5F4876C}"/>
                </a:ext>
              </a:extLst>
            </p:cNvPr>
            <p:cNvSpPr/>
            <p:nvPr/>
          </p:nvSpPr>
          <p:spPr>
            <a:xfrm>
              <a:off x="2146685" y="2030436"/>
              <a:ext cx="109" cy="774"/>
            </a:xfrm>
            <a:custGeom>
              <a:avLst/>
              <a:gdLst/>
              <a:ahLst/>
              <a:cxnLst/>
              <a:rect l="l" t="t" r="r" b="b"/>
              <a:pathLst>
                <a:path w="8" h="57" extrusionOk="0">
                  <a:moveTo>
                    <a:pt x="8" y="1"/>
                  </a:moveTo>
                  <a:cubicBezTo>
                    <a:pt x="4" y="18"/>
                    <a:pt x="1" y="39"/>
                    <a:pt x="1" y="57"/>
                  </a:cubicBez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4441;p53">
              <a:extLst>
                <a:ext uri="{FF2B5EF4-FFF2-40B4-BE49-F238E27FC236}">
                  <a16:creationId xmlns:a16="http://schemas.microsoft.com/office/drawing/2014/main" id="{0F2B303C-4250-48DC-982D-CAC05C99A361}"/>
                </a:ext>
              </a:extLst>
            </p:cNvPr>
            <p:cNvSpPr/>
            <p:nvPr/>
          </p:nvSpPr>
          <p:spPr>
            <a:xfrm>
              <a:off x="2146780" y="2029350"/>
              <a:ext cx="109" cy="910"/>
            </a:xfrm>
            <a:custGeom>
              <a:avLst/>
              <a:gdLst/>
              <a:ahLst/>
              <a:cxnLst/>
              <a:rect l="l" t="t" r="r" b="b"/>
              <a:pathLst>
                <a:path w="8" h="67" extrusionOk="0">
                  <a:moveTo>
                    <a:pt x="1" y="6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4442;p53">
              <a:extLst>
                <a:ext uri="{FF2B5EF4-FFF2-40B4-BE49-F238E27FC236}">
                  <a16:creationId xmlns:a16="http://schemas.microsoft.com/office/drawing/2014/main" id="{A8D9F638-0DD3-4261-985A-54D1070D6B14}"/>
                </a:ext>
              </a:extLst>
            </p:cNvPr>
            <p:cNvSpPr/>
            <p:nvPr/>
          </p:nvSpPr>
          <p:spPr>
            <a:xfrm>
              <a:off x="2132945" y="2071793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1" y="15"/>
                  </a:moveTo>
                  <a:cubicBezTo>
                    <a:pt x="8" y="8"/>
                    <a:pt x="18" y="4"/>
                    <a:pt x="25" y="1"/>
                  </a:cubicBezTo>
                  <a:cubicBezTo>
                    <a:pt x="18" y="4"/>
                    <a:pt x="8" y="8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4443;p53">
              <a:extLst>
                <a:ext uri="{FF2B5EF4-FFF2-40B4-BE49-F238E27FC236}">
                  <a16:creationId xmlns:a16="http://schemas.microsoft.com/office/drawing/2014/main" id="{CF1E82AD-7D78-49BC-8D96-C910FB175F72}"/>
                </a:ext>
              </a:extLst>
            </p:cNvPr>
            <p:cNvSpPr/>
            <p:nvPr/>
          </p:nvSpPr>
          <p:spPr>
            <a:xfrm>
              <a:off x="2146590" y="2031386"/>
              <a:ext cx="68" cy="638"/>
            </a:xfrm>
            <a:custGeom>
              <a:avLst/>
              <a:gdLst/>
              <a:ahLst/>
              <a:cxnLst/>
              <a:rect l="l" t="t" r="r" b="b"/>
              <a:pathLst>
                <a:path w="5" h="47" extrusionOk="0">
                  <a:moveTo>
                    <a:pt x="1" y="47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4444;p53">
              <a:extLst>
                <a:ext uri="{FF2B5EF4-FFF2-40B4-BE49-F238E27FC236}">
                  <a16:creationId xmlns:a16="http://schemas.microsoft.com/office/drawing/2014/main" id="{F1035474-B181-4B65-B73B-8034A1B4B2D5}"/>
                </a:ext>
              </a:extLst>
            </p:cNvPr>
            <p:cNvSpPr/>
            <p:nvPr/>
          </p:nvSpPr>
          <p:spPr>
            <a:xfrm>
              <a:off x="2146930" y="2027639"/>
              <a:ext cx="149" cy="1575"/>
            </a:xfrm>
            <a:custGeom>
              <a:avLst/>
              <a:gdLst/>
              <a:ahLst/>
              <a:cxnLst/>
              <a:rect l="l" t="t" r="r" b="b"/>
              <a:pathLst>
                <a:path w="11" h="116" extrusionOk="0">
                  <a:moveTo>
                    <a:pt x="11" y="0"/>
                  </a:moveTo>
                  <a:cubicBezTo>
                    <a:pt x="7" y="42"/>
                    <a:pt x="4" y="81"/>
                    <a:pt x="0" y="116"/>
                  </a:cubicBezTo>
                  <a:cubicBezTo>
                    <a:pt x="4" y="81"/>
                    <a:pt x="7" y="42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4445;p53">
              <a:extLst>
                <a:ext uri="{FF2B5EF4-FFF2-40B4-BE49-F238E27FC236}">
                  <a16:creationId xmlns:a16="http://schemas.microsoft.com/office/drawing/2014/main" id="{1AA083C2-79DF-4CF4-B26C-8AE590C2AE55}"/>
                </a:ext>
              </a:extLst>
            </p:cNvPr>
            <p:cNvSpPr/>
            <p:nvPr/>
          </p:nvSpPr>
          <p:spPr>
            <a:xfrm>
              <a:off x="2146549" y="2032201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4" y="1"/>
                  </a:moveTo>
                  <a:cubicBezTo>
                    <a:pt x="0" y="18"/>
                    <a:pt x="0" y="29"/>
                    <a:pt x="0" y="43"/>
                  </a:cubicBezTo>
                  <a:cubicBezTo>
                    <a:pt x="0" y="32"/>
                    <a:pt x="0" y="1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4446;p53">
              <a:extLst>
                <a:ext uri="{FF2B5EF4-FFF2-40B4-BE49-F238E27FC236}">
                  <a16:creationId xmlns:a16="http://schemas.microsoft.com/office/drawing/2014/main" id="{800739C6-D3FC-48F7-981F-00C13650DB0D}"/>
                </a:ext>
              </a:extLst>
            </p:cNvPr>
            <p:cNvSpPr/>
            <p:nvPr/>
          </p:nvSpPr>
          <p:spPr>
            <a:xfrm>
              <a:off x="2136135" y="2062329"/>
              <a:ext cx="3150" cy="543"/>
            </a:xfrm>
            <a:custGeom>
              <a:avLst/>
              <a:gdLst/>
              <a:ahLst/>
              <a:cxnLst/>
              <a:rect l="l" t="t" r="r" b="b"/>
              <a:pathLst>
                <a:path w="232" h="40" extrusionOk="0">
                  <a:moveTo>
                    <a:pt x="195" y="1"/>
                  </a:moveTo>
                  <a:cubicBezTo>
                    <a:pt x="118" y="1"/>
                    <a:pt x="24" y="4"/>
                    <a:pt x="0" y="40"/>
                  </a:cubicBezTo>
                  <a:cubicBezTo>
                    <a:pt x="28" y="1"/>
                    <a:pt x="151" y="1"/>
                    <a:pt x="231" y="1"/>
                  </a:cubicBezTo>
                  <a:cubicBezTo>
                    <a:pt x="220" y="1"/>
                    <a:pt x="208" y="1"/>
                    <a:pt x="19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4447;p53">
              <a:extLst>
                <a:ext uri="{FF2B5EF4-FFF2-40B4-BE49-F238E27FC236}">
                  <a16:creationId xmlns:a16="http://schemas.microsoft.com/office/drawing/2014/main" id="{299E82F9-C1E6-4145-8C42-F0F5AC9B583C}"/>
                </a:ext>
              </a:extLst>
            </p:cNvPr>
            <p:cNvSpPr/>
            <p:nvPr/>
          </p:nvSpPr>
          <p:spPr>
            <a:xfrm>
              <a:off x="2146454" y="2032921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14"/>
                    <a:pt x="0" y="25"/>
                    <a:pt x="0" y="35"/>
                  </a:cubicBezTo>
                  <a:cubicBezTo>
                    <a:pt x="4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4448;p53">
              <a:extLst>
                <a:ext uri="{FF2B5EF4-FFF2-40B4-BE49-F238E27FC236}">
                  <a16:creationId xmlns:a16="http://schemas.microsoft.com/office/drawing/2014/main" id="{4FFF00D4-DDD8-4B04-A7B8-E7D3A5530B99}"/>
                </a:ext>
              </a:extLst>
            </p:cNvPr>
            <p:cNvSpPr/>
            <p:nvPr/>
          </p:nvSpPr>
          <p:spPr>
            <a:xfrm>
              <a:off x="2208721" y="1867452"/>
              <a:ext cx="119645" cy="148131"/>
            </a:xfrm>
            <a:custGeom>
              <a:avLst/>
              <a:gdLst/>
              <a:ahLst/>
              <a:cxnLst/>
              <a:rect l="l" t="t" r="r" b="b"/>
              <a:pathLst>
                <a:path w="8812" h="10910" extrusionOk="0">
                  <a:moveTo>
                    <a:pt x="7299" y="1"/>
                  </a:moveTo>
                  <a:lnTo>
                    <a:pt x="7271" y="36"/>
                  </a:lnTo>
                  <a:lnTo>
                    <a:pt x="7268" y="43"/>
                  </a:lnTo>
                  <a:cubicBezTo>
                    <a:pt x="7261" y="53"/>
                    <a:pt x="7254" y="60"/>
                    <a:pt x="7247" y="71"/>
                  </a:cubicBezTo>
                  <a:lnTo>
                    <a:pt x="7240" y="74"/>
                  </a:lnTo>
                  <a:cubicBezTo>
                    <a:pt x="7233" y="81"/>
                    <a:pt x="7226" y="88"/>
                    <a:pt x="7219" y="95"/>
                  </a:cubicBezTo>
                  <a:cubicBezTo>
                    <a:pt x="7212" y="102"/>
                    <a:pt x="7205" y="106"/>
                    <a:pt x="7198" y="113"/>
                  </a:cubicBezTo>
                  <a:cubicBezTo>
                    <a:pt x="7187" y="116"/>
                    <a:pt x="7180" y="120"/>
                    <a:pt x="7173" y="123"/>
                  </a:cubicBezTo>
                  <a:lnTo>
                    <a:pt x="7170" y="123"/>
                  </a:lnTo>
                  <a:cubicBezTo>
                    <a:pt x="7163" y="123"/>
                    <a:pt x="7152" y="127"/>
                    <a:pt x="7145" y="127"/>
                  </a:cubicBezTo>
                  <a:lnTo>
                    <a:pt x="7138" y="127"/>
                  </a:lnTo>
                  <a:cubicBezTo>
                    <a:pt x="7131" y="130"/>
                    <a:pt x="7121" y="130"/>
                    <a:pt x="7110" y="130"/>
                  </a:cubicBezTo>
                  <a:lnTo>
                    <a:pt x="7019" y="130"/>
                  </a:lnTo>
                  <a:cubicBezTo>
                    <a:pt x="6995" y="130"/>
                    <a:pt x="6974" y="179"/>
                    <a:pt x="6949" y="246"/>
                  </a:cubicBezTo>
                  <a:cubicBezTo>
                    <a:pt x="6911" y="354"/>
                    <a:pt x="6855" y="519"/>
                    <a:pt x="6662" y="519"/>
                  </a:cubicBezTo>
                  <a:cubicBezTo>
                    <a:pt x="6561" y="519"/>
                    <a:pt x="6543" y="561"/>
                    <a:pt x="6515" y="631"/>
                  </a:cubicBezTo>
                  <a:cubicBezTo>
                    <a:pt x="6491" y="690"/>
                    <a:pt x="6456" y="778"/>
                    <a:pt x="6340" y="778"/>
                  </a:cubicBezTo>
                  <a:cubicBezTo>
                    <a:pt x="6190" y="778"/>
                    <a:pt x="6067" y="666"/>
                    <a:pt x="6018" y="617"/>
                  </a:cubicBezTo>
                  <a:lnTo>
                    <a:pt x="5311" y="617"/>
                  </a:lnTo>
                  <a:lnTo>
                    <a:pt x="5290" y="596"/>
                  </a:lnTo>
                  <a:cubicBezTo>
                    <a:pt x="5248" y="554"/>
                    <a:pt x="5172" y="504"/>
                    <a:pt x="5132" y="504"/>
                  </a:cubicBezTo>
                  <a:cubicBezTo>
                    <a:pt x="5125" y="504"/>
                    <a:pt x="5119" y="505"/>
                    <a:pt x="5115" y="508"/>
                  </a:cubicBezTo>
                  <a:lnTo>
                    <a:pt x="4905" y="648"/>
                  </a:lnTo>
                  <a:lnTo>
                    <a:pt x="1614" y="648"/>
                  </a:lnTo>
                  <a:lnTo>
                    <a:pt x="1614" y="1800"/>
                  </a:lnTo>
                  <a:lnTo>
                    <a:pt x="1099" y="1814"/>
                  </a:lnTo>
                  <a:lnTo>
                    <a:pt x="1099" y="3536"/>
                  </a:lnTo>
                  <a:cubicBezTo>
                    <a:pt x="1120" y="3922"/>
                    <a:pt x="1085" y="4139"/>
                    <a:pt x="984" y="4170"/>
                  </a:cubicBezTo>
                  <a:lnTo>
                    <a:pt x="952" y="4181"/>
                  </a:lnTo>
                  <a:cubicBezTo>
                    <a:pt x="627" y="4286"/>
                    <a:pt x="557" y="4366"/>
                    <a:pt x="557" y="4412"/>
                  </a:cubicBezTo>
                  <a:cubicBezTo>
                    <a:pt x="557" y="4576"/>
                    <a:pt x="529" y="4769"/>
                    <a:pt x="301" y="4814"/>
                  </a:cubicBezTo>
                  <a:cubicBezTo>
                    <a:pt x="277" y="4818"/>
                    <a:pt x="270" y="4856"/>
                    <a:pt x="266" y="4944"/>
                  </a:cubicBezTo>
                  <a:cubicBezTo>
                    <a:pt x="256" y="5049"/>
                    <a:pt x="242" y="5220"/>
                    <a:pt x="53" y="5220"/>
                  </a:cubicBezTo>
                  <a:lnTo>
                    <a:pt x="35" y="5220"/>
                  </a:lnTo>
                  <a:cubicBezTo>
                    <a:pt x="42" y="5245"/>
                    <a:pt x="53" y="5269"/>
                    <a:pt x="63" y="5290"/>
                  </a:cubicBezTo>
                  <a:cubicBezTo>
                    <a:pt x="102" y="5378"/>
                    <a:pt x="161" y="5511"/>
                    <a:pt x="63" y="5605"/>
                  </a:cubicBezTo>
                  <a:cubicBezTo>
                    <a:pt x="28" y="5637"/>
                    <a:pt x="4" y="5682"/>
                    <a:pt x="0" y="5728"/>
                  </a:cubicBezTo>
                  <a:cubicBezTo>
                    <a:pt x="0" y="5735"/>
                    <a:pt x="0" y="5742"/>
                    <a:pt x="0" y="5745"/>
                  </a:cubicBezTo>
                  <a:cubicBezTo>
                    <a:pt x="0" y="5749"/>
                    <a:pt x="0" y="5756"/>
                    <a:pt x="4" y="5759"/>
                  </a:cubicBezTo>
                  <a:cubicBezTo>
                    <a:pt x="19" y="5785"/>
                    <a:pt x="46" y="5799"/>
                    <a:pt x="75" y="5799"/>
                  </a:cubicBezTo>
                  <a:cubicBezTo>
                    <a:pt x="78" y="5799"/>
                    <a:pt x="81" y="5798"/>
                    <a:pt x="84" y="5798"/>
                  </a:cubicBezTo>
                  <a:cubicBezTo>
                    <a:pt x="88" y="5798"/>
                    <a:pt x="92" y="5798"/>
                    <a:pt x="96" y="5798"/>
                  </a:cubicBezTo>
                  <a:cubicBezTo>
                    <a:pt x="141" y="5798"/>
                    <a:pt x="185" y="5815"/>
                    <a:pt x="214" y="5847"/>
                  </a:cubicBezTo>
                  <a:cubicBezTo>
                    <a:pt x="277" y="5914"/>
                    <a:pt x="266" y="6015"/>
                    <a:pt x="259" y="6134"/>
                  </a:cubicBezTo>
                  <a:cubicBezTo>
                    <a:pt x="256" y="6176"/>
                    <a:pt x="252" y="6222"/>
                    <a:pt x="252" y="6267"/>
                  </a:cubicBezTo>
                  <a:cubicBezTo>
                    <a:pt x="252" y="6278"/>
                    <a:pt x="252" y="6285"/>
                    <a:pt x="256" y="6295"/>
                  </a:cubicBezTo>
                  <a:cubicBezTo>
                    <a:pt x="256" y="6299"/>
                    <a:pt x="256" y="6302"/>
                    <a:pt x="256" y="6309"/>
                  </a:cubicBezTo>
                  <a:cubicBezTo>
                    <a:pt x="259" y="6313"/>
                    <a:pt x="256" y="6316"/>
                    <a:pt x="259" y="6320"/>
                  </a:cubicBezTo>
                  <a:cubicBezTo>
                    <a:pt x="263" y="6323"/>
                    <a:pt x="263" y="6330"/>
                    <a:pt x="266" y="6337"/>
                  </a:cubicBezTo>
                  <a:lnTo>
                    <a:pt x="270" y="6344"/>
                  </a:lnTo>
                  <a:cubicBezTo>
                    <a:pt x="273" y="6348"/>
                    <a:pt x="277" y="6355"/>
                    <a:pt x="280" y="6362"/>
                  </a:cubicBezTo>
                  <a:cubicBezTo>
                    <a:pt x="298" y="6393"/>
                    <a:pt x="322" y="6425"/>
                    <a:pt x="350" y="6449"/>
                  </a:cubicBezTo>
                  <a:cubicBezTo>
                    <a:pt x="392" y="6484"/>
                    <a:pt x="434" y="6516"/>
                    <a:pt x="483" y="6544"/>
                  </a:cubicBezTo>
                  <a:lnTo>
                    <a:pt x="487" y="6544"/>
                  </a:lnTo>
                  <a:lnTo>
                    <a:pt x="536" y="6568"/>
                  </a:lnTo>
                  <a:lnTo>
                    <a:pt x="476" y="6768"/>
                  </a:lnTo>
                  <a:lnTo>
                    <a:pt x="462" y="6820"/>
                  </a:lnTo>
                  <a:lnTo>
                    <a:pt x="469" y="6827"/>
                  </a:lnTo>
                  <a:cubicBezTo>
                    <a:pt x="581" y="6964"/>
                    <a:pt x="826" y="7261"/>
                    <a:pt x="858" y="7356"/>
                  </a:cubicBezTo>
                  <a:cubicBezTo>
                    <a:pt x="861" y="7366"/>
                    <a:pt x="865" y="7380"/>
                    <a:pt x="872" y="7391"/>
                  </a:cubicBezTo>
                  <a:lnTo>
                    <a:pt x="889" y="7429"/>
                  </a:lnTo>
                  <a:cubicBezTo>
                    <a:pt x="942" y="7527"/>
                    <a:pt x="1008" y="7667"/>
                    <a:pt x="970" y="7783"/>
                  </a:cubicBezTo>
                  <a:cubicBezTo>
                    <a:pt x="952" y="7839"/>
                    <a:pt x="910" y="7884"/>
                    <a:pt x="858" y="7909"/>
                  </a:cubicBezTo>
                  <a:cubicBezTo>
                    <a:pt x="798" y="7937"/>
                    <a:pt x="784" y="7961"/>
                    <a:pt x="781" y="7972"/>
                  </a:cubicBezTo>
                  <a:cubicBezTo>
                    <a:pt x="781" y="7979"/>
                    <a:pt x="784" y="7983"/>
                    <a:pt x="791" y="7990"/>
                  </a:cubicBezTo>
                  <a:lnTo>
                    <a:pt x="1043" y="8025"/>
                  </a:lnTo>
                  <a:lnTo>
                    <a:pt x="1110" y="8193"/>
                  </a:lnTo>
                  <a:cubicBezTo>
                    <a:pt x="1253" y="8203"/>
                    <a:pt x="1386" y="8263"/>
                    <a:pt x="1495" y="8354"/>
                  </a:cubicBezTo>
                  <a:cubicBezTo>
                    <a:pt x="1516" y="8375"/>
                    <a:pt x="1534" y="8392"/>
                    <a:pt x="1555" y="8413"/>
                  </a:cubicBezTo>
                  <a:cubicBezTo>
                    <a:pt x="1600" y="8473"/>
                    <a:pt x="1642" y="8515"/>
                    <a:pt x="1670" y="8550"/>
                  </a:cubicBezTo>
                  <a:cubicBezTo>
                    <a:pt x="1758" y="8644"/>
                    <a:pt x="1803" y="8697"/>
                    <a:pt x="1803" y="8795"/>
                  </a:cubicBezTo>
                  <a:cubicBezTo>
                    <a:pt x="1803" y="8823"/>
                    <a:pt x="1842" y="8847"/>
                    <a:pt x="1922" y="8903"/>
                  </a:cubicBezTo>
                  <a:cubicBezTo>
                    <a:pt x="1989" y="8949"/>
                    <a:pt x="2055" y="8994"/>
                    <a:pt x="2118" y="9047"/>
                  </a:cubicBezTo>
                  <a:cubicBezTo>
                    <a:pt x="2342" y="9232"/>
                    <a:pt x="2342" y="9355"/>
                    <a:pt x="2342" y="9463"/>
                  </a:cubicBezTo>
                  <a:cubicBezTo>
                    <a:pt x="2360" y="9505"/>
                    <a:pt x="2514" y="9603"/>
                    <a:pt x="2675" y="9677"/>
                  </a:cubicBezTo>
                  <a:lnTo>
                    <a:pt x="2685" y="9684"/>
                  </a:lnTo>
                  <a:lnTo>
                    <a:pt x="2699" y="9687"/>
                  </a:lnTo>
                  <a:lnTo>
                    <a:pt x="2713" y="9729"/>
                  </a:lnTo>
                  <a:lnTo>
                    <a:pt x="2825" y="10006"/>
                  </a:lnTo>
                  <a:lnTo>
                    <a:pt x="2829" y="10009"/>
                  </a:lnTo>
                  <a:lnTo>
                    <a:pt x="2846" y="10020"/>
                  </a:lnTo>
                  <a:lnTo>
                    <a:pt x="2853" y="10023"/>
                  </a:lnTo>
                  <a:lnTo>
                    <a:pt x="2871" y="10037"/>
                  </a:lnTo>
                  <a:lnTo>
                    <a:pt x="2878" y="10041"/>
                  </a:lnTo>
                  <a:lnTo>
                    <a:pt x="2892" y="10055"/>
                  </a:lnTo>
                  <a:lnTo>
                    <a:pt x="2902" y="10062"/>
                  </a:lnTo>
                  <a:lnTo>
                    <a:pt x="2916" y="10076"/>
                  </a:lnTo>
                  <a:lnTo>
                    <a:pt x="2923" y="10083"/>
                  </a:lnTo>
                  <a:lnTo>
                    <a:pt x="2934" y="10101"/>
                  </a:lnTo>
                  <a:lnTo>
                    <a:pt x="2944" y="10111"/>
                  </a:lnTo>
                  <a:cubicBezTo>
                    <a:pt x="2948" y="10115"/>
                    <a:pt x="2951" y="10122"/>
                    <a:pt x="2955" y="10129"/>
                  </a:cubicBezTo>
                  <a:lnTo>
                    <a:pt x="2962" y="10139"/>
                  </a:lnTo>
                  <a:cubicBezTo>
                    <a:pt x="2965" y="10150"/>
                    <a:pt x="2972" y="10160"/>
                    <a:pt x="2976" y="10171"/>
                  </a:cubicBezTo>
                  <a:cubicBezTo>
                    <a:pt x="2979" y="10178"/>
                    <a:pt x="2983" y="10188"/>
                    <a:pt x="2986" y="10199"/>
                  </a:cubicBezTo>
                  <a:cubicBezTo>
                    <a:pt x="3035" y="10286"/>
                    <a:pt x="3105" y="10360"/>
                    <a:pt x="3193" y="10416"/>
                  </a:cubicBezTo>
                  <a:cubicBezTo>
                    <a:pt x="3198" y="10418"/>
                    <a:pt x="3270" y="10465"/>
                    <a:pt x="3345" y="10465"/>
                  </a:cubicBezTo>
                  <a:cubicBezTo>
                    <a:pt x="3381" y="10465"/>
                    <a:pt x="3418" y="10454"/>
                    <a:pt x="3448" y="10423"/>
                  </a:cubicBezTo>
                  <a:cubicBezTo>
                    <a:pt x="3490" y="10377"/>
                    <a:pt x="3553" y="10353"/>
                    <a:pt x="3613" y="10353"/>
                  </a:cubicBezTo>
                  <a:cubicBezTo>
                    <a:pt x="3669" y="10353"/>
                    <a:pt x="3722" y="10367"/>
                    <a:pt x="3767" y="10395"/>
                  </a:cubicBezTo>
                  <a:cubicBezTo>
                    <a:pt x="3778" y="10402"/>
                    <a:pt x="3792" y="10412"/>
                    <a:pt x="3802" y="10419"/>
                  </a:cubicBezTo>
                  <a:cubicBezTo>
                    <a:pt x="3850" y="10390"/>
                    <a:pt x="3928" y="10350"/>
                    <a:pt x="4004" y="10350"/>
                  </a:cubicBezTo>
                  <a:cubicBezTo>
                    <a:pt x="4040" y="10350"/>
                    <a:pt x="4075" y="10359"/>
                    <a:pt x="4107" y="10381"/>
                  </a:cubicBezTo>
                  <a:lnTo>
                    <a:pt x="4124" y="10391"/>
                  </a:lnTo>
                  <a:lnTo>
                    <a:pt x="4131" y="10398"/>
                  </a:lnTo>
                  <a:lnTo>
                    <a:pt x="4142" y="10405"/>
                  </a:lnTo>
                  <a:lnTo>
                    <a:pt x="4156" y="10416"/>
                  </a:lnTo>
                  <a:lnTo>
                    <a:pt x="4170" y="10426"/>
                  </a:lnTo>
                  <a:lnTo>
                    <a:pt x="4184" y="10440"/>
                  </a:lnTo>
                  <a:lnTo>
                    <a:pt x="4198" y="10447"/>
                  </a:lnTo>
                  <a:lnTo>
                    <a:pt x="4219" y="10465"/>
                  </a:lnTo>
                  <a:lnTo>
                    <a:pt x="4229" y="10475"/>
                  </a:lnTo>
                  <a:lnTo>
                    <a:pt x="4254" y="10493"/>
                  </a:lnTo>
                  <a:lnTo>
                    <a:pt x="4268" y="10503"/>
                  </a:lnTo>
                  <a:lnTo>
                    <a:pt x="4289" y="10524"/>
                  </a:lnTo>
                  <a:lnTo>
                    <a:pt x="4306" y="10535"/>
                  </a:lnTo>
                  <a:lnTo>
                    <a:pt x="4327" y="10556"/>
                  </a:lnTo>
                  <a:lnTo>
                    <a:pt x="4348" y="10570"/>
                  </a:lnTo>
                  <a:lnTo>
                    <a:pt x="4369" y="10591"/>
                  </a:lnTo>
                  <a:lnTo>
                    <a:pt x="4394" y="10608"/>
                  </a:lnTo>
                  <a:lnTo>
                    <a:pt x="4415" y="10626"/>
                  </a:lnTo>
                  <a:lnTo>
                    <a:pt x="4439" y="10647"/>
                  </a:lnTo>
                  <a:lnTo>
                    <a:pt x="4460" y="10664"/>
                  </a:lnTo>
                  <a:lnTo>
                    <a:pt x="4488" y="10689"/>
                  </a:lnTo>
                  <a:lnTo>
                    <a:pt x="4506" y="10706"/>
                  </a:lnTo>
                  <a:lnTo>
                    <a:pt x="4537" y="10731"/>
                  </a:lnTo>
                  <a:lnTo>
                    <a:pt x="4555" y="10748"/>
                  </a:lnTo>
                  <a:lnTo>
                    <a:pt x="4586" y="10776"/>
                  </a:lnTo>
                  <a:lnTo>
                    <a:pt x="4604" y="10790"/>
                  </a:lnTo>
                  <a:lnTo>
                    <a:pt x="4635" y="10818"/>
                  </a:lnTo>
                  <a:lnTo>
                    <a:pt x="4653" y="10836"/>
                  </a:lnTo>
                  <a:lnTo>
                    <a:pt x="4688" y="10864"/>
                  </a:lnTo>
                  <a:lnTo>
                    <a:pt x="4702" y="10878"/>
                  </a:lnTo>
                  <a:lnTo>
                    <a:pt x="4716" y="10892"/>
                  </a:lnTo>
                  <a:cubicBezTo>
                    <a:pt x="4761" y="10874"/>
                    <a:pt x="4831" y="10850"/>
                    <a:pt x="4905" y="10829"/>
                  </a:cubicBezTo>
                  <a:lnTo>
                    <a:pt x="4954" y="10815"/>
                  </a:lnTo>
                  <a:lnTo>
                    <a:pt x="4964" y="10811"/>
                  </a:lnTo>
                  <a:lnTo>
                    <a:pt x="5010" y="10801"/>
                  </a:lnTo>
                  <a:lnTo>
                    <a:pt x="5013" y="10801"/>
                  </a:lnTo>
                  <a:lnTo>
                    <a:pt x="5059" y="10790"/>
                  </a:lnTo>
                  <a:lnTo>
                    <a:pt x="5066" y="10790"/>
                  </a:lnTo>
                  <a:cubicBezTo>
                    <a:pt x="5080" y="10787"/>
                    <a:pt x="5090" y="10787"/>
                    <a:pt x="5104" y="10787"/>
                  </a:cubicBezTo>
                  <a:lnTo>
                    <a:pt x="5167" y="10787"/>
                  </a:lnTo>
                  <a:lnTo>
                    <a:pt x="5188" y="10794"/>
                  </a:lnTo>
                  <a:lnTo>
                    <a:pt x="5195" y="10794"/>
                  </a:lnTo>
                  <a:lnTo>
                    <a:pt x="5220" y="10804"/>
                  </a:lnTo>
                  <a:lnTo>
                    <a:pt x="5223" y="10804"/>
                  </a:lnTo>
                  <a:lnTo>
                    <a:pt x="5251" y="10815"/>
                  </a:lnTo>
                  <a:lnTo>
                    <a:pt x="5279" y="10832"/>
                  </a:lnTo>
                  <a:lnTo>
                    <a:pt x="5304" y="10846"/>
                  </a:lnTo>
                  <a:lnTo>
                    <a:pt x="5311" y="10846"/>
                  </a:lnTo>
                  <a:lnTo>
                    <a:pt x="5318" y="10853"/>
                  </a:lnTo>
                  <a:lnTo>
                    <a:pt x="5335" y="10864"/>
                  </a:lnTo>
                  <a:cubicBezTo>
                    <a:pt x="5360" y="10881"/>
                    <a:pt x="5384" y="10895"/>
                    <a:pt x="5409" y="10909"/>
                  </a:cubicBezTo>
                  <a:cubicBezTo>
                    <a:pt x="5479" y="10834"/>
                    <a:pt x="5660" y="10752"/>
                    <a:pt x="5791" y="10752"/>
                  </a:cubicBezTo>
                  <a:cubicBezTo>
                    <a:pt x="5824" y="10752"/>
                    <a:pt x="5854" y="10757"/>
                    <a:pt x="5878" y="10769"/>
                  </a:cubicBezTo>
                  <a:cubicBezTo>
                    <a:pt x="5920" y="10791"/>
                    <a:pt x="5985" y="10801"/>
                    <a:pt x="6038" y="10801"/>
                  </a:cubicBezTo>
                  <a:cubicBezTo>
                    <a:pt x="6078" y="10801"/>
                    <a:pt x="6112" y="10796"/>
                    <a:pt x="6127" y="10787"/>
                  </a:cubicBezTo>
                  <a:cubicBezTo>
                    <a:pt x="6137" y="10724"/>
                    <a:pt x="6204" y="10675"/>
                    <a:pt x="6270" y="10622"/>
                  </a:cubicBezTo>
                  <a:cubicBezTo>
                    <a:pt x="6291" y="10608"/>
                    <a:pt x="6312" y="10594"/>
                    <a:pt x="6333" y="10577"/>
                  </a:cubicBezTo>
                  <a:cubicBezTo>
                    <a:pt x="6351" y="10563"/>
                    <a:pt x="6365" y="10549"/>
                    <a:pt x="6379" y="10528"/>
                  </a:cubicBezTo>
                  <a:cubicBezTo>
                    <a:pt x="6379" y="10528"/>
                    <a:pt x="6379" y="10524"/>
                    <a:pt x="6379" y="10524"/>
                  </a:cubicBezTo>
                  <a:cubicBezTo>
                    <a:pt x="6414" y="10381"/>
                    <a:pt x="6746" y="10206"/>
                    <a:pt x="6869" y="10181"/>
                  </a:cubicBezTo>
                  <a:cubicBezTo>
                    <a:pt x="6933" y="10168"/>
                    <a:pt x="6989" y="10162"/>
                    <a:pt x="7039" y="10162"/>
                  </a:cubicBezTo>
                  <a:cubicBezTo>
                    <a:pt x="7141" y="10162"/>
                    <a:pt x="7213" y="10189"/>
                    <a:pt x="7257" y="10241"/>
                  </a:cubicBezTo>
                  <a:cubicBezTo>
                    <a:pt x="7261" y="10248"/>
                    <a:pt x="7268" y="10251"/>
                    <a:pt x="7271" y="10255"/>
                  </a:cubicBezTo>
                  <a:cubicBezTo>
                    <a:pt x="7278" y="10258"/>
                    <a:pt x="7285" y="10262"/>
                    <a:pt x="7292" y="10265"/>
                  </a:cubicBezTo>
                  <a:lnTo>
                    <a:pt x="7292" y="10251"/>
                  </a:lnTo>
                  <a:lnTo>
                    <a:pt x="7299" y="10209"/>
                  </a:lnTo>
                  <a:lnTo>
                    <a:pt x="7306" y="10185"/>
                  </a:lnTo>
                  <a:lnTo>
                    <a:pt x="7313" y="10129"/>
                  </a:lnTo>
                  <a:cubicBezTo>
                    <a:pt x="7327" y="10073"/>
                    <a:pt x="7334" y="10009"/>
                    <a:pt x="7338" y="9950"/>
                  </a:cubicBezTo>
                  <a:cubicBezTo>
                    <a:pt x="7166" y="9939"/>
                    <a:pt x="6890" y="9785"/>
                    <a:pt x="6785" y="9502"/>
                  </a:cubicBezTo>
                  <a:cubicBezTo>
                    <a:pt x="6732" y="9362"/>
                    <a:pt x="6613" y="9246"/>
                    <a:pt x="6512" y="9148"/>
                  </a:cubicBezTo>
                  <a:lnTo>
                    <a:pt x="6480" y="9113"/>
                  </a:lnTo>
                  <a:cubicBezTo>
                    <a:pt x="6449" y="9082"/>
                    <a:pt x="6417" y="9050"/>
                    <a:pt x="6393" y="9022"/>
                  </a:cubicBezTo>
                  <a:lnTo>
                    <a:pt x="6393" y="9019"/>
                  </a:lnTo>
                  <a:lnTo>
                    <a:pt x="6372" y="8994"/>
                  </a:lnTo>
                  <a:lnTo>
                    <a:pt x="6368" y="8987"/>
                  </a:lnTo>
                  <a:cubicBezTo>
                    <a:pt x="6361" y="8980"/>
                    <a:pt x="6354" y="8970"/>
                    <a:pt x="6347" y="8963"/>
                  </a:cubicBezTo>
                  <a:lnTo>
                    <a:pt x="6347" y="8956"/>
                  </a:lnTo>
                  <a:cubicBezTo>
                    <a:pt x="6333" y="8938"/>
                    <a:pt x="6319" y="8917"/>
                    <a:pt x="6312" y="8893"/>
                  </a:cubicBezTo>
                  <a:cubicBezTo>
                    <a:pt x="6295" y="8847"/>
                    <a:pt x="6225" y="8819"/>
                    <a:pt x="6148" y="8798"/>
                  </a:cubicBezTo>
                  <a:lnTo>
                    <a:pt x="6081" y="8781"/>
                  </a:lnTo>
                  <a:cubicBezTo>
                    <a:pt x="5969" y="8749"/>
                    <a:pt x="5850" y="8718"/>
                    <a:pt x="5808" y="8627"/>
                  </a:cubicBezTo>
                  <a:cubicBezTo>
                    <a:pt x="5752" y="8518"/>
                    <a:pt x="5808" y="8452"/>
                    <a:pt x="5847" y="8410"/>
                  </a:cubicBezTo>
                  <a:cubicBezTo>
                    <a:pt x="5882" y="8382"/>
                    <a:pt x="5899" y="8340"/>
                    <a:pt x="5903" y="8294"/>
                  </a:cubicBezTo>
                  <a:cubicBezTo>
                    <a:pt x="5899" y="8256"/>
                    <a:pt x="5917" y="8217"/>
                    <a:pt x="5945" y="8189"/>
                  </a:cubicBezTo>
                  <a:cubicBezTo>
                    <a:pt x="5966" y="8172"/>
                    <a:pt x="5990" y="8158"/>
                    <a:pt x="6015" y="8147"/>
                  </a:cubicBezTo>
                  <a:cubicBezTo>
                    <a:pt x="6064" y="8132"/>
                    <a:pt x="6114" y="8125"/>
                    <a:pt x="6165" y="8125"/>
                  </a:cubicBezTo>
                  <a:cubicBezTo>
                    <a:pt x="6176" y="8125"/>
                    <a:pt x="6186" y="8125"/>
                    <a:pt x="6197" y="8126"/>
                  </a:cubicBezTo>
                  <a:cubicBezTo>
                    <a:pt x="6228" y="8126"/>
                    <a:pt x="6260" y="8130"/>
                    <a:pt x="6291" y="8133"/>
                  </a:cubicBezTo>
                  <a:lnTo>
                    <a:pt x="6358" y="8133"/>
                  </a:lnTo>
                  <a:cubicBezTo>
                    <a:pt x="6389" y="7954"/>
                    <a:pt x="6407" y="7769"/>
                    <a:pt x="6407" y="7583"/>
                  </a:cubicBezTo>
                  <a:cubicBezTo>
                    <a:pt x="6407" y="7471"/>
                    <a:pt x="6473" y="7366"/>
                    <a:pt x="6529" y="7279"/>
                  </a:cubicBezTo>
                  <a:cubicBezTo>
                    <a:pt x="6564" y="7223"/>
                    <a:pt x="6613" y="7142"/>
                    <a:pt x="6596" y="7125"/>
                  </a:cubicBezTo>
                  <a:cubicBezTo>
                    <a:pt x="6564" y="7097"/>
                    <a:pt x="6547" y="7055"/>
                    <a:pt x="6554" y="7013"/>
                  </a:cubicBezTo>
                  <a:cubicBezTo>
                    <a:pt x="6564" y="6943"/>
                    <a:pt x="6634" y="6904"/>
                    <a:pt x="6715" y="6866"/>
                  </a:cubicBezTo>
                  <a:cubicBezTo>
                    <a:pt x="6760" y="6841"/>
                    <a:pt x="6802" y="6817"/>
                    <a:pt x="6841" y="6789"/>
                  </a:cubicBezTo>
                  <a:cubicBezTo>
                    <a:pt x="6886" y="6757"/>
                    <a:pt x="6893" y="6670"/>
                    <a:pt x="6900" y="6579"/>
                  </a:cubicBezTo>
                  <a:cubicBezTo>
                    <a:pt x="6907" y="6467"/>
                    <a:pt x="6918" y="6341"/>
                    <a:pt x="7002" y="6257"/>
                  </a:cubicBezTo>
                  <a:cubicBezTo>
                    <a:pt x="7058" y="6194"/>
                    <a:pt x="7103" y="6131"/>
                    <a:pt x="7145" y="6061"/>
                  </a:cubicBezTo>
                  <a:cubicBezTo>
                    <a:pt x="7226" y="5938"/>
                    <a:pt x="7292" y="5829"/>
                    <a:pt x="7387" y="5829"/>
                  </a:cubicBezTo>
                  <a:cubicBezTo>
                    <a:pt x="7450" y="5829"/>
                    <a:pt x="7558" y="5728"/>
                    <a:pt x="7558" y="5626"/>
                  </a:cubicBezTo>
                  <a:cubicBezTo>
                    <a:pt x="7558" y="5556"/>
                    <a:pt x="7597" y="5476"/>
                    <a:pt x="7646" y="5381"/>
                  </a:cubicBezTo>
                  <a:lnTo>
                    <a:pt x="7670" y="5332"/>
                  </a:lnTo>
                  <a:lnTo>
                    <a:pt x="7677" y="5318"/>
                  </a:lnTo>
                  <a:lnTo>
                    <a:pt x="7691" y="5287"/>
                  </a:lnTo>
                  <a:lnTo>
                    <a:pt x="7702" y="5266"/>
                  </a:lnTo>
                  <a:cubicBezTo>
                    <a:pt x="7705" y="5255"/>
                    <a:pt x="7709" y="5245"/>
                    <a:pt x="7713" y="5238"/>
                  </a:cubicBezTo>
                  <a:cubicBezTo>
                    <a:pt x="7720" y="5227"/>
                    <a:pt x="7720" y="5220"/>
                    <a:pt x="7723" y="5217"/>
                  </a:cubicBezTo>
                  <a:cubicBezTo>
                    <a:pt x="7727" y="5210"/>
                    <a:pt x="7730" y="5196"/>
                    <a:pt x="7734" y="5189"/>
                  </a:cubicBezTo>
                  <a:cubicBezTo>
                    <a:pt x="7737" y="5178"/>
                    <a:pt x="7737" y="5171"/>
                    <a:pt x="7741" y="5164"/>
                  </a:cubicBezTo>
                  <a:cubicBezTo>
                    <a:pt x="7741" y="5157"/>
                    <a:pt x="7748" y="5147"/>
                    <a:pt x="7748" y="5140"/>
                  </a:cubicBezTo>
                  <a:cubicBezTo>
                    <a:pt x="7751" y="5129"/>
                    <a:pt x="7751" y="5122"/>
                    <a:pt x="7755" y="5115"/>
                  </a:cubicBezTo>
                  <a:cubicBezTo>
                    <a:pt x="7755" y="5108"/>
                    <a:pt x="7758" y="5098"/>
                    <a:pt x="7758" y="5091"/>
                  </a:cubicBezTo>
                  <a:cubicBezTo>
                    <a:pt x="7762" y="5080"/>
                    <a:pt x="7758" y="5077"/>
                    <a:pt x="7762" y="5070"/>
                  </a:cubicBezTo>
                  <a:cubicBezTo>
                    <a:pt x="7765" y="5059"/>
                    <a:pt x="7762" y="5052"/>
                    <a:pt x="7765" y="5042"/>
                  </a:cubicBezTo>
                  <a:cubicBezTo>
                    <a:pt x="7765" y="5035"/>
                    <a:pt x="7765" y="5028"/>
                    <a:pt x="7765" y="5021"/>
                  </a:cubicBezTo>
                  <a:lnTo>
                    <a:pt x="7765" y="4996"/>
                  </a:lnTo>
                  <a:lnTo>
                    <a:pt x="7765" y="4986"/>
                  </a:lnTo>
                  <a:cubicBezTo>
                    <a:pt x="7762" y="4958"/>
                    <a:pt x="7755" y="4930"/>
                    <a:pt x="7751" y="4898"/>
                  </a:cubicBezTo>
                  <a:lnTo>
                    <a:pt x="7744" y="4863"/>
                  </a:lnTo>
                  <a:cubicBezTo>
                    <a:pt x="7716" y="4748"/>
                    <a:pt x="7705" y="4632"/>
                    <a:pt x="7702" y="4517"/>
                  </a:cubicBezTo>
                  <a:lnTo>
                    <a:pt x="7702" y="4499"/>
                  </a:lnTo>
                  <a:lnTo>
                    <a:pt x="7702" y="4475"/>
                  </a:lnTo>
                  <a:cubicBezTo>
                    <a:pt x="7702" y="4468"/>
                    <a:pt x="7705" y="4447"/>
                    <a:pt x="7709" y="4433"/>
                  </a:cubicBezTo>
                  <a:cubicBezTo>
                    <a:pt x="7720" y="4349"/>
                    <a:pt x="7755" y="4268"/>
                    <a:pt x="7807" y="4202"/>
                  </a:cubicBezTo>
                  <a:lnTo>
                    <a:pt x="7811" y="4195"/>
                  </a:lnTo>
                  <a:cubicBezTo>
                    <a:pt x="7891" y="4107"/>
                    <a:pt x="7954" y="4002"/>
                    <a:pt x="7993" y="3890"/>
                  </a:cubicBezTo>
                  <a:cubicBezTo>
                    <a:pt x="8003" y="3848"/>
                    <a:pt x="8007" y="3806"/>
                    <a:pt x="8007" y="3767"/>
                  </a:cubicBezTo>
                  <a:cubicBezTo>
                    <a:pt x="8007" y="3746"/>
                    <a:pt x="8003" y="3729"/>
                    <a:pt x="8000" y="3711"/>
                  </a:cubicBezTo>
                  <a:cubicBezTo>
                    <a:pt x="7968" y="3550"/>
                    <a:pt x="8105" y="3477"/>
                    <a:pt x="8206" y="3421"/>
                  </a:cubicBezTo>
                  <a:cubicBezTo>
                    <a:pt x="8248" y="3403"/>
                    <a:pt x="8287" y="3379"/>
                    <a:pt x="8322" y="3347"/>
                  </a:cubicBezTo>
                  <a:cubicBezTo>
                    <a:pt x="8329" y="3344"/>
                    <a:pt x="8332" y="3337"/>
                    <a:pt x="8339" y="3333"/>
                  </a:cubicBezTo>
                  <a:lnTo>
                    <a:pt x="8343" y="3330"/>
                  </a:lnTo>
                  <a:lnTo>
                    <a:pt x="8350" y="3326"/>
                  </a:lnTo>
                  <a:lnTo>
                    <a:pt x="8367" y="3312"/>
                  </a:lnTo>
                  <a:lnTo>
                    <a:pt x="8395" y="3291"/>
                  </a:lnTo>
                  <a:lnTo>
                    <a:pt x="8427" y="3270"/>
                  </a:lnTo>
                  <a:lnTo>
                    <a:pt x="8469" y="3242"/>
                  </a:lnTo>
                  <a:lnTo>
                    <a:pt x="8483" y="3232"/>
                  </a:lnTo>
                  <a:lnTo>
                    <a:pt x="8514" y="3211"/>
                  </a:lnTo>
                  <a:lnTo>
                    <a:pt x="8532" y="3197"/>
                  </a:lnTo>
                  <a:lnTo>
                    <a:pt x="8567" y="3172"/>
                  </a:lnTo>
                  <a:lnTo>
                    <a:pt x="8584" y="3155"/>
                  </a:lnTo>
                  <a:lnTo>
                    <a:pt x="8616" y="3130"/>
                  </a:lnTo>
                  <a:lnTo>
                    <a:pt x="8637" y="3109"/>
                  </a:lnTo>
                  <a:lnTo>
                    <a:pt x="8668" y="3081"/>
                  </a:lnTo>
                  <a:lnTo>
                    <a:pt x="8693" y="3057"/>
                  </a:lnTo>
                  <a:cubicBezTo>
                    <a:pt x="8703" y="3046"/>
                    <a:pt x="8710" y="3036"/>
                    <a:pt x="8721" y="3025"/>
                  </a:cubicBezTo>
                  <a:lnTo>
                    <a:pt x="8745" y="2997"/>
                  </a:lnTo>
                  <a:cubicBezTo>
                    <a:pt x="8756" y="2987"/>
                    <a:pt x="8763" y="2973"/>
                    <a:pt x="8773" y="2962"/>
                  </a:cubicBezTo>
                  <a:lnTo>
                    <a:pt x="8798" y="2931"/>
                  </a:lnTo>
                  <a:lnTo>
                    <a:pt x="8812" y="2910"/>
                  </a:lnTo>
                  <a:cubicBezTo>
                    <a:pt x="8703" y="2784"/>
                    <a:pt x="8591" y="2682"/>
                    <a:pt x="8525" y="2654"/>
                  </a:cubicBezTo>
                  <a:cubicBezTo>
                    <a:pt x="8308" y="2553"/>
                    <a:pt x="8164" y="2192"/>
                    <a:pt x="8164" y="1737"/>
                  </a:cubicBezTo>
                  <a:cubicBezTo>
                    <a:pt x="8161" y="1488"/>
                    <a:pt x="8129" y="1240"/>
                    <a:pt x="8073" y="998"/>
                  </a:cubicBezTo>
                  <a:cubicBezTo>
                    <a:pt x="8059" y="932"/>
                    <a:pt x="8049" y="879"/>
                    <a:pt x="8042" y="837"/>
                  </a:cubicBezTo>
                  <a:cubicBezTo>
                    <a:pt x="8028" y="725"/>
                    <a:pt x="7832" y="449"/>
                    <a:pt x="7600" y="323"/>
                  </a:cubicBezTo>
                  <a:cubicBezTo>
                    <a:pt x="7464" y="253"/>
                    <a:pt x="7359" y="137"/>
                    <a:pt x="729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4449;p53">
              <a:extLst>
                <a:ext uri="{FF2B5EF4-FFF2-40B4-BE49-F238E27FC236}">
                  <a16:creationId xmlns:a16="http://schemas.microsoft.com/office/drawing/2014/main" id="{111AFE0F-BF2B-4655-AB5D-FC31A721F500}"/>
                </a:ext>
              </a:extLst>
            </p:cNvPr>
            <p:cNvSpPr/>
            <p:nvPr/>
          </p:nvSpPr>
          <p:spPr>
            <a:xfrm>
              <a:off x="2215129" y="1960186"/>
              <a:ext cx="5295" cy="7196"/>
            </a:xfrm>
            <a:custGeom>
              <a:avLst/>
              <a:gdLst/>
              <a:ahLst/>
              <a:cxnLst/>
              <a:rect l="l" t="t" r="r" b="b"/>
              <a:pathLst>
                <a:path w="390" h="530" extrusionOk="0">
                  <a:moveTo>
                    <a:pt x="1" y="1"/>
                  </a:moveTo>
                  <a:lnTo>
                    <a:pt x="1" y="1"/>
                  </a:lnTo>
                  <a:cubicBezTo>
                    <a:pt x="22" y="27"/>
                    <a:pt x="49" y="59"/>
                    <a:pt x="77" y="94"/>
                  </a:cubicBezTo>
                  <a:lnTo>
                    <a:pt x="77" y="94"/>
                  </a:lnTo>
                  <a:lnTo>
                    <a:pt x="74" y="88"/>
                  </a:lnTo>
                  <a:lnTo>
                    <a:pt x="1" y="1"/>
                  </a:lnTo>
                  <a:close/>
                  <a:moveTo>
                    <a:pt x="77" y="94"/>
                  </a:moveTo>
                  <a:lnTo>
                    <a:pt x="81" y="102"/>
                  </a:lnTo>
                  <a:cubicBezTo>
                    <a:pt x="200" y="246"/>
                    <a:pt x="361" y="452"/>
                    <a:pt x="389" y="529"/>
                  </a:cubicBezTo>
                  <a:cubicBezTo>
                    <a:pt x="364" y="453"/>
                    <a:pt x="199" y="244"/>
                    <a:pt x="77" y="9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4450;p53">
              <a:extLst>
                <a:ext uri="{FF2B5EF4-FFF2-40B4-BE49-F238E27FC236}">
                  <a16:creationId xmlns:a16="http://schemas.microsoft.com/office/drawing/2014/main" id="{8C5652EC-EDA2-4A4F-983A-0D74149DD954}"/>
                </a:ext>
              </a:extLst>
            </p:cNvPr>
            <p:cNvSpPr/>
            <p:nvPr/>
          </p:nvSpPr>
          <p:spPr>
            <a:xfrm>
              <a:off x="2245217" y="1998977"/>
              <a:ext cx="394" cy="625"/>
            </a:xfrm>
            <a:custGeom>
              <a:avLst/>
              <a:gdLst/>
              <a:ahLst/>
              <a:cxnLst/>
              <a:rect l="l" t="t" r="r" b="b"/>
              <a:pathLst>
                <a:path w="29" h="46" extrusionOk="0">
                  <a:moveTo>
                    <a:pt x="29" y="46"/>
                  </a:moveTo>
                  <a:lnTo>
                    <a:pt x="15" y="4"/>
                  </a:lnTo>
                  <a:lnTo>
                    <a:pt x="1" y="0"/>
                  </a:ln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4451;p53">
              <a:extLst>
                <a:ext uri="{FF2B5EF4-FFF2-40B4-BE49-F238E27FC236}">
                  <a16:creationId xmlns:a16="http://schemas.microsoft.com/office/drawing/2014/main" id="{F0E0564E-B4FA-4F4C-8A6E-445F77A18F36}"/>
                </a:ext>
              </a:extLst>
            </p:cNvPr>
            <p:cNvSpPr/>
            <p:nvPr/>
          </p:nvSpPr>
          <p:spPr>
            <a:xfrm>
              <a:off x="2212183" y="1952922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cubicBezTo>
                    <a:pt x="1" y="4"/>
                    <a:pt x="1" y="7"/>
                    <a:pt x="4" y="11"/>
                  </a:cubicBezTo>
                  <a:cubicBezTo>
                    <a:pt x="4" y="7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4452;p53">
              <a:extLst>
                <a:ext uri="{FF2B5EF4-FFF2-40B4-BE49-F238E27FC236}">
                  <a16:creationId xmlns:a16="http://schemas.microsoft.com/office/drawing/2014/main" id="{010494FD-7B2F-4B7E-A65C-7A8FE0F0933F}"/>
                </a:ext>
              </a:extLst>
            </p:cNvPr>
            <p:cNvSpPr/>
            <p:nvPr/>
          </p:nvSpPr>
          <p:spPr>
            <a:xfrm>
              <a:off x="2214994" y="1959385"/>
              <a:ext cx="244" cy="720"/>
            </a:xfrm>
            <a:custGeom>
              <a:avLst/>
              <a:gdLst/>
              <a:ahLst/>
              <a:cxnLst/>
              <a:rect l="l" t="t" r="r" b="b"/>
              <a:pathLst>
                <a:path w="18" h="53" extrusionOk="0">
                  <a:moveTo>
                    <a:pt x="0" y="53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4453;p53">
              <a:extLst>
                <a:ext uri="{FF2B5EF4-FFF2-40B4-BE49-F238E27FC236}">
                  <a16:creationId xmlns:a16="http://schemas.microsoft.com/office/drawing/2014/main" id="{7B54C510-D82F-4744-A222-777D070168D5}"/>
                </a:ext>
              </a:extLst>
            </p:cNvPr>
            <p:cNvSpPr/>
            <p:nvPr/>
          </p:nvSpPr>
          <p:spPr>
            <a:xfrm>
              <a:off x="2208761" y="1945210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cubicBezTo>
                    <a:pt x="1" y="11"/>
                    <a:pt x="1" y="8"/>
                    <a:pt x="1" y="1"/>
                  </a:cubicBezTo>
                  <a:cubicBezTo>
                    <a:pt x="1" y="8"/>
                    <a:pt x="1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4454;p53">
              <a:extLst>
                <a:ext uri="{FF2B5EF4-FFF2-40B4-BE49-F238E27FC236}">
                  <a16:creationId xmlns:a16="http://schemas.microsoft.com/office/drawing/2014/main" id="{6608F91A-B5C2-4108-84ED-7B2773880706}"/>
                </a:ext>
              </a:extLst>
            </p:cNvPr>
            <p:cNvSpPr/>
            <p:nvPr/>
          </p:nvSpPr>
          <p:spPr>
            <a:xfrm>
              <a:off x="2212563" y="1953872"/>
              <a:ext cx="964" cy="1195"/>
            </a:xfrm>
            <a:custGeom>
              <a:avLst/>
              <a:gdLst/>
              <a:ahLst/>
              <a:cxnLst/>
              <a:rect l="l" t="t" r="r" b="b"/>
              <a:pathLst>
                <a:path w="71" h="88" extrusionOk="0">
                  <a:moveTo>
                    <a:pt x="71" y="88"/>
                  </a:moveTo>
                  <a:cubicBezTo>
                    <a:pt x="43" y="60"/>
                    <a:pt x="18" y="32"/>
                    <a:pt x="1" y="0"/>
                  </a:cubicBezTo>
                  <a:cubicBezTo>
                    <a:pt x="18" y="32"/>
                    <a:pt x="43" y="60"/>
                    <a:pt x="71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4455;p53">
              <a:extLst>
                <a:ext uri="{FF2B5EF4-FFF2-40B4-BE49-F238E27FC236}">
                  <a16:creationId xmlns:a16="http://schemas.microsoft.com/office/drawing/2014/main" id="{4AFF5CC6-7F7B-44CE-9BE7-B46878B78678}"/>
                </a:ext>
              </a:extLst>
            </p:cNvPr>
            <p:cNvSpPr/>
            <p:nvPr/>
          </p:nvSpPr>
          <p:spPr>
            <a:xfrm>
              <a:off x="2215279" y="195634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4456;p53">
              <a:extLst>
                <a:ext uri="{FF2B5EF4-FFF2-40B4-BE49-F238E27FC236}">
                  <a16:creationId xmlns:a16="http://schemas.microsoft.com/office/drawing/2014/main" id="{82CC9C86-2CE9-4C81-9755-E6E27C47C332}"/>
                </a:ext>
              </a:extLst>
            </p:cNvPr>
            <p:cNvSpPr/>
            <p:nvPr/>
          </p:nvSpPr>
          <p:spPr>
            <a:xfrm>
              <a:off x="2212427" y="1953533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1"/>
                  </a:moveTo>
                  <a:cubicBezTo>
                    <a:pt x="4" y="8"/>
                    <a:pt x="4" y="15"/>
                    <a:pt x="7" y="22"/>
                  </a:cubicBezTo>
                  <a:cubicBezTo>
                    <a:pt x="4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4457;p53">
              <a:extLst>
                <a:ext uri="{FF2B5EF4-FFF2-40B4-BE49-F238E27FC236}">
                  <a16:creationId xmlns:a16="http://schemas.microsoft.com/office/drawing/2014/main" id="{26A316FF-2034-4E86-9EBC-50309484506C}"/>
                </a:ext>
              </a:extLst>
            </p:cNvPr>
            <p:cNvSpPr/>
            <p:nvPr/>
          </p:nvSpPr>
          <p:spPr>
            <a:xfrm>
              <a:off x="2212278" y="1953248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cubicBezTo>
                    <a:pt x="1" y="4"/>
                    <a:pt x="4" y="11"/>
                    <a:pt x="8" y="18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4458;p53">
              <a:extLst>
                <a:ext uri="{FF2B5EF4-FFF2-40B4-BE49-F238E27FC236}">
                  <a16:creationId xmlns:a16="http://schemas.microsoft.com/office/drawing/2014/main" id="{D066C0B9-4C0E-4AB7-A2B2-DF357F1A3CEF}"/>
                </a:ext>
              </a:extLst>
            </p:cNvPr>
            <p:cNvSpPr/>
            <p:nvPr/>
          </p:nvSpPr>
          <p:spPr>
            <a:xfrm>
              <a:off x="2216080" y="1961421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4459;p53">
              <a:extLst>
                <a:ext uri="{FF2B5EF4-FFF2-40B4-BE49-F238E27FC236}">
                  <a16:creationId xmlns:a16="http://schemas.microsoft.com/office/drawing/2014/main" id="{274B09CF-DBBE-4B60-A72C-540DBA8EDFA5}"/>
                </a:ext>
              </a:extLst>
            </p:cNvPr>
            <p:cNvSpPr/>
            <p:nvPr/>
          </p:nvSpPr>
          <p:spPr>
            <a:xfrm>
              <a:off x="2307348" y="1867601"/>
              <a:ext cx="394" cy="489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0" y="35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4460;p53">
              <a:extLst>
                <a:ext uri="{FF2B5EF4-FFF2-40B4-BE49-F238E27FC236}">
                  <a16:creationId xmlns:a16="http://schemas.microsoft.com/office/drawing/2014/main" id="{05720480-5CB9-404F-9F3A-003DBD543C7E}"/>
                </a:ext>
              </a:extLst>
            </p:cNvPr>
            <p:cNvSpPr/>
            <p:nvPr/>
          </p:nvSpPr>
          <p:spPr>
            <a:xfrm>
              <a:off x="2305583" y="1869312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7"/>
                  </a:moveTo>
                  <a:cubicBezTo>
                    <a:pt x="11" y="4"/>
                    <a:pt x="18" y="4"/>
                    <a:pt x="25" y="0"/>
                  </a:cubicBezTo>
                  <a:cubicBezTo>
                    <a:pt x="18" y="4"/>
                    <a:pt x="11" y="4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4461;p53">
              <a:extLst>
                <a:ext uri="{FF2B5EF4-FFF2-40B4-BE49-F238E27FC236}">
                  <a16:creationId xmlns:a16="http://schemas.microsoft.com/office/drawing/2014/main" id="{4BFB6B66-2251-4F2E-A524-29E197C8673A}"/>
                </a:ext>
              </a:extLst>
            </p:cNvPr>
            <p:cNvSpPr/>
            <p:nvPr/>
          </p:nvSpPr>
          <p:spPr>
            <a:xfrm>
              <a:off x="2306302" y="1868932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4"/>
                  </a:moveTo>
                  <a:cubicBezTo>
                    <a:pt x="7" y="11"/>
                    <a:pt x="14" y="4"/>
                    <a:pt x="21" y="0"/>
                  </a:cubicBezTo>
                  <a:cubicBezTo>
                    <a:pt x="14" y="4"/>
                    <a:pt x="7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4462;p53">
              <a:extLst>
                <a:ext uri="{FF2B5EF4-FFF2-40B4-BE49-F238E27FC236}">
                  <a16:creationId xmlns:a16="http://schemas.microsoft.com/office/drawing/2014/main" id="{7A4ACFFE-2583-4E3D-817D-3FC89B908398}"/>
                </a:ext>
              </a:extLst>
            </p:cNvPr>
            <p:cNvSpPr/>
            <p:nvPr/>
          </p:nvSpPr>
          <p:spPr>
            <a:xfrm>
              <a:off x="2305963" y="1869162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1" y="11"/>
                  </a:moveTo>
                  <a:cubicBezTo>
                    <a:pt x="11" y="8"/>
                    <a:pt x="18" y="4"/>
                    <a:pt x="25" y="1"/>
                  </a:cubicBezTo>
                  <a:cubicBezTo>
                    <a:pt x="18" y="4"/>
                    <a:pt x="1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4463;p53">
              <a:extLst>
                <a:ext uri="{FF2B5EF4-FFF2-40B4-BE49-F238E27FC236}">
                  <a16:creationId xmlns:a16="http://schemas.microsoft.com/office/drawing/2014/main" id="{ED2D18AE-42BB-44BF-BF00-A7C5D03B56F1}"/>
                </a:ext>
              </a:extLst>
            </p:cNvPr>
            <p:cNvSpPr/>
            <p:nvPr/>
          </p:nvSpPr>
          <p:spPr>
            <a:xfrm>
              <a:off x="2306628" y="1868646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2" y="0"/>
                  </a:moveTo>
                  <a:cubicBezTo>
                    <a:pt x="15" y="7"/>
                    <a:pt x="8" y="14"/>
                    <a:pt x="1" y="21"/>
                  </a:cubicBezTo>
                  <a:cubicBezTo>
                    <a:pt x="8" y="14"/>
                    <a:pt x="15" y="7"/>
                    <a:pt x="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4464;p53">
              <a:extLst>
                <a:ext uri="{FF2B5EF4-FFF2-40B4-BE49-F238E27FC236}">
                  <a16:creationId xmlns:a16="http://schemas.microsoft.com/office/drawing/2014/main" id="{BB819F97-CF3D-44D9-A94D-804962737119}"/>
                </a:ext>
              </a:extLst>
            </p:cNvPr>
            <p:cNvSpPr/>
            <p:nvPr/>
          </p:nvSpPr>
          <p:spPr>
            <a:xfrm>
              <a:off x="2306968" y="1868171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11"/>
                    <a:pt x="7" y="18"/>
                    <a:pt x="0" y="28"/>
                  </a:cubicBezTo>
                  <a:cubicBezTo>
                    <a:pt x="11" y="21"/>
                    <a:pt x="18" y="11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4465;p53">
              <a:extLst>
                <a:ext uri="{FF2B5EF4-FFF2-40B4-BE49-F238E27FC236}">
                  <a16:creationId xmlns:a16="http://schemas.microsoft.com/office/drawing/2014/main" id="{2ABA1BF5-4ADB-4EB2-B078-765B72683BB2}"/>
                </a:ext>
              </a:extLst>
            </p:cNvPr>
            <p:cNvSpPr/>
            <p:nvPr/>
          </p:nvSpPr>
          <p:spPr>
            <a:xfrm>
              <a:off x="2305162" y="1869407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4"/>
                  </a:moveTo>
                  <a:cubicBezTo>
                    <a:pt x="7" y="4"/>
                    <a:pt x="18" y="0"/>
                    <a:pt x="28" y="0"/>
                  </a:cubicBezTo>
                  <a:cubicBezTo>
                    <a:pt x="18" y="0"/>
                    <a:pt x="7" y="4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4466;p53">
              <a:extLst>
                <a:ext uri="{FF2B5EF4-FFF2-40B4-BE49-F238E27FC236}">
                  <a16:creationId xmlns:a16="http://schemas.microsoft.com/office/drawing/2014/main" id="{35AAEA73-20DA-441A-9E5B-FCAC64B19BAF}"/>
                </a:ext>
              </a:extLst>
            </p:cNvPr>
            <p:cNvSpPr/>
            <p:nvPr/>
          </p:nvSpPr>
          <p:spPr>
            <a:xfrm>
              <a:off x="2305067" y="18694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4467;p53">
              <a:extLst>
                <a:ext uri="{FF2B5EF4-FFF2-40B4-BE49-F238E27FC236}">
                  <a16:creationId xmlns:a16="http://schemas.microsoft.com/office/drawing/2014/main" id="{1FB7CCAB-500B-4764-929D-DFE0963C4076}"/>
                </a:ext>
              </a:extLst>
            </p:cNvPr>
            <p:cNvSpPr/>
            <p:nvPr/>
          </p:nvSpPr>
          <p:spPr>
            <a:xfrm>
              <a:off x="2353593" y="1948930"/>
              <a:ext cx="11799" cy="11704"/>
            </a:xfrm>
            <a:custGeom>
              <a:avLst/>
              <a:gdLst/>
              <a:ahLst/>
              <a:cxnLst/>
              <a:rect l="l" t="t" r="r" b="b"/>
              <a:pathLst>
                <a:path w="869" h="862" extrusionOk="0">
                  <a:moveTo>
                    <a:pt x="711" y="0"/>
                  </a:moveTo>
                  <a:lnTo>
                    <a:pt x="669" y="25"/>
                  </a:lnTo>
                  <a:lnTo>
                    <a:pt x="662" y="28"/>
                  </a:lnTo>
                  <a:lnTo>
                    <a:pt x="652" y="35"/>
                  </a:lnTo>
                  <a:lnTo>
                    <a:pt x="648" y="39"/>
                  </a:lnTo>
                  <a:lnTo>
                    <a:pt x="641" y="46"/>
                  </a:lnTo>
                  <a:lnTo>
                    <a:pt x="638" y="49"/>
                  </a:lnTo>
                  <a:lnTo>
                    <a:pt x="631" y="53"/>
                  </a:lnTo>
                  <a:lnTo>
                    <a:pt x="627" y="53"/>
                  </a:lnTo>
                  <a:lnTo>
                    <a:pt x="624" y="56"/>
                  </a:lnTo>
                  <a:cubicBezTo>
                    <a:pt x="617" y="63"/>
                    <a:pt x="610" y="70"/>
                    <a:pt x="603" y="77"/>
                  </a:cubicBezTo>
                  <a:lnTo>
                    <a:pt x="599" y="81"/>
                  </a:lnTo>
                  <a:cubicBezTo>
                    <a:pt x="592" y="88"/>
                    <a:pt x="585" y="95"/>
                    <a:pt x="575" y="98"/>
                  </a:cubicBezTo>
                  <a:lnTo>
                    <a:pt x="571" y="98"/>
                  </a:lnTo>
                  <a:cubicBezTo>
                    <a:pt x="561" y="102"/>
                    <a:pt x="554" y="105"/>
                    <a:pt x="547" y="105"/>
                  </a:cubicBezTo>
                  <a:lnTo>
                    <a:pt x="543" y="105"/>
                  </a:lnTo>
                  <a:cubicBezTo>
                    <a:pt x="533" y="109"/>
                    <a:pt x="522" y="112"/>
                    <a:pt x="512" y="112"/>
                  </a:cubicBezTo>
                  <a:lnTo>
                    <a:pt x="477" y="112"/>
                  </a:lnTo>
                  <a:cubicBezTo>
                    <a:pt x="459" y="112"/>
                    <a:pt x="442" y="112"/>
                    <a:pt x="421" y="109"/>
                  </a:cubicBezTo>
                  <a:lnTo>
                    <a:pt x="407" y="109"/>
                  </a:lnTo>
                  <a:lnTo>
                    <a:pt x="354" y="102"/>
                  </a:lnTo>
                  <a:lnTo>
                    <a:pt x="347" y="102"/>
                  </a:lnTo>
                  <a:cubicBezTo>
                    <a:pt x="326" y="147"/>
                    <a:pt x="302" y="189"/>
                    <a:pt x="270" y="235"/>
                  </a:cubicBezTo>
                  <a:cubicBezTo>
                    <a:pt x="249" y="266"/>
                    <a:pt x="225" y="298"/>
                    <a:pt x="207" y="329"/>
                  </a:cubicBezTo>
                  <a:lnTo>
                    <a:pt x="200" y="333"/>
                  </a:lnTo>
                  <a:cubicBezTo>
                    <a:pt x="179" y="364"/>
                    <a:pt x="158" y="392"/>
                    <a:pt x="137" y="420"/>
                  </a:cubicBezTo>
                  <a:lnTo>
                    <a:pt x="130" y="431"/>
                  </a:lnTo>
                  <a:cubicBezTo>
                    <a:pt x="120" y="445"/>
                    <a:pt x="109" y="455"/>
                    <a:pt x="99" y="469"/>
                  </a:cubicBezTo>
                  <a:cubicBezTo>
                    <a:pt x="1" y="578"/>
                    <a:pt x="64" y="805"/>
                    <a:pt x="88" y="854"/>
                  </a:cubicBezTo>
                  <a:cubicBezTo>
                    <a:pt x="94" y="859"/>
                    <a:pt x="110" y="862"/>
                    <a:pt x="133" y="862"/>
                  </a:cubicBezTo>
                  <a:cubicBezTo>
                    <a:pt x="177" y="862"/>
                    <a:pt x="246" y="850"/>
                    <a:pt x="302" y="812"/>
                  </a:cubicBezTo>
                  <a:cubicBezTo>
                    <a:pt x="309" y="805"/>
                    <a:pt x="316" y="802"/>
                    <a:pt x="323" y="798"/>
                  </a:cubicBezTo>
                  <a:lnTo>
                    <a:pt x="330" y="795"/>
                  </a:lnTo>
                  <a:lnTo>
                    <a:pt x="344" y="788"/>
                  </a:lnTo>
                  <a:lnTo>
                    <a:pt x="354" y="784"/>
                  </a:lnTo>
                  <a:lnTo>
                    <a:pt x="365" y="781"/>
                  </a:lnTo>
                  <a:lnTo>
                    <a:pt x="375" y="781"/>
                  </a:lnTo>
                  <a:lnTo>
                    <a:pt x="389" y="777"/>
                  </a:lnTo>
                  <a:lnTo>
                    <a:pt x="438" y="777"/>
                  </a:lnTo>
                  <a:lnTo>
                    <a:pt x="452" y="781"/>
                  </a:lnTo>
                  <a:lnTo>
                    <a:pt x="459" y="781"/>
                  </a:lnTo>
                  <a:lnTo>
                    <a:pt x="473" y="788"/>
                  </a:lnTo>
                  <a:lnTo>
                    <a:pt x="480" y="788"/>
                  </a:lnTo>
                  <a:lnTo>
                    <a:pt x="494" y="795"/>
                  </a:lnTo>
                  <a:lnTo>
                    <a:pt x="498" y="798"/>
                  </a:lnTo>
                  <a:cubicBezTo>
                    <a:pt x="512" y="805"/>
                    <a:pt x="522" y="812"/>
                    <a:pt x="536" y="819"/>
                  </a:cubicBezTo>
                  <a:lnTo>
                    <a:pt x="540" y="823"/>
                  </a:lnTo>
                  <a:lnTo>
                    <a:pt x="554" y="833"/>
                  </a:lnTo>
                  <a:lnTo>
                    <a:pt x="561" y="837"/>
                  </a:lnTo>
                  <a:lnTo>
                    <a:pt x="575" y="851"/>
                  </a:lnTo>
                  <a:lnTo>
                    <a:pt x="582" y="854"/>
                  </a:lnTo>
                  <a:cubicBezTo>
                    <a:pt x="627" y="802"/>
                    <a:pt x="669" y="749"/>
                    <a:pt x="711" y="704"/>
                  </a:cubicBezTo>
                  <a:cubicBezTo>
                    <a:pt x="669" y="686"/>
                    <a:pt x="631" y="676"/>
                    <a:pt x="596" y="662"/>
                  </a:cubicBezTo>
                  <a:cubicBezTo>
                    <a:pt x="554" y="651"/>
                    <a:pt x="515" y="634"/>
                    <a:pt x="480" y="606"/>
                  </a:cubicBezTo>
                  <a:cubicBezTo>
                    <a:pt x="452" y="578"/>
                    <a:pt x="445" y="539"/>
                    <a:pt x="456" y="504"/>
                  </a:cubicBezTo>
                  <a:cubicBezTo>
                    <a:pt x="487" y="399"/>
                    <a:pt x="687" y="273"/>
                    <a:pt x="827" y="242"/>
                  </a:cubicBezTo>
                  <a:cubicBezTo>
                    <a:pt x="858" y="235"/>
                    <a:pt x="858" y="224"/>
                    <a:pt x="862" y="221"/>
                  </a:cubicBezTo>
                  <a:cubicBezTo>
                    <a:pt x="869" y="193"/>
                    <a:pt x="834" y="109"/>
                    <a:pt x="750" y="32"/>
                  </a:cubicBezTo>
                  <a:lnTo>
                    <a:pt x="7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4468;p53">
              <a:extLst>
                <a:ext uri="{FF2B5EF4-FFF2-40B4-BE49-F238E27FC236}">
                  <a16:creationId xmlns:a16="http://schemas.microsoft.com/office/drawing/2014/main" id="{8DB7E094-D7B2-443E-BC03-CE20B63B3312}"/>
                </a:ext>
              </a:extLst>
            </p:cNvPr>
            <p:cNvSpPr/>
            <p:nvPr/>
          </p:nvSpPr>
          <p:spPr>
            <a:xfrm>
              <a:off x="2361481" y="1958570"/>
              <a:ext cx="1779" cy="2064"/>
            </a:xfrm>
            <a:custGeom>
              <a:avLst/>
              <a:gdLst/>
              <a:ahLst/>
              <a:cxnLst/>
              <a:rect l="l" t="t" r="r" b="b"/>
              <a:pathLst>
                <a:path w="131" h="152" extrusionOk="0">
                  <a:moveTo>
                    <a:pt x="130" y="1"/>
                  </a:moveTo>
                  <a:lnTo>
                    <a:pt x="130" y="1"/>
                  </a:lnTo>
                  <a:cubicBezTo>
                    <a:pt x="88" y="43"/>
                    <a:pt x="43" y="95"/>
                    <a:pt x="1" y="151"/>
                  </a:cubicBezTo>
                  <a:lnTo>
                    <a:pt x="4" y="151"/>
                  </a:lnTo>
                  <a:cubicBezTo>
                    <a:pt x="39" y="102"/>
                    <a:pt x="85" y="50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4469;p53">
              <a:extLst>
                <a:ext uri="{FF2B5EF4-FFF2-40B4-BE49-F238E27FC236}">
                  <a16:creationId xmlns:a16="http://schemas.microsoft.com/office/drawing/2014/main" id="{5B6F3956-A1D8-4997-B738-6C2075D3EFE8}"/>
                </a:ext>
              </a:extLst>
            </p:cNvPr>
            <p:cNvSpPr/>
            <p:nvPr/>
          </p:nvSpPr>
          <p:spPr>
            <a:xfrm>
              <a:off x="2314910" y="1908374"/>
              <a:ext cx="47019" cy="40325"/>
            </a:xfrm>
            <a:custGeom>
              <a:avLst/>
              <a:gdLst/>
              <a:ahLst/>
              <a:cxnLst/>
              <a:rect l="l" t="t" r="r" b="b"/>
              <a:pathLst>
                <a:path w="3463" h="2970" extrusionOk="0">
                  <a:moveTo>
                    <a:pt x="1068" y="1"/>
                  </a:moveTo>
                  <a:lnTo>
                    <a:pt x="1068" y="4"/>
                  </a:lnTo>
                  <a:cubicBezTo>
                    <a:pt x="1054" y="25"/>
                    <a:pt x="1036" y="43"/>
                    <a:pt x="1022" y="64"/>
                  </a:cubicBezTo>
                  <a:lnTo>
                    <a:pt x="1012" y="71"/>
                  </a:lnTo>
                  <a:cubicBezTo>
                    <a:pt x="998" y="92"/>
                    <a:pt x="984" y="106"/>
                    <a:pt x="966" y="123"/>
                  </a:cubicBezTo>
                  <a:lnTo>
                    <a:pt x="959" y="130"/>
                  </a:lnTo>
                  <a:cubicBezTo>
                    <a:pt x="942" y="148"/>
                    <a:pt x="928" y="165"/>
                    <a:pt x="910" y="179"/>
                  </a:cubicBezTo>
                  <a:lnTo>
                    <a:pt x="907" y="183"/>
                  </a:lnTo>
                  <a:cubicBezTo>
                    <a:pt x="889" y="197"/>
                    <a:pt x="875" y="214"/>
                    <a:pt x="858" y="228"/>
                  </a:cubicBezTo>
                  <a:cubicBezTo>
                    <a:pt x="840" y="239"/>
                    <a:pt x="826" y="253"/>
                    <a:pt x="809" y="263"/>
                  </a:cubicBezTo>
                  <a:lnTo>
                    <a:pt x="802" y="270"/>
                  </a:lnTo>
                  <a:lnTo>
                    <a:pt x="760" y="302"/>
                  </a:lnTo>
                  <a:lnTo>
                    <a:pt x="753" y="305"/>
                  </a:lnTo>
                  <a:lnTo>
                    <a:pt x="714" y="333"/>
                  </a:lnTo>
                  <a:lnTo>
                    <a:pt x="707" y="337"/>
                  </a:lnTo>
                  <a:lnTo>
                    <a:pt x="672" y="361"/>
                  </a:lnTo>
                  <a:cubicBezTo>
                    <a:pt x="644" y="379"/>
                    <a:pt x="616" y="400"/>
                    <a:pt x="588" y="421"/>
                  </a:cubicBezTo>
                  <a:cubicBezTo>
                    <a:pt x="546" y="463"/>
                    <a:pt x="494" y="494"/>
                    <a:pt x="441" y="519"/>
                  </a:cubicBezTo>
                  <a:cubicBezTo>
                    <a:pt x="329" y="582"/>
                    <a:pt x="291" y="610"/>
                    <a:pt x="301" y="666"/>
                  </a:cubicBezTo>
                  <a:cubicBezTo>
                    <a:pt x="340" y="855"/>
                    <a:pt x="273" y="1037"/>
                    <a:pt x="84" y="1261"/>
                  </a:cubicBezTo>
                  <a:cubicBezTo>
                    <a:pt x="56" y="1296"/>
                    <a:pt x="32" y="1338"/>
                    <a:pt x="21" y="1380"/>
                  </a:cubicBezTo>
                  <a:lnTo>
                    <a:pt x="21" y="1387"/>
                  </a:lnTo>
                  <a:cubicBezTo>
                    <a:pt x="18" y="1394"/>
                    <a:pt x="18" y="1405"/>
                    <a:pt x="14" y="1415"/>
                  </a:cubicBezTo>
                  <a:cubicBezTo>
                    <a:pt x="11" y="1426"/>
                    <a:pt x="14" y="1429"/>
                    <a:pt x="11" y="1433"/>
                  </a:cubicBezTo>
                  <a:cubicBezTo>
                    <a:pt x="7" y="1440"/>
                    <a:pt x="11" y="1443"/>
                    <a:pt x="11" y="1447"/>
                  </a:cubicBezTo>
                  <a:cubicBezTo>
                    <a:pt x="0" y="1573"/>
                    <a:pt x="14" y="1699"/>
                    <a:pt x="42" y="1818"/>
                  </a:cubicBezTo>
                  <a:lnTo>
                    <a:pt x="42" y="1828"/>
                  </a:lnTo>
                  <a:cubicBezTo>
                    <a:pt x="46" y="1849"/>
                    <a:pt x="49" y="1870"/>
                    <a:pt x="53" y="1891"/>
                  </a:cubicBezTo>
                  <a:lnTo>
                    <a:pt x="60" y="1891"/>
                  </a:lnTo>
                  <a:lnTo>
                    <a:pt x="88" y="1905"/>
                  </a:lnTo>
                  <a:lnTo>
                    <a:pt x="431" y="1905"/>
                  </a:lnTo>
                  <a:lnTo>
                    <a:pt x="441" y="1909"/>
                  </a:lnTo>
                  <a:lnTo>
                    <a:pt x="448" y="1912"/>
                  </a:lnTo>
                  <a:lnTo>
                    <a:pt x="455" y="1912"/>
                  </a:lnTo>
                  <a:lnTo>
                    <a:pt x="462" y="1916"/>
                  </a:lnTo>
                  <a:lnTo>
                    <a:pt x="469" y="1919"/>
                  </a:lnTo>
                  <a:lnTo>
                    <a:pt x="476" y="1923"/>
                  </a:lnTo>
                  <a:lnTo>
                    <a:pt x="483" y="1926"/>
                  </a:lnTo>
                  <a:lnTo>
                    <a:pt x="487" y="1926"/>
                  </a:lnTo>
                  <a:lnTo>
                    <a:pt x="494" y="1930"/>
                  </a:lnTo>
                  <a:lnTo>
                    <a:pt x="497" y="1930"/>
                  </a:lnTo>
                  <a:lnTo>
                    <a:pt x="504" y="1937"/>
                  </a:lnTo>
                  <a:lnTo>
                    <a:pt x="511" y="1944"/>
                  </a:lnTo>
                  <a:cubicBezTo>
                    <a:pt x="532" y="1895"/>
                    <a:pt x="550" y="1846"/>
                    <a:pt x="564" y="1797"/>
                  </a:cubicBezTo>
                  <a:cubicBezTo>
                    <a:pt x="595" y="1702"/>
                    <a:pt x="641" y="1643"/>
                    <a:pt x="704" y="1625"/>
                  </a:cubicBezTo>
                  <a:cubicBezTo>
                    <a:pt x="718" y="1620"/>
                    <a:pt x="734" y="1618"/>
                    <a:pt x="750" y="1618"/>
                  </a:cubicBezTo>
                  <a:cubicBezTo>
                    <a:pt x="803" y="1618"/>
                    <a:pt x="862" y="1644"/>
                    <a:pt x="924" y="1695"/>
                  </a:cubicBezTo>
                  <a:cubicBezTo>
                    <a:pt x="949" y="1716"/>
                    <a:pt x="970" y="1737"/>
                    <a:pt x="991" y="1758"/>
                  </a:cubicBezTo>
                  <a:cubicBezTo>
                    <a:pt x="1044" y="1812"/>
                    <a:pt x="1079" y="1843"/>
                    <a:pt x="1125" y="1843"/>
                  </a:cubicBezTo>
                  <a:cubicBezTo>
                    <a:pt x="1145" y="1843"/>
                    <a:pt x="1167" y="1837"/>
                    <a:pt x="1194" y="1825"/>
                  </a:cubicBezTo>
                  <a:cubicBezTo>
                    <a:pt x="1270" y="1786"/>
                    <a:pt x="1320" y="1770"/>
                    <a:pt x="1360" y="1770"/>
                  </a:cubicBezTo>
                  <a:cubicBezTo>
                    <a:pt x="1393" y="1770"/>
                    <a:pt x="1419" y="1781"/>
                    <a:pt x="1449" y="1800"/>
                  </a:cubicBezTo>
                  <a:cubicBezTo>
                    <a:pt x="1463" y="1811"/>
                    <a:pt x="1474" y="1818"/>
                    <a:pt x="1488" y="1821"/>
                  </a:cubicBezTo>
                  <a:cubicBezTo>
                    <a:pt x="1516" y="1826"/>
                    <a:pt x="1544" y="1830"/>
                    <a:pt x="1572" y="1830"/>
                  </a:cubicBezTo>
                  <a:cubicBezTo>
                    <a:pt x="1583" y="1830"/>
                    <a:pt x="1593" y="1829"/>
                    <a:pt x="1603" y="1828"/>
                  </a:cubicBezTo>
                  <a:cubicBezTo>
                    <a:pt x="1656" y="1828"/>
                    <a:pt x="1712" y="1825"/>
                    <a:pt x="1757" y="1821"/>
                  </a:cubicBezTo>
                  <a:cubicBezTo>
                    <a:pt x="1812" y="1817"/>
                    <a:pt x="1866" y="1814"/>
                    <a:pt x="1919" y="1814"/>
                  </a:cubicBezTo>
                  <a:cubicBezTo>
                    <a:pt x="1952" y="1814"/>
                    <a:pt x="1984" y="1815"/>
                    <a:pt x="2017" y="1818"/>
                  </a:cubicBezTo>
                  <a:cubicBezTo>
                    <a:pt x="2024" y="1818"/>
                    <a:pt x="2027" y="1821"/>
                    <a:pt x="2031" y="1821"/>
                  </a:cubicBezTo>
                  <a:lnTo>
                    <a:pt x="2038" y="1825"/>
                  </a:lnTo>
                  <a:lnTo>
                    <a:pt x="2048" y="1828"/>
                  </a:lnTo>
                  <a:lnTo>
                    <a:pt x="2059" y="1835"/>
                  </a:lnTo>
                  <a:lnTo>
                    <a:pt x="2066" y="1839"/>
                  </a:lnTo>
                  <a:lnTo>
                    <a:pt x="2080" y="1849"/>
                  </a:lnTo>
                  <a:lnTo>
                    <a:pt x="2087" y="1856"/>
                  </a:lnTo>
                  <a:lnTo>
                    <a:pt x="2104" y="1867"/>
                  </a:lnTo>
                  <a:lnTo>
                    <a:pt x="2111" y="1874"/>
                  </a:lnTo>
                  <a:lnTo>
                    <a:pt x="2132" y="1888"/>
                  </a:lnTo>
                  <a:lnTo>
                    <a:pt x="2139" y="1895"/>
                  </a:lnTo>
                  <a:lnTo>
                    <a:pt x="2160" y="1909"/>
                  </a:lnTo>
                  <a:lnTo>
                    <a:pt x="2171" y="1919"/>
                  </a:lnTo>
                  <a:lnTo>
                    <a:pt x="2192" y="1937"/>
                  </a:lnTo>
                  <a:lnTo>
                    <a:pt x="2202" y="1944"/>
                  </a:lnTo>
                  <a:lnTo>
                    <a:pt x="2223" y="1965"/>
                  </a:lnTo>
                  <a:lnTo>
                    <a:pt x="2234" y="1975"/>
                  </a:lnTo>
                  <a:lnTo>
                    <a:pt x="2255" y="1993"/>
                  </a:lnTo>
                  <a:lnTo>
                    <a:pt x="2269" y="2007"/>
                  </a:lnTo>
                  <a:lnTo>
                    <a:pt x="2293" y="2028"/>
                  </a:lnTo>
                  <a:lnTo>
                    <a:pt x="2307" y="2042"/>
                  </a:lnTo>
                  <a:lnTo>
                    <a:pt x="2332" y="2059"/>
                  </a:lnTo>
                  <a:lnTo>
                    <a:pt x="2346" y="2077"/>
                  </a:lnTo>
                  <a:lnTo>
                    <a:pt x="2367" y="2094"/>
                  </a:lnTo>
                  <a:lnTo>
                    <a:pt x="2388" y="2115"/>
                  </a:lnTo>
                  <a:lnTo>
                    <a:pt x="2405" y="2133"/>
                  </a:lnTo>
                  <a:lnTo>
                    <a:pt x="2430" y="2154"/>
                  </a:lnTo>
                  <a:lnTo>
                    <a:pt x="2440" y="2168"/>
                  </a:lnTo>
                  <a:lnTo>
                    <a:pt x="2472" y="2196"/>
                  </a:lnTo>
                  <a:lnTo>
                    <a:pt x="2479" y="2206"/>
                  </a:lnTo>
                  <a:lnTo>
                    <a:pt x="2514" y="2238"/>
                  </a:lnTo>
                  <a:lnTo>
                    <a:pt x="2524" y="2248"/>
                  </a:lnTo>
                  <a:cubicBezTo>
                    <a:pt x="2755" y="2476"/>
                    <a:pt x="3018" y="2752"/>
                    <a:pt x="3214" y="2959"/>
                  </a:cubicBezTo>
                  <a:lnTo>
                    <a:pt x="3217" y="2959"/>
                  </a:lnTo>
                  <a:cubicBezTo>
                    <a:pt x="3253" y="2965"/>
                    <a:pt x="3292" y="2970"/>
                    <a:pt x="3322" y="2970"/>
                  </a:cubicBezTo>
                  <a:cubicBezTo>
                    <a:pt x="3346" y="2970"/>
                    <a:pt x="3363" y="2967"/>
                    <a:pt x="3368" y="2959"/>
                  </a:cubicBezTo>
                  <a:lnTo>
                    <a:pt x="3375" y="2952"/>
                  </a:lnTo>
                  <a:lnTo>
                    <a:pt x="3378" y="2949"/>
                  </a:lnTo>
                  <a:lnTo>
                    <a:pt x="3382" y="2945"/>
                  </a:lnTo>
                  <a:lnTo>
                    <a:pt x="3385" y="2942"/>
                  </a:lnTo>
                  <a:lnTo>
                    <a:pt x="3396" y="2931"/>
                  </a:lnTo>
                  <a:lnTo>
                    <a:pt x="3410" y="2921"/>
                  </a:lnTo>
                  <a:lnTo>
                    <a:pt x="3417" y="2917"/>
                  </a:lnTo>
                  <a:lnTo>
                    <a:pt x="3427" y="2907"/>
                  </a:lnTo>
                  <a:lnTo>
                    <a:pt x="3438" y="2903"/>
                  </a:lnTo>
                  <a:lnTo>
                    <a:pt x="3452" y="2893"/>
                  </a:lnTo>
                  <a:lnTo>
                    <a:pt x="3462" y="2886"/>
                  </a:lnTo>
                  <a:cubicBezTo>
                    <a:pt x="3273" y="2696"/>
                    <a:pt x="3098" y="2493"/>
                    <a:pt x="2937" y="2283"/>
                  </a:cubicBezTo>
                  <a:cubicBezTo>
                    <a:pt x="2643" y="1912"/>
                    <a:pt x="2297" y="1713"/>
                    <a:pt x="2122" y="1713"/>
                  </a:cubicBezTo>
                  <a:cubicBezTo>
                    <a:pt x="1975" y="1713"/>
                    <a:pt x="1897" y="1573"/>
                    <a:pt x="1845" y="1475"/>
                  </a:cubicBezTo>
                  <a:cubicBezTo>
                    <a:pt x="1824" y="1436"/>
                    <a:pt x="1785" y="1366"/>
                    <a:pt x="1768" y="1363"/>
                  </a:cubicBezTo>
                  <a:cubicBezTo>
                    <a:pt x="1593" y="1342"/>
                    <a:pt x="1313" y="817"/>
                    <a:pt x="1306" y="498"/>
                  </a:cubicBezTo>
                  <a:cubicBezTo>
                    <a:pt x="1302" y="379"/>
                    <a:pt x="1211" y="193"/>
                    <a:pt x="10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4470;p53">
              <a:extLst>
                <a:ext uri="{FF2B5EF4-FFF2-40B4-BE49-F238E27FC236}">
                  <a16:creationId xmlns:a16="http://schemas.microsoft.com/office/drawing/2014/main" id="{17E1AF14-23C6-4960-86BF-78AF08C20F73}"/>
                </a:ext>
              </a:extLst>
            </p:cNvPr>
            <p:cNvSpPr/>
            <p:nvPr/>
          </p:nvSpPr>
          <p:spPr>
            <a:xfrm>
              <a:off x="2327266" y="1910329"/>
              <a:ext cx="625" cy="679"/>
            </a:xfrm>
            <a:custGeom>
              <a:avLst/>
              <a:gdLst/>
              <a:ahLst/>
              <a:cxnLst/>
              <a:rect l="l" t="t" r="r" b="b"/>
              <a:pathLst>
                <a:path w="46" h="50" extrusionOk="0">
                  <a:moveTo>
                    <a:pt x="46" y="0"/>
                  </a:moveTo>
                  <a:cubicBezTo>
                    <a:pt x="32" y="18"/>
                    <a:pt x="14" y="32"/>
                    <a:pt x="0" y="49"/>
                  </a:cubicBezTo>
                  <a:cubicBezTo>
                    <a:pt x="14" y="35"/>
                    <a:pt x="32" y="18"/>
                    <a:pt x="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4471;p53">
              <a:extLst>
                <a:ext uri="{FF2B5EF4-FFF2-40B4-BE49-F238E27FC236}">
                  <a16:creationId xmlns:a16="http://schemas.microsoft.com/office/drawing/2014/main" id="{510BFC79-1887-4B9E-8234-FC2503F1746B}"/>
                </a:ext>
              </a:extLst>
            </p:cNvPr>
            <p:cNvSpPr/>
            <p:nvPr/>
          </p:nvSpPr>
          <p:spPr>
            <a:xfrm>
              <a:off x="2324034" y="1913126"/>
              <a:ext cx="489" cy="353"/>
            </a:xfrm>
            <a:custGeom>
              <a:avLst/>
              <a:gdLst/>
              <a:ahLst/>
              <a:cxnLst/>
              <a:rect l="l" t="t" r="r" b="b"/>
              <a:pathLst>
                <a:path w="36" h="26" extrusionOk="0">
                  <a:moveTo>
                    <a:pt x="0" y="25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4472;p53">
              <a:extLst>
                <a:ext uri="{FF2B5EF4-FFF2-40B4-BE49-F238E27FC236}">
                  <a16:creationId xmlns:a16="http://schemas.microsoft.com/office/drawing/2014/main" id="{F0286771-7E6D-418F-BB8D-691E00AC7B94}"/>
                </a:ext>
              </a:extLst>
            </p:cNvPr>
            <p:cNvSpPr/>
            <p:nvPr/>
          </p:nvSpPr>
          <p:spPr>
            <a:xfrm>
              <a:off x="2325881" y="1911660"/>
              <a:ext cx="638" cy="489"/>
            </a:xfrm>
            <a:custGeom>
              <a:avLst/>
              <a:gdLst/>
              <a:ahLst/>
              <a:cxnLst/>
              <a:rect l="l" t="t" r="r" b="b"/>
              <a:pathLst>
                <a:path w="47" h="36" extrusionOk="0">
                  <a:moveTo>
                    <a:pt x="1" y="35"/>
                  </a:moveTo>
                  <a:cubicBezTo>
                    <a:pt x="15" y="25"/>
                    <a:pt x="32" y="11"/>
                    <a:pt x="46" y="0"/>
                  </a:cubicBezTo>
                  <a:cubicBezTo>
                    <a:pt x="32" y="11"/>
                    <a:pt x="15" y="25"/>
                    <a:pt x="1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4473;p53">
              <a:extLst>
                <a:ext uri="{FF2B5EF4-FFF2-40B4-BE49-F238E27FC236}">
                  <a16:creationId xmlns:a16="http://schemas.microsoft.com/office/drawing/2014/main" id="{72CC49DB-7B69-462F-A426-D7FE6541A77E}"/>
                </a:ext>
              </a:extLst>
            </p:cNvPr>
            <p:cNvSpPr/>
            <p:nvPr/>
          </p:nvSpPr>
          <p:spPr>
            <a:xfrm>
              <a:off x="2324605" y="1912705"/>
              <a:ext cx="530" cy="394"/>
            </a:xfrm>
            <a:custGeom>
              <a:avLst/>
              <a:gdLst/>
              <a:ahLst/>
              <a:cxnLst/>
              <a:rect l="l" t="t" r="r" b="b"/>
              <a:pathLst>
                <a:path w="39" h="29" extrusionOk="0">
                  <a:moveTo>
                    <a:pt x="0" y="28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4474;p53">
              <a:extLst>
                <a:ext uri="{FF2B5EF4-FFF2-40B4-BE49-F238E27FC236}">
                  <a16:creationId xmlns:a16="http://schemas.microsoft.com/office/drawing/2014/main" id="{0EA82BDA-5B09-4353-B382-93C061D393D4}"/>
                </a:ext>
              </a:extLst>
            </p:cNvPr>
            <p:cNvSpPr/>
            <p:nvPr/>
          </p:nvSpPr>
          <p:spPr>
            <a:xfrm>
              <a:off x="2325216" y="1912230"/>
              <a:ext cx="584" cy="434"/>
            </a:xfrm>
            <a:custGeom>
              <a:avLst/>
              <a:gdLst/>
              <a:ahLst/>
              <a:cxnLst/>
              <a:rect l="l" t="t" r="r" b="b"/>
              <a:pathLst>
                <a:path w="43" h="32" extrusionOk="0">
                  <a:moveTo>
                    <a:pt x="1" y="32"/>
                  </a:moveTo>
                  <a:lnTo>
                    <a:pt x="4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4475;p53">
              <a:extLst>
                <a:ext uri="{FF2B5EF4-FFF2-40B4-BE49-F238E27FC236}">
                  <a16:creationId xmlns:a16="http://schemas.microsoft.com/office/drawing/2014/main" id="{5C40E6FB-B17E-4A9D-AC37-02F1F724D98D}"/>
                </a:ext>
              </a:extLst>
            </p:cNvPr>
            <p:cNvSpPr/>
            <p:nvPr/>
          </p:nvSpPr>
          <p:spPr>
            <a:xfrm>
              <a:off x="2328026" y="1909515"/>
              <a:ext cx="625" cy="733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0" y="53"/>
                  </a:moveTo>
                  <a:cubicBezTo>
                    <a:pt x="14" y="36"/>
                    <a:pt x="32" y="18"/>
                    <a:pt x="46" y="1"/>
                  </a:cubicBezTo>
                  <a:cubicBezTo>
                    <a:pt x="32" y="18"/>
                    <a:pt x="14" y="36"/>
                    <a:pt x="0" y="5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4476;p53">
              <a:extLst>
                <a:ext uri="{FF2B5EF4-FFF2-40B4-BE49-F238E27FC236}">
                  <a16:creationId xmlns:a16="http://schemas.microsoft.com/office/drawing/2014/main" id="{165A6E0B-2E04-40B0-A0B8-E152809EB9CF}"/>
                </a:ext>
              </a:extLst>
            </p:cNvPr>
            <p:cNvSpPr/>
            <p:nvPr/>
          </p:nvSpPr>
          <p:spPr>
            <a:xfrm>
              <a:off x="2326546" y="1911035"/>
              <a:ext cx="679" cy="584"/>
            </a:xfrm>
            <a:custGeom>
              <a:avLst/>
              <a:gdLst/>
              <a:ahLst/>
              <a:cxnLst/>
              <a:rect l="l" t="t" r="r" b="b"/>
              <a:pathLst>
                <a:path w="50" h="43" extrusionOk="0">
                  <a:moveTo>
                    <a:pt x="1" y="43"/>
                  </a:moveTo>
                  <a:cubicBezTo>
                    <a:pt x="15" y="29"/>
                    <a:pt x="32" y="15"/>
                    <a:pt x="50" y="1"/>
                  </a:cubicBezTo>
                  <a:cubicBezTo>
                    <a:pt x="32" y="15"/>
                    <a:pt x="15" y="29"/>
                    <a:pt x="1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4477;p53">
              <a:extLst>
                <a:ext uri="{FF2B5EF4-FFF2-40B4-BE49-F238E27FC236}">
                  <a16:creationId xmlns:a16="http://schemas.microsoft.com/office/drawing/2014/main" id="{E74DC7D1-CD61-41DB-B1DE-64501DC47769}"/>
                </a:ext>
              </a:extLst>
            </p:cNvPr>
            <p:cNvSpPr/>
            <p:nvPr/>
          </p:nvSpPr>
          <p:spPr>
            <a:xfrm>
              <a:off x="2328732" y="1908619"/>
              <a:ext cx="679" cy="774"/>
            </a:xfrm>
            <a:custGeom>
              <a:avLst/>
              <a:gdLst/>
              <a:ahLst/>
              <a:cxnLst/>
              <a:rect l="l" t="t" r="r" b="b"/>
              <a:pathLst>
                <a:path w="50" h="57" extrusionOk="0">
                  <a:moveTo>
                    <a:pt x="50" y="0"/>
                  </a:moveTo>
                  <a:cubicBezTo>
                    <a:pt x="32" y="18"/>
                    <a:pt x="18" y="39"/>
                    <a:pt x="1" y="56"/>
                  </a:cubicBezTo>
                  <a:cubicBezTo>
                    <a:pt x="18" y="39"/>
                    <a:pt x="32" y="21"/>
                    <a:pt x="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4478;p53">
              <a:extLst>
                <a:ext uri="{FF2B5EF4-FFF2-40B4-BE49-F238E27FC236}">
                  <a16:creationId xmlns:a16="http://schemas.microsoft.com/office/drawing/2014/main" id="{3D0D8005-47A8-46D3-A77F-5B1D007C8F3A}"/>
                </a:ext>
              </a:extLst>
            </p:cNvPr>
            <p:cNvSpPr/>
            <p:nvPr/>
          </p:nvSpPr>
          <p:spPr>
            <a:xfrm>
              <a:off x="2315196" y="1925726"/>
              <a:ext cx="869" cy="1629"/>
            </a:xfrm>
            <a:custGeom>
              <a:avLst/>
              <a:gdLst/>
              <a:ahLst/>
              <a:cxnLst/>
              <a:rect l="l" t="t" r="r" b="b"/>
              <a:pathLst>
                <a:path w="64" h="120" extrusionOk="0">
                  <a:moveTo>
                    <a:pt x="0" y="120"/>
                  </a:moveTo>
                  <a:cubicBezTo>
                    <a:pt x="14" y="74"/>
                    <a:pt x="35" y="32"/>
                    <a:pt x="63" y="1"/>
                  </a:cubicBezTo>
                  <a:cubicBezTo>
                    <a:pt x="35" y="32"/>
                    <a:pt x="14" y="74"/>
                    <a:pt x="0" y="1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4479;p53">
              <a:extLst>
                <a:ext uri="{FF2B5EF4-FFF2-40B4-BE49-F238E27FC236}">
                  <a16:creationId xmlns:a16="http://schemas.microsoft.com/office/drawing/2014/main" id="{139BA906-8D96-4D92-8273-939FEF3CD53C}"/>
                </a:ext>
              </a:extLst>
            </p:cNvPr>
            <p:cNvSpPr/>
            <p:nvPr/>
          </p:nvSpPr>
          <p:spPr>
            <a:xfrm>
              <a:off x="2315481" y="1933384"/>
              <a:ext cx="204" cy="869"/>
            </a:xfrm>
            <a:custGeom>
              <a:avLst/>
              <a:gdLst/>
              <a:ahLst/>
              <a:cxnLst/>
              <a:rect l="l" t="t" r="r" b="b"/>
              <a:pathLst>
                <a:path w="15" h="64" extrusionOk="0">
                  <a:moveTo>
                    <a:pt x="0" y="0"/>
                  </a:moveTo>
                  <a:cubicBezTo>
                    <a:pt x="7" y="21"/>
                    <a:pt x="11" y="46"/>
                    <a:pt x="14" y="63"/>
                  </a:cubicBezTo>
                  <a:cubicBezTo>
                    <a:pt x="11" y="42"/>
                    <a:pt x="7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4480;p53">
              <a:extLst>
                <a:ext uri="{FF2B5EF4-FFF2-40B4-BE49-F238E27FC236}">
                  <a16:creationId xmlns:a16="http://schemas.microsoft.com/office/drawing/2014/main" id="{1C203033-4FFD-45AA-B078-491D5EB9D907}"/>
                </a:ext>
              </a:extLst>
            </p:cNvPr>
            <p:cNvSpPr/>
            <p:nvPr/>
          </p:nvSpPr>
          <p:spPr>
            <a:xfrm>
              <a:off x="2315046" y="1928062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cubicBezTo>
                    <a:pt x="1" y="7"/>
                    <a:pt x="1" y="4"/>
                    <a:pt x="1" y="0"/>
                  </a:cubicBezTo>
                  <a:cubicBezTo>
                    <a:pt x="1" y="4"/>
                    <a:pt x="1" y="7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4481;p53">
              <a:extLst>
                <a:ext uri="{FF2B5EF4-FFF2-40B4-BE49-F238E27FC236}">
                  <a16:creationId xmlns:a16="http://schemas.microsoft.com/office/drawing/2014/main" id="{21FB5844-01CE-4000-9B1F-F709187B4DE3}"/>
                </a:ext>
              </a:extLst>
            </p:cNvPr>
            <p:cNvSpPr/>
            <p:nvPr/>
          </p:nvSpPr>
          <p:spPr>
            <a:xfrm>
              <a:off x="2315100" y="1927396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0"/>
                  </a:moveTo>
                  <a:lnTo>
                    <a:pt x="7" y="0"/>
                  </a:lnTo>
                  <a:cubicBezTo>
                    <a:pt x="4" y="7"/>
                    <a:pt x="0" y="18"/>
                    <a:pt x="0" y="28"/>
                  </a:cubicBezTo>
                  <a:cubicBezTo>
                    <a:pt x="4" y="18"/>
                    <a:pt x="4" y="7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4482;p53">
              <a:extLst>
                <a:ext uri="{FF2B5EF4-FFF2-40B4-BE49-F238E27FC236}">
                  <a16:creationId xmlns:a16="http://schemas.microsoft.com/office/drawing/2014/main" id="{BB51EA1F-E5EA-418F-A378-C5143CEBB48B}"/>
                </a:ext>
              </a:extLst>
            </p:cNvPr>
            <p:cNvSpPr/>
            <p:nvPr/>
          </p:nvSpPr>
          <p:spPr>
            <a:xfrm>
              <a:off x="2361250" y="1948170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4483;p53">
              <a:extLst>
                <a:ext uri="{FF2B5EF4-FFF2-40B4-BE49-F238E27FC236}">
                  <a16:creationId xmlns:a16="http://schemas.microsoft.com/office/drawing/2014/main" id="{77CF09DD-9C96-4967-B445-F4B02A5B2DC6}"/>
                </a:ext>
              </a:extLst>
            </p:cNvPr>
            <p:cNvSpPr/>
            <p:nvPr/>
          </p:nvSpPr>
          <p:spPr>
            <a:xfrm>
              <a:off x="2361861" y="194773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8" y="1"/>
                  </a:ln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4484;p53">
              <a:extLst>
                <a:ext uri="{FF2B5EF4-FFF2-40B4-BE49-F238E27FC236}">
                  <a16:creationId xmlns:a16="http://schemas.microsoft.com/office/drawing/2014/main" id="{07A11247-8A04-4CF5-8741-DD6077ABF0BD}"/>
                </a:ext>
              </a:extLst>
            </p:cNvPr>
            <p:cNvSpPr/>
            <p:nvPr/>
          </p:nvSpPr>
          <p:spPr>
            <a:xfrm>
              <a:off x="2360870" y="194849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4485;p53">
              <a:extLst>
                <a:ext uri="{FF2B5EF4-FFF2-40B4-BE49-F238E27FC236}">
                  <a16:creationId xmlns:a16="http://schemas.microsoft.com/office/drawing/2014/main" id="{2513738D-A3AB-49B0-A635-75CA44539F87}"/>
                </a:ext>
              </a:extLst>
            </p:cNvPr>
            <p:cNvSpPr/>
            <p:nvPr/>
          </p:nvSpPr>
          <p:spPr>
            <a:xfrm>
              <a:off x="2361481" y="194798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4486;p53">
              <a:extLst>
                <a:ext uri="{FF2B5EF4-FFF2-40B4-BE49-F238E27FC236}">
                  <a16:creationId xmlns:a16="http://schemas.microsoft.com/office/drawing/2014/main" id="{E416FC2B-798C-4A99-9431-A14656479F43}"/>
                </a:ext>
              </a:extLst>
            </p:cNvPr>
            <p:cNvSpPr/>
            <p:nvPr/>
          </p:nvSpPr>
          <p:spPr>
            <a:xfrm>
              <a:off x="2361060" y="194836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4487;p53">
              <a:extLst>
                <a:ext uri="{FF2B5EF4-FFF2-40B4-BE49-F238E27FC236}">
                  <a16:creationId xmlns:a16="http://schemas.microsoft.com/office/drawing/2014/main" id="{54CDC360-61C2-4501-91C8-D3FBDF378315}"/>
                </a:ext>
              </a:extLst>
            </p:cNvPr>
            <p:cNvSpPr/>
            <p:nvPr/>
          </p:nvSpPr>
          <p:spPr>
            <a:xfrm>
              <a:off x="2360721" y="194864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4488;p53">
              <a:extLst>
                <a:ext uri="{FF2B5EF4-FFF2-40B4-BE49-F238E27FC236}">
                  <a16:creationId xmlns:a16="http://schemas.microsoft.com/office/drawing/2014/main" id="{BD011753-D487-4980-8711-4CA390E1ABA6}"/>
                </a:ext>
              </a:extLst>
            </p:cNvPr>
            <p:cNvSpPr/>
            <p:nvPr/>
          </p:nvSpPr>
          <p:spPr>
            <a:xfrm>
              <a:off x="2289045" y="1932474"/>
              <a:ext cx="108104" cy="83909"/>
            </a:xfrm>
            <a:custGeom>
              <a:avLst/>
              <a:gdLst/>
              <a:ahLst/>
              <a:cxnLst/>
              <a:rect l="l" t="t" r="r" b="b"/>
              <a:pathLst>
                <a:path w="7962" h="6180" extrusionOk="0">
                  <a:moveTo>
                    <a:pt x="2651" y="1"/>
                  </a:moveTo>
                  <a:cubicBezTo>
                    <a:pt x="2637" y="4"/>
                    <a:pt x="2623" y="22"/>
                    <a:pt x="2612" y="50"/>
                  </a:cubicBezTo>
                  <a:cubicBezTo>
                    <a:pt x="2609" y="60"/>
                    <a:pt x="2605" y="71"/>
                    <a:pt x="2602" y="81"/>
                  </a:cubicBezTo>
                  <a:cubicBezTo>
                    <a:pt x="2556" y="225"/>
                    <a:pt x="2528" y="312"/>
                    <a:pt x="2451" y="330"/>
                  </a:cubicBezTo>
                  <a:cubicBezTo>
                    <a:pt x="2443" y="332"/>
                    <a:pt x="2434" y="333"/>
                    <a:pt x="2425" y="333"/>
                  </a:cubicBezTo>
                  <a:cubicBezTo>
                    <a:pt x="2386" y="333"/>
                    <a:pt x="2348" y="313"/>
                    <a:pt x="2322" y="284"/>
                  </a:cubicBezTo>
                  <a:lnTo>
                    <a:pt x="2119" y="284"/>
                  </a:lnTo>
                  <a:cubicBezTo>
                    <a:pt x="2080" y="284"/>
                    <a:pt x="2035" y="284"/>
                    <a:pt x="1982" y="288"/>
                  </a:cubicBezTo>
                  <a:lnTo>
                    <a:pt x="1982" y="291"/>
                  </a:lnTo>
                  <a:cubicBezTo>
                    <a:pt x="1982" y="309"/>
                    <a:pt x="1982" y="323"/>
                    <a:pt x="1979" y="337"/>
                  </a:cubicBezTo>
                  <a:lnTo>
                    <a:pt x="1979" y="340"/>
                  </a:lnTo>
                  <a:cubicBezTo>
                    <a:pt x="1979" y="358"/>
                    <a:pt x="1975" y="372"/>
                    <a:pt x="1972" y="389"/>
                  </a:cubicBezTo>
                  <a:lnTo>
                    <a:pt x="1972" y="396"/>
                  </a:lnTo>
                  <a:cubicBezTo>
                    <a:pt x="1968" y="410"/>
                    <a:pt x="1965" y="428"/>
                    <a:pt x="1958" y="442"/>
                  </a:cubicBezTo>
                  <a:lnTo>
                    <a:pt x="1954" y="449"/>
                  </a:lnTo>
                  <a:cubicBezTo>
                    <a:pt x="1951" y="466"/>
                    <a:pt x="1947" y="480"/>
                    <a:pt x="1940" y="494"/>
                  </a:cubicBezTo>
                  <a:lnTo>
                    <a:pt x="1940" y="498"/>
                  </a:lnTo>
                  <a:cubicBezTo>
                    <a:pt x="1937" y="512"/>
                    <a:pt x="1930" y="526"/>
                    <a:pt x="1923" y="540"/>
                  </a:cubicBezTo>
                  <a:lnTo>
                    <a:pt x="1919" y="547"/>
                  </a:lnTo>
                  <a:cubicBezTo>
                    <a:pt x="1916" y="561"/>
                    <a:pt x="1909" y="575"/>
                    <a:pt x="1902" y="589"/>
                  </a:cubicBezTo>
                  <a:lnTo>
                    <a:pt x="1898" y="599"/>
                  </a:lnTo>
                  <a:lnTo>
                    <a:pt x="1881" y="638"/>
                  </a:lnTo>
                  <a:lnTo>
                    <a:pt x="1874" y="648"/>
                  </a:lnTo>
                  <a:lnTo>
                    <a:pt x="1856" y="683"/>
                  </a:lnTo>
                  <a:cubicBezTo>
                    <a:pt x="1818" y="757"/>
                    <a:pt x="1782" y="834"/>
                    <a:pt x="1782" y="872"/>
                  </a:cubicBezTo>
                  <a:cubicBezTo>
                    <a:pt x="1782" y="1033"/>
                    <a:pt x="1625" y="1209"/>
                    <a:pt x="1478" y="1209"/>
                  </a:cubicBezTo>
                  <a:cubicBezTo>
                    <a:pt x="1450" y="1216"/>
                    <a:pt x="1387" y="1317"/>
                    <a:pt x="1348" y="1377"/>
                  </a:cubicBezTo>
                  <a:lnTo>
                    <a:pt x="1310" y="1433"/>
                  </a:lnTo>
                  <a:cubicBezTo>
                    <a:pt x="1275" y="1492"/>
                    <a:pt x="1233" y="1545"/>
                    <a:pt x="1187" y="1594"/>
                  </a:cubicBezTo>
                  <a:cubicBezTo>
                    <a:pt x="1142" y="1639"/>
                    <a:pt x="1131" y="1716"/>
                    <a:pt x="1124" y="1800"/>
                  </a:cubicBezTo>
                  <a:cubicBezTo>
                    <a:pt x="1124" y="1811"/>
                    <a:pt x="1124" y="1825"/>
                    <a:pt x="1121" y="1835"/>
                  </a:cubicBezTo>
                  <a:cubicBezTo>
                    <a:pt x="1110" y="1951"/>
                    <a:pt x="1103" y="2073"/>
                    <a:pt x="1012" y="2140"/>
                  </a:cubicBezTo>
                  <a:cubicBezTo>
                    <a:pt x="963" y="2175"/>
                    <a:pt x="918" y="2203"/>
                    <a:pt x="865" y="2227"/>
                  </a:cubicBezTo>
                  <a:cubicBezTo>
                    <a:pt x="834" y="2241"/>
                    <a:pt x="806" y="2259"/>
                    <a:pt x="778" y="2276"/>
                  </a:cubicBezTo>
                  <a:lnTo>
                    <a:pt x="781" y="2280"/>
                  </a:lnTo>
                  <a:cubicBezTo>
                    <a:pt x="806" y="2304"/>
                    <a:pt x="823" y="2336"/>
                    <a:pt x="823" y="2371"/>
                  </a:cubicBezTo>
                  <a:cubicBezTo>
                    <a:pt x="827" y="2444"/>
                    <a:pt x="781" y="2521"/>
                    <a:pt x="732" y="2595"/>
                  </a:cubicBezTo>
                  <a:cubicBezTo>
                    <a:pt x="694" y="2651"/>
                    <a:pt x="662" y="2710"/>
                    <a:pt x="641" y="2773"/>
                  </a:cubicBezTo>
                  <a:cubicBezTo>
                    <a:pt x="634" y="2794"/>
                    <a:pt x="631" y="2812"/>
                    <a:pt x="631" y="2833"/>
                  </a:cubicBezTo>
                  <a:cubicBezTo>
                    <a:pt x="631" y="2840"/>
                    <a:pt x="620" y="3411"/>
                    <a:pt x="543" y="3491"/>
                  </a:cubicBezTo>
                  <a:cubicBezTo>
                    <a:pt x="523" y="3511"/>
                    <a:pt x="498" y="3517"/>
                    <a:pt x="460" y="3517"/>
                  </a:cubicBezTo>
                  <a:cubicBezTo>
                    <a:pt x="437" y="3517"/>
                    <a:pt x="409" y="3515"/>
                    <a:pt x="375" y="3512"/>
                  </a:cubicBezTo>
                  <a:cubicBezTo>
                    <a:pt x="348" y="3511"/>
                    <a:pt x="311" y="3509"/>
                    <a:pt x="272" y="3509"/>
                  </a:cubicBezTo>
                  <a:cubicBezTo>
                    <a:pt x="211" y="3509"/>
                    <a:pt x="148" y="3514"/>
                    <a:pt x="127" y="3533"/>
                  </a:cubicBezTo>
                  <a:cubicBezTo>
                    <a:pt x="127" y="3533"/>
                    <a:pt x="123" y="3537"/>
                    <a:pt x="123" y="3544"/>
                  </a:cubicBezTo>
                  <a:cubicBezTo>
                    <a:pt x="123" y="3621"/>
                    <a:pt x="92" y="3694"/>
                    <a:pt x="36" y="3747"/>
                  </a:cubicBezTo>
                  <a:cubicBezTo>
                    <a:pt x="1" y="3785"/>
                    <a:pt x="1" y="3789"/>
                    <a:pt x="15" y="3820"/>
                  </a:cubicBezTo>
                  <a:cubicBezTo>
                    <a:pt x="32" y="3852"/>
                    <a:pt x="130" y="3883"/>
                    <a:pt x="207" y="3904"/>
                  </a:cubicBezTo>
                  <a:cubicBezTo>
                    <a:pt x="333" y="3936"/>
                    <a:pt x="477" y="3974"/>
                    <a:pt x="526" y="4097"/>
                  </a:cubicBezTo>
                  <a:cubicBezTo>
                    <a:pt x="561" y="4163"/>
                    <a:pt x="610" y="4223"/>
                    <a:pt x="669" y="4275"/>
                  </a:cubicBezTo>
                  <a:lnTo>
                    <a:pt x="697" y="4303"/>
                  </a:lnTo>
                  <a:cubicBezTo>
                    <a:pt x="809" y="4415"/>
                    <a:pt x="935" y="4541"/>
                    <a:pt x="998" y="4706"/>
                  </a:cubicBezTo>
                  <a:cubicBezTo>
                    <a:pt x="1089" y="4947"/>
                    <a:pt x="1331" y="5070"/>
                    <a:pt x="1443" y="5070"/>
                  </a:cubicBezTo>
                  <a:cubicBezTo>
                    <a:pt x="1446" y="5069"/>
                    <a:pt x="1449" y="5069"/>
                    <a:pt x="1452" y="5069"/>
                  </a:cubicBezTo>
                  <a:cubicBezTo>
                    <a:pt x="1460" y="5069"/>
                    <a:pt x="1467" y="5071"/>
                    <a:pt x="1474" y="5073"/>
                  </a:cubicBezTo>
                  <a:cubicBezTo>
                    <a:pt x="1499" y="5077"/>
                    <a:pt x="1516" y="5087"/>
                    <a:pt x="1534" y="5108"/>
                  </a:cubicBezTo>
                  <a:cubicBezTo>
                    <a:pt x="1572" y="5154"/>
                    <a:pt x="1565" y="5227"/>
                    <a:pt x="1544" y="5347"/>
                  </a:cubicBezTo>
                  <a:cubicBezTo>
                    <a:pt x="1544" y="5364"/>
                    <a:pt x="1541" y="5385"/>
                    <a:pt x="1537" y="5403"/>
                  </a:cubicBezTo>
                  <a:cubicBezTo>
                    <a:pt x="1530" y="5424"/>
                    <a:pt x="1527" y="5448"/>
                    <a:pt x="1523" y="5473"/>
                  </a:cubicBezTo>
                  <a:lnTo>
                    <a:pt x="1520" y="5490"/>
                  </a:lnTo>
                  <a:cubicBezTo>
                    <a:pt x="1516" y="5515"/>
                    <a:pt x="1513" y="5543"/>
                    <a:pt x="1509" y="5571"/>
                  </a:cubicBezTo>
                  <a:lnTo>
                    <a:pt x="1516" y="5574"/>
                  </a:lnTo>
                  <a:cubicBezTo>
                    <a:pt x="1521" y="5567"/>
                    <a:pt x="1527" y="5565"/>
                    <a:pt x="1534" y="5565"/>
                  </a:cubicBezTo>
                  <a:cubicBezTo>
                    <a:pt x="1546" y="5565"/>
                    <a:pt x="1561" y="5571"/>
                    <a:pt x="1576" y="5578"/>
                  </a:cubicBezTo>
                  <a:lnTo>
                    <a:pt x="1590" y="5581"/>
                  </a:lnTo>
                  <a:lnTo>
                    <a:pt x="1604" y="5588"/>
                  </a:lnTo>
                  <a:cubicBezTo>
                    <a:pt x="1614" y="5595"/>
                    <a:pt x="1625" y="5599"/>
                    <a:pt x="1635" y="5606"/>
                  </a:cubicBezTo>
                  <a:cubicBezTo>
                    <a:pt x="1639" y="5606"/>
                    <a:pt x="1642" y="5606"/>
                    <a:pt x="1646" y="5609"/>
                  </a:cubicBezTo>
                  <a:cubicBezTo>
                    <a:pt x="1688" y="5616"/>
                    <a:pt x="1730" y="5620"/>
                    <a:pt x="1775" y="5623"/>
                  </a:cubicBezTo>
                  <a:lnTo>
                    <a:pt x="1800" y="5623"/>
                  </a:lnTo>
                  <a:cubicBezTo>
                    <a:pt x="1947" y="5630"/>
                    <a:pt x="2112" y="5637"/>
                    <a:pt x="2203" y="5721"/>
                  </a:cubicBezTo>
                  <a:cubicBezTo>
                    <a:pt x="2332" y="5833"/>
                    <a:pt x="2700" y="6068"/>
                    <a:pt x="2791" y="6068"/>
                  </a:cubicBezTo>
                  <a:cubicBezTo>
                    <a:pt x="2896" y="6068"/>
                    <a:pt x="3323" y="6120"/>
                    <a:pt x="3442" y="6180"/>
                  </a:cubicBezTo>
                  <a:cubicBezTo>
                    <a:pt x="3470" y="6155"/>
                    <a:pt x="3494" y="6131"/>
                    <a:pt x="3515" y="6103"/>
                  </a:cubicBezTo>
                  <a:cubicBezTo>
                    <a:pt x="3582" y="6022"/>
                    <a:pt x="3662" y="5949"/>
                    <a:pt x="3753" y="5893"/>
                  </a:cubicBezTo>
                  <a:cubicBezTo>
                    <a:pt x="3876" y="5821"/>
                    <a:pt x="4046" y="5752"/>
                    <a:pt x="4169" y="5752"/>
                  </a:cubicBezTo>
                  <a:cubicBezTo>
                    <a:pt x="4197" y="5752"/>
                    <a:pt x="4222" y="5755"/>
                    <a:pt x="4244" y="5763"/>
                  </a:cubicBezTo>
                  <a:cubicBezTo>
                    <a:pt x="4275" y="5774"/>
                    <a:pt x="4303" y="5798"/>
                    <a:pt x="4317" y="5830"/>
                  </a:cubicBezTo>
                  <a:cubicBezTo>
                    <a:pt x="4338" y="5865"/>
                    <a:pt x="4370" y="5893"/>
                    <a:pt x="4405" y="5907"/>
                  </a:cubicBezTo>
                  <a:cubicBezTo>
                    <a:pt x="4419" y="5912"/>
                    <a:pt x="4434" y="5915"/>
                    <a:pt x="4448" y="5915"/>
                  </a:cubicBezTo>
                  <a:cubicBezTo>
                    <a:pt x="4463" y="5915"/>
                    <a:pt x="4478" y="5912"/>
                    <a:pt x="4492" y="5907"/>
                  </a:cubicBezTo>
                  <a:cubicBezTo>
                    <a:pt x="4580" y="5872"/>
                    <a:pt x="4667" y="5847"/>
                    <a:pt x="4755" y="5830"/>
                  </a:cubicBezTo>
                  <a:lnTo>
                    <a:pt x="4776" y="5823"/>
                  </a:lnTo>
                  <a:lnTo>
                    <a:pt x="4793" y="5823"/>
                  </a:lnTo>
                  <a:lnTo>
                    <a:pt x="4944" y="5791"/>
                  </a:lnTo>
                  <a:lnTo>
                    <a:pt x="4944" y="5795"/>
                  </a:lnTo>
                  <a:cubicBezTo>
                    <a:pt x="5035" y="5774"/>
                    <a:pt x="5129" y="5760"/>
                    <a:pt x="5224" y="5756"/>
                  </a:cubicBezTo>
                  <a:lnTo>
                    <a:pt x="5245" y="5756"/>
                  </a:lnTo>
                  <a:cubicBezTo>
                    <a:pt x="5287" y="5732"/>
                    <a:pt x="5329" y="5700"/>
                    <a:pt x="5367" y="5665"/>
                  </a:cubicBezTo>
                  <a:cubicBezTo>
                    <a:pt x="5500" y="5553"/>
                    <a:pt x="5707" y="5378"/>
                    <a:pt x="5956" y="5378"/>
                  </a:cubicBezTo>
                  <a:cubicBezTo>
                    <a:pt x="6043" y="5378"/>
                    <a:pt x="6113" y="5382"/>
                    <a:pt x="6173" y="5385"/>
                  </a:cubicBezTo>
                  <a:cubicBezTo>
                    <a:pt x="6220" y="5388"/>
                    <a:pt x="6259" y="5390"/>
                    <a:pt x="6293" y="5390"/>
                  </a:cubicBezTo>
                  <a:cubicBezTo>
                    <a:pt x="6391" y="5390"/>
                    <a:pt x="6443" y="5371"/>
                    <a:pt x="6516" y="5291"/>
                  </a:cubicBezTo>
                  <a:cubicBezTo>
                    <a:pt x="6645" y="5147"/>
                    <a:pt x="7779" y="4002"/>
                    <a:pt x="7961" y="3841"/>
                  </a:cubicBezTo>
                  <a:cubicBezTo>
                    <a:pt x="7916" y="3831"/>
                    <a:pt x="7870" y="3824"/>
                    <a:pt x="7825" y="3824"/>
                  </a:cubicBezTo>
                  <a:cubicBezTo>
                    <a:pt x="7737" y="3824"/>
                    <a:pt x="7478" y="3824"/>
                    <a:pt x="7048" y="3649"/>
                  </a:cubicBezTo>
                  <a:cubicBezTo>
                    <a:pt x="6649" y="3488"/>
                    <a:pt x="6054" y="3288"/>
                    <a:pt x="5956" y="3267"/>
                  </a:cubicBezTo>
                  <a:cubicBezTo>
                    <a:pt x="5871" y="3246"/>
                    <a:pt x="5794" y="3158"/>
                    <a:pt x="5710" y="3064"/>
                  </a:cubicBezTo>
                  <a:cubicBezTo>
                    <a:pt x="5668" y="3015"/>
                    <a:pt x="5623" y="2969"/>
                    <a:pt x="5574" y="2931"/>
                  </a:cubicBezTo>
                  <a:cubicBezTo>
                    <a:pt x="5490" y="2889"/>
                    <a:pt x="5374" y="2714"/>
                    <a:pt x="5297" y="2577"/>
                  </a:cubicBezTo>
                  <a:cubicBezTo>
                    <a:pt x="5248" y="2493"/>
                    <a:pt x="5213" y="2423"/>
                    <a:pt x="5203" y="2402"/>
                  </a:cubicBezTo>
                  <a:cubicBezTo>
                    <a:pt x="5199" y="2395"/>
                    <a:pt x="5199" y="2385"/>
                    <a:pt x="5196" y="2378"/>
                  </a:cubicBezTo>
                  <a:cubicBezTo>
                    <a:pt x="5192" y="2332"/>
                    <a:pt x="5206" y="2287"/>
                    <a:pt x="5227" y="2245"/>
                  </a:cubicBezTo>
                  <a:lnTo>
                    <a:pt x="5238" y="2231"/>
                  </a:lnTo>
                  <a:lnTo>
                    <a:pt x="5241" y="2220"/>
                  </a:lnTo>
                  <a:cubicBezTo>
                    <a:pt x="5248" y="2210"/>
                    <a:pt x="5255" y="2199"/>
                    <a:pt x="5262" y="2185"/>
                  </a:cubicBezTo>
                  <a:lnTo>
                    <a:pt x="5234" y="2164"/>
                  </a:lnTo>
                  <a:lnTo>
                    <a:pt x="5231" y="2161"/>
                  </a:lnTo>
                  <a:cubicBezTo>
                    <a:pt x="5224" y="2154"/>
                    <a:pt x="5213" y="2150"/>
                    <a:pt x="5210" y="2147"/>
                  </a:cubicBezTo>
                  <a:lnTo>
                    <a:pt x="5206" y="2147"/>
                  </a:lnTo>
                  <a:cubicBezTo>
                    <a:pt x="5199" y="2143"/>
                    <a:pt x="5192" y="2140"/>
                    <a:pt x="5189" y="2136"/>
                  </a:cubicBezTo>
                  <a:cubicBezTo>
                    <a:pt x="5178" y="2133"/>
                    <a:pt x="5171" y="2129"/>
                    <a:pt x="5161" y="2129"/>
                  </a:cubicBezTo>
                  <a:cubicBezTo>
                    <a:pt x="5157" y="2129"/>
                    <a:pt x="5154" y="2129"/>
                    <a:pt x="5150" y="2133"/>
                  </a:cubicBezTo>
                  <a:lnTo>
                    <a:pt x="5140" y="2136"/>
                  </a:lnTo>
                  <a:lnTo>
                    <a:pt x="5133" y="2143"/>
                  </a:lnTo>
                  <a:cubicBezTo>
                    <a:pt x="5062" y="2189"/>
                    <a:pt x="4982" y="2212"/>
                    <a:pt x="4899" y="2212"/>
                  </a:cubicBezTo>
                  <a:cubicBezTo>
                    <a:pt x="4874" y="2212"/>
                    <a:pt x="4849" y="2210"/>
                    <a:pt x="4825" y="2206"/>
                  </a:cubicBezTo>
                  <a:cubicBezTo>
                    <a:pt x="4783" y="2196"/>
                    <a:pt x="4751" y="2171"/>
                    <a:pt x="4730" y="2136"/>
                  </a:cubicBezTo>
                  <a:cubicBezTo>
                    <a:pt x="4685" y="2049"/>
                    <a:pt x="4615" y="1765"/>
                    <a:pt x="4758" y="1601"/>
                  </a:cubicBezTo>
                  <a:cubicBezTo>
                    <a:pt x="4765" y="1590"/>
                    <a:pt x="4776" y="1580"/>
                    <a:pt x="4786" y="1566"/>
                  </a:cubicBezTo>
                  <a:lnTo>
                    <a:pt x="4793" y="1559"/>
                  </a:lnTo>
                  <a:lnTo>
                    <a:pt x="4821" y="1520"/>
                  </a:lnTo>
                  <a:lnTo>
                    <a:pt x="4828" y="1510"/>
                  </a:lnTo>
                  <a:lnTo>
                    <a:pt x="4853" y="1478"/>
                  </a:lnTo>
                  <a:lnTo>
                    <a:pt x="4860" y="1468"/>
                  </a:lnTo>
                  <a:lnTo>
                    <a:pt x="4884" y="1429"/>
                  </a:lnTo>
                  <a:lnTo>
                    <a:pt x="4895" y="1415"/>
                  </a:lnTo>
                  <a:lnTo>
                    <a:pt x="4919" y="1380"/>
                  </a:lnTo>
                  <a:lnTo>
                    <a:pt x="4926" y="1370"/>
                  </a:lnTo>
                  <a:lnTo>
                    <a:pt x="4947" y="1338"/>
                  </a:lnTo>
                  <a:lnTo>
                    <a:pt x="4951" y="1331"/>
                  </a:lnTo>
                  <a:lnTo>
                    <a:pt x="4975" y="1296"/>
                  </a:lnTo>
                  <a:lnTo>
                    <a:pt x="4996" y="1261"/>
                  </a:lnTo>
                  <a:lnTo>
                    <a:pt x="4870" y="1132"/>
                  </a:lnTo>
                  <a:lnTo>
                    <a:pt x="4863" y="1121"/>
                  </a:lnTo>
                  <a:cubicBezTo>
                    <a:pt x="4429" y="666"/>
                    <a:pt x="3988" y="232"/>
                    <a:pt x="3904" y="193"/>
                  </a:cubicBezTo>
                  <a:lnTo>
                    <a:pt x="3862" y="193"/>
                  </a:lnTo>
                  <a:cubicBezTo>
                    <a:pt x="3813" y="193"/>
                    <a:pt x="3743" y="197"/>
                    <a:pt x="3676" y="204"/>
                  </a:cubicBezTo>
                  <a:cubicBezTo>
                    <a:pt x="3603" y="208"/>
                    <a:pt x="3541" y="212"/>
                    <a:pt x="3490" y="212"/>
                  </a:cubicBezTo>
                  <a:cubicBezTo>
                    <a:pt x="3427" y="212"/>
                    <a:pt x="3380" y="207"/>
                    <a:pt x="3347" y="193"/>
                  </a:cubicBezTo>
                  <a:cubicBezTo>
                    <a:pt x="3330" y="186"/>
                    <a:pt x="3309" y="176"/>
                    <a:pt x="3291" y="162"/>
                  </a:cubicBezTo>
                  <a:cubicBezTo>
                    <a:pt x="3282" y="156"/>
                    <a:pt x="3275" y="152"/>
                    <a:pt x="3265" y="152"/>
                  </a:cubicBezTo>
                  <a:cubicBezTo>
                    <a:pt x="3248" y="152"/>
                    <a:pt x="3223" y="162"/>
                    <a:pt x="3165" y="190"/>
                  </a:cubicBezTo>
                  <a:cubicBezTo>
                    <a:pt x="3116" y="214"/>
                    <a:pt x="3073" y="224"/>
                    <a:pt x="3034" y="224"/>
                  </a:cubicBezTo>
                  <a:cubicBezTo>
                    <a:pt x="2932" y="224"/>
                    <a:pt x="2862" y="155"/>
                    <a:pt x="2808" y="99"/>
                  </a:cubicBezTo>
                  <a:cubicBezTo>
                    <a:pt x="2787" y="81"/>
                    <a:pt x="2770" y="64"/>
                    <a:pt x="2752" y="46"/>
                  </a:cubicBezTo>
                  <a:lnTo>
                    <a:pt x="2731" y="29"/>
                  </a:lnTo>
                  <a:cubicBezTo>
                    <a:pt x="2710" y="15"/>
                    <a:pt x="2686" y="4"/>
                    <a:pt x="266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4489;p53">
              <a:extLst>
                <a:ext uri="{FF2B5EF4-FFF2-40B4-BE49-F238E27FC236}">
                  <a16:creationId xmlns:a16="http://schemas.microsoft.com/office/drawing/2014/main" id="{8D603FD2-F1A5-4875-BBF2-51CE3B8A6214}"/>
                </a:ext>
              </a:extLst>
            </p:cNvPr>
            <p:cNvSpPr/>
            <p:nvPr/>
          </p:nvSpPr>
          <p:spPr>
            <a:xfrm>
              <a:off x="2360015" y="1962711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4490;p53">
              <a:extLst>
                <a:ext uri="{FF2B5EF4-FFF2-40B4-BE49-F238E27FC236}">
                  <a16:creationId xmlns:a16="http://schemas.microsoft.com/office/drawing/2014/main" id="{31E2B815-174D-4F4E-A596-092966F5A858}"/>
                </a:ext>
              </a:extLst>
            </p:cNvPr>
            <p:cNvSpPr/>
            <p:nvPr/>
          </p:nvSpPr>
          <p:spPr>
            <a:xfrm>
              <a:off x="2360965" y="1967409"/>
              <a:ext cx="3761" cy="4861"/>
            </a:xfrm>
            <a:custGeom>
              <a:avLst/>
              <a:gdLst/>
              <a:ahLst/>
              <a:cxnLst/>
              <a:rect l="l" t="t" r="r" b="b"/>
              <a:pathLst>
                <a:path w="277" h="358" extrusionOk="0">
                  <a:moveTo>
                    <a:pt x="0" y="1"/>
                  </a:moveTo>
                  <a:cubicBezTo>
                    <a:pt x="81" y="141"/>
                    <a:pt x="193" y="316"/>
                    <a:pt x="277" y="358"/>
                  </a:cubicBezTo>
                  <a:cubicBezTo>
                    <a:pt x="193" y="312"/>
                    <a:pt x="81" y="137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4491;p53">
              <a:extLst>
                <a:ext uri="{FF2B5EF4-FFF2-40B4-BE49-F238E27FC236}">
                  <a16:creationId xmlns:a16="http://schemas.microsoft.com/office/drawing/2014/main" id="{B365EF52-721F-4255-BFB0-E70B55496D40}"/>
                </a:ext>
              </a:extLst>
            </p:cNvPr>
            <p:cNvSpPr/>
            <p:nvPr/>
          </p:nvSpPr>
          <p:spPr>
            <a:xfrm>
              <a:off x="2359580" y="19647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4492;p53">
              <a:extLst>
                <a:ext uri="{FF2B5EF4-FFF2-40B4-BE49-F238E27FC236}">
                  <a16:creationId xmlns:a16="http://schemas.microsoft.com/office/drawing/2014/main" id="{136E5052-24C1-4CAE-AB67-83B4D0F0A567}"/>
                </a:ext>
              </a:extLst>
            </p:cNvPr>
            <p:cNvSpPr/>
            <p:nvPr/>
          </p:nvSpPr>
          <p:spPr>
            <a:xfrm>
              <a:off x="2360205" y="1962087"/>
              <a:ext cx="299" cy="489"/>
            </a:xfrm>
            <a:custGeom>
              <a:avLst/>
              <a:gdLst/>
              <a:ahLst/>
              <a:cxnLst/>
              <a:rect l="l" t="t" r="r" b="b"/>
              <a:pathLst>
                <a:path w="22" h="36" extrusionOk="0">
                  <a:moveTo>
                    <a:pt x="0" y="36"/>
                  </a:moveTo>
                  <a:cubicBezTo>
                    <a:pt x="7" y="25"/>
                    <a:pt x="14" y="11"/>
                    <a:pt x="21" y="1"/>
                  </a:cubicBezTo>
                  <a:lnTo>
                    <a:pt x="21" y="1"/>
                  </a:lnTo>
                  <a:cubicBezTo>
                    <a:pt x="14" y="11"/>
                    <a:pt x="7" y="25"/>
                    <a:pt x="0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4493;p53">
              <a:extLst>
                <a:ext uri="{FF2B5EF4-FFF2-40B4-BE49-F238E27FC236}">
                  <a16:creationId xmlns:a16="http://schemas.microsoft.com/office/drawing/2014/main" id="{C975E658-BE66-449A-BA1B-C2E6912593F0}"/>
                </a:ext>
              </a:extLst>
            </p:cNvPr>
            <p:cNvSpPr/>
            <p:nvPr/>
          </p:nvSpPr>
          <p:spPr>
            <a:xfrm>
              <a:off x="2354027" y="2011522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7" y="1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4494;p53">
              <a:extLst>
                <a:ext uri="{FF2B5EF4-FFF2-40B4-BE49-F238E27FC236}">
                  <a16:creationId xmlns:a16="http://schemas.microsoft.com/office/drawing/2014/main" id="{992910C8-8610-48AE-BD9A-EAA091006302}"/>
                </a:ext>
              </a:extLst>
            </p:cNvPr>
            <p:cNvSpPr/>
            <p:nvPr/>
          </p:nvSpPr>
          <p:spPr>
            <a:xfrm>
              <a:off x="2353647" y="2011577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0" y="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4495;p53">
              <a:extLst>
                <a:ext uri="{FF2B5EF4-FFF2-40B4-BE49-F238E27FC236}">
                  <a16:creationId xmlns:a16="http://schemas.microsoft.com/office/drawing/2014/main" id="{2C3C80F1-2E48-4D33-A32C-AB4CECA83084}"/>
                </a:ext>
              </a:extLst>
            </p:cNvPr>
            <p:cNvSpPr/>
            <p:nvPr/>
          </p:nvSpPr>
          <p:spPr>
            <a:xfrm>
              <a:off x="2356159" y="2010572"/>
              <a:ext cx="3815" cy="543"/>
            </a:xfrm>
            <a:custGeom>
              <a:avLst/>
              <a:gdLst/>
              <a:ahLst/>
              <a:cxnLst/>
              <a:rect l="l" t="t" r="r" b="b"/>
              <a:pathLst>
                <a:path w="281" h="40" extrusionOk="0">
                  <a:moveTo>
                    <a:pt x="1" y="39"/>
                  </a:moveTo>
                  <a:lnTo>
                    <a:pt x="1" y="39"/>
                  </a:lnTo>
                  <a:cubicBezTo>
                    <a:pt x="92" y="18"/>
                    <a:pt x="186" y="8"/>
                    <a:pt x="281" y="1"/>
                  </a:cubicBezTo>
                  <a:cubicBezTo>
                    <a:pt x="186" y="8"/>
                    <a:pt x="92" y="18"/>
                    <a:pt x="1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4496;p53">
              <a:extLst>
                <a:ext uri="{FF2B5EF4-FFF2-40B4-BE49-F238E27FC236}">
                  <a16:creationId xmlns:a16="http://schemas.microsoft.com/office/drawing/2014/main" id="{056B3824-CDF1-47EB-A8EF-54176798B12E}"/>
                </a:ext>
              </a:extLst>
            </p:cNvPr>
            <p:cNvSpPr/>
            <p:nvPr/>
          </p:nvSpPr>
          <p:spPr>
            <a:xfrm>
              <a:off x="2314720" y="1939562"/>
              <a:ext cx="244" cy="584"/>
            </a:xfrm>
            <a:custGeom>
              <a:avLst/>
              <a:gdLst/>
              <a:ahLst/>
              <a:cxnLst/>
              <a:rect l="l" t="t" r="r" b="b"/>
              <a:pathLst>
                <a:path w="18" h="43" extrusionOk="0">
                  <a:moveTo>
                    <a:pt x="0" y="42"/>
                  </a:moveTo>
                  <a:cubicBezTo>
                    <a:pt x="4" y="28"/>
                    <a:pt x="11" y="14"/>
                    <a:pt x="18" y="0"/>
                  </a:cubicBezTo>
                  <a:cubicBezTo>
                    <a:pt x="11" y="14"/>
                    <a:pt x="4" y="28"/>
                    <a:pt x="0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4497;p53">
              <a:extLst>
                <a:ext uri="{FF2B5EF4-FFF2-40B4-BE49-F238E27FC236}">
                  <a16:creationId xmlns:a16="http://schemas.microsoft.com/office/drawing/2014/main" id="{C5B603BD-3B09-456F-A1FF-6C68D78B3167}"/>
                </a:ext>
              </a:extLst>
            </p:cNvPr>
            <p:cNvSpPr/>
            <p:nvPr/>
          </p:nvSpPr>
          <p:spPr>
            <a:xfrm>
              <a:off x="2314381" y="1940268"/>
              <a:ext cx="258" cy="543"/>
            </a:xfrm>
            <a:custGeom>
              <a:avLst/>
              <a:gdLst/>
              <a:ahLst/>
              <a:cxnLst/>
              <a:rect l="l" t="t" r="r" b="b"/>
              <a:pathLst>
                <a:path w="19" h="40" extrusionOk="0">
                  <a:moveTo>
                    <a:pt x="1" y="39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4498;p53">
              <a:extLst>
                <a:ext uri="{FF2B5EF4-FFF2-40B4-BE49-F238E27FC236}">
                  <a16:creationId xmlns:a16="http://schemas.microsoft.com/office/drawing/2014/main" id="{2A475BA5-C21F-4D51-835B-EEC16FA47B27}"/>
                </a:ext>
              </a:extLst>
            </p:cNvPr>
            <p:cNvSpPr/>
            <p:nvPr/>
          </p:nvSpPr>
          <p:spPr>
            <a:xfrm>
              <a:off x="2315005" y="1938896"/>
              <a:ext cx="244" cy="584"/>
            </a:xfrm>
            <a:custGeom>
              <a:avLst/>
              <a:gdLst/>
              <a:ahLst/>
              <a:cxnLst/>
              <a:rect l="l" t="t" r="r" b="b"/>
              <a:pathLst>
                <a:path w="18" h="43" extrusionOk="0">
                  <a:moveTo>
                    <a:pt x="0" y="42"/>
                  </a:moveTo>
                  <a:cubicBezTo>
                    <a:pt x="4" y="28"/>
                    <a:pt x="11" y="14"/>
                    <a:pt x="18" y="0"/>
                  </a:cubicBezTo>
                  <a:cubicBezTo>
                    <a:pt x="11" y="14"/>
                    <a:pt x="4" y="28"/>
                    <a:pt x="0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4499;p53">
              <a:extLst>
                <a:ext uri="{FF2B5EF4-FFF2-40B4-BE49-F238E27FC236}">
                  <a16:creationId xmlns:a16="http://schemas.microsoft.com/office/drawing/2014/main" id="{FB65A23B-36AB-4DA3-93E8-C565622CDCDE}"/>
                </a:ext>
              </a:extLst>
            </p:cNvPr>
            <p:cNvSpPr/>
            <p:nvPr/>
          </p:nvSpPr>
          <p:spPr>
            <a:xfrm>
              <a:off x="2315236" y="1938231"/>
              <a:ext cx="204" cy="625"/>
            </a:xfrm>
            <a:custGeom>
              <a:avLst/>
              <a:gdLst/>
              <a:ahLst/>
              <a:cxnLst/>
              <a:rect l="l" t="t" r="r" b="b"/>
              <a:pathLst>
                <a:path w="15" h="46" extrusionOk="0">
                  <a:moveTo>
                    <a:pt x="1" y="46"/>
                  </a:moveTo>
                  <a:cubicBezTo>
                    <a:pt x="8" y="28"/>
                    <a:pt x="11" y="14"/>
                    <a:pt x="15" y="0"/>
                  </a:cubicBezTo>
                  <a:cubicBezTo>
                    <a:pt x="11" y="14"/>
                    <a:pt x="8" y="28"/>
                    <a:pt x="1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4500;p53">
              <a:extLst>
                <a:ext uri="{FF2B5EF4-FFF2-40B4-BE49-F238E27FC236}">
                  <a16:creationId xmlns:a16="http://schemas.microsoft.com/office/drawing/2014/main" id="{A299F458-A250-4974-9B20-F186315A9309}"/>
                </a:ext>
              </a:extLst>
            </p:cNvPr>
            <p:cNvSpPr/>
            <p:nvPr/>
          </p:nvSpPr>
          <p:spPr>
            <a:xfrm>
              <a:off x="2314055" y="1940933"/>
              <a:ext cx="244" cy="489"/>
            </a:xfrm>
            <a:custGeom>
              <a:avLst/>
              <a:gdLst/>
              <a:ahLst/>
              <a:cxnLst/>
              <a:rect l="l" t="t" r="r" b="b"/>
              <a:pathLst>
                <a:path w="18" h="36" extrusionOk="0">
                  <a:moveTo>
                    <a:pt x="0" y="36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4501;p53">
              <a:extLst>
                <a:ext uri="{FF2B5EF4-FFF2-40B4-BE49-F238E27FC236}">
                  <a16:creationId xmlns:a16="http://schemas.microsoft.com/office/drawing/2014/main" id="{9AE450D5-F892-4FC4-A693-A97FE2259BE1}"/>
                </a:ext>
              </a:extLst>
            </p:cNvPr>
            <p:cNvSpPr/>
            <p:nvPr/>
          </p:nvSpPr>
          <p:spPr>
            <a:xfrm>
              <a:off x="2315481" y="1937511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0" y="43"/>
                  </a:moveTo>
                  <a:cubicBezTo>
                    <a:pt x="4" y="29"/>
                    <a:pt x="11" y="15"/>
                    <a:pt x="14" y="1"/>
                  </a:cubicBezTo>
                  <a:cubicBezTo>
                    <a:pt x="11" y="15"/>
                    <a:pt x="4" y="29"/>
                    <a:pt x="0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4502;p53">
              <a:extLst>
                <a:ext uri="{FF2B5EF4-FFF2-40B4-BE49-F238E27FC236}">
                  <a16:creationId xmlns:a16="http://schemas.microsoft.com/office/drawing/2014/main" id="{956CB6E1-F88C-472E-8AC8-D6223010BEF1}"/>
                </a:ext>
              </a:extLst>
            </p:cNvPr>
            <p:cNvSpPr/>
            <p:nvPr/>
          </p:nvSpPr>
          <p:spPr>
            <a:xfrm>
              <a:off x="2296038" y="1987707"/>
              <a:ext cx="1955" cy="2444"/>
            </a:xfrm>
            <a:custGeom>
              <a:avLst/>
              <a:gdLst/>
              <a:ahLst/>
              <a:cxnLst/>
              <a:rect l="l" t="t" r="r" b="b"/>
              <a:pathLst>
                <a:path w="144" h="180" extrusionOk="0">
                  <a:moveTo>
                    <a:pt x="0" y="1"/>
                  </a:moveTo>
                  <a:cubicBezTo>
                    <a:pt x="35" y="67"/>
                    <a:pt x="84" y="130"/>
                    <a:pt x="144" y="179"/>
                  </a:cubicBezTo>
                  <a:cubicBezTo>
                    <a:pt x="84" y="130"/>
                    <a:pt x="35" y="67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4503;p53">
              <a:extLst>
                <a:ext uri="{FF2B5EF4-FFF2-40B4-BE49-F238E27FC236}">
                  <a16:creationId xmlns:a16="http://schemas.microsoft.com/office/drawing/2014/main" id="{1F67BFD1-B1E1-4463-AD52-1C0D3388223D}"/>
                </a:ext>
              </a:extLst>
            </p:cNvPr>
            <p:cNvSpPr/>
            <p:nvPr/>
          </p:nvSpPr>
          <p:spPr>
            <a:xfrm>
              <a:off x="2315807" y="1936086"/>
              <a:ext cx="68" cy="584"/>
            </a:xfrm>
            <a:custGeom>
              <a:avLst/>
              <a:gdLst/>
              <a:ahLst/>
              <a:cxnLst/>
              <a:rect l="l" t="t" r="r" b="b"/>
              <a:pathLst>
                <a:path w="5" h="43" extrusionOk="0">
                  <a:moveTo>
                    <a:pt x="1" y="43"/>
                  </a:moveTo>
                  <a:cubicBezTo>
                    <a:pt x="1" y="29"/>
                    <a:pt x="4" y="15"/>
                    <a:pt x="4" y="1"/>
                  </a:cubicBezTo>
                  <a:cubicBezTo>
                    <a:pt x="4" y="15"/>
                    <a:pt x="1" y="29"/>
                    <a:pt x="1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4504;p53">
              <a:extLst>
                <a:ext uri="{FF2B5EF4-FFF2-40B4-BE49-F238E27FC236}">
                  <a16:creationId xmlns:a16="http://schemas.microsoft.com/office/drawing/2014/main" id="{C7CEA382-23D9-4A8C-A2BB-6C822D6A0870}"/>
                </a:ext>
              </a:extLst>
            </p:cNvPr>
            <p:cNvSpPr/>
            <p:nvPr/>
          </p:nvSpPr>
          <p:spPr>
            <a:xfrm>
              <a:off x="2315671" y="1936751"/>
              <a:ext cx="149" cy="638"/>
            </a:xfrm>
            <a:custGeom>
              <a:avLst/>
              <a:gdLst/>
              <a:ahLst/>
              <a:cxnLst/>
              <a:rect l="l" t="t" r="r" b="b"/>
              <a:pathLst>
                <a:path w="11" h="47" extrusionOk="0">
                  <a:moveTo>
                    <a:pt x="0" y="46"/>
                  </a:moveTo>
                  <a:cubicBezTo>
                    <a:pt x="4" y="32"/>
                    <a:pt x="7" y="15"/>
                    <a:pt x="11" y="1"/>
                  </a:cubicBezTo>
                  <a:cubicBezTo>
                    <a:pt x="7" y="15"/>
                    <a:pt x="4" y="32"/>
                    <a:pt x="0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4505;p53">
              <a:extLst>
                <a:ext uri="{FF2B5EF4-FFF2-40B4-BE49-F238E27FC236}">
                  <a16:creationId xmlns:a16="http://schemas.microsoft.com/office/drawing/2014/main" id="{ED57961C-4098-4CDD-9049-9D4C5D87D108}"/>
                </a:ext>
              </a:extLst>
            </p:cNvPr>
            <p:cNvSpPr/>
            <p:nvPr/>
          </p:nvSpPr>
          <p:spPr>
            <a:xfrm>
              <a:off x="2309534" y="2006390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4506;p53">
              <a:extLst>
                <a:ext uri="{FF2B5EF4-FFF2-40B4-BE49-F238E27FC236}">
                  <a16:creationId xmlns:a16="http://schemas.microsoft.com/office/drawing/2014/main" id="{4B54DA64-1C13-404D-B4A0-A26826CBB610}"/>
                </a:ext>
              </a:extLst>
            </p:cNvPr>
            <p:cNvSpPr/>
            <p:nvPr/>
          </p:nvSpPr>
          <p:spPr>
            <a:xfrm>
              <a:off x="2308909" y="2000973"/>
              <a:ext cx="1344" cy="3775"/>
            </a:xfrm>
            <a:custGeom>
              <a:avLst/>
              <a:gdLst/>
              <a:ahLst/>
              <a:cxnLst/>
              <a:rect l="l" t="t" r="r" b="b"/>
              <a:pathLst>
                <a:path w="99" h="278" extrusionOk="0">
                  <a:moveTo>
                    <a:pt x="57" y="35"/>
                  </a:moveTo>
                  <a:cubicBezTo>
                    <a:pt x="43" y="18"/>
                    <a:pt x="22" y="4"/>
                    <a:pt x="1" y="0"/>
                  </a:cubicBezTo>
                  <a:cubicBezTo>
                    <a:pt x="22" y="4"/>
                    <a:pt x="43" y="18"/>
                    <a:pt x="57" y="35"/>
                  </a:cubicBezTo>
                  <a:cubicBezTo>
                    <a:pt x="99" y="84"/>
                    <a:pt x="92" y="154"/>
                    <a:pt x="71" y="277"/>
                  </a:cubicBezTo>
                  <a:cubicBezTo>
                    <a:pt x="92" y="154"/>
                    <a:pt x="99" y="84"/>
                    <a:pt x="57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4507;p53">
              <a:extLst>
                <a:ext uri="{FF2B5EF4-FFF2-40B4-BE49-F238E27FC236}">
                  <a16:creationId xmlns:a16="http://schemas.microsoft.com/office/drawing/2014/main" id="{B62DA542-EE84-4F73-B1BC-6BBB0D158DE4}"/>
                </a:ext>
              </a:extLst>
            </p:cNvPr>
            <p:cNvSpPr/>
            <p:nvPr/>
          </p:nvSpPr>
          <p:spPr>
            <a:xfrm>
              <a:off x="2309344" y="20077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4508;p53">
              <a:extLst>
                <a:ext uri="{FF2B5EF4-FFF2-40B4-BE49-F238E27FC236}">
                  <a16:creationId xmlns:a16="http://schemas.microsoft.com/office/drawing/2014/main" id="{493E03BE-F1CB-4324-8B69-34F2DC405AB4}"/>
                </a:ext>
              </a:extLst>
            </p:cNvPr>
            <p:cNvSpPr/>
            <p:nvPr/>
          </p:nvSpPr>
          <p:spPr>
            <a:xfrm>
              <a:off x="2300029" y="196404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4509;p53">
              <a:extLst>
                <a:ext uri="{FF2B5EF4-FFF2-40B4-BE49-F238E27FC236}">
                  <a16:creationId xmlns:a16="http://schemas.microsoft.com/office/drawing/2014/main" id="{467D2DFE-4654-472D-90F8-B462A9861954}"/>
                </a:ext>
              </a:extLst>
            </p:cNvPr>
            <p:cNvSpPr/>
            <p:nvPr/>
          </p:nvSpPr>
          <p:spPr>
            <a:xfrm>
              <a:off x="2359064" y="196132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4510;p53">
              <a:extLst>
                <a:ext uri="{FF2B5EF4-FFF2-40B4-BE49-F238E27FC236}">
                  <a16:creationId xmlns:a16="http://schemas.microsoft.com/office/drawing/2014/main" id="{98D8B6F4-D084-4834-91D4-47167990D52F}"/>
                </a:ext>
              </a:extLst>
            </p:cNvPr>
            <p:cNvSpPr/>
            <p:nvPr/>
          </p:nvSpPr>
          <p:spPr>
            <a:xfrm>
              <a:off x="2354407" y="1952868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4511;p53">
              <a:extLst>
                <a:ext uri="{FF2B5EF4-FFF2-40B4-BE49-F238E27FC236}">
                  <a16:creationId xmlns:a16="http://schemas.microsoft.com/office/drawing/2014/main" id="{10955098-32A5-4FB6-ADF1-80481BF2EA42}"/>
                </a:ext>
              </a:extLst>
            </p:cNvPr>
            <p:cNvSpPr/>
            <p:nvPr/>
          </p:nvSpPr>
          <p:spPr>
            <a:xfrm>
              <a:off x="2355779" y="195096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4512;p53">
              <a:extLst>
                <a:ext uri="{FF2B5EF4-FFF2-40B4-BE49-F238E27FC236}">
                  <a16:creationId xmlns:a16="http://schemas.microsoft.com/office/drawing/2014/main" id="{1F6DCC62-8A5D-42EC-BBB5-E5DBF22878F3}"/>
                </a:ext>
              </a:extLst>
            </p:cNvPr>
            <p:cNvSpPr/>
            <p:nvPr/>
          </p:nvSpPr>
          <p:spPr>
            <a:xfrm>
              <a:off x="2353932" y="1953533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4513;p53">
              <a:extLst>
                <a:ext uri="{FF2B5EF4-FFF2-40B4-BE49-F238E27FC236}">
                  <a16:creationId xmlns:a16="http://schemas.microsoft.com/office/drawing/2014/main" id="{66EDFD1F-4DCB-4DB0-A54F-8DE5F4D4C9BD}"/>
                </a:ext>
              </a:extLst>
            </p:cNvPr>
            <p:cNvSpPr/>
            <p:nvPr/>
          </p:nvSpPr>
          <p:spPr>
            <a:xfrm>
              <a:off x="2358915" y="196132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4514;p53">
              <a:extLst>
                <a:ext uri="{FF2B5EF4-FFF2-40B4-BE49-F238E27FC236}">
                  <a16:creationId xmlns:a16="http://schemas.microsoft.com/office/drawing/2014/main" id="{30F4B298-9CB4-471D-995E-B465EE918869}"/>
                </a:ext>
              </a:extLst>
            </p:cNvPr>
            <p:cNvSpPr/>
            <p:nvPr/>
          </p:nvSpPr>
          <p:spPr>
            <a:xfrm>
              <a:off x="2354828" y="195229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4515;p53">
              <a:extLst>
                <a:ext uri="{FF2B5EF4-FFF2-40B4-BE49-F238E27FC236}">
                  <a16:creationId xmlns:a16="http://schemas.microsoft.com/office/drawing/2014/main" id="{CFD6F647-6B73-4BC7-8781-5504B44ABD3F}"/>
                </a:ext>
              </a:extLst>
            </p:cNvPr>
            <p:cNvSpPr/>
            <p:nvPr/>
          </p:nvSpPr>
          <p:spPr>
            <a:xfrm>
              <a:off x="2358779" y="19613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4516;p53">
              <a:extLst>
                <a:ext uri="{FF2B5EF4-FFF2-40B4-BE49-F238E27FC236}">
                  <a16:creationId xmlns:a16="http://schemas.microsoft.com/office/drawing/2014/main" id="{152F363A-15DD-437C-B098-FDE10D62591B}"/>
                </a:ext>
              </a:extLst>
            </p:cNvPr>
            <p:cNvSpPr/>
            <p:nvPr/>
          </p:nvSpPr>
          <p:spPr>
            <a:xfrm>
              <a:off x="2359445" y="19613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4517;p53">
              <a:extLst>
                <a:ext uri="{FF2B5EF4-FFF2-40B4-BE49-F238E27FC236}">
                  <a16:creationId xmlns:a16="http://schemas.microsoft.com/office/drawing/2014/main" id="{C57490E6-C0A1-4D95-9C2A-2A22BC478645}"/>
                </a:ext>
              </a:extLst>
            </p:cNvPr>
            <p:cNvSpPr/>
            <p:nvPr/>
          </p:nvSpPr>
          <p:spPr>
            <a:xfrm>
              <a:off x="2356118" y="195045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4518;p53">
              <a:extLst>
                <a:ext uri="{FF2B5EF4-FFF2-40B4-BE49-F238E27FC236}">
                  <a16:creationId xmlns:a16="http://schemas.microsoft.com/office/drawing/2014/main" id="{B18BEF9A-69C3-4981-BB31-C5EDED96A376}"/>
                </a:ext>
              </a:extLst>
            </p:cNvPr>
            <p:cNvSpPr/>
            <p:nvPr/>
          </p:nvSpPr>
          <p:spPr>
            <a:xfrm>
              <a:off x="2360056" y="1961761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4519;p53">
              <a:extLst>
                <a:ext uri="{FF2B5EF4-FFF2-40B4-BE49-F238E27FC236}">
                  <a16:creationId xmlns:a16="http://schemas.microsoft.com/office/drawing/2014/main" id="{C5E20BCB-C7B9-4DC8-8260-5D767CB00792}"/>
                </a:ext>
              </a:extLst>
            </p:cNvPr>
            <p:cNvSpPr/>
            <p:nvPr/>
          </p:nvSpPr>
          <p:spPr>
            <a:xfrm>
              <a:off x="2359730" y="196151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4520;p53">
              <a:extLst>
                <a:ext uri="{FF2B5EF4-FFF2-40B4-BE49-F238E27FC236}">
                  <a16:creationId xmlns:a16="http://schemas.microsoft.com/office/drawing/2014/main" id="{0324B449-C2A2-4C5F-8B0B-B0E7DF41C9C7}"/>
                </a:ext>
              </a:extLst>
            </p:cNvPr>
            <p:cNvSpPr/>
            <p:nvPr/>
          </p:nvSpPr>
          <p:spPr>
            <a:xfrm>
              <a:off x="2355263" y="1951591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4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4521;p53">
              <a:extLst>
                <a:ext uri="{FF2B5EF4-FFF2-40B4-BE49-F238E27FC236}">
                  <a16:creationId xmlns:a16="http://schemas.microsoft.com/office/drawing/2014/main" id="{83C0390B-4719-4981-9E80-C922AF762D9D}"/>
                </a:ext>
              </a:extLst>
            </p:cNvPr>
            <p:cNvSpPr/>
            <p:nvPr/>
          </p:nvSpPr>
          <p:spPr>
            <a:xfrm>
              <a:off x="2356539" y="194992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4522;p53">
              <a:extLst>
                <a:ext uri="{FF2B5EF4-FFF2-40B4-BE49-F238E27FC236}">
                  <a16:creationId xmlns:a16="http://schemas.microsoft.com/office/drawing/2014/main" id="{C4C402F0-1422-4761-A42D-CCEC42DC1D10}"/>
                </a:ext>
              </a:extLst>
            </p:cNvPr>
            <p:cNvSpPr/>
            <p:nvPr/>
          </p:nvSpPr>
          <p:spPr>
            <a:xfrm>
              <a:off x="2360490" y="19620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4523;p53">
              <a:extLst>
                <a:ext uri="{FF2B5EF4-FFF2-40B4-BE49-F238E27FC236}">
                  <a16:creationId xmlns:a16="http://schemas.microsoft.com/office/drawing/2014/main" id="{D95296A8-9578-4E06-88D9-077B7B42EC10}"/>
                </a:ext>
              </a:extLst>
            </p:cNvPr>
            <p:cNvSpPr/>
            <p:nvPr/>
          </p:nvSpPr>
          <p:spPr>
            <a:xfrm>
              <a:off x="2319703" y="1935991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4524;p53">
              <a:extLst>
                <a:ext uri="{FF2B5EF4-FFF2-40B4-BE49-F238E27FC236}">
                  <a16:creationId xmlns:a16="http://schemas.microsoft.com/office/drawing/2014/main" id="{B0FE4F0D-887B-4286-B2D7-666189A4D60F}"/>
                </a:ext>
              </a:extLst>
            </p:cNvPr>
            <p:cNvSpPr/>
            <p:nvPr/>
          </p:nvSpPr>
          <p:spPr>
            <a:xfrm>
              <a:off x="2355113" y="1947735"/>
              <a:ext cx="1724" cy="1779"/>
            </a:xfrm>
            <a:custGeom>
              <a:avLst/>
              <a:gdLst/>
              <a:ahLst/>
              <a:cxnLst/>
              <a:rect l="l" t="t" r="r" b="b"/>
              <a:pathLst>
                <a:path w="127" h="131" extrusionOk="0">
                  <a:moveTo>
                    <a:pt x="127" y="13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4525;p53">
              <a:extLst>
                <a:ext uri="{FF2B5EF4-FFF2-40B4-BE49-F238E27FC236}">
                  <a16:creationId xmlns:a16="http://schemas.microsoft.com/office/drawing/2014/main" id="{25BFCD0E-B6A7-45CE-B49F-1EE3867DC784}"/>
                </a:ext>
              </a:extLst>
            </p:cNvPr>
            <p:cNvSpPr/>
            <p:nvPr/>
          </p:nvSpPr>
          <p:spPr>
            <a:xfrm>
              <a:off x="2320464" y="193614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4526;p53">
              <a:extLst>
                <a:ext uri="{FF2B5EF4-FFF2-40B4-BE49-F238E27FC236}">
                  <a16:creationId xmlns:a16="http://schemas.microsoft.com/office/drawing/2014/main" id="{DDDD1574-0410-4365-BBFC-5C2739E47AA9}"/>
                </a:ext>
              </a:extLst>
            </p:cNvPr>
            <p:cNvSpPr/>
            <p:nvPr/>
          </p:nvSpPr>
          <p:spPr>
            <a:xfrm>
              <a:off x="2320423" y="1936140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4527;p53">
              <a:extLst>
                <a:ext uri="{FF2B5EF4-FFF2-40B4-BE49-F238E27FC236}">
                  <a16:creationId xmlns:a16="http://schemas.microsoft.com/office/drawing/2014/main" id="{44711C4E-5F64-4B83-B877-B964B1FD7C1D}"/>
                </a:ext>
              </a:extLst>
            </p:cNvPr>
            <p:cNvSpPr/>
            <p:nvPr/>
          </p:nvSpPr>
          <p:spPr>
            <a:xfrm>
              <a:off x="2320233" y="193608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4528;p53">
              <a:extLst>
                <a:ext uri="{FF2B5EF4-FFF2-40B4-BE49-F238E27FC236}">
                  <a16:creationId xmlns:a16="http://schemas.microsoft.com/office/drawing/2014/main" id="{C9C79D6C-3848-4E4D-BAA6-52BCEDD146D4}"/>
                </a:ext>
              </a:extLst>
            </p:cNvPr>
            <p:cNvSpPr/>
            <p:nvPr/>
          </p:nvSpPr>
          <p:spPr>
            <a:xfrm>
              <a:off x="2315861" y="1935950"/>
              <a:ext cx="1860" cy="54"/>
            </a:xfrm>
            <a:custGeom>
              <a:avLst/>
              <a:gdLst/>
              <a:ahLst/>
              <a:cxnLst/>
              <a:rect l="l" t="t" r="r" b="b"/>
              <a:pathLst>
                <a:path w="137" h="4" extrusionOk="0">
                  <a:moveTo>
                    <a:pt x="0" y="4"/>
                  </a:moveTo>
                  <a:lnTo>
                    <a:pt x="0" y="4"/>
                  </a:lnTo>
                  <a:cubicBezTo>
                    <a:pt x="53" y="0"/>
                    <a:pt x="98" y="0"/>
                    <a:pt x="137" y="0"/>
                  </a:cubicBezTo>
                  <a:cubicBezTo>
                    <a:pt x="98" y="0"/>
                    <a:pt x="53" y="0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4529;p53">
              <a:extLst>
                <a:ext uri="{FF2B5EF4-FFF2-40B4-BE49-F238E27FC236}">
                  <a16:creationId xmlns:a16="http://schemas.microsoft.com/office/drawing/2014/main" id="{592179DD-9EC3-4437-90EC-CDEB972590A7}"/>
                </a:ext>
              </a:extLst>
            </p:cNvPr>
            <p:cNvSpPr/>
            <p:nvPr/>
          </p:nvSpPr>
          <p:spPr>
            <a:xfrm>
              <a:off x="2319893" y="1936045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4530;p53">
              <a:extLst>
                <a:ext uri="{FF2B5EF4-FFF2-40B4-BE49-F238E27FC236}">
                  <a16:creationId xmlns:a16="http://schemas.microsoft.com/office/drawing/2014/main" id="{3964C5B9-236A-465E-AA21-FDEFD5E260FB}"/>
                </a:ext>
              </a:extLst>
            </p:cNvPr>
            <p:cNvSpPr/>
            <p:nvPr/>
          </p:nvSpPr>
          <p:spPr>
            <a:xfrm>
              <a:off x="2320369" y="193608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4531;p53">
              <a:extLst>
                <a:ext uri="{FF2B5EF4-FFF2-40B4-BE49-F238E27FC236}">
                  <a16:creationId xmlns:a16="http://schemas.microsoft.com/office/drawing/2014/main" id="{429F5CD3-48B6-4F57-97B9-EA4BDCAF3A6D}"/>
                </a:ext>
              </a:extLst>
            </p:cNvPr>
            <p:cNvSpPr/>
            <p:nvPr/>
          </p:nvSpPr>
          <p:spPr>
            <a:xfrm>
              <a:off x="2320083" y="193604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4532;p53">
              <a:extLst>
                <a:ext uri="{FF2B5EF4-FFF2-40B4-BE49-F238E27FC236}">
                  <a16:creationId xmlns:a16="http://schemas.microsoft.com/office/drawing/2014/main" id="{5286BCF6-734C-468A-A439-4859DFBDF880}"/>
                </a:ext>
              </a:extLst>
            </p:cNvPr>
            <p:cNvSpPr/>
            <p:nvPr/>
          </p:nvSpPr>
          <p:spPr>
            <a:xfrm>
              <a:off x="2341998" y="1935000"/>
              <a:ext cx="12994" cy="12600"/>
            </a:xfrm>
            <a:custGeom>
              <a:avLst/>
              <a:gdLst/>
              <a:ahLst/>
              <a:cxnLst/>
              <a:rect l="l" t="t" r="r" b="b"/>
              <a:pathLst>
                <a:path w="957" h="928" extrusionOk="0">
                  <a:moveTo>
                    <a:pt x="1" y="0"/>
                  </a:moveTo>
                  <a:lnTo>
                    <a:pt x="1" y="0"/>
                  </a:lnTo>
                  <a:cubicBezTo>
                    <a:pt x="41" y="20"/>
                    <a:pt x="172" y="138"/>
                    <a:pt x="347" y="308"/>
                  </a:cubicBezTo>
                  <a:lnTo>
                    <a:pt x="347" y="308"/>
                  </a:lnTo>
                  <a:cubicBezTo>
                    <a:pt x="173" y="138"/>
                    <a:pt x="43" y="20"/>
                    <a:pt x="1" y="0"/>
                  </a:cubicBezTo>
                  <a:close/>
                  <a:moveTo>
                    <a:pt x="347" y="308"/>
                  </a:moveTo>
                  <a:lnTo>
                    <a:pt x="347" y="308"/>
                  </a:lnTo>
                  <a:cubicBezTo>
                    <a:pt x="521" y="478"/>
                    <a:pt x="739" y="700"/>
                    <a:pt x="956" y="928"/>
                  </a:cubicBezTo>
                  <a:cubicBezTo>
                    <a:pt x="741" y="700"/>
                    <a:pt x="522" y="478"/>
                    <a:pt x="347" y="30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4533;p53">
              <a:extLst>
                <a:ext uri="{FF2B5EF4-FFF2-40B4-BE49-F238E27FC236}">
                  <a16:creationId xmlns:a16="http://schemas.microsoft.com/office/drawing/2014/main" id="{F675345B-3196-48A4-80C7-93840316D883}"/>
                </a:ext>
              </a:extLst>
            </p:cNvPr>
            <p:cNvSpPr/>
            <p:nvPr/>
          </p:nvSpPr>
          <p:spPr>
            <a:xfrm>
              <a:off x="2325121" y="1932284"/>
              <a:ext cx="923" cy="448"/>
            </a:xfrm>
            <a:custGeom>
              <a:avLst/>
              <a:gdLst/>
              <a:ahLst/>
              <a:cxnLst/>
              <a:rect l="l" t="t" r="r" b="b"/>
              <a:pathLst>
                <a:path w="68" h="33" extrusionOk="0">
                  <a:moveTo>
                    <a:pt x="1" y="1"/>
                  </a:moveTo>
                  <a:cubicBezTo>
                    <a:pt x="25" y="4"/>
                    <a:pt x="50" y="15"/>
                    <a:pt x="67" y="32"/>
                  </a:cubicBezTo>
                  <a:cubicBezTo>
                    <a:pt x="50" y="15"/>
                    <a:pt x="25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4534;p53">
              <a:extLst>
                <a:ext uri="{FF2B5EF4-FFF2-40B4-BE49-F238E27FC236}">
                  <a16:creationId xmlns:a16="http://schemas.microsoft.com/office/drawing/2014/main" id="{CFBBEE53-7DF5-43A5-80CC-0B86A6E1011D}"/>
                </a:ext>
              </a:extLst>
            </p:cNvPr>
            <p:cNvSpPr/>
            <p:nvPr/>
          </p:nvSpPr>
          <p:spPr>
            <a:xfrm>
              <a:off x="2318753" y="19359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4535;p53">
              <a:extLst>
                <a:ext uri="{FF2B5EF4-FFF2-40B4-BE49-F238E27FC236}">
                  <a16:creationId xmlns:a16="http://schemas.microsoft.com/office/drawing/2014/main" id="{774F702C-660C-4020-B55F-8F95709B6983}"/>
                </a:ext>
              </a:extLst>
            </p:cNvPr>
            <p:cNvSpPr/>
            <p:nvPr/>
          </p:nvSpPr>
          <p:spPr>
            <a:xfrm>
              <a:off x="2319133" y="193595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4536;p53">
              <a:extLst>
                <a:ext uri="{FF2B5EF4-FFF2-40B4-BE49-F238E27FC236}">
                  <a16:creationId xmlns:a16="http://schemas.microsoft.com/office/drawing/2014/main" id="{3A56EB95-EDB0-4759-AE33-397FDC2FF8C1}"/>
                </a:ext>
              </a:extLst>
            </p:cNvPr>
            <p:cNvSpPr/>
            <p:nvPr/>
          </p:nvSpPr>
          <p:spPr>
            <a:xfrm>
              <a:off x="2318332" y="19359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4537;p53">
              <a:extLst>
                <a:ext uri="{FF2B5EF4-FFF2-40B4-BE49-F238E27FC236}">
                  <a16:creationId xmlns:a16="http://schemas.microsoft.com/office/drawing/2014/main" id="{B310882B-1D96-45A5-B9C7-25902B4485D5}"/>
                </a:ext>
              </a:extLst>
            </p:cNvPr>
            <p:cNvSpPr/>
            <p:nvPr/>
          </p:nvSpPr>
          <p:spPr>
            <a:xfrm>
              <a:off x="2317762" y="19359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4538;p53">
              <a:extLst>
                <a:ext uri="{FF2B5EF4-FFF2-40B4-BE49-F238E27FC236}">
                  <a16:creationId xmlns:a16="http://schemas.microsoft.com/office/drawing/2014/main" id="{5C5C45F0-1676-44D6-89C9-5C99BD1605E1}"/>
                </a:ext>
              </a:extLst>
            </p:cNvPr>
            <p:cNvSpPr/>
            <p:nvPr/>
          </p:nvSpPr>
          <p:spPr>
            <a:xfrm>
              <a:off x="2338902" y="1934945"/>
              <a:ext cx="2539" cy="109"/>
            </a:xfrm>
            <a:custGeom>
              <a:avLst/>
              <a:gdLst/>
              <a:ahLst/>
              <a:cxnLst/>
              <a:rect l="l" t="t" r="r" b="b"/>
              <a:pathLst>
                <a:path w="187" h="8" extrusionOk="0">
                  <a:moveTo>
                    <a:pt x="1" y="8"/>
                  </a:moveTo>
                  <a:cubicBezTo>
                    <a:pt x="67" y="4"/>
                    <a:pt x="134" y="1"/>
                    <a:pt x="186" y="1"/>
                  </a:cubicBezTo>
                  <a:cubicBezTo>
                    <a:pt x="134" y="1"/>
                    <a:pt x="67" y="4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4539;p53">
              <a:extLst>
                <a:ext uri="{FF2B5EF4-FFF2-40B4-BE49-F238E27FC236}">
                  <a16:creationId xmlns:a16="http://schemas.microsoft.com/office/drawing/2014/main" id="{E118A1E1-07A2-4BA2-AEDA-1F6FAB5B0522}"/>
                </a:ext>
              </a:extLst>
            </p:cNvPr>
            <p:cNvSpPr/>
            <p:nvPr/>
          </p:nvSpPr>
          <p:spPr>
            <a:xfrm>
              <a:off x="2319418" y="193599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4540;p53">
              <a:extLst>
                <a:ext uri="{FF2B5EF4-FFF2-40B4-BE49-F238E27FC236}">
                  <a16:creationId xmlns:a16="http://schemas.microsoft.com/office/drawing/2014/main" id="{F41B4F13-D911-42D0-9F11-0710A85FCF0A}"/>
                </a:ext>
              </a:extLst>
            </p:cNvPr>
            <p:cNvSpPr/>
            <p:nvPr/>
          </p:nvSpPr>
          <p:spPr>
            <a:xfrm>
              <a:off x="2306153" y="1772952"/>
              <a:ext cx="8296" cy="11568"/>
            </a:xfrm>
            <a:custGeom>
              <a:avLst/>
              <a:gdLst/>
              <a:ahLst/>
              <a:cxnLst/>
              <a:rect l="l" t="t" r="r" b="b"/>
              <a:pathLst>
                <a:path w="611" h="852" extrusionOk="0">
                  <a:moveTo>
                    <a:pt x="386" y="1"/>
                  </a:moveTo>
                  <a:lnTo>
                    <a:pt x="386" y="8"/>
                  </a:lnTo>
                  <a:cubicBezTo>
                    <a:pt x="386" y="123"/>
                    <a:pt x="284" y="295"/>
                    <a:pt x="169" y="495"/>
                  </a:cubicBezTo>
                  <a:cubicBezTo>
                    <a:pt x="109" y="593"/>
                    <a:pt x="50" y="694"/>
                    <a:pt x="1" y="792"/>
                  </a:cubicBezTo>
                  <a:lnTo>
                    <a:pt x="144" y="852"/>
                  </a:lnTo>
                  <a:lnTo>
                    <a:pt x="155" y="834"/>
                  </a:lnTo>
                  <a:lnTo>
                    <a:pt x="169" y="813"/>
                  </a:lnTo>
                  <a:lnTo>
                    <a:pt x="186" y="782"/>
                  </a:lnTo>
                  <a:lnTo>
                    <a:pt x="204" y="754"/>
                  </a:lnTo>
                  <a:lnTo>
                    <a:pt x="221" y="722"/>
                  </a:lnTo>
                  <a:lnTo>
                    <a:pt x="235" y="705"/>
                  </a:lnTo>
                  <a:lnTo>
                    <a:pt x="253" y="680"/>
                  </a:lnTo>
                  <a:lnTo>
                    <a:pt x="263" y="663"/>
                  </a:lnTo>
                  <a:lnTo>
                    <a:pt x="281" y="638"/>
                  </a:lnTo>
                  <a:lnTo>
                    <a:pt x="295" y="617"/>
                  </a:lnTo>
                  <a:lnTo>
                    <a:pt x="309" y="596"/>
                  </a:lnTo>
                  <a:lnTo>
                    <a:pt x="323" y="579"/>
                  </a:lnTo>
                  <a:lnTo>
                    <a:pt x="340" y="554"/>
                  </a:lnTo>
                  <a:lnTo>
                    <a:pt x="351" y="537"/>
                  </a:lnTo>
                  <a:lnTo>
                    <a:pt x="368" y="516"/>
                  </a:lnTo>
                  <a:lnTo>
                    <a:pt x="382" y="498"/>
                  </a:lnTo>
                  <a:lnTo>
                    <a:pt x="396" y="477"/>
                  </a:lnTo>
                  <a:lnTo>
                    <a:pt x="410" y="463"/>
                  </a:lnTo>
                  <a:lnTo>
                    <a:pt x="424" y="446"/>
                  </a:lnTo>
                  <a:lnTo>
                    <a:pt x="435" y="432"/>
                  </a:lnTo>
                  <a:lnTo>
                    <a:pt x="449" y="414"/>
                  </a:lnTo>
                  <a:lnTo>
                    <a:pt x="463" y="400"/>
                  </a:lnTo>
                  <a:lnTo>
                    <a:pt x="477" y="382"/>
                  </a:lnTo>
                  <a:lnTo>
                    <a:pt x="484" y="372"/>
                  </a:lnTo>
                  <a:lnTo>
                    <a:pt x="498" y="358"/>
                  </a:lnTo>
                  <a:lnTo>
                    <a:pt x="508" y="347"/>
                  </a:lnTo>
                  <a:lnTo>
                    <a:pt x="522" y="333"/>
                  </a:lnTo>
                  <a:lnTo>
                    <a:pt x="526" y="326"/>
                  </a:lnTo>
                  <a:lnTo>
                    <a:pt x="547" y="309"/>
                  </a:lnTo>
                  <a:cubicBezTo>
                    <a:pt x="596" y="253"/>
                    <a:pt x="610" y="176"/>
                    <a:pt x="586" y="106"/>
                  </a:cubicBezTo>
                  <a:cubicBezTo>
                    <a:pt x="582" y="95"/>
                    <a:pt x="575" y="85"/>
                    <a:pt x="568" y="74"/>
                  </a:cubicBezTo>
                  <a:lnTo>
                    <a:pt x="561" y="67"/>
                  </a:lnTo>
                  <a:cubicBezTo>
                    <a:pt x="558" y="60"/>
                    <a:pt x="551" y="57"/>
                    <a:pt x="547" y="50"/>
                  </a:cubicBezTo>
                  <a:lnTo>
                    <a:pt x="537" y="43"/>
                  </a:lnTo>
                  <a:cubicBezTo>
                    <a:pt x="533" y="39"/>
                    <a:pt x="526" y="36"/>
                    <a:pt x="519" y="32"/>
                  </a:cubicBezTo>
                  <a:lnTo>
                    <a:pt x="508" y="25"/>
                  </a:lnTo>
                  <a:cubicBezTo>
                    <a:pt x="501" y="22"/>
                    <a:pt x="494" y="22"/>
                    <a:pt x="484" y="18"/>
                  </a:cubicBezTo>
                  <a:lnTo>
                    <a:pt x="477" y="15"/>
                  </a:lnTo>
                  <a:cubicBezTo>
                    <a:pt x="466" y="11"/>
                    <a:pt x="456" y="8"/>
                    <a:pt x="445" y="8"/>
                  </a:cubicBezTo>
                  <a:lnTo>
                    <a:pt x="428" y="4"/>
                  </a:lnTo>
                  <a:lnTo>
                    <a:pt x="41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4541;p53">
              <a:extLst>
                <a:ext uri="{FF2B5EF4-FFF2-40B4-BE49-F238E27FC236}">
                  <a16:creationId xmlns:a16="http://schemas.microsoft.com/office/drawing/2014/main" id="{EDDACD7A-C9C7-404A-BD11-93B7BAEFC0AD}"/>
                </a:ext>
              </a:extLst>
            </p:cNvPr>
            <p:cNvSpPr/>
            <p:nvPr/>
          </p:nvSpPr>
          <p:spPr>
            <a:xfrm>
              <a:off x="2309669" y="1752192"/>
              <a:ext cx="47929" cy="38750"/>
            </a:xfrm>
            <a:custGeom>
              <a:avLst/>
              <a:gdLst/>
              <a:ahLst/>
              <a:cxnLst/>
              <a:rect l="l" t="t" r="r" b="b"/>
              <a:pathLst>
                <a:path w="3530" h="2854" extrusionOk="0">
                  <a:moveTo>
                    <a:pt x="3460" y="0"/>
                  </a:moveTo>
                  <a:cubicBezTo>
                    <a:pt x="3297" y="55"/>
                    <a:pt x="3126" y="84"/>
                    <a:pt x="2953" y="84"/>
                  </a:cubicBezTo>
                  <a:cubicBezTo>
                    <a:pt x="2918" y="84"/>
                    <a:pt x="2882" y="83"/>
                    <a:pt x="2847" y="81"/>
                  </a:cubicBezTo>
                  <a:cubicBezTo>
                    <a:pt x="2837" y="80"/>
                    <a:pt x="2828" y="80"/>
                    <a:pt x="2818" y="80"/>
                  </a:cubicBezTo>
                  <a:cubicBezTo>
                    <a:pt x="2692" y="80"/>
                    <a:pt x="2613" y="123"/>
                    <a:pt x="2522" y="175"/>
                  </a:cubicBezTo>
                  <a:cubicBezTo>
                    <a:pt x="2403" y="256"/>
                    <a:pt x="2262" y="298"/>
                    <a:pt x="2119" y="298"/>
                  </a:cubicBezTo>
                  <a:cubicBezTo>
                    <a:pt x="2014" y="298"/>
                    <a:pt x="1912" y="305"/>
                    <a:pt x="1811" y="319"/>
                  </a:cubicBezTo>
                  <a:cubicBezTo>
                    <a:pt x="1747" y="325"/>
                    <a:pt x="1691" y="331"/>
                    <a:pt x="1641" y="331"/>
                  </a:cubicBezTo>
                  <a:cubicBezTo>
                    <a:pt x="1556" y="331"/>
                    <a:pt x="1490" y="314"/>
                    <a:pt x="1440" y="252"/>
                  </a:cubicBezTo>
                  <a:cubicBezTo>
                    <a:pt x="1419" y="224"/>
                    <a:pt x="1412" y="221"/>
                    <a:pt x="1408" y="221"/>
                  </a:cubicBezTo>
                  <a:cubicBezTo>
                    <a:pt x="1380" y="231"/>
                    <a:pt x="1349" y="245"/>
                    <a:pt x="1321" y="263"/>
                  </a:cubicBezTo>
                  <a:cubicBezTo>
                    <a:pt x="1286" y="280"/>
                    <a:pt x="1233" y="305"/>
                    <a:pt x="1174" y="336"/>
                  </a:cubicBezTo>
                  <a:cubicBezTo>
                    <a:pt x="1146" y="350"/>
                    <a:pt x="1114" y="361"/>
                    <a:pt x="1086" y="371"/>
                  </a:cubicBezTo>
                  <a:cubicBezTo>
                    <a:pt x="1013" y="399"/>
                    <a:pt x="932" y="413"/>
                    <a:pt x="855" y="413"/>
                  </a:cubicBezTo>
                  <a:cubicBezTo>
                    <a:pt x="810" y="413"/>
                    <a:pt x="764" y="406"/>
                    <a:pt x="722" y="392"/>
                  </a:cubicBezTo>
                  <a:cubicBezTo>
                    <a:pt x="680" y="378"/>
                    <a:pt x="642" y="354"/>
                    <a:pt x="610" y="326"/>
                  </a:cubicBezTo>
                  <a:lnTo>
                    <a:pt x="600" y="319"/>
                  </a:lnTo>
                  <a:cubicBezTo>
                    <a:pt x="589" y="315"/>
                    <a:pt x="582" y="312"/>
                    <a:pt x="572" y="312"/>
                  </a:cubicBezTo>
                  <a:cubicBezTo>
                    <a:pt x="570" y="310"/>
                    <a:pt x="568" y="309"/>
                    <a:pt x="567" y="309"/>
                  </a:cubicBezTo>
                  <a:cubicBezTo>
                    <a:pt x="565" y="309"/>
                    <a:pt x="565" y="310"/>
                    <a:pt x="565" y="312"/>
                  </a:cubicBezTo>
                  <a:cubicBezTo>
                    <a:pt x="526" y="336"/>
                    <a:pt x="505" y="375"/>
                    <a:pt x="498" y="417"/>
                  </a:cubicBezTo>
                  <a:cubicBezTo>
                    <a:pt x="495" y="431"/>
                    <a:pt x="495" y="445"/>
                    <a:pt x="491" y="462"/>
                  </a:cubicBezTo>
                  <a:cubicBezTo>
                    <a:pt x="491" y="469"/>
                    <a:pt x="491" y="476"/>
                    <a:pt x="491" y="483"/>
                  </a:cubicBezTo>
                  <a:lnTo>
                    <a:pt x="491" y="494"/>
                  </a:lnTo>
                  <a:lnTo>
                    <a:pt x="491" y="508"/>
                  </a:lnTo>
                  <a:lnTo>
                    <a:pt x="491" y="518"/>
                  </a:lnTo>
                  <a:cubicBezTo>
                    <a:pt x="491" y="525"/>
                    <a:pt x="491" y="529"/>
                    <a:pt x="488" y="536"/>
                  </a:cubicBezTo>
                  <a:cubicBezTo>
                    <a:pt x="484" y="539"/>
                    <a:pt x="488" y="543"/>
                    <a:pt x="484" y="546"/>
                  </a:cubicBezTo>
                  <a:cubicBezTo>
                    <a:pt x="484" y="550"/>
                    <a:pt x="484" y="557"/>
                    <a:pt x="481" y="560"/>
                  </a:cubicBezTo>
                  <a:lnTo>
                    <a:pt x="477" y="574"/>
                  </a:lnTo>
                  <a:cubicBezTo>
                    <a:pt x="477" y="578"/>
                    <a:pt x="477" y="585"/>
                    <a:pt x="474" y="588"/>
                  </a:cubicBezTo>
                  <a:lnTo>
                    <a:pt x="470" y="602"/>
                  </a:lnTo>
                  <a:cubicBezTo>
                    <a:pt x="470" y="609"/>
                    <a:pt x="467" y="613"/>
                    <a:pt x="463" y="620"/>
                  </a:cubicBezTo>
                  <a:lnTo>
                    <a:pt x="460" y="630"/>
                  </a:lnTo>
                  <a:lnTo>
                    <a:pt x="453" y="648"/>
                  </a:lnTo>
                  <a:lnTo>
                    <a:pt x="446" y="662"/>
                  </a:lnTo>
                  <a:lnTo>
                    <a:pt x="435" y="676"/>
                  </a:lnTo>
                  <a:lnTo>
                    <a:pt x="428" y="690"/>
                  </a:lnTo>
                  <a:lnTo>
                    <a:pt x="418" y="704"/>
                  </a:lnTo>
                  <a:lnTo>
                    <a:pt x="407" y="714"/>
                  </a:lnTo>
                  <a:lnTo>
                    <a:pt x="393" y="732"/>
                  </a:lnTo>
                  <a:lnTo>
                    <a:pt x="379" y="742"/>
                  </a:lnTo>
                  <a:lnTo>
                    <a:pt x="365" y="756"/>
                  </a:lnTo>
                  <a:lnTo>
                    <a:pt x="351" y="767"/>
                  </a:lnTo>
                  <a:lnTo>
                    <a:pt x="334" y="777"/>
                  </a:lnTo>
                  <a:lnTo>
                    <a:pt x="316" y="788"/>
                  </a:lnTo>
                  <a:lnTo>
                    <a:pt x="295" y="798"/>
                  </a:lnTo>
                  <a:lnTo>
                    <a:pt x="274" y="809"/>
                  </a:lnTo>
                  <a:lnTo>
                    <a:pt x="249" y="816"/>
                  </a:lnTo>
                  <a:lnTo>
                    <a:pt x="228" y="826"/>
                  </a:lnTo>
                  <a:lnTo>
                    <a:pt x="200" y="833"/>
                  </a:lnTo>
                  <a:lnTo>
                    <a:pt x="176" y="837"/>
                  </a:lnTo>
                  <a:lnTo>
                    <a:pt x="169" y="837"/>
                  </a:lnTo>
                  <a:lnTo>
                    <a:pt x="169" y="840"/>
                  </a:lnTo>
                  <a:cubicBezTo>
                    <a:pt x="151" y="914"/>
                    <a:pt x="134" y="980"/>
                    <a:pt x="162" y="1015"/>
                  </a:cubicBezTo>
                  <a:cubicBezTo>
                    <a:pt x="242" y="1113"/>
                    <a:pt x="204" y="1222"/>
                    <a:pt x="172" y="1323"/>
                  </a:cubicBezTo>
                  <a:cubicBezTo>
                    <a:pt x="165" y="1348"/>
                    <a:pt x="155" y="1372"/>
                    <a:pt x="148" y="1397"/>
                  </a:cubicBezTo>
                  <a:lnTo>
                    <a:pt x="176" y="1400"/>
                  </a:lnTo>
                  <a:lnTo>
                    <a:pt x="186" y="1400"/>
                  </a:lnTo>
                  <a:lnTo>
                    <a:pt x="211" y="1404"/>
                  </a:lnTo>
                  <a:lnTo>
                    <a:pt x="221" y="1404"/>
                  </a:lnTo>
                  <a:lnTo>
                    <a:pt x="242" y="1411"/>
                  </a:lnTo>
                  <a:lnTo>
                    <a:pt x="253" y="1411"/>
                  </a:lnTo>
                  <a:lnTo>
                    <a:pt x="274" y="1418"/>
                  </a:lnTo>
                  <a:lnTo>
                    <a:pt x="281" y="1421"/>
                  </a:lnTo>
                  <a:lnTo>
                    <a:pt x="299" y="1428"/>
                  </a:lnTo>
                  <a:lnTo>
                    <a:pt x="306" y="1432"/>
                  </a:lnTo>
                  <a:lnTo>
                    <a:pt x="323" y="1439"/>
                  </a:lnTo>
                  <a:lnTo>
                    <a:pt x="327" y="1439"/>
                  </a:lnTo>
                  <a:cubicBezTo>
                    <a:pt x="341" y="1446"/>
                    <a:pt x="351" y="1453"/>
                    <a:pt x="362" y="1460"/>
                  </a:cubicBezTo>
                  <a:lnTo>
                    <a:pt x="365" y="1463"/>
                  </a:lnTo>
                  <a:lnTo>
                    <a:pt x="372" y="1474"/>
                  </a:lnTo>
                  <a:lnTo>
                    <a:pt x="383" y="1481"/>
                  </a:lnTo>
                  <a:lnTo>
                    <a:pt x="390" y="1488"/>
                  </a:lnTo>
                  <a:lnTo>
                    <a:pt x="397" y="1495"/>
                  </a:lnTo>
                  <a:lnTo>
                    <a:pt x="404" y="1502"/>
                  </a:lnTo>
                  <a:lnTo>
                    <a:pt x="411" y="1512"/>
                  </a:lnTo>
                  <a:lnTo>
                    <a:pt x="418" y="1519"/>
                  </a:lnTo>
                  <a:lnTo>
                    <a:pt x="425" y="1526"/>
                  </a:lnTo>
                  <a:lnTo>
                    <a:pt x="428" y="1533"/>
                  </a:lnTo>
                  <a:lnTo>
                    <a:pt x="432" y="1544"/>
                  </a:lnTo>
                  <a:lnTo>
                    <a:pt x="435" y="1547"/>
                  </a:lnTo>
                  <a:lnTo>
                    <a:pt x="442" y="1558"/>
                  </a:lnTo>
                  <a:lnTo>
                    <a:pt x="446" y="1565"/>
                  </a:lnTo>
                  <a:lnTo>
                    <a:pt x="449" y="1575"/>
                  </a:lnTo>
                  <a:cubicBezTo>
                    <a:pt x="495" y="1698"/>
                    <a:pt x="467" y="1838"/>
                    <a:pt x="376" y="1929"/>
                  </a:cubicBezTo>
                  <a:lnTo>
                    <a:pt x="358" y="1943"/>
                  </a:lnTo>
                  <a:lnTo>
                    <a:pt x="355" y="1950"/>
                  </a:lnTo>
                  <a:lnTo>
                    <a:pt x="344" y="1961"/>
                  </a:lnTo>
                  <a:lnTo>
                    <a:pt x="337" y="1968"/>
                  </a:lnTo>
                  <a:lnTo>
                    <a:pt x="323" y="1982"/>
                  </a:lnTo>
                  <a:lnTo>
                    <a:pt x="316" y="1992"/>
                  </a:lnTo>
                  <a:lnTo>
                    <a:pt x="302" y="2006"/>
                  </a:lnTo>
                  <a:lnTo>
                    <a:pt x="295" y="2017"/>
                  </a:lnTo>
                  <a:lnTo>
                    <a:pt x="278" y="2034"/>
                  </a:lnTo>
                  <a:lnTo>
                    <a:pt x="270" y="2045"/>
                  </a:lnTo>
                  <a:lnTo>
                    <a:pt x="253" y="2066"/>
                  </a:lnTo>
                  <a:lnTo>
                    <a:pt x="246" y="2076"/>
                  </a:lnTo>
                  <a:lnTo>
                    <a:pt x="228" y="2097"/>
                  </a:lnTo>
                  <a:lnTo>
                    <a:pt x="218" y="2111"/>
                  </a:lnTo>
                  <a:lnTo>
                    <a:pt x="200" y="2132"/>
                  </a:lnTo>
                  <a:lnTo>
                    <a:pt x="190" y="2146"/>
                  </a:lnTo>
                  <a:lnTo>
                    <a:pt x="172" y="2171"/>
                  </a:lnTo>
                  <a:lnTo>
                    <a:pt x="162" y="2185"/>
                  </a:lnTo>
                  <a:lnTo>
                    <a:pt x="144" y="2213"/>
                  </a:lnTo>
                  <a:lnTo>
                    <a:pt x="134" y="2227"/>
                  </a:lnTo>
                  <a:lnTo>
                    <a:pt x="116" y="2255"/>
                  </a:lnTo>
                  <a:lnTo>
                    <a:pt x="106" y="2265"/>
                  </a:lnTo>
                  <a:lnTo>
                    <a:pt x="81" y="2304"/>
                  </a:lnTo>
                  <a:lnTo>
                    <a:pt x="78" y="2307"/>
                  </a:lnTo>
                  <a:lnTo>
                    <a:pt x="50" y="2353"/>
                  </a:lnTo>
                  <a:lnTo>
                    <a:pt x="25" y="2395"/>
                  </a:lnTo>
                  <a:lnTo>
                    <a:pt x="18" y="2409"/>
                  </a:lnTo>
                  <a:lnTo>
                    <a:pt x="1" y="2437"/>
                  </a:lnTo>
                  <a:lnTo>
                    <a:pt x="43" y="2619"/>
                  </a:lnTo>
                  <a:lnTo>
                    <a:pt x="474" y="2853"/>
                  </a:lnTo>
                  <a:cubicBezTo>
                    <a:pt x="572" y="2787"/>
                    <a:pt x="848" y="2605"/>
                    <a:pt x="988" y="2584"/>
                  </a:cubicBezTo>
                  <a:lnTo>
                    <a:pt x="995" y="2584"/>
                  </a:lnTo>
                  <a:cubicBezTo>
                    <a:pt x="1030" y="2573"/>
                    <a:pt x="1163" y="2521"/>
                    <a:pt x="1667" y="2262"/>
                  </a:cubicBezTo>
                  <a:lnTo>
                    <a:pt x="1727" y="2234"/>
                  </a:lnTo>
                  <a:cubicBezTo>
                    <a:pt x="2196" y="1989"/>
                    <a:pt x="2732" y="1701"/>
                    <a:pt x="2830" y="1652"/>
                  </a:cubicBezTo>
                  <a:cubicBezTo>
                    <a:pt x="2896" y="1544"/>
                    <a:pt x="2949" y="1425"/>
                    <a:pt x="2942" y="1393"/>
                  </a:cubicBezTo>
                  <a:cubicBezTo>
                    <a:pt x="2924" y="1327"/>
                    <a:pt x="2886" y="1043"/>
                    <a:pt x="2998" y="903"/>
                  </a:cubicBezTo>
                  <a:cubicBezTo>
                    <a:pt x="3015" y="882"/>
                    <a:pt x="3001" y="837"/>
                    <a:pt x="2973" y="767"/>
                  </a:cubicBezTo>
                  <a:cubicBezTo>
                    <a:pt x="2942" y="683"/>
                    <a:pt x="2903" y="578"/>
                    <a:pt x="2945" y="469"/>
                  </a:cubicBezTo>
                  <a:cubicBezTo>
                    <a:pt x="3012" y="287"/>
                    <a:pt x="3264" y="193"/>
                    <a:pt x="3320" y="172"/>
                  </a:cubicBezTo>
                  <a:lnTo>
                    <a:pt x="3530" y="21"/>
                  </a:lnTo>
                  <a:lnTo>
                    <a:pt x="34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4542;p53">
              <a:extLst>
                <a:ext uri="{FF2B5EF4-FFF2-40B4-BE49-F238E27FC236}">
                  <a16:creationId xmlns:a16="http://schemas.microsoft.com/office/drawing/2014/main" id="{DAFB978F-1093-4155-AC1F-381F695B8E76}"/>
                </a:ext>
              </a:extLst>
            </p:cNvPr>
            <p:cNvSpPr/>
            <p:nvPr/>
          </p:nvSpPr>
          <p:spPr>
            <a:xfrm>
              <a:off x="2314625" y="177219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4543;p53">
              <a:extLst>
                <a:ext uri="{FF2B5EF4-FFF2-40B4-BE49-F238E27FC236}">
                  <a16:creationId xmlns:a16="http://schemas.microsoft.com/office/drawing/2014/main" id="{20E684AB-2BD9-404E-80EC-0B89AB556D2C}"/>
                </a:ext>
              </a:extLst>
            </p:cNvPr>
            <p:cNvSpPr/>
            <p:nvPr/>
          </p:nvSpPr>
          <p:spPr>
            <a:xfrm>
              <a:off x="2313770" y="1779334"/>
              <a:ext cx="190" cy="204"/>
            </a:xfrm>
            <a:custGeom>
              <a:avLst/>
              <a:gdLst/>
              <a:ahLst/>
              <a:cxnLst/>
              <a:rect l="l" t="t" r="r" b="b"/>
              <a:pathLst>
                <a:path w="14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4544;p53">
              <a:extLst>
                <a:ext uri="{FF2B5EF4-FFF2-40B4-BE49-F238E27FC236}">
                  <a16:creationId xmlns:a16="http://schemas.microsoft.com/office/drawing/2014/main" id="{459A4E4E-F16B-4F79-B308-945E4614DA53}"/>
                </a:ext>
              </a:extLst>
            </p:cNvPr>
            <p:cNvSpPr/>
            <p:nvPr/>
          </p:nvSpPr>
          <p:spPr>
            <a:xfrm>
              <a:off x="2315671" y="177342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4545;p53">
              <a:extLst>
                <a:ext uri="{FF2B5EF4-FFF2-40B4-BE49-F238E27FC236}">
                  <a16:creationId xmlns:a16="http://schemas.microsoft.com/office/drawing/2014/main" id="{96A74FC7-0026-408A-8B40-AC3B51AF2A83}"/>
                </a:ext>
              </a:extLst>
            </p:cNvPr>
            <p:cNvSpPr/>
            <p:nvPr/>
          </p:nvSpPr>
          <p:spPr>
            <a:xfrm>
              <a:off x="2315521" y="177323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4546;p53">
              <a:extLst>
                <a:ext uri="{FF2B5EF4-FFF2-40B4-BE49-F238E27FC236}">
                  <a16:creationId xmlns:a16="http://schemas.microsoft.com/office/drawing/2014/main" id="{74AD1B42-1A1A-42D4-AD11-99A38FA07C2B}"/>
                </a:ext>
              </a:extLst>
            </p:cNvPr>
            <p:cNvSpPr/>
            <p:nvPr/>
          </p:nvSpPr>
          <p:spPr>
            <a:xfrm>
              <a:off x="2313485" y="1771527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4547;p53">
              <a:extLst>
                <a:ext uri="{FF2B5EF4-FFF2-40B4-BE49-F238E27FC236}">
                  <a16:creationId xmlns:a16="http://schemas.microsoft.com/office/drawing/2014/main" id="{1BD4AC76-46C6-44D4-B073-E2F18FC148CF}"/>
                </a:ext>
              </a:extLst>
            </p:cNvPr>
            <p:cNvSpPr/>
            <p:nvPr/>
          </p:nvSpPr>
          <p:spPr>
            <a:xfrm>
              <a:off x="2314055" y="177904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4548;p53">
              <a:extLst>
                <a:ext uri="{FF2B5EF4-FFF2-40B4-BE49-F238E27FC236}">
                  <a16:creationId xmlns:a16="http://schemas.microsoft.com/office/drawing/2014/main" id="{A9F2C530-C78A-491A-9C27-085E05E5F78F}"/>
                </a:ext>
              </a:extLst>
            </p:cNvPr>
            <p:cNvSpPr/>
            <p:nvPr/>
          </p:nvSpPr>
          <p:spPr>
            <a:xfrm>
              <a:off x="2314530" y="1778519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4549;p53">
              <a:extLst>
                <a:ext uri="{FF2B5EF4-FFF2-40B4-BE49-F238E27FC236}">
                  <a16:creationId xmlns:a16="http://schemas.microsoft.com/office/drawing/2014/main" id="{D21A7D0C-AB34-4AC6-AAE9-8BF5024DD21E}"/>
                </a:ext>
              </a:extLst>
            </p:cNvPr>
            <p:cNvSpPr/>
            <p:nvPr/>
          </p:nvSpPr>
          <p:spPr>
            <a:xfrm>
              <a:off x="2313811" y="1771676"/>
              <a:ext cx="244" cy="149"/>
            </a:xfrm>
            <a:custGeom>
              <a:avLst/>
              <a:gdLst/>
              <a:ahLst/>
              <a:cxnLst/>
              <a:rect l="l" t="t" r="r" b="b"/>
              <a:pathLst>
                <a:path w="18" h="11" extrusionOk="0">
                  <a:moveTo>
                    <a:pt x="1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4550;p53">
              <a:extLst>
                <a:ext uri="{FF2B5EF4-FFF2-40B4-BE49-F238E27FC236}">
                  <a16:creationId xmlns:a16="http://schemas.microsoft.com/office/drawing/2014/main" id="{04AEE46F-4713-43E9-835A-EA50952A450F}"/>
                </a:ext>
              </a:extLst>
            </p:cNvPr>
            <p:cNvSpPr/>
            <p:nvPr/>
          </p:nvSpPr>
          <p:spPr>
            <a:xfrm>
              <a:off x="2314096" y="1771866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21"/>
                  </a:moveTo>
                  <a:cubicBezTo>
                    <a:pt x="22" y="11"/>
                    <a:pt x="11" y="4"/>
                    <a:pt x="1" y="0"/>
                  </a:cubicBezTo>
                  <a:cubicBezTo>
                    <a:pt x="11" y="4"/>
                    <a:pt x="22" y="11"/>
                    <a:pt x="32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4551;p53">
              <a:extLst>
                <a:ext uri="{FF2B5EF4-FFF2-40B4-BE49-F238E27FC236}">
                  <a16:creationId xmlns:a16="http://schemas.microsoft.com/office/drawing/2014/main" id="{23E59AF3-F0A7-4E53-BF64-54D2B7A40CD1}"/>
                </a:ext>
              </a:extLst>
            </p:cNvPr>
            <p:cNvSpPr/>
            <p:nvPr/>
          </p:nvSpPr>
          <p:spPr>
            <a:xfrm>
              <a:off x="2315386" y="1773006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4552;p53">
              <a:extLst>
                <a:ext uri="{FF2B5EF4-FFF2-40B4-BE49-F238E27FC236}">
                  <a16:creationId xmlns:a16="http://schemas.microsoft.com/office/drawing/2014/main" id="{C7BA44AA-6ED0-4496-A669-B8D46AB39FC6}"/>
                </a:ext>
              </a:extLst>
            </p:cNvPr>
            <p:cNvSpPr/>
            <p:nvPr/>
          </p:nvSpPr>
          <p:spPr>
            <a:xfrm>
              <a:off x="2315236" y="177281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4553;p53">
              <a:extLst>
                <a:ext uri="{FF2B5EF4-FFF2-40B4-BE49-F238E27FC236}">
                  <a16:creationId xmlns:a16="http://schemas.microsoft.com/office/drawing/2014/main" id="{D0F0C224-CC36-4138-9B40-2AC34D70282F}"/>
                </a:ext>
              </a:extLst>
            </p:cNvPr>
            <p:cNvSpPr/>
            <p:nvPr/>
          </p:nvSpPr>
          <p:spPr>
            <a:xfrm>
              <a:off x="2315046" y="177257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4554;p53">
              <a:extLst>
                <a:ext uri="{FF2B5EF4-FFF2-40B4-BE49-F238E27FC236}">
                  <a16:creationId xmlns:a16="http://schemas.microsoft.com/office/drawing/2014/main" id="{235ACFC1-93AE-493C-9F1C-3A13217A2DCB}"/>
                </a:ext>
              </a:extLst>
            </p:cNvPr>
            <p:cNvSpPr/>
            <p:nvPr/>
          </p:nvSpPr>
          <p:spPr>
            <a:xfrm>
              <a:off x="2314286" y="1778709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4555;p53">
              <a:extLst>
                <a:ext uri="{FF2B5EF4-FFF2-40B4-BE49-F238E27FC236}">
                  <a16:creationId xmlns:a16="http://schemas.microsoft.com/office/drawing/2014/main" id="{2DB4A37C-2D5C-4D5D-A2E9-49191C479956}"/>
                </a:ext>
              </a:extLst>
            </p:cNvPr>
            <p:cNvSpPr/>
            <p:nvPr/>
          </p:nvSpPr>
          <p:spPr>
            <a:xfrm>
              <a:off x="2310769" y="1783081"/>
              <a:ext cx="339" cy="543"/>
            </a:xfrm>
            <a:custGeom>
              <a:avLst/>
              <a:gdLst/>
              <a:ahLst/>
              <a:cxnLst/>
              <a:rect l="l" t="t" r="r" b="b"/>
              <a:pathLst>
                <a:path w="25" h="40" extrusionOk="0">
                  <a:moveTo>
                    <a:pt x="0" y="39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4556;p53">
              <a:extLst>
                <a:ext uri="{FF2B5EF4-FFF2-40B4-BE49-F238E27FC236}">
                  <a16:creationId xmlns:a16="http://schemas.microsoft.com/office/drawing/2014/main" id="{C0581517-9482-4E8C-8E34-3A094C63B531}"/>
                </a:ext>
              </a:extLst>
            </p:cNvPr>
            <p:cNvSpPr/>
            <p:nvPr/>
          </p:nvSpPr>
          <p:spPr>
            <a:xfrm>
              <a:off x="2310335" y="1783651"/>
              <a:ext cx="394" cy="638"/>
            </a:xfrm>
            <a:custGeom>
              <a:avLst/>
              <a:gdLst/>
              <a:ahLst/>
              <a:cxnLst/>
              <a:rect l="l" t="t" r="r" b="b"/>
              <a:pathLst>
                <a:path w="29" h="47" extrusionOk="0">
                  <a:moveTo>
                    <a:pt x="1" y="46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4557;p53">
              <a:extLst>
                <a:ext uri="{FF2B5EF4-FFF2-40B4-BE49-F238E27FC236}">
                  <a16:creationId xmlns:a16="http://schemas.microsoft.com/office/drawing/2014/main" id="{4ECEA6ED-A7E7-438C-AA80-7C0E837D1817}"/>
                </a:ext>
              </a:extLst>
            </p:cNvPr>
            <p:cNvSpPr/>
            <p:nvPr/>
          </p:nvSpPr>
          <p:spPr>
            <a:xfrm>
              <a:off x="2309669" y="1784982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29"/>
                  </a:moveTo>
                  <a:lnTo>
                    <a:pt x="1" y="29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4558;p53">
              <a:extLst>
                <a:ext uri="{FF2B5EF4-FFF2-40B4-BE49-F238E27FC236}">
                  <a16:creationId xmlns:a16="http://schemas.microsoft.com/office/drawing/2014/main" id="{9095E897-F228-4F5E-BEDA-A1878FC44671}"/>
                </a:ext>
              </a:extLst>
            </p:cNvPr>
            <p:cNvSpPr/>
            <p:nvPr/>
          </p:nvSpPr>
          <p:spPr>
            <a:xfrm>
              <a:off x="2313430" y="1779659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4559;p53">
              <a:extLst>
                <a:ext uri="{FF2B5EF4-FFF2-40B4-BE49-F238E27FC236}">
                  <a16:creationId xmlns:a16="http://schemas.microsoft.com/office/drawing/2014/main" id="{00BB1A1A-F75C-4275-8EA8-14EA51497573}"/>
                </a:ext>
              </a:extLst>
            </p:cNvPr>
            <p:cNvSpPr/>
            <p:nvPr/>
          </p:nvSpPr>
          <p:spPr>
            <a:xfrm>
              <a:off x="2311190" y="178251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29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4560;p53">
              <a:extLst>
                <a:ext uri="{FF2B5EF4-FFF2-40B4-BE49-F238E27FC236}">
                  <a16:creationId xmlns:a16="http://schemas.microsoft.com/office/drawing/2014/main" id="{ADB9B5A1-1860-4792-9A49-887959817D07}"/>
                </a:ext>
              </a:extLst>
            </p:cNvPr>
            <p:cNvSpPr/>
            <p:nvPr/>
          </p:nvSpPr>
          <p:spPr>
            <a:xfrm>
              <a:off x="2314856" y="177238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4561;p53">
              <a:extLst>
                <a:ext uri="{FF2B5EF4-FFF2-40B4-BE49-F238E27FC236}">
                  <a16:creationId xmlns:a16="http://schemas.microsoft.com/office/drawing/2014/main" id="{10CD841A-D6FF-493B-8010-6831627C1871}"/>
                </a:ext>
              </a:extLst>
            </p:cNvPr>
            <p:cNvSpPr/>
            <p:nvPr/>
          </p:nvSpPr>
          <p:spPr>
            <a:xfrm>
              <a:off x="2313091" y="1780094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" y="18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4562;p53">
              <a:extLst>
                <a:ext uri="{FF2B5EF4-FFF2-40B4-BE49-F238E27FC236}">
                  <a16:creationId xmlns:a16="http://schemas.microsoft.com/office/drawing/2014/main" id="{ABD5EA75-90CF-46F9-AD18-6140A6889FE9}"/>
                </a:ext>
              </a:extLst>
            </p:cNvPr>
            <p:cNvSpPr/>
            <p:nvPr/>
          </p:nvSpPr>
          <p:spPr>
            <a:xfrm>
              <a:off x="2312765" y="1780515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22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4563;p53">
              <a:extLst>
                <a:ext uri="{FF2B5EF4-FFF2-40B4-BE49-F238E27FC236}">
                  <a16:creationId xmlns:a16="http://schemas.microsoft.com/office/drawing/2014/main" id="{94D86740-986B-44DD-AEFE-E1E91BC6D417}"/>
                </a:ext>
              </a:extLst>
            </p:cNvPr>
            <p:cNvSpPr/>
            <p:nvPr/>
          </p:nvSpPr>
          <p:spPr>
            <a:xfrm>
              <a:off x="2312385" y="1780990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22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4564;p53">
              <a:extLst>
                <a:ext uri="{FF2B5EF4-FFF2-40B4-BE49-F238E27FC236}">
                  <a16:creationId xmlns:a16="http://schemas.microsoft.com/office/drawing/2014/main" id="{A9480E81-5E06-4C6B-B310-11F132814E08}"/>
                </a:ext>
              </a:extLst>
            </p:cNvPr>
            <p:cNvSpPr/>
            <p:nvPr/>
          </p:nvSpPr>
          <p:spPr>
            <a:xfrm>
              <a:off x="2312005" y="1781465"/>
              <a:ext cx="244" cy="353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0" y="2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4565;p53">
              <a:extLst>
                <a:ext uri="{FF2B5EF4-FFF2-40B4-BE49-F238E27FC236}">
                  <a16:creationId xmlns:a16="http://schemas.microsoft.com/office/drawing/2014/main" id="{322D27FD-6BBB-495F-A1D9-4AD9DCC1A1EC}"/>
                </a:ext>
              </a:extLst>
            </p:cNvPr>
            <p:cNvSpPr/>
            <p:nvPr/>
          </p:nvSpPr>
          <p:spPr>
            <a:xfrm>
              <a:off x="2311625" y="1781995"/>
              <a:ext cx="244" cy="339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0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4566;p53">
              <a:extLst>
                <a:ext uri="{FF2B5EF4-FFF2-40B4-BE49-F238E27FC236}">
                  <a16:creationId xmlns:a16="http://schemas.microsoft.com/office/drawing/2014/main" id="{4F3EC71D-5F7B-4E5A-8325-601AA93C8DF2}"/>
                </a:ext>
              </a:extLst>
            </p:cNvPr>
            <p:cNvSpPr/>
            <p:nvPr/>
          </p:nvSpPr>
          <p:spPr>
            <a:xfrm>
              <a:off x="2309955" y="1784276"/>
              <a:ext cx="394" cy="584"/>
            </a:xfrm>
            <a:custGeom>
              <a:avLst/>
              <a:gdLst/>
              <a:ahLst/>
              <a:cxnLst/>
              <a:rect l="l" t="t" r="r" b="b"/>
              <a:pathLst>
                <a:path w="29" h="43" extrusionOk="0">
                  <a:moveTo>
                    <a:pt x="1" y="42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4567;p53">
              <a:extLst>
                <a:ext uri="{FF2B5EF4-FFF2-40B4-BE49-F238E27FC236}">
                  <a16:creationId xmlns:a16="http://schemas.microsoft.com/office/drawing/2014/main" id="{705E0C73-0DF9-47E6-97FC-06571D50427B}"/>
                </a:ext>
              </a:extLst>
            </p:cNvPr>
            <p:cNvSpPr/>
            <p:nvPr/>
          </p:nvSpPr>
          <p:spPr>
            <a:xfrm>
              <a:off x="2312141" y="1771241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4568;p53">
              <a:extLst>
                <a:ext uri="{FF2B5EF4-FFF2-40B4-BE49-F238E27FC236}">
                  <a16:creationId xmlns:a16="http://schemas.microsoft.com/office/drawing/2014/main" id="{B491649E-83B8-41D6-90C2-F125D05FFE61}"/>
                </a:ext>
              </a:extLst>
            </p:cNvPr>
            <p:cNvSpPr/>
            <p:nvPr/>
          </p:nvSpPr>
          <p:spPr>
            <a:xfrm>
              <a:off x="2312616" y="1771296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4569;p53">
              <a:extLst>
                <a:ext uri="{FF2B5EF4-FFF2-40B4-BE49-F238E27FC236}">
                  <a16:creationId xmlns:a16="http://schemas.microsoft.com/office/drawing/2014/main" id="{37307F30-B340-4A02-9047-5736CFDD2931}"/>
                </a:ext>
              </a:extLst>
            </p:cNvPr>
            <p:cNvSpPr/>
            <p:nvPr/>
          </p:nvSpPr>
          <p:spPr>
            <a:xfrm>
              <a:off x="2311665" y="1771146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4570;p53">
              <a:extLst>
                <a:ext uri="{FF2B5EF4-FFF2-40B4-BE49-F238E27FC236}">
                  <a16:creationId xmlns:a16="http://schemas.microsoft.com/office/drawing/2014/main" id="{5C913882-CBDB-495E-8E50-81FBB73DFC19}"/>
                </a:ext>
              </a:extLst>
            </p:cNvPr>
            <p:cNvSpPr/>
            <p:nvPr/>
          </p:nvSpPr>
          <p:spPr>
            <a:xfrm>
              <a:off x="2313050" y="1771431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4571;p53">
              <a:extLst>
                <a:ext uri="{FF2B5EF4-FFF2-40B4-BE49-F238E27FC236}">
                  <a16:creationId xmlns:a16="http://schemas.microsoft.com/office/drawing/2014/main" id="{23C67CAB-8CA0-41F3-97A5-BE15003DDAFB}"/>
                </a:ext>
              </a:extLst>
            </p:cNvPr>
            <p:cNvSpPr/>
            <p:nvPr/>
          </p:nvSpPr>
          <p:spPr>
            <a:xfrm>
              <a:off x="2978891" y="1743340"/>
              <a:ext cx="24684" cy="32355"/>
            </a:xfrm>
            <a:custGeom>
              <a:avLst/>
              <a:gdLst/>
              <a:ahLst/>
              <a:cxnLst/>
              <a:rect l="l" t="t" r="r" b="b"/>
              <a:pathLst>
                <a:path w="1818" h="2383" extrusionOk="0">
                  <a:moveTo>
                    <a:pt x="1135" y="1"/>
                  </a:moveTo>
                  <a:lnTo>
                    <a:pt x="1114" y="15"/>
                  </a:lnTo>
                  <a:lnTo>
                    <a:pt x="1103" y="22"/>
                  </a:lnTo>
                  <a:cubicBezTo>
                    <a:pt x="1089" y="29"/>
                    <a:pt x="1079" y="32"/>
                    <a:pt x="1065" y="39"/>
                  </a:cubicBezTo>
                  <a:lnTo>
                    <a:pt x="1058" y="43"/>
                  </a:lnTo>
                  <a:lnTo>
                    <a:pt x="1030" y="57"/>
                  </a:lnTo>
                  <a:lnTo>
                    <a:pt x="1016" y="60"/>
                  </a:lnTo>
                  <a:lnTo>
                    <a:pt x="991" y="67"/>
                  </a:lnTo>
                  <a:lnTo>
                    <a:pt x="977" y="71"/>
                  </a:lnTo>
                  <a:lnTo>
                    <a:pt x="953" y="78"/>
                  </a:lnTo>
                  <a:lnTo>
                    <a:pt x="935" y="81"/>
                  </a:lnTo>
                  <a:lnTo>
                    <a:pt x="911" y="85"/>
                  </a:lnTo>
                  <a:lnTo>
                    <a:pt x="851" y="85"/>
                  </a:lnTo>
                  <a:cubicBezTo>
                    <a:pt x="536" y="85"/>
                    <a:pt x="434" y="141"/>
                    <a:pt x="403" y="172"/>
                  </a:cubicBezTo>
                  <a:cubicBezTo>
                    <a:pt x="354" y="211"/>
                    <a:pt x="305" y="249"/>
                    <a:pt x="256" y="284"/>
                  </a:cubicBezTo>
                  <a:lnTo>
                    <a:pt x="196" y="330"/>
                  </a:lnTo>
                  <a:lnTo>
                    <a:pt x="182" y="340"/>
                  </a:lnTo>
                  <a:cubicBezTo>
                    <a:pt x="161" y="354"/>
                    <a:pt x="137" y="372"/>
                    <a:pt x="116" y="386"/>
                  </a:cubicBezTo>
                  <a:cubicBezTo>
                    <a:pt x="130" y="414"/>
                    <a:pt x="137" y="445"/>
                    <a:pt x="144" y="473"/>
                  </a:cubicBezTo>
                  <a:cubicBezTo>
                    <a:pt x="168" y="561"/>
                    <a:pt x="182" y="593"/>
                    <a:pt x="210" y="593"/>
                  </a:cubicBezTo>
                  <a:cubicBezTo>
                    <a:pt x="364" y="603"/>
                    <a:pt x="445" y="782"/>
                    <a:pt x="347" y="904"/>
                  </a:cubicBezTo>
                  <a:cubicBezTo>
                    <a:pt x="313" y="943"/>
                    <a:pt x="264" y="965"/>
                    <a:pt x="212" y="965"/>
                  </a:cubicBezTo>
                  <a:cubicBezTo>
                    <a:pt x="194" y="965"/>
                    <a:pt x="176" y="962"/>
                    <a:pt x="158" y="957"/>
                  </a:cubicBezTo>
                  <a:cubicBezTo>
                    <a:pt x="152" y="955"/>
                    <a:pt x="146" y="955"/>
                    <a:pt x="142" y="955"/>
                  </a:cubicBezTo>
                  <a:cubicBezTo>
                    <a:pt x="122" y="955"/>
                    <a:pt x="115" y="964"/>
                    <a:pt x="112" y="967"/>
                  </a:cubicBezTo>
                  <a:cubicBezTo>
                    <a:pt x="77" y="1020"/>
                    <a:pt x="91" y="1188"/>
                    <a:pt x="203" y="1359"/>
                  </a:cubicBezTo>
                  <a:cubicBezTo>
                    <a:pt x="315" y="1531"/>
                    <a:pt x="193" y="1716"/>
                    <a:pt x="102" y="1846"/>
                  </a:cubicBezTo>
                  <a:cubicBezTo>
                    <a:pt x="60" y="1905"/>
                    <a:pt x="0" y="1993"/>
                    <a:pt x="18" y="2010"/>
                  </a:cubicBezTo>
                  <a:cubicBezTo>
                    <a:pt x="116" y="2108"/>
                    <a:pt x="109" y="2220"/>
                    <a:pt x="102" y="2301"/>
                  </a:cubicBezTo>
                  <a:cubicBezTo>
                    <a:pt x="98" y="2325"/>
                    <a:pt x="98" y="2350"/>
                    <a:pt x="102" y="2378"/>
                  </a:cubicBezTo>
                  <a:cubicBezTo>
                    <a:pt x="113" y="2381"/>
                    <a:pt x="130" y="2383"/>
                    <a:pt x="151" y="2383"/>
                  </a:cubicBezTo>
                  <a:cubicBezTo>
                    <a:pt x="325" y="2383"/>
                    <a:pt x="810" y="2278"/>
                    <a:pt x="1047" y="2035"/>
                  </a:cubicBezTo>
                  <a:cubicBezTo>
                    <a:pt x="1256" y="1821"/>
                    <a:pt x="1372" y="1762"/>
                    <a:pt x="1482" y="1762"/>
                  </a:cubicBezTo>
                  <a:cubicBezTo>
                    <a:pt x="1528" y="1762"/>
                    <a:pt x="1574" y="1773"/>
                    <a:pt x="1625" y="1786"/>
                  </a:cubicBezTo>
                  <a:lnTo>
                    <a:pt x="1646" y="1793"/>
                  </a:lnTo>
                  <a:cubicBezTo>
                    <a:pt x="1657" y="1796"/>
                    <a:pt x="1669" y="1798"/>
                    <a:pt x="1680" y="1798"/>
                  </a:cubicBezTo>
                  <a:cubicBezTo>
                    <a:pt x="1724" y="1798"/>
                    <a:pt x="1765" y="1776"/>
                    <a:pt x="1793" y="1737"/>
                  </a:cubicBezTo>
                  <a:cubicBezTo>
                    <a:pt x="1814" y="1716"/>
                    <a:pt x="1817" y="1681"/>
                    <a:pt x="1800" y="1657"/>
                  </a:cubicBezTo>
                  <a:cubicBezTo>
                    <a:pt x="1709" y="1520"/>
                    <a:pt x="1618" y="1198"/>
                    <a:pt x="1642" y="827"/>
                  </a:cubicBezTo>
                  <a:cubicBezTo>
                    <a:pt x="1653" y="673"/>
                    <a:pt x="1464" y="368"/>
                    <a:pt x="11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4572;p53">
              <a:extLst>
                <a:ext uri="{FF2B5EF4-FFF2-40B4-BE49-F238E27FC236}">
                  <a16:creationId xmlns:a16="http://schemas.microsoft.com/office/drawing/2014/main" id="{3294A403-02C2-4B22-8390-8F2A0A7215FE}"/>
                </a:ext>
              </a:extLst>
            </p:cNvPr>
            <p:cNvSpPr/>
            <p:nvPr/>
          </p:nvSpPr>
          <p:spPr>
            <a:xfrm>
              <a:off x="2700253" y="1844234"/>
              <a:ext cx="29287" cy="39198"/>
            </a:xfrm>
            <a:custGeom>
              <a:avLst/>
              <a:gdLst/>
              <a:ahLst/>
              <a:cxnLst/>
              <a:rect l="l" t="t" r="r" b="b"/>
              <a:pathLst>
                <a:path w="2157" h="2887" extrusionOk="0">
                  <a:moveTo>
                    <a:pt x="121" y="0"/>
                  </a:moveTo>
                  <a:cubicBezTo>
                    <a:pt x="98" y="0"/>
                    <a:pt x="76" y="25"/>
                    <a:pt x="28" y="90"/>
                  </a:cubicBezTo>
                  <a:cubicBezTo>
                    <a:pt x="18" y="104"/>
                    <a:pt x="0" y="132"/>
                    <a:pt x="4" y="149"/>
                  </a:cubicBezTo>
                  <a:cubicBezTo>
                    <a:pt x="14" y="188"/>
                    <a:pt x="105" y="233"/>
                    <a:pt x="175" y="261"/>
                  </a:cubicBezTo>
                  <a:cubicBezTo>
                    <a:pt x="291" y="314"/>
                    <a:pt x="445" y="387"/>
                    <a:pt x="399" y="531"/>
                  </a:cubicBezTo>
                  <a:cubicBezTo>
                    <a:pt x="350" y="674"/>
                    <a:pt x="249" y="688"/>
                    <a:pt x="182" y="702"/>
                  </a:cubicBezTo>
                  <a:cubicBezTo>
                    <a:pt x="116" y="713"/>
                    <a:pt x="112" y="720"/>
                    <a:pt x="105" y="751"/>
                  </a:cubicBezTo>
                  <a:cubicBezTo>
                    <a:pt x="81" y="881"/>
                    <a:pt x="130" y="1252"/>
                    <a:pt x="214" y="1487"/>
                  </a:cubicBezTo>
                  <a:cubicBezTo>
                    <a:pt x="221" y="1501"/>
                    <a:pt x="228" y="1518"/>
                    <a:pt x="235" y="1529"/>
                  </a:cubicBezTo>
                  <a:lnTo>
                    <a:pt x="242" y="1550"/>
                  </a:lnTo>
                  <a:lnTo>
                    <a:pt x="249" y="1564"/>
                  </a:lnTo>
                  <a:lnTo>
                    <a:pt x="256" y="1585"/>
                  </a:lnTo>
                  <a:lnTo>
                    <a:pt x="263" y="1606"/>
                  </a:lnTo>
                  <a:lnTo>
                    <a:pt x="270" y="1630"/>
                  </a:lnTo>
                  <a:lnTo>
                    <a:pt x="277" y="1651"/>
                  </a:lnTo>
                  <a:lnTo>
                    <a:pt x="287" y="1676"/>
                  </a:lnTo>
                  <a:lnTo>
                    <a:pt x="294" y="1704"/>
                  </a:lnTo>
                  <a:lnTo>
                    <a:pt x="301" y="1728"/>
                  </a:lnTo>
                  <a:lnTo>
                    <a:pt x="308" y="1760"/>
                  </a:lnTo>
                  <a:lnTo>
                    <a:pt x="319" y="1788"/>
                  </a:lnTo>
                  <a:lnTo>
                    <a:pt x="326" y="1816"/>
                  </a:lnTo>
                  <a:lnTo>
                    <a:pt x="333" y="1847"/>
                  </a:lnTo>
                  <a:lnTo>
                    <a:pt x="340" y="1879"/>
                  </a:lnTo>
                  <a:lnTo>
                    <a:pt x="347" y="1910"/>
                  </a:lnTo>
                  <a:lnTo>
                    <a:pt x="354" y="1945"/>
                  </a:lnTo>
                  <a:lnTo>
                    <a:pt x="361" y="1977"/>
                  </a:lnTo>
                  <a:lnTo>
                    <a:pt x="368" y="2012"/>
                  </a:lnTo>
                  <a:lnTo>
                    <a:pt x="375" y="2043"/>
                  </a:lnTo>
                  <a:lnTo>
                    <a:pt x="382" y="2082"/>
                  </a:lnTo>
                  <a:cubicBezTo>
                    <a:pt x="385" y="2092"/>
                    <a:pt x="385" y="2103"/>
                    <a:pt x="389" y="2113"/>
                  </a:cubicBezTo>
                  <a:cubicBezTo>
                    <a:pt x="389" y="2127"/>
                    <a:pt x="392" y="2141"/>
                    <a:pt x="392" y="2152"/>
                  </a:cubicBezTo>
                  <a:cubicBezTo>
                    <a:pt x="396" y="2166"/>
                    <a:pt x="396" y="2176"/>
                    <a:pt x="399" y="2187"/>
                  </a:cubicBezTo>
                  <a:cubicBezTo>
                    <a:pt x="399" y="2197"/>
                    <a:pt x="403" y="2215"/>
                    <a:pt x="406" y="2225"/>
                  </a:cubicBezTo>
                  <a:cubicBezTo>
                    <a:pt x="406" y="2239"/>
                    <a:pt x="410" y="2250"/>
                    <a:pt x="410" y="2260"/>
                  </a:cubicBezTo>
                  <a:cubicBezTo>
                    <a:pt x="410" y="2271"/>
                    <a:pt x="413" y="2288"/>
                    <a:pt x="413" y="2306"/>
                  </a:cubicBezTo>
                  <a:lnTo>
                    <a:pt x="417" y="2341"/>
                  </a:lnTo>
                  <a:cubicBezTo>
                    <a:pt x="417" y="2362"/>
                    <a:pt x="424" y="2383"/>
                    <a:pt x="424" y="2404"/>
                  </a:cubicBezTo>
                  <a:lnTo>
                    <a:pt x="424" y="2435"/>
                  </a:lnTo>
                  <a:cubicBezTo>
                    <a:pt x="424" y="2446"/>
                    <a:pt x="424" y="2460"/>
                    <a:pt x="427" y="2470"/>
                  </a:cubicBezTo>
                  <a:cubicBezTo>
                    <a:pt x="452" y="2463"/>
                    <a:pt x="480" y="2453"/>
                    <a:pt x="501" y="2442"/>
                  </a:cubicBezTo>
                  <a:cubicBezTo>
                    <a:pt x="574" y="2411"/>
                    <a:pt x="652" y="2393"/>
                    <a:pt x="729" y="2390"/>
                  </a:cubicBezTo>
                  <a:cubicBezTo>
                    <a:pt x="1086" y="2390"/>
                    <a:pt x="1096" y="2278"/>
                    <a:pt x="1100" y="2239"/>
                  </a:cubicBezTo>
                  <a:cubicBezTo>
                    <a:pt x="1114" y="2113"/>
                    <a:pt x="1187" y="2001"/>
                    <a:pt x="1299" y="1938"/>
                  </a:cubicBezTo>
                  <a:cubicBezTo>
                    <a:pt x="1341" y="1914"/>
                    <a:pt x="1390" y="1900"/>
                    <a:pt x="1439" y="1900"/>
                  </a:cubicBezTo>
                  <a:cubicBezTo>
                    <a:pt x="1471" y="1900"/>
                    <a:pt x="1499" y="1907"/>
                    <a:pt x="1527" y="1921"/>
                  </a:cubicBezTo>
                  <a:cubicBezTo>
                    <a:pt x="1677" y="1994"/>
                    <a:pt x="1845" y="2488"/>
                    <a:pt x="1856" y="2719"/>
                  </a:cubicBezTo>
                  <a:cubicBezTo>
                    <a:pt x="1859" y="2778"/>
                    <a:pt x="1873" y="2834"/>
                    <a:pt x="1898" y="2887"/>
                  </a:cubicBezTo>
                  <a:lnTo>
                    <a:pt x="1901" y="2883"/>
                  </a:lnTo>
                  <a:lnTo>
                    <a:pt x="1929" y="2862"/>
                  </a:lnTo>
                  <a:lnTo>
                    <a:pt x="1933" y="2859"/>
                  </a:lnTo>
                  <a:lnTo>
                    <a:pt x="1961" y="2838"/>
                  </a:lnTo>
                  <a:lnTo>
                    <a:pt x="1971" y="2827"/>
                  </a:lnTo>
                  <a:lnTo>
                    <a:pt x="1985" y="2817"/>
                  </a:lnTo>
                  <a:lnTo>
                    <a:pt x="1996" y="2810"/>
                  </a:lnTo>
                  <a:lnTo>
                    <a:pt x="2003" y="2806"/>
                  </a:lnTo>
                  <a:lnTo>
                    <a:pt x="2013" y="2799"/>
                  </a:lnTo>
                  <a:cubicBezTo>
                    <a:pt x="2041" y="2677"/>
                    <a:pt x="2090" y="2565"/>
                    <a:pt x="2157" y="2460"/>
                  </a:cubicBezTo>
                  <a:lnTo>
                    <a:pt x="2150" y="2425"/>
                  </a:lnTo>
                  <a:cubicBezTo>
                    <a:pt x="2150" y="2411"/>
                    <a:pt x="2146" y="2390"/>
                    <a:pt x="2143" y="2365"/>
                  </a:cubicBezTo>
                  <a:lnTo>
                    <a:pt x="2132" y="2313"/>
                  </a:lnTo>
                  <a:lnTo>
                    <a:pt x="2125" y="2257"/>
                  </a:lnTo>
                  <a:lnTo>
                    <a:pt x="2115" y="2194"/>
                  </a:lnTo>
                  <a:lnTo>
                    <a:pt x="2108" y="2148"/>
                  </a:lnTo>
                  <a:lnTo>
                    <a:pt x="2090" y="2047"/>
                  </a:lnTo>
                  <a:cubicBezTo>
                    <a:pt x="2059" y="1844"/>
                    <a:pt x="2024" y="1620"/>
                    <a:pt x="1992" y="1522"/>
                  </a:cubicBezTo>
                  <a:cubicBezTo>
                    <a:pt x="1971" y="1553"/>
                    <a:pt x="1943" y="1602"/>
                    <a:pt x="1922" y="1637"/>
                  </a:cubicBezTo>
                  <a:cubicBezTo>
                    <a:pt x="1845" y="1770"/>
                    <a:pt x="1758" y="1924"/>
                    <a:pt x="1634" y="1924"/>
                  </a:cubicBezTo>
                  <a:cubicBezTo>
                    <a:pt x="1624" y="1924"/>
                    <a:pt x="1614" y="1923"/>
                    <a:pt x="1604" y="1921"/>
                  </a:cubicBezTo>
                  <a:cubicBezTo>
                    <a:pt x="1453" y="1889"/>
                    <a:pt x="1418" y="1651"/>
                    <a:pt x="1436" y="1497"/>
                  </a:cubicBezTo>
                  <a:cubicBezTo>
                    <a:pt x="1453" y="1311"/>
                    <a:pt x="1534" y="1199"/>
                    <a:pt x="1649" y="1199"/>
                  </a:cubicBezTo>
                  <a:cubicBezTo>
                    <a:pt x="1789" y="1199"/>
                    <a:pt x="2010" y="821"/>
                    <a:pt x="2010" y="709"/>
                  </a:cubicBezTo>
                  <a:cubicBezTo>
                    <a:pt x="2010" y="643"/>
                    <a:pt x="1821" y="643"/>
                    <a:pt x="1681" y="643"/>
                  </a:cubicBezTo>
                  <a:cubicBezTo>
                    <a:pt x="1488" y="643"/>
                    <a:pt x="1068" y="674"/>
                    <a:pt x="1065" y="674"/>
                  </a:cubicBezTo>
                  <a:lnTo>
                    <a:pt x="1051" y="674"/>
                  </a:lnTo>
                  <a:lnTo>
                    <a:pt x="1037" y="671"/>
                  </a:lnTo>
                  <a:cubicBezTo>
                    <a:pt x="1005" y="657"/>
                    <a:pt x="729" y="548"/>
                    <a:pt x="729" y="345"/>
                  </a:cubicBezTo>
                  <a:cubicBezTo>
                    <a:pt x="729" y="195"/>
                    <a:pt x="631" y="118"/>
                    <a:pt x="434" y="118"/>
                  </a:cubicBezTo>
                  <a:cubicBezTo>
                    <a:pt x="343" y="114"/>
                    <a:pt x="252" y="86"/>
                    <a:pt x="179" y="30"/>
                  </a:cubicBezTo>
                  <a:cubicBezTo>
                    <a:pt x="153" y="12"/>
                    <a:pt x="137" y="0"/>
                    <a:pt x="1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4573;p53">
              <a:extLst>
                <a:ext uri="{FF2B5EF4-FFF2-40B4-BE49-F238E27FC236}">
                  <a16:creationId xmlns:a16="http://schemas.microsoft.com/office/drawing/2014/main" id="{0373693E-7783-49D6-98CB-187F5BFEB677}"/>
                </a:ext>
              </a:extLst>
            </p:cNvPr>
            <p:cNvSpPr/>
            <p:nvPr/>
          </p:nvSpPr>
          <p:spPr>
            <a:xfrm>
              <a:off x="2556128" y="1768064"/>
              <a:ext cx="203975" cy="215624"/>
            </a:xfrm>
            <a:custGeom>
              <a:avLst/>
              <a:gdLst/>
              <a:ahLst/>
              <a:cxnLst/>
              <a:rect l="l" t="t" r="r" b="b"/>
              <a:pathLst>
                <a:path w="15023" h="15881" extrusionOk="0">
                  <a:moveTo>
                    <a:pt x="5109" y="0"/>
                  </a:moveTo>
                  <a:lnTo>
                    <a:pt x="4958" y="14"/>
                  </a:lnTo>
                  <a:cubicBezTo>
                    <a:pt x="4951" y="35"/>
                    <a:pt x="4940" y="60"/>
                    <a:pt x="4933" y="81"/>
                  </a:cubicBezTo>
                  <a:lnTo>
                    <a:pt x="4923" y="105"/>
                  </a:lnTo>
                  <a:cubicBezTo>
                    <a:pt x="4891" y="175"/>
                    <a:pt x="4860" y="238"/>
                    <a:pt x="4818" y="301"/>
                  </a:cubicBezTo>
                  <a:cubicBezTo>
                    <a:pt x="4769" y="378"/>
                    <a:pt x="4741" y="396"/>
                    <a:pt x="4727" y="403"/>
                  </a:cubicBezTo>
                  <a:cubicBezTo>
                    <a:pt x="4674" y="424"/>
                    <a:pt x="4622" y="441"/>
                    <a:pt x="4569" y="459"/>
                  </a:cubicBezTo>
                  <a:cubicBezTo>
                    <a:pt x="4450" y="497"/>
                    <a:pt x="4286" y="546"/>
                    <a:pt x="4195" y="613"/>
                  </a:cubicBezTo>
                  <a:cubicBezTo>
                    <a:pt x="4163" y="634"/>
                    <a:pt x="4128" y="644"/>
                    <a:pt x="4093" y="648"/>
                  </a:cubicBezTo>
                  <a:lnTo>
                    <a:pt x="4065" y="648"/>
                  </a:lnTo>
                  <a:cubicBezTo>
                    <a:pt x="4061" y="648"/>
                    <a:pt x="4057" y="648"/>
                    <a:pt x="4053" y="648"/>
                  </a:cubicBezTo>
                  <a:cubicBezTo>
                    <a:pt x="3947" y="648"/>
                    <a:pt x="3815" y="604"/>
                    <a:pt x="3677" y="557"/>
                  </a:cubicBezTo>
                  <a:cubicBezTo>
                    <a:pt x="3600" y="532"/>
                    <a:pt x="3519" y="504"/>
                    <a:pt x="3449" y="487"/>
                  </a:cubicBezTo>
                  <a:cubicBezTo>
                    <a:pt x="3411" y="480"/>
                    <a:pt x="3376" y="473"/>
                    <a:pt x="3337" y="473"/>
                  </a:cubicBezTo>
                  <a:cubicBezTo>
                    <a:pt x="3204" y="473"/>
                    <a:pt x="3106" y="564"/>
                    <a:pt x="3089" y="627"/>
                  </a:cubicBezTo>
                  <a:cubicBezTo>
                    <a:pt x="3089" y="634"/>
                    <a:pt x="3082" y="648"/>
                    <a:pt x="3089" y="651"/>
                  </a:cubicBezTo>
                  <a:cubicBezTo>
                    <a:pt x="3215" y="728"/>
                    <a:pt x="3215" y="1068"/>
                    <a:pt x="3208" y="1222"/>
                  </a:cubicBezTo>
                  <a:cubicBezTo>
                    <a:pt x="3258" y="1445"/>
                    <a:pt x="3368" y="1682"/>
                    <a:pt x="3442" y="1682"/>
                  </a:cubicBezTo>
                  <a:cubicBezTo>
                    <a:pt x="3444" y="1682"/>
                    <a:pt x="3447" y="1681"/>
                    <a:pt x="3449" y="1681"/>
                  </a:cubicBezTo>
                  <a:cubicBezTo>
                    <a:pt x="3468" y="1677"/>
                    <a:pt x="3488" y="1675"/>
                    <a:pt x="3507" y="1675"/>
                  </a:cubicBezTo>
                  <a:cubicBezTo>
                    <a:pt x="3658" y="1675"/>
                    <a:pt x="3820" y="1786"/>
                    <a:pt x="3845" y="1891"/>
                  </a:cubicBezTo>
                  <a:cubicBezTo>
                    <a:pt x="3862" y="1964"/>
                    <a:pt x="3813" y="2038"/>
                    <a:pt x="3736" y="2045"/>
                  </a:cubicBezTo>
                  <a:cubicBezTo>
                    <a:pt x="3596" y="2083"/>
                    <a:pt x="3526" y="2255"/>
                    <a:pt x="3505" y="2402"/>
                  </a:cubicBezTo>
                  <a:cubicBezTo>
                    <a:pt x="3502" y="2447"/>
                    <a:pt x="3498" y="2493"/>
                    <a:pt x="3498" y="2538"/>
                  </a:cubicBezTo>
                  <a:cubicBezTo>
                    <a:pt x="3495" y="2682"/>
                    <a:pt x="3491" y="2843"/>
                    <a:pt x="3344" y="2868"/>
                  </a:cubicBezTo>
                  <a:cubicBezTo>
                    <a:pt x="3225" y="2889"/>
                    <a:pt x="3141" y="2917"/>
                    <a:pt x="3141" y="3106"/>
                  </a:cubicBezTo>
                  <a:cubicBezTo>
                    <a:pt x="3141" y="3309"/>
                    <a:pt x="2977" y="3347"/>
                    <a:pt x="2882" y="3372"/>
                  </a:cubicBezTo>
                  <a:cubicBezTo>
                    <a:pt x="2854" y="3379"/>
                    <a:pt x="2829" y="3386"/>
                    <a:pt x="2808" y="3396"/>
                  </a:cubicBezTo>
                  <a:cubicBezTo>
                    <a:pt x="2794" y="3421"/>
                    <a:pt x="2770" y="3508"/>
                    <a:pt x="2742" y="3592"/>
                  </a:cubicBezTo>
                  <a:cubicBezTo>
                    <a:pt x="2675" y="3802"/>
                    <a:pt x="2630" y="3946"/>
                    <a:pt x="2581" y="3995"/>
                  </a:cubicBezTo>
                  <a:cubicBezTo>
                    <a:pt x="2549" y="4026"/>
                    <a:pt x="2493" y="4044"/>
                    <a:pt x="2416" y="4068"/>
                  </a:cubicBezTo>
                  <a:cubicBezTo>
                    <a:pt x="2308" y="4103"/>
                    <a:pt x="2157" y="4149"/>
                    <a:pt x="2147" y="4236"/>
                  </a:cubicBezTo>
                  <a:cubicBezTo>
                    <a:pt x="2122" y="4401"/>
                    <a:pt x="2038" y="4551"/>
                    <a:pt x="1912" y="4660"/>
                  </a:cubicBezTo>
                  <a:cubicBezTo>
                    <a:pt x="1877" y="4689"/>
                    <a:pt x="1835" y="4704"/>
                    <a:pt x="1791" y="4704"/>
                  </a:cubicBezTo>
                  <a:cubicBezTo>
                    <a:pt x="1783" y="4704"/>
                    <a:pt x="1774" y="4703"/>
                    <a:pt x="1765" y="4702"/>
                  </a:cubicBezTo>
                  <a:cubicBezTo>
                    <a:pt x="1744" y="4698"/>
                    <a:pt x="1720" y="4691"/>
                    <a:pt x="1695" y="4684"/>
                  </a:cubicBezTo>
                  <a:cubicBezTo>
                    <a:pt x="1630" y="4667"/>
                    <a:pt x="1581" y="4656"/>
                    <a:pt x="1544" y="4656"/>
                  </a:cubicBezTo>
                  <a:cubicBezTo>
                    <a:pt x="1507" y="4656"/>
                    <a:pt x="1483" y="4667"/>
                    <a:pt x="1471" y="4691"/>
                  </a:cubicBezTo>
                  <a:cubicBezTo>
                    <a:pt x="1442" y="4747"/>
                    <a:pt x="1396" y="4766"/>
                    <a:pt x="1345" y="4766"/>
                  </a:cubicBezTo>
                  <a:cubicBezTo>
                    <a:pt x="1279" y="4766"/>
                    <a:pt x="1205" y="4735"/>
                    <a:pt x="1146" y="4709"/>
                  </a:cubicBezTo>
                  <a:cubicBezTo>
                    <a:pt x="1114" y="4695"/>
                    <a:pt x="1076" y="4681"/>
                    <a:pt x="1041" y="4670"/>
                  </a:cubicBezTo>
                  <a:lnTo>
                    <a:pt x="995" y="4712"/>
                  </a:lnTo>
                  <a:cubicBezTo>
                    <a:pt x="911" y="4786"/>
                    <a:pt x="655" y="5017"/>
                    <a:pt x="655" y="5136"/>
                  </a:cubicBezTo>
                  <a:cubicBezTo>
                    <a:pt x="655" y="5175"/>
                    <a:pt x="708" y="5203"/>
                    <a:pt x="785" y="5245"/>
                  </a:cubicBezTo>
                  <a:cubicBezTo>
                    <a:pt x="883" y="5297"/>
                    <a:pt x="1020" y="5371"/>
                    <a:pt x="1002" y="5532"/>
                  </a:cubicBezTo>
                  <a:cubicBezTo>
                    <a:pt x="985" y="5721"/>
                    <a:pt x="1128" y="5945"/>
                    <a:pt x="1223" y="6039"/>
                  </a:cubicBezTo>
                  <a:cubicBezTo>
                    <a:pt x="1317" y="6134"/>
                    <a:pt x="1548" y="6431"/>
                    <a:pt x="1426" y="6617"/>
                  </a:cubicBezTo>
                  <a:cubicBezTo>
                    <a:pt x="1343" y="6740"/>
                    <a:pt x="1231" y="6776"/>
                    <a:pt x="1120" y="6776"/>
                  </a:cubicBezTo>
                  <a:cubicBezTo>
                    <a:pt x="1060" y="6776"/>
                    <a:pt x="1001" y="6766"/>
                    <a:pt x="946" y="6753"/>
                  </a:cubicBezTo>
                  <a:cubicBezTo>
                    <a:pt x="926" y="6748"/>
                    <a:pt x="906" y="6745"/>
                    <a:pt x="886" y="6745"/>
                  </a:cubicBezTo>
                  <a:cubicBezTo>
                    <a:pt x="856" y="6745"/>
                    <a:pt x="826" y="6751"/>
                    <a:pt x="799" y="6764"/>
                  </a:cubicBezTo>
                  <a:cubicBezTo>
                    <a:pt x="755" y="6779"/>
                    <a:pt x="704" y="6796"/>
                    <a:pt x="620" y="6796"/>
                  </a:cubicBezTo>
                  <a:cubicBezTo>
                    <a:pt x="570" y="6796"/>
                    <a:pt x="508" y="6790"/>
                    <a:pt x="428" y="6774"/>
                  </a:cubicBezTo>
                  <a:cubicBezTo>
                    <a:pt x="396" y="6769"/>
                    <a:pt x="367" y="6766"/>
                    <a:pt x="342" y="6766"/>
                  </a:cubicBezTo>
                  <a:cubicBezTo>
                    <a:pt x="200" y="6766"/>
                    <a:pt x="150" y="6851"/>
                    <a:pt x="85" y="6963"/>
                  </a:cubicBezTo>
                  <a:lnTo>
                    <a:pt x="67" y="6995"/>
                  </a:lnTo>
                  <a:lnTo>
                    <a:pt x="60" y="7006"/>
                  </a:lnTo>
                  <a:lnTo>
                    <a:pt x="46" y="7030"/>
                  </a:lnTo>
                  <a:lnTo>
                    <a:pt x="36" y="7041"/>
                  </a:lnTo>
                  <a:lnTo>
                    <a:pt x="22" y="7062"/>
                  </a:lnTo>
                  <a:lnTo>
                    <a:pt x="11" y="7076"/>
                  </a:lnTo>
                  <a:lnTo>
                    <a:pt x="1" y="7090"/>
                  </a:lnTo>
                  <a:cubicBezTo>
                    <a:pt x="43" y="7135"/>
                    <a:pt x="81" y="7181"/>
                    <a:pt x="116" y="7226"/>
                  </a:cubicBezTo>
                  <a:cubicBezTo>
                    <a:pt x="197" y="7331"/>
                    <a:pt x="281" y="7440"/>
                    <a:pt x="435" y="7499"/>
                  </a:cubicBezTo>
                  <a:cubicBezTo>
                    <a:pt x="480" y="7516"/>
                    <a:pt x="523" y="7523"/>
                    <a:pt x="566" y="7523"/>
                  </a:cubicBezTo>
                  <a:cubicBezTo>
                    <a:pt x="654" y="7523"/>
                    <a:pt x="735" y="7495"/>
                    <a:pt x="806" y="7471"/>
                  </a:cubicBezTo>
                  <a:cubicBezTo>
                    <a:pt x="860" y="7454"/>
                    <a:pt x="908" y="7438"/>
                    <a:pt x="951" y="7438"/>
                  </a:cubicBezTo>
                  <a:cubicBezTo>
                    <a:pt x="978" y="7438"/>
                    <a:pt x="1004" y="7444"/>
                    <a:pt x="1027" y="7461"/>
                  </a:cubicBezTo>
                  <a:cubicBezTo>
                    <a:pt x="1062" y="7496"/>
                    <a:pt x="1083" y="7541"/>
                    <a:pt x="1079" y="7594"/>
                  </a:cubicBezTo>
                  <a:cubicBezTo>
                    <a:pt x="1079" y="7804"/>
                    <a:pt x="750" y="7839"/>
                    <a:pt x="487" y="7867"/>
                  </a:cubicBezTo>
                  <a:cubicBezTo>
                    <a:pt x="435" y="7874"/>
                    <a:pt x="379" y="7877"/>
                    <a:pt x="337" y="7884"/>
                  </a:cubicBezTo>
                  <a:cubicBezTo>
                    <a:pt x="461" y="8082"/>
                    <a:pt x="1046" y="8735"/>
                    <a:pt x="1366" y="8735"/>
                  </a:cubicBezTo>
                  <a:cubicBezTo>
                    <a:pt x="1379" y="8735"/>
                    <a:pt x="1392" y="8734"/>
                    <a:pt x="1405" y="8731"/>
                  </a:cubicBezTo>
                  <a:cubicBezTo>
                    <a:pt x="1608" y="8686"/>
                    <a:pt x="1786" y="8567"/>
                    <a:pt x="1902" y="8395"/>
                  </a:cubicBezTo>
                  <a:cubicBezTo>
                    <a:pt x="1926" y="8360"/>
                    <a:pt x="1944" y="8322"/>
                    <a:pt x="1951" y="8283"/>
                  </a:cubicBezTo>
                  <a:cubicBezTo>
                    <a:pt x="1881" y="8238"/>
                    <a:pt x="1870" y="8143"/>
                    <a:pt x="1923" y="8042"/>
                  </a:cubicBezTo>
                  <a:cubicBezTo>
                    <a:pt x="1965" y="7954"/>
                    <a:pt x="2052" y="7877"/>
                    <a:pt x="2133" y="7877"/>
                  </a:cubicBezTo>
                  <a:cubicBezTo>
                    <a:pt x="2154" y="7877"/>
                    <a:pt x="2171" y="7881"/>
                    <a:pt x="2189" y="7888"/>
                  </a:cubicBezTo>
                  <a:cubicBezTo>
                    <a:pt x="2276" y="7930"/>
                    <a:pt x="2280" y="8052"/>
                    <a:pt x="2287" y="8199"/>
                  </a:cubicBezTo>
                  <a:cubicBezTo>
                    <a:pt x="2294" y="8290"/>
                    <a:pt x="2301" y="8430"/>
                    <a:pt x="2339" y="8462"/>
                  </a:cubicBezTo>
                  <a:cubicBezTo>
                    <a:pt x="2500" y="8595"/>
                    <a:pt x="2437" y="8819"/>
                    <a:pt x="2360" y="9036"/>
                  </a:cubicBezTo>
                  <a:cubicBezTo>
                    <a:pt x="2311" y="9173"/>
                    <a:pt x="2364" y="9414"/>
                    <a:pt x="2413" y="9628"/>
                  </a:cubicBezTo>
                  <a:cubicBezTo>
                    <a:pt x="2437" y="9726"/>
                    <a:pt x="2455" y="9827"/>
                    <a:pt x="2469" y="9932"/>
                  </a:cubicBezTo>
                  <a:cubicBezTo>
                    <a:pt x="2490" y="10076"/>
                    <a:pt x="2525" y="10216"/>
                    <a:pt x="2574" y="10352"/>
                  </a:cubicBezTo>
                  <a:cubicBezTo>
                    <a:pt x="2637" y="10534"/>
                    <a:pt x="2686" y="10723"/>
                    <a:pt x="2717" y="10912"/>
                  </a:cubicBezTo>
                  <a:cubicBezTo>
                    <a:pt x="2773" y="11284"/>
                    <a:pt x="3008" y="11956"/>
                    <a:pt x="3222" y="12358"/>
                  </a:cubicBezTo>
                  <a:cubicBezTo>
                    <a:pt x="3334" y="12572"/>
                    <a:pt x="3435" y="12887"/>
                    <a:pt x="3523" y="13167"/>
                  </a:cubicBezTo>
                  <a:cubicBezTo>
                    <a:pt x="3607" y="13430"/>
                    <a:pt x="3684" y="13678"/>
                    <a:pt x="3750" y="13762"/>
                  </a:cubicBezTo>
                  <a:cubicBezTo>
                    <a:pt x="3887" y="13948"/>
                    <a:pt x="4279" y="14560"/>
                    <a:pt x="4279" y="14952"/>
                  </a:cubicBezTo>
                  <a:cubicBezTo>
                    <a:pt x="4279" y="15285"/>
                    <a:pt x="4660" y="15779"/>
                    <a:pt x="4786" y="15870"/>
                  </a:cubicBezTo>
                  <a:cubicBezTo>
                    <a:pt x="4802" y="15877"/>
                    <a:pt x="4821" y="15880"/>
                    <a:pt x="4839" y="15880"/>
                  </a:cubicBezTo>
                  <a:cubicBezTo>
                    <a:pt x="4857" y="15880"/>
                    <a:pt x="4876" y="15877"/>
                    <a:pt x="4891" y="15870"/>
                  </a:cubicBezTo>
                  <a:cubicBezTo>
                    <a:pt x="5032" y="15814"/>
                    <a:pt x="5140" y="15702"/>
                    <a:pt x="5196" y="15565"/>
                  </a:cubicBezTo>
                  <a:cubicBezTo>
                    <a:pt x="5238" y="15429"/>
                    <a:pt x="5375" y="15341"/>
                    <a:pt x="5494" y="15260"/>
                  </a:cubicBezTo>
                  <a:cubicBezTo>
                    <a:pt x="5592" y="15197"/>
                    <a:pt x="5693" y="15134"/>
                    <a:pt x="5700" y="15068"/>
                  </a:cubicBezTo>
                  <a:cubicBezTo>
                    <a:pt x="5725" y="14875"/>
                    <a:pt x="5767" y="14672"/>
                    <a:pt x="5963" y="14637"/>
                  </a:cubicBezTo>
                  <a:cubicBezTo>
                    <a:pt x="6047" y="14623"/>
                    <a:pt x="6054" y="14539"/>
                    <a:pt x="6054" y="14315"/>
                  </a:cubicBezTo>
                  <a:cubicBezTo>
                    <a:pt x="6054" y="14091"/>
                    <a:pt x="6075" y="13780"/>
                    <a:pt x="6229" y="13580"/>
                  </a:cubicBezTo>
                  <a:cubicBezTo>
                    <a:pt x="6358" y="13416"/>
                    <a:pt x="6383" y="12939"/>
                    <a:pt x="6302" y="12757"/>
                  </a:cubicBezTo>
                  <a:cubicBezTo>
                    <a:pt x="6204" y="12533"/>
                    <a:pt x="6260" y="12229"/>
                    <a:pt x="6341" y="12019"/>
                  </a:cubicBezTo>
                  <a:cubicBezTo>
                    <a:pt x="6365" y="11952"/>
                    <a:pt x="6383" y="11889"/>
                    <a:pt x="6393" y="11819"/>
                  </a:cubicBezTo>
                  <a:cubicBezTo>
                    <a:pt x="6418" y="11690"/>
                    <a:pt x="6449" y="11539"/>
                    <a:pt x="6596" y="11525"/>
                  </a:cubicBezTo>
                  <a:cubicBezTo>
                    <a:pt x="6726" y="11511"/>
                    <a:pt x="6939" y="11389"/>
                    <a:pt x="7094" y="11179"/>
                  </a:cubicBezTo>
                  <a:cubicBezTo>
                    <a:pt x="7213" y="11017"/>
                    <a:pt x="7486" y="10828"/>
                    <a:pt x="7706" y="10671"/>
                  </a:cubicBezTo>
                  <a:cubicBezTo>
                    <a:pt x="7801" y="10604"/>
                    <a:pt x="7885" y="10548"/>
                    <a:pt x="7937" y="10503"/>
                  </a:cubicBezTo>
                  <a:cubicBezTo>
                    <a:pt x="8158" y="10324"/>
                    <a:pt x="8658" y="9876"/>
                    <a:pt x="8805" y="9631"/>
                  </a:cubicBezTo>
                  <a:cubicBezTo>
                    <a:pt x="8907" y="9463"/>
                    <a:pt x="9103" y="9365"/>
                    <a:pt x="9292" y="9271"/>
                  </a:cubicBezTo>
                  <a:cubicBezTo>
                    <a:pt x="9432" y="9201"/>
                    <a:pt x="9562" y="9134"/>
                    <a:pt x="9646" y="9046"/>
                  </a:cubicBezTo>
                  <a:cubicBezTo>
                    <a:pt x="9779" y="8910"/>
                    <a:pt x="9782" y="8826"/>
                    <a:pt x="9782" y="8703"/>
                  </a:cubicBezTo>
                  <a:cubicBezTo>
                    <a:pt x="9782" y="8640"/>
                    <a:pt x="9789" y="8577"/>
                    <a:pt x="9800" y="8514"/>
                  </a:cubicBezTo>
                  <a:cubicBezTo>
                    <a:pt x="9856" y="8196"/>
                    <a:pt x="10682" y="8129"/>
                    <a:pt x="10843" y="8129"/>
                  </a:cubicBezTo>
                  <a:cubicBezTo>
                    <a:pt x="10864" y="8129"/>
                    <a:pt x="10888" y="8126"/>
                    <a:pt x="10909" y="8126"/>
                  </a:cubicBezTo>
                  <a:lnTo>
                    <a:pt x="10909" y="8119"/>
                  </a:lnTo>
                  <a:lnTo>
                    <a:pt x="10909" y="8091"/>
                  </a:lnTo>
                  <a:cubicBezTo>
                    <a:pt x="10909" y="8080"/>
                    <a:pt x="10909" y="8063"/>
                    <a:pt x="10909" y="8052"/>
                  </a:cubicBezTo>
                  <a:cubicBezTo>
                    <a:pt x="10906" y="8038"/>
                    <a:pt x="10909" y="8031"/>
                    <a:pt x="10906" y="8021"/>
                  </a:cubicBezTo>
                  <a:cubicBezTo>
                    <a:pt x="10902" y="8010"/>
                    <a:pt x="10906" y="7996"/>
                    <a:pt x="10902" y="7982"/>
                  </a:cubicBezTo>
                  <a:cubicBezTo>
                    <a:pt x="10899" y="7972"/>
                    <a:pt x="10899" y="7961"/>
                    <a:pt x="10899" y="7951"/>
                  </a:cubicBezTo>
                  <a:cubicBezTo>
                    <a:pt x="10899" y="7940"/>
                    <a:pt x="10895" y="7926"/>
                    <a:pt x="10895" y="7916"/>
                  </a:cubicBezTo>
                  <a:cubicBezTo>
                    <a:pt x="10895" y="7902"/>
                    <a:pt x="10892" y="7891"/>
                    <a:pt x="10892" y="7881"/>
                  </a:cubicBezTo>
                  <a:cubicBezTo>
                    <a:pt x="10888" y="7870"/>
                    <a:pt x="10888" y="7856"/>
                    <a:pt x="10885" y="7846"/>
                  </a:cubicBezTo>
                  <a:lnTo>
                    <a:pt x="10881" y="7811"/>
                  </a:lnTo>
                  <a:cubicBezTo>
                    <a:pt x="10878" y="7800"/>
                    <a:pt x="10878" y="7790"/>
                    <a:pt x="10874" y="7779"/>
                  </a:cubicBezTo>
                  <a:lnTo>
                    <a:pt x="10871" y="7744"/>
                  </a:lnTo>
                  <a:lnTo>
                    <a:pt x="10864" y="7709"/>
                  </a:lnTo>
                  <a:lnTo>
                    <a:pt x="10857" y="7678"/>
                  </a:lnTo>
                  <a:lnTo>
                    <a:pt x="10850" y="7646"/>
                  </a:lnTo>
                  <a:lnTo>
                    <a:pt x="10843" y="7611"/>
                  </a:lnTo>
                  <a:lnTo>
                    <a:pt x="10839" y="7580"/>
                  </a:lnTo>
                  <a:lnTo>
                    <a:pt x="10829" y="7548"/>
                  </a:lnTo>
                  <a:lnTo>
                    <a:pt x="10822" y="7520"/>
                  </a:lnTo>
                  <a:lnTo>
                    <a:pt x="10815" y="7489"/>
                  </a:lnTo>
                  <a:lnTo>
                    <a:pt x="10808" y="7461"/>
                  </a:lnTo>
                  <a:lnTo>
                    <a:pt x="10801" y="7429"/>
                  </a:lnTo>
                  <a:lnTo>
                    <a:pt x="10794" y="7405"/>
                  </a:lnTo>
                  <a:lnTo>
                    <a:pt x="10787" y="7377"/>
                  </a:lnTo>
                  <a:lnTo>
                    <a:pt x="10776" y="7352"/>
                  </a:lnTo>
                  <a:lnTo>
                    <a:pt x="10769" y="7328"/>
                  </a:lnTo>
                  <a:lnTo>
                    <a:pt x="10762" y="7303"/>
                  </a:lnTo>
                  <a:lnTo>
                    <a:pt x="10755" y="7282"/>
                  </a:lnTo>
                  <a:lnTo>
                    <a:pt x="10745" y="7258"/>
                  </a:lnTo>
                  <a:lnTo>
                    <a:pt x="10741" y="7240"/>
                  </a:lnTo>
                  <a:cubicBezTo>
                    <a:pt x="10734" y="7230"/>
                    <a:pt x="10731" y="7216"/>
                    <a:pt x="10727" y="7205"/>
                  </a:cubicBezTo>
                  <a:cubicBezTo>
                    <a:pt x="10636" y="6970"/>
                    <a:pt x="10587" y="6722"/>
                    <a:pt x="10580" y="6473"/>
                  </a:cubicBezTo>
                  <a:cubicBezTo>
                    <a:pt x="10580" y="6431"/>
                    <a:pt x="10584" y="6389"/>
                    <a:pt x="10591" y="6347"/>
                  </a:cubicBezTo>
                  <a:cubicBezTo>
                    <a:pt x="10615" y="6225"/>
                    <a:pt x="10710" y="6207"/>
                    <a:pt x="10769" y="6197"/>
                  </a:cubicBezTo>
                  <a:cubicBezTo>
                    <a:pt x="10832" y="6183"/>
                    <a:pt x="10867" y="6176"/>
                    <a:pt x="10888" y="6109"/>
                  </a:cubicBezTo>
                  <a:cubicBezTo>
                    <a:pt x="10899" y="6078"/>
                    <a:pt x="10804" y="6036"/>
                    <a:pt x="10734" y="6004"/>
                  </a:cubicBezTo>
                  <a:cubicBezTo>
                    <a:pt x="10706" y="5994"/>
                    <a:pt x="10682" y="5980"/>
                    <a:pt x="10654" y="5966"/>
                  </a:cubicBezTo>
                  <a:cubicBezTo>
                    <a:pt x="10577" y="5927"/>
                    <a:pt x="10510" y="5878"/>
                    <a:pt x="10489" y="5805"/>
                  </a:cubicBezTo>
                  <a:cubicBezTo>
                    <a:pt x="10486" y="5791"/>
                    <a:pt x="10486" y="5777"/>
                    <a:pt x="10486" y="5763"/>
                  </a:cubicBezTo>
                  <a:cubicBezTo>
                    <a:pt x="10486" y="5731"/>
                    <a:pt x="10493" y="5700"/>
                    <a:pt x="10510" y="5675"/>
                  </a:cubicBezTo>
                  <a:cubicBezTo>
                    <a:pt x="10517" y="5658"/>
                    <a:pt x="10528" y="5644"/>
                    <a:pt x="10538" y="5630"/>
                  </a:cubicBezTo>
                  <a:cubicBezTo>
                    <a:pt x="10614" y="5527"/>
                    <a:pt x="10675" y="5487"/>
                    <a:pt x="10735" y="5487"/>
                  </a:cubicBezTo>
                  <a:cubicBezTo>
                    <a:pt x="10777" y="5487"/>
                    <a:pt x="10820" y="5507"/>
                    <a:pt x="10867" y="5539"/>
                  </a:cubicBezTo>
                  <a:cubicBezTo>
                    <a:pt x="10920" y="5581"/>
                    <a:pt x="10983" y="5605"/>
                    <a:pt x="11049" y="5605"/>
                  </a:cubicBezTo>
                  <a:cubicBezTo>
                    <a:pt x="11316" y="5605"/>
                    <a:pt x="11473" y="5738"/>
                    <a:pt x="11473" y="5966"/>
                  </a:cubicBezTo>
                  <a:cubicBezTo>
                    <a:pt x="11473" y="6057"/>
                    <a:pt x="11617" y="6134"/>
                    <a:pt x="11683" y="6162"/>
                  </a:cubicBezTo>
                  <a:cubicBezTo>
                    <a:pt x="11760" y="6155"/>
                    <a:pt x="12117" y="6130"/>
                    <a:pt x="12296" y="6130"/>
                  </a:cubicBezTo>
                  <a:cubicBezTo>
                    <a:pt x="12509" y="6130"/>
                    <a:pt x="12754" y="6130"/>
                    <a:pt x="12754" y="6326"/>
                  </a:cubicBezTo>
                  <a:cubicBezTo>
                    <a:pt x="12754" y="6484"/>
                    <a:pt x="12502" y="6949"/>
                    <a:pt x="12261" y="6949"/>
                  </a:cubicBezTo>
                  <a:cubicBezTo>
                    <a:pt x="12222" y="6949"/>
                    <a:pt x="12187" y="7023"/>
                    <a:pt x="12177" y="7125"/>
                  </a:cubicBezTo>
                  <a:cubicBezTo>
                    <a:pt x="12163" y="7282"/>
                    <a:pt x="12212" y="7401"/>
                    <a:pt x="12243" y="7408"/>
                  </a:cubicBezTo>
                  <a:cubicBezTo>
                    <a:pt x="12244" y="7408"/>
                    <a:pt x="12245" y="7408"/>
                    <a:pt x="12246" y="7408"/>
                  </a:cubicBezTo>
                  <a:cubicBezTo>
                    <a:pt x="12293" y="7408"/>
                    <a:pt x="12377" y="7266"/>
                    <a:pt x="12422" y="7188"/>
                  </a:cubicBezTo>
                  <a:cubicBezTo>
                    <a:pt x="12492" y="7069"/>
                    <a:pt x="12541" y="6981"/>
                    <a:pt x="12621" y="6981"/>
                  </a:cubicBezTo>
                  <a:cubicBezTo>
                    <a:pt x="12709" y="6981"/>
                    <a:pt x="12740" y="7079"/>
                    <a:pt x="12803" y="7464"/>
                  </a:cubicBezTo>
                  <a:cubicBezTo>
                    <a:pt x="12814" y="7517"/>
                    <a:pt x="12824" y="7580"/>
                    <a:pt x="12835" y="7646"/>
                  </a:cubicBezTo>
                  <a:lnTo>
                    <a:pt x="12849" y="7737"/>
                  </a:lnTo>
                  <a:lnTo>
                    <a:pt x="12852" y="7769"/>
                  </a:lnTo>
                  <a:lnTo>
                    <a:pt x="12863" y="7839"/>
                  </a:lnTo>
                  <a:lnTo>
                    <a:pt x="12870" y="7877"/>
                  </a:lnTo>
                  <a:lnTo>
                    <a:pt x="12884" y="7947"/>
                  </a:lnTo>
                  <a:lnTo>
                    <a:pt x="12887" y="7982"/>
                  </a:lnTo>
                  <a:lnTo>
                    <a:pt x="12887" y="7989"/>
                  </a:lnTo>
                  <a:cubicBezTo>
                    <a:pt x="12898" y="7986"/>
                    <a:pt x="12905" y="7986"/>
                    <a:pt x="12915" y="7986"/>
                  </a:cubicBezTo>
                  <a:cubicBezTo>
                    <a:pt x="12940" y="7947"/>
                    <a:pt x="12950" y="7821"/>
                    <a:pt x="12954" y="7744"/>
                  </a:cubicBezTo>
                  <a:cubicBezTo>
                    <a:pt x="12964" y="7618"/>
                    <a:pt x="12975" y="7496"/>
                    <a:pt x="13020" y="7426"/>
                  </a:cubicBezTo>
                  <a:cubicBezTo>
                    <a:pt x="13055" y="7373"/>
                    <a:pt x="13066" y="7230"/>
                    <a:pt x="13073" y="7121"/>
                  </a:cubicBezTo>
                  <a:cubicBezTo>
                    <a:pt x="13083" y="6963"/>
                    <a:pt x="13090" y="6855"/>
                    <a:pt x="13185" y="6855"/>
                  </a:cubicBezTo>
                  <a:cubicBezTo>
                    <a:pt x="13227" y="6858"/>
                    <a:pt x="13269" y="6869"/>
                    <a:pt x="13311" y="6879"/>
                  </a:cubicBezTo>
                  <a:cubicBezTo>
                    <a:pt x="13388" y="6900"/>
                    <a:pt x="13469" y="6914"/>
                    <a:pt x="13549" y="6921"/>
                  </a:cubicBezTo>
                  <a:cubicBezTo>
                    <a:pt x="13549" y="6862"/>
                    <a:pt x="13584" y="6788"/>
                    <a:pt x="13637" y="6673"/>
                  </a:cubicBezTo>
                  <a:cubicBezTo>
                    <a:pt x="13693" y="6540"/>
                    <a:pt x="13766" y="6379"/>
                    <a:pt x="13745" y="6288"/>
                  </a:cubicBezTo>
                  <a:cubicBezTo>
                    <a:pt x="13721" y="6165"/>
                    <a:pt x="13770" y="6036"/>
                    <a:pt x="13815" y="5910"/>
                  </a:cubicBezTo>
                  <a:cubicBezTo>
                    <a:pt x="13861" y="5812"/>
                    <a:pt x="13889" y="5710"/>
                    <a:pt x="13896" y="5605"/>
                  </a:cubicBezTo>
                  <a:cubicBezTo>
                    <a:pt x="13896" y="5392"/>
                    <a:pt x="14039" y="5294"/>
                    <a:pt x="14169" y="5206"/>
                  </a:cubicBezTo>
                  <a:cubicBezTo>
                    <a:pt x="14211" y="5182"/>
                    <a:pt x="14249" y="5150"/>
                    <a:pt x="14284" y="5119"/>
                  </a:cubicBezTo>
                  <a:cubicBezTo>
                    <a:pt x="14355" y="5060"/>
                    <a:pt x="14582" y="4877"/>
                    <a:pt x="14726" y="4877"/>
                  </a:cubicBezTo>
                  <a:cubicBezTo>
                    <a:pt x="14738" y="4877"/>
                    <a:pt x="14750" y="4878"/>
                    <a:pt x="14760" y="4880"/>
                  </a:cubicBezTo>
                  <a:cubicBezTo>
                    <a:pt x="14799" y="4887"/>
                    <a:pt x="14830" y="4916"/>
                    <a:pt x="14844" y="4951"/>
                  </a:cubicBezTo>
                  <a:cubicBezTo>
                    <a:pt x="14855" y="4982"/>
                    <a:pt x="14928" y="5017"/>
                    <a:pt x="14974" y="5024"/>
                  </a:cubicBezTo>
                  <a:lnTo>
                    <a:pt x="14967" y="5010"/>
                  </a:lnTo>
                  <a:cubicBezTo>
                    <a:pt x="14872" y="4870"/>
                    <a:pt x="14834" y="4747"/>
                    <a:pt x="14858" y="4660"/>
                  </a:cubicBezTo>
                  <a:cubicBezTo>
                    <a:pt x="14869" y="4614"/>
                    <a:pt x="14900" y="4572"/>
                    <a:pt x="14946" y="4551"/>
                  </a:cubicBezTo>
                  <a:cubicBezTo>
                    <a:pt x="14949" y="4548"/>
                    <a:pt x="14953" y="4544"/>
                    <a:pt x="14956" y="4544"/>
                  </a:cubicBezTo>
                  <a:lnTo>
                    <a:pt x="14960" y="4537"/>
                  </a:lnTo>
                  <a:lnTo>
                    <a:pt x="14967" y="4530"/>
                  </a:lnTo>
                  <a:lnTo>
                    <a:pt x="14974" y="4523"/>
                  </a:lnTo>
                  <a:lnTo>
                    <a:pt x="14977" y="4516"/>
                  </a:lnTo>
                  <a:lnTo>
                    <a:pt x="14984" y="4506"/>
                  </a:lnTo>
                  <a:lnTo>
                    <a:pt x="14988" y="4495"/>
                  </a:lnTo>
                  <a:lnTo>
                    <a:pt x="14991" y="4485"/>
                  </a:lnTo>
                  <a:lnTo>
                    <a:pt x="14998" y="4474"/>
                  </a:lnTo>
                  <a:lnTo>
                    <a:pt x="15002" y="4460"/>
                  </a:lnTo>
                  <a:lnTo>
                    <a:pt x="15005" y="4450"/>
                  </a:lnTo>
                  <a:lnTo>
                    <a:pt x="15012" y="4439"/>
                  </a:lnTo>
                  <a:lnTo>
                    <a:pt x="15016" y="4425"/>
                  </a:lnTo>
                  <a:lnTo>
                    <a:pt x="15019" y="4415"/>
                  </a:lnTo>
                  <a:lnTo>
                    <a:pt x="15023" y="4401"/>
                  </a:lnTo>
                  <a:lnTo>
                    <a:pt x="14981" y="4390"/>
                  </a:lnTo>
                  <a:lnTo>
                    <a:pt x="14967" y="4383"/>
                  </a:lnTo>
                  <a:lnTo>
                    <a:pt x="14960" y="4383"/>
                  </a:lnTo>
                  <a:lnTo>
                    <a:pt x="14949" y="4380"/>
                  </a:lnTo>
                  <a:lnTo>
                    <a:pt x="14911" y="4369"/>
                  </a:lnTo>
                  <a:lnTo>
                    <a:pt x="14918" y="4366"/>
                  </a:lnTo>
                  <a:cubicBezTo>
                    <a:pt x="14862" y="4348"/>
                    <a:pt x="14813" y="4320"/>
                    <a:pt x="14771" y="4278"/>
                  </a:cubicBezTo>
                  <a:lnTo>
                    <a:pt x="14760" y="4268"/>
                  </a:lnTo>
                  <a:lnTo>
                    <a:pt x="14753" y="4257"/>
                  </a:lnTo>
                  <a:lnTo>
                    <a:pt x="14743" y="4247"/>
                  </a:lnTo>
                  <a:lnTo>
                    <a:pt x="14736" y="4236"/>
                  </a:lnTo>
                  <a:lnTo>
                    <a:pt x="14732" y="4226"/>
                  </a:lnTo>
                  <a:cubicBezTo>
                    <a:pt x="14725" y="4219"/>
                    <a:pt x="14722" y="4208"/>
                    <a:pt x="14722" y="4201"/>
                  </a:cubicBezTo>
                  <a:cubicBezTo>
                    <a:pt x="14704" y="4159"/>
                    <a:pt x="14680" y="4121"/>
                    <a:pt x="14652" y="4086"/>
                  </a:cubicBezTo>
                  <a:lnTo>
                    <a:pt x="14620" y="4047"/>
                  </a:lnTo>
                  <a:cubicBezTo>
                    <a:pt x="14561" y="3970"/>
                    <a:pt x="14501" y="3897"/>
                    <a:pt x="14501" y="3816"/>
                  </a:cubicBezTo>
                  <a:cubicBezTo>
                    <a:pt x="14435" y="3830"/>
                    <a:pt x="14375" y="3862"/>
                    <a:pt x="14330" y="3907"/>
                  </a:cubicBezTo>
                  <a:cubicBezTo>
                    <a:pt x="14290" y="3940"/>
                    <a:pt x="14246" y="3952"/>
                    <a:pt x="14199" y="3952"/>
                  </a:cubicBezTo>
                  <a:cubicBezTo>
                    <a:pt x="14147" y="3952"/>
                    <a:pt x="14093" y="3938"/>
                    <a:pt x="14039" y="3925"/>
                  </a:cubicBezTo>
                  <a:cubicBezTo>
                    <a:pt x="13977" y="3908"/>
                    <a:pt x="13913" y="3892"/>
                    <a:pt x="13846" y="3892"/>
                  </a:cubicBezTo>
                  <a:cubicBezTo>
                    <a:pt x="13790" y="3892"/>
                    <a:pt x="13731" y="3903"/>
                    <a:pt x="13668" y="3935"/>
                  </a:cubicBezTo>
                  <a:cubicBezTo>
                    <a:pt x="13574" y="3988"/>
                    <a:pt x="13486" y="4054"/>
                    <a:pt x="13406" y="4128"/>
                  </a:cubicBezTo>
                  <a:cubicBezTo>
                    <a:pt x="13334" y="4190"/>
                    <a:pt x="13271" y="4246"/>
                    <a:pt x="13187" y="4246"/>
                  </a:cubicBezTo>
                  <a:cubicBezTo>
                    <a:pt x="13176" y="4246"/>
                    <a:pt x="13165" y="4245"/>
                    <a:pt x="13153" y="4243"/>
                  </a:cubicBezTo>
                  <a:cubicBezTo>
                    <a:pt x="13147" y="4243"/>
                    <a:pt x="13143" y="4242"/>
                    <a:pt x="13138" y="4242"/>
                  </a:cubicBezTo>
                  <a:cubicBezTo>
                    <a:pt x="13121" y="4242"/>
                    <a:pt x="13116" y="4252"/>
                    <a:pt x="13090" y="4303"/>
                  </a:cubicBezTo>
                  <a:cubicBezTo>
                    <a:pt x="13066" y="4355"/>
                    <a:pt x="13034" y="4401"/>
                    <a:pt x="12996" y="4443"/>
                  </a:cubicBezTo>
                  <a:cubicBezTo>
                    <a:pt x="12964" y="4474"/>
                    <a:pt x="12933" y="4506"/>
                    <a:pt x="12908" y="4541"/>
                  </a:cubicBezTo>
                  <a:cubicBezTo>
                    <a:pt x="12828" y="4628"/>
                    <a:pt x="12765" y="4698"/>
                    <a:pt x="12691" y="4698"/>
                  </a:cubicBezTo>
                  <a:lnTo>
                    <a:pt x="12681" y="4698"/>
                  </a:lnTo>
                  <a:cubicBezTo>
                    <a:pt x="12656" y="4705"/>
                    <a:pt x="12632" y="4716"/>
                    <a:pt x="12607" y="4723"/>
                  </a:cubicBezTo>
                  <a:lnTo>
                    <a:pt x="12600" y="4723"/>
                  </a:lnTo>
                  <a:lnTo>
                    <a:pt x="12572" y="4737"/>
                  </a:lnTo>
                  <a:lnTo>
                    <a:pt x="12569" y="4737"/>
                  </a:lnTo>
                  <a:lnTo>
                    <a:pt x="12527" y="4754"/>
                  </a:lnTo>
                  <a:lnTo>
                    <a:pt x="12495" y="4768"/>
                  </a:lnTo>
                  <a:cubicBezTo>
                    <a:pt x="12516" y="4824"/>
                    <a:pt x="12534" y="4880"/>
                    <a:pt x="12548" y="4940"/>
                  </a:cubicBezTo>
                  <a:cubicBezTo>
                    <a:pt x="12572" y="5042"/>
                    <a:pt x="12579" y="5161"/>
                    <a:pt x="12534" y="5245"/>
                  </a:cubicBezTo>
                  <a:cubicBezTo>
                    <a:pt x="12527" y="5252"/>
                    <a:pt x="12523" y="5259"/>
                    <a:pt x="12520" y="5266"/>
                  </a:cubicBezTo>
                  <a:cubicBezTo>
                    <a:pt x="12473" y="5330"/>
                    <a:pt x="12407" y="5346"/>
                    <a:pt x="12338" y="5346"/>
                  </a:cubicBezTo>
                  <a:cubicBezTo>
                    <a:pt x="12297" y="5346"/>
                    <a:pt x="12255" y="5341"/>
                    <a:pt x="12215" y="5336"/>
                  </a:cubicBezTo>
                  <a:cubicBezTo>
                    <a:pt x="12174" y="5329"/>
                    <a:pt x="12133" y="5326"/>
                    <a:pt x="12091" y="5326"/>
                  </a:cubicBezTo>
                  <a:cubicBezTo>
                    <a:pt x="12045" y="5326"/>
                    <a:pt x="11999" y="5330"/>
                    <a:pt x="11953" y="5339"/>
                  </a:cubicBezTo>
                  <a:cubicBezTo>
                    <a:pt x="11935" y="5346"/>
                    <a:pt x="11921" y="5350"/>
                    <a:pt x="11904" y="5350"/>
                  </a:cubicBezTo>
                  <a:lnTo>
                    <a:pt x="11893" y="5350"/>
                  </a:lnTo>
                  <a:cubicBezTo>
                    <a:pt x="11879" y="5353"/>
                    <a:pt x="11865" y="5353"/>
                    <a:pt x="11851" y="5357"/>
                  </a:cubicBezTo>
                  <a:lnTo>
                    <a:pt x="11813" y="5357"/>
                  </a:lnTo>
                  <a:cubicBezTo>
                    <a:pt x="11778" y="5357"/>
                    <a:pt x="11743" y="5353"/>
                    <a:pt x="11711" y="5343"/>
                  </a:cubicBezTo>
                  <a:lnTo>
                    <a:pt x="11697" y="5343"/>
                  </a:lnTo>
                  <a:lnTo>
                    <a:pt x="11662" y="5332"/>
                  </a:lnTo>
                  <a:lnTo>
                    <a:pt x="11652" y="5329"/>
                  </a:lnTo>
                  <a:lnTo>
                    <a:pt x="11613" y="5318"/>
                  </a:lnTo>
                  <a:cubicBezTo>
                    <a:pt x="11568" y="5300"/>
                    <a:pt x="11523" y="5291"/>
                    <a:pt x="11478" y="5291"/>
                  </a:cubicBezTo>
                  <a:cubicBezTo>
                    <a:pt x="11463" y="5291"/>
                    <a:pt x="11449" y="5292"/>
                    <a:pt x="11435" y="5294"/>
                  </a:cubicBezTo>
                  <a:cubicBezTo>
                    <a:pt x="11406" y="5301"/>
                    <a:pt x="11379" y="5304"/>
                    <a:pt x="11354" y="5304"/>
                  </a:cubicBezTo>
                  <a:cubicBezTo>
                    <a:pt x="11266" y="5304"/>
                    <a:pt x="11195" y="5267"/>
                    <a:pt x="11140" y="5238"/>
                  </a:cubicBezTo>
                  <a:cubicBezTo>
                    <a:pt x="11119" y="5224"/>
                    <a:pt x="11091" y="5213"/>
                    <a:pt x="11067" y="5210"/>
                  </a:cubicBezTo>
                  <a:cubicBezTo>
                    <a:pt x="11056" y="5210"/>
                    <a:pt x="11049" y="5213"/>
                    <a:pt x="11039" y="5213"/>
                  </a:cubicBezTo>
                  <a:lnTo>
                    <a:pt x="11014" y="5213"/>
                  </a:lnTo>
                  <a:cubicBezTo>
                    <a:pt x="11007" y="5210"/>
                    <a:pt x="11004" y="5210"/>
                    <a:pt x="10997" y="5206"/>
                  </a:cubicBezTo>
                  <a:lnTo>
                    <a:pt x="10983" y="5203"/>
                  </a:lnTo>
                  <a:lnTo>
                    <a:pt x="10972" y="5196"/>
                  </a:lnTo>
                  <a:lnTo>
                    <a:pt x="10958" y="5189"/>
                  </a:lnTo>
                  <a:lnTo>
                    <a:pt x="10944" y="5178"/>
                  </a:lnTo>
                  <a:cubicBezTo>
                    <a:pt x="10937" y="5175"/>
                    <a:pt x="10930" y="5168"/>
                    <a:pt x="10923" y="5161"/>
                  </a:cubicBezTo>
                  <a:cubicBezTo>
                    <a:pt x="10916" y="5154"/>
                    <a:pt x="10909" y="5147"/>
                    <a:pt x="10906" y="5140"/>
                  </a:cubicBezTo>
                  <a:lnTo>
                    <a:pt x="10895" y="5154"/>
                  </a:lnTo>
                  <a:lnTo>
                    <a:pt x="10857" y="5066"/>
                  </a:lnTo>
                  <a:cubicBezTo>
                    <a:pt x="10850" y="5052"/>
                    <a:pt x="10843" y="5042"/>
                    <a:pt x="10839" y="5028"/>
                  </a:cubicBezTo>
                  <a:lnTo>
                    <a:pt x="10832" y="5014"/>
                  </a:lnTo>
                  <a:cubicBezTo>
                    <a:pt x="10818" y="4982"/>
                    <a:pt x="10811" y="4947"/>
                    <a:pt x="10808" y="4908"/>
                  </a:cubicBezTo>
                  <a:lnTo>
                    <a:pt x="10808" y="4901"/>
                  </a:lnTo>
                  <a:cubicBezTo>
                    <a:pt x="10808" y="4891"/>
                    <a:pt x="10808" y="4880"/>
                    <a:pt x="10804" y="4870"/>
                  </a:cubicBezTo>
                  <a:cubicBezTo>
                    <a:pt x="10804" y="4856"/>
                    <a:pt x="10804" y="4842"/>
                    <a:pt x="10804" y="4828"/>
                  </a:cubicBezTo>
                  <a:lnTo>
                    <a:pt x="10804" y="4814"/>
                  </a:lnTo>
                  <a:cubicBezTo>
                    <a:pt x="10804" y="4800"/>
                    <a:pt x="10808" y="4782"/>
                    <a:pt x="10811" y="4768"/>
                  </a:cubicBezTo>
                  <a:cubicBezTo>
                    <a:pt x="10829" y="4691"/>
                    <a:pt x="10811" y="4614"/>
                    <a:pt x="10773" y="4548"/>
                  </a:cubicBezTo>
                  <a:cubicBezTo>
                    <a:pt x="10769" y="4544"/>
                    <a:pt x="10766" y="4541"/>
                    <a:pt x="10759" y="4534"/>
                  </a:cubicBezTo>
                  <a:lnTo>
                    <a:pt x="10759" y="4541"/>
                  </a:lnTo>
                  <a:cubicBezTo>
                    <a:pt x="10724" y="4590"/>
                    <a:pt x="10675" y="4628"/>
                    <a:pt x="10619" y="4653"/>
                  </a:cubicBezTo>
                  <a:cubicBezTo>
                    <a:pt x="10601" y="4660"/>
                    <a:pt x="10587" y="4670"/>
                    <a:pt x="10573" y="4684"/>
                  </a:cubicBezTo>
                  <a:cubicBezTo>
                    <a:pt x="10566" y="4691"/>
                    <a:pt x="10552" y="4705"/>
                    <a:pt x="10552" y="4761"/>
                  </a:cubicBezTo>
                  <a:cubicBezTo>
                    <a:pt x="10556" y="4824"/>
                    <a:pt x="10563" y="4884"/>
                    <a:pt x="10573" y="4944"/>
                  </a:cubicBezTo>
                  <a:cubicBezTo>
                    <a:pt x="10598" y="5091"/>
                    <a:pt x="10626" y="5259"/>
                    <a:pt x="10510" y="5371"/>
                  </a:cubicBezTo>
                  <a:cubicBezTo>
                    <a:pt x="10507" y="5378"/>
                    <a:pt x="10500" y="5381"/>
                    <a:pt x="10493" y="5388"/>
                  </a:cubicBezTo>
                  <a:lnTo>
                    <a:pt x="10486" y="5392"/>
                  </a:lnTo>
                  <a:lnTo>
                    <a:pt x="10468" y="5402"/>
                  </a:lnTo>
                  <a:lnTo>
                    <a:pt x="10461" y="5409"/>
                  </a:lnTo>
                  <a:lnTo>
                    <a:pt x="10440" y="5420"/>
                  </a:lnTo>
                  <a:lnTo>
                    <a:pt x="10433" y="5423"/>
                  </a:lnTo>
                  <a:lnTo>
                    <a:pt x="10402" y="5437"/>
                  </a:lnTo>
                  <a:lnTo>
                    <a:pt x="10398" y="5437"/>
                  </a:lnTo>
                  <a:lnTo>
                    <a:pt x="10367" y="5448"/>
                  </a:lnTo>
                  <a:lnTo>
                    <a:pt x="10353" y="5451"/>
                  </a:lnTo>
                  <a:lnTo>
                    <a:pt x="10328" y="5462"/>
                  </a:lnTo>
                  <a:lnTo>
                    <a:pt x="10314" y="5465"/>
                  </a:lnTo>
                  <a:lnTo>
                    <a:pt x="10286" y="5472"/>
                  </a:lnTo>
                  <a:lnTo>
                    <a:pt x="10276" y="5476"/>
                  </a:lnTo>
                  <a:lnTo>
                    <a:pt x="10230" y="5486"/>
                  </a:lnTo>
                  <a:lnTo>
                    <a:pt x="10223" y="5486"/>
                  </a:lnTo>
                  <a:lnTo>
                    <a:pt x="10185" y="5493"/>
                  </a:lnTo>
                  <a:lnTo>
                    <a:pt x="10171" y="5497"/>
                  </a:lnTo>
                  <a:lnTo>
                    <a:pt x="10139" y="5500"/>
                  </a:lnTo>
                  <a:lnTo>
                    <a:pt x="10125" y="5504"/>
                  </a:lnTo>
                  <a:lnTo>
                    <a:pt x="10090" y="5511"/>
                  </a:lnTo>
                  <a:lnTo>
                    <a:pt x="10076" y="5511"/>
                  </a:lnTo>
                  <a:lnTo>
                    <a:pt x="10031" y="5514"/>
                  </a:lnTo>
                  <a:lnTo>
                    <a:pt x="10020" y="5514"/>
                  </a:lnTo>
                  <a:lnTo>
                    <a:pt x="9982" y="5518"/>
                  </a:lnTo>
                  <a:lnTo>
                    <a:pt x="9705" y="5518"/>
                  </a:lnTo>
                  <a:lnTo>
                    <a:pt x="9663" y="5511"/>
                  </a:lnTo>
                  <a:lnTo>
                    <a:pt x="9653" y="5511"/>
                  </a:lnTo>
                  <a:lnTo>
                    <a:pt x="9611" y="5507"/>
                  </a:lnTo>
                  <a:lnTo>
                    <a:pt x="9607" y="5507"/>
                  </a:lnTo>
                  <a:lnTo>
                    <a:pt x="9569" y="5497"/>
                  </a:lnTo>
                  <a:lnTo>
                    <a:pt x="9562" y="5497"/>
                  </a:lnTo>
                  <a:cubicBezTo>
                    <a:pt x="9548" y="5493"/>
                    <a:pt x="9537" y="5490"/>
                    <a:pt x="9527" y="5486"/>
                  </a:cubicBezTo>
                  <a:cubicBezTo>
                    <a:pt x="9516" y="5483"/>
                    <a:pt x="9509" y="5479"/>
                    <a:pt x="9499" y="5472"/>
                  </a:cubicBezTo>
                  <a:lnTo>
                    <a:pt x="9495" y="5469"/>
                  </a:lnTo>
                  <a:cubicBezTo>
                    <a:pt x="9485" y="5465"/>
                    <a:pt x="9478" y="5462"/>
                    <a:pt x="9471" y="5455"/>
                  </a:cubicBezTo>
                  <a:cubicBezTo>
                    <a:pt x="9422" y="5413"/>
                    <a:pt x="9268" y="5371"/>
                    <a:pt x="9138" y="5339"/>
                  </a:cubicBezTo>
                  <a:cubicBezTo>
                    <a:pt x="8886" y="5269"/>
                    <a:pt x="8756" y="5231"/>
                    <a:pt x="8735" y="5136"/>
                  </a:cubicBezTo>
                  <a:cubicBezTo>
                    <a:pt x="8718" y="5042"/>
                    <a:pt x="8564" y="4887"/>
                    <a:pt x="8497" y="4887"/>
                  </a:cubicBezTo>
                  <a:cubicBezTo>
                    <a:pt x="8441" y="4894"/>
                    <a:pt x="8385" y="4908"/>
                    <a:pt x="8329" y="4926"/>
                  </a:cubicBezTo>
                  <a:cubicBezTo>
                    <a:pt x="8212" y="4961"/>
                    <a:pt x="8117" y="4987"/>
                    <a:pt x="8045" y="4987"/>
                  </a:cubicBezTo>
                  <a:cubicBezTo>
                    <a:pt x="8003" y="4987"/>
                    <a:pt x="7968" y="4978"/>
                    <a:pt x="7941" y="4958"/>
                  </a:cubicBezTo>
                  <a:lnTo>
                    <a:pt x="7913" y="4940"/>
                  </a:lnTo>
                  <a:cubicBezTo>
                    <a:pt x="7825" y="4870"/>
                    <a:pt x="7636" y="4730"/>
                    <a:pt x="7517" y="4712"/>
                  </a:cubicBezTo>
                  <a:cubicBezTo>
                    <a:pt x="7475" y="4705"/>
                    <a:pt x="7433" y="4695"/>
                    <a:pt x="7391" y="4681"/>
                  </a:cubicBezTo>
                  <a:cubicBezTo>
                    <a:pt x="7251" y="4639"/>
                    <a:pt x="7083" y="4551"/>
                    <a:pt x="7055" y="4453"/>
                  </a:cubicBezTo>
                  <a:cubicBezTo>
                    <a:pt x="7034" y="4439"/>
                    <a:pt x="7013" y="4425"/>
                    <a:pt x="6988" y="4418"/>
                  </a:cubicBezTo>
                  <a:cubicBezTo>
                    <a:pt x="6960" y="4408"/>
                    <a:pt x="6932" y="4397"/>
                    <a:pt x="6904" y="4387"/>
                  </a:cubicBezTo>
                  <a:lnTo>
                    <a:pt x="6880" y="4380"/>
                  </a:lnTo>
                  <a:cubicBezTo>
                    <a:pt x="6771" y="4345"/>
                    <a:pt x="6673" y="4313"/>
                    <a:pt x="6631" y="4254"/>
                  </a:cubicBezTo>
                  <a:cubicBezTo>
                    <a:pt x="6600" y="4226"/>
                    <a:pt x="6561" y="4205"/>
                    <a:pt x="6523" y="4187"/>
                  </a:cubicBezTo>
                  <a:cubicBezTo>
                    <a:pt x="6439" y="4152"/>
                    <a:pt x="6337" y="4103"/>
                    <a:pt x="6337" y="3998"/>
                  </a:cubicBezTo>
                  <a:cubicBezTo>
                    <a:pt x="6344" y="3928"/>
                    <a:pt x="6358" y="3862"/>
                    <a:pt x="6383" y="3795"/>
                  </a:cubicBezTo>
                  <a:cubicBezTo>
                    <a:pt x="6404" y="3729"/>
                    <a:pt x="6421" y="3659"/>
                    <a:pt x="6425" y="3589"/>
                  </a:cubicBezTo>
                  <a:cubicBezTo>
                    <a:pt x="6425" y="3578"/>
                    <a:pt x="6425" y="3564"/>
                    <a:pt x="6428" y="3554"/>
                  </a:cubicBezTo>
                  <a:lnTo>
                    <a:pt x="6428" y="3547"/>
                  </a:lnTo>
                  <a:cubicBezTo>
                    <a:pt x="6449" y="3466"/>
                    <a:pt x="6526" y="3396"/>
                    <a:pt x="6593" y="3333"/>
                  </a:cubicBezTo>
                  <a:cubicBezTo>
                    <a:pt x="6628" y="3309"/>
                    <a:pt x="6656" y="3277"/>
                    <a:pt x="6680" y="3246"/>
                  </a:cubicBezTo>
                  <a:cubicBezTo>
                    <a:pt x="6670" y="3218"/>
                    <a:pt x="6596" y="3148"/>
                    <a:pt x="6512" y="3088"/>
                  </a:cubicBezTo>
                  <a:lnTo>
                    <a:pt x="6477" y="3064"/>
                  </a:lnTo>
                  <a:lnTo>
                    <a:pt x="6460" y="3057"/>
                  </a:lnTo>
                  <a:lnTo>
                    <a:pt x="6453" y="3043"/>
                  </a:lnTo>
                  <a:cubicBezTo>
                    <a:pt x="6411" y="2966"/>
                    <a:pt x="6355" y="2896"/>
                    <a:pt x="6288" y="2840"/>
                  </a:cubicBezTo>
                  <a:cubicBezTo>
                    <a:pt x="6260" y="2811"/>
                    <a:pt x="6225" y="2797"/>
                    <a:pt x="6187" y="2794"/>
                  </a:cubicBezTo>
                  <a:cubicBezTo>
                    <a:pt x="6064" y="2794"/>
                    <a:pt x="5970" y="2692"/>
                    <a:pt x="5889" y="2605"/>
                  </a:cubicBezTo>
                  <a:cubicBezTo>
                    <a:pt x="5830" y="2542"/>
                    <a:pt x="5770" y="2479"/>
                    <a:pt x="5725" y="2472"/>
                  </a:cubicBezTo>
                  <a:cubicBezTo>
                    <a:pt x="5588" y="2454"/>
                    <a:pt x="5560" y="2304"/>
                    <a:pt x="5536" y="2181"/>
                  </a:cubicBezTo>
                  <a:cubicBezTo>
                    <a:pt x="5529" y="2122"/>
                    <a:pt x="5515" y="2066"/>
                    <a:pt x="5487" y="2017"/>
                  </a:cubicBezTo>
                  <a:cubicBezTo>
                    <a:pt x="5413" y="1922"/>
                    <a:pt x="5417" y="1754"/>
                    <a:pt x="5497" y="1674"/>
                  </a:cubicBezTo>
                  <a:cubicBezTo>
                    <a:pt x="5519" y="1652"/>
                    <a:pt x="5551" y="1636"/>
                    <a:pt x="5590" y="1636"/>
                  </a:cubicBezTo>
                  <a:cubicBezTo>
                    <a:pt x="5627" y="1636"/>
                    <a:pt x="5668" y="1650"/>
                    <a:pt x="5711" y="1688"/>
                  </a:cubicBezTo>
                  <a:cubicBezTo>
                    <a:pt x="5725" y="1702"/>
                    <a:pt x="5742" y="1709"/>
                    <a:pt x="5760" y="1716"/>
                  </a:cubicBezTo>
                  <a:cubicBezTo>
                    <a:pt x="5777" y="1721"/>
                    <a:pt x="5795" y="1724"/>
                    <a:pt x="5813" y="1724"/>
                  </a:cubicBezTo>
                  <a:cubicBezTo>
                    <a:pt x="5849" y="1724"/>
                    <a:pt x="5887" y="1712"/>
                    <a:pt x="5917" y="1691"/>
                  </a:cubicBezTo>
                  <a:cubicBezTo>
                    <a:pt x="5945" y="1670"/>
                    <a:pt x="5956" y="1639"/>
                    <a:pt x="5949" y="1607"/>
                  </a:cubicBezTo>
                  <a:cubicBezTo>
                    <a:pt x="5945" y="1597"/>
                    <a:pt x="5942" y="1586"/>
                    <a:pt x="5935" y="1576"/>
                  </a:cubicBezTo>
                  <a:cubicBezTo>
                    <a:pt x="5889" y="1499"/>
                    <a:pt x="5837" y="1425"/>
                    <a:pt x="5781" y="1355"/>
                  </a:cubicBezTo>
                  <a:cubicBezTo>
                    <a:pt x="5693" y="1243"/>
                    <a:pt x="5623" y="1156"/>
                    <a:pt x="5623" y="1072"/>
                  </a:cubicBezTo>
                  <a:cubicBezTo>
                    <a:pt x="5623" y="1061"/>
                    <a:pt x="5623" y="1051"/>
                    <a:pt x="5623" y="1040"/>
                  </a:cubicBezTo>
                  <a:cubicBezTo>
                    <a:pt x="5627" y="1012"/>
                    <a:pt x="5634" y="977"/>
                    <a:pt x="5644" y="935"/>
                  </a:cubicBezTo>
                  <a:cubicBezTo>
                    <a:pt x="5648" y="914"/>
                    <a:pt x="5651" y="890"/>
                    <a:pt x="5658" y="865"/>
                  </a:cubicBezTo>
                  <a:cubicBezTo>
                    <a:pt x="5669" y="809"/>
                    <a:pt x="5672" y="753"/>
                    <a:pt x="5672" y="697"/>
                  </a:cubicBezTo>
                  <a:lnTo>
                    <a:pt x="5672" y="690"/>
                  </a:lnTo>
                  <a:cubicBezTo>
                    <a:pt x="5672" y="683"/>
                    <a:pt x="5669" y="676"/>
                    <a:pt x="5669" y="665"/>
                  </a:cubicBezTo>
                  <a:cubicBezTo>
                    <a:pt x="5665" y="658"/>
                    <a:pt x="5665" y="651"/>
                    <a:pt x="5662" y="644"/>
                  </a:cubicBezTo>
                  <a:lnTo>
                    <a:pt x="5658" y="641"/>
                  </a:lnTo>
                  <a:cubicBezTo>
                    <a:pt x="5655" y="637"/>
                    <a:pt x="5655" y="634"/>
                    <a:pt x="5651" y="627"/>
                  </a:cubicBezTo>
                  <a:lnTo>
                    <a:pt x="5648" y="623"/>
                  </a:lnTo>
                  <a:cubicBezTo>
                    <a:pt x="5644" y="620"/>
                    <a:pt x="5637" y="616"/>
                    <a:pt x="5634" y="613"/>
                  </a:cubicBezTo>
                  <a:cubicBezTo>
                    <a:pt x="5567" y="578"/>
                    <a:pt x="5508" y="532"/>
                    <a:pt x="5455" y="483"/>
                  </a:cubicBezTo>
                  <a:cubicBezTo>
                    <a:pt x="5403" y="434"/>
                    <a:pt x="5361" y="382"/>
                    <a:pt x="5329" y="322"/>
                  </a:cubicBezTo>
                  <a:cubicBezTo>
                    <a:pt x="5308" y="287"/>
                    <a:pt x="5291" y="249"/>
                    <a:pt x="5280" y="210"/>
                  </a:cubicBezTo>
                  <a:cubicBezTo>
                    <a:pt x="5277" y="200"/>
                    <a:pt x="5273" y="186"/>
                    <a:pt x="5266" y="179"/>
                  </a:cubicBezTo>
                  <a:cubicBezTo>
                    <a:pt x="5266" y="172"/>
                    <a:pt x="5259" y="165"/>
                    <a:pt x="5259" y="158"/>
                  </a:cubicBezTo>
                  <a:cubicBezTo>
                    <a:pt x="5256" y="154"/>
                    <a:pt x="5252" y="151"/>
                    <a:pt x="5249" y="144"/>
                  </a:cubicBezTo>
                  <a:cubicBezTo>
                    <a:pt x="5249" y="140"/>
                    <a:pt x="5238" y="130"/>
                    <a:pt x="5231" y="119"/>
                  </a:cubicBezTo>
                  <a:lnTo>
                    <a:pt x="5228" y="112"/>
                  </a:lnTo>
                  <a:cubicBezTo>
                    <a:pt x="5221" y="102"/>
                    <a:pt x="5210" y="91"/>
                    <a:pt x="5203" y="81"/>
                  </a:cubicBezTo>
                  <a:cubicBezTo>
                    <a:pt x="5175" y="53"/>
                    <a:pt x="5144" y="25"/>
                    <a:pt x="510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4574;p53">
              <a:extLst>
                <a:ext uri="{FF2B5EF4-FFF2-40B4-BE49-F238E27FC236}">
                  <a16:creationId xmlns:a16="http://schemas.microsoft.com/office/drawing/2014/main" id="{324E3287-5C36-4DC3-9597-A8929DA8B551}"/>
                </a:ext>
              </a:extLst>
            </p:cNvPr>
            <p:cNvSpPr/>
            <p:nvPr/>
          </p:nvSpPr>
          <p:spPr>
            <a:xfrm>
              <a:off x="2702915" y="186921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0" y="0"/>
                  </a:moveTo>
                  <a:lnTo>
                    <a:pt x="7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4575;p53">
              <a:extLst>
                <a:ext uri="{FF2B5EF4-FFF2-40B4-BE49-F238E27FC236}">
                  <a16:creationId xmlns:a16="http://schemas.microsoft.com/office/drawing/2014/main" id="{A0F9E92D-DE02-4EF4-B8E8-6A5880FA4CA6}"/>
                </a:ext>
              </a:extLst>
            </p:cNvPr>
            <p:cNvSpPr/>
            <p:nvPr/>
          </p:nvSpPr>
          <p:spPr>
            <a:xfrm>
              <a:off x="2730382" y="1871783"/>
              <a:ext cx="204" cy="1290"/>
            </a:xfrm>
            <a:custGeom>
              <a:avLst/>
              <a:gdLst/>
              <a:ahLst/>
              <a:cxnLst/>
              <a:rect l="l" t="t" r="r" b="b"/>
              <a:pathLst>
                <a:path w="15" h="95" extrusionOk="0">
                  <a:moveTo>
                    <a:pt x="15" y="9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4576;p53">
              <a:extLst>
                <a:ext uri="{FF2B5EF4-FFF2-40B4-BE49-F238E27FC236}">
                  <a16:creationId xmlns:a16="http://schemas.microsoft.com/office/drawing/2014/main" id="{247CE15C-745D-4572-8BE2-E18FC63E8C2A}"/>
                </a:ext>
              </a:extLst>
            </p:cNvPr>
            <p:cNvSpPr/>
            <p:nvPr/>
          </p:nvSpPr>
          <p:spPr>
            <a:xfrm>
              <a:off x="2703105" y="1870018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4577;p53">
              <a:extLst>
                <a:ext uri="{FF2B5EF4-FFF2-40B4-BE49-F238E27FC236}">
                  <a16:creationId xmlns:a16="http://schemas.microsoft.com/office/drawing/2014/main" id="{D468C099-0E34-418F-A8D1-AB25BF7EC34D}"/>
                </a:ext>
              </a:extLst>
            </p:cNvPr>
            <p:cNvSpPr/>
            <p:nvPr/>
          </p:nvSpPr>
          <p:spPr>
            <a:xfrm>
              <a:off x="2702480" y="186773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1" y="1"/>
                  </a:moveTo>
                  <a:lnTo>
                    <a:pt x="8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4578;p53">
              <a:extLst>
                <a:ext uri="{FF2B5EF4-FFF2-40B4-BE49-F238E27FC236}">
                  <a16:creationId xmlns:a16="http://schemas.microsoft.com/office/drawing/2014/main" id="{25D15C91-CA29-4C06-B560-5D884C2A0BD3}"/>
                </a:ext>
              </a:extLst>
            </p:cNvPr>
            <p:cNvSpPr/>
            <p:nvPr/>
          </p:nvSpPr>
          <p:spPr>
            <a:xfrm>
              <a:off x="2701774" y="1865795"/>
              <a:ext cx="204" cy="489"/>
            </a:xfrm>
            <a:custGeom>
              <a:avLst/>
              <a:gdLst/>
              <a:ahLst/>
              <a:cxnLst/>
              <a:rect l="l" t="t" r="r" b="b"/>
              <a:pathLst>
                <a:path w="15" h="36" extrusionOk="0">
                  <a:moveTo>
                    <a:pt x="0" y="0"/>
                  </a:moveTo>
                  <a:cubicBezTo>
                    <a:pt x="4" y="11"/>
                    <a:pt x="11" y="21"/>
                    <a:pt x="14" y="35"/>
                  </a:cubicBezTo>
                  <a:cubicBezTo>
                    <a:pt x="11" y="21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4579;p53">
              <a:extLst>
                <a:ext uri="{FF2B5EF4-FFF2-40B4-BE49-F238E27FC236}">
                  <a16:creationId xmlns:a16="http://schemas.microsoft.com/office/drawing/2014/main" id="{512E4C77-F999-4E09-A0ED-8D48AEC98D9B}"/>
                </a:ext>
              </a:extLst>
            </p:cNvPr>
            <p:cNvSpPr/>
            <p:nvPr/>
          </p:nvSpPr>
          <p:spPr>
            <a:xfrm>
              <a:off x="2730667" y="1873439"/>
              <a:ext cx="163" cy="964"/>
            </a:xfrm>
            <a:custGeom>
              <a:avLst/>
              <a:gdLst/>
              <a:ahLst/>
              <a:cxnLst/>
              <a:rect l="l" t="t" r="r" b="b"/>
              <a:pathLst>
                <a:path w="12" h="71" extrusionOk="0">
                  <a:moveTo>
                    <a:pt x="11" y="7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4580;p53">
              <a:extLst>
                <a:ext uri="{FF2B5EF4-FFF2-40B4-BE49-F238E27FC236}">
                  <a16:creationId xmlns:a16="http://schemas.microsoft.com/office/drawing/2014/main" id="{E7C38682-6232-4F0D-9861-614DFE415B59}"/>
                </a:ext>
              </a:extLst>
            </p:cNvPr>
            <p:cNvSpPr/>
            <p:nvPr/>
          </p:nvSpPr>
          <p:spPr>
            <a:xfrm>
              <a:off x="2730911" y="1874919"/>
              <a:ext cx="149" cy="1005"/>
            </a:xfrm>
            <a:custGeom>
              <a:avLst/>
              <a:gdLst/>
              <a:ahLst/>
              <a:cxnLst/>
              <a:rect l="l" t="t" r="r" b="b"/>
              <a:pathLst>
                <a:path w="11" h="74" extrusionOk="0">
                  <a:moveTo>
                    <a:pt x="11" y="7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4581;p53">
              <a:extLst>
                <a:ext uri="{FF2B5EF4-FFF2-40B4-BE49-F238E27FC236}">
                  <a16:creationId xmlns:a16="http://schemas.microsoft.com/office/drawing/2014/main" id="{5FB544DA-ACD8-4E20-9760-8FD74E931668}"/>
                </a:ext>
              </a:extLst>
            </p:cNvPr>
            <p:cNvSpPr/>
            <p:nvPr/>
          </p:nvSpPr>
          <p:spPr>
            <a:xfrm>
              <a:off x="2702290" y="1867071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1" y="1"/>
                  </a:moveTo>
                  <a:lnTo>
                    <a:pt x="8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4582;p53">
              <a:extLst>
                <a:ext uri="{FF2B5EF4-FFF2-40B4-BE49-F238E27FC236}">
                  <a16:creationId xmlns:a16="http://schemas.microsoft.com/office/drawing/2014/main" id="{E700BC9B-47E1-4ED2-A85C-38CC0F489925}"/>
                </a:ext>
              </a:extLst>
            </p:cNvPr>
            <p:cNvSpPr/>
            <p:nvPr/>
          </p:nvSpPr>
          <p:spPr>
            <a:xfrm>
              <a:off x="2703675" y="1872638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lnTo>
                    <a:pt x="4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4583;p53">
              <a:extLst>
                <a:ext uri="{FF2B5EF4-FFF2-40B4-BE49-F238E27FC236}">
                  <a16:creationId xmlns:a16="http://schemas.microsoft.com/office/drawing/2014/main" id="{4E773123-9EDD-4EE6-A438-67385DC7B8A7}"/>
                </a:ext>
              </a:extLst>
            </p:cNvPr>
            <p:cNvSpPr/>
            <p:nvPr/>
          </p:nvSpPr>
          <p:spPr>
            <a:xfrm>
              <a:off x="2703485" y="1871728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4584;p53">
              <a:extLst>
                <a:ext uri="{FF2B5EF4-FFF2-40B4-BE49-F238E27FC236}">
                  <a16:creationId xmlns:a16="http://schemas.microsoft.com/office/drawing/2014/main" id="{AA1E57DC-60A0-4508-9245-4D913C18EB73}"/>
                </a:ext>
              </a:extLst>
            </p:cNvPr>
            <p:cNvSpPr/>
            <p:nvPr/>
          </p:nvSpPr>
          <p:spPr>
            <a:xfrm>
              <a:off x="2702670" y="1868497"/>
              <a:ext cx="163" cy="353"/>
            </a:xfrm>
            <a:custGeom>
              <a:avLst/>
              <a:gdLst/>
              <a:ahLst/>
              <a:cxnLst/>
              <a:rect l="l" t="t" r="r" b="b"/>
              <a:pathLst>
                <a:path w="12" h="26" extrusionOk="0">
                  <a:moveTo>
                    <a:pt x="1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4585;p53">
              <a:extLst>
                <a:ext uri="{FF2B5EF4-FFF2-40B4-BE49-F238E27FC236}">
                  <a16:creationId xmlns:a16="http://schemas.microsoft.com/office/drawing/2014/main" id="{5E27CF94-56AB-49B0-9EED-16D2A3832364}"/>
                </a:ext>
              </a:extLst>
            </p:cNvPr>
            <p:cNvSpPr/>
            <p:nvPr/>
          </p:nvSpPr>
          <p:spPr>
            <a:xfrm>
              <a:off x="2731142" y="187634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7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4586;p53">
              <a:extLst>
                <a:ext uri="{FF2B5EF4-FFF2-40B4-BE49-F238E27FC236}">
                  <a16:creationId xmlns:a16="http://schemas.microsoft.com/office/drawing/2014/main" id="{D22CD840-3460-40B2-B017-C0387F5721AA}"/>
                </a:ext>
              </a:extLst>
            </p:cNvPr>
            <p:cNvSpPr/>
            <p:nvPr/>
          </p:nvSpPr>
          <p:spPr>
            <a:xfrm>
              <a:off x="2699819" y="1855802"/>
              <a:ext cx="1969" cy="10007"/>
            </a:xfrm>
            <a:custGeom>
              <a:avLst/>
              <a:gdLst/>
              <a:ahLst/>
              <a:cxnLst/>
              <a:rect l="l" t="t" r="r" b="b"/>
              <a:pathLst>
                <a:path w="145" h="737" extrusionOk="0">
                  <a:moveTo>
                    <a:pt x="144" y="736"/>
                  </a:moveTo>
                  <a:cubicBezTo>
                    <a:pt x="57" y="501"/>
                    <a:pt x="8" y="253"/>
                    <a:pt x="1" y="1"/>
                  </a:cubicBezTo>
                  <a:cubicBezTo>
                    <a:pt x="8" y="253"/>
                    <a:pt x="57" y="501"/>
                    <a:pt x="144" y="7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4587;p53">
              <a:extLst>
                <a:ext uri="{FF2B5EF4-FFF2-40B4-BE49-F238E27FC236}">
                  <a16:creationId xmlns:a16="http://schemas.microsoft.com/office/drawing/2014/main" id="{098CD88F-DB01-48A6-9D51-1A3710632B8E}"/>
                </a:ext>
              </a:extLst>
            </p:cNvPr>
            <p:cNvSpPr/>
            <p:nvPr/>
          </p:nvSpPr>
          <p:spPr>
            <a:xfrm>
              <a:off x="2704191" y="1876345"/>
              <a:ext cx="68" cy="530"/>
            </a:xfrm>
            <a:custGeom>
              <a:avLst/>
              <a:gdLst/>
              <a:ahLst/>
              <a:cxnLst/>
              <a:rect l="l" t="t" r="r" b="b"/>
              <a:pathLst>
                <a:path w="5" h="39" extrusionOk="0">
                  <a:moveTo>
                    <a:pt x="1" y="0"/>
                  </a:moveTo>
                  <a:cubicBezTo>
                    <a:pt x="1" y="11"/>
                    <a:pt x="1" y="25"/>
                    <a:pt x="4" y="39"/>
                  </a:cubicBezTo>
                  <a:cubicBezTo>
                    <a:pt x="4" y="25"/>
                    <a:pt x="1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4588;p53">
              <a:extLst>
                <a:ext uri="{FF2B5EF4-FFF2-40B4-BE49-F238E27FC236}">
                  <a16:creationId xmlns:a16="http://schemas.microsoft.com/office/drawing/2014/main" id="{916BCCD2-60DF-4F93-A8C1-4CEE3BD1339B}"/>
                </a:ext>
              </a:extLst>
            </p:cNvPr>
            <p:cNvSpPr/>
            <p:nvPr/>
          </p:nvSpPr>
          <p:spPr>
            <a:xfrm>
              <a:off x="2698543" y="1845022"/>
              <a:ext cx="299" cy="1195"/>
            </a:xfrm>
            <a:custGeom>
              <a:avLst/>
              <a:gdLst/>
              <a:ahLst/>
              <a:cxnLst/>
              <a:rect l="l" t="t" r="r" b="b"/>
              <a:pathLst>
                <a:path w="22" h="88" extrusionOk="0">
                  <a:moveTo>
                    <a:pt x="0" y="88"/>
                  </a:moveTo>
                  <a:cubicBezTo>
                    <a:pt x="0" y="56"/>
                    <a:pt x="7" y="28"/>
                    <a:pt x="21" y="0"/>
                  </a:cubicBezTo>
                  <a:cubicBezTo>
                    <a:pt x="7" y="28"/>
                    <a:pt x="0" y="56"/>
                    <a:pt x="0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4589;p53">
              <a:extLst>
                <a:ext uri="{FF2B5EF4-FFF2-40B4-BE49-F238E27FC236}">
                  <a16:creationId xmlns:a16="http://schemas.microsoft.com/office/drawing/2014/main" id="{2E49747A-1484-424A-84F8-0AEDAD2DDEBE}"/>
                </a:ext>
              </a:extLst>
            </p:cNvPr>
            <p:cNvSpPr/>
            <p:nvPr/>
          </p:nvSpPr>
          <p:spPr>
            <a:xfrm>
              <a:off x="2703295" y="1870873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4590;p53">
              <a:extLst>
                <a:ext uri="{FF2B5EF4-FFF2-40B4-BE49-F238E27FC236}">
                  <a16:creationId xmlns:a16="http://schemas.microsoft.com/office/drawing/2014/main" id="{128B9ABC-F178-43B4-8D46-3FF27229A0BB}"/>
                </a:ext>
              </a:extLst>
            </p:cNvPr>
            <p:cNvSpPr/>
            <p:nvPr/>
          </p:nvSpPr>
          <p:spPr>
            <a:xfrm>
              <a:off x="2703960" y="1874485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0" y="1"/>
                  </a:moveTo>
                  <a:cubicBezTo>
                    <a:pt x="0" y="11"/>
                    <a:pt x="4" y="22"/>
                    <a:pt x="4" y="36"/>
                  </a:cubicBezTo>
                  <a:cubicBezTo>
                    <a:pt x="4" y="22"/>
                    <a:pt x="0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4591;p53">
              <a:extLst>
                <a:ext uri="{FF2B5EF4-FFF2-40B4-BE49-F238E27FC236}">
                  <a16:creationId xmlns:a16="http://schemas.microsoft.com/office/drawing/2014/main" id="{931D2276-D90D-4EE4-B09F-0E8200A8B8B3}"/>
                </a:ext>
              </a:extLst>
            </p:cNvPr>
            <p:cNvSpPr/>
            <p:nvPr/>
          </p:nvSpPr>
          <p:spPr>
            <a:xfrm>
              <a:off x="2704245" y="1877241"/>
              <a:ext cx="54" cy="543"/>
            </a:xfrm>
            <a:custGeom>
              <a:avLst/>
              <a:gdLst/>
              <a:ahLst/>
              <a:cxnLst/>
              <a:rect l="l" t="t" r="r" b="b"/>
              <a:pathLst>
                <a:path w="4" h="40" extrusionOk="0">
                  <a:moveTo>
                    <a:pt x="0" y="1"/>
                  </a:moveTo>
                  <a:cubicBezTo>
                    <a:pt x="0" y="15"/>
                    <a:pt x="0" y="29"/>
                    <a:pt x="4" y="39"/>
                  </a:cubicBezTo>
                  <a:cubicBezTo>
                    <a:pt x="4" y="29"/>
                    <a:pt x="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4592;p53">
              <a:extLst>
                <a:ext uri="{FF2B5EF4-FFF2-40B4-BE49-F238E27FC236}">
                  <a16:creationId xmlns:a16="http://schemas.microsoft.com/office/drawing/2014/main" id="{0628EB1B-DA20-4BA3-BDFA-036431A3F396}"/>
                </a:ext>
              </a:extLst>
            </p:cNvPr>
            <p:cNvSpPr/>
            <p:nvPr/>
          </p:nvSpPr>
          <p:spPr>
            <a:xfrm>
              <a:off x="2704055" y="1875394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0" y="0"/>
                  </a:moveTo>
                  <a:cubicBezTo>
                    <a:pt x="0" y="12"/>
                    <a:pt x="3" y="21"/>
                    <a:pt x="5" y="29"/>
                  </a:cubicBezTo>
                  <a:lnTo>
                    <a:pt x="5" y="29"/>
                  </a:lnTo>
                  <a:cubicBezTo>
                    <a:pt x="4" y="22"/>
                    <a:pt x="3" y="11"/>
                    <a:pt x="0" y="0"/>
                  </a:cubicBezTo>
                  <a:close/>
                  <a:moveTo>
                    <a:pt x="5" y="29"/>
                  </a:moveTo>
                  <a:lnTo>
                    <a:pt x="5" y="29"/>
                  </a:lnTo>
                  <a:cubicBezTo>
                    <a:pt x="6" y="31"/>
                    <a:pt x="7" y="34"/>
                    <a:pt x="7" y="35"/>
                  </a:cubicBezTo>
                  <a:cubicBezTo>
                    <a:pt x="7" y="33"/>
                    <a:pt x="6" y="31"/>
                    <a:pt x="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4593;p53">
              <a:extLst>
                <a:ext uri="{FF2B5EF4-FFF2-40B4-BE49-F238E27FC236}">
                  <a16:creationId xmlns:a16="http://schemas.microsoft.com/office/drawing/2014/main" id="{DF6F3521-E9B2-4168-A024-0303FA87C82D}"/>
                </a:ext>
              </a:extLst>
            </p:cNvPr>
            <p:cNvSpPr/>
            <p:nvPr/>
          </p:nvSpPr>
          <p:spPr>
            <a:xfrm>
              <a:off x="2704286" y="1878151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4594;p53">
              <a:extLst>
                <a:ext uri="{FF2B5EF4-FFF2-40B4-BE49-F238E27FC236}">
                  <a16:creationId xmlns:a16="http://schemas.microsoft.com/office/drawing/2014/main" id="{342A509F-BE14-4BED-8D74-6BAE7272451B}"/>
                </a:ext>
              </a:extLst>
            </p:cNvPr>
            <p:cNvSpPr/>
            <p:nvPr/>
          </p:nvSpPr>
          <p:spPr>
            <a:xfrm>
              <a:off x="2703811" y="1873534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1"/>
                  </a:moveTo>
                  <a:cubicBezTo>
                    <a:pt x="1" y="11"/>
                    <a:pt x="4" y="25"/>
                    <a:pt x="4" y="36"/>
                  </a:cubicBezTo>
                  <a:cubicBezTo>
                    <a:pt x="4" y="25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4595;p53">
              <a:extLst>
                <a:ext uri="{FF2B5EF4-FFF2-40B4-BE49-F238E27FC236}">
                  <a16:creationId xmlns:a16="http://schemas.microsoft.com/office/drawing/2014/main" id="{246844E3-1A5D-4CFC-A827-754FBAEE0053}"/>
                </a:ext>
              </a:extLst>
            </p:cNvPr>
            <p:cNvSpPr/>
            <p:nvPr/>
          </p:nvSpPr>
          <p:spPr>
            <a:xfrm>
              <a:off x="2702059" y="1866460"/>
              <a:ext cx="149" cy="339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0" y="0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4596;p53">
              <a:extLst>
                <a:ext uri="{FF2B5EF4-FFF2-40B4-BE49-F238E27FC236}">
                  <a16:creationId xmlns:a16="http://schemas.microsoft.com/office/drawing/2014/main" id="{73D1D9A0-1C57-43F4-A14D-A052B9CB3959}"/>
                </a:ext>
              </a:extLst>
            </p:cNvPr>
            <p:cNvSpPr/>
            <p:nvPr/>
          </p:nvSpPr>
          <p:spPr>
            <a:xfrm>
              <a:off x="2698923" y="1616037"/>
              <a:ext cx="231211" cy="97731"/>
            </a:xfrm>
            <a:custGeom>
              <a:avLst/>
              <a:gdLst/>
              <a:ahLst/>
              <a:cxnLst/>
              <a:rect l="l" t="t" r="r" b="b"/>
              <a:pathLst>
                <a:path w="17029" h="7198" extrusionOk="0">
                  <a:moveTo>
                    <a:pt x="5595" y="0"/>
                  </a:moveTo>
                  <a:cubicBezTo>
                    <a:pt x="5581" y="0"/>
                    <a:pt x="5570" y="11"/>
                    <a:pt x="5539" y="72"/>
                  </a:cubicBezTo>
                  <a:cubicBezTo>
                    <a:pt x="5521" y="103"/>
                    <a:pt x="5500" y="135"/>
                    <a:pt x="5476" y="166"/>
                  </a:cubicBezTo>
                  <a:cubicBezTo>
                    <a:pt x="5434" y="198"/>
                    <a:pt x="5388" y="226"/>
                    <a:pt x="5339" y="240"/>
                  </a:cubicBezTo>
                  <a:cubicBezTo>
                    <a:pt x="5280" y="264"/>
                    <a:pt x="5210" y="292"/>
                    <a:pt x="5199" y="331"/>
                  </a:cubicBezTo>
                  <a:cubicBezTo>
                    <a:pt x="5178" y="404"/>
                    <a:pt x="5112" y="446"/>
                    <a:pt x="5056" y="485"/>
                  </a:cubicBezTo>
                  <a:cubicBezTo>
                    <a:pt x="4989" y="527"/>
                    <a:pt x="4968" y="548"/>
                    <a:pt x="4975" y="572"/>
                  </a:cubicBezTo>
                  <a:cubicBezTo>
                    <a:pt x="5024" y="768"/>
                    <a:pt x="5101" y="950"/>
                    <a:pt x="5147" y="989"/>
                  </a:cubicBezTo>
                  <a:cubicBezTo>
                    <a:pt x="5269" y="1087"/>
                    <a:pt x="5199" y="1325"/>
                    <a:pt x="5143" y="1402"/>
                  </a:cubicBezTo>
                  <a:cubicBezTo>
                    <a:pt x="5112" y="1444"/>
                    <a:pt x="5045" y="1465"/>
                    <a:pt x="4937" y="1503"/>
                  </a:cubicBezTo>
                  <a:cubicBezTo>
                    <a:pt x="4849" y="1531"/>
                    <a:pt x="4719" y="1577"/>
                    <a:pt x="4691" y="1623"/>
                  </a:cubicBezTo>
                  <a:cubicBezTo>
                    <a:pt x="4674" y="1658"/>
                    <a:pt x="4639" y="1686"/>
                    <a:pt x="4600" y="1696"/>
                  </a:cubicBezTo>
                  <a:cubicBezTo>
                    <a:pt x="4589" y="1699"/>
                    <a:pt x="4577" y="1700"/>
                    <a:pt x="4565" y="1700"/>
                  </a:cubicBezTo>
                  <a:cubicBezTo>
                    <a:pt x="4482" y="1700"/>
                    <a:pt x="4389" y="1641"/>
                    <a:pt x="4285" y="1577"/>
                  </a:cubicBezTo>
                  <a:cubicBezTo>
                    <a:pt x="4261" y="1563"/>
                    <a:pt x="4240" y="1545"/>
                    <a:pt x="4215" y="1531"/>
                  </a:cubicBezTo>
                  <a:cubicBezTo>
                    <a:pt x="4205" y="1528"/>
                    <a:pt x="4194" y="1524"/>
                    <a:pt x="4187" y="1517"/>
                  </a:cubicBezTo>
                  <a:cubicBezTo>
                    <a:pt x="4151" y="1502"/>
                    <a:pt x="4112" y="1492"/>
                    <a:pt x="4070" y="1492"/>
                  </a:cubicBezTo>
                  <a:cubicBezTo>
                    <a:pt x="4063" y="1492"/>
                    <a:pt x="4057" y="1493"/>
                    <a:pt x="4051" y="1493"/>
                  </a:cubicBezTo>
                  <a:cubicBezTo>
                    <a:pt x="3991" y="1496"/>
                    <a:pt x="3935" y="1510"/>
                    <a:pt x="3883" y="1542"/>
                  </a:cubicBezTo>
                  <a:cubicBezTo>
                    <a:pt x="3872" y="1545"/>
                    <a:pt x="3862" y="1552"/>
                    <a:pt x="3851" y="1559"/>
                  </a:cubicBezTo>
                  <a:lnTo>
                    <a:pt x="3844" y="1566"/>
                  </a:lnTo>
                  <a:cubicBezTo>
                    <a:pt x="3824" y="1580"/>
                    <a:pt x="3800" y="1587"/>
                    <a:pt x="3774" y="1587"/>
                  </a:cubicBezTo>
                  <a:cubicBezTo>
                    <a:pt x="3688" y="1587"/>
                    <a:pt x="3576" y="1522"/>
                    <a:pt x="3466" y="1458"/>
                  </a:cubicBezTo>
                  <a:cubicBezTo>
                    <a:pt x="3428" y="1433"/>
                    <a:pt x="3386" y="1412"/>
                    <a:pt x="3344" y="1395"/>
                  </a:cubicBezTo>
                  <a:cubicBezTo>
                    <a:pt x="3267" y="1381"/>
                    <a:pt x="3239" y="1290"/>
                    <a:pt x="3211" y="1192"/>
                  </a:cubicBezTo>
                  <a:cubicBezTo>
                    <a:pt x="3200" y="1157"/>
                    <a:pt x="3186" y="1125"/>
                    <a:pt x="3172" y="1090"/>
                  </a:cubicBezTo>
                  <a:lnTo>
                    <a:pt x="3162" y="1090"/>
                  </a:lnTo>
                  <a:cubicBezTo>
                    <a:pt x="3001" y="1090"/>
                    <a:pt x="2479" y="978"/>
                    <a:pt x="2402" y="961"/>
                  </a:cubicBezTo>
                  <a:cubicBezTo>
                    <a:pt x="2369" y="951"/>
                    <a:pt x="2329" y="947"/>
                    <a:pt x="2289" y="947"/>
                  </a:cubicBezTo>
                  <a:cubicBezTo>
                    <a:pt x="2200" y="947"/>
                    <a:pt x="2108" y="967"/>
                    <a:pt x="2094" y="989"/>
                  </a:cubicBezTo>
                  <a:cubicBezTo>
                    <a:pt x="2066" y="1055"/>
                    <a:pt x="1975" y="1076"/>
                    <a:pt x="1873" y="1097"/>
                  </a:cubicBezTo>
                  <a:cubicBezTo>
                    <a:pt x="1828" y="1108"/>
                    <a:pt x="1730" y="1129"/>
                    <a:pt x="1716" y="1153"/>
                  </a:cubicBezTo>
                  <a:cubicBezTo>
                    <a:pt x="1681" y="1223"/>
                    <a:pt x="1597" y="1265"/>
                    <a:pt x="1509" y="1311"/>
                  </a:cubicBezTo>
                  <a:cubicBezTo>
                    <a:pt x="1450" y="1332"/>
                    <a:pt x="1401" y="1367"/>
                    <a:pt x="1355" y="1409"/>
                  </a:cubicBezTo>
                  <a:cubicBezTo>
                    <a:pt x="1306" y="1465"/>
                    <a:pt x="1229" y="1489"/>
                    <a:pt x="1145" y="1517"/>
                  </a:cubicBezTo>
                  <a:cubicBezTo>
                    <a:pt x="1061" y="1545"/>
                    <a:pt x="970" y="1577"/>
                    <a:pt x="942" y="1633"/>
                  </a:cubicBezTo>
                  <a:cubicBezTo>
                    <a:pt x="876" y="1787"/>
                    <a:pt x="606" y="1864"/>
                    <a:pt x="392" y="1896"/>
                  </a:cubicBezTo>
                  <a:cubicBezTo>
                    <a:pt x="294" y="1910"/>
                    <a:pt x="200" y="1934"/>
                    <a:pt x="109" y="1973"/>
                  </a:cubicBezTo>
                  <a:lnTo>
                    <a:pt x="105" y="1976"/>
                  </a:lnTo>
                  <a:lnTo>
                    <a:pt x="98" y="1976"/>
                  </a:lnTo>
                  <a:lnTo>
                    <a:pt x="95" y="1980"/>
                  </a:lnTo>
                  <a:lnTo>
                    <a:pt x="91" y="1980"/>
                  </a:lnTo>
                  <a:lnTo>
                    <a:pt x="84" y="1983"/>
                  </a:lnTo>
                  <a:lnTo>
                    <a:pt x="77" y="1987"/>
                  </a:lnTo>
                  <a:lnTo>
                    <a:pt x="74" y="1990"/>
                  </a:lnTo>
                  <a:cubicBezTo>
                    <a:pt x="74" y="1997"/>
                    <a:pt x="70" y="2004"/>
                    <a:pt x="70" y="2008"/>
                  </a:cubicBezTo>
                  <a:cubicBezTo>
                    <a:pt x="67" y="2015"/>
                    <a:pt x="63" y="2022"/>
                    <a:pt x="60" y="2025"/>
                  </a:cubicBezTo>
                  <a:cubicBezTo>
                    <a:pt x="56" y="2029"/>
                    <a:pt x="53" y="2032"/>
                    <a:pt x="49" y="2036"/>
                  </a:cubicBezTo>
                  <a:lnTo>
                    <a:pt x="46" y="2039"/>
                  </a:lnTo>
                  <a:lnTo>
                    <a:pt x="39" y="2046"/>
                  </a:lnTo>
                  <a:lnTo>
                    <a:pt x="32" y="2050"/>
                  </a:lnTo>
                  <a:cubicBezTo>
                    <a:pt x="21" y="2060"/>
                    <a:pt x="11" y="2064"/>
                    <a:pt x="0" y="2067"/>
                  </a:cubicBezTo>
                  <a:lnTo>
                    <a:pt x="4" y="2085"/>
                  </a:lnTo>
                  <a:cubicBezTo>
                    <a:pt x="4" y="2092"/>
                    <a:pt x="7" y="2102"/>
                    <a:pt x="7" y="2109"/>
                  </a:cubicBezTo>
                  <a:cubicBezTo>
                    <a:pt x="11" y="2116"/>
                    <a:pt x="11" y="2120"/>
                    <a:pt x="11" y="2127"/>
                  </a:cubicBezTo>
                  <a:cubicBezTo>
                    <a:pt x="14" y="2134"/>
                    <a:pt x="14" y="2141"/>
                    <a:pt x="18" y="2148"/>
                  </a:cubicBezTo>
                  <a:lnTo>
                    <a:pt x="21" y="2165"/>
                  </a:lnTo>
                  <a:cubicBezTo>
                    <a:pt x="21" y="2172"/>
                    <a:pt x="25" y="2176"/>
                    <a:pt x="28" y="2183"/>
                  </a:cubicBezTo>
                  <a:lnTo>
                    <a:pt x="32" y="2197"/>
                  </a:lnTo>
                  <a:lnTo>
                    <a:pt x="39" y="2214"/>
                  </a:lnTo>
                  <a:lnTo>
                    <a:pt x="46" y="2228"/>
                  </a:lnTo>
                  <a:lnTo>
                    <a:pt x="49" y="2242"/>
                  </a:lnTo>
                  <a:lnTo>
                    <a:pt x="56" y="2256"/>
                  </a:lnTo>
                  <a:lnTo>
                    <a:pt x="63" y="2270"/>
                  </a:lnTo>
                  <a:lnTo>
                    <a:pt x="70" y="2281"/>
                  </a:lnTo>
                  <a:lnTo>
                    <a:pt x="77" y="2291"/>
                  </a:lnTo>
                  <a:lnTo>
                    <a:pt x="84" y="2302"/>
                  </a:lnTo>
                  <a:lnTo>
                    <a:pt x="91" y="2312"/>
                  </a:lnTo>
                  <a:lnTo>
                    <a:pt x="98" y="2323"/>
                  </a:lnTo>
                  <a:lnTo>
                    <a:pt x="109" y="2330"/>
                  </a:lnTo>
                  <a:lnTo>
                    <a:pt x="116" y="2340"/>
                  </a:lnTo>
                  <a:lnTo>
                    <a:pt x="123" y="2347"/>
                  </a:lnTo>
                  <a:lnTo>
                    <a:pt x="133" y="2358"/>
                  </a:lnTo>
                  <a:lnTo>
                    <a:pt x="140" y="2365"/>
                  </a:lnTo>
                  <a:lnTo>
                    <a:pt x="151" y="2372"/>
                  </a:lnTo>
                  <a:lnTo>
                    <a:pt x="158" y="2379"/>
                  </a:lnTo>
                  <a:lnTo>
                    <a:pt x="168" y="2386"/>
                  </a:lnTo>
                  <a:lnTo>
                    <a:pt x="175" y="2393"/>
                  </a:lnTo>
                  <a:lnTo>
                    <a:pt x="193" y="2403"/>
                  </a:lnTo>
                  <a:lnTo>
                    <a:pt x="196" y="2407"/>
                  </a:lnTo>
                  <a:lnTo>
                    <a:pt x="214" y="2417"/>
                  </a:lnTo>
                  <a:lnTo>
                    <a:pt x="235" y="2431"/>
                  </a:lnTo>
                  <a:cubicBezTo>
                    <a:pt x="256" y="2445"/>
                    <a:pt x="284" y="2463"/>
                    <a:pt x="308" y="2480"/>
                  </a:cubicBezTo>
                  <a:cubicBezTo>
                    <a:pt x="326" y="2494"/>
                    <a:pt x="347" y="2508"/>
                    <a:pt x="364" y="2526"/>
                  </a:cubicBezTo>
                  <a:cubicBezTo>
                    <a:pt x="504" y="2645"/>
                    <a:pt x="623" y="2739"/>
                    <a:pt x="760" y="2771"/>
                  </a:cubicBezTo>
                  <a:cubicBezTo>
                    <a:pt x="778" y="2774"/>
                    <a:pt x="799" y="2774"/>
                    <a:pt x="820" y="2778"/>
                  </a:cubicBezTo>
                  <a:cubicBezTo>
                    <a:pt x="1016" y="2792"/>
                    <a:pt x="1320" y="3012"/>
                    <a:pt x="1348" y="3215"/>
                  </a:cubicBezTo>
                  <a:cubicBezTo>
                    <a:pt x="1352" y="3222"/>
                    <a:pt x="1352" y="3233"/>
                    <a:pt x="1355" y="3240"/>
                  </a:cubicBezTo>
                  <a:cubicBezTo>
                    <a:pt x="1387" y="3362"/>
                    <a:pt x="1523" y="3513"/>
                    <a:pt x="1618" y="3586"/>
                  </a:cubicBezTo>
                  <a:cubicBezTo>
                    <a:pt x="1628" y="3597"/>
                    <a:pt x="1639" y="3607"/>
                    <a:pt x="1646" y="3618"/>
                  </a:cubicBezTo>
                  <a:cubicBezTo>
                    <a:pt x="1670" y="3653"/>
                    <a:pt x="1681" y="3699"/>
                    <a:pt x="1681" y="3741"/>
                  </a:cubicBezTo>
                  <a:cubicBezTo>
                    <a:pt x="1674" y="3814"/>
                    <a:pt x="1663" y="3884"/>
                    <a:pt x="1646" y="3954"/>
                  </a:cubicBezTo>
                  <a:cubicBezTo>
                    <a:pt x="1625" y="4031"/>
                    <a:pt x="1614" y="4108"/>
                    <a:pt x="1607" y="4189"/>
                  </a:cubicBezTo>
                  <a:cubicBezTo>
                    <a:pt x="1604" y="4276"/>
                    <a:pt x="1569" y="4360"/>
                    <a:pt x="1506" y="4427"/>
                  </a:cubicBezTo>
                  <a:cubicBezTo>
                    <a:pt x="1453" y="4493"/>
                    <a:pt x="1429" y="4525"/>
                    <a:pt x="1474" y="4602"/>
                  </a:cubicBezTo>
                  <a:cubicBezTo>
                    <a:pt x="1572" y="4756"/>
                    <a:pt x="2349" y="4871"/>
                    <a:pt x="2650" y="4871"/>
                  </a:cubicBezTo>
                  <a:cubicBezTo>
                    <a:pt x="2843" y="4871"/>
                    <a:pt x="2952" y="4990"/>
                    <a:pt x="3025" y="5067"/>
                  </a:cubicBezTo>
                  <a:cubicBezTo>
                    <a:pt x="3039" y="5088"/>
                    <a:pt x="3057" y="5102"/>
                    <a:pt x="3074" y="5120"/>
                  </a:cubicBezTo>
                  <a:cubicBezTo>
                    <a:pt x="3148" y="5134"/>
                    <a:pt x="3214" y="5176"/>
                    <a:pt x="3256" y="5235"/>
                  </a:cubicBezTo>
                  <a:lnTo>
                    <a:pt x="3277" y="5256"/>
                  </a:lnTo>
                  <a:cubicBezTo>
                    <a:pt x="3319" y="5309"/>
                    <a:pt x="3358" y="5351"/>
                    <a:pt x="3428" y="5365"/>
                  </a:cubicBezTo>
                  <a:cubicBezTo>
                    <a:pt x="3501" y="5379"/>
                    <a:pt x="3571" y="5407"/>
                    <a:pt x="3638" y="5449"/>
                  </a:cubicBezTo>
                  <a:cubicBezTo>
                    <a:pt x="3767" y="5533"/>
                    <a:pt x="3855" y="5673"/>
                    <a:pt x="3900" y="5876"/>
                  </a:cubicBezTo>
                  <a:cubicBezTo>
                    <a:pt x="3925" y="5985"/>
                    <a:pt x="3970" y="6086"/>
                    <a:pt x="4040" y="6174"/>
                  </a:cubicBezTo>
                  <a:cubicBezTo>
                    <a:pt x="4061" y="6198"/>
                    <a:pt x="4079" y="6223"/>
                    <a:pt x="4096" y="6244"/>
                  </a:cubicBezTo>
                  <a:cubicBezTo>
                    <a:pt x="4152" y="6300"/>
                    <a:pt x="4191" y="6366"/>
                    <a:pt x="4215" y="6436"/>
                  </a:cubicBezTo>
                  <a:cubicBezTo>
                    <a:pt x="4221" y="6456"/>
                    <a:pt x="4289" y="6461"/>
                    <a:pt x="4363" y="6461"/>
                  </a:cubicBezTo>
                  <a:cubicBezTo>
                    <a:pt x="4418" y="6461"/>
                    <a:pt x="4476" y="6459"/>
                    <a:pt x="4516" y="6457"/>
                  </a:cubicBezTo>
                  <a:cubicBezTo>
                    <a:pt x="4574" y="6452"/>
                    <a:pt x="4633" y="6449"/>
                    <a:pt x="4691" y="6449"/>
                  </a:cubicBezTo>
                  <a:cubicBezTo>
                    <a:pt x="4750" y="6449"/>
                    <a:pt x="4809" y="6452"/>
                    <a:pt x="4867" y="6457"/>
                  </a:cubicBezTo>
                  <a:cubicBezTo>
                    <a:pt x="5003" y="6475"/>
                    <a:pt x="5273" y="6475"/>
                    <a:pt x="5535" y="6475"/>
                  </a:cubicBezTo>
                  <a:cubicBezTo>
                    <a:pt x="5805" y="6475"/>
                    <a:pt x="6060" y="6475"/>
                    <a:pt x="6172" y="6492"/>
                  </a:cubicBezTo>
                  <a:cubicBezTo>
                    <a:pt x="6221" y="6499"/>
                    <a:pt x="6291" y="6506"/>
                    <a:pt x="6372" y="6510"/>
                  </a:cubicBezTo>
                  <a:lnTo>
                    <a:pt x="6466" y="6517"/>
                  </a:lnTo>
                  <a:cubicBezTo>
                    <a:pt x="6701" y="6534"/>
                    <a:pt x="6988" y="6566"/>
                    <a:pt x="7188" y="6716"/>
                  </a:cubicBezTo>
                  <a:cubicBezTo>
                    <a:pt x="7266" y="6780"/>
                    <a:pt x="7364" y="6815"/>
                    <a:pt x="7465" y="6815"/>
                  </a:cubicBezTo>
                  <a:cubicBezTo>
                    <a:pt x="7486" y="6815"/>
                    <a:pt x="7506" y="6814"/>
                    <a:pt x="7527" y="6811"/>
                  </a:cubicBezTo>
                  <a:cubicBezTo>
                    <a:pt x="7549" y="6807"/>
                    <a:pt x="7571" y="6806"/>
                    <a:pt x="7593" y="6806"/>
                  </a:cubicBezTo>
                  <a:cubicBezTo>
                    <a:pt x="7658" y="6806"/>
                    <a:pt x="7721" y="6821"/>
                    <a:pt x="7779" y="6853"/>
                  </a:cubicBezTo>
                  <a:cubicBezTo>
                    <a:pt x="7923" y="6939"/>
                    <a:pt x="8028" y="6994"/>
                    <a:pt x="8187" y="6994"/>
                  </a:cubicBezTo>
                  <a:cubicBezTo>
                    <a:pt x="8222" y="6994"/>
                    <a:pt x="8260" y="6992"/>
                    <a:pt x="8301" y="6986"/>
                  </a:cubicBezTo>
                  <a:cubicBezTo>
                    <a:pt x="8322" y="6982"/>
                    <a:pt x="8343" y="6979"/>
                    <a:pt x="8360" y="6979"/>
                  </a:cubicBezTo>
                  <a:cubicBezTo>
                    <a:pt x="8374" y="6979"/>
                    <a:pt x="8388" y="6982"/>
                    <a:pt x="8402" y="6982"/>
                  </a:cubicBezTo>
                  <a:lnTo>
                    <a:pt x="8413" y="6982"/>
                  </a:lnTo>
                  <a:cubicBezTo>
                    <a:pt x="8423" y="6986"/>
                    <a:pt x="8434" y="6986"/>
                    <a:pt x="8444" y="6989"/>
                  </a:cubicBezTo>
                  <a:lnTo>
                    <a:pt x="8455" y="6993"/>
                  </a:lnTo>
                  <a:cubicBezTo>
                    <a:pt x="8465" y="6996"/>
                    <a:pt x="8476" y="7000"/>
                    <a:pt x="8483" y="7003"/>
                  </a:cubicBezTo>
                  <a:lnTo>
                    <a:pt x="8493" y="7007"/>
                  </a:lnTo>
                  <a:cubicBezTo>
                    <a:pt x="8500" y="7010"/>
                    <a:pt x="8507" y="7017"/>
                    <a:pt x="8518" y="7021"/>
                  </a:cubicBezTo>
                  <a:lnTo>
                    <a:pt x="8525" y="7024"/>
                  </a:lnTo>
                  <a:lnTo>
                    <a:pt x="8546" y="7038"/>
                  </a:lnTo>
                  <a:lnTo>
                    <a:pt x="8549" y="7045"/>
                  </a:lnTo>
                  <a:lnTo>
                    <a:pt x="8570" y="7063"/>
                  </a:lnTo>
                  <a:lnTo>
                    <a:pt x="8577" y="7066"/>
                  </a:lnTo>
                  <a:lnTo>
                    <a:pt x="8598" y="7087"/>
                  </a:lnTo>
                  <a:lnTo>
                    <a:pt x="8602" y="7091"/>
                  </a:lnTo>
                  <a:lnTo>
                    <a:pt x="8619" y="7108"/>
                  </a:lnTo>
                  <a:cubicBezTo>
                    <a:pt x="8651" y="7150"/>
                    <a:pt x="8693" y="7182"/>
                    <a:pt x="8742" y="7196"/>
                  </a:cubicBezTo>
                  <a:cubicBezTo>
                    <a:pt x="8748" y="7197"/>
                    <a:pt x="8754" y="7198"/>
                    <a:pt x="8761" y="7198"/>
                  </a:cubicBezTo>
                  <a:cubicBezTo>
                    <a:pt x="8843" y="7198"/>
                    <a:pt x="8985" y="7104"/>
                    <a:pt x="9134" y="7007"/>
                  </a:cubicBezTo>
                  <a:cubicBezTo>
                    <a:pt x="9299" y="6895"/>
                    <a:pt x="9474" y="6797"/>
                    <a:pt x="9656" y="6709"/>
                  </a:cubicBezTo>
                  <a:cubicBezTo>
                    <a:pt x="9705" y="6685"/>
                    <a:pt x="9757" y="6664"/>
                    <a:pt x="9810" y="6650"/>
                  </a:cubicBezTo>
                  <a:cubicBezTo>
                    <a:pt x="9944" y="6610"/>
                    <a:pt x="10082" y="6589"/>
                    <a:pt x="10222" y="6589"/>
                  </a:cubicBezTo>
                  <a:cubicBezTo>
                    <a:pt x="10242" y="6589"/>
                    <a:pt x="10262" y="6589"/>
                    <a:pt x="10282" y="6590"/>
                  </a:cubicBezTo>
                  <a:cubicBezTo>
                    <a:pt x="10377" y="6590"/>
                    <a:pt x="10471" y="6597"/>
                    <a:pt x="10566" y="6611"/>
                  </a:cubicBezTo>
                  <a:cubicBezTo>
                    <a:pt x="10653" y="6622"/>
                    <a:pt x="10737" y="6636"/>
                    <a:pt x="10804" y="6646"/>
                  </a:cubicBezTo>
                  <a:lnTo>
                    <a:pt x="10856" y="6657"/>
                  </a:lnTo>
                  <a:lnTo>
                    <a:pt x="10923" y="6667"/>
                  </a:lnTo>
                  <a:cubicBezTo>
                    <a:pt x="10945" y="6670"/>
                    <a:pt x="10968" y="6672"/>
                    <a:pt x="10994" y="6672"/>
                  </a:cubicBezTo>
                  <a:cubicBezTo>
                    <a:pt x="11224" y="6672"/>
                    <a:pt x="11605" y="6545"/>
                    <a:pt x="11851" y="6265"/>
                  </a:cubicBezTo>
                  <a:cubicBezTo>
                    <a:pt x="11970" y="6142"/>
                    <a:pt x="12113" y="6048"/>
                    <a:pt x="12271" y="5985"/>
                  </a:cubicBezTo>
                  <a:cubicBezTo>
                    <a:pt x="12418" y="5922"/>
                    <a:pt x="12491" y="5883"/>
                    <a:pt x="12505" y="5771"/>
                  </a:cubicBezTo>
                  <a:cubicBezTo>
                    <a:pt x="12519" y="5662"/>
                    <a:pt x="12470" y="5589"/>
                    <a:pt x="12418" y="5508"/>
                  </a:cubicBezTo>
                  <a:cubicBezTo>
                    <a:pt x="12351" y="5403"/>
                    <a:pt x="12278" y="5284"/>
                    <a:pt x="12372" y="5116"/>
                  </a:cubicBezTo>
                  <a:cubicBezTo>
                    <a:pt x="12463" y="4954"/>
                    <a:pt x="12605" y="4889"/>
                    <a:pt x="12747" y="4889"/>
                  </a:cubicBezTo>
                  <a:cubicBezTo>
                    <a:pt x="12829" y="4889"/>
                    <a:pt x="12912" y="4911"/>
                    <a:pt x="12985" y="4948"/>
                  </a:cubicBezTo>
                  <a:cubicBezTo>
                    <a:pt x="13098" y="5000"/>
                    <a:pt x="13218" y="5026"/>
                    <a:pt x="13337" y="5026"/>
                  </a:cubicBezTo>
                  <a:cubicBezTo>
                    <a:pt x="13500" y="5026"/>
                    <a:pt x="13661" y="4978"/>
                    <a:pt x="13801" y="4885"/>
                  </a:cubicBezTo>
                  <a:cubicBezTo>
                    <a:pt x="14105" y="4672"/>
                    <a:pt x="14266" y="4658"/>
                    <a:pt x="14490" y="4640"/>
                  </a:cubicBezTo>
                  <a:cubicBezTo>
                    <a:pt x="14536" y="4637"/>
                    <a:pt x="14585" y="4633"/>
                    <a:pt x="14641" y="4626"/>
                  </a:cubicBezTo>
                  <a:cubicBezTo>
                    <a:pt x="14816" y="4605"/>
                    <a:pt x="14858" y="4535"/>
                    <a:pt x="14928" y="4413"/>
                  </a:cubicBezTo>
                  <a:cubicBezTo>
                    <a:pt x="14973" y="4332"/>
                    <a:pt x="15029" y="4255"/>
                    <a:pt x="15096" y="4185"/>
                  </a:cubicBezTo>
                  <a:cubicBezTo>
                    <a:pt x="15282" y="3993"/>
                    <a:pt x="15541" y="3884"/>
                    <a:pt x="15810" y="3884"/>
                  </a:cubicBezTo>
                  <a:cubicBezTo>
                    <a:pt x="15905" y="3877"/>
                    <a:pt x="15996" y="3853"/>
                    <a:pt x="16080" y="3814"/>
                  </a:cubicBezTo>
                  <a:cubicBezTo>
                    <a:pt x="16194" y="3773"/>
                    <a:pt x="16309" y="3729"/>
                    <a:pt x="16420" y="3729"/>
                  </a:cubicBezTo>
                  <a:cubicBezTo>
                    <a:pt x="16459" y="3729"/>
                    <a:pt x="16497" y="3735"/>
                    <a:pt x="16535" y="3748"/>
                  </a:cubicBezTo>
                  <a:cubicBezTo>
                    <a:pt x="16633" y="3780"/>
                    <a:pt x="16747" y="3802"/>
                    <a:pt x="16841" y="3802"/>
                  </a:cubicBezTo>
                  <a:cubicBezTo>
                    <a:pt x="16897" y="3802"/>
                    <a:pt x="16946" y="3794"/>
                    <a:pt x="16979" y="3776"/>
                  </a:cubicBezTo>
                  <a:cubicBezTo>
                    <a:pt x="16997" y="3765"/>
                    <a:pt x="17011" y="3748"/>
                    <a:pt x="17014" y="3727"/>
                  </a:cubicBezTo>
                  <a:cubicBezTo>
                    <a:pt x="17028" y="3653"/>
                    <a:pt x="16769" y="3436"/>
                    <a:pt x="16629" y="3317"/>
                  </a:cubicBezTo>
                  <a:cubicBezTo>
                    <a:pt x="16517" y="3233"/>
                    <a:pt x="16416" y="3142"/>
                    <a:pt x="16325" y="3040"/>
                  </a:cubicBezTo>
                  <a:cubicBezTo>
                    <a:pt x="16304" y="3019"/>
                    <a:pt x="16283" y="2998"/>
                    <a:pt x="16258" y="2984"/>
                  </a:cubicBezTo>
                  <a:lnTo>
                    <a:pt x="16248" y="2977"/>
                  </a:lnTo>
                  <a:lnTo>
                    <a:pt x="16241" y="2974"/>
                  </a:lnTo>
                  <a:cubicBezTo>
                    <a:pt x="16234" y="2970"/>
                    <a:pt x="16227" y="2967"/>
                    <a:pt x="16220" y="2963"/>
                  </a:cubicBezTo>
                  <a:cubicBezTo>
                    <a:pt x="16213" y="2960"/>
                    <a:pt x="16202" y="2956"/>
                    <a:pt x="16192" y="2956"/>
                  </a:cubicBezTo>
                  <a:cubicBezTo>
                    <a:pt x="16185" y="2953"/>
                    <a:pt x="16174" y="2949"/>
                    <a:pt x="16164" y="2949"/>
                  </a:cubicBezTo>
                  <a:cubicBezTo>
                    <a:pt x="16153" y="2948"/>
                    <a:pt x="16143" y="2947"/>
                    <a:pt x="16132" y="2947"/>
                  </a:cubicBezTo>
                  <a:cubicBezTo>
                    <a:pt x="16122" y="2947"/>
                    <a:pt x="16111" y="2948"/>
                    <a:pt x="16101" y="2949"/>
                  </a:cubicBezTo>
                  <a:cubicBezTo>
                    <a:pt x="16017" y="2963"/>
                    <a:pt x="15947" y="3016"/>
                    <a:pt x="15908" y="3093"/>
                  </a:cubicBezTo>
                  <a:cubicBezTo>
                    <a:pt x="15894" y="3135"/>
                    <a:pt x="15863" y="3170"/>
                    <a:pt x="15821" y="3187"/>
                  </a:cubicBezTo>
                  <a:cubicBezTo>
                    <a:pt x="15805" y="3194"/>
                    <a:pt x="15789" y="3197"/>
                    <a:pt x="15773" y="3197"/>
                  </a:cubicBezTo>
                  <a:cubicBezTo>
                    <a:pt x="15727" y="3197"/>
                    <a:pt x="15679" y="3175"/>
                    <a:pt x="15625" y="3149"/>
                  </a:cubicBezTo>
                  <a:cubicBezTo>
                    <a:pt x="15534" y="3096"/>
                    <a:pt x="15429" y="3068"/>
                    <a:pt x="15320" y="3065"/>
                  </a:cubicBezTo>
                  <a:cubicBezTo>
                    <a:pt x="15236" y="3065"/>
                    <a:pt x="15155" y="3079"/>
                    <a:pt x="15078" y="3103"/>
                  </a:cubicBezTo>
                  <a:cubicBezTo>
                    <a:pt x="15027" y="3120"/>
                    <a:pt x="14982" y="3132"/>
                    <a:pt x="14939" y="3132"/>
                  </a:cubicBezTo>
                  <a:cubicBezTo>
                    <a:pt x="14869" y="3132"/>
                    <a:pt x="14801" y="3101"/>
                    <a:pt x="14711" y="3009"/>
                  </a:cubicBezTo>
                  <a:cubicBezTo>
                    <a:pt x="14627" y="2928"/>
                    <a:pt x="14599" y="2848"/>
                    <a:pt x="14616" y="2774"/>
                  </a:cubicBezTo>
                  <a:cubicBezTo>
                    <a:pt x="14641" y="2708"/>
                    <a:pt x="14697" y="2655"/>
                    <a:pt x="14767" y="2631"/>
                  </a:cubicBezTo>
                  <a:lnTo>
                    <a:pt x="14798" y="2379"/>
                  </a:lnTo>
                  <a:lnTo>
                    <a:pt x="15204" y="1563"/>
                  </a:lnTo>
                  <a:cubicBezTo>
                    <a:pt x="15138" y="1544"/>
                    <a:pt x="15068" y="1535"/>
                    <a:pt x="15012" y="1535"/>
                  </a:cubicBezTo>
                  <a:cubicBezTo>
                    <a:pt x="14976" y="1535"/>
                    <a:pt x="14945" y="1539"/>
                    <a:pt x="14924" y="1545"/>
                  </a:cubicBezTo>
                  <a:cubicBezTo>
                    <a:pt x="14914" y="1552"/>
                    <a:pt x="14903" y="1552"/>
                    <a:pt x="14893" y="1556"/>
                  </a:cubicBezTo>
                  <a:cubicBezTo>
                    <a:pt x="14845" y="1568"/>
                    <a:pt x="14797" y="1573"/>
                    <a:pt x="14750" y="1573"/>
                  </a:cubicBezTo>
                  <a:cubicBezTo>
                    <a:pt x="14729" y="1573"/>
                    <a:pt x="14707" y="1572"/>
                    <a:pt x="14686" y="1570"/>
                  </a:cubicBezTo>
                  <a:cubicBezTo>
                    <a:pt x="14613" y="1566"/>
                    <a:pt x="14539" y="1549"/>
                    <a:pt x="14473" y="1517"/>
                  </a:cubicBezTo>
                  <a:cubicBezTo>
                    <a:pt x="14438" y="1500"/>
                    <a:pt x="14406" y="1475"/>
                    <a:pt x="14385" y="1440"/>
                  </a:cubicBezTo>
                  <a:cubicBezTo>
                    <a:pt x="14382" y="1433"/>
                    <a:pt x="14375" y="1423"/>
                    <a:pt x="14371" y="1409"/>
                  </a:cubicBezTo>
                  <a:cubicBezTo>
                    <a:pt x="14342" y="1376"/>
                    <a:pt x="14212" y="1356"/>
                    <a:pt x="14081" y="1356"/>
                  </a:cubicBezTo>
                  <a:cubicBezTo>
                    <a:pt x="13962" y="1356"/>
                    <a:pt x="13842" y="1372"/>
                    <a:pt x="13794" y="1409"/>
                  </a:cubicBezTo>
                  <a:cubicBezTo>
                    <a:pt x="13734" y="1451"/>
                    <a:pt x="13668" y="1489"/>
                    <a:pt x="13598" y="1517"/>
                  </a:cubicBezTo>
                  <a:cubicBezTo>
                    <a:pt x="13524" y="1556"/>
                    <a:pt x="13388" y="1623"/>
                    <a:pt x="13384" y="1658"/>
                  </a:cubicBezTo>
                  <a:cubicBezTo>
                    <a:pt x="13374" y="1710"/>
                    <a:pt x="13339" y="1756"/>
                    <a:pt x="13286" y="1770"/>
                  </a:cubicBezTo>
                  <a:cubicBezTo>
                    <a:pt x="13227" y="1794"/>
                    <a:pt x="13167" y="1808"/>
                    <a:pt x="13107" y="1815"/>
                  </a:cubicBezTo>
                  <a:cubicBezTo>
                    <a:pt x="13041" y="1819"/>
                    <a:pt x="12978" y="1836"/>
                    <a:pt x="12918" y="1864"/>
                  </a:cubicBezTo>
                  <a:cubicBezTo>
                    <a:pt x="12855" y="1910"/>
                    <a:pt x="12712" y="1938"/>
                    <a:pt x="12498" y="1973"/>
                  </a:cubicBezTo>
                  <a:cubicBezTo>
                    <a:pt x="12407" y="1983"/>
                    <a:pt x="12313" y="2001"/>
                    <a:pt x="12225" y="2029"/>
                  </a:cubicBezTo>
                  <a:cubicBezTo>
                    <a:pt x="12208" y="2050"/>
                    <a:pt x="12183" y="2067"/>
                    <a:pt x="12155" y="2074"/>
                  </a:cubicBezTo>
                  <a:cubicBezTo>
                    <a:pt x="12095" y="2095"/>
                    <a:pt x="11951" y="2111"/>
                    <a:pt x="11803" y="2111"/>
                  </a:cubicBezTo>
                  <a:cubicBezTo>
                    <a:pt x="11635" y="2111"/>
                    <a:pt x="11462" y="2091"/>
                    <a:pt x="11399" y="2039"/>
                  </a:cubicBezTo>
                  <a:cubicBezTo>
                    <a:pt x="11371" y="2018"/>
                    <a:pt x="11231" y="2015"/>
                    <a:pt x="11137" y="2011"/>
                  </a:cubicBezTo>
                  <a:cubicBezTo>
                    <a:pt x="10933" y="2004"/>
                    <a:pt x="10744" y="1997"/>
                    <a:pt x="10688" y="1889"/>
                  </a:cubicBezTo>
                  <a:cubicBezTo>
                    <a:pt x="10653" y="1840"/>
                    <a:pt x="10608" y="1798"/>
                    <a:pt x="10555" y="1766"/>
                  </a:cubicBezTo>
                  <a:cubicBezTo>
                    <a:pt x="10475" y="1710"/>
                    <a:pt x="10394" y="1651"/>
                    <a:pt x="10391" y="1559"/>
                  </a:cubicBezTo>
                  <a:cubicBezTo>
                    <a:pt x="10338" y="1535"/>
                    <a:pt x="10282" y="1514"/>
                    <a:pt x="10226" y="1503"/>
                  </a:cubicBezTo>
                  <a:lnTo>
                    <a:pt x="10209" y="1500"/>
                  </a:lnTo>
                  <a:cubicBezTo>
                    <a:pt x="10086" y="1468"/>
                    <a:pt x="9981" y="1444"/>
                    <a:pt x="9946" y="1370"/>
                  </a:cubicBezTo>
                  <a:cubicBezTo>
                    <a:pt x="9928" y="1334"/>
                    <a:pt x="9737" y="1283"/>
                    <a:pt x="9648" y="1283"/>
                  </a:cubicBezTo>
                  <a:cubicBezTo>
                    <a:pt x="9635" y="1283"/>
                    <a:pt x="9625" y="1284"/>
                    <a:pt x="9617" y="1286"/>
                  </a:cubicBezTo>
                  <a:lnTo>
                    <a:pt x="9610" y="1290"/>
                  </a:lnTo>
                  <a:cubicBezTo>
                    <a:pt x="9597" y="1296"/>
                    <a:pt x="9581" y="1299"/>
                    <a:pt x="9561" y="1299"/>
                  </a:cubicBezTo>
                  <a:cubicBezTo>
                    <a:pt x="9507" y="1299"/>
                    <a:pt x="9423" y="1278"/>
                    <a:pt x="9278" y="1237"/>
                  </a:cubicBezTo>
                  <a:lnTo>
                    <a:pt x="9236" y="1223"/>
                  </a:lnTo>
                  <a:cubicBezTo>
                    <a:pt x="9190" y="1209"/>
                    <a:pt x="9148" y="1199"/>
                    <a:pt x="9117" y="1188"/>
                  </a:cubicBezTo>
                  <a:cubicBezTo>
                    <a:pt x="9099" y="1185"/>
                    <a:pt x="9085" y="1181"/>
                    <a:pt x="9075" y="1181"/>
                  </a:cubicBezTo>
                  <a:lnTo>
                    <a:pt x="9068" y="1181"/>
                  </a:lnTo>
                  <a:cubicBezTo>
                    <a:pt x="8976" y="1185"/>
                    <a:pt x="8885" y="1195"/>
                    <a:pt x="8798" y="1216"/>
                  </a:cubicBezTo>
                  <a:cubicBezTo>
                    <a:pt x="8731" y="1227"/>
                    <a:pt x="8668" y="1237"/>
                    <a:pt x="8623" y="1244"/>
                  </a:cubicBezTo>
                  <a:lnTo>
                    <a:pt x="8581" y="1244"/>
                  </a:lnTo>
                  <a:cubicBezTo>
                    <a:pt x="8553" y="1244"/>
                    <a:pt x="8479" y="1293"/>
                    <a:pt x="8423" y="1328"/>
                  </a:cubicBezTo>
                  <a:cubicBezTo>
                    <a:pt x="8350" y="1377"/>
                    <a:pt x="8273" y="1430"/>
                    <a:pt x="8203" y="1440"/>
                  </a:cubicBezTo>
                  <a:cubicBezTo>
                    <a:pt x="8198" y="1441"/>
                    <a:pt x="8193" y="1441"/>
                    <a:pt x="8188" y="1441"/>
                  </a:cubicBezTo>
                  <a:cubicBezTo>
                    <a:pt x="8118" y="1441"/>
                    <a:pt x="8020" y="1399"/>
                    <a:pt x="7916" y="1353"/>
                  </a:cubicBezTo>
                  <a:lnTo>
                    <a:pt x="7870" y="1332"/>
                  </a:lnTo>
                  <a:lnTo>
                    <a:pt x="7853" y="1325"/>
                  </a:lnTo>
                  <a:lnTo>
                    <a:pt x="7842" y="1321"/>
                  </a:lnTo>
                  <a:lnTo>
                    <a:pt x="7821" y="1311"/>
                  </a:lnTo>
                  <a:lnTo>
                    <a:pt x="7818" y="1311"/>
                  </a:lnTo>
                  <a:lnTo>
                    <a:pt x="7800" y="1307"/>
                  </a:lnTo>
                  <a:lnTo>
                    <a:pt x="7793" y="1304"/>
                  </a:lnTo>
                  <a:lnTo>
                    <a:pt x="7783" y="1300"/>
                  </a:lnTo>
                  <a:lnTo>
                    <a:pt x="7772" y="1297"/>
                  </a:lnTo>
                  <a:lnTo>
                    <a:pt x="7765" y="1297"/>
                  </a:lnTo>
                  <a:lnTo>
                    <a:pt x="7755" y="1293"/>
                  </a:lnTo>
                  <a:lnTo>
                    <a:pt x="7741" y="1293"/>
                  </a:lnTo>
                  <a:cubicBezTo>
                    <a:pt x="7729" y="1300"/>
                    <a:pt x="7713" y="1308"/>
                    <a:pt x="7689" y="1308"/>
                  </a:cubicBezTo>
                  <a:cubicBezTo>
                    <a:pt x="7663" y="1308"/>
                    <a:pt x="7628" y="1298"/>
                    <a:pt x="7580" y="1269"/>
                  </a:cubicBezTo>
                  <a:cubicBezTo>
                    <a:pt x="7475" y="1206"/>
                    <a:pt x="7366" y="1073"/>
                    <a:pt x="7317" y="1017"/>
                  </a:cubicBezTo>
                  <a:cubicBezTo>
                    <a:pt x="7258" y="947"/>
                    <a:pt x="7261" y="835"/>
                    <a:pt x="7265" y="723"/>
                  </a:cubicBezTo>
                  <a:cubicBezTo>
                    <a:pt x="7265" y="656"/>
                    <a:pt x="7268" y="572"/>
                    <a:pt x="7251" y="544"/>
                  </a:cubicBezTo>
                  <a:cubicBezTo>
                    <a:pt x="7230" y="513"/>
                    <a:pt x="7076" y="481"/>
                    <a:pt x="6992" y="467"/>
                  </a:cubicBezTo>
                  <a:lnTo>
                    <a:pt x="6953" y="460"/>
                  </a:lnTo>
                  <a:cubicBezTo>
                    <a:pt x="6879" y="453"/>
                    <a:pt x="6806" y="432"/>
                    <a:pt x="6736" y="401"/>
                  </a:cubicBezTo>
                  <a:cubicBezTo>
                    <a:pt x="6673" y="362"/>
                    <a:pt x="6470" y="250"/>
                    <a:pt x="6365" y="250"/>
                  </a:cubicBezTo>
                  <a:cubicBezTo>
                    <a:pt x="6277" y="250"/>
                    <a:pt x="6053" y="222"/>
                    <a:pt x="5980" y="149"/>
                  </a:cubicBezTo>
                  <a:cubicBezTo>
                    <a:pt x="5952" y="121"/>
                    <a:pt x="5770" y="51"/>
                    <a:pt x="5605" y="2"/>
                  </a:cubicBezTo>
                  <a:cubicBezTo>
                    <a:pt x="5601" y="1"/>
                    <a:pt x="5598" y="0"/>
                    <a:pt x="55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4597;p53">
              <a:extLst>
                <a:ext uri="{FF2B5EF4-FFF2-40B4-BE49-F238E27FC236}">
                  <a16:creationId xmlns:a16="http://schemas.microsoft.com/office/drawing/2014/main" id="{C4D2D86A-2C36-4A73-9D03-7213149DC1F5}"/>
                </a:ext>
              </a:extLst>
            </p:cNvPr>
            <p:cNvSpPr/>
            <p:nvPr/>
          </p:nvSpPr>
          <p:spPr>
            <a:xfrm>
              <a:off x="2305162" y="1791540"/>
              <a:ext cx="1914" cy="7047"/>
            </a:xfrm>
            <a:custGeom>
              <a:avLst/>
              <a:gdLst/>
              <a:ahLst/>
              <a:cxnLst/>
              <a:rect l="l" t="t" r="r" b="b"/>
              <a:pathLst>
                <a:path w="141" h="519" extrusionOk="0">
                  <a:moveTo>
                    <a:pt x="77" y="1"/>
                  </a:moveTo>
                  <a:cubicBezTo>
                    <a:pt x="39" y="39"/>
                    <a:pt x="0" y="263"/>
                    <a:pt x="0" y="333"/>
                  </a:cubicBezTo>
                  <a:cubicBezTo>
                    <a:pt x="0" y="337"/>
                    <a:pt x="0" y="340"/>
                    <a:pt x="0" y="340"/>
                  </a:cubicBezTo>
                  <a:lnTo>
                    <a:pt x="0" y="344"/>
                  </a:lnTo>
                  <a:lnTo>
                    <a:pt x="4" y="354"/>
                  </a:lnTo>
                  <a:lnTo>
                    <a:pt x="7" y="372"/>
                  </a:lnTo>
                  <a:lnTo>
                    <a:pt x="7" y="375"/>
                  </a:lnTo>
                  <a:lnTo>
                    <a:pt x="14" y="393"/>
                  </a:lnTo>
                  <a:lnTo>
                    <a:pt x="14" y="396"/>
                  </a:lnTo>
                  <a:cubicBezTo>
                    <a:pt x="18" y="403"/>
                    <a:pt x="21" y="410"/>
                    <a:pt x="25" y="421"/>
                  </a:cubicBezTo>
                  <a:lnTo>
                    <a:pt x="28" y="424"/>
                  </a:lnTo>
                  <a:lnTo>
                    <a:pt x="39" y="445"/>
                  </a:lnTo>
                  <a:lnTo>
                    <a:pt x="42" y="452"/>
                  </a:lnTo>
                  <a:cubicBezTo>
                    <a:pt x="49" y="463"/>
                    <a:pt x="53" y="473"/>
                    <a:pt x="60" y="484"/>
                  </a:cubicBezTo>
                  <a:lnTo>
                    <a:pt x="63" y="487"/>
                  </a:lnTo>
                  <a:lnTo>
                    <a:pt x="81" y="512"/>
                  </a:lnTo>
                  <a:lnTo>
                    <a:pt x="84" y="519"/>
                  </a:lnTo>
                  <a:lnTo>
                    <a:pt x="84" y="515"/>
                  </a:lnTo>
                  <a:cubicBezTo>
                    <a:pt x="88" y="480"/>
                    <a:pt x="88" y="445"/>
                    <a:pt x="91" y="410"/>
                  </a:cubicBezTo>
                  <a:cubicBezTo>
                    <a:pt x="95" y="375"/>
                    <a:pt x="95" y="344"/>
                    <a:pt x="98" y="312"/>
                  </a:cubicBezTo>
                  <a:lnTo>
                    <a:pt x="98" y="309"/>
                  </a:lnTo>
                  <a:cubicBezTo>
                    <a:pt x="102" y="214"/>
                    <a:pt x="112" y="120"/>
                    <a:pt x="126" y="29"/>
                  </a:cubicBezTo>
                  <a:lnTo>
                    <a:pt x="126" y="25"/>
                  </a:lnTo>
                  <a:cubicBezTo>
                    <a:pt x="133" y="22"/>
                    <a:pt x="137" y="11"/>
                    <a:pt x="14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4598;p53">
              <a:extLst>
                <a:ext uri="{FF2B5EF4-FFF2-40B4-BE49-F238E27FC236}">
                  <a16:creationId xmlns:a16="http://schemas.microsoft.com/office/drawing/2014/main" id="{7B0725D7-AF85-477E-A632-578E0BFFD287}"/>
                </a:ext>
              </a:extLst>
            </p:cNvPr>
            <p:cNvSpPr/>
            <p:nvPr/>
          </p:nvSpPr>
          <p:spPr>
            <a:xfrm>
              <a:off x="2298930" y="1785457"/>
              <a:ext cx="8853" cy="26449"/>
            </a:xfrm>
            <a:custGeom>
              <a:avLst/>
              <a:gdLst/>
              <a:ahLst/>
              <a:cxnLst/>
              <a:rect l="l" t="t" r="r" b="b"/>
              <a:pathLst>
                <a:path w="652" h="1948" extrusionOk="0">
                  <a:moveTo>
                    <a:pt x="480" y="1"/>
                  </a:moveTo>
                  <a:cubicBezTo>
                    <a:pt x="456" y="60"/>
                    <a:pt x="435" y="120"/>
                    <a:pt x="424" y="183"/>
                  </a:cubicBezTo>
                  <a:cubicBezTo>
                    <a:pt x="379" y="473"/>
                    <a:pt x="130" y="942"/>
                    <a:pt x="1" y="1152"/>
                  </a:cubicBezTo>
                  <a:lnTo>
                    <a:pt x="326" y="1947"/>
                  </a:lnTo>
                  <a:cubicBezTo>
                    <a:pt x="330" y="1916"/>
                    <a:pt x="337" y="1881"/>
                    <a:pt x="344" y="1846"/>
                  </a:cubicBezTo>
                  <a:lnTo>
                    <a:pt x="340" y="1828"/>
                  </a:lnTo>
                  <a:cubicBezTo>
                    <a:pt x="344" y="1811"/>
                    <a:pt x="347" y="1793"/>
                    <a:pt x="351" y="1779"/>
                  </a:cubicBezTo>
                  <a:lnTo>
                    <a:pt x="351" y="1769"/>
                  </a:lnTo>
                  <a:cubicBezTo>
                    <a:pt x="358" y="1730"/>
                    <a:pt x="365" y="1692"/>
                    <a:pt x="375" y="1657"/>
                  </a:cubicBezTo>
                  <a:lnTo>
                    <a:pt x="379" y="1643"/>
                  </a:lnTo>
                  <a:cubicBezTo>
                    <a:pt x="379" y="1629"/>
                    <a:pt x="382" y="1615"/>
                    <a:pt x="386" y="1604"/>
                  </a:cubicBezTo>
                  <a:lnTo>
                    <a:pt x="389" y="1590"/>
                  </a:lnTo>
                  <a:cubicBezTo>
                    <a:pt x="393" y="1576"/>
                    <a:pt x="396" y="1559"/>
                    <a:pt x="400" y="1544"/>
                  </a:cubicBezTo>
                  <a:lnTo>
                    <a:pt x="403" y="1534"/>
                  </a:lnTo>
                  <a:cubicBezTo>
                    <a:pt x="407" y="1523"/>
                    <a:pt x="410" y="1509"/>
                    <a:pt x="414" y="1499"/>
                  </a:cubicBezTo>
                  <a:lnTo>
                    <a:pt x="417" y="1488"/>
                  </a:lnTo>
                  <a:cubicBezTo>
                    <a:pt x="421" y="1478"/>
                    <a:pt x="424" y="1467"/>
                    <a:pt x="428" y="1457"/>
                  </a:cubicBezTo>
                  <a:lnTo>
                    <a:pt x="428" y="1450"/>
                  </a:lnTo>
                  <a:cubicBezTo>
                    <a:pt x="435" y="1436"/>
                    <a:pt x="438" y="1425"/>
                    <a:pt x="442" y="1415"/>
                  </a:cubicBezTo>
                  <a:lnTo>
                    <a:pt x="445" y="1408"/>
                  </a:lnTo>
                  <a:cubicBezTo>
                    <a:pt x="449" y="1401"/>
                    <a:pt x="452" y="1394"/>
                    <a:pt x="456" y="1387"/>
                  </a:cubicBezTo>
                  <a:lnTo>
                    <a:pt x="459" y="1380"/>
                  </a:lnTo>
                  <a:cubicBezTo>
                    <a:pt x="463" y="1373"/>
                    <a:pt x="466" y="1366"/>
                    <a:pt x="473" y="1359"/>
                  </a:cubicBezTo>
                  <a:cubicBezTo>
                    <a:pt x="473" y="1355"/>
                    <a:pt x="477" y="1352"/>
                    <a:pt x="480" y="1348"/>
                  </a:cubicBezTo>
                  <a:cubicBezTo>
                    <a:pt x="505" y="1285"/>
                    <a:pt x="519" y="1219"/>
                    <a:pt x="526" y="1152"/>
                  </a:cubicBezTo>
                  <a:cubicBezTo>
                    <a:pt x="512" y="1135"/>
                    <a:pt x="494" y="1117"/>
                    <a:pt x="480" y="1100"/>
                  </a:cubicBezTo>
                  <a:lnTo>
                    <a:pt x="477" y="1093"/>
                  </a:lnTo>
                  <a:cubicBezTo>
                    <a:pt x="463" y="1075"/>
                    <a:pt x="452" y="1061"/>
                    <a:pt x="442" y="1044"/>
                  </a:cubicBezTo>
                  <a:lnTo>
                    <a:pt x="435" y="1037"/>
                  </a:lnTo>
                  <a:cubicBezTo>
                    <a:pt x="424" y="1019"/>
                    <a:pt x="414" y="1005"/>
                    <a:pt x="407" y="988"/>
                  </a:cubicBezTo>
                  <a:lnTo>
                    <a:pt x="400" y="981"/>
                  </a:lnTo>
                  <a:cubicBezTo>
                    <a:pt x="393" y="967"/>
                    <a:pt x="382" y="949"/>
                    <a:pt x="375" y="939"/>
                  </a:cubicBezTo>
                  <a:lnTo>
                    <a:pt x="375" y="932"/>
                  </a:lnTo>
                  <a:cubicBezTo>
                    <a:pt x="368" y="918"/>
                    <a:pt x="361" y="904"/>
                    <a:pt x="354" y="886"/>
                  </a:cubicBezTo>
                  <a:lnTo>
                    <a:pt x="354" y="883"/>
                  </a:lnTo>
                  <a:cubicBezTo>
                    <a:pt x="351" y="869"/>
                    <a:pt x="347" y="858"/>
                    <a:pt x="344" y="844"/>
                  </a:cubicBezTo>
                  <a:lnTo>
                    <a:pt x="344" y="841"/>
                  </a:lnTo>
                  <a:cubicBezTo>
                    <a:pt x="340" y="830"/>
                    <a:pt x="337" y="820"/>
                    <a:pt x="333" y="809"/>
                  </a:cubicBezTo>
                  <a:cubicBezTo>
                    <a:pt x="333" y="802"/>
                    <a:pt x="333" y="795"/>
                    <a:pt x="333" y="785"/>
                  </a:cubicBezTo>
                  <a:cubicBezTo>
                    <a:pt x="333" y="781"/>
                    <a:pt x="347" y="386"/>
                    <a:pt x="487" y="330"/>
                  </a:cubicBezTo>
                  <a:lnTo>
                    <a:pt x="529" y="330"/>
                  </a:lnTo>
                  <a:cubicBezTo>
                    <a:pt x="554" y="326"/>
                    <a:pt x="578" y="326"/>
                    <a:pt x="599" y="326"/>
                  </a:cubicBezTo>
                  <a:lnTo>
                    <a:pt x="620" y="326"/>
                  </a:lnTo>
                  <a:cubicBezTo>
                    <a:pt x="624" y="309"/>
                    <a:pt x="627" y="291"/>
                    <a:pt x="627" y="270"/>
                  </a:cubicBezTo>
                  <a:cubicBezTo>
                    <a:pt x="634" y="214"/>
                    <a:pt x="645" y="148"/>
                    <a:pt x="652" y="74"/>
                  </a:cubicBezTo>
                  <a:lnTo>
                    <a:pt x="48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4599;p53">
              <a:extLst>
                <a:ext uri="{FF2B5EF4-FFF2-40B4-BE49-F238E27FC236}">
                  <a16:creationId xmlns:a16="http://schemas.microsoft.com/office/drawing/2014/main" id="{08D91F5C-350E-4834-A33C-F0ADE457067D}"/>
                </a:ext>
              </a:extLst>
            </p:cNvPr>
            <p:cNvSpPr/>
            <p:nvPr/>
          </p:nvSpPr>
          <p:spPr>
            <a:xfrm>
              <a:off x="2298889" y="1800908"/>
              <a:ext cx="4426" cy="10848"/>
            </a:xfrm>
            <a:custGeom>
              <a:avLst/>
              <a:gdLst/>
              <a:ahLst/>
              <a:cxnLst/>
              <a:rect l="l" t="t" r="r" b="b"/>
              <a:pathLst>
                <a:path w="326" h="799" extrusionOk="0">
                  <a:moveTo>
                    <a:pt x="0" y="0"/>
                  </a:moveTo>
                  <a:lnTo>
                    <a:pt x="326" y="799"/>
                  </a:lnTo>
                  <a:lnTo>
                    <a:pt x="326" y="79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4600;p53">
              <a:extLst>
                <a:ext uri="{FF2B5EF4-FFF2-40B4-BE49-F238E27FC236}">
                  <a16:creationId xmlns:a16="http://schemas.microsoft.com/office/drawing/2014/main" id="{E2E202DD-4DCD-4868-B152-B286F4FC7475}"/>
                </a:ext>
              </a:extLst>
            </p:cNvPr>
            <p:cNvSpPr/>
            <p:nvPr/>
          </p:nvSpPr>
          <p:spPr>
            <a:xfrm>
              <a:off x="2303397" y="1796441"/>
              <a:ext cx="163" cy="434"/>
            </a:xfrm>
            <a:custGeom>
              <a:avLst/>
              <a:gdLst/>
              <a:ahLst/>
              <a:cxnLst/>
              <a:rect l="l" t="t" r="r" b="b"/>
              <a:pathLst>
                <a:path w="12" h="32" extrusionOk="0">
                  <a:moveTo>
                    <a:pt x="11" y="32"/>
                  </a:moveTo>
                  <a:cubicBezTo>
                    <a:pt x="8" y="21"/>
                    <a:pt x="4" y="11"/>
                    <a:pt x="1" y="0"/>
                  </a:cubicBezTo>
                  <a:cubicBezTo>
                    <a:pt x="4" y="11"/>
                    <a:pt x="8" y="21"/>
                    <a:pt x="11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4601;p53">
              <a:extLst>
                <a:ext uri="{FF2B5EF4-FFF2-40B4-BE49-F238E27FC236}">
                  <a16:creationId xmlns:a16="http://schemas.microsoft.com/office/drawing/2014/main" id="{41B300A7-9DFE-41B3-AC01-955EA9F88A86}"/>
                </a:ext>
              </a:extLst>
            </p:cNvPr>
            <p:cNvSpPr/>
            <p:nvPr/>
          </p:nvSpPr>
          <p:spPr>
            <a:xfrm>
              <a:off x="2307063" y="178973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4602;p53">
              <a:extLst>
                <a:ext uri="{FF2B5EF4-FFF2-40B4-BE49-F238E27FC236}">
                  <a16:creationId xmlns:a16="http://schemas.microsoft.com/office/drawing/2014/main" id="{4F2DD865-C73E-4BA4-A9CE-D09B8E26301E}"/>
                </a:ext>
              </a:extLst>
            </p:cNvPr>
            <p:cNvSpPr/>
            <p:nvPr/>
          </p:nvSpPr>
          <p:spPr>
            <a:xfrm>
              <a:off x="2305542" y="178992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4603;p53">
              <a:extLst>
                <a:ext uri="{FF2B5EF4-FFF2-40B4-BE49-F238E27FC236}">
                  <a16:creationId xmlns:a16="http://schemas.microsoft.com/office/drawing/2014/main" id="{2D46403E-CB38-4744-A070-F1C67E5D1230}"/>
                </a:ext>
              </a:extLst>
            </p:cNvPr>
            <p:cNvSpPr/>
            <p:nvPr/>
          </p:nvSpPr>
          <p:spPr>
            <a:xfrm>
              <a:off x="2305827" y="178982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4604;p53">
              <a:extLst>
                <a:ext uri="{FF2B5EF4-FFF2-40B4-BE49-F238E27FC236}">
                  <a16:creationId xmlns:a16="http://schemas.microsoft.com/office/drawing/2014/main" id="{D170C1CA-5FAC-48A9-8CFD-EB2436E63A0F}"/>
                </a:ext>
              </a:extLst>
            </p:cNvPr>
            <p:cNvSpPr/>
            <p:nvPr/>
          </p:nvSpPr>
          <p:spPr>
            <a:xfrm>
              <a:off x="2304021" y="1798193"/>
              <a:ext cx="339" cy="584"/>
            </a:xfrm>
            <a:custGeom>
              <a:avLst/>
              <a:gdLst/>
              <a:ahLst/>
              <a:cxnLst/>
              <a:rect l="l" t="t" r="r" b="b"/>
              <a:pathLst>
                <a:path w="25" h="43" extrusionOk="0">
                  <a:moveTo>
                    <a:pt x="25" y="43"/>
                  </a:moveTo>
                  <a:cubicBezTo>
                    <a:pt x="18" y="29"/>
                    <a:pt x="7" y="11"/>
                    <a:pt x="0" y="1"/>
                  </a:cubicBezTo>
                  <a:cubicBezTo>
                    <a:pt x="7" y="11"/>
                    <a:pt x="18" y="29"/>
                    <a:pt x="25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4605;p53">
              <a:extLst>
                <a:ext uri="{FF2B5EF4-FFF2-40B4-BE49-F238E27FC236}">
                  <a16:creationId xmlns:a16="http://schemas.microsoft.com/office/drawing/2014/main" id="{F68B2F6B-C3C1-47C4-857E-49C053F19AD0}"/>
                </a:ext>
              </a:extLst>
            </p:cNvPr>
            <p:cNvSpPr/>
            <p:nvPr/>
          </p:nvSpPr>
          <p:spPr>
            <a:xfrm>
              <a:off x="2303546" y="1796916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0"/>
                  </a:moveTo>
                  <a:cubicBezTo>
                    <a:pt x="4" y="14"/>
                    <a:pt x="7" y="25"/>
                    <a:pt x="14" y="39"/>
                  </a:cubicBezTo>
                  <a:cubicBezTo>
                    <a:pt x="11" y="25"/>
                    <a:pt x="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4606;p53">
              <a:extLst>
                <a:ext uri="{FF2B5EF4-FFF2-40B4-BE49-F238E27FC236}">
                  <a16:creationId xmlns:a16="http://schemas.microsoft.com/office/drawing/2014/main" id="{5D95B86D-0CA4-4C76-A6A0-A8B969ED4A2D}"/>
                </a:ext>
              </a:extLst>
            </p:cNvPr>
            <p:cNvSpPr/>
            <p:nvPr/>
          </p:nvSpPr>
          <p:spPr>
            <a:xfrm>
              <a:off x="2304877" y="1799618"/>
              <a:ext cx="530" cy="679"/>
            </a:xfrm>
            <a:custGeom>
              <a:avLst/>
              <a:gdLst/>
              <a:ahLst/>
              <a:cxnLst/>
              <a:rect l="l" t="t" r="r" b="b"/>
              <a:pathLst>
                <a:path w="39" h="50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8"/>
                    <a:pt x="25" y="36"/>
                    <a:pt x="39" y="50"/>
                  </a:cubicBezTo>
                  <a:cubicBezTo>
                    <a:pt x="25" y="32"/>
                    <a:pt x="1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4607;p53">
              <a:extLst>
                <a:ext uri="{FF2B5EF4-FFF2-40B4-BE49-F238E27FC236}">
                  <a16:creationId xmlns:a16="http://schemas.microsoft.com/office/drawing/2014/main" id="{6621AB92-391A-45A6-B8F8-2F61E89D719C}"/>
                </a:ext>
              </a:extLst>
            </p:cNvPr>
            <p:cNvSpPr/>
            <p:nvPr/>
          </p:nvSpPr>
          <p:spPr>
            <a:xfrm>
              <a:off x="2305447" y="1800379"/>
              <a:ext cx="625" cy="733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0" y="1"/>
                  </a:moveTo>
                  <a:cubicBezTo>
                    <a:pt x="14" y="18"/>
                    <a:pt x="28" y="39"/>
                    <a:pt x="46" y="53"/>
                  </a:cubicBezTo>
                  <a:cubicBezTo>
                    <a:pt x="28" y="36"/>
                    <a:pt x="14" y="1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4608;p53">
              <a:extLst>
                <a:ext uri="{FF2B5EF4-FFF2-40B4-BE49-F238E27FC236}">
                  <a16:creationId xmlns:a16="http://schemas.microsoft.com/office/drawing/2014/main" id="{98874C97-8B25-41A8-80D4-7D4FED55EDD8}"/>
                </a:ext>
              </a:extLst>
            </p:cNvPr>
            <p:cNvSpPr/>
            <p:nvPr/>
          </p:nvSpPr>
          <p:spPr>
            <a:xfrm>
              <a:off x="2304401" y="1798858"/>
              <a:ext cx="434" cy="679"/>
            </a:xfrm>
            <a:custGeom>
              <a:avLst/>
              <a:gdLst/>
              <a:ahLst/>
              <a:cxnLst/>
              <a:rect l="l" t="t" r="r" b="b"/>
              <a:pathLst>
                <a:path w="32" h="50" extrusionOk="0">
                  <a:moveTo>
                    <a:pt x="32" y="50"/>
                  </a:moveTo>
                  <a:cubicBezTo>
                    <a:pt x="21" y="32"/>
                    <a:pt x="11" y="18"/>
                    <a:pt x="0" y="1"/>
                  </a:cubicBezTo>
                  <a:cubicBezTo>
                    <a:pt x="11" y="18"/>
                    <a:pt x="21" y="32"/>
                    <a:pt x="32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4609;p53">
              <a:extLst>
                <a:ext uri="{FF2B5EF4-FFF2-40B4-BE49-F238E27FC236}">
                  <a16:creationId xmlns:a16="http://schemas.microsoft.com/office/drawing/2014/main" id="{1C722440-58FC-4FE2-9AE2-F84611D9513C}"/>
                </a:ext>
              </a:extLst>
            </p:cNvPr>
            <p:cNvSpPr/>
            <p:nvPr/>
          </p:nvSpPr>
          <p:spPr>
            <a:xfrm>
              <a:off x="2305637" y="178988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4610;p53">
              <a:extLst>
                <a:ext uri="{FF2B5EF4-FFF2-40B4-BE49-F238E27FC236}">
                  <a16:creationId xmlns:a16="http://schemas.microsoft.com/office/drawing/2014/main" id="{BC9378AC-06D2-4599-9BAD-8B47C06D61C6}"/>
                </a:ext>
              </a:extLst>
            </p:cNvPr>
            <p:cNvSpPr/>
            <p:nvPr/>
          </p:nvSpPr>
          <p:spPr>
            <a:xfrm>
              <a:off x="2306017" y="178978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4611;p53">
              <a:extLst>
                <a:ext uri="{FF2B5EF4-FFF2-40B4-BE49-F238E27FC236}">
                  <a16:creationId xmlns:a16="http://schemas.microsoft.com/office/drawing/2014/main" id="{DA165664-0B9B-4291-AF08-68861E96FA61}"/>
                </a:ext>
              </a:extLst>
            </p:cNvPr>
            <p:cNvSpPr/>
            <p:nvPr/>
          </p:nvSpPr>
          <p:spPr>
            <a:xfrm>
              <a:off x="2303397" y="1796102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cubicBezTo>
                    <a:pt x="1" y="18"/>
                    <a:pt x="1" y="8"/>
                    <a:pt x="1" y="1"/>
                  </a:cubicBezTo>
                  <a:cubicBezTo>
                    <a:pt x="1" y="8"/>
                    <a:pt x="1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4612;p53">
              <a:extLst>
                <a:ext uri="{FF2B5EF4-FFF2-40B4-BE49-F238E27FC236}">
                  <a16:creationId xmlns:a16="http://schemas.microsoft.com/office/drawing/2014/main" id="{027E1C2C-BB49-4041-9CDB-60128000F4CA}"/>
                </a:ext>
              </a:extLst>
            </p:cNvPr>
            <p:cNvSpPr/>
            <p:nvPr/>
          </p:nvSpPr>
          <p:spPr>
            <a:xfrm>
              <a:off x="2303736" y="1797487"/>
              <a:ext cx="299" cy="584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21" y="42"/>
                  </a:moveTo>
                  <a:cubicBezTo>
                    <a:pt x="14" y="28"/>
                    <a:pt x="7" y="14"/>
                    <a:pt x="0" y="0"/>
                  </a:cubicBezTo>
                  <a:cubicBezTo>
                    <a:pt x="7" y="14"/>
                    <a:pt x="14" y="28"/>
                    <a:pt x="21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4613;p53">
              <a:extLst>
                <a:ext uri="{FF2B5EF4-FFF2-40B4-BE49-F238E27FC236}">
                  <a16:creationId xmlns:a16="http://schemas.microsoft.com/office/drawing/2014/main" id="{E2337F60-03B2-4C25-8489-C40E2ABBF847}"/>
                </a:ext>
              </a:extLst>
            </p:cNvPr>
            <p:cNvSpPr/>
            <p:nvPr/>
          </p:nvSpPr>
          <p:spPr>
            <a:xfrm>
              <a:off x="2304917" y="1785036"/>
              <a:ext cx="29300" cy="32097"/>
            </a:xfrm>
            <a:custGeom>
              <a:avLst/>
              <a:gdLst/>
              <a:ahLst/>
              <a:cxnLst/>
              <a:rect l="l" t="t" r="r" b="b"/>
              <a:pathLst>
                <a:path w="2158" h="2364" extrusionOk="0">
                  <a:moveTo>
                    <a:pt x="2003" y="0"/>
                  </a:moveTo>
                  <a:cubicBezTo>
                    <a:pt x="1926" y="42"/>
                    <a:pt x="1853" y="77"/>
                    <a:pt x="1783" y="112"/>
                  </a:cubicBezTo>
                  <a:cubicBezTo>
                    <a:pt x="1433" y="287"/>
                    <a:pt x="1387" y="291"/>
                    <a:pt x="1366" y="294"/>
                  </a:cubicBezTo>
                  <a:cubicBezTo>
                    <a:pt x="1289" y="308"/>
                    <a:pt x="1111" y="410"/>
                    <a:pt x="974" y="501"/>
                  </a:cubicBezTo>
                  <a:lnTo>
                    <a:pt x="932" y="525"/>
                  </a:lnTo>
                  <a:lnTo>
                    <a:pt x="876" y="564"/>
                  </a:lnTo>
                  <a:lnTo>
                    <a:pt x="845" y="588"/>
                  </a:lnTo>
                  <a:lnTo>
                    <a:pt x="323" y="315"/>
                  </a:lnTo>
                  <a:lnTo>
                    <a:pt x="319" y="357"/>
                  </a:lnTo>
                  <a:lnTo>
                    <a:pt x="316" y="382"/>
                  </a:lnTo>
                  <a:cubicBezTo>
                    <a:pt x="309" y="417"/>
                    <a:pt x="305" y="445"/>
                    <a:pt x="302" y="469"/>
                  </a:cubicBezTo>
                  <a:lnTo>
                    <a:pt x="298" y="487"/>
                  </a:lnTo>
                  <a:cubicBezTo>
                    <a:pt x="298" y="497"/>
                    <a:pt x="295" y="508"/>
                    <a:pt x="291" y="518"/>
                  </a:cubicBezTo>
                  <a:lnTo>
                    <a:pt x="291" y="522"/>
                  </a:lnTo>
                  <a:lnTo>
                    <a:pt x="288" y="536"/>
                  </a:lnTo>
                  <a:lnTo>
                    <a:pt x="288" y="539"/>
                  </a:lnTo>
                  <a:cubicBezTo>
                    <a:pt x="277" y="627"/>
                    <a:pt x="267" y="714"/>
                    <a:pt x="263" y="798"/>
                  </a:cubicBezTo>
                  <a:lnTo>
                    <a:pt x="263" y="819"/>
                  </a:lnTo>
                  <a:lnTo>
                    <a:pt x="260" y="868"/>
                  </a:lnTo>
                  <a:cubicBezTo>
                    <a:pt x="260" y="882"/>
                    <a:pt x="260" y="896"/>
                    <a:pt x="256" y="910"/>
                  </a:cubicBezTo>
                  <a:lnTo>
                    <a:pt x="256" y="942"/>
                  </a:lnTo>
                  <a:cubicBezTo>
                    <a:pt x="256" y="966"/>
                    <a:pt x="253" y="987"/>
                    <a:pt x="249" y="1012"/>
                  </a:cubicBezTo>
                  <a:cubicBezTo>
                    <a:pt x="249" y="1026"/>
                    <a:pt x="246" y="1040"/>
                    <a:pt x="246" y="1057"/>
                  </a:cubicBezTo>
                  <a:cubicBezTo>
                    <a:pt x="246" y="1071"/>
                    <a:pt x="242" y="1085"/>
                    <a:pt x="242" y="1099"/>
                  </a:cubicBezTo>
                  <a:cubicBezTo>
                    <a:pt x="239" y="1113"/>
                    <a:pt x="239" y="1131"/>
                    <a:pt x="235" y="1145"/>
                  </a:cubicBezTo>
                  <a:lnTo>
                    <a:pt x="232" y="1176"/>
                  </a:lnTo>
                  <a:lnTo>
                    <a:pt x="214" y="1306"/>
                  </a:lnTo>
                  <a:lnTo>
                    <a:pt x="211" y="1302"/>
                  </a:lnTo>
                  <a:lnTo>
                    <a:pt x="211" y="1309"/>
                  </a:lnTo>
                  <a:lnTo>
                    <a:pt x="207" y="1330"/>
                  </a:lnTo>
                  <a:lnTo>
                    <a:pt x="204" y="1348"/>
                  </a:lnTo>
                  <a:cubicBezTo>
                    <a:pt x="204" y="1355"/>
                    <a:pt x="200" y="1362"/>
                    <a:pt x="197" y="1369"/>
                  </a:cubicBezTo>
                  <a:lnTo>
                    <a:pt x="193" y="1376"/>
                  </a:lnTo>
                  <a:cubicBezTo>
                    <a:pt x="193" y="1386"/>
                    <a:pt x="190" y="1393"/>
                    <a:pt x="186" y="1400"/>
                  </a:cubicBezTo>
                  <a:lnTo>
                    <a:pt x="186" y="1404"/>
                  </a:lnTo>
                  <a:cubicBezTo>
                    <a:pt x="183" y="1411"/>
                    <a:pt x="183" y="1418"/>
                    <a:pt x="179" y="1428"/>
                  </a:cubicBezTo>
                  <a:cubicBezTo>
                    <a:pt x="172" y="1442"/>
                    <a:pt x="165" y="1456"/>
                    <a:pt x="155" y="1470"/>
                  </a:cubicBezTo>
                  <a:cubicBezTo>
                    <a:pt x="151" y="1474"/>
                    <a:pt x="151" y="1477"/>
                    <a:pt x="148" y="1481"/>
                  </a:cubicBezTo>
                  <a:cubicBezTo>
                    <a:pt x="148" y="1484"/>
                    <a:pt x="144" y="1491"/>
                    <a:pt x="141" y="1495"/>
                  </a:cubicBezTo>
                  <a:lnTo>
                    <a:pt x="141" y="1502"/>
                  </a:lnTo>
                  <a:lnTo>
                    <a:pt x="134" y="1516"/>
                  </a:lnTo>
                  <a:lnTo>
                    <a:pt x="134" y="1523"/>
                  </a:lnTo>
                  <a:lnTo>
                    <a:pt x="127" y="1544"/>
                  </a:lnTo>
                  <a:lnTo>
                    <a:pt x="127" y="1551"/>
                  </a:lnTo>
                  <a:lnTo>
                    <a:pt x="120" y="1572"/>
                  </a:lnTo>
                  <a:lnTo>
                    <a:pt x="116" y="1582"/>
                  </a:lnTo>
                  <a:lnTo>
                    <a:pt x="109" y="1607"/>
                  </a:lnTo>
                  <a:lnTo>
                    <a:pt x="106" y="1621"/>
                  </a:lnTo>
                  <a:lnTo>
                    <a:pt x="99" y="1646"/>
                  </a:lnTo>
                  <a:lnTo>
                    <a:pt x="95" y="1663"/>
                  </a:lnTo>
                  <a:lnTo>
                    <a:pt x="88" y="1691"/>
                  </a:lnTo>
                  <a:lnTo>
                    <a:pt x="85" y="1709"/>
                  </a:lnTo>
                  <a:lnTo>
                    <a:pt x="78" y="1740"/>
                  </a:lnTo>
                  <a:lnTo>
                    <a:pt x="74" y="1761"/>
                  </a:lnTo>
                  <a:lnTo>
                    <a:pt x="67" y="1793"/>
                  </a:lnTo>
                  <a:lnTo>
                    <a:pt x="64" y="1817"/>
                  </a:lnTo>
                  <a:lnTo>
                    <a:pt x="57" y="1852"/>
                  </a:lnTo>
                  <a:lnTo>
                    <a:pt x="53" y="1877"/>
                  </a:lnTo>
                  <a:lnTo>
                    <a:pt x="46" y="1915"/>
                  </a:lnTo>
                  <a:lnTo>
                    <a:pt x="43" y="1940"/>
                  </a:lnTo>
                  <a:lnTo>
                    <a:pt x="36" y="1982"/>
                  </a:lnTo>
                  <a:lnTo>
                    <a:pt x="29" y="2013"/>
                  </a:lnTo>
                  <a:lnTo>
                    <a:pt x="22" y="2055"/>
                  </a:lnTo>
                  <a:lnTo>
                    <a:pt x="18" y="2087"/>
                  </a:lnTo>
                  <a:lnTo>
                    <a:pt x="11" y="2132"/>
                  </a:lnTo>
                  <a:lnTo>
                    <a:pt x="4" y="2167"/>
                  </a:lnTo>
                  <a:lnTo>
                    <a:pt x="1" y="2188"/>
                  </a:lnTo>
                  <a:lnTo>
                    <a:pt x="50" y="2213"/>
                  </a:lnTo>
                  <a:lnTo>
                    <a:pt x="57" y="2216"/>
                  </a:lnTo>
                  <a:lnTo>
                    <a:pt x="88" y="2234"/>
                  </a:lnTo>
                  <a:lnTo>
                    <a:pt x="120" y="2248"/>
                  </a:lnTo>
                  <a:lnTo>
                    <a:pt x="123" y="2251"/>
                  </a:lnTo>
                  <a:cubicBezTo>
                    <a:pt x="204" y="2293"/>
                    <a:pt x="284" y="2328"/>
                    <a:pt x="368" y="2356"/>
                  </a:cubicBezTo>
                  <a:lnTo>
                    <a:pt x="375" y="2356"/>
                  </a:lnTo>
                  <a:lnTo>
                    <a:pt x="386" y="2360"/>
                  </a:lnTo>
                  <a:lnTo>
                    <a:pt x="393" y="2360"/>
                  </a:lnTo>
                  <a:lnTo>
                    <a:pt x="407" y="2363"/>
                  </a:lnTo>
                  <a:lnTo>
                    <a:pt x="438" y="2363"/>
                  </a:lnTo>
                  <a:cubicBezTo>
                    <a:pt x="515" y="2360"/>
                    <a:pt x="592" y="2332"/>
                    <a:pt x="652" y="2283"/>
                  </a:cubicBezTo>
                  <a:cubicBezTo>
                    <a:pt x="663" y="2276"/>
                    <a:pt x="677" y="2265"/>
                    <a:pt x="687" y="2255"/>
                  </a:cubicBezTo>
                  <a:cubicBezTo>
                    <a:pt x="754" y="2195"/>
                    <a:pt x="785" y="2136"/>
                    <a:pt x="785" y="2104"/>
                  </a:cubicBezTo>
                  <a:cubicBezTo>
                    <a:pt x="785" y="1887"/>
                    <a:pt x="1083" y="1887"/>
                    <a:pt x="1195" y="1887"/>
                  </a:cubicBezTo>
                  <a:cubicBezTo>
                    <a:pt x="1261" y="1887"/>
                    <a:pt x="1293" y="1845"/>
                    <a:pt x="1345" y="1775"/>
                  </a:cubicBezTo>
                  <a:cubicBezTo>
                    <a:pt x="1377" y="1723"/>
                    <a:pt x="1422" y="1677"/>
                    <a:pt x="1475" y="1642"/>
                  </a:cubicBezTo>
                  <a:cubicBezTo>
                    <a:pt x="1450" y="1558"/>
                    <a:pt x="1195" y="1316"/>
                    <a:pt x="1086" y="1281"/>
                  </a:cubicBezTo>
                  <a:cubicBezTo>
                    <a:pt x="1034" y="1264"/>
                    <a:pt x="999" y="1211"/>
                    <a:pt x="1009" y="1155"/>
                  </a:cubicBezTo>
                  <a:cubicBezTo>
                    <a:pt x="1027" y="1026"/>
                    <a:pt x="1279" y="826"/>
                    <a:pt x="1646" y="805"/>
                  </a:cubicBezTo>
                  <a:cubicBezTo>
                    <a:pt x="1870" y="795"/>
                    <a:pt x="1930" y="749"/>
                    <a:pt x="1982" y="707"/>
                  </a:cubicBezTo>
                  <a:lnTo>
                    <a:pt x="2000" y="697"/>
                  </a:lnTo>
                  <a:lnTo>
                    <a:pt x="2007" y="693"/>
                  </a:lnTo>
                  <a:lnTo>
                    <a:pt x="2017" y="683"/>
                  </a:lnTo>
                  <a:lnTo>
                    <a:pt x="2028" y="679"/>
                  </a:lnTo>
                  <a:lnTo>
                    <a:pt x="2038" y="672"/>
                  </a:lnTo>
                  <a:lnTo>
                    <a:pt x="2049" y="665"/>
                  </a:lnTo>
                  <a:lnTo>
                    <a:pt x="2063" y="658"/>
                  </a:lnTo>
                  <a:lnTo>
                    <a:pt x="2070" y="655"/>
                  </a:lnTo>
                  <a:lnTo>
                    <a:pt x="2087" y="648"/>
                  </a:lnTo>
                  <a:lnTo>
                    <a:pt x="2098" y="648"/>
                  </a:lnTo>
                  <a:cubicBezTo>
                    <a:pt x="2105" y="644"/>
                    <a:pt x="2115" y="641"/>
                    <a:pt x="2126" y="641"/>
                  </a:cubicBezTo>
                  <a:lnTo>
                    <a:pt x="2133" y="641"/>
                  </a:lnTo>
                  <a:lnTo>
                    <a:pt x="2157" y="637"/>
                  </a:lnTo>
                  <a:lnTo>
                    <a:pt x="2133" y="620"/>
                  </a:lnTo>
                  <a:lnTo>
                    <a:pt x="2129" y="606"/>
                  </a:lnTo>
                  <a:lnTo>
                    <a:pt x="2119" y="564"/>
                  </a:lnTo>
                  <a:lnTo>
                    <a:pt x="2115" y="536"/>
                  </a:lnTo>
                  <a:lnTo>
                    <a:pt x="2108" y="511"/>
                  </a:lnTo>
                  <a:lnTo>
                    <a:pt x="2098" y="466"/>
                  </a:lnTo>
                  <a:lnTo>
                    <a:pt x="2094" y="448"/>
                  </a:lnTo>
                  <a:lnTo>
                    <a:pt x="2080" y="396"/>
                  </a:lnTo>
                  <a:lnTo>
                    <a:pt x="2080" y="389"/>
                  </a:lnTo>
                  <a:lnTo>
                    <a:pt x="2070" y="340"/>
                  </a:lnTo>
                  <a:lnTo>
                    <a:pt x="2070" y="333"/>
                  </a:lnTo>
                  <a:lnTo>
                    <a:pt x="2056" y="284"/>
                  </a:lnTo>
                  <a:lnTo>
                    <a:pt x="2056" y="277"/>
                  </a:lnTo>
                  <a:lnTo>
                    <a:pt x="2045" y="235"/>
                  </a:lnTo>
                  <a:lnTo>
                    <a:pt x="2045" y="228"/>
                  </a:lnTo>
                  <a:cubicBezTo>
                    <a:pt x="2042" y="214"/>
                    <a:pt x="2038" y="200"/>
                    <a:pt x="2035" y="189"/>
                  </a:cubicBezTo>
                  <a:cubicBezTo>
                    <a:pt x="2031" y="175"/>
                    <a:pt x="2028" y="165"/>
                    <a:pt x="2024" y="154"/>
                  </a:cubicBezTo>
                  <a:lnTo>
                    <a:pt x="2024" y="144"/>
                  </a:lnTo>
                  <a:cubicBezTo>
                    <a:pt x="2021" y="133"/>
                    <a:pt x="2017" y="123"/>
                    <a:pt x="2017" y="109"/>
                  </a:cubicBezTo>
                  <a:lnTo>
                    <a:pt x="2017" y="105"/>
                  </a:lnTo>
                  <a:cubicBezTo>
                    <a:pt x="2014" y="91"/>
                    <a:pt x="2010" y="77"/>
                    <a:pt x="2010" y="60"/>
                  </a:cubicBezTo>
                  <a:lnTo>
                    <a:pt x="2010" y="49"/>
                  </a:lnTo>
                  <a:cubicBezTo>
                    <a:pt x="2007" y="39"/>
                    <a:pt x="2003" y="21"/>
                    <a:pt x="2003" y="7"/>
                  </a:cubicBezTo>
                  <a:lnTo>
                    <a:pt x="200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4614;p53">
              <a:extLst>
                <a:ext uri="{FF2B5EF4-FFF2-40B4-BE49-F238E27FC236}">
                  <a16:creationId xmlns:a16="http://schemas.microsoft.com/office/drawing/2014/main" id="{A76DC429-85EA-4ED2-8F85-92BC66057AF2}"/>
                </a:ext>
              </a:extLst>
            </p:cNvPr>
            <p:cNvSpPr/>
            <p:nvPr/>
          </p:nvSpPr>
          <p:spPr>
            <a:xfrm>
              <a:off x="2328977" y="1785036"/>
              <a:ext cx="3001" cy="1534"/>
            </a:xfrm>
            <a:custGeom>
              <a:avLst/>
              <a:gdLst/>
              <a:ahLst/>
              <a:cxnLst/>
              <a:rect l="l" t="t" r="r" b="b"/>
              <a:pathLst>
                <a:path w="221" h="113" extrusionOk="0">
                  <a:moveTo>
                    <a:pt x="221" y="0"/>
                  </a:moveTo>
                  <a:cubicBezTo>
                    <a:pt x="211" y="5"/>
                    <a:pt x="202" y="11"/>
                    <a:pt x="192" y="16"/>
                  </a:cubicBezTo>
                  <a:lnTo>
                    <a:pt x="192" y="16"/>
                  </a:lnTo>
                  <a:cubicBezTo>
                    <a:pt x="202" y="10"/>
                    <a:pt x="211" y="5"/>
                    <a:pt x="221" y="0"/>
                  </a:cubicBezTo>
                  <a:close/>
                  <a:moveTo>
                    <a:pt x="192" y="16"/>
                  </a:moveTo>
                  <a:lnTo>
                    <a:pt x="192" y="16"/>
                  </a:lnTo>
                  <a:cubicBezTo>
                    <a:pt x="126" y="51"/>
                    <a:pt x="62" y="81"/>
                    <a:pt x="0" y="112"/>
                  </a:cubicBezTo>
                  <a:cubicBezTo>
                    <a:pt x="59" y="84"/>
                    <a:pt x="121" y="54"/>
                    <a:pt x="192" y="1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4615;p53">
              <a:extLst>
                <a:ext uri="{FF2B5EF4-FFF2-40B4-BE49-F238E27FC236}">
                  <a16:creationId xmlns:a16="http://schemas.microsoft.com/office/drawing/2014/main" id="{E9E61FC2-4FE2-49A6-8ADA-39A0B465F169}"/>
                </a:ext>
              </a:extLst>
            </p:cNvPr>
            <p:cNvSpPr/>
            <p:nvPr/>
          </p:nvSpPr>
          <p:spPr>
            <a:xfrm>
              <a:off x="2317422" y="1791784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1" y="28"/>
                  </a:moveTo>
                  <a:lnTo>
                    <a:pt x="4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4616;p53">
              <a:extLst>
                <a:ext uri="{FF2B5EF4-FFF2-40B4-BE49-F238E27FC236}">
                  <a16:creationId xmlns:a16="http://schemas.microsoft.com/office/drawing/2014/main" id="{86185397-17F6-454A-BE1B-727BA24CDBBF}"/>
                </a:ext>
              </a:extLst>
            </p:cNvPr>
            <p:cNvSpPr/>
            <p:nvPr/>
          </p:nvSpPr>
          <p:spPr>
            <a:xfrm>
              <a:off x="2308773" y="179206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4617;p53">
              <a:extLst>
                <a:ext uri="{FF2B5EF4-FFF2-40B4-BE49-F238E27FC236}">
                  <a16:creationId xmlns:a16="http://schemas.microsoft.com/office/drawing/2014/main" id="{721D4FA8-C136-42A8-B1A6-BA562127064E}"/>
                </a:ext>
              </a:extLst>
            </p:cNvPr>
            <p:cNvSpPr/>
            <p:nvPr/>
          </p:nvSpPr>
          <p:spPr>
            <a:xfrm>
              <a:off x="2308013" y="1799293"/>
              <a:ext cx="54" cy="625"/>
            </a:xfrm>
            <a:custGeom>
              <a:avLst/>
              <a:gdLst/>
              <a:ahLst/>
              <a:cxnLst/>
              <a:rect l="l" t="t" r="r" b="b"/>
              <a:pathLst>
                <a:path w="4" h="46" extrusionOk="0">
                  <a:moveTo>
                    <a:pt x="4" y="0"/>
                  </a:moveTo>
                  <a:cubicBezTo>
                    <a:pt x="4" y="18"/>
                    <a:pt x="4" y="32"/>
                    <a:pt x="0" y="46"/>
                  </a:cubicBezTo>
                  <a:cubicBezTo>
                    <a:pt x="4" y="32"/>
                    <a:pt x="4" y="18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4618;p53">
              <a:extLst>
                <a:ext uri="{FF2B5EF4-FFF2-40B4-BE49-F238E27FC236}">
                  <a16:creationId xmlns:a16="http://schemas.microsoft.com/office/drawing/2014/main" id="{635A7FE2-9057-4A53-A4C1-7DBD3A1DC4FC}"/>
                </a:ext>
              </a:extLst>
            </p:cNvPr>
            <p:cNvSpPr/>
            <p:nvPr/>
          </p:nvSpPr>
          <p:spPr>
            <a:xfrm>
              <a:off x="2309058" y="1789829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4" y="1"/>
                  </a:moveTo>
                  <a:lnTo>
                    <a:pt x="4" y="1"/>
                  </a:lnTo>
                  <a:lnTo>
                    <a:pt x="0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4619;p53">
              <a:extLst>
                <a:ext uri="{FF2B5EF4-FFF2-40B4-BE49-F238E27FC236}">
                  <a16:creationId xmlns:a16="http://schemas.microsoft.com/office/drawing/2014/main" id="{9620AD2D-7FE0-4668-A45C-E63BDD8CE768}"/>
                </a:ext>
              </a:extLst>
            </p:cNvPr>
            <p:cNvSpPr/>
            <p:nvPr/>
          </p:nvSpPr>
          <p:spPr>
            <a:xfrm>
              <a:off x="2308339" y="1792300"/>
              <a:ext cx="353" cy="3815"/>
            </a:xfrm>
            <a:custGeom>
              <a:avLst/>
              <a:gdLst/>
              <a:ahLst/>
              <a:cxnLst/>
              <a:rect l="l" t="t" r="r" b="b"/>
              <a:pathLst>
                <a:path w="26" h="281" extrusionOk="0">
                  <a:moveTo>
                    <a:pt x="1" y="263"/>
                  </a:moveTo>
                  <a:lnTo>
                    <a:pt x="1" y="281"/>
                  </a:lnTo>
                  <a:lnTo>
                    <a:pt x="1" y="263"/>
                  </a:lnTo>
                  <a:cubicBezTo>
                    <a:pt x="4" y="176"/>
                    <a:pt x="15" y="88"/>
                    <a:pt x="25" y="4"/>
                  </a:cubicBezTo>
                  <a:lnTo>
                    <a:pt x="25" y="1"/>
                  </a:lnTo>
                  <a:lnTo>
                    <a:pt x="25" y="4"/>
                  </a:lnTo>
                  <a:cubicBezTo>
                    <a:pt x="15" y="88"/>
                    <a:pt x="4" y="176"/>
                    <a:pt x="1" y="26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4620;p53">
              <a:extLst>
                <a:ext uri="{FF2B5EF4-FFF2-40B4-BE49-F238E27FC236}">
                  <a16:creationId xmlns:a16="http://schemas.microsoft.com/office/drawing/2014/main" id="{51EDF9F6-6CC7-437B-98F5-7877FA628BFE}"/>
                </a:ext>
              </a:extLst>
            </p:cNvPr>
            <p:cNvSpPr/>
            <p:nvPr/>
          </p:nvSpPr>
          <p:spPr>
            <a:xfrm>
              <a:off x="2307633" y="1800949"/>
              <a:ext cx="299" cy="1819"/>
            </a:xfrm>
            <a:custGeom>
              <a:avLst/>
              <a:gdLst/>
              <a:ahLst/>
              <a:cxnLst/>
              <a:rect l="l" t="t" r="r" b="b"/>
              <a:pathLst>
                <a:path w="22" h="134" extrusionOk="0">
                  <a:moveTo>
                    <a:pt x="21" y="1"/>
                  </a:moveTo>
                  <a:lnTo>
                    <a:pt x="19" y="20"/>
                  </a:lnTo>
                  <a:lnTo>
                    <a:pt x="19" y="20"/>
                  </a:lnTo>
                  <a:cubicBezTo>
                    <a:pt x="21" y="13"/>
                    <a:pt x="21" y="7"/>
                    <a:pt x="21" y="1"/>
                  </a:cubicBezTo>
                  <a:close/>
                  <a:moveTo>
                    <a:pt x="19" y="20"/>
                  </a:moveTo>
                  <a:lnTo>
                    <a:pt x="19" y="20"/>
                  </a:lnTo>
                  <a:cubicBezTo>
                    <a:pt x="19" y="20"/>
                    <a:pt x="18" y="21"/>
                    <a:pt x="18" y="22"/>
                  </a:cubicBezTo>
                  <a:cubicBezTo>
                    <a:pt x="14" y="29"/>
                    <a:pt x="14" y="39"/>
                    <a:pt x="14" y="50"/>
                  </a:cubicBezTo>
                  <a:lnTo>
                    <a:pt x="11" y="67"/>
                  </a:lnTo>
                  <a:cubicBezTo>
                    <a:pt x="11" y="78"/>
                    <a:pt x="7" y="88"/>
                    <a:pt x="4" y="99"/>
                  </a:cubicBezTo>
                  <a:lnTo>
                    <a:pt x="0" y="116"/>
                  </a:lnTo>
                  <a:lnTo>
                    <a:pt x="0" y="130"/>
                  </a:lnTo>
                  <a:lnTo>
                    <a:pt x="4" y="134"/>
                  </a:lnTo>
                  <a:lnTo>
                    <a:pt x="19" y="2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4621;p53">
              <a:extLst>
                <a:ext uri="{FF2B5EF4-FFF2-40B4-BE49-F238E27FC236}">
                  <a16:creationId xmlns:a16="http://schemas.microsoft.com/office/drawing/2014/main" id="{693D0BF5-73D6-4B74-9239-763E5EE29CE1}"/>
                </a:ext>
              </a:extLst>
            </p:cNvPr>
            <p:cNvSpPr/>
            <p:nvPr/>
          </p:nvSpPr>
          <p:spPr>
            <a:xfrm>
              <a:off x="2308244" y="1796767"/>
              <a:ext cx="68" cy="638"/>
            </a:xfrm>
            <a:custGeom>
              <a:avLst/>
              <a:gdLst/>
              <a:ahLst/>
              <a:cxnLst/>
              <a:rect l="l" t="t" r="r" b="b"/>
              <a:pathLst>
                <a:path w="5" h="47" extrusionOk="0">
                  <a:moveTo>
                    <a:pt x="4" y="1"/>
                  </a:moveTo>
                  <a:lnTo>
                    <a:pt x="3" y="20"/>
                  </a:lnTo>
                  <a:lnTo>
                    <a:pt x="3" y="20"/>
                  </a:lnTo>
                  <a:cubicBezTo>
                    <a:pt x="4" y="13"/>
                    <a:pt x="4" y="7"/>
                    <a:pt x="4" y="1"/>
                  </a:cubicBezTo>
                  <a:close/>
                  <a:moveTo>
                    <a:pt x="3" y="20"/>
                  </a:moveTo>
                  <a:cubicBezTo>
                    <a:pt x="2" y="28"/>
                    <a:pt x="1" y="37"/>
                    <a:pt x="1" y="46"/>
                  </a:cubicBezTo>
                  <a:lnTo>
                    <a:pt x="3" y="2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4622;p53">
              <a:extLst>
                <a:ext uri="{FF2B5EF4-FFF2-40B4-BE49-F238E27FC236}">
                  <a16:creationId xmlns:a16="http://schemas.microsoft.com/office/drawing/2014/main" id="{6104A514-B285-4D16-A3C4-DF24C0D36684}"/>
                </a:ext>
              </a:extLst>
            </p:cNvPr>
            <p:cNvSpPr/>
            <p:nvPr/>
          </p:nvSpPr>
          <p:spPr>
            <a:xfrm>
              <a:off x="2308108" y="1797772"/>
              <a:ext cx="109" cy="1005"/>
            </a:xfrm>
            <a:custGeom>
              <a:avLst/>
              <a:gdLst/>
              <a:ahLst/>
              <a:cxnLst/>
              <a:rect l="l" t="t" r="r" b="b"/>
              <a:pathLst>
                <a:path w="8" h="74" extrusionOk="0">
                  <a:moveTo>
                    <a:pt x="7" y="0"/>
                  </a:moveTo>
                  <a:cubicBezTo>
                    <a:pt x="7" y="25"/>
                    <a:pt x="4" y="49"/>
                    <a:pt x="0" y="74"/>
                  </a:cubicBezTo>
                  <a:cubicBezTo>
                    <a:pt x="4" y="49"/>
                    <a:pt x="7" y="25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4623;p53">
              <a:extLst>
                <a:ext uri="{FF2B5EF4-FFF2-40B4-BE49-F238E27FC236}">
                  <a16:creationId xmlns:a16="http://schemas.microsoft.com/office/drawing/2014/main" id="{4071B6E5-3118-4555-A923-812038FC0C18}"/>
                </a:ext>
              </a:extLst>
            </p:cNvPr>
            <p:cNvSpPr/>
            <p:nvPr/>
          </p:nvSpPr>
          <p:spPr>
            <a:xfrm>
              <a:off x="2306397" y="1805701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4624;p53">
              <a:extLst>
                <a:ext uri="{FF2B5EF4-FFF2-40B4-BE49-F238E27FC236}">
                  <a16:creationId xmlns:a16="http://schemas.microsoft.com/office/drawing/2014/main" id="{8644B391-F09E-4A9A-942F-9B0F7CA5BF57}"/>
                </a:ext>
              </a:extLst>
            </p:cNvPr>
            <p:cNvSpPr/>
            <p:nvPr/>
          </p:nvSpPr>
          <p:spPr>
            <a:xfrm>
              <a:off x="2307918" y="1800528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4" y="0"/>
                  </a:moveTo>
                  <a:lnTo>
                    <a:pt x="0" y="18"/>
                  </a:lnTo>
                  <a:lnTo>
                    <a:pt x="0" y="32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4625;p53">
              <a:extLst>
                <a:ext uri="{FF2B5EF4-FFF2-40B4-BE49-F238E27FC236}">
                  <a16:creationId xmlns:a16="http://schemas.microsoft.com/office/drawing/2014/main" id="{660E1311-EA79-4750-8CCC-6AB49539D7BE}"/>
                </a:ext>
              </a:extLst>
            </p:cNvPr>
            <p:cNvSpPr/>
            <p:nvPr/>
          </p:nvSpPr>
          <p:spPr>
            <a:xfrm>
              <a:off x="2307388" y="1803284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7"/>
                    <a:pt x="1" y="14"/>
                    <a:pt x="1" y="21"/>
                  </a:cubicBezTo>
                  <a:cubicBezTo>
                    <a:pt x="4" y="14"/>
                    <a:pt x="4" y="7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4626;p53">
              <a:extLst>
                <a:ext uri="{FF2B5EF4-FFF2-40B4-BE49-F238E27FC236}">
                  <a16:creationId xmlns:a16="http://schemas.microsoft.com/office/drawing/2014/main" id="{35D3F120-4505-41F0-AEEB-7B83E1ABAD6D}"/>
                </a:ext>
              </a:extLst>
            </p:cNvPr>
            <p:cNvSpPr/>
            <p:nvPr/>
          </p:nvSpPr>
          <p:spPr>
            <a:xfrm>
              <a:off x="2306587" y="180513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5"/>
                  </a:moveTo>
                  <a:cubicBezTo>
                    <a:pt x="4" y="8"/>
                    <a:pt x="7" y="4"/>
                    <a:pt x="7" y="1"/>
                  </a:cubicBezTo>
                  <a:cubicBezTo>
                    <a:pt x="7" y="4"/>
                    <a:pt x="4" y="8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4627;p53">
              <a:extLst>
                <a:ext uri="{FF2B5EF4-FFF2-40B4-BE49-F238E27FC236}">
                  <a16:creationId xmlns:a16="http://schemas.microsoft.com/office/drawing/2014/main" id="{69146A28-7972-4A98-A448-9F8C32D01EA8}"/>
                </a:ext>
              </a:extLst>
            </p:cNvPr>
            <p:cNvSpPr/>
            <p:nvPr/>
          </p:nvSpPr>
          <p:spPr>
            <a:xfrm>
              <a:off x="2308868" y="1791404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4628;p53">
              <a:extLst>
                <a:ext uri="{FF2B5EF4-FFF2-40B4-BE49-F238E27FC236}">
                  <a16:creationId xmlns:a16="http://schemas.microsoft.com/office/drawing/2014/main" id="{BF80D460-05DA-4B28-AC52-DC87B0AF6688}"/>
                </a:ext>
              </a:extLst>
            </p:cNvPr>
            <p:cNvSpPr/>
            <p:nvPr/>
          </p:nvSpPr>
          <p:spPr>
            <a:xfrm>
              <a:off x="2307538" y="1802809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1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4629;p53">
              <a:extLst>
                <a:ext uri="{FF2B5EF4-FFF2-40B4-BE49-F238E27FC236}">
                  <a16:creationId xmlns:a16="http://schemas.microsoft.com/office/drawing/2014/main" id="{D984E873-FFAC-499B-BD3D-7691C34EB8C0}"/>
                </a:ext>
              </a:extLst>
            </p:cNvPr>
            <p:cNvSpPr/>
            <p:nvPr/>
          </p:nvSpPr>
          <p:spPr>
            <a:xfrm>
              <a:off x="2307253" y="1803705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7" y="1"/>
                  </a:moveTo>
                  <a:cubicBezTo>
                    <a:pt x="4" y="8"/>
                    <a:pt x="4" y="15"/>
                    <a:pt x="0" y="25"/>
                  </a:cubicBezTo>
                  <a:cubicBezTo>
                    <a:pt x="4" y="18"/>
                    <a:pt x="7" y="8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4630;p53">
              <a:extLst>
                <a:ext uri="{FF2B5EF4-FFF2-40B4-BE49-F238E27FC236}">
                  <a16:creationId xmlns:a16="http://schemas.microsoft.com/office/drawing/2014/main" id="{A40B2E61-46D8-421D-91CA-AFB2CBD3F501}"/>
                </a:ext>
              </a:extLst>
            </p:cNvPr>
            <p:cNvSpPr/>
            <p:nvPr/>
          </p:nvSpPr>
          <p:spPr>
            <a:xfrm>
              <a:off x="2307103" y="1804045"/>
              <a:ext cx="163" cy="339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" y="25"/>
                  </a:moveTo>
                  <a:cubicBezTo>
                    <a:pt x="4" y="18"/>
                    <a:pt x="8" y="11"/>
                    <a:pt x="11" y="0"/>
                  </a:cubicBezTo>
                  <a:cubicBezTo>
                    <a:pt x="8" y="11"/>
                    <a:pt x="4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4631;p53">
              <a:extLst>
                <a:ext uri="{FF2B5EF4-FFF2-40B4-BE49-F238E27FC236}">
                  <a16:creationId xmlns:a16="http://schemas.microsoft.com/office/drawing/2014/main" id="{82B73212-2C1F-42F8-A405-25110021236F}"/>
                </a:ext>
              </a:extLst>
            </p:cNvPr>
            <p:cNvSpPr/>
            <p:nvPr/>
          </p:nvSpPr>
          <p:spPr>
            <a:xfrm>
              <a:off x="2306248" y="1806041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4632;p53">
              <a:extLst>
                <a:ext uri="{FF2B5EF4-FFF2-40B4-BE49-F238E27FC236}">
                  <a16:creationId xmlns:a16="http://schemas.microsoft.com/office/drawing/2014/main" id="{D3D1D88D-CAE5-43D3-83AF-7F84CC0CBE29}"/>
                </a:ext>
              </a:extLst>
            </p:cNvPr>
            <p:cNvSpPr/>
            <p:nvPr/>
          </p:nvSpPr>
          <p:spPr>
            <a:xfrm>
              <a:off x="2306492" y="180537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4633;p53">
              <a:extLst>
                <a:ext uri="{FF2B5EF4-FFF2-40B4-BE49-F238E27FC236}">
                  <a16:creationId xmlns:a16="http://schemas.microsoft.com/office/drawing/2014/main" id="{51142C61-17C8-49C1-A085-1BE2A58EDE19}"/>
                </a:ext>
              </a:extLst>
            </p:cNvPr>
            <p:cNvSpPr/>
            <p:nvPr/>
          </p:nvSpPr>
          <p:spPr>
            <a:xfrm>
              <a:off x="2305393" y="1809652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1" y="36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4634;p53">
              <a:extLst>
                <a:ext uri="{FF2B5EF4-FFF2-40B4-BE49-F238E27FC236}">
                  <a16:creationId xmlns:a16="http://schemas.microsoft.com/office/drawing/2014/main" id="{A6A8705A-9C31-4325-A185-6819DE731993}"/>
                </a:ext>
              </a:extLst>
            </p:cNvPr>
            <p:cNvSpPr/>
            <p:nvPr/>
          </p:nvSpPr>
          <p:spPr>
            <a:xfrm>
              <a:off x="2304687" y="1814404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2"/>
                  </a:moveTo>
                  <a:lnTo>
                    <a:pt x="0" y="22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4635;p53">
              <a:extLst>
                <a:ext uri="{FF2B5EF4-FFF2-40B4-BE49-F238E27FC236}">
                  <a16:creationId xmlns:a16="http://schemas.microsoft.com/office/drawing/2014/main" id="{06DDDFA9-8FC0-4CCB-8C4C-B74687B31C92}"/>
                </a:ext>
              </a:extLst>
            </p:cNvPr>
            <p:cNvSpPr/>
            <p:nvPr/>
          </p:nvSpPr>
          <p:spPr>
            <a:xfrm>
              <a:off x="2304917" y="1812313"/>
              <a:ext cx="109" cy="584"/>
            </a:xfrm>
            <a:custGeom>
              <a:avLst/>
              <a:gdLst/>
              <a:ahLst/>
              <a:cxnLst/>
              <a:rect l="l" t="t" r="r" b="b"/>
              <a:pathLst>
                <a:path w="8" h="43" extrusionOk="0">
                  <a:moveTo>
                    <a:pt x="1" y="43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4636;p53">
              <a:extLst>
                <a:ext uri="{FF2B5EF4-FFF2-40B4-BE49-F238E27FC236}">
                  <a16:creationId xmlns:a16="http://schemas.microsoft.com/office/drawing/2014/main" id="{253E5D62-A062-4C4D-A02A-2CDA0EB5E6DE}"/>
                </a:ext>
              </a:extLst>
            </p:cNvPr>
            <p:cNvSpPr/>
            <p:nvPr/>
          </p:nvSpPr>
          <p:spPr>
            <a:xfrm>
              <a:off x="2305868" y="1807561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1" y="29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4637;p53">
              <a:extLst>
                <a:ext uri="{FF2B5EF4-FFF2-40B4-BE49-F238E27FC236}">
                  <a16:creationId xmlns:a16="http://schemas.microsoft.com/office/drawing/2014/main" id="{0684413C-5072-4D14-86ED-39186656EE5E}"/>
                </a:ext>
              </a:extLst>
            </p:cNvPr>
            <p:cNvSpPr/>
            <p:nvPr/>
          </p:nvSpPr>
          <p:spPr>
            <a:xfrm>
              <a:off x="2305732" y="1808186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0" y="32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4638;p53">
              <a:extLst>
                <a:ext uri="{FF2B5EF4-FFF2-40B4-BE49-F238E27FC236}">
                  <a16:creationId xmlns:a16="http://schemas.microsoft.com/office/drawing/2014/main" id="{643AFB64-8713-4990-9865-16FE91DCBF39}"/>
                </a:ext>
              </a:extLst>
            </p:cNvPr>
            <p:cNvSpPr/>
            <p:nvPr/>
          </p:nvSpPr>
          <p:spPr>
            <a:xfrm>
              <a:off x="2305107" y="1811363"/>
              <a:ext cx="109" cy="584"/>
            </a:xfrm>
            <a:custGeom>
              <a:avLst/>
              <a:gdLst/>
              <a:ahLst/>
              <a:cxnLst/>
              <a:rect l="l" t="t" r="r" b="b"/>
              <a:pathLst>
                <a:path w="8" h="43" extrusionOk="0">
                  <a:moveTo>
                    <a:pt x="1" y="43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4639;p53">
              <a:extLst>
                <a:ext uri="{FF2B5EF4-FFF2-40B4-BE49-F238E27FC236}">
                  <a16:creationId xmlns:a16="http://schemas.microsoft.com/office/drawing/2014/main" id="{CE55B763-5DD6-4009-8D7D-09A0A963548B}"/>
                </a:ext>
              </a:extLst>
            </p:cNvPr>
            <p:cNvSpPr/>
            <p:nvPr/>
          </p:nvSpPr>
          <p:spPr>
            <a:xfrm>
              <a:off x="2304782" y="1813359"/>
              <a:ext cx="109" cy="638"/>
            </a:xfrm>
            <a:custGeom>
              <a:avLst/>
              <a:gdLst/>
              <a:ahLst/>
              <a:cxnLst/>
              <a:rect l="l" t="t" r="r" b="b"/>
              <a:pathLst>
                <a:path w="8" h="47" extrusionOk="0">
                  <a:moveTo>
                    <a:pt x="0" y="46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4640;p53">
              <a:extLst>
                <a:ext uri="{FF2B5EF4-FFF2-40B4-BE49-F238E27FC236}">
                  <a16:creationId xmlns:a16="http://schemas.microsoft.com/office/drawing/2014/main" id="{BF9C2070-BF07-48EE-B506-C1E0B39D3A28}"/>
                </a:ext>
              </a:extLst>
            </p:cNvPr>
            <p:cNvSpPr/>
            <p:nvPr/>
          </p:nvSpPr>
          <p:spPr>
            <a:xfrm>
              <a:off x="2305257" y="1810467"/>
              <a:ext cx="109" cy="530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0" y="39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4641;p53">
              <a:extLst>
                <a:ext uri="{FF2B5EF4-FFF2-40B4-BE49-F238E27FC236}">
                  <a16:creationId xmlns:a16="http://schemas.microsoft.com/office/drawing/2014/main" id="{18519592-03EE-412F-9B32-770FD279B730}"/>
                </a:ext>
              </a:extLst>
            </p:cNvPr>
            <p:cNvSpPr/>
            <p:nvPr/>
          </p:nvSpPr>
          <p:spPr>
            <a:xfrm>
              <a:off x="2305542" y="1808892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0" y="36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4642;p53">
              <a:extLst>
                <a:ext uri="{FF2B5EF4-FFF2-40B4-BE49-F238E27FC236}">
                  <a16:creationId xmlns:a16="http://schemas.microsoft.com/office/drawing/2014/main" id="{F3721E89-1B79-4C4F-A167-2945E21FE473}"/>
                </a:ext>
              </a:extLst>
            </p:cNvPr>
            <p:cNvSpPr/>
            <p:nvPr/>
          </p:nvSpPr>
          <p:spPr>
            <a:xfrm>
              <a:off x="2306112" y="1806516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25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4643;p53">
              <a:extLst>
                <a:ext uri="{FF2B5EF4-FFF2-40B4-BE49-F238E27FC236}">
                  <a16:creationId xmlns:a16="http://schemas.microsoft.com/office/drawing/2014/main" id="{52DE41FB-EAB5-43B5-A4F9-91DEDD7C9A4C}"/>
                </a:ext>
              </a:extLst>
            </p:cNvPr>
            <p:cNvSpPr/>
            <p:nvPr/>
          </p:nvSpPr>
          <p:spPr>
            <a:xfrm>
              <a:off x="2306017" y="1806991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0" y="29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4644;p53">
              <a:extLst>
                <a:ext uri="{FF2B5EF4-FFF2-40B4-BE49-F238E27FC236}">
                  <a16:creationId xmlns:a16="http://schemas.microsoft.com/office/drawing/2014/main" id="{D49C9FC1-8CB6-4EF3-B5EB-EDC0E84A5CF5}"/>
                </a:ext>
              </a:extLst>
            </p:cNvPr>
            <p:cNvSpPr/>
            <p:nvPr/>
          </p:nvSpPr>
          <p:spPr>
            <a:xfrm>
              <a:off x="2306682" y="1804370"/>
              <a:ext cx="434" cy="774"/>
            </a:xfrm>
            <a:custGeom>
              <a:avLst/>
              <a:gdLst/>
              <a:ahLst/>
              <a:cxnLst/>
              <a:rect l="l" t="t" r="r" b="b"/>
              <a:pathLst>
                <a:path w="32" h="57" extrusionOk="0">
                  <a:moveTo>
                    <a:pt x="32" y="1"/>
                  </a:moveTo>
                  <a:cubicBezTo>
                    <a:pt x="25" y="18"/>
                    <a:pt x="18" y="32"/>
                    <a:pt x="7" y="46"/>
                  </a:cubicBezTo>
                  <a:cubicBezTo>
                    <a:pt x="7" y="50"/>
                    <a:pt x="4" y="53"/>
                    <a:pt x="0" y="57"/>
                  </a:cubicBezTo>
                  <a:cubicBezTo>
                    <a:pt x="4" y="53"/>
                    <a:pt x="7" y="50"/>
                    <a:pt x="7" y="46"/>
                  </a:cubicBezTo>
                  <a:cubicBezTo>
                    <a:pt x="18" y="32"/>
                    <a:pt x="25" y="18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4645;p53">
              <a:extLst>
                <a:ext uri="{FF2B5EF4-FFF2-40B4-BE49-F238E27FC236}">
                  <a16:creationId xmlns:a16="http://schemas.microsoft.com/office/drawing/2014/main" id="{4376D9D4-76C6-4781-843C-D2F76F372098}"/>
                </a:ext>
              </a:extLst>
            </p:cNvPr>
            <p:cNvSpPr/>
            <p:nvPr/>
          </p:nvSpPr>
          <p:spPr>
            <a:xfrm>
              <a:off x="2307633" y="1802280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4646;p53">
              <a:extLst>
                <a:ext uri="{FF2B5EF4-FFF2-40B4-BE49-F238E27FC236}">
                  <a16:creationId xmlns:a16="http://schemas.microsoft.com/office/drawing/2014/main" id="{F0105B54-D3CD-4753-B25F-A3BC4B1E4056}"/>
                </a:ext>
              </a:extLst>
            </p:cNvPr>
            <p:cNvSpPr/>
            <p:nvPr/>
          </p:nvSpPr>
          <p:spPr>
            <a:xfrm>
              <a:off x="2307769" y="1801614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4647;p53">
              <a:extLst>
                <a:ext uri="{FF2B5EF4-FFF2-40B4-BE49-F238E27FC236}">
                  <a16:creationId xmlns:a16="http://schemas.microsoft.com/office/drawing/2014/main" id="{44657758-43E4-4DD7-B5D4-6FFB98B82437}"/>
                </a:ext>
              </a:extLst>
            </p:cNvPr>
            <p:cNvSpPr/>
            <p:nvPr/>
          </p:nvSpPr>
          <p:spPr>
            <a:xfrm>
              <a:off x="2307823" y="1800759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7" y="1"/>
                  </a:moveTo>
                  <a:lnTo>
                    <a:pt x="4" y="15"/>
                  </a:lnTo>
                  <a:cubicBezTo>
                    <a:pt x="0" y="22"/>
                    <a:pt x="0" y="25"/>
                    <a:pt x="0" y="32"/>
                  </a:cubicBezTo>
                  <a:cubicBezTo>
                    <a:pt x="4" y="22"/>
                    <a:pt x="7" y="11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4648;p53">
              <a:extLst>
                <a:ext uri="{FF2B5EF4-FFF2-40B4-BE49-F238E27FC236}">
                  <a16:creationId xmlns:a16="http://schemas.microsoft.com/office/drawing/2014/main" id="{7559F86C-09F4-445B-BEB1-C39CE382646E}"/>
                </a:ext>
              </a:extLst>
            </p:cNvPr>
            <p:cNvSpPr/>
            <p:nvPr/>
          </p:nvSpPr>
          <p:spPr>
            <a:xfrm>
              <a:off x="2564356" y="1700353"/>
              <a:ext cx="79157" cy="32179"/>
            </a:xfrm>
            <a:custGeom>
              <a:avLst/>
              <a:gdLst/>
              <a:ahLst/>
              <a:cxnLst/>
              <a:rect l="l" t="t" r="r" b="b"/>
              <a:pathLst>
                <a:path w="5830" h="2370" extrusionOk="0">
                  <a:moveTo>
                    <a:pt x="2643" y="1"/>
                  </a:moveTo>
                  <a:cubicBezTo>
                    <a:pt x="2561" y="1"/>
                    <a:pt x="2452" y="20"/>
                    <a:pt x="2371" y="65"/>
                  </a:cubicBezTo>
                  <a:cubicBezTo>
                    <a:pt x="2318" y="90"/>
                    <a:pt x="2283" y="135"/>
                    <a:pt x="2276" y="191"/>
                  </a:cubicBezTo>
                  <a:cubicBezTo>
                    <a:pt x="2265" y="293"/>
                    <a:pt x="2230" y="366"/>
                    <a:pt x="2160" y="405"/>
                  </a:cubicBezTo>
                  <a:cubicBezTo>
                    <a:pt x="2127" y="424"/>
                    <a:pt x="2088" y="434"/>
                    <a:pt x="2041" y="434"/>
                  </a:cubicBezTo>
                  <a:cubicBezTo>
                    <a:pt x="1953" y="434"/>
                    <a:pt x="1840" y="398"/>
                    <a:pt x="1695" y="324"/>
                  </a:cubicBezTo>
                  <a:cubicBezTo>
                    <a:pt x="1557" y="256"/>
                    <a:pt x="1390" y="224"/>
                    <a:pt x="1258" y="224"/>
                  </a:cubicBezTo>
                  <a:cubicBezTo>
                    <a:pt x="1180" y="224"/>
                    <a:pt x="1114" y="235"/>
                    <a:pt x="1075" y="258"/>
                  </a:cubicBezTo>
                  <a:cubicBezTo>
                    <a:pt x="1058" y="268"/>
                    <a:pt x="1047" y="279"/>
                    <a:pt x="1044" y="289"/>
                  </a:cubicBezTo>
                  <a:cubicBezTo>
                    <a:pt x="1023" y="492"/>
                    <a:pt x="781" y="664"/>
                    <a:pt x="669" y="713"/>
                  </a:cubicBezTo>
                  <a:lnTo>
                    <a:pt x="669" y="716"/>
                  </a:lnTo>
                  <a:lnTo>
                    <a:pt x="666" y="720"/>
                  </a:lnTo>
                  <a:lnTo>
                    <a:pt x="662" y="727"/>
                  </a:lnTo>
                  <a:lnTo>
                    <a:pt x="662" y="730"/>
                  </a:lnTo>
                  <a:lnTo>
                    <a:pt x="659" y="734"/>
                  </a:lnTo>
                  <a:lnTo>
                    <a:pt x="659" y="737"/>
                  </a:lnTo>
                  <a:lnTo>
                    <a:pt x="652" y="744"/>
                  </a:lnTo>
                  <a:lnTo>
                    <a:pt x="652" y="748"/>
                  </a:lnTo>
                  <a:lnTo>
                    <a:pt x="645" y="758"/>
                  </a:lnTo>
                  <a:lnTo>
                    <a:pt x="645" y="762"/>
                  </a:lnTo>
                  <a:lnTo>
                    <a:pt x="638" y="772"/>
                  </a:lnTo>
                  <a:lnTo>
                    <a:pt x="634" y="776"/>
                  </a:lnTo>
                  <a:lnTo>
                    <a:pt x="627" y="793"/>
                  </a:lnTo>
                  <a:lnTo>
                    <a:pt x="617" y="814"/>
                  </a:lnTo>
                  <a:lnTo>
                    <a:pt x="613" y="825"/>
                  </a:lnTo>
                  <a:lnTo>
                    <a:pt x="606" y="839"/>
                  </a:lnTo>
                  <a:lnTo>
                    <a:pt x="599" y="849"/>
                  </a:lnTo>
                  <a:lnTo>
                    <a:pt x="592" y="863"/>
                  </a:lnTo>
                  <a:lnTo>
                    <a:pt x="585" y="877"/>
                  </a:lnTo>
                  <a:lnTo>
                    <a:pt x="582" y="895"/>
                  </a:lnTo>
                  <a:lnTo>
                    <a:pt x="575" y="912"/>
                  </a:lnTo>
                  <a:lnTo>
                    <a:pt x="571" y="919"/>
                  </a:lnTo>
                  <a:cubicBezTo>
                    <a:pt x="627" y="958"/>
                    <a:pt x="676" y="1007"/>
                    <a:pt x="715" y="1059"/>
                  </a:cubicBezTo>
                  <a:lnTo>
                    <a:pt x="739" y="1091"/>
                  </a:lnTo>
                  <a:cubicBezTo>
                    <a:pt x="777" y="1134"/>
                    <a:pt x="843" y="1152"/>
                    <a:pt x="904" y="1152"/>
                  </a:cubicBezTo>
                  <a:cubicBezTo>
                    <a:pt x="924" y="1152"/>
                    <a:pt x="942" y="1150"/>
                    <a:pt x="960" y="1147"/>
                  </a:cubicBezTo>
                  <a:cubicBezTo>
                    <a:pt x="998" y="1143"/>
                    <a:pt x="1037" y="1122"/>
                    <a:pt x="1058" y="1087"/>
                  </a:cubicBezTo>
                  <a:cubicBezTo>
                    <a:pt x="1068" y="1052"/>
                    <a:pt x="1100" y="1024"/>
                    <a:pt x="1135" y="1014"/>
                  </a:cubicBezTo>
                  <a:cubicBezTo>
                    <a:pt x="1148" y="1010"/>
                    <a:pt x="1162" y="1008"/>
                    <a:pt x="1178" y="1008"/>
                  </a:cubicBezTo>
                  <a:cubicBezTo>
                    <a:pt x="1373" y="1008"/>
                    <a:pt x="1757" y="1273"/>
                    <a:pt x="1915" y="1402"/>
                  </a:cubicBezTo>
                  <a:cubicBezTo>
                    <a:pt x="1936" y="1420"/>
                    <a:pt x="1954" y="1437"/>
                    <a:pt x="1968" y="1451"/>
                  </a:cubicBezTo>
                  <a:cubicBezTo>
                    <a:pt x="1992" y="1472"/>
                    <a:pt x="2013" y="1500"/>
                    <a:pt x="2024" y="1532"/>
                  </a:cubicBezTo>
                  <a:cubicBezTo>
                    <a:pt x="2027" y="1546"/>
                    <a:pt x="2027" y="1563"/>
                    <a:pt x="2024" y="1577"/>
                  </a:cubicBezTo>
                  <a:cubicBezTo>
                    <a:pt x="2010" y="1641"/>
                    <a:pt x="1947" y="1651"/>
                    <a:pt x="1887" y="1662"/>
                  </a:cubicBezTo>
                  <a:cubicBezTo>
                    <a:pt x="1817" y="1676"/>
                    <a:pt x="1730" y="1693"/>
                    <a:pt x="1695" y="1763"/>
                  </a:cubicBezTo>
                  <a:cubicBezTo>
                    <a:pt x="1641" y="1871"/>
                    <a:pt x="1549" y="1899"/>
                    <a:pt x="1456" y="1899"/>
                  </a:cubicBezTo>
                  <a:cubicBezTo>
                    <a:pt x="1398" y="1899"/>
                    <a:pt x="1341" y="1888"/>
                    <a:pt x="1292" y="1879"/>
                  </a:cubicBezTo>
                  <a:cubicBezTo>
                    <a:pt x="1261" y="1871"/>
                    <a:pt x="1227" y="1867"/>
                    <a:pt x="1195" y="1867"/>
                  </a:cubicBezTo>
                  <a:cubicBezTo>
                    <a:pt x="1184" y="1867"/>
                    <a:pt x="1173" y="1867"/>
                    <a:pt x="1163" y="1868"/>
                  </a:cubicBezTo>
                  <a:cubicBezTo>
                    <a:pt x="1159" y="1872"/>
                    <a:pt x="1152" y="1875"/>
                    <a:pt x="1149" y="1879"/>
                  </a:cubicBezTo>
                  <a:cubicBezTo>
                    <a:pt x="1128" y="1893"/>
                    <a:pt x="1103" y="1907"/>
                    <a:pt x="1079" y="1914"/>
                  </a:cubicBezTo>
                  <a:lnTo>
                    <a:pt x="1058" y="1921"/>
                  </a:lnTo>
                  <a:lnTo>
                    <a:pt x="1040" y="1928"/>
                  </a:lnTo>
                  <a:lnTo>
                    <a:pt x="1037" y="1928"/>
                  </a:lnTo>
                  <a:cubicBezTo>
                    <a:pt x="869" y="1970"/>
                    <a:pt x="697" y="1991"/>
                    <a:pt x="526" y="1994"/>
                  </a:cubicBezTo>
                  <a:lnTo>
                    <a:pt x="494" y="1994"/>
                  </a:lnTo>
                  <a:lnTo>
                    <a:pt x="372" y="1998"/>
                  </a:lnTo>
                  <a:lnTo>
                    <a:pt x="372" y="1994"/>
                  </a:lnTo>
                  <a:lnTo>
                    <a:pt x="351" y="1994"/>
                  </a:lnTo>
                  <a:cubicBezTo>
                    <a:pt x="337" y="1994"/>
                    <a:pt x="323" y="1994"/>
                    <a:pt x="312" y="1991"/>
                  </a:cubicBezTo>
                  <a:cubicBezTo>
                    <a:pt x="309" y="1990"/>
                    <a:pt x="305" y="1990"/>
                    <a:pt x="301" y="1990"/>
                  </a:cubicBezTo>
                  <a:cubicBezTo>
                    <a:pt x="247" y="1990"/>
                    <a:pt x="153" y="2038"/>
                    <a:pt x="81" y="2113"/>
                  </a:cubicBezTo>
                  <a:cubicBezTo>
                    <a:pt x="46" y="2141"/>
                    <a:pt x="21" y="2180"/>
                    <a:pt x="0" y="2218"/>
                  </a:cubicBezTo>
                  <a:cubicBezTo>
                    <a:pt x="20" y="2219"/>
                    <a:pt x="40" y="2220"/>
                    <a:pt x="59" y="2220"/>
                  </a:cubicBezTo>
                  <a:cubicBezTo>
                    <a:pt x="112" y="2220"/>
                    <a:pt x="164" y="2216"/>
                    <a:pt x="218" y="2211"/>
                  </a:cubicBezTo>
                  <a:cubicBezTo>
                    <a:pt x="296" y="2204"/>
                    <a:pt x="379" y="2197"/>
                    <a:pt x="459" y="2197"/>
                  </a:cubicBezTo>
                  <a:cubicBezTo>
                    <a:pt x="571" y="2197"/>
                    <a:pt x="674" y="2211"/>
                    <a:pt x="746" y="2260"/>
                  </a:cubicBezTo>
                  <a:cubicBezTo>
                    <a:pt x="775" y="2278"/>
                    <a:pt x="804" y="2286"/>
                    <a:pt x="835" y="2286"/>
                  </a:cubicBezTo>
                  <a:cubicBezTo>
                    <a:pt x="876" y="2286"/>
                    <a:pt x="920" y="2273"/>
                    <a:pt x="974" y="2253"/>
                  </a:cubicBezTo>
                  <a:cubicBezTo>
                    <a:pt x="1017" y="2239"/>
                    <a:pt x="1068" y="2222"/>
                    <a:pt x="1118" y="2222"/>
                  </a:cubicBezTo>
                  <a:cubicBezTo>
                    <a:pt x="1169" y="2222"/>
                    <a:pt x="1220" y="2240"/>
                    <a:pt x="1261" y="2299"/>
                  </a:cubicBezTo>
                  <a:cubicBezTo>
                    <a:pt x="1292" y="2343"/>
                    <a:pt x="1345" y="2354"/>
                    <a:pt x="1417" y="2354"/>
                  </a:cubicBezTo>
                  <a:cubicBezTo>
                    <a:pt x="1442" y="2354"/>
                    <a:pt x="1469" y="2353"/>
                    <a:pt x="1499" y="2351"/>
                  </a:cubicBezTo>
                  <a:lnTo>
                    <a:pt x="1544" y="2348"/>
                  </a:lnTo>
                  <a:lnTo>
                    <a:pt x="1600" y="2348"/>
                  </a:lnTo>
                  <a:cubicBezTo>
                    <a:pt x="1614" y="2348"/>
                    <a:pt x="1625" y="2348"/>
                    <a:pt x="1639" y="2351"/>
                  </a:cubicBezTo>
                  <a:lnTo>
                    <a:pt x="1646" y="2351"/>
                  </a:lnTo>
                  <a:cubicBezTo>
                    <a:pt x="1660" y="2355"/>
                    <a:pt x="1670" y="2358"/>
                    <a:pt x="1684" y="2362"/>
                  </a:cubicBezTo>
                  <a:cubicBezTo>
                    <a:pt x="1697" y="2367"/>
                    <a:pt x="1727" y="2369"/>
                    <a:pt x="1768" y="2369"/>
                  </a:cubicBezTo>
                  <a:cubicBezTo>
                    <a:pt x="1840" y="2369"/>
                    <a:pt x="1946" y="2362"/>
                    <a:pt x="2059" y="2351"/>
                  </a:cubicBezTo>
                  <a:cubicBezTo>
                    <a:pt x="2146" y="2341"/>
                    <a:pt x="2244" y="2330"/>
                    <a:pt x="2336" y="2316"/>
                  </a:cubicBezTo>
                  <a:lnTo>
                    <a:pt x="2339" y="2313"/>
                  </a:lnTo>
                  <a:lnTo>
                    <a:pt x="2346" y="2299"/>
                  </a:lnTo>
                  <a:cubicBezTo>
                    <a:pt x="2350" y="2295"/>
                    <a:pt x="2353" y="2288"/>
                    <a:pt x="2357" y="2281"/>
                  </a:cubicBezTo>
                  <a:lnTo>
                    <a:pt x="2364" y="2271"/>
                  </a:lnTo>
                  <a:cubicBezTo>
                    <a:pt x="2367" y="2264"/>
                    <a:pt x="2367" y="2257"/>
                    <a:pt x="2371" y="2253"/>
                  </a:cubicBezTo>
                  <a:lnTo>
                    <a:pt x="2374" y="2239"/>
                  </a:lnTo>
                  <a:cubicBezTo>
                    <a:pt x="2374" y="2232"/>
                    <a:pt x="2378" y="2229"/>
                    <a:pt x="2381" y="2222"/>
                  </a:cubicBezTo>
                  <a:lnTo>
                    <a:pt x="2385" y="2208"/>
                  </a:lnTo>
                  <a:cubicBezTo>
                    <a:pt x="2385" y="2204"/>
                    <a:pt x="2385" y="2197"/>
                    <a:pt x="2388" y="2194"/>
                  </a:cubicBezTo>
                  <a:cubicBezTo>
                    <a:pt x="2388" y="2187"/>
                    <a:pt x="2388" y="2183"/>
                    <a:pt x="2388" y="2180"/>
                  </a:cubicBezTo>
                  <a:cubicBezTo>
                    <a:pt x="2392" y="2176"/>
                    <a:pt x="2388" y="2169"/>
                    <a:pt x="2392" y="2162"/>
                  </a:cubicBezTo>
                  <a:cubicBezTo>
                    <a:pt x="2395" y="2159"/>
                    <a:pt x="2392" y="2155"/>
                    <a:pt x="2392" y="2152"/>
                  </a:cubicBezTo>
                  <a:lnTo>
                    <a:pt x="2392" y="2138"/>
                  </a:lnTo>
                  <a:lnTo>
                    <a:pt x="2392" y="2131"/>
                  </a:lnTo>
                  <a:lnTo>
                    <a:pt x="2392" y="2110"/>
                  </a:lnTo>
                  <a:cubicBezTo>
                    <a:pt x="2388" y="2068"/>
                    <a:pt x="2399" y="2029"/>
                    <a:pt x="2423" y="1994"/>
                  </a:cubicBezTo>
                  <a:cubicBezTo>
                    <a:pt x="2465" y="1935"/>
                    <a:pt x="2539" y="1924"/>
                    <a:pt x="2598" y="1917"/>
                  </a:cubicBezTo>
                  <a:cubicBezTo>
                    <a:pt x="2626" y="1914"/>
                    <a:pt x="2658" y="1907"/>
                    <a:pt x="2686" y="1900"/>
                  </a:cubicBezTo>
                  <a:cubicBezTo>
                    <a:pt x="2735" y="1879"/>
                    <a:pt x="2777" y="1847"/>
                    <a:pt x="2812" y="1809"/>
                  </a:cubicBezTo>
                  <a:cubicBezTo>
                    <a:pt x="2871" y="1756"/>
                    <a:pt x="2931" y="1704"/>
                    <a:pt x="3008" y="1704"/>
                  </a:cubicBezTo>
                  <a:cubicBezTo>
                    <a:pt x="3046" y="1693"/>
                    <a:pt x="3085" y="1679"/>
                    <a:pt x="3116" y="1655"/>
                  </a:cubicBezTo>
                  <a:cubicBezTo>
                    <a:pt x="3173" y="1622"/>
                    <a:pt x="3235" y="1588"/>
                    <a:pt x="3299" y="1588"/>
                  </a:cubicBezTo>
                  <a:cubicBezTo>
                    <a:pt x="3319" y="1588"/>
                    <a:pt x="3338" y="1591"/>
                    <a:pt x="3358" y="1599"/>
                  </a:cubicBezTo>
                  <a:cubicBezTo>
                    <a:pt x="3396" y="1616"/>
                    <a:pt x="3435" y="1637"/>
                    <a:pt x="3466" y="1665"/>
                  </a:cubicBezTo>
                  <a:lnTo>
                    <a:pt x="3501" y="1690"/>
                  </a:lnTo>
                  <a:cubicBezTo>
                    <a:pt x="3543" y="1718"/>
                    <a:pt x="3571" y="1733"/>
                    <a:pt x="3595" y="1733"/>
                  </a:cubicBezTo>
                  <a:cubicBezTo>
                    <a:pt x="3609" y="1733"/>
                    <a:pt x="3621" y="1728"/>
                    <a:pt x="3634" y="1718"/>
                  </a:cubicBezTo>
                  <a:cubicBezTo>
                    <a:pt x="3673" y="1686"/>
                    <a:pt x="3718" y="1662"/>
                    <a:pt x="3771" y="1648"/>
                  </a:cubicBezTo>
                  <a:cubicBezTo>
                    <a:pt x="3816" y="1634"/>
                    <a:pt x="3858" y="1620"/>
                    <a:pt x="3953" y="1507"/>
                  </a:cubicBezTo>
                  <a:cubicBezTo>
                    <a:pt x="4075" y="1360"/>
                    <a:pt x="4177" y="1322"/>
                    <a:pt x="4289" y="1322"/>
                  </a:cubicBezTo>
                  <a:cubicBezTo>
                    <a:pt x="4327" y="1322"/>
                    <a:pt x="4366" y="1322"/>
                    <a:pt x="4408" y="1329"/>
                  </a:cubicBezTo>
                  <a:lnTo>
                    <a:pt x="4450" y="1332"/>
                  </a:lnTo>
                  <a:lnTo>
                    <a:pt x="4457" y="1332"/>
                  </a:lnTo>
                  <a:lnTo>
                    <a:pt x="4506" y="1339"/>
                  </a:lnTo>
                  <a:cubicBezTo>
                    <a:pt x="4530" y="1342"/>
                    <a:pt x="4552" y="1344"/>
                    <a:pt x="4573" y="1344"/>
                  </a:cubicBezTo>
                  <a:cubicBezTo>
                    <a:pt x="4681" y="1344"/>
                    <a:pt x="4751" y="1307"/>
                    <a:pt x="4804" y="1248"/>
                  </a:cubicBezTo>
                  <a:cubicBezTo>
                    <a:pt x="4832" y="1213"/>
                    <a:pt x="4860" y="1175"/>
                    <a:pt x="4877" y="1133"/>
                  </a:cubicBezTo>
                  <a:cubicBezTo>
                    <a:pt x="4933" y="1021"/>
                    <a:pt x="5052" y="979"/>
                    <a:pt x="5157" y="940"/>
                  </a:cubicBezTo>
                  <a:cubicBezTo>
                    <a:pt x="5217" y="926"/>
                    <a:pt x="5273" y="898"/>
                    <a:pt x="5322" y="867"/>
                  </a:cubicBezTo>
                  <a:cubicBezTo>
                    <a:pt x="5451" y="772"/>
                    <a:pt x="5682" y="674"/>
                    <a:pt x="5794" y="629"/>
                  </a:cubicBezTo>
                  <a:lnTo>
                    <a:pt x="5822" y="618"/>
                  </a:lnTo>
                  <a:cubicBezTo>
                    <a:pt x="5822" y="618"/>
                    <a:pt x="5822" y="615"/>
                    <a:pt x="5826" y="611"/>
                  </a:cubicBezTo>
                  <a:cubicBezTo>
                    <a:pt x="5826" y="608"/>
                    <a:pt x="5829" y="601"/>
                    <a:pt x="5829" y="590"/>
                  </a:cubicBezTo>
                  <a:lnTo>
                    <a:pt x="5829" y="590"/>
                  </a:lnTo>
                  <a:lnTo>
                    <a:pt x="5819" y="597"/>
                  </a:lnTo>
                  <a:lnTo>
                    <a:pt x="5815" y="597"/>
                  </a:lnTo>
                  <a:lnTo>
                    <a:pt x="5798" y="587"/>
                  </a:lnTo>
                  <a:lnTo>
                    <a:pt x="5787" y="583"/>
                  </a:lnTo>
                  <a:lnTo>
                    <a:pt x="5777" y="576"/>
                  </a:lnTo>
                  <a:lnTo>
                    <a:pt x="5763" y="573"/>
                  </a:lnTo>
                  <a:lnTo>
                    <a:pt x="5756" y="569"/>
                  </a:lnTo>
                  <a:lnTo>
                    <a:pt x="5742" y="566"/>
                  </a:lnTo>
                  <a:lnTo>
                    <a:pt x="5651" y="566"/>
                  </a:lnTo>
                  <a:cubicBezTo>
                    <a:pt x="5642" y="567"/>
                    <a:pt x="5634" y="567"/>
                    <a:pt x="5625" y="567"/>
                  </a:cubicBezTo>
                  <a:cubicBezTo>
                    <a:pt x="5567" y="567"/>
                    <a:pt x="5511" y="547"/>
                    <a:pt x="5462" y="513"/>
                  </a:cubicBezTo>
                  <a:cubicBezTo>
                    <a:pt x="5430" y="492"/>
                    <a:pt x="5402" y="468"/>
                    <a:pt x="5378" y="440"/>
                  </a:cubicBezTo>
                  <a:cubicBezTo>
                    <a:pt x="5297" y="342"/>
                    <a:pt x="5248" y="321"/>
                    <a:pt x="5192" y="321"/>
                  </a:cubicBezTo>
                  <a:cubicBezTo>
                    <a:pt x="5171" y="321"/>
                    <a:pt x="5150" y="324"/>
                    <a:pt x="5129" y="324"/>
                  </a:cubicBezTo>
                  <a:cubicBezTo>
                    <a:pt x="5098" y="330"/>
                    <a:pt x="5067" y="333"/>
                    <a:pt x="5036" y="333"/>
                  </a:cubicBezTo>
                  <a:cubicBezTo>
                    <a:pt x="4988" y="333"/>
                    <a:pt x="4941" y="326"/>
                    <a:pt x="4895" y="314"/>
                  </a:cubicBezTo>
                  <a:lnTo>
                    <a:pt x="4870" y="307"/>
                  </a:lnTo>
                  <a:cubicBezTo>
                    <a:pt x="4669" y="262"/>
                    <a:pt x="4148" y="205"/>
                    <a:pt x="3810" y="205"/>
                  </a:cubicBezTo>
                  <a:cubicBezTo>
                    <a:pt x="3801" y="205"/>
                    <a:pt x="3791" y="205"/>
                    <a:pt x="3781" y="205"/>
                  </a:cubicBezTo>
                  <a:cubicBezTo>
                    <a:pt x="3764" y="204"/>
                    <a:pt x="3746" y="203"/>
                    <a:pt x="3728" y="203"/>
                  </a:cubicBezTo>
                  <a:cubicBezTo>
                    <a:pt x="3661" y="203"/>
                    <a:pt x="3593" y="213"/>
                    <a:pt x="3529" y="230"/>
                  </a:cubicBezTo>
                  <a:cubicBezTo>
                    <a:pt x="3492" y="245"/>
                    <a:pt x="3451" y="252"/>
                    <a:pt x="3406" y="252"/>
                  </a:cubicBezTo>
                  <a:cubicBezTo>
                    <a:pt x="3234" y="252"/>
                    <a:pt x="3010" y="151"/>
                    <a:pt x="2791" y="37"/>
                  </a:cubicBezTo>
                  <a:lnTo>
                    <a:pt x="2745" y="16"/>
                  </a:lnTo>
                  <a:cubicBezTo>
                    <a:pt x="2724" y="6"/>
                    <a:pt x="2687" y="1"/>
                    <a:pt x="264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4649;p53">
              <a:extLst>
                <a:ext uri="{FF2B5EF4-FFF2-40B4-BE49-F238E27FC236}">
                  <a16:creationId xmlns:a16="http://schemas.microsoft.com/office/drawing/2014/main" id="{F1B87160-1525-460F-8D4F-F537424F4A0D}"/>
                </a:ext>
              </a:extLst>
            </p:cNvPr>
            <p:cNvSpPr/>
            <p:nvPr/>
          </p:nvSpPr>
          <p:spPr>
            <a:xfrm>
              <a:off x="2342432" y="1695723"/>
              <a:ext cx="47874" cy="20841"/>
            </a:xfrm>
            <a:custGeom>
              <a:avLst/>
              <a:gdLst/>
              <a:ahLst/>
              <a:cxnLst/>
              <a:rect l="l" t="t" r="r" b="b"/>
              <a:pathLst>
                <a:path w="3526" h="1535" extrusionOk="0">
                  <a:moveTo>
                    <a:pt x="118" y="1"/>
                  </a:moveTo>
                  <a:cubicBezTo>
                    <a:pt x="101" y="1"/>
                    <a:pt x="85" y="1"/>
                    <a:pt x="70" y="4"/>
                  </a:cubicBezTo>
                  <a:lnTo>
                    <a:pt x="60" y="4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2" y="11"/>
                  </a:lnTo>
                  <a:lnTo>
                    <a:pt x="25" y="14"/>
                  </a:lnTo>
                  <a:lnTo>
                    <a:pt x="7" y="25"/>
                  </a:lnTo>
                  <a:lnTo>
                    <a:pt x="0" y="28"/>
                  </a:lnTo>
                  <a:cubicBezTo>
                    <a:pt x="81" y="56"/>
                    <a:pt x="161" y="84"/>
                    <a:pt x="245" y="105"/>
                  </a:cubicBezTo>
                  <a:cubicBezTo>
                    <a:pt x="476" y="168"/>
                    <a:pt x="718" y="235"/>
                    <a:pt x="767" y="490"/>
                  </a:cubicBezTo>
                  <a:cubicBezTo>
                    <a:pt x="795" y="651"/>
                    <a:pt x="851" y="700"/>
                    <a:pt x="896" y="746"/>
                  </a:cubicBezTo>
                  <a:cubicBezTo>
                    <a:pt x="973" y="819"/>
                    <a:pt x="1022" y="882"/>
                    <a:pt x="973" y="1082"/>
                  </a:cubicBezTo>
                  <a:cubicBezTo>
                    <a:pt x="963" y="1124"/>
                    <a:pt x="945" y="1162"/>
                    <a:pt x="921" y="1197"/>
                  </a:cubicBezTo>
                  <a:lnTo>
                    <a:pt x="935" y="1197"/>
                  </a:lnTo>
                  <a:cubicBezTo>
                    <a:pt x="973" y="1200"/>
                    <a:pt x="1012" y="1201"/>
                    <a:pt x="1050" y="1201"/>
                  </a:cubicBezTo>
                  <a:cubicBezTo>
                    <a:pt x="1127" y="1201"/>
                    <a:pt x="1203" y="1196"/>
                    <a:pt x="1278" y="1187"/>
                  </a:cubicBezTo>
                  <a:lnTo>
                    <a:pt x="1295" y="1187"/>
                  </a:lnTo>
                  <a:lnTo>
                    <a:pt x="1306" y="1183"/>
                  </a:lnTo>
                  <a:lnTo>
                    <a:pt x="1316" y="1183"/>
                  </a:lnTo>
                  <a:lnTo>
                    <a:pt x="1327" y="1180"/>
                  </a:lnTo>
                  <a:lnTo>
                    <a:pt x="1341" y="1176"/>
                  </a:lnTo>
                  <a:cubicBezTo>
                    <a:pt x="1375" y="1163"/>
                    <a:pt x="1406" y="1156"/>
                    <a:pt x="1434" y="1156"/>
                  </a:cubicBezTo>
                  <a:cubicBezTo>
                    <a:pt x="1558" y="1156"/>
                    <a:pt x="1635" y="1273"/>
                    <a:pt x="1712" y="1390"/>
                  </a:cubicBezTo>
                  <a:cubicBezTo>
                    <a:pt x="1736" y="1428"/>
                    <a:pt x="1764" y="1467"/>
                    <a:pt x="1792" y="1509"/>
                  </a:cubicBezTo>
                  <a:lnTo>
                    <a:pt x="1796" y="1512"/>
                  </a:lnTo>
                  <a:lnTo>
                    <a:pt x="1817" y="1516"/>
                  </a:lnTo>
                  <a:cubicBezTo>
                    <a:pt x="1848" y="1512"/>
                    <a:pt x="1880" y="1505"/>
                    <a:pt x="1911" y="1498"/>
                  </a:cubicBezTo>
                  <a:lnTo>
                    <a:pt x="1929" y="1495"/>
                  </a:lnTo>
                  <a:lnTo>
                    <a:pt x="2013" y="1474"/>
                  </a:lnTo>
                  <a:cubicBezTo>
                    <a:pt x="2115" y="1449"/>
                    <a:pt x="2220" y="1428"/>
                    <a:pt x="2325" y="1414"/>
                  </a:cubicBezTo>
                  <a:cubicBezTo>
                    <a:pt x="2339" y="1414"/>
                    <a:pt x="2353" y="1411"/>
                    <a:pt x="2370" y="1411"/>
                  </a:cubicBezTo>
                  <a:lnTo>
                    <a:pt x="2489" y="1411"/>
                  </a:lnTo>
                  <a:lnTo>
                    <a:pt x="2542" y="1414"/>
                  </a:lnTo>
                  <a:lnTo>
                    <a:pt x="2549" y="1414"/>
                  </a:lnTo>
                  <a:lnTo>
                    <a:pt x="2608" y="1421"/>
                  </a:lnTo>
                  <a:lnTo>
                    <a:pt x="2622" y="1421"/>
                  </a:lnTo>
                  <a:lnTo>
                    <a:pt x="2671" y="1428"/>
                  </a:lnTo>
                  <a:lnTo>
                    <a:pt x="2692" y="1432"/>
                  </a:lnTo>
                  <a:lnTo>
                    <a:pt x="2717" y="1435"/>
                  </a:lnTo>
                  <a:cubicBezTo>
                    <a:pt x="2717" y="1425"/>
                    <a:pt x="2717" y="1418"/>
                    <a:pt x="2720" y="1407"/>
                  </a:cubicBezTo>
                  <a:cubicBezTo>
                    <a:pt x="2720" y="1400"/>
                    <a:pt x="2724" y="1397"/>
                    <a:pt x="2724" y="1390"/>
                  </a:cubicBezTo>
                  <a:cubicBezTo>
                    <a:pt x="2727" y="1386"/>
                    <a:pt x="2727" y="1379"/>
                    <a:pt x="2731" y="1376"/>
                  </a:cubicBezTo>
                  <a:cubicBezTo>
                    <a:pt x="2748" y="1337"/>
                    <a:pt x="2783" y="1313"/>
                    <a:pt x="2825" y="1309"/>
                  </a:cubicBezTo>
                  <a:cubicBezTo>
                    <a:pt x="2830" y="1308"/>
                    <a:pt x="2835" y="1307"/>
                    <a:pt x="2839" y="1307"/>
                  </a:cubicBezTo>
                  <a:cubicBezTo>
                    <a:pt x="2844" y="1307"/>
                    <a:pt x="2848" y="1308"/>
                    <a:pt x="2853" y="1309"/>
                  </a:cubicBezTo>
                  <a:lnTo>
                    <a:pt x="2860" y="1309"/>
                  </a:lnTo>
                  <a:cubicBezTo>
                    <a:pt x="2874" y="1309"/>
                    <a:pt x="2888" y="1309"/>
                    <a:pt x="2902" y="1313"/>
                  </a:cubicBezTo>
                  <a:cubicBezTo>
                    <a:pt x="2920" y="1316"/>
                    <a:pt x="2934" y="1320"/>
                    <a:pt x="2951" y="1323"/>
                  </a:cubicBezTo>
                  <a:cubicBezTo>
                    <a:pt x="2965" y="1330"/>
                    <a:pt x="2983" y="1337"/>
                    <a:pt x="3000" y="1344"/>
                  </a:cubicBezTo>
                  <a:lnTo>
                    <a:pt x="3004" y="1344"/>
                  </a:lnTo>
                  <a:cubicBezTo>
                    <a:pt x="3018" y="1348"/>
                    <a:pt x="3032" y="1358"/>
                    <a:pt x="3046" y="1365"/>
                  </a:cubicBezTo>
                  <a:lnTo>
                    <a:pt x="3049" y="1369"/>
                  </a:lnTo>
                  <a:cubicBezTo>
                    <a:pt x="3067" y="1376"/>
                    <a:pt x="3081" y="1383"/>
                    <a:pt x="3095" y="1390"/>
                  </a:cubicBezTo>
                  <a:lnTo>
                    <a:pt x="3098" y="1393"/>
                  </a:lnTo>
                  <a:cubicBezTo>
                    <a:pt x="3112" y="1404"/>
                    <a:pt x="3126" y="1411"/>
                    <a:pt x="3137" y="1418"/>
                  </a:cubicBezTo>
                  <a:lnTo>
                    <a:pt x="3144" y="1421"/>
                  </a:lnTo>
                  <a:cubicBezTo>
                    <a:pt x="3154" y="1432"/>
                    <a:pt x="3165" y="1439"/>
                    <a:pt x="3175" y="1446"/>
                  </a:cubicBezTo>
                  <a:lnTo>
                    <a:pt x="3179" y="1449"/>
                  </a:lnTo>
                  <a:cubicBezTo>
                    <a:pt x="3189" y="1456"/>
                    <a:pt x="3196" y="1463"/>
                    <a:pt x="3203" y="1474"/>
                  </a:cubicBezTo>
                  <a:cubicBezTo>
                    <a:pt x="3262" y="1513"/>
                    <a:pt x="3329" y="1534"/>
                    <a:pt x="3400" y="1534"/>
                  </a:cubicBezTo>
                  <a:cubicBezTo>
                    <a:pt x="3406" y="1534"/>
                    <a:pt x="3411" y="1534"/>
                    <a:pt x="3417" y="1533"/>
                  </a:cubicBezTo>
                  <a:cubicBezTo>
                    <a:pt x="3422" y="1534"/>
                    <a:pt x="3427" y="1534"/>
                    <a:pt x="3432" y="1534"/>
                  </a:cubicBezTo>
                  <a:cubicBezTo>
                    <a:pt x="3465" y="1534"/>
                    <a:pt x="3498" y="1524"/>
                    <a:pt x="3525" y="1509"/>
                  </a:cubicBezTo>
                  <a:cubicBezTo>
                    <a:pt x="3504" y="1488"/>
                    <a:pt x="3480" y="1467"/>
                    <a:pt x="3452" y="1449"/>
                  </a:cubicBezTo>
                  <a:cubicBezTo>
                    <a:pt x="3410" y="1418"/>
                    <a:pt x="3375" y="1383"/>
                    <a:pt x="3343" y="1344"/>
                  </a:cubicBezTo>
                  <a:cubicBezTo>
                    <a:pt x="3340" y="1337"/>
                    <a:pt x="3336" y="1327"/>
                    <a:pt x="3333" y="1320"/>
                  </a:cubicBezTo>
                  <a:lnTo>
                    <a:pt x="3333" y="1316"/>
                  </a:lnTo>
                  <a:cubicBezTo>
                    <a:pt x="3333" y="1309"/>
                    <a:pt x="3329" y="1302"/>
                    <a:pt x="3329" y="1292"/>
                  </a:cubicBezTo>
                  <a:cubicBezTo>
                    <a:pt x="3329" y="1281"/>
                    <a:pt x="3329" y="1274"/>
                    <a:pt x="3329" y="1267"/>
                  </a:cubicBezTo>
                  <a:lnTo>
                    <a:pt x="3329" y="1264"/>
                  </a:lnTo>
                  <a:cubicBezTo>
                    <a:pt x="3333" y="1257"/>
                    <a:pt x="3333" y="1246"/>
                    <a:pt x="3336" y="1239"/>
                  </a:cubicBezTo>
                  <a:lnTo>
                    <a:pt x="3336" y="1236"/>
                  </a:lnTo>
                  <a:cubicBezTo>
                    <a:pt x="3340" y="1229"/>
                    <a:pt x="3343" y="1222"/>
                    <a:pt x="3347" y="1211"/>
                  </a:cubicBezTo>
                  <a:lnTo>
                    <a:pt x="3347" y="1208"/>
                  </a:lnTo>
                  <a:cubicBezTo>
                    <a:pt x="3350" y="1201"/>
                    <a:pt x="3357" y="1194"/>
                    <a:pt x="3361" y="1183"/>
                  </a:cubicBezTo>
                  <a:lnTo>
                    <a:pt x="3364" y="1180"/>
                  </a:lnTo>
                  <a:cubicBezTo>
                    <a:pt x="3368" y="1169"/>
                    <a:pt x="3375" y="1162"/>
                    <a:pt x="3382" y="1155"/>
                  </a:cubicBezTo>
                  <a:lnTo>
                    <a:pt x="3399" y="1131"/>
                  </a:lnTo>
                  <a:lnTo>
                    <a:pt x="3399" y="1127"/>
                  </a:lnTo>
                  <a:lnTo>
                    <a:pt x="3336" y="1089"/>
                  </a:lnTo>
                  <a:cubicBezTo>
                    <a:pt x="3291" y="1057"/>
                    <a:pt x="3242" y="1029"/>
                    <a:pt x="3189" y="1005"/>
                  </a:cubicBezTo>
                  <a:lnTo>
                    <a:pt x="3179" y="1001"/>
                  </a:lnTo>
                  <a:cubicBezTo>
                    <a:pt x="3175" y="1001"/>
                    <a:pt x="3168" y="1005"/>
                    <a:pt x="3165" y="1005"/>
                  </a:cubicBezTo>
                  <a:cubicBezTo>
                    <a:pt x="3147" y="1005"/>
                    <a:pt x="3133" y="1001"/>
                    <a:pt x="3116" y="994"/>
                  </a:cubicBezTo>
                  <a:cubicBezTo>
                    <a:pt x="3074" y="966"/>
                    <a:pt x="3053" y="907"/>
                    <a:pt x="3035" y="826"/>
                  </a:cubicBezTo>
                  <a:lnTo>
                    <a:pt x="3028" y="805"/>
                  </a:lnTo>
                  <a:cubicBezTo>
                    <a:pt x="3021" y="760"/>
                    <a:pt x="3007" y="718"/>
                    <a:pt x="2990" y="672"/>
                  </a:cubicBezTo>
                  <a:cubicBezTo>
                    <a:pt x="2990" y="669"/>
                    <a:pt x="2986" y="665"/>
                    <a:pt x="2986" y="662"/>
                  </a:cubicBezTo>
                  <a:cubicBezTo>
                    <a:pt x="2937" y="662"/>
                    <a:pt x="2895" y="644"/>
                    <a:pt x="2860" y="613"/>
                  </a:cubicBezTo>
                  <a:cubicBezTo>
                    <a:pt x="2846" y="599"/>
                    <a:pt x="2825" y="588"/>
                    <a:pt x="2801" y="588"/>
                  </a:cubicBezTo>
                  <a:lnTo>
                    <a:pt x="2664" y="588"/>
                  </a:lnTo>
                  <a:cubicBezTo>
                    <a:pt x="2622" y="588"/>
                    <a:pt x="2584" y="592"/>
                    <a:pt x="2552" y="595"/>
                  </a:cubicBezTo>
                  <a:cubicBezTo>
                    <a:pt x="2521" y="599"/>
                    <a:pt x="2489" y="599"/>
                    <a:pt x="2465" y="602"/>
                  </a:cubicBezTo>
                  <a:cubicBezTo>
                    <a:pt x="2335" y="616"/>
                    <a:pt x="2297" y="637"/>
                    <a:pt x="2286" y="648"/>
                  </a:cubicBezTo>
                  <a:cubicBezTo>
                    <a:pt x="2276" y="655"/>
                    <a:pt x="2265" y="658"/>
                    <a:pt x="2255" y="665"/>
                  </a:cubicBezTo>
                  <a:cubicBezTo>
                    <a:pt x="2239" y="671"/>
                    <a:pt x="2223" y="674"/>
                    <a:pt x="2208" y="674"/>
                  </a:cubicBezTo>
                  <a:cubicBezTo>
                    <a:pt x="2139" y="674"/>
                    <a:pt x="2075" y="617"/>
                    <a:pt x="2024" y="571"/>
                  </a:cubicBezTo>
                  <a:cubicBezTo>
                    <a:pt x="1985" y="536"/>
                    <a:pt x="1936" y="490"/>
                    <a:pt x="1904" y="490"/>
                  </a:cubicBezTo>
                  <a:cubicBezTo>
                    <a:pt x="1743" y="490"/>
                    <a:pt x="1582" y="333"/>
                    <a:pt x="1516" y="249"/>
                  </a:cubicBezTo>
                  <a:cubicBezTo>
                    <a:pt x="1500" y="239"/>
                    <a:pt x="1456" y="236"/>
                    <a:pt x="1403" y="236"/>
                  </a:cubicBezTo>
                  <a:cubicBezTo>
                    <a:pt x="1343" y="236"/>
                    <a:pt x="1271" y="240"/>
                    <a:pt x="1215" y="242"/>
                  </a:cubicBezTo>
                  <a:cubicBezTo>
                    <a:pt x="1138" y="245"/>
                    <a:pt x="1061" y="250"/>
                    <a:pt x="988" y="250"/>
                  </a:cubicBezTo>
                  <a:cubicBezTo>
                    <a:pt x="861" y="250"/>
                    <a:pt x="748" y="237"/>
                    <a:pt x="679" y="186"/>
                  </a:cubicBezTo>
                  <a:cubicBezTo>
                    <a:pt x="537" y="84"/>
                    <a:pt x="278" y="1"/>
                    <a:pt x="1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4650;p53">
              <a:extLst>
                <a:ext uri="{FF2B5EF4-FFF2-40B4-BE49-F238E27FC236}">
                  <a16:creationId xmlns:a16="http://schemas.microsoft.com/office/drawing/2014/main" id="{33EBF8D0-66B5-49EA-88E6-2415C50E5A68}"/>
                </a:ext>
              </a:extLst>
            </p:cNvPr>
            <p:cNvSpPr/>
            <p:nvPr/>
          </p:nvSpPr>
          <p:spPr>
            <a:xfrm>
              <a:off x="2240180" y="1709559"/>
              <a:ext cx="19076" cy="11745"/>
            </a:xfrm>
            <a:custGeom>
              <a:avLst/>
              <a:gdLst/>
              <a:ahLst/>
              <a:cxnLst/>
              <a:rect l="l" t="t" r="r" b="b"/>
              <a:pathLst>
                <a:path w="1405" h="865" extrusionOk="0">
                  <a:moveTo>
                    <a:pt x="452" y="1"/>
                  </a:moveTo>
                  <a:cubicBezTo>
                    <a:pt x="394" y="1"/>
                    <a:pt x="335" y="5"/>
                    <a:pt x="284" y="10"/>
                  </a:cubicBezTo>
                  <a:lnTo>
                    <a:pt x="246" y="10"/>
                  </a:lnTo>
                  <a:cubicBezTo>
                    <a:pt x="221" y="14"/>
                    <a:pt x="197" y="17"/>
                    <a:pt x="179" y="24"/>
                  </a:cubicBezTo>
                  <a:cubicBezTo>
                    <a:pt x="179" y="28"/>
                    <a:pt x="179" y="31"/>
                    <a:pt x="183" y="35"/>
                  </a:cubicBezTo>
                  <a:cubicBezTo>
                    <a:pt x="183" y="45"/>
                    <a:pt x="186" y="56"/>
                    <a:pt x="190" y="70"/>
                  </a:cubicBezTo>
                  <a:lnTo>
                    <a:pt x="204" y="112"/>
                  </a:lnTo>
                  <a:lnTo>
                    <a:pt x="221" y="175"/>
                  </a:lnTo>
                  <a:cubicBezTo>
                    <a:pt x="221" y="185"/>
                    <a:pt x="225" y="192"/>
                    <a:pt x="225" y="199"/>
                  </a:cubicBezTo>
                  <a:cubicBezTo>
                    <a:pt x="228" y="210"/>
                    <a:pt x="232" y="220"/>
                    <a:pt x="232" y="231"/>
                  </a:cubicBezTo>
                  <a:cubicBezTo>
                    <a:pt x="235" y="241"/>
                    <a:pt x="235" y="245"/>
                    <a:pt x="235" y="252"/>
                  </a:cubicBezTo>
                  <a:cubicBezTo>
                    <a:pt x="239" y="259"/>
                    <a:pt x="242" y="273"/>
                    <a:pt x="242" y="283"/>
                  </a:cubicBezTo>
                  <a:cubicBezTo>
                    <a:pt x="246" y="301"/>
                    <a:pt x="246" y="315"/>
                    <a:pt x="246" y="332"/>
                  </a:cubicBezTo>
                  <a:cubicBezTo>
                    <a:pt x="246" y="437"/>
                    <a:pt x="179" y="497"/>
                    <a:pt x="134" y="539"/>
                  </a:cubicBezTo>
                  <a:cubicBezTo>
                    <a:pt x="116" y="553"/>
                    <a:pt x="88" y="577"/>
                    <a:pt x="88" y="588"/>
                  </a:cubicBezTo>
                  <a:cubicBezTo>
                    <a:pt x="88" y="595"/>
                    <a:pt x="88" y="605"/>
                    <a:pt x="88" y="616"/>
                  </a:cubicBezTo>
                  <a:lnTo>
                    <a:pt x="88" y="623"/>
                  </a:lnTo>
                  <a:cubicBezTo>
                    <a:pt x="88" y="630"/>
                    <a:pt x="85" y="637"/>
                    <a:pt x="85" y="640"/>
                  </a:cubicBezTo>
                  <a:cubicBezTo>
                    <a:pt x="85" y="644"/>
                    <a:pt x="81" y="647"/>
                    <a:pt x="81" y="651"/>
                  </a:cubicBezTo>
                  <a:cubicBezTo>
                    <a:pt x="81" y="654"/>
                    <a:pt x="78" y="661"/>
                    <a:pt x="74" y="665"/>
                  </a:cubicBezTo>
                  <a:lnTo>
                    <a:pt x="71" y="675"/>
                  </a:lnTo>
                  <a:lnTo>
                    <a:pt x="64" y="689"/>
                  </a:lnTo>
                  <a:lnTo>
                    <a:pt x="57" y="696"/>
                  </a:lnTo>
                  <a:lnTo>
                    <a:pt x="46" y="710"/>
                  </a:lnTo>
                  <a:lnTo>
                    <a:pt x="39" y="721"/>
                  </a:lnTo>
                  <a:lnTo>
                    <a:pt x="29" y="731"/>
                  </a:lnTo>
                  <a:lnTo>
                    <a:pt x="22" y="742"/>
                  </a:lnTo>
                  <a:lnTo>
                    <a:pt x="11" y="752"/>
                  </a:lnTo>
                  <a:lnTo>
                    <a:pt x="1" y="766"/>
                  </a:lnTo>
                  <a:cubicBezTo>
                    <a:pt x="78" y="819"/>
                    <a:pt x="148" y="864"/>
                    <a:pt x="218" y="864"/>
                  </a:cubicBezTo>
                  <a:cubicBezTo>
                    <a:pt x="323" y="864"/>
                    <a:pt x="393" y="798"/>
                    <a:pt x="477" y="717"/>
                  </a:cubicBezTo>
                  <a:cubicBezTo>
                    <a:pt x="536" y="651"/>
                    <a:pt x="613" y="595"/>
                    <a:pt x="701" y="556"/>
                  </a:cubicBezTo>
                  <a:cubicBezTo>
                    <a:pt x="773" y="529"/>
                    <a:pt x="870" y="523"/>
                    <a:pt x="972" y="523"/>
                  </a:cubicBezTo>
                  <a:cubicBezTo>
                    <a:pt x="1013" y="523"/>
                    <a:pt x="1055" y="524"/>
                    <a:pt x="1096" y="525"/>
                  </a:cubicBezTo>
                  <a:cubicBezTo>
                    <a:pt x="1133" y="526"/>
                    <a:pt x="1173" y="527"/>
                    <a:pt x="1213" y="527"/>
                  </a:cubicBezTo>
                  <a:cubicBezTo>
                    <a:pt x="1293" y="527"/>
                    <a:pt x="1370" y="523"/>
                    <a:pt x="1405" y="504"/>
                  </a:cubicBezTo>
                  <a:cubicBezTo>
                    <a:pt x="1345" y="458"/>
                    <a:pt x="1279" y="420"/>
                    <a:pt x="1212" y="388"/>
                  </a:cubicBezTo>
                  <a:cubicBezTo>
                    <a:pt x="1138" y="353"/>
                    <a:pt x="1072" y="311"/>
                    <a:pt x="1005" y="266"/>
                  </a:cubicBezTo>
                  <a:cubicBezTo>
                    <a:pt x="939" y="199"/>
                    <a:pt x="890" y="119"/>
                    <a:pt x="872" y="28"/>
                  </a:cubicBezTo>
                  <a:lnTo>
                    <a:pt x="862" y="31"/>
                  </a:lnTo>
                  <a:lnTo>
                    <a:pt x="848" y="35"/>
                  </a:lnTo>
                  <a:lnTo>
                    <a:pt x="823" y="42"/>
                  </a:lnTo>
                  <a:lnTo>
                    <a:pt x="809" y="45"/>
                  </a:lnTo>
                  <a:cubicBezTo>
                    <a:pt x="799" y="49"/>
                    <a:pt x="792" y="49"/>
                    <a:pt x="781" y="52"/>
                  </a:cubicBezTo>
                  <a:lnTo>
                    <a:pt x="736" y="52"/>
                  </a:lnTo>
                  <a:lnTo>
                    <a:pt x="715" y="49"/>
                  </a:lnTo>
                  <a:lnTo>
                    <a:pt x="708" y="49"/>
                  </a:lnTo>
                  <a:lnTo>
                    <a:pt x="690" y="45"/>
                  </a:lnTo>
                  <a:lnTo>
                    <a:pt x="683" y="42"/>
                  </a:lnTo>
                  <a:cubicBezTo>
                    <a:pt x="676" y="38"/>
                    <a:pt x="669" y="35"/>
                    <a:pt x="662" y="31"/>
                  </a:cubicBezTo>
                  <a:cubicBezTo>
                    <a:pt x="615" y="9"/>
                    <a:pt x="535" y="1"/>
                    <a:pt x="4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4651;p53">
              <a:extLst>
                <a:ext uri="{FF2B5EF4-FFF2-40B4-BE49-F238E27FC236}">
                  <a16:creationId xmlns:a16="http://schemas.microsoft.com/office/drawing/2014/main" id="{FE1631B2-F8D1-423C-9CAF-7E55ACA0A17F}"/>
                </a:ext>
              </a:extLst>
            </p:cNvPr>
            <p:cNvSpPr/>
            <p:nvPr/>
          </p:nvSpPr>
          <p:spPr>
            <a:xfrm>
              <a:off x="2239949" y="1709871"/>
              <a:ext cx="136291" cy="51934"/>
            </a:xfrm>
            <a:custGeom>
              <a:avLst/>
              <a:gdLst/>
              <a:ahLst/>
              <a:cxnLst/>
              <a:rect l="l" t="t" r="r" b="b"/>
              <a:pathLst>
                <a:path w="10038" h="3825" extrusionOk="0">
                  <a:moveTo>
                    <a:pt x="4202" y="1"/>
                  </a:moveTo>
                  <a:cubicBezTo>
                    <a:pt x="3585" y="1"/>
                    <a:pt x="3059" y="306"/>
                    <a:pt x="2825" y="509"/>
                  </a:cubicBezTo>
                  <a:cubicBezTo>
                    <a:pt x="2724" y="598"/>
                    <a:pt x="2540" y="623"/>
                    <a:pt x="2341" y="623"/>
                  </a:cubicBezTo>
                  <a:cubicBezTo>
                    <a:pt x="2188" y="623"/>
                    <a:pt x="2027" y="609"/>
                    <a:pt x="1887" y="596"/>
                  </a:cubicBezTo>
                  <a:cubicBezTo>
                    <a:pt x="1815" y="588"/>
                    <a:pt x="1743" y="582"/>
                    <a:pt x="1669" y="582"/>
                  </a:cubicBezTo>
                  <a:cubicBezTo>
                    <a:pt x="1653" y="582"/>
                    <a:pt x="1637" y="582"/>
                    <a:pt x="1621" y="582"/>
                  </a:cubicBezTo>
                  <a:cubicBezTo>
                    <a:pt x="1614" y="603"/>
                    <a:pt x="1611" y="624"/>
                    <a:pt x="1607" y="645"/>
                  </a:cubicBezTo>
                  <a:cubicBezTo>
                    <a:pt x="1590" y="747"/>
                    <a:pt x="1565" y="919"/>
                    <a:pt x="1334" y="1006"/>
                  </a:cubicBezTo>
                  <a:cubicBezTo>
                    <a:pt x="1189" y="1063"/>
                    <a:pt x="973" y="1066"/>
                    <a:pt x="755" y="1066"/>
                  </a:cubicBezTo>
                  <a:cubicBezTo>
                    <a:pt x="731" y="1066"/>
                    <a:pt x="707" y="1066"/>
                    <a:pt x="683" y="1066"/>
                  </a:cubicBezTo>
                  <a:cubicBezTo>
                    <a:pt x="653" y="1066"/>
                    <a:pt x="622" y="1065"/>
                    <a:pt x="592" y="1065"/>
                  </a:cubicBezTo>
                  <a:cubicBezTo>
                    <a:pt x="426" y="1065"/>
                    <a:pt x="266" y="1068"/>
                    <a:pt x="189" y="1101"/>
                  </a:cubicBezTo>
                  <a:cubicBezTo>
                    <a:pt x="63" y="1160"/>
                    <a:pt x="0" y="1307"/>
                    <a:pt x="14" y="1363"/>
                  </a:cubicBezTo>
                  <a:cubicBezTo>
                    <a:pt x="18" y="1374"/>
                    <a:pt x="18" y="1381"/>
                    <a:pt x="46" y="1381"/>
                  </a:cubicBezTo>
                  <a:cubicBezTo>
                    <a:pt x="64" y="1379"/>
                    <a:pt x="82" y="1378"/>
                    <a:pt x="100" y="1378"/>
                  </a:cubicBezTo>
                  <a:cubicBezTo>
                    <a:pt x="211" y="1378"/>
                    <a:pt x="300" y="1416"/>
                    <a:pt x="340" y="1482"/>
                  </a:cubicBezTo>
                  <a:cubicBezTo>
                    <a:pt x="368" y="1531"/>
                    <a:pt x="364" y="1587"/>
                    <a:pt x="333" y="1633"/>
                  </a:cubicBezTo>
                  <a:cubicBezTo>
                    <a:pt x="340" y="1671"/>
                    <a:pt x="350" y="1706"/>
                    <a:pt x="368" y="1741"/>
                  </a:cubicBezTo>
                  <a:cubicBezTo>
                    <a:pt x="410" y="1836"/>
                    <a:pt x="462" y="1965"/>
                    <a:pt x="368" y="2049"/>
                  </a:cubicBezTo>
                  <a:cubicBezTo>
                    <a:pt x="329" y="2088"/>
                    <a:pt x="305" y="2144"/>
                    <a:pt x="308" y="2200"/>
                  </a:cubicBezTo>
                  <a:cubicBezTo>
                    <a:pt x="312" y="2249"/>
                    <a:pt x="336" y="2298"/>
                    <a:pt x="378" y="2329"/>
                  </a:cubicBezTo>
                  <a:cubicBezTo>
                    <a:pt x="476" y="2403"/>
                    <a:pt x="529" y="2522"/>
                    <a:pt x="508" y="2613"/>
                  </a:cubicBezTo>
                  <a:cubicBezTo>
                    <a:pt x="494" y="2662"/>
                    <a:pt x="462" y="2700"/>
                    <a:pt x="420" y="2725"/>
                  </a:cubicBezTo>
                  <a:cubicBezTo>
                    <a:pt x="441" y="2739"/>
                    <a:pt x="466" y="2756"/>
                    <a:pt x="487" y="2767"/>
                  </a:cubicBezTo>
                  <a:cubicBezTo>
                    <a:pt x="599" y="2840"/>
                    <a:pt x="665" y="2886"/>
                    <a:pt x="679" y="2942"/>
                  </a:cubicBezTo>
                  <a:cubicBezTo>
                    <a:pt x="718" y="2966"/>
                    <a:pt x="760" y="2984"/>
                    <a:pt x="805" y="2998"/>
                  </a:cubicBezTo>
                  <a:cubicBezTo>
                    <a:pt x="917" y="3040"/>
                    <a:pt x="1036" y="3082"/>
                    <a:pt x="1036" y="3180"/>
                  </a:cubicBezTo>
                  <a:cubicBezTo>
                    <a:pt x="1036" y="3198"/>
                    <a:pt x="1043" y="3201"/>
                    <a:pt x="1047" y="3205"/>
                  </a:cubicBezTo>
                  <a:cubicBezTo>
                    <a:pt x="1056" y="3212"/>
                    <a:pt x="1075" y="3217"/>
                    <a:pt x="1105" y="3217"/>
                  </a:cubicBezTo>
                  <a:cubicBezTo>
                    <a:pt x="1135" y="3217"/>
                    <a:pt x="1176" y="3212"/>
                    <a:pt x="1229" y="3198"/>
                  </a:cubicBezTo>
                  <a:cubicBezTo>
                    <a:pt x="1252" y="3191"/>
                    <a:pt x="1273" y="3188"/>
                    <a:pt x="1293" y="3188"/>
                  </a:cubicBezTo>
                  <a:cubicBezTo>
                    <a:pt x="1430" y="3188"/>
                    <a:pt x="1508" y="3334"/>
                    <a:pt x="1572" y="3457"/>
                  </a:cubicBezTo>
                  <a:cubicBezTo>
                    <a:pt x="1597" y="3495"/>
                    <a:pt x="1618" y="3537"/>
                    <a:pt x="1639" y="3572"/>
                  </a:cubicBezTo>
                  <a:cubicBezTo>
                    <a:pt x="1659" y="3602"/>
                    <a:pt x="1728" y="3621"/>
                    <a:pt x="1818" y="3621"/>
                  </a:cubicBezTo>
                  <a:cubicBezTo>
                    <a:pt x="1887" y="3621"/>
                    <a:pt x="1967" y="3610"/>
                    <a:pt x="2048" y="3586"/>
                  </a:cubicBezTo>
                  <a:cubicBezTo>
                    <a:pt x="2167" y="3551"/>
                    <a:pt x="2223" y="3502"/>
                    <a:pt x="2223" y="3481"/>
                  </a:cubicBezTo>
                  <a:cubicBezTo>
                    <a:pt x="2220" y="3411"/>
                    <a:pt x="2248" y="3341"/>
                    <a:pt x="2297" y="3296"/>
                  </a:cubicBezTo>
                  <a:cubicBezTo>
                    <a:pt x="2364" y="3234"/>
                    <a:pt x="2468" y="3206"/>
                    <a:pt x="2615" y="3206"/>
                  </a:cubicBezTo>
                  <a:cubicBezTo>
                    <a:pt x="2652" y="3206"/>
                    <a:pt x="2692" y="3208"/>
                    <a:pt x="2734" y="3212"/>
                  </a:cubicBezTo>
                  <a:cubicBezTo>
                    <a:pt x="2930" y="3229"/>
                    <a:pt x="3144" y="3394"/>
                    <a:pt x="3315" y="3527"/>
                  </a:cubicBezTo>
                  <a:cubicBezTo>
                    <a:pt x="3372" y="3572"/>
                    <a:pt x="3431" y="3618"/>
                    <a:pt x="3498" y="3653"/>
                  </a:cubicBezTo>
                  <a:cubicBezTo>
                    <a:pt x="3509" y="3657"/>
                    <a:pt x="3523" y="3659"/>
                    <a:pt x="3539" y="3659"/>
                  </a:cubicBezTo>
                  <a:cubicBezTo>
                    <a:pt x="3599" y="3659"/>
                    <a:pt x="3687" y="3633"/>
                    <a:pt x="3767" y="3611"/>
                  </a:cubicBezTo>
                  <a:cubicBezTo>
                    <a:pt x="3855" y="3579"/>
                    <a:pt x="3946" y="3558"/>
                    <a:pt x="4040" y="3551"/>
                  </a:cubicBezTo>
                  <a:cubicBezTo>
                    <a:pt x="4135" y="3551"/>
                    <a:pt x="4285" y="3425"/>
                    <a:pt x="4387" y="3338"/>
                  </a:cubicBezTo>
                  <a:cubicBezTo>
                    <a:pt x="4429" y="3303"/>
                    <a:pt x="4471" y="3268"/>
                    <a:pt x="4520" y="3236"/>
                  </a:cubicBezTo>
                  <a:cubicBezTo>
                    <a:pt x="4541" y="3225"/>
                    <a:pt x="4562" y="3220"/>
                    <a:pt x="4583" y="3220"/>
                  </a:cubicBezTo>
                  <a:cubicBezTo>
                    <a:pt x="4640" y="3220"/>
                    <a:pt x="4697" y="3254"/>
                    <a:pt x="4751" y="3285"/>
                  </a:cubicBezTo>
                  <a:cubicBezTo>
                    <a:pt x="4814" y="3324"/>
                    <a:pt x="4863" y="3350"/>
                    <a:pt x="4904" y="3350"/>
                  </a:cubicBezTo>
                  <a:cubicBezTo>
                    <a:pt x="4918" y="3350"/>
                    <a:pt x="4931" y="3347"/>
                    <a:pt x="4943" y="3341"/>
                  </a:cubicBezTo>
                  <a:cubicBezTo>
                    <a:pt x="5073" y="3271"/>
                    <a:pt x="5206" y="3201"/>
                    <a:pt x="5318" y="3201"/>
                  </a:cubicBezTo>
                  <a:cubicBezTo>
                    <a:pt x="5356" y="3201"/>
                    <a:pt x="5391" y="3212"/>
                    <a:pt x="5427" y="3229"/>
                  </a:cubicBezTo>
                  <a:cubicBezTo>
                    <a:pt x="5451" y="3243"/>
                    <a:pt x="5469" y="3268"/>
                    <a:pt x="5476" y="3296"/>
                  </a:cubicBezTo>
                  <a:cubicBezTo>
                    <a:pt x="5486" y="3355"/>
                    <a:pt x="5444" y="3418"/>
                    <a:pt x="5388" y="3495"/>
                  </a:cubicBezTo>
                  <a:cubicBezTo>
                    <a:pt x="5349" y="3551"/>
                    <a:pt x="5279" y="3653"/>
                    <a:pt x="5300" y="3684"/>
                  </a:cubicBezTo>
                  <a:cubicBezTo>
                    <a:pt x="5328" y="3726"/>
                    <a:pt x="5342" y="3775"/>
                    <a:pt x="5339" y="3824"/>
                  </a:cubicBezTo>
                  <a:lnTo>
                    <a:pt x="5353" y="3817"/>
                  </a:lnTo>
                  <a:lnTo>
                    <a:pt x="5363" y="3814"/>
                  </a:lnTo>
                  <a:cubicBezTo>
                    <a:pt x="5370" y="3810"/>
                    <a:pt x="5381" y="3807"/>
                    <a:pt x="5388" y="3803"/>
                  </a:cubicBezTo>
                  <a:cubicBezTo>
                    <a:pt x="5395" y="3800"/>
                    <a:pt x="5402" y="3793"/>
                    <a:pt x="5413" y="3789"/>
                  </a:cubicBezTo>
                  <a:lnTo>
                    <a:pt x="5416" y="3786"/>
                  </a:lnTo>
                  <a:lnTo>
                    <a:pt x="5430" y="3775"/>
                  </a:lnTo>
                  <a:lnTo>
                    <a:pt x="5437" y="3768"/>
                  </a:lnTo>
                  <a:lnTo>
                    <a:pt x="5448" y="3758"/>
                  </a:lnTo>
                  <a:lnTo>
                    <a:pt x="5455" y="3754"/>
                  </a:lnTo>
                  <a:lnTo>
                    <a:pt x="5462" y="3744"/>
                  </a:lnTo>
                  <a:lnTo>
                    <a:pt x="5465" y="3737"/>
                  </a:lnTo>
                  <a:lnTo>
                    <a:pt x="5472" y="3723"/>
                  </a:lnTo>
                  <a:lnTo>
                    <a:pt x="5476" y="3719"/>
                  </a:lnTo>
                  <a:cubicBezTo>
                    <a:pt x="5483" y="3705"/>
                    <a:pt x="5490" y="3695"/>
                    <a:pt x="5493" y="3681"/>
                  </a:cubicBezTo>
                  <a:lnTo>
                    <a:pt x="5493" y="3674"/>
                  </a:lnTo>
                  <a:cubicBezTo>
                    <a:pt x="5493" y="3670"/>
                    <a:pt x="5497" y="3667"/>
                    <a:pt x="5497" y="3660"/>
                  </a:cubicBezTo>
                  <a:lnTo>
                    <a:pt x="5497" y="3653"/>
                  </a:lnTo>
                  <a:lnTo>
                    <a:pt x="5500" y="3642"/>
                  </a:lnTo>
                  <a:lnTo>
                    <a:pt x="5500" y="3632"/>
                  </a:lnTo>
                  <a:lnTo>
                    <a:pt x="5500" y="3621"/>
                  </a:lnTo>
                  <a:lnTo>
                    <a:pt x="5500" y="3614"/>
                  </a:lnTo>
                  <a:lnTo>
                    <a:pt x="5500" y="3600"/>
                  </a:lnTo>
                  <a:lnTo>
                    <a:pt x="5500" y="3593"/>
                  </a:lnTo>
                  <a:lnTo>
                    <a:pt x="5500" y="3572"/>
                  </a:lnTo>
                  <a:cubicBezTo>
                    <a:pt x="5500" y="3551"/>
                    <a:pt x="5504" y="3534"/>
                    <a:pt x="5507" y="3516"/>
                  </a:cubicBezTo>
                  <a:cubicBezTo>
                    <a:pt x="5521" y="3439"/>
                    <a:pt x="5570" y="3345"/>
                    <a:pt x="5654" y="3313"/>
                  </a:cubicBezTo>
                  <a:cubicBezTo>
                    <a:pt x="5672" y="3307"/>
                    <a:pt x="5692" y="3303"/>
                    <a:pt x="5711" y="3303"/>
                  </a:cubicBezTo>
                  <a:cubicBezTo>
                    <a:pt x="5755" y="3303"/>
                    <a:pt x="5798" y="3319"/>
                    <a:pt x="5829" y="3348"/>
                  </a:cubicBezTo>
                  <a:cubicBezTo>
                    <a:pt x="5865" y="3378"/>
                    <a:pt x="5916" y="3407"/>
                    <a:pt x="6000" y="3407"/>
                  </a:cubicBezTo>
                  <a:cubicBezTo>
                    <a:pt x="6065" y="3407"/>
                    <a:pt x="6149" y="3390"/>
                    <a:pt x="6260" y="3341"/>
                  </a:cubicBezTo>
                  <a:cubicBezTo>
                    <a:pt x="6316" y="3313"/>
                    <a:pt x="6361" y="3289"/>
                    <a:pt x="6400" y="3268"/>
                  </a:cubicBezTo>
                  <a:cubicBezTo>
                    <a:pt x="6456" y="3239"/>
                    <a:pt x="6504" y="3213"/>
                    <a:pt x="6551" y="3213"/>
                  </a:cubicBezTo>
                  <a:cubicBezTo>
                    <a:pt x="6594" y="3213"/>
                    <a:pt x="6636" y="3235"/>
                    <a:pt x="6683" y="3296"/>
                  </a:cubicBezTo>
                  <a:cubicBezTo>
                    <a:pt x="6701" y="3317"/>
                    <a:pt x="6732" y="3324"/>
                    <a:pt x="6781" y="3324"/>
                  </a:cubicBezTo>
                  <a:cubicBezTo>
                    <a:pt x="6820" y="3324"/>
                    <a:pt x="6871" y="3319"/>
                    <a:pt x="6935" y="3313"/>
                  </a:cubicBezTo>
                  <a:cubicBezTo>
                    <a:pt x="7040" y="3299"/>
                    <a:pt x="7149" y="3292"/>
                    <a:pt x="7257" y="3292"/>
                  </a:cubicBezTo>
                  <a:cubicBezTo>
                    <a:pt x="7376" y="3289"/>
                    <a:pt x="7496" y="3254"/>
                    <a:pt x="7597" y="3187"/>
                  </a:cubicBezTo>
                  <a:cubicBezTo>
                    <a:pt x="7694" y="3129"/>
                    <a:pt x="7794" y="3074"/>
                    <a:pt x="7954" y="3074"/>
                  </a:cubicBezTo>
                  <a:cubicBezTo>
                    <a:pt x="7968" y="3074"/>
                    <a:pt x="7982" y="3074"/>
                    <a:pt x="7996" y="3075"/>
                  </a:cubicBezTo>
                  <a:cubicBezTo>
                    <a:pt x="8023" y="3076"/>
                    <a:pt x="8049" y="3077"/>
                    <a:pt x="8076" y="3077"/>
                  </a:cubicBezTo>
                  <a:cubicBezTo>
                    <a:pt x="8242" y="3077"/>
                    <a:pt x="8410" y="3049"/>
                    <a:pt x="8567" y="2995"/>
                  </a:cubicBezTo>
                  <a:lnTo>
                    <a:pt x="8570" y="2995"/>
                  </a:lnTo>
                  <a:lnTo>
                    <a:pt x="8591" y="2988"/>
                  </a:lnTo>
                  <a:lnTo>
                    <a:pt x="8668" y="3009"/>
                  </a:lnTo>
                  <a:lnTo>
                    <a:pt x="8780" y="3044"/>
                  </a:lnTo>
                  <a:lnTo>
                    <a:pt x="8780" y="3030"/>
                  </a:lnTo>
                  <a:cubicBezTo>
                    <a:pt x="8791" y="3019"/>
                    <a:pt x="8798" y="3009"/>
                    <a:pt x="8805" y="2998"/>
                  </a:cubicBezTo>
                  <a:cubicBezTo>
                    <a:pt x="8854" y="2914"/>
                    <a:pt x="8938" y="2861"/>
                    <a:pt x="9036" y="2858"/>
                  </a:cubicBezTo>
                  <a:cubicBezTo>
                    <a:pt x="9057" y="2855"/>
                    <a:pt x="9078" y="2854"/>
                    <a:pt x="9099" y="2854"/>
                  </a:cubicBezTo>
                  <a:cubicBezTo>
                    <a:pt x="9195" y="2854"/>
                    <a:pt x="9292" y="2880"/>
                    <a:pt x="9375" y="2931"/>
                  </a:cubicBezTo>
                  <a:cubicBezTo>
                    <a:pt x="9423" y="2954"/>
                    <a:pt x="9450" y="2966"/>
                    <a:pt x="9473" y="2966"/>
                  </a:cubicBezTo>
                  <a:cubicBezTo>
                    <a:pt x="9482" y="2966"/>
                    <a:pt x="9490" y="2964"/>
                    <a:pt x="9498" y="2959"/>
                  </a:cubicBezTo>
                  <a:cubicBezTo>
                    <a:pt x="9517" y="2950"/>
                    <a:pt x="9537" y="2946"/>
                    <a:pt x="9558" y="2946"/>
                  </a:cubicBezTo>
                  <a:cubicBezTo>
                    <a:pt x="9630" y="2946"/>
                    <a:pt x="9715" y="2995"/>
                    <a:pt x="9810" y="3047"/>
                  </a:cubicBezTo>
                  <a:cubicBezTo>
                    <a:pt x="9866" y="3078"/>
                    <a:pt x="9973" y="3141"/>
                    <a:pt x="10017" y="3141"/>
                  </a:cubicBezTo>
                  <a:cubicBezTo>
                    <a:pt x="10023" y="3141"/>
                    <a:pt x="10027" y="3140"/>
                    <a:pt x="10030" y="3138"/>
                  </a:cubicBezTo>
                  <a:lnTo>
                    <a:pt x="10034" y="3135"/>
                  </a:lnTo>
                  <a:lnTo>
                    <a:pt x="10034" y="3131"/>
                  </a:lnTo>
                  <a:lnTo>
                    <a:pt x="10034" y="3124"/>
                  </a:lnTo>
                  <a:lnTo>
                    <a:pt x="10034" y="3121"/>
                  </a:lnTo>
                  <a:cubicBezTo>
                    <a:pt x="10037" y="3114"/>
                    <a:pt x="10037" y="3110"/>
                    <a:pt x="10037" y="3103"/>
                  </a:cubicBezTo>
                  <a:lnTo>
                    <a:pt x="10037" y="3096"/>
                  </a:lnTo>
                  <a:lnTo>
                    <a:pt x="10037" y="3089"/>
                  </a:lnTo>
                  <a:lnTo>
                    <a:pt x="10037" y="3082"/>
                  </a:lnTo>
                  <a:cubicBezTo>
                    <a:pt x="10037" y="3079"/>
                    <a:pt x="10037" y="3075"/>
                    <a:pt x="10034" y="3072"/>
                  </a:cubicBezTo>
                  <a:lnTo>
                    <a:pt x="10034" y="3065"/>
                  </a:lnTo>
                  <a:cubicBezTo>
                    <a:pt x="10034" y="3058"/>
                    <a:pt x="10030" y="3051"/>
                    <a:pt x="10027" y="3044"/>
                  </a:cubicBezTo>
                  <a:cubicBezTo>
                    <a:pt x="9995" y="2966"/>
                    <a:pt x="9953" y="2893"/>
                    <a:pt x="9904" y="2823"/>
                  </a:cubicBezTo>
                  <a:lnTo>
                    <a:pt x="9890" y="2802"/>
                  </a:lnTo>
                  <a:lnTo>
                    <a:pt x="9883" y="2795"/>
                  </a:lnTo>
                  <a:lnTo>
                    <a:pt x="9873" y="2781"/>
                  </a:lnTo>
                  <a:lnTo>
                    <a:pt x="9866" y="2774"/>
                  </a:lnTo>
                  <a:lnTo>
                    <a:pt x="9859" y="2763"/>
                  </a:lnTo>
                  <a:lnTo>
                    <a:pt x="9852" y="2760"/>
                  </a:lnTo>
                  <a:lnTo>
                    <a:pt x="9845" y="2753"/>
                  </a:lnTo>
                  <a:lnTo>
                    <a:pt x="9838" y="2749"/>
                  </a:lnTo>
                  <a:lnTo>
                    <a:pt x="9831" y="2742"/>
                  </a:lnTo>
                  <a:lnTo>
                    <a:pt x="9827" y="2742"/>
                  </a:lnTo>
                  <a:cubicBezTo>
                    <a:pt x="9729" y="2714"/>
                    <a:pt x="9747" y="2564"/>
                    <a:pt x="9775" y="2357"/>
                  </a:cubicBezTo>
                  <a:cubicBezTo>
                    <a:pt x="9785" y="2277"/>
                    <a:pt x="9799" y="2154"/>
                    <a:pt x="9792" y="2126"/>
                  </a:cubicBezTo>
                  <a:cubicBezTo>
                    <a:pt x="9771" y="2091"/>
                    <a:pt x="9649" y="1766"/>
                    <a:pt x="9729" y="1636"/>
                  </a:cubicBezTo>
                  <a:cubicBezTo>
                    <a:pt x="9733" y="1629"/>
                    <a:pt x="9740" y="1622"/>
                    <a:pt x="9743" y="1615"/>
                  </a:cubicBezTo>
                  <a:lnTo>
                    <a:pt x="9750" y="1612"/>
                  </a:lnTo>
                  <a:cubicBezTo>
                    <a:pt x="9754" y="1605"/>
                    <a:pt x="9761" y="1601"/>
                    <a:pt x="9764" y="1598"/>
                  </a:cubicBezTo>
                  <a:lnTo>
                    <a:pt x="9771" y="1594"/>
                  </a:lnTo>
                  <a:cubicBezTo>
                    <a:pt x="9778" y="1591"/>
                    <a:pt x="9785" y="1587"/>
                    <a:pt x="9789" y="1587"/>
                  </a:cubicBezTo>
                  <a:lnTo>
                    <a:pt x="9799" y="1587"/>
                  </a:lnTo>
                  <a:cubicBezTo>
                    <a:pt x="9806" y="1584"/>
                    <a:pt x="9810" y="1584"/>
                    <a:pt x="9817" y="1584"/>
                  </a:cubicBezTo>
                  <a:cubicBezTo>
                    <a:pt x="9817" y="1563"/>
                    <a:pt x="9820" y="1545"/>
                    <a:pt x="9820" y="1524"/>
                  </a:cubicBezTo>
                  <a:cubicBezTo>
                    <a:pt x="9820" y="1461"/>
                    <a:pt x="9820" y="1381"/>
                    <a:pt x="9880" y="1332"/>
                  </a:cubicBezTo>
                  <a:cubicBezTo>
                    <a:pt x="9880" y="1332"/>
                    <a:pt x="9883" y="1328"/>
                    <a:pt x="9887" y="1328"/>
                  </a:cubicBezTo>
                  <a:lnTo>
                    <a:pt x="9876" y="1300"/>
                  </a:lnTo>
                  <a:lnTo>
                    <a:pt x="9876" y="1297"/>
                  </a:lnTo>
                  <a:lnTo>
                    <a:pt x="9866" y="1276"/>
                  </a:lnTo>
                  <a:lnTo>
                    <a:pt x="9859" y="1258"/>
                  </a:lnTo>
                  <a:lnTo>
                    <a:pt x="9859" y="1255"/>
                  </a:lnTo>
                  <a:lnTo>
                    <a:pt x="9852" y="1244"/>
                  </a:lnTo>
                  <a:lnTo>
                    <a:pt x="9852" y="1241"/>
                  </a:lnTo>
                  <a:lnTo>
                    <a:pt x="9848" y="1234"/>
                  </a:lnTo>
                  <a:lnTo>
                    <a:pt x="9845" y="1227"/>
                  </a:lnTo>
                  <a:lnTo>
                    <a:pt x="9841" y="1223"/>
                  </a:lnTo>
                  <a:cubicBezTo>
                    <a:pt x="9821" y="1218"/>
                    <a:pt x="9800" y="1215"/>
                    <a:pt x="9780" y="1215"/>
                  </a:cubicBezTo>
                  <a:cubicBezTo>
                    <a:pt x="9772" y="1215"/>
                    <a:pt x="9765" y="1215"/>
                    <a:pt x="9757" y="1216"/>
                  </a:cubicBezTo>
                  <a:cubicBezTo>
                    <a:pt x="9753" y="1216"/>
                    <a:pt x="9750" y="1216"/>
                    <a:pt x="9746" y="1216"/>
                  </a:cubicBezTo>
                  <a:cubicBezTo>
                    <a:pt x="9640" y="1216"/>
                    <a:pt x="9478" y="1213"/>
                    <a:pt x="9400" y="1020"/>
                  </a:cubicBezTo>
                  <a:cubicBezTo>
                    <a:pt x="9368" y="940"/>
                    <a:pt x="9347" y="855"/>
                    <a:pt x="9344" y="771"/>
                  </a:cubicBezTo>
                  <a:cubicBezTo>
                    <a:pt x="9340" y="712"/>
                    <a:pt x="9323" y="649"/>
                    <a:pt x="9288" y="600"/>
                  </a:cubicBezTo>
                  <a:lnTo>
                    <a:pt x="9288" y="596"/>
                  </a:lnTo>
                  <a:lnTo>
                    <a:pt x="9263" y="561"/>
                  </a:lnTo>
                  <a:cubicBezTo>
                    <a:pt x="9232" y="519"/>
                    <a:pt x="9204" y="474"/>
                    <a:pt x="9176" y="439"/>
                  </a:cubicBezTo>
                  <a:cubicBezTo>
                    <a:pt x="9095" y="315"/>
                    <a:pt x="9056" y="265"/>
                    <a:pt x="9005" y="265"/>
                  </a:cubicBezTo>
                  <a:cubicBezTo>
                    <a:pt x="8990" y="265"/>
                    <a:pt x="8974" y="270"/>
                    <a:pt x="8955" y="278"/>
                  </a:cubicBezTo>
                  <a:lnTo>
                    <a:pt x="8952" y="278"/>
                  </a:lnTo>
                  <a:lnTo>
                    <a:pt x="8934" y="285"/>
                  </a:lnTo>
                  <a:lnTo>
                    <a:pt x="8924" y="288"/>
                  </a:lnTo>
                  <a:lnTo>
                    <a:pt x="8906" y="292"/>
                  </a:lnTo>
                  <a:lnTo>
                    <a:pt x="8896" y="295"/>
                  </a:lnTo>
                  <a:lnTo>
                    <a:pt x="8878" y="299"/>
                  </a:lnTo>
                  <a:lnTo>
                    <a:pt x="8864" y="299"/>
                  </a:lnTo>
                  <a:lnTo>
                    <a:pt x="8847" y="302"/>
                  </a:lnTo>
                  <a:lnTo>
                    <a:pt x="8378" y="302"/>
                  </a:lnTo>
                  <a:cubicBezTo>
                    <a:pt x="8139" y="505"/>
                    <a:pt x="7691" y="651"/>
                    <a:pt x="7440" y="651"/>
                  </a:cubicBezTo>
                  <a:cubicBezTo>
                    <a:pt x="7392" y="651"/>
                    <a:pt x="7351" y="646"/>
                    <a:pt x="7320" y="635"/>
                  </a:cubicBezTo>
                  <a:cubicBezTo>
                    <a:pt x="7266" y="615"/>
                    <a:pt x="7195" y="608"/>
                    <a:pt x="7115" y="608"/>
                  </a:cubicBezTo>
                  <a:cubicBezTo>
                    <a:pt x="7009" y="608"/>
                    <a:pt x="6887" y="621"/>
                    <a:pt x="6767" y="635"/>
                  </a:cubicBezTo>
                  <a:cubicBezTo>
                    <a:pt x="6641" y="649"/>
                    <a:pt x="6515" y="659"/>
                    <a:pt x="6389" y="663"/>
                  </a:cubicBezTo>
                  <a:cubicBezTo>
                    <a:pt x="6246" y="659"/>
                    <a:pt x="6109" y="614"/>
                    <a:pt x="5994" y="533"/>
                  </a:cubicBezTo>
                  <a:cubicBezTo>
                    <a:pt x="5916" y="488"/>
                    <a:pt x="5854" y="452"/>
                    <a:pt x="5771" y="452"/>
                  </a:cubicBezTo>
                  <a:cubicBezTo>
                    <a:pt x="5763" y="452"/>
                    <a:pt x="5756" y="452"/>
                    <a:pt x="5749" y="453"/>
                  </a:cubicBezTo>
                  <a:cubicBezTo>
                    <a:pt x="5742" y="453"/>
                    <a:pt x="5735" y="453"/>
                    <a:pt x="5728" y="453"/>
                  </a:cubicBezTo>
                  <a:cubicBezTo>
                    <a:pt x="5588" y="453"/>
                    <a:pt x="5515" y="384"/>
                    <a:pt x="5451" y="327"/>
                  </a:cubicBezTo>
                  <a:cubicBezTo>
                    <a:pt x="5395" y="274"/>
                    <a:pt x="5349" y="232"/>
                    <a:pt x="5258" y="232"/>
                  </a:cubicBezTo>
                  <a:cubicBezTo>
                    <a:pt x="5249" y="233"/>
                    <a:pt x="5240" y="234"/>
                    <a:pt x="5231" y="234"/>
                  </a:cubicBezTo>
                  <a:cubicBezTo>
                    <a:pt x="5167" y="234"/>
                    <a:pt x="5107" y="213"/>
                    <a:pt x="5055" y="176"/>
                  </a:cubicBezTo>
                  <a:cubicBezTo>
                    <a:pt x="4985" y="134"/>
                    <a:pt x="4884" y="71"/>
                    <a:pt x="4432" y="15"/>
                  </a:cubicBezTo>
                  <a:cubicBezTo>
                    <a:pt x="4354" y="5"/>
                    <a:pt x="4277" y="1"/>
                    <a:pt x="420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4652;p53">
              <a:extLst>
                <a:ext uri="{FF2B5EF4-FFF2-40B4-BE49-F238E27FC236}">
                  <a16:creationId xmlns:a16="http://schemas.microsoft.com/office/drawing/2014/main" id="{4DA97324-6504-4DDC-9F43-DD2F51AA439A}"/>
                </a:ext>
              </a:extLst>
            </p:cNvPr>
            <p:cNvSpPr/>
            <p:nvPr/>
          </p:nvSpPr>
          <p:spPr>
            <a:xfrm>
              <a:off x="2314381" y="1759456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1"/>
                  </a:moveTo>
                  <a:cubicBezTo>
                    <a:pt x="4" y="4"/>
                    <a:pt x="1" y="8"/>
                    <a:pt x="1" y="15"/>
                  </a:cubicBezTo>
                  <a:cubicBezTo>
                    <a:pt x="1" y="8"/>
                    <a:pt x="4" y="4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4653;p53">
              <a:extLst>
                <a:ext uri="{FF2B5EF4-FFF2-40B4-BE49-F238E27FC236}">
                  <a16:creationId xmlns:a16="http://schemas.microsoft.com/office/drawing/2014/main" id="{7CDDAE6E-3704-4E30-9921-8DF054068024}"/>
                </a:ext>
              </a:extLst>
            </p:cNvPr>
            <p:cNvSpPr/>
            <p:nvPr/>
          </p:nvSpPr>
          <p:spPr>
            <a:xfrm>
              <a:off x="2314530" y="175888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4654;p53">
              <a:extLst>
                <a:ext uri="{FF2B5EF4-FFF2-40B4-BE49-F238E27FC236}">
                  <a16:creationId xmlns:a16="http://schemas.microsoft.com/office/drawing/2014/main" id="{FEC18B9A-DB37-4F43-AF3C-5F19A86E4496}"/>
                </a:ext>
              </a:extLst>
            </p:cNvPr>
            <p:cNvSpPr/>
            <p:nvPr/>
          </p:nvSpPr>
          <p:spPr>
            <a:xfrm>
              <a:off x="2314625" y="175827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4655;p53">
              <a:extLst>
                <a:ext uri="{FF2B5EF4-FFF2-40B4-BE49-F238E27FC236}">
                  <a16:creationId xmlns:a16="http://schemas.microsoft.com/office/drawing/2014/main" id="{6DF5669D-6A3A-4BFF-BB43-B0B59C3068A4}"/>
                </a:ext>
              </a:extLst>
            </p:cNvPr>
            <p:cNvSpPr/>
            <p:nvPr/>
          </p:nvSpPr>
          <p:spPr>
            <a:xfrm>
              <a:off x="2314571" y="175860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4656;p53">
              <a:extLst>
                <a:ext uri="{FF2B5EF4-FFF2-40B4-BE49-F238E27FC236}">
                  <a16:creationId xmlns:a16="http://schemas.microsoft.com/office/drawing/2014/main" id="{22662058-688F-42A2-ABE8-9E88CF1DBF1C}"/>
                </a:ext>
              </a:extLst>
            </p:cNvPr>
            <p:cNvSpPr/>
            <p:nvPr/>
          </p:nvSpPr>
          <p:spPr>
            <a:xfrm>
              <a:off x="2314435" y="1759171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4657;p53">
              <a:extLst>
                <a:ext uri="{FF2B5EF4-FFF2-40B4-BE49-F238E27FC236}">
                  <a16:creationId xmlns:a16="http://schemas.microsoft.com/office/drawing/2014/main" id="{38B21488-3E59-40EF-AEBC-31D13DFEB60B}"/>
                </a:ext>
              </a:extLst>
            </p:cNvPr>
            <p:cNvSpPr/>
            <p:nvPr/>
          </p:nvSpPr>
          <p:spPr>
            <a:xfrm>
              <a:off x="2314150" y="1759701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14" y="0"/>
                  </a:moveTo>
                  <a:cubicBezTo>
                    <a:pt x="11" y="14"/>
                    <a:pt x="7" y="28"/>
                    <a:pt x="0" y="39"/>
                  </a:cubicBezTo>
                  <a:cubicBezTo>
                    <a:pt x="7" y="28"/>
                    <a:pt x="11" y="14"/>
                    <a:pt x="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4658;p53">
              <a:extLst>
                <a:ext uri="{FF2B5EF4-FFF2-40B4-BE49-F238E27FC236}">
                  <a16:creationId xmlns:a16="http://schemas.microsoft.com/office/drawing/2014/main" id="{2D84703D-B09C-4EE5-B798-2AB831C15375}"/>
                </a:ext>
              </a:extLst>
            </p:cNvPr>
            <p:cNvSpPr/>
            <p:nvPr/>
          </p:nvSpPr>
          <p:spPr>
            <a:xfrm>
              <a:off x="2312575" y="1761411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8" y="0"/>
                  </a:moveTo>
                  <a:cubicBezTo>
                    <a:pt x="18" y="4"/>
                    <a:pt x="11" y="7"/>
                    <a:pt x="0" y="11"/>
                  </a:cubicBezTo>
                  <a:cubicBezTo>
                    <a:pt x="11" y="7"/>
                    <a:pt x="18" y="4"/>
                    <a:pt x="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4659;p53">
              <a:extLst>
                <a:ext uri="{FF2B5EF4-FFF2-40B4-BE49-F238E27FC236}">
                  <a16:creationId xmlns:a16="http://schemas.microsoft.com/office/drawing/2014/main" id="{84FAA33B-EF98-4337-95DE-BC56FFB39D72}"/>
                </a:ext>
              </a:extLst>
            </p:cNvPr>
            <p:cNvSpPr/>
            <p:nvPr/>
          </p:nvSpPr>
          <p:spPr>
            <a:xfrm>
              <a:off x="2313811" y="1760556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4660;p53">
              <a:extLst>
                <a:ext uri="{FF2B5EF4-FFF2-40B4-BE49-F238E27FC236}">
                  <a16:creationId xmlns:a16="http://schemas.microsoft.com/office/drawing/2014/main" id="{FBCA3A28-28AE-42BC-8031-20C76BCFC043}"/>
                </a:ext>
              </a:extLst>
            </p:cNvPr>
            <p:cNvSpPr/>
            <p:nvPr/>
          </p:nvSpPr>
          <p:spPr>
            <a:xfrm>
              <a:off x="2313580" y="1760787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4661;p53">
              <a:extLst>
                <a:ext uri="{FF2B5EF4-FFF2-40B4-BE49-F238E27FC236}">
                  <a16:creationId xmlns:a16="http://schemas.microsoft.com/office/drawing/2014/main" id="{B94E5B63-FB1A-4954-AEDB-B24888C2C824}"/>
                </a:ext>
              </a:extLst>
            </p:cNvPr>
            <p:cNvSpPr/>
            <p:nvPr/>
          </p:nvSpPr>
          <p:spPr>
            <a:xfrm>
              <a:off x="2338427" y="1752993"/>
              <a:ext cx="4630" cy="1439"/>
            </a:xfrm>
            <a:custGeom>
              <a:avLst/>
              <a:gdLst/>
              <a:ahLst/>
              <a:cxnLst/>
              <a:rect l="l" t="t" r="r" b="b"/>
              <a:pathLst>
                <a:path w="341" h="106" extrusionOk="0">
                  <a:moveTo>
                    <a:pt x="341" y="1"/>
                  </a:moveTo>
                  <a:cubicBezTo>
                    <a:pt x="243" y="67"/>
                    <a:pt x="123" y="106"/>
                    <a:pt x="1" y="106"/>
                  </a:cubicBezTo>
                  <a:cubicBezTo>
                    <a:pt x="123" y="106"/>
                    <a:pt x="243" y="67"/>
                    <a:pt x="3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4662;p53">
              <a:extLst>
                <a:ext uri="{FF2B5EF4-FFF2-40B4-BE49-F238E27FC236}">
                  <a16:creationId xmlns:a16="http://schemas.microsoft.com/office/drawing/2014/main" id="{C79C2F4B-7743-4291-B99F-D925D5CC4A42}"/>
                </a:ext>
              </a:extLst>
            </p:cNvPr>
            <p:cNvSpPr/>
            <p:nvPr/>
          </p:nvSpPr>
          <p:spPr>
            <a:xfrm>
              <a:off x="2312236" y="1761601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4663;p53">
              <a:extLst>
                <a:ext uri="{FF2B5EF4-FFF2-40B4-BE49-F238E27FC236}">
                  <a16:creationId xmlns:a16="http://schemas.microsoft.com/office/drawing/2014/main" id="{16E7428E-5FAC-4A36-9496-C3625DC15726}"/>
                </a:ext>
              </a:extLst>
            </p:cNvPr>
            <p:cNvSpPr/>
            <p:nvPr/>
          </p:nvSpPr>
          <p:spPr>
            <a:xfrm>
              <a:off x="2314001" y="176031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4664;p53">
              <a:extLst>
                <a:ext uri="{FF2B5EF4-FFF2-40B4-BE49-F238E27FC236}">
                  <a16:creationId xmlns:a16="http://schemas.microsoft.com/office/drawing/2014/main" id="{B3C629F6-1E03-4759-8AFB-3E2ED97A2C27}"/>
                </a:ext>
              </a:extLst>
            </p:cNvPr>
            <p:cNvSpPr/>
            <p:nvPr/>
          </p:nvSpPr>
          <p:spPr>
            <a:xfrm>
              <a:off x="2312955" y="176122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7" y="7"/>
                    <a:pt x="14" y="4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4665;p53">
              <a:extLst>
                <a:ext uri="{FF2B5EF4-FFF2-40B4-BE49-F238E27FC236}">
                  <a16:creationId xmlns:a16="http://schemas.microsoft.com/office/drawing/2014/main" id="{D3018BDE-C062-4181-8149-F03E19D0CA5A}"/>
                </a:ext>
              </a:extLst>
            </p:cNvPr>
            <p:cNvSpPr/>
            <p:nvPr/>
          </p:nvSpPr>
          <p:spPr>
            <a:xfrm>
              <a:off x="2356254" y="1750291"/>
              <a:ext cx="1344" cy="28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4" y="7"/>
                  </a:moveTo>
                  <a:lnTo>
                    <a:pt x="1" y="7"/>
                  </a:lnTo>
                  <a:lnTo>
                    <a:pt x="4" y="7"/>
                  </a:lnTo>
                  <a:lnTo>
                    <a:pt x="25" y="0"/>
                  </a:lnTo>
                  <a:lnTo>
                    <a:pt x="99" y="21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4666;p53">
              <a:extLst>
                <a:ext uri="{FF2B5EF4-FFF2-40B4-BE49-F238E27FC236}">
                  <a16:creationId xmlns:a16="http://schemas.microsoft.com/office/drawing/2014/main" id="{B72D02B5-90AB-4F9B-8493-5FB1247F0784}"/>
                </a:ext>
              </a:extLst>
            </p:cNvPr>
            <p:cNvSpPr/>
            <p:nvPr/>
          </p:nvSpPr>
          <p:spPr>
            <a:xfrm>
              <a:off x="2314720" y="1754758"/>
              <a:ext cx="2009" cy="2770"/>
            </a:xfrm>
            <a:custGeom>
              <a:avLst/>
              <a:gdLst/>
              <a:ahLst/>
              <a:cxnLst/>
              <a:rect l="l" t="t" r="r" b="b"/>
              <a:pathLst>
                <a:path w="148" h="204" extrusionOk="0">
                  <a:moveTo>
                    <a:pt x="147" y="0"/>
                  </a:moveTo>
                  <a:cubicBezTo>
                    <a:pt x="63" y="28"/>
                    <a:pt x="14" y="123"/>
                    <a:pt x="0" y="203"/>
                  </a:cubicBezTo>
                  <a:cubicBezTo>
                    <a:pt x="14" y="126"/>
                    <a:pt x="63" y="32"/>
                    <a:pt x="14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4667;p53">
              <a:extLst>
                <a:ext uri="{FF2B5EF4-FFF2-40B4-BE49-F238E27FC236}">
                  <a16:creationId xmlns:a16="http://schemas.microsoft.com/office/drawing/2014/main" id="{55B6323C-9791-4DEA-B7C1-2C5A82EE44EA}"/>
                </a:ext>
              </a:extLst>
            </p:cNvPr>
            <p:cNvSpPr/>
            <p:nvPr/>
          </p:nvSpPr>
          <p:spPr>
            <a:xfrm>
              <a:off x="2313335" y="176103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4668;p53">
              <a:extLst>
                <a:ext uri="{FF2B5EF4-FFF2-40B4-BE49-F238E27FC236}">
                  <a16:creationId xmlns:a16="http://schemas.microsoft.com/office/drawing/2014/main" id="{571EC867-1A09-4884-AEB7-75D7BA6F4019}"/>
                </a:ext>
              </a:extLst>
            </p:cNvPr>
            <p:cNvSpPr/>
            <p:nvPr/>
          </p:nvSpPr>
          <p:spPr>
            <a:xfrm>
              <a:off x="2360911" y="1713591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4669;p53">
              <a:extLst>
                <a:ext uri="{FF2B5EF4-FFF2-40B4-BE49-F238E27FC236}">
                  <a16:creationId xmlns:a16="http://schemas.microsoft.com/office/drawing/2014/main" id="{54EC19BA-4D75-4B9E-98ED-EDA44C54301D}"/>
                </a:ext>
              </a:extLst>
            </p:cNvPr>
            <p:cNvSpPr/>
            <p:nvPr/>
          </p:nvSpPr>
          <p:spPr>
            <a:xfrm>
              <a:off x="2360531" y="1713686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4670;p53">
              <a:extLst>
                <a:ext uri="{FF2B5EF4-FFF2-40B4-BE49-F238E27FC236}">
                  <a16:creationId xmlns:a16="http://schemas.microsoft.com/office/drawing/2014/main" id="{AEA6FCDF-7B25-446B-9A6F-4F3B7422FBC7}"/>
                </a:ext>
              </a:extLst>
            </p:cNvPr>
            <p:cNvSpPr/>
            <p:nvPr/>
          </p:nvSpPr>
          <p:spPr>
            <a:xfrm>
              <a:off x="2361291" y="1713442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4671;p53">
              <a:extLst>
                <a:ext uri="{FF2B5EF4-FFF2-40B4-BE49-F238E27FC236}">
                  <a16:creationId xmlns:a16="http://schemas.microsoft.com/office/drawing/2014/main" id="{C1EFBA6F-2F79-40DD-B9BD-BA504BDCB2FB}"/>
                </a:ext>
              </a:extLst>
            </p:cNvPr>
            <p:cNvSpPr/>
            <p:nvPr/>
          </p:nvSpPr>
          <p:spPr>
            <a:xfrm>
              <a:off x="2364332" y="1715628"/>
              <a:ext cx="1208" cy="1724"/>
            </a:xfrm>
            <a:custGeom>
              <a:avLst/>
              <a:gdLst/>
              <a:ahLst/>
              <a:cxnLst/>
              <a:rect l="l" t="t" r="r" b="b"/>
              <a:pathLst>
                <a:path w="89" h="127" extrusionOk="0">
                  <a:moveTo>
                    <a:pt x="1" y="1"/>
                  </a:moveTo>
                  <a:cubicBezTo>
                    <a:pt x="25" y="39"/>
                    <a:pt x="53" y="81"/>
                    <a:pt x="88" y="127"/>
                  </a:cubicBezTo>
                  <a:cubicBezTo>
                    <a:pt x="57" y="81"/>
                    <a:pt x="29" y="3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4672;p53">
              <a:extLst>
                <a:ext uri="{FF2B5EF4-FFF2-40B4-BE49-F238E27FC236}">
                  <a16:creationId xmlns:a16="http://schemas.microsoft.com/office/drawing/2014/main" id="{F05CE633-3B70-4FB5-AEAB-0D1F61593232}"/>
                </a:ext>
              </a:extLst>
            </p:cNvPr>
            <p:cNvSpPr/>
            <p:nvPr/>
          </p:nvSpPr>
          <p:spPr>
            <a:xfrm>
              <a:off x="2358725" y="171391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4673;p53">
              <a:extLst>
                <a:ext uri="{FF2B5EF4-FFF2-40B4-BE49-F238E27FC236}">
                  <a16:creationId xmlns:a16="http://schemas.microsoft.com/office/drawing/2014/main" id="{29677665-187A-45F2-860D-070E22F183BF}"/>
                </a:ext>
              </a:extLst>
            </p:cNvPr>
            <p:cNvSpPr/>
            <p:nvPr/>
          </p:nvSpPr>
          <p:spPr>
            <a:xfrm>
              <a:off x="2354163" y="171382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4674;p53">
              <a:extLst>
                <a:ext uri="{FF2B5EF4-FFF2-40B4-BE49-F238E27FC236}">
                  <a16:creationId xmlns:a16="http://schemas.microsoft.com/office/drawing/2014/main" id="{B3B6C0C5-7086-4630-9E3D-85F90311C37E}"/>
                </a:ext>
              </a:extLst>
            </p:cNvPr>
            <p:cNvSpPr/>
            <p:nvPr/>
          </p:nvSpPr>
          <p:spPr>
            <a:xfrm>
              <a:off x="2353552" y="1713781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675;p53">
              <a:extLst>
                <a:ext uri="{FF2B5EF4-FFF2-40B4-BE49-F238E27FC236}">
                  <a16:creationId xmlns:a16="http://schemas.microsoft.com/office/drawing/2014/main" id="{BD4F5095-D207-4A87-96C2-C3375E23D974}"/>
                </a:ext>
              </a:extLst>
            </p:cNvPr>
            <p:cNvSpPr/>
            <p:nvPr/>
          </p:nvSpPr>
          <p:spPr>
            <a:xfrm>
              <a:off x="2359200" y="1713876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676;p53">
              <a:extLst>
                <a:ext uri="{FF2B5EF4-FFF2-40B4-BE49-F238E27FC236}">
                  <a16:creationId xmlns:a16="http://schemas.microsoft.com/office/drawing/2014/main" id="{15E232EC-E6E5-4070-9CD8-131CE4B45429}"/>
                </a:ext>
              </a:extLst>
            </p:cNvPr>
            <p:cNvSpPr/>
            <p:nvPr/>
          </p:nvSpPr>
          <p:spPr>
            <a:xfrm>
              <a:off x="2365812" y="171781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677;p53">
              <a:extLst>
                <a:ext uri="{FF2B5EF4-FFF2-40B4-BE49-F238E27FC236}">
                  <a16:creationId xmlns:a16="http://schemas.microsoft.com/office/drawing/2014/main" id="{265F88DD-88BC-49D3-9449-8DD8EA186D7E}"/>
                </a:ext>
              </a:extLst>
            </p:cNvPr>
            <p:cNvSpPr/>
            <p:nvPr/>
          </p:nvSpPr>
          <p:spPr>
            <a:xfrm>
              <a:off x="2354788" y="171387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678;p53">
              <a:extLst>
                <a:ext uri="{FF2B5EF4-FFF2-40B4-BE49-F238E27FC236}">
                  <a16:creationId xmlns:a16="http://schemas.microsoft.com/office/drawing/2014/main" id="{4187BD4A-E7AD-4E2D-8E23-5EB8AB568FB7}"/>
                </a:ext>
              </a:extLst>
            </p:cNvPr>
            <p:cNvSpPr/>
            <p:nvPr/>
          </p:nvSpPr>
          <p:spPr>
            <a:xfrm>
              <a:off x="2355358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679;p53">
              <a:extLst>
                <a:ext uri="{FF2B5EF4-FFF2-40B4-BE49-F238E27FC236}">
                  <a16:creationId xmlns:a16="http://schemas.microsoft.com/office/drawing/2014/main" id="{1E56105A-4CDF-49D5-A868-3B0878D25B9B}"/>
                </a:ext>
              </a:extLst>
            </p:cNvPr>
            <p:cNvSpPr/>
            <p:nvPr/>
          </p:nvSpPr>
          <p:spPr>
            <a:xfrm>
              <a:off x="2357680" y="171397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680;p53">
              <a:extLst>
                <a:ext uri="{FF2B5EF4-FFF2-40B4-BE49-F238E27FC236}">
                  <a16:creationId xmlns:a16="http://schemas.microsoft.com/office/drawing/2014/main" id="{142C5910-00A3-4F9F-A44F-FD1175CFECE6}"/>
                </a:ext>
              </a:extLst>
            </p:cNvPr>
            <p:cNvSpPr/>
            <p:nvPr/>
          </p:nvSpPr>
          <p:spPr>
            <a:xfrm>
              <a:off x="2359675" y="171382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81;p53">
              <a:extLst>
                <a:ext uri="{FF2B5EF4-FFF2-40B4-BE49-F238E27FC236}">
                  <a16:creationId xmlns:a16="http://schemas.microsoft.com/office/drawing/2014/main" id="{270A2DCB-2E72-4DF7-AD7F-4D15E4AE54A0}"/>
                </a:ext>
              </a:extLst>
            </p:cNvPr>
            <p:cNvSpPr/>
            <p:nvPr/>
          </p:nvSpPr>
          <p:spPr>
            <a:xfrm>
              <a:off x="2358209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682;p53">
              <a:extLst>
                <a:ext uri="{FF2B5EF4-FFF2-40B4-BE49-F238E27FC236}">
                  <a16:creationId xmlns:a16="http://schemas.microsoft.com/office/drawing/2014/main" id="{7EEB1640-A2F1-4227-82C7-ECEBA06BCA81}"/>
                </a:ext>
              </a:extLst>
            </p:cNvPr>
            <p:cNvSpPr/>
            <p:nvPr/>
          </p:nvSpPr>
          <p:spPr>
            <a:xfrm>
              <a:off x="2356539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683;p53">
              <a:extLst>
                <a:ext uri="{FF2B5EF4-FFF2-40B4-BE49-F238E27FC236}">
                  <a16:creationId xmlns:a16="http://schemas.microsoft.com/office/drawing/2014/main" id="{5FCC3A9D-D317-4134-B25A-72C3804FF610}"/>
                </a:ext>
              </a:extLst>
            </p:cNvPr>
            <p:cNvSpPr/>
            <p:nvPr/>
          </p:nvSpPr>
          <p:spPr>
            <a:xfrm>
              <a:off x="2360110" y="171378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684;p53">
              <a:extLst>
                <a:ext uri="{FF2B5EF4-FFF2-40B4-BE49-F238E27FC236}">
                  <a16:creationId xmlns:a16="http://schemas.microsoft.com/office/drawing/2014/main" id="{CCE2AC0D-9770-4F4C-9B7D-B686EE305EEF}"/>
                </a:ext>
              </a:extLst>
            </p:cNvPr>
            <p:cNvSpPr/>
            <p:nvPr/>
          </p:nvSpPr>
          <p:spPr>
            <a:xfrm>
              <a:off x="2357299" y="171397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4685;p53">
              <a:extLst>
                <a:ext uri="{FF2B5EF4-FFF2-40B4-BE49-F238E27FC236}">
                  <a16:creationId xmlns:a16="http://schemas.microsoft.com/office/drawing/2014/main" id="{5C5B606B-B013-46CE-8EAB-97C0D8203F08}"/>
                </a:ext>
              </a:extLst>
            </p:cNvPr>
            <p:cNvSpPr/>
            <p:nvPr/>
          </p:nvSpPr>
          <p:spPr>
            <a:xfrm>
              <a:off x="2355969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4686;p53">
              <a:extLst>
                <a:ext uri="{FF2B5EF4-FFF2-40B4-BE49-F238E27FC236}">
                  <a16:creationId xmlns:a16="http://schemas.microsoft.com/office/drawing/2014/main" id="{B8B39AB0-ABE9-4F78-9DCC-929D444A7082}"/>
                </a:ext>
              </a:extLst>
            </p:cNvPr>
            <p:cNvSpPr/>
            <p:nvPr/>
          </p:nvSpPr>
          <p:spPr>
            <a:xfrm>
              <a:off x="2628523" y="1764588"/>
              <a:ext cx="15085" cy="14419"/>
            </a:xfrm>
            <a:custGeom>
              <a:avLst/>
              <a:gdLst/>
              <a:ahLst/>
              <a:cxnLst/>
              <a:rect l="l" t="t" r="r" b="b"/>
              <a:pathLst>
                <a:path w="1111" h="1062" extrusionOk="0">
                  <a:moveTo>
                    <a:pt x="540" y="1"/>
                  </a:moveTo>
                  <a:cubicBezTo>
                    <a:pt x="470" y="1"/>
                    <a:pt x="403" y="15"/>
                    <a:pt x="340" y="43"/>
                  </a:cubicBezTo>
                  <a:lnTo>
                    <a:pt x="298" y="60"/>
                  </a:lnTo>
                  <a:lnTo>
                    <a:pt x="256" y="78"/>
                  </a:lnTo>
                  <a:lnTo>
                    <a:pt x="253" y="78"/>
                  </a:lnTo>
                  <a:lnTo>
                    <a:pt x="214" y="99"/>
                  </a:lnTo>
                  <a:lnTo>
                    <a:pt x="211" y="102"/>
                  </a:lnTo>
                  <a:lnTo>
                    <a:pt x="176" y="123"/>
                  </a:lnTo>
                  <a:lnTo>
                    <a:pt x="169" y="127"/>
                  </a:lnTo>
                  <a:lnTo>
                    <a:pt x="137" y="148"/>
                  </a:lnTo>
                  <a:lnTo>
                    <a:pt x="134" y="151"/>
                  </a:lnTo>
                  <a:lnTo>
                    <a:pt x="102" y="172"/>
                  </a:lnTo>
                  <a:lnTo>
                    <a:pt x="95" y="176"/>
                  </a:lnTo>
                  <a:cubicBezTo>
                    <a:pt x="78" y="193"/>
                    <a:pt x="57" y="211"/>
                    <a:pt x="39" y="228"/>
                  </a:cubicBezTo>
                  <a:lnTo>
                    <a:pt x="36" y="235"/>
                  </a:lnTo>
                  <a:cubicBezTo>
                    <a:pt x="29" y="242"/>
                    <a:pt x="22" y="249"/>
                    <a:pt x="15" y="256"/>
                  </a:cubicBezTo>
                  <a:lnTo>
                    <a:pt x="11" y="263"/>
                  </a:lnTo>
                  <a:cubicBezTo>
                    <a:pt x="8" y="267"/>
                    <a:pt x="4" y="274"/>
                    <a:pt x="1" y="277"/>
                  </a:cubicBezTo>
                  <a:cubicBezTo>
                    <a:pt x="8" y="288"/>
                    <a:pt x="15" y="298"/>
                    <a:pt x="22" y="312"/>
                  </a:cubicBezTo>
                  <a:lnTo>
                    <a:pt x="29" y="319"/>
                  </a:lnTo>
                  <a:cubicBezTo>
                    <a:pt x="32" y="326"/>
                    <a:pt x="39" y="337"/>
                    <a:pt x="43" y="344"/>
                  </a:cubicBezTo>
                  <a:lnTo>
                    <a:pt x="50" y="354"/>
                  </a:lnTo>
                  <a:cubicBezTo>
                    <a:pt x="53" y="361"/>
                    <a:pt x="57" y="372"/>
                    <a:pt x="60" y="382"/>
                  </a:cubicBezTo>
                  <a:lnTo>
                    <a:pt x="64" y="389"/>
                  </a:lnTo>
                  <a:cubicBezTo>
                    <a:pt x="67" y="400"/>
                    <a:pt x="74" y="410"/>
                    <a:pt x="74" y="421"/>
                  </a:cubicBezTo>
                  <a:cubicBezTo>
                    <a:pt x="120" y="547"/>
                    <a:pt x="204" y="648"/>
                    <a:pt x="316" y="715"/>
                  </a:cubicBezTo>
                  <a:cubicBezTo>
                    <a:pt x="333" y="729"/>
                    <a:pt x="351" y="739"/>
                    <a:pt x="368" y="750"/>
                  </a:cubicBezTo>
                  <a:cubicBezTo>
                    <a:pt x="379" y="753"/>
                    <a:pt x="386" y="760"/>
                    <a:pt x="393" y="764"/>
                  </a:cubicBezTo>
                  <a:lnTo>
                    <a:pt x="400" y="774"/>
                  </a:lnTo>
                  <a:lnTo>
                    <a:pt x="410" y="781"/>
                  </a:lnTo>
                  <a:cubicBezTo>
                    <a:pt x="456" y="834"/>
                    <a:pt x="480" y="904"/>
                    <a:pt x="477" y="974"/>
                  </a:cubicBezTo>
                  <a:lnTo>
                    <a:pt x="477" y="981"/>
                  </a:lnTo>
                  <a:lnTo>
                    <a:pt x="477" y="995"/>
                  </a:lnTo>
                  <a:cubicBezTo>
                    <a:pt x="477" y="1012"/>
                    <a:pt x="477" y="1034"/>
                    <a:pt x="470" y="1051"/>
                  </a:cubicBezTo>
                  <a:lnTo>
                    <a:pt x="470" y="1058"/>
                  </a:lnTo>
                  <a:lnTo>
                    <a:pt x="470" y="1062"/>
                  </a:lnTo>
                  <a:lnTo>
                    <a:pt x="480" y="1062"/>
                  </a:lnTo>
                  <a:lnTo>
                    <a:pt x="508" y="1058"/>
                  </a:lnTo>
                  <a:lnTo>
                    <a:pt x="515" y="1058"/>
                  </a:lnTo>
                  <a:lnTo>
                    <a:pt x="550" y="1055"/>
                  </a:lnTo>
                  <a:lnTo>
                    <a:pt x="554" y="1055"/>
                  </a:lnTo>
                  <a:lnTo>
                    <a:pt x="582" y="1051"/>
                  </a:lnTo>
                  <a:lnTo>
                    <a:pt x="585" y="1051"/>
                  </a:lnTo>
                  <a:lnTo>
                    <a:pt x="613" y="1048"/>
                  </a:lnTo>
                  <a:cubicBezTo>
                    <a:pt x="736" y="1020"/>
                    <a:pt x="1065" y="564"/>
                    <a:pt x="1110" y="435"/>
                  </a:cubicBezTo>
                  <a:cubicBezTo>
                    <a:pt x="1110" y="435"/>
                    <a:pt x="1110" y="403"/>
                    <a:pt x="1047" y="330"/>
                  </a:cubicBezTo>
                  <a:cubicBezTo>
                    <a:pt x="1030" y="312"/>
                    <a:pt x="1012" y="291"/>
                    <a:pt x="991" y="274"/>
                  </a:cubicBezTo>
                  <a:lnTo>
                    <a:pt x="977" y="260"/>
                  </a:lnTo>
                  <a:lnTo>
                    <a:pt x="960" y="246"/>
                  </a:lnTo>
                  <a:lnTo>
                    <a:pt x="953" y="235"/>
                  </a:lnTo>
                  <a:lnTo>
                    <a:pt x="928" y="214"/>
                  </a:lnTo>
                  <a:cubicBezTo>
                    <a:pt x="795" y="102"/>
                    <a:pt x="627" y="8"/>
                    <a:pt x="54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4687;p53">
              <a:extLst>
                <a:ext uri="{FF2B5EF4-FFF2-40B4-BE49-F238E27FC236}">
                  <a16:creationId xmlns:a16="http://schemas.microsoft.com/office/drawing/2014/main" id="{C41548A6-C465-4691-924B-162F0C89732D}"/>
                </a:ext>
              </a:extLst>
            </p:cNvPr>
            <p:cNvSpPr/>
            <p:nvPr/>
          </p:nvSpPr>
          <p:spPr>
            <a:xfrm>
              <a:off x="2634090" y="1775192"/>
              <a:ext cx="964" cy="2620"/>
            </a:xfrm>
            <a:custGeom>
              <a:avLst/>
              <a:gdLst/>
              <a:ahLst/>
              <a:cxnLst/>
              <a:rect l="l" t="t" r="r" b="b"/>
              <a:pathLst>
                <a:path w="71" h="193" extrusionOk="0">
                  <a:moveTo>
                    <a:pt x="0" y="0"/>
                  </a:moveTo>
                  <a:cubicBezTo>
                    <a:pt x="46" y="53"/>
                    <a:pt x="70" y="123"/>
                    <a:pt x="67" y="193"/>
                  </a:cubicBezTo>
                  <a:cubicBezTo>
                    <a:pt x="70" y="123"/>
                    <a:pt x="46" y="53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4688;p53">
              <a:extLst>
                <a:ext uri="{FF2B5EF4-FFF2-40B4-BE49-F238E27FC236}">
                  <a16:creationId xmlns:a16="http://schemas.microsoft.com/office/drawing/2014/main" id="{973B9E45-33DC-4105-967F-DA379416F84D}"/>
                </a:ext>
              </a:extLst>
            </p:cNvPr>
            <p:cNvSpPr/>
            <p:nvPr/>
          </p:nvSpPr>
          <p:spPr>
            <a:xfrm>
              <a:off x="2633846" y="1775002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4689;p53">
              <a:extLst>
                <a:ext uri="{FF2B5EF4-FFF2-40B4-BE49-F238E27FC236}">
                  <a16:creationId xmlns:a16="http://schemas.microsoft.com/office/drawing/2014/main" id="{4FFDB1E9-5FA9-439A-9285-57227AE893A1}"/>
                </a:ext>
              </a:extLst>
            </p:cNvPr>
            <p:cNvSpPr/>
            <p:nvPr/>
          </p:nvSpPr>
          <p:spPr>
            <a:xfrm>
              <a:off x="2628483" y="1768349"/>
              <a:ext cx="339" cy="48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0" y="0"/>
                  </a:moveTo>
                  <a:cubicBezTo>
                    <a:pt x="11" y="11"/>
                    <a:pt x="18" y="21"/>
                    <a:pt x="25" y="35"/>
                  </a:cubicBezTo>
                  <a:cubicBezTo>
                    <a:pt x="21" y="21"/>
                    <a:pt x="1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4690;p53">
              <a:extLst>
                <a:ext uri="{FF2B5EF4-FFF2-40B4-BE49-F238E27FC236}">
                  <a16:creationId xmlns:a16="http://schemas.microsoft.com/office/drawing/2014/main" id="{0AA3F040-2762-48F7-B87E-57B2168D68E1}"/>
                </a:ext>
              </a:extLst>
            </p:cNvPr>
            <p:cNvSpPr/>
            <p:nvPr/>
          </p:nvSpPr>
          <p:spPr>
            <a:xfrm>
              <a:off x="2634891" y="1778858"/>
              <a:ext cx="14" cy="95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4691;p53">
              <a:extLst>
                <a:ext uri="{FF2B5EF4-FFF2-40B4-BE49-F238E27FC236}">
                  <a16:creationId xmlns:a16="http://schemas.microsoft.com/office/drawing/2014/main" id="{15E5FAC2-E0E6-432F-9D2A-9D06ED803403}"/>
                </a:ext>
              </a:extLst>
            </p:cNvPr>
            <p:cNvSpPr/>
            <p:nvPr/>
          </p:nvSpPr>
          <p:spPr>
            <a:xfrm>
              <a:off x="2629148" y="1769341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1"/>
                    <a:pt x="11" y="22"/>
                    <a:pt x="14" y="29"/>
                  </a:cubicBezTo>
                  <a:cubicBezTo>
                    <a:pt x="11" y="18"/>
                    <a:pt x="7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4692;p53">
              <a:extLst>
                <a:ext uri="{FF2B5EF4-FFF2-40B4-BE49-F238E27FC236}">
                  <a16:creationId xmlns:a16="http://schemas.microsoft.com/office/drawing/2014/main" id="{29AFE9C7-221A-4C45-A227-25B8D4DBC733}"/>
                </a:ext>
              </a:extLst>
            </p:cNvPr>
            <p:cNvSpPr/>
            <p:nvPr/>
          </p:nvSpPr>
          <p:spPr>
            <a:xfrm>
              <a:off x="2634986" y="177789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cubicBezTo>
                    <a:pt x="1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4693;p53">
              <a:extLst>
                <a:ext uri="{FF2B5EF4-FFF2-40B4-BE49-F238E27FC236}">
                  <a16:creationId xmlns:a16="http://schemas.microsoft.com/office/drawing/2014/main" id="{F8D2C316-5111-4D42-B70C-D44CA085BB01}"/>
                </a:ext>
              </a:extLst>
            </p:cNvPr>
            <p:cNvSpPr/>
            <p:nvPr/>
          </p:nvSpPr>
          <p:spPr>
            <a:xfrm>
              <a:off x="2628904" y="1768865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29"/>
                  </a:moveTo>
                  <a:cubicBezTo>
                    <a:pt x="11" y="18"/>
                    <a:pt x="4" y="11"/>
                    <a:pt x="1" y="1"/>
                  </a:cubicBezTo>
                  <a:cubicBezTo>
                    <a:pt x="4" y="11"/>
                    <a:pt x="11" y="18"/>
                    <a:pt x="1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4694;p53">
              <a:extLst>
                <a:ext uri="{FF2B5EF4-FFF2-40B4-BE49-F238E27FC236}">
                  <a16:creationId xmlns:a16="http://schemas.microsoft.com/office/drawing/2014/main" id="{623FF461-786A-4393-A9E7-35EA41FAE256}"/>
                </a:ext>
              </a:extLst>
            </p:cNvPr>
            <p:cNvSpPr/>
            <p:nvPr/>
          </p:nvSpPr>
          <p:spPr>
            <a:xfrm>
              <a:off x="2629379" y="1769816"/>
              <a:ext cx="204" cy="489"/>
            </a:xfrm>
            <a:custGeom>
              <a:avLst/>
              <a:gdLst/>
              <a:ahLst/>
              <a:cxnLst/>
              <a:rect l="l" t="t" r="r" b="b"/>
              <a:pathLst>
                <a:path w="15" h="36" extrusionOk="0">
                  <a:moveTo>
                    <a:pt x="15" y="36"/>
                  </a:moveTo>
                  <a:cubicBezTo>
                    <a:pt x="11" y="25"/>
                    <a:pt x="4" y="15"/>
                    <a:pt x="1" y="1"/>
                  </a:cubicBezTo>
                  <a:cubicBezTo>
                    <a:pt x="4" y="15"/>
                    <a:pt x="11" y="25"/>
                    <a:pt x="15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4695;p53">
              <a:extLst>
                <a:ext uri="{FF2B5EF4-FFF2-40B4-BE49-F238E27FC236}">
                  <a16:creationId xmlns:a16="http://schemas.microsoft.com/office/drawing/2014/main" id="{A34F3BB4-EE49-443D-B691-D79A6BBAA896}"/>
                </a:ext>
              </a:extLst>
            </p:cNvPr>
            <p:cNvSpPr/>
            <p:nvPr/>
          </p:nvSpPr>
          <p:spPr>
            <a:xfrm>
              <a:off x="2964159" y="1702797"/>
              <a:ext cx="47345" cy="45539"/>
            </a:xfrm>
            <a:custGeom>
              <a:avLst/>
              <a:gdLst/>
              <a:ahLst/>
              <a:cxnLst/>
              <a:rect l="l" t="t" r="r" b="b"/>
              <a:pathLst>
                <a:path w="3487" h="3354" extrusionOk="0">
                  <a:moveTo>
                    <a:pt x="3046" y="1"/>
                  </a:moveTo>
                  <a:cubicBezTo>
                    <a:pt x="3007" y="1"/>
                    <a:pt x="2976" y="88"/>
                    <a:pt x="2951" y="169"/>
                  </a:cubicBezTo>
                  <a:cubicBezTo>
                    <a:pt x="2913" y="284"/>
                    <a:pt x="2867" y="424"/>
                    <a:pt x="2731" y="424"/>
                  </a:cubicBezTo>
                  <a:cubicBezTo>
                    <a:pt x="2689" y="424"/>
                    <a:pt x="2671" y="449"/>
                    <a:pt x="2626" y="512"/>
                  </a:cubicBezTo>
                  <a:cubicBezTo>
                    <a:pt x="2580" y="585"/>
                    <a:pt x="2514" y="683"/>
                    <a:pt x="2353" y="708"/>
                  </a:cubicBezTo>
                  <a:lnTo>
                    <a:pt x="2318" y="711"/>
                  </a:lnTo>
                  <a:cubicBezTo>
                    <a:pt x="2262" y="718"/>
                    <a:pt x="2206" y="729"/>
                    <a:pt x="2153" y="743"/>
                  </a:cubicBezTo>
                  <a:cubicBezTo>
                    <a:pt x="2153" y="746"/>
                    <a:pt x="2153" y="750"/>
                    <a:pt x="2157" y="753"/>
                  </a:cubicBezTo>
                  <a:cubicBezTo>
                    <a:pt x="2164" y="778"/>
                    <a:pt x="2178" y="799"/>
                    <a:pt x="2188" y="820"/>
                  </a:cubicBezTo>
                  <a:cubicBezTo>
                    <a:pt x="2213" y="851"/>
                    <a:pt x="2223" y="890"/>
                    <a:pt x="2223" y="932"/>
                  </a:cubicBezTo>
                  <a:cubicBezTo>
                    <a:pt x="2223" y="949"/>
                    <a:pt x="2216" y="963"/>
                    <a:pt x="2209" y="977"/>
                  </a:cubicBezTo>
                  <a:cubicBezTo>
                    <a:pt x="2178" y="1027"/>
                    <a:pt x="2121" y="1040"/>
                    <a:pt x="2046" y="1040"/>
                  </a:cubicBezTo>
                  <a:cubicBezTo>
                    <a:pt x="2009" y="1040"/>
                    <a:pt x="1969" y="1037"/>
                    <a:pt x="1926" y="1033"/>
                  </a:cubicBezTo>
                  <a:cubicBezTo>
                    <a:pt x="1880" y="1030"/>
                    <a:pt x="1827" y="1026"/>
                    <a:pt x="1782" y="1026"/>
                  </a:cubicBezTo>
                  <a:cubicBezTo>
                    <a:pt x="1687" y="1026"/>
                    <a:pt x="1593" y="995"/>
                    <a:pt x="1523" y="928"/>
                  </a:cubicBezTo>
                  <a:cubicBezTo>
                    <a:pt x="1498" y="904"/>
                    <a:pt x="1463" y="886"/>
                    <a:pt x="1428" y="886"/>
                  </a:cubicBezTo>
                  <a:cubicBezTo>
                    <a:pt x="1362" y="886"/>
                    <a:pt x="1281" y="1016"/>
                    <a:pt x="1215" y="1117"/>
                  </a:cubicBezTo>
                  <a:cubicBezTo>
                    <a:pt x="1187" y="1159"/>
                    <a:pt x="1159" y="1208"/>
                    <a:pt x="1127" y="1247"/>
                  </a:cubicBezTo>
                  <a:cubicBezTo>
                    <a:pt x="1040" y="1366"/>
                    <a:pt x="658" y="1555"/>
                    <a:pt x="242" y="1755"/>
                  </a:cubicBezTo>
                  <a:cubicBezTo>
                    <a:pt x="175" y="1786"/>
                    <a:pt x="123" y="1814"/>
                    <a:pt x="84" y="1832"/>
                  </a:cubicBezTo>
                  <a:lnTo>
                    <a:pt x="77" y="1835"/>
                  </a:lnTo>
                  <a:lnTo>
                    <a:pt x="70" y="1839"/>
                  </a:lnTo>
                  <a:lnTo>
                    <a:pt x="63" y="1846"/>
                  </a:lnTo>
                  <a:lnTo>
                    <a:pt x="56" y="1856"/>
                  </a:lnTo>
                  <a:lnTo>
                    <a:pt x="53" y="1860"/>
                  </a:lnTo>
                  <a:lnTo>
                    <a:pt x="42" y="1874"/>
                  </a:lnTo>
                  <a:lnTo>
                    <a:pt x="42" y="1877"/>
                  </a:lnTo>
                  <a:lnTo>
                    <a:pt x="32" y="1895"/>
                  </a:lnTo>
                  <a:lnTo>
                    <a:pt x="28" y="1898"/>
                  </a:lnTo>
                  <a:lnTo>
                    <a:pt x="18" y="1919"/>
                  </a:lnTo>
                  <a:lnTo>
                    <a:pt x="14" y="1926"/>
                  </a:lnTo>
                  <a:cubicBezTo>
                    <a:pt x="11" y="1937"/>
                    <a:pt x="4" y="1944"/>
                    <a:pt x="0" y="1954"/>
                  </a:cubicBezTo>
                  <a:cubicBezTo>
                    <a:pt x="242" y="1986"/>
                    <a:pt x="469" y="2129"/>
                    <a:pt x="574" y="2262"/>
                  </a:cubicBezTo>
                  <a:cubicBezTo>
                    <a:pt x="728" y="2455"/>
                    <a:pt x="529" y="2651"/>
                    <a:pt x="371" y="2805"/>
                  </a:cubicBezTo>
                  <a:cubicBezTo>
                    <a:pt x="326" y="2850"/>
                    <a:pt x="284" y="2892"/>
                    <a:pt x="249" y="2934"/>
                  </a:cubicBezTo>
                  <a:cubicBezTo>
                    <a:pt x="203" y="2994"/>
                    <a:pt x="207" y="2997"/>
                    <a:pt x="263" y="3050"/>
                  </a:cubicBezTo>
                  <a:cubicBezTo>
                    <a:pt x="319" y="3088"/>
                    <a:pt x="354" y="3155"/>
                    <a:pt x="361" y="3225"/>
                  </a:cubicBezTo>
                  <a:cubicBezTo>
                    <a:pt x="368" y="3284"/>
                    <a:pt x="410" y="3333"/>
                    <a:pt x="469" y="3351"/>
                  </a:cubicBezTo>
                  <a:cubicBezTo>
                    <a:pt x="474" y="3353"/>
                    <a:pt x="478" y="3354"/>
                    <a:pt x="483" y="3354"/>
                  </a:cubicBezTo>
                  <a:cubicBezTo>
                    <a:pt x="497" y="3354"/>
                    <a:pt x="509" y="3346"/>
                    <a:pt x="515" y="3333"/>
                  </a:cubicBezTo>
                  <a:cubicBezTo>
                    <a:pt x="570" y="3231"/>
                    <a:pt x="653" y="3209"/>
                    <a:pt x="749" y="3209"/>
                  </a:cubicBezTo>
                  <a:cubicBezTo>
                    <a:pt x="782" y="3209"/>
                    <a:pt x="816" y="3212"/>
                    <a:pt x="851" y="3214"/>
                  </a:cubicBezTo>
                  <a:cubicBezTo>
                    <a:pt x="893" y="3214"/>
                    <a:pt x="938" y="3218"/>
                    <a:pt x="991" y="3218"/>
                  </a:cubicBezTo>
                  <a:cubicBezTo>
                    <a:pt x="995" y="3218"/>
                    <a:pt x="1000" y="3217"/>
                    <a:pt x="1004" y="3217"/>
                  </a:cubicBezTo>
                  <a:cubicBezTo>
                    <a:pt x="1051" y="3217"/>
                    <a:pt x="1096" y="3235"/>
                    <a:pt x="1131" y="3267"/>
                  </a:cubicBezTo>
                  <a:lnTo>
                    <a:pt x="1134" y="3267"/>
                  </a:lnTo>
                  <a:lnTo>
                    <a:pt x="1194" y="3221"/>
                  </a:lnTo>
                  <a:lnTo>
                    <a:pt x="1208" y="3214"/>
                  </a:lnTo>
                  <a:lnTo>
                    <a:pt x="1264" y="3172"/>
                  </a:lnTo>
                  <a:lnTo>
                    <a:pt x="1337" y="3120"/>
                  </a:lnTo>
                  <a:cubicBezTo>
                    <a:pt x="1358" y="3106"/>
                    <a:pt x="1379" y="3088"/>
                    <a:pt x="1397" y="3071"/>
                  </a:cubicBezTo>
                  <a:cubicBezTo>
                    <a:pt x="1404" y="3064"/>
                    <a:pt x="1411" y="3057"/>
                    <a:pt x="1421" y="3053"/>
                  </a:cubicBezTo>
                  <a:cubicBezTo>
                    <a:pt x="1488" y="3001"/>
                    <a:pt x="1596" y="2966"/>
                    <a:pt x="1750" y="2952"/>
                  </a:cubicBezTo>
                  <a:lnTo>
                    <a:pt x="1796" y="2948"/>
                  </a:lnTo>
                  <a:lnTo>
                    <a:pt x="1940" y="2948"/>
                  </a:lnTo>
                  <a:cubicBezTo>
                    <a:pt x="1957" y="2945"/>
                    <a:pt x="1971" y="2945"/>
                    <a:pt x="1989" y="2945"/>
                  </a:cubicBezTo>
                  <a:lnTo>
                    <a:pt x="1999" y="2945"/>
                  </a:lnTo>
                  <a:cubicBezTo>
                    <a:pt x="2013" y="2941"/>
                    <a:pt x="2027" y="2938"/>
                    <a:pt x="2041" y="2934"/>
                  </a:cubicBezTo>
                  <a:lnTo>
                    <a:pt x="2045" y="2934"/>
                  </a:lnTo>
                  <a:cubicBezTo>
                    <a:pt x="2059" y="2931"/>
                    <a:pt x="2069" y="2927"/>
                    <a:pt x="2083" y="2924"/>
                  </a:cubicBezTo>
                  <a:lnTo>
                    <a:pt x="2090" y="2917"/>
                  </a:lnTo>
                  <a:cubicBezTo>
                    <a:pt x="2104" y="2913"/>
                    <a:pt x="2118" y="2906"/>
                    <a:pt x="2132" y="2896"/>
                  </a:cubicBezTo>
                  <a:cubicBezTo>
                    <a:pt x="1947" y="2700"/>
                    <a:pt x="1775" y="2546"/>
                    <a:pt x="1712" y="2507"/>
                  </a:cubicBezTo>
                  <a:cubicBezTo>
                    <a:pt x="1617" y="2448"/>
                    <a:pt x="1568" y="2336"/>
                    <a:pt x="1589" y="2227"/>
                  </a:cubicBezTo>
                  <a:cubicBezTo>
                    <a:pt x="1614" y="2073"/>
                    <a:pt x="1729" y="1944"/>
                    <a:pt x="1883" y="1902"/>
                  </a:cubicBezTo>
                  <a:cubicBezTo>
                    <a:pt x="2027" y="1867"/>
                    <a:pt x="2353" y="1643"/>
                    <a:pt x="2566" y="1496"/>
                  </a:cubicBezTo>
                  <a:cubicBezTo>
                    <a:pt x="2675" y="1422"/>
                    <a:pt x="2766" y="1359"/>
                    <a:pt x="2822" y="1327"/>
                  </a:cubicBezTo>
                  <a:cubicBezTo>
                    <a:pt x="2874" y="1296"/>
                    <a:pt x="2888" y="1208"/>
                    <a:pt x="2899" y="1075"/>
                  </a:cubicBezTo>
                  <a:cubicBezTo>
                    <a:pt x="2909" y="953"/>
                    <a:pt x="2920" y="816"/>
                    <a:pt x="2990" y="690"/>
                  </a:cubicBezTo>
                  <a:cubicBezTo>
                    <a:pt x="3060" y="561"/>
                    <a:pt x="3280" y="354"/>
                    <a:pt x="3487" y="183"/>
                  </a:cubicBezTo>
                  <a:lnTo>
                    <a:pt x="3483" y="183"/>
                  </a:lnTo>
                  <a:cubicBezTo>
                    <a:pt x="3469" y="186"/>
                    <a:pt x="3455" y="186"/>
                    <a:pt x="3441" y="186"/>
                  </a:cubicBezTo>
                  <a:lnTo>
                    <a:pt x="3434" y="186"/>
                  </a:lnTo>
                  <a:cubicBezTo>
                    <a:pt x="3427" y="188"/>
                    <a:pt x="3421" y="189"/>
                    <a:pt x="3415" y="189"/>
                  </a:cubicBezTo>
                  <a:cubicBezTo>
                    <a:pt x="3409" y="189"/>
                    <a:pt x="3403" y="188"/>
                    <a:pt x="3396" y="186"/>
                  </a:cubicBezTo>
                  <a:lnTo>
                    <a:pt x="3392" y="186"/>
                  </a:lnTo>
                  <a:cubicBezTo>
                    <a:pt x="3382" y="186"/>
                    <a:pt x="3371" y="183"/>
                    <a:pt x="3361" y="179"/>
                  </a:cubicBezTo>
                  <a:lnTo>
                    <a:pt x="3354" y="179"/>
                  </a:lnTo>
                  <a:cubicBezTo>
                    <a:pt x="3343" y="176"/>
                    <a:pt x="3333" y="172"/>
                    <a:pt x="3322" y="165"/>
                  </a:cubicBezTo>
                  <a:lnTo>
                    <a:pt x="3315" y="165"/>
                  </a:lnTo>
                  <a:cubicBezTo>
                    <a:pt x="3305" y="158"/>
                    <a:pt x="3298" y="155"/>
                    <a:pt x="3287" y="148"/>
                  </a:cubicBezTo>
                  <a:lnTo>
                    <a:pt x="3280" y="144"/>
                  </a:lnTo>
                  <a:cubicBezTo>
                    <a:pt x="3273" y="141"/>
                    <a:pt x="3263" y="134"/>
                    <a:pt x="3256" y="127"/>
                  </a:cubicBezTo>
                  <a:lnTo>
                    <a:pt x="3249" y="123"/>
                  </a:lnTo>
                  <a:lnTo>
                    <a:pt x="3224" y="106"/>
                  </a:lnTo>
                  <a:lnTo>
                    <a:pt x="3221" y="102"/>
                  </a:lnTo>
                  <a:lnTo>
                    <a:pt x="3196" y="81"/>
                  </a:lnTo>
                  <a:cubicBezTo>
                    <a:pt x="3144" y="36"/>
                    <a:pt x="3102" y="1"/>
                    <a:pt x="304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4696;p53">
              <a:extLst>
                <a:ext uri="{FF2B5EF4-FFF2-40B4-BE49-F238E27FC236}">
                  <a16:creationId xmlns:a16="http://schemas.microsoft.com/office/drawing/2014/main" id="{EA27D31C-14A3-454D-B106-27D2702DC5F6}"/>
                </a:ext>
              </a:extLst>
            </p:cNvPr>
            <p:cNvSpPr/>
            <p:nvPr/>
          </p:nvSpPr>
          <p:spPr>
            <a:xfrm>
              <a:off x="2991817" y="1742539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4697;p53">
              <a:extLst>
                <a:ext uri="{FF2B5EF4-FFF2-40B4-BE49-F238E27FC236}">
                  <a16:creationId xmlns:a16="http://schemas.microsoft.com/office/drawing/2014/main" id="{7CB8C8A3-75DB-4F3E-B16E-69FB69949D32}"/>
                </a:ext>
              </a:extLst>
            </p:cNvPr>
            <p:cNvSpPr/>
            <p:nvPr/>
          </p:nvSpPr>
          <p:spPr>
            <a:xfrm>
              <a:off x="2987920" y="1742769"/>
              <a:ext cx="625" cy="68"/>
            </a:xfrm>
            <a:custGeom>
              <a:avLst/>
              <a:gdLst/>
              <a:ahLst/>
              <a:cxnLst/>
              <a:rect l="l" t="t" r="r" b="b"/>
              <a:pathLst>
                <a:path w="46" h="5" extrusionOk="0">
                  <a:moveTo>
                    <a:pt x="46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4698;p53">
              <a:extLst>
                <a:ext uri="{FF2B5EF4-FFF2-40B4-BE49-F238E27FC236}">
                  <a16:creationId xmlns:a16="http://schemas.microsoft.com/office/drawing/2014/main" id="{261B624E-9C03-45F6-8F00-2DBE8148BC99}"/>
                </a:ext>
              </a:extLst>
            </p:cNvPr>
            <p:cNvSpPr/>
            <p:nvPr/>
          </p:nvSpPr>
          <p:spPr>
            <a:xfrm>
              <a:off x="2992387" y="1742294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4699;p53">
              <a:extLst>
                <a:ext uri="{FF2B5EF4-FFF2-40B4-BE49-F238E27FC236}">
                  <a16:creationId xmlns:a16="http://schemas.microsoft.com/office/drawing/2014/main" id="{AB6716FC-2181-4250-B29B-CE5B6A0CCC21}"/>
                </a:ext>
              </a:extLst>
            </p:cNvPr>
            <p:cNvSpPr/>
            <p:nvPr/>
          </p:nvSpPr>
          <p:spPr>
            <a:xfrm>
              <a:off x="2980547" y="1745770"/>
              <a:ext cx="774" cy="584"/>
            </a:xfrm>
            <a:custGeom>
              <a:avLst/>
              <a:gdLst/>
              <a:ahLst/>
              <a:cxnLst/>
              <a:rect l="l" t="t" r="r" b="b"/>
              <a:pathLst>
                <a:path w="57" h="43" extrusionOk="0">
                  <a:moveTo>
                    <a:pt x="57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4700;p53">
              <a:extLst>
                <a:ext uri="{FF2B5EF4-FFF2-40B4-BE49-F238E27FC236}">
                  <a16:creationId xmlns:a16="http://schemas.microsoft.com/office/drawing/2014/main" id="{DFEB0C39-7EA3-4FB6-AB03-224B7DDA37A7}"/>
                </a:ext>
              </a:extLst>
            </p:cNvPr>
            <p:cNvSpPr/>
            <p:nvPr/>
          </p:nvSpPr>
          <p:spPr>
            <a:xfrm>
              <a:off x="2979556" y="1746476"/>
              <a:ext cx="815" cy="584"/>
            </a:xfrm>
            <a:custGeom>
              <a:avLst/>
              <a:gdLst/>
              <a:ahLst/>
              <a:cxnLst/>
              <a:rect l="l" t="t" r="r" b="b"/>
              <a:pathLst>
                <a:path w="60" h="43" extrusionOk="0">
                  <a:moveTo>
                    <a:pt x="60" y="1"/>
                  </a:moveTo>
                  <a:lnTo>
                    <a:pt x="0" y="4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4701;p53">
              <a:extLst>
                <a:ext uri="{FF2B5EF4-FFF2-40B4-BE49-F238E27FC236}">
                  <a16:creationId xmlns:a16="http://schemas.microsoft.com/office/drawing/2014/main" id="{EAFA860F-64C6-43E8-8B29-7D4DC18E03AE}"/>
                </a:ext>
              </a:extLst>
            </p:cNvPr>
            <p:cNvSpPr/>
            <p:nvPr/>
          </p:nvSpPr>
          <p:spPr>
            <a:xfrm>
              <a:off x="2982312" y="1744100"/>
              <a:ext cx="1154" cy="964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0" y="71"/>
                  </a:moveTo>
                  <a:cubicBezTo>
                    <a:pt x="21" y="53"/>
                    <a:pt x="42" y="39"/>
                    <a:pt x="60" y="22"/>
                  </a:cubicBezTo>
                  <a:cubicBezTo>
                    <a:pt x="67" y="15"/>
                    <a:pt x="74" y="8"/>
                    <a:pt x="84" y="1"/>
                  </a:cubicBezTo>
                  <a:cubicBezTo>
                    <a:pt x="74" y="8"/>
                    <a:pt x="67" y="15"/>
                    <a:pt x="60" y="22"/>
                  </a:cubicBezTo>
                  <a:cubicBezTo>
                    <a:pt x="42" y="39"/>
                    <a:pt x="21" y="53"/>
                    <a:pt x="0" y="7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4702;p53">
              <a:extLst>
                <a:ext uri="{FF2B5EF4-FFF2-40B4-BE49-F238E27FC236}">
                  <a16:creationId xmlns:a16="http://schemas.microsoft.com/office/drawing/2014/main" id="{8787B5C3-5E16-476F-B468-980CCB9310C5}"/>
                </a:ext>
              </a:extLst>
            </p:cNvPr>
            <p:cNvSpPr/>
            <p:nvPr/>
          </p:nvSpPr>
          <p:spPr>
            <a:xfrm>
              <a:off x="2989101" y="1742674"/>
              <a:ext cx="1398" cy="14"/>
            </a:xfrm>
            <a:custGeom>
              <a:avLst/>
              <a:gdLst/>
              <a:ahLst/>
              <a:cxnLst/>
              <a:rect l="l" t="t" r="r" b="b"/>
              <a:pathLst>
                <a:path w="103" h="1" extrusionOk="0">
                  <a:moveTo>
                    <a:pt x="103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4703;p53">
              <a:extLst>
                <a:ext uri="{FF2B5EF4-FFF2-40B4-BE49-F238E27FC236}">
                  <a16:creationId xmlns:a16="http://schemas.microsoft.com/office/drawing/2014/main" id="{1169EBAB-F04D-4496-B557-81AC62D44327}"/>
                </a:ext>
              </a:extLst>
            </p:cNvPr>
            <p:cNvSpPr/>
            <p:nvPr/>
          </p:nvSpPr>
          <p:spPr>
            <a:xfrm>
              <a:off x="2993052" y="17419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4704;p53">
              <a:extLst>
                <a:ext uri="{FF2B5EF4-FFF2-40B4-BE49-F238E27FC236}">
                  <a16:creationId xmlns:a16="http://schemas.microsoft.com/office/drawing/2014/main" id="{3E3819F0-8B77-4501-B216-3B7C4710FF59}"/>
                </a:ext>
              </a:extLst>
            </p:cNvPr>
            <p:cNvSpPr/>
            <p:nvPr/>
          </p:nvSpPr>
          <p:spPr>
            <a:xfrm>
              <a:off x="2991111" y="174267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4705;p53">
              <a:extLst>
                <a:ext uri="{FF2B5EF4-FFF2-40B4-BE49-F238E27FC236}">
                  <a16:creationId xmlns:a16="http://schemas.microsoft.com/office/drawing/2014/main" id="{4EB675D8-B691-48BB-992D-11468B57AEE4}"/>
                </a:ext>
              </a:extLst>
            </p:cNvPr>
            <p:cNvSpPr/>
            <p:nvPr/>
          </p:nvSpPr>
          <p:spPr>
            <a:xfrm>
              <a:off x="2643975" y="1811444"/>
              <a:ext cx="54487" cy="30006"/>
            </a:xfrm>
            <a:custGeom>
              <a:avLst/>
              <a:gdLst/>
              <a:ahLst/>
              <a:cxnLst/>
              <a:rect l="l" t="t" r="r" b="b"/>
              <a:pathLst>
                <a:path w="4013" h="2210" extrusionOk="0">
                  <a:moveTo>
                    <a:pt x="708" y="0"/>
                  </a:moveTo>
                  <a:cubicBezTo>
                    <a:pt x="694" y="0"/>
                    <a:pt x="679" y="4"/>
                    <a:pt x="666" y="12"/>
                  </a:cubicBezTo>
                  <a:cubicBezTo>
                    <a:pt x="631" y="124"/>
                    <a:pt x="497" y="138"/>
                    <a:pt x="315" y="156"/>
                  </a:cubicBezTo>
                  <a:lnTo>
                    <a:pt x="305" y="156"/>
                  </a:lnTo>
                  <a:cubicBezTo>
                    <a:pt x="277" y="187"/>
                    <a:pt x="245" y="215"/>
                    <a:pt x="214" y="243"/>
                  </a:cubicBezTo>
                  <a:cubicBezTo>
                    <a:pt x="158" y="292"/>
                    <a:pt x="84" y="359"/>
                    <a:pt x="84" y="401"/>
                  </a:cubicBezTo>
                  <a:cubicBezTo>
                    <a:pt x="81" y="485"/>
                    <a:pt x="63" y="565"/>
                    <a:pt x="35" y="642"/>
                  </a:cubicBezTo>
                  <a:cubicBezTo>
                    <a:pt x="18" y="698"/>
                    <a:pt x="4" y="754"/>
                    <a:pt x="0" y="810"/>
                  </a:cubicBezTo>
                  <a:cubicBezTo>
                    <a:pt x="0" y="831"/>
                    <a:pt x="67" y="863"/>
                    <a:pt x="109" y="880"/>
                  </a:cubicBezTo>
                  <a:cubicBezTo>
                    <a:pt x="168" y="905"/>
                    <a:pt x="224" y="940"/>
                    <a:pt x="266" y="989"/>
                  </a:cubicBezTo>
                  <a:cubicBezTo>
                    <a:pt x="284" y="1013"/>
                    <a:pt x="389" y="1048"/>
                    <a:pt x="452" y="1069"/>
                  </a:cubicBezTo>
                  <a:lnTo>
                    <a:pt x="501" y="1083"/>
                  </a:lnTo>
                  <a:cubicBezTo>
                    <a:pt x="610" y="1122"/>
                    <a:pt x="694" y="1157"/>
                    <a:pt x="711" y="1227"/>
                  </a:cubicBezTo>
                  <a:cubicBezTo>
                    <a:pt x="725" y="1272"/>
                    <a:pt x="914" y="1374"/>
                    <a:pt x="1065" y="1395"/>
                  </a:cubicBezTo>
                  <a:cubicBezTo>
                    <a:pt x="1075" y="1395"/>
                    <a:pt x="1086" y="1398"/>
                    <a:pt x="1096" y="1398"/>
                  </a:cubicBezTo>
                  <a:cubicBezTo>
                    <a:pt x="1243" y="1433"/>
                    <a:pt x="1425" y="1570"/>
                    <a:pt x="1523" y="1647"/>
                  </a:cubicBezTo>
                  <a:lnTo>
                    <a:pt x="1548" y="1664"/>
                  </a:lnTo>
                  <a:cubicBezTo>
                    <a:pt x="1554" y="1668"/>
                    <a:pt x="1563" y="1670"/>
                    <a:pt x="1575" y="1670"/>
                  </a:cubicBezTo>
                  <a:cubicBezTo>
                    <a:pt x="1635" y="1670"/>
                    <a:pt x="1757" y="1632"/>
                    <a:pt x="1821" y="1612"/>
                  </a:cubicBezTo>
                  <a:cubicBezTo>
                    <a:pt x="1887" y="1591"/>
                    <a:pt x="1957" y="1573"/>
                    <a:pt x="2027" y="1566"/>
                  </a:cubicBezTo>
                  <a:cubicBezTo>
                    <a:pt x="2174" y="1566"/>
                    <a:pt x="2363" y="1787"/>
                    <a:pt x="2395" y="1917"/>
                  </a:cubicBezTo>
                  <a:cubicBezTo>
                    <a:pt x="2426" y="1948"/>
                    <a:pt x="2598" y="1997"/>
                    <a:pt x="2703" y="2025"/>
                  </a:cubicBezTo>
                  <a:cubicBezTo>
                    <a:pt x="2864" y="2067"/>
                    <a:pt x="3015" y="2109"/>
                    <a:pt x="3085" y="2169"/>
                  </a:cubicBezTo>
                  <a:cubicBezTo>
                    <a:pt x="3117" y="2197"/>
                    <a:pt x="3208" y="2209"/>
                    <a:pt x="3319" y="2209"/>
                  </a:cubicBezTo>
                  <a:cubicBezTo>
                    <a:pt x="3552" y="2209"/>
                    <a:pt x="3875" y="2156"/>
                    <a:pt x="3946" y="2085"/>
                  </a:cubicBezTo>
                  <a:cubicBezTo>
                    <a:pt x="4012" y="2018"/>
                    <a:pt x="3991" y="1899"/>
                    <a:pt x="3970" y="1770"/>
                  </a:cubicBezTo>
                  <a:cubicBezTo>
                    <a:pt x="3960" y="1703"/>
                    <a:pt x="3949" y="1636"/>
                    <a:pt x="3949" y="1570"/>
                  </a:cubicBezTo>
                  <a:lnTo>
                    <a:pt x="3949" y="1538"/>
                  </a:lnTo>
                  <a:lnTo>
                    <a:pt x="3949" y="1531"/>
                  </a:lnTo>
                  <a:cubicBezTo>
                    <a:pt x="3949" y="1531"/>
                    <a:pt x="3949" y="1517"/>
                    <a:pt x="3953" y="1510"/>
                  </a:cubicBezTo>
                  <a:lnTo>
                    <a:pt x="3925" y="1510"/>
                  </a:lnTo>
                  <a:cubicBezTo>
                    <a:pt x="3771" y="1510"/>
                    <a:pt x="3620" y="1486"/>
                    <a:pt x="3473" y="1430"/>
                  </a:cubicBezTo>
                  <a:cubicBezTo>
                    <a:pt x="3393" y="1395"/>
                    <a:pt x="3302" y="1377"/>
                    <a:pt x="3211" y="1377"/>
                  </a:cubicBezTo>
                  <a:cubicBezTo>
                    <a:pt x="3204" y="1378"/>
                    <a:pt x="3198" y="1378"/>
                    <a:pt x="3191" y="1378"/>
                  </a:cubicBezTo>
                  <a:cubicBezTo>
                    <a:pt x="2946" y="1378"/>
                    <a:pt x="2363" y="1141"/>
                    <a:pt x="2111" y="940"/>
                  </a:cubicBezTo>
                  <a:cubicBezTo>
                    <a:pt x="2003" y="852"/>
                    <a:pt x="1817" y="719"/>
                    <a:pt x="1618" y="586"/>
                  </a:cubicBezTo>
                  <a:lnTo>
                    <a:pt x="1569" y="551"/>
                  </a:lnTo>
                  <a:cubicBezTo>
                    <a:pt x="1327" y="383"/>
                    <a:pt x="1086" y="215"/>
                    <a:pt x="991" y="121"/>
                  </a:cubicBezTo>
                  <a:cubicBezTo>
                    <a:pt x="921" y="47"/>
                    <a:pt x="823" y="5"/>
                    <a:pt x="722" y="2"/>
                  </a:cubicBezTo>
                  <a:cubicBezTo>
                    <a:pt x="717" y="1"/>
                    <a:pt x="713" y="0"/>
                    <a:pt x="70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4706;p53">
              <a:extLst>
                <a:ext uri="{FF2B5EF4-FFF2-40B4-BE49-F238E27FC236}">
                  <a16:creationId xmlns:a16="http://schemas.microsoft.com/office/drawing/2014/main" id="{D5373348-F8D8-4C21-8184-BFF3F8A294F5}"/>
                </a:ext>
              </a:extLst>
            </p:cNvPr>
            <p:cNvSpPr/>
            <p:nvPr/>
          </p:nvSpPr>
          <p:spPr>
            <a:xfrm>
              <a:off x="2645115" y="1813508"/>
              <a:ext cx="3001" cy="3381"/>
            </a:xfrm>
            <a:custGeom>
              <a:avLst/>
              <a:gdLst/>
              <a:ahLst/>
              <a:cxnLst/>
              <a:rect l="l" t="t" r="r" b="b"/>
              <a:pathLst>
                <a:path w="221" h="249" extrusionOk="0">
                  <a:moveTo>
                    <a:pt x="130" y="91"/>
                  </a:moveTo>
                  <a:cubicBezTo>
                    <a:pt x="74" y="140"/>
                    <a:pt x="0" y="207"/>
                    <a:pt x="0" y="249"/>
                  </a:cubicBezTo>
                  <a:cubicBezTo>
                    <a:pt x="0" y="207"/>
                    <a:pt x="74" y="140"/>
                    <a:pt x="130" y="91"/>
                  </a:cubicBezTo>
                  <a:cubicBezTo>
                    <a:pt x="161" y="63"/>
                    <a:pt x="193" y="32"/>
                    <a:pt x="221" y="0"/>
                  </a:cubicBezTo>
                  <a:lnTo>
                    <a:pt x="221" y="0"/>
                  </a:lnTo>
                  <a:cubicBezTo>
                    <a:pt x="193" y="32"/>
                    <a:pt x="161" y="63"/>
                    <a:pt x="130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4707;p53">
              <a:extLst>
                <a:ext uri="{FF2B5EF4-FFF2-40B4-BE49-F238E27FC236}">
                  <a16:creationId xmlns:a16="http://schemas.microsoft.com/office/drawing/2014/main" id="{33DFFCB3-58FB-4338-B9B8-65C1592C95F5}"/>
                </a:ext>
              </a:extLst>
            </p:cNvPr>
            <p:cNvSpPr/>
            <p:nvPr/>
          </p:nvSpPr>
          <p:spPr>
            <a:xfrm>
              <a:off x="2697592" y="1832327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0"/>
                  </a:moveTo>
                  <a:lnTo>
                    <a:pt x="0" y="28"/>
                  </a:lnTo>
                  <a:cubicBezTo>
                    <a:pt x="0" y="18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4708;p53">
              <a:extLst>
                <a:ext uri="{FF2B5EF4-FFF2-40B4-BE49-F238E27FC236}">
                  <a16:creationId xmlns:a16="http://schemas.microsoft.com/office/drawing/2014/main" id="{4F3AD35D-B0DF-4329-B2C8-E1F2D919C173}"/>
                </a:ext>
              </a:extLst>
            </p:cNvPr>
            <p:cNvSpPr/>
            <p:nvPr/>
          </p:nvSpPr>
          <p:spPr>
            <a:xfrm>
              <a:off x="2650763" y="1826149"/>
              <a:ext cx="2878" cy="1955"/>
            </a:xfrm>
            <a:custGeom>
              <a:avLst/>
              <a:gdLst/>
              <a:ahLst/>
              <a:cxnLst/>
              <a:rect l="l" t="t" r="r" b="b"/>
              <a:pathLst>
                <a:path w="212" h="144" extrusionOk="0">
                  <a:moveTo>
                    <a:pt x="1" y="0"/>
                  </a:moveTo>
                  <a:cubicBezTo>
                    <a:pt x="110" y="39"/>
                    <a:pt x="194" y="74"/>
                    <a:pt x="211" y="144"/>
                  </a:cubicBezTo>
                  <a:cubicBezTo>
                    <a:pt x="194" y="74"/>
                    <a:pt x="110" y="3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4709;p53">
              <a:extLst>
                <a:ext uri="{FF2B5EF4-FFF2-40B4-BE49-F238E27FC236}">
                  <a16:creationId xmlns:a16="http://schemas.microsoft.com/office/drawing/2014/main" id="{AAE2F4BE-7FDB-4465-98F5-1E80723BC38C}"/>
                </a:ext>
              </a:extLst>
            </p:cNvPr>
            <p:cNvSpPr/>
            <p:nvPr/>
          </p:nvSpPr>
          <p:spPr>
            <a:xfrm>
              <a:off x="2697633" y="1831892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1"/>
                  </a:moveTo>
                  <a:cubicBezTo>
                    <a:pt x="4" y="8"/>
                    <a:pt x="1" y="15"/>
                    <a:pt x="1" y="25"/>
                  </a:cubicBezTo>
                  <a:cubicBezTo>
                    <a:pt x="4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4710;p53">
              <a:extLst>
                <a:ext uri="{FF2B5EF4-FFF2-40B4-BE49-F238E27FC236}">
                  <a16:creationId xmlns:a16="http://schemas.microsoft.com/office/drawing/2014/main" id="{DED3307E-9F81-425C-BAE9-55BE20812645}"/>
                </a:ext>
              </a:extLst>
            </p:cNvPr>
            <p:cNvSpPr/>
            <p:nvPr/>
          </p:nvSpPr>
          <p:spPr>
            <a:xfrm>
              <a:off x="2658856" y="1830426"/>
              <a:ext cx="5811" cy="3381"/>
            </a:xfrm>
            <a:custGeom>
              <a:avLst/>
              <a:gdLst/>
              <a:ahLst/>
              <a:cxnLst/>
              <a:rect l="l" t="t" r="r" b="b"/>
              <a:pathLst>
                <a:path w="428" h="249" extrusionOk="0">
                  <a:moveTo>
                    <a:pt x="427" y="249"/>
                  </a:moveTo>
                  <a:cubicBezTo>
                    <a:pt x="326" y="172"/>
                    <a:pt x="147" y="35"/>
                    <a:pt x="0" y="0"/>
                  </a:cubicBezTo>
                  <a:cubicBezTo>
                    <a:pt x="147" y="35"/>
                    <a:pt x="326" y="172"/>
                    <a:pt x="427" y="2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4711;p53">
              <a:extLst>
                <a:ext uri="{FF2B5EF4-FFF2-40B4-BE49-F238E27FC236}">
                  <a16:creationId xmlns:a16="http://schemas.microsoft.com/office/drawing/2014/main" id="{60EBA559-0877-48C8-A035-44F38168DD18}"/>
                </a:ext>
              </a:extLst>
            </p:cNvPr>
            <p:cNvSpPr/>
            <p:nvPr/>
          </p:nvSpPr>
          <p:spPr>
            <a:xfrm>
              <a:off x="2726960" y="1826773"/>
              <a:ext cx="59904" cy="135897"/>
            </a:xfrm>
            <a:custGeom>
              <a:avLst/>
              <a:gdLst/>
              <a:ahLst/>
              <a:cxnLst/>
              <a:rect l="l" t="t" r="r" b="b"/>
              <a:pathLst>
                <a:path w="4412" h="10009" extrusionOk="0">
                  <a:moveTo>
                    <a:pt x="2729" y="1"/>
                  </a:moveTo>
                  <a:cubicBezTo>
                    <a:pt x="2699" y="1"/>
                    <a:pt x="2668" y="9"/>
                    <a:pt x="2640" y="24"/>
                  </a:cubicBezTo>
                  <a:lnTo>
                    <a:pt x="2626" y="35"/>
                  </a:lnTo>
                  <a:lnTo>
                    <a:pt x="2623" y="38"/>
                  </a:lnTo>
                  <a:lnTo>
                    <a:pt x="2605" y="49"/>
                  </a:lnTo>
                  <a:lnTo>
                    <a:pt x="2602" y="49"/>
                  </a:lnTo>
                  <a:lnTo>
                    <a:pt x="2581" y="59"/>
                  </a:lnTo>
                  <a:lnTo>
                    <a:pt x="2577" y="73"/>
                  </a:lnTo>
                  <a:lnTo>
                    <a:pt x="2577" y="77"/>
                  </a:lnTo>
                  <a:lnTo>
                    <a:pt x="2574" y="91"/>
                  </a:lnTo>
                  <a:lnTo>
                    <a:pt x="2574" y="98"/>
                  </a:lnTo>
                  <a:lnTo>
                    <a:pt x="2570" y="112"/>
                  </a:lnTo>
                  <a:lnTo>
                    <a:pt x="2570" y="119"/>
                  </a:lnTo>
                  <a:lnTo>
                    <a:pt x="2567" y="133"/>
                  </a:lnTo>
                  <a:lnTo>
                    <a:pt x="2563" y="140"/>
                  </a:lnTo>
                  <a:lnTo>
                    <a:pt x="2560" y="154"/>
                  </a:lnTo>
                  <a:lnTo>
                    <a:pt x="2556" y="161"/>
                  </a:lnTo>
                  <a:lnTo>
                    <a:pt x="2549" y="178"/>
                  </a:lnTo>
                  <a:lnTo>
                    <a:pt x="2546" y="185"/>
                  </a:lnTo>
                  <a:cubicBezTo>
                    <a:pt x="2542" y="192"/>
                    <a:pt x="2539" y="199"/>
                    <a:pt x="2539" y="206"/>
                  </a:cubicBezTo>
                  <a:lnTo>
                    <a:pt x="2539" y="210"/>
                  </a:lnTo>
                  <a:lnTo>
                    <a:pt x="2528" y="231"/>
                  </a:lnTo>
                  <a:lnTo>
                    <a:pt x="2525" y="238"/>
                  </a:lnTo>
                  <a:lnTo>
                    <a:pt x="2514" y="252"/>
                  </a:lnTo>
                  <a:lnTo>
                    <a:pt x="2511" y="259"/>
                  </a:lnTo>
                  <a:lnTo>
                    <a:pt x="2500" y="273"/>
                  </a:lnTo>
                  <a:lnTo>
                    <a:pt x="2497" y="280"/>
                  </a:lnTo>
                  <a:lnTo>
                    <a:pt x="2486" y="290"/>
                  </a:lnTo>
                  <a:lnTo>
                    <a:pt x="2479" y="297"/>
                  </a:lnTo>
                  <a:lnTo>
                    <a:pt x="2472" y="308"/>
                  </a:lnTo>
                  <a:lnTo>
                    <a:pt x="2465" y="315"/>
                  </a:lnTo>
                  <a:lnTo>
                    <a:pt x="2451" y="325"/>
                  </a:lnTo>
                  <a:lnTo>
                    <a:pt x="2448" y="329"/>
                  </a:lnTo>
                  <a:cubicBezTo>
                    <a:pt x="2441" y="332"/>
                    <a:pt x="2434" y="336"/>
                    <a:pt x="2430" y="339"/>
                  </a:cubicBezTo>
                  <a:cubicBezTo>
                    <a:pt x="2416" y="346"/>
                    <a:pt x="2409" y="357"/>
                    <a:pt x="2406" y="367"/>
                  </a:cubicBezTo>
                  <a:cubicBezTo>
                    <a:pt x="2402" y="385"/>
                    <a:pt x="2395" y="458"/>
                    <a:pt x="2497" y="613"/>
                  </a:cubicBezTo>
                  <a:cubicBezTo>
                    <a:pt x="2521" y="644"/>
                    <a:pt x="2535" y="683"/>
                    <a:pt x="2539" y="721"/>
                  </a:cubicBezTo>
                  <a:cubicBezTo>
                    <a:pt x="2539" y="742"/>
                    <a:pt x="2535" y="760"/>
                    <a:pt x="2525" y="777"/>
                  </a:cubicBezTo>
                  <a:cubicBezTo>
                    <a:pt x="2502" y="812"/>
                    <a:pt x="2464" y="832"/>
                    <a:pt x="2424" y="832"/>
                  </a:cubicBezTo>
                  <a:cubicBezTo>
                    <a:pt x="2416" y="832"/>
                    <a:pt x="2407" y="831"/>
                    <a:pt x="2399" y="830"/>
                  </a:cubicBezTo>
                  <a:cubicBezTo>
                    <a:pt x="2318" y="823"/>
                    <a:pt x="2189" y="770"/>
                    <a:pt x="2147" y="679"/>
                  </a:cubicBezTo>
                  <a:lnTo>
                    <a:pt x="2126" y="679"/>
                  </a:lnTo>
                  <a:lnTo>
                    <a:pt x="2112" y="686"/>
                  </a:lnTo>
                  <a:lnTo>
                    <a:pt x="2094" y="690"/>
                  </a:lnTo>
                  <a:cubicBezTo>
                    <a:pt x="1986" y="742"/>
                    <a:pt x="1884" y="809"/>
                    <a:pt x="1797" y="889"/>
                  </a:cubicBezTo>
                  <a:cubicBezTo>
                    <a:pt x="1755" y="924"/>
                    <a:pt x="1709" y="956"/>
                    <a:pt x="1664" y="984"/>
                  </a:cubicBezTo>
                  <a:cubicBezTo>
                    <a:pt x="1534" y="1075"/>
                    <a:pt x="1450" y="1134"/>
                    <a:pt x="1450" y="1271"/>
                  </a:cubicBezTo>
                  <a:cubicBezTo>
                    <a:pt x="1443" y="1393"/>
                    <a:pt x="1412" y="1512"/>
                    <a:pt x="1363" y="1621"/>
                  </a:cubicBezTo>
                  <a:cubicBezTo>
                    <a:pt x="1317" y="1733"/>
                    <a:pt x="1279" y="1841"/>
                    <a:pt x="1296" y="1925"/>
                  </a:cubicBezTo>
                  <a:cubicBezTo>
                    <a:pt x="1328" y="2055"/>
                    <a:pt x="1247" y="2233"/>
                    <a:pt x="1177" y="2391"/>
                  </a:cubicBezTo>
                  <a:cubicBezTo>
                    <a:pt x="1146" y="2464"/>
                    <a:pt x="1100" y="2566"/>
                    <a:pt x="1104" y="2594"/>
                  </a:cubicBezTo>
                  <a:cubicBezTo>
                    <a:pt x="1111" y="2629"/>
                    <a:pt x="1100" y="2661"/>
                    <a:pt x="1079" y="2682"/>
                  </a:cubicBezTo>
                  <a:cubicBezTo>
                    <a:pt x="1054" y="2707"/>
                    <a:pt x="1017" y="2717"/>
                    <a:pt x="969" y="2717"/>
                  </a:cubicBezTo>
                  <a:cubicBezTo>
                    <a:pt x="902" y="2717"/>
                    <a:pt x="814" y="2697"/>
                    <a:pt x="705" y="2671"/>
                  </a:cubicBezTo>
                  <a:lnTo>
                    <a:pt x="641" y="2657"/>
                  </a:lnTo>
                  <a:cubicBezTo>
                    <a:pt x="634" y="2692"/>
                    <a:pt x="631" y="2752"/>
                    <a:pt x="627" y="2797"/>
                  </a:cubicBezTo>
                  <a:cubicBezTo>
                    <a:pt x="617" y="2927"/>
                    <a:pt x="610" y="3081"/>
                    <a:pt x="554" y="3161"/>
                  </a:cubicBezTo>
                  <a:cubicBezTo>
                    <a:pt x="526" y="3207"/>
                    <a:pt x="515" y="3326"/>
                    <a:pt x="508" y="3420"/>
                  </a:cubicBezTo>
                  <a:cubicBezTo>
                    <a:pt x="508" y="3452"/>
                    <a:pt x="505" y="3487"/>
                    <a:pt x="501" y="3518"/>
                  </a:cubicBezTo>
                  <a:lnTo>
                    <a:pt x="501" y="3522"/>
                  </a:lnTo>
                  <a:cubicBezTo>
                    <a:pt x="491" y="3616"/>
                    <a:pt x="473" y="3700"/>
                    <a:pt x="431" y="3742"/>
                  </a:cubicBezTo>
                  <a:lnTo>
                    <a:pt x="431" y="3746"/>
                  </a:lnTo>
                  <a:cubicBezTo>
                    <a:pt x="428" y="3749"/>
                    <a:pt x="421" y="3753"/>
                    <a:pt x="417" y="3756"/>
                  </a:cubicBezTo>
                  <a:lnTo>
                    <a:pt x="414" y="3756"/>
                  </a:lnTo>
                  <a:cubicBezTo>
                    <a:pt x="410" y="3760"/>
                    <a:pt x="403" y="3760"/>
                    <a:pt x="400" y="3763"/>
                  </a:cubicBezTo>
                  <a:lnTo>
                    <a:pt x="396" y="3763"/>
                  </a:lnTo>
                  <a:cubicBezTo>
                    <a:pt x="393" y="3763"/>
                    <a:pt x="386" y="3767"/>
                    <a:pt x="382" y="3767"/>
                  </a:cubicBezTo>
                  <a:lnTo>
                    <a:pt x="351" y="3767"/>
                  </a:lnTo>
                  <a:cubicBezTo>
                    <a:pt x="340" y="3774"/>
                    <a:pt x="330" y="3784"/>
                    <a:pt x="323" y="3795"/>
                  </a:cubicBezTo>
                  <a:cubicBezTo>
                    <a:pt x="260" y="3872"/>
                    <a:pt x="204" y="4040"/>
                    <a:pt x="183" y="4113"/>
                  </a:cubicBezTo>
                  <a:lnTo>
                    <a:pt x="179" y="4127"/>
                  </a:lnTo>
                  <a:lnTo>
                    <a:pt x="172" y="4152"/>
                  </a:lnTo>
                  <a:lnTo>
                    <a:pt x="151" y="4166"/>
                  </a:lnTo>
                  <a:lnTo>
                    <a:pt x="148" y="4169"/>
                  </a:lnTo>
                  <a:lnTo>
                    <a:pt x="144" y="4169"/>
                  </a:lnTo>
                  <a:lnTo>
                    <a:pt x="137" y="4176"/>
                  </a:lnTo>
                  <a:lnTo>
                    <a:pt x="130" y="4180"/>
                  </a:lnTo>
                  <a:lnTo>
                    <a:pt x="120" y="4190"/>
                  </a:lnTo>
                  <a:lnTo>
                    <a:pt x="109" y="4197"/>
                  </a:lnTo>
                  <a:lnTo>
                    <a:pt x="99" y="4208"/>
                  </a:lnTo>
                  <a:lnTo>
                    <a:pt x="88" y="4215"/>
                  </a:lnTo>
                  <a:lnTo>
                    <a:pt x="71" y="4229"/>
                  </a:lnTo>
                  <a:lnTo>
                    <a:pt x="60" y="4236"/>
                  </a:lnTo>
                  <a:lnTo>
                    <a:pt x="39" y="4253"/>
                  </a:lnTo>
                  <a:lnTo>
                    <a:pt x="29" y="4260"/>
                  </a:lnTo>
                  <a:lnTo>
                    <a:pt x="1" y="4285"/>
                  </a:lnTo>
                  <a:cubicBezTo>
                    <a:pt x="95" y="4460"/>
                    <a:pt x="263" y="4670"/>
                    <a:pt x="459" y="4754"/>
                  </a:cubicBezTo>
                  <a:cubicBezTo>
                    <a:pt x="708" y="4856"/>
                    <a:pt x="932" y="5241"/>
                    <a:pt x="1121" y="5902"/>
                  </a:cubicBezTo>
                  <a:cubicBezTo>
                    <a:pt x="1223" y="6266"/>
                    <a:pt x="1149" y="6634"/>
                    <a:pt x="1034" y="6834"/>
                  </a:cubicBezTo>
                  <a:cubicBezTo>
                    <a:pt x="999" y="6893"/>
                    <a:pt x="1002" y="6914"/>
                    <a:pt x="1002" y="6921"/>
                  </a:cubicBezTo>
                  <a:cubicBezTo>
                    <a:pt x="1009" y="6942"/>
                    <a:pt x="1069" y="6967"/>
                    <a:pt x="1125" y="6991"/>
                  </a:cubicBezTo>
                  <a:cubicBezTo>
                    <a:pt x="1156" y="7005"/>
                    <a:pt x="1195" y="7023"/>
                    <a:pt x="1233" y="7044"/>
                  </a:cubicBezTo>
                  <a:cubicBezTo>
                    <a:pt x="1321" y="7090"/>
                    <a:pt x="1399" y="7113"/>
                    <a:pt x="1468" y="7113"/>
                  </a:cubicBezTo>
                  <a:cubicBezTo>
                    <a:pt x="1556" y="7113"/>
                    <a:pt x="1628" y="7075"/>
                    <a:pt x="1681" y="6998"/>
                  </a:cubicBezTo>
                  <a:cubicBezTo>
                    <a:pt x="1744" y="6918"/>
                    <a:pt x="1814" y="6844"/>
                    <a:pt x="1895" y="6781"/>
                  </a:cubicBezTo>
                  <a:cubicBezTo>
                    <a:pt x="2007" y="6679"/>
                    <a:pt x="2112" y="6588"/>
                    <a:pt x="2133" y="6473"/>
                  </a:cubicBezTo>
                  <a:cubicBezTo>
                    <a:pt x="2136" y="6445"/>
                    <a:pt x="2154" y="6361"/>
                    <a:pt x="2220" y="6347"/>
                  </a:cubicBezTo>
                  <a:lnTo>
                    <a:pt x="2241" y="6347"/>
                  </a:lnTo>
                  <a:cubicBezTo>
                    <a:pt x="2308" y="6347"/>
                    <a:pt x="2360" y="6427"/>
                    <a:pt x="2427" y="6522"/>
                  </a:cubicBezTo>
                  <a:cubicBezTo>
                    <a:pt x="2455" y="6571"/>
                    <a:pt x="2490" y="6616"/>
                    <a:pt x="2525" y="6658"/>
                  </a:cubicBezTo>
                  <a:cubicBezTo>
                    <a:pt x="2651" y="6784"/>
                    <a:pt x="2738" y="7019"/>
                    <a:pt x="2763" y="7306"/>
                  </a:cubicBezTo>
                  <a:cubicBezTo>
                    <a:pt x="2766" y="7338"/>
                    <a:pt x="2770" y="7373"/>
                    <a:pt x="2770" y="7411"/>
                  </a:cubicBezTo>
                  <a:cubicBezTo>
                    <a:pt x="2795" y="7712"/>
                    <a:pt x="2837" y="8265"/>
                    <a:pt x="3026" y="8444"/>
                  </a:cubicBezTo>
                  <a:cubicBezTo>
                    <a:pt x="3288" y="8689"/>
                    <a:pt x="3323" y="9197"/>
                    <a:pt x="3253" y="9379"/>
                  </a:cubicBezTo>
                  <a:cubicBezTo>
                    <a:pt x="3225" y="9445"/>
                    <a:pt x="3257" y="9557"/>
                    <a:pt x="3288" y="9666"/>
                  </a:cubicBezTo>
                  <a:cubicBezTo>
                    <a:pt x="3320" y="9781"/>
                    <a:pt x="3351" y="9904"/>
                    <a:pt x="3330" y="10009"/>
                  </a:cubicBezTo>
                  <a:lnTo>
                    <a:pt x="3341" y="9995"/>
                  </a:lnTo>
                  <a:lnTo>
                    <a:pt x="3344" y="9988"/>
                  </a:lnTo>
                  <a:cubicBezTo>
                    <a:pt x="3351" y="9974"/>
                    <a:pt x="3358" y="9963"/>
                    <a:pt x="3365" y="9949"/>
                  </a:cubicBezTo>
                  <a:lnTo>
                    <a:pt x="3372" y="9942"/>
                  </a:lnTo>
                  <a:lnTo>
                    <a:pt x="3390" y="9907"/>
                  </a:lnTo>
                  <a:lnTo>
                    <a:pt x="3397" y="9893"/>
                  </a:lnTo>
                  <a:cubicBezTo>
                    <a:pt x="3404" y="9879"/>
                    <a:pt x="3411" y="9865"/>
                    <a:pt x="3418" y="9851"/>
                  </a:cubicBezTo>
                  <a:lnTo>
                    <a:pt x="3418" y="9844"/>
                  </a:lnTo>
                  <a:cubicBezTo>
                    <a:pt x="3428" y="9827"/>
                    <a:pt x="3435" y="9809"/>
                    <a:pt x="3442" y="9792"/>
                  </a:cubicBezTo>
                  <a:lnTo>
                    <a:pt x="3449" y="9774"/>
                  </a:lnTo>
                  <a:lnTo>
                    <a:pt x="3467" y="9732"/>
                  </a:lnTo>
                  <a:lnTo>
                    <a:pt x="3474" y="9715"/>
                  </a:lnTo>
                  <a:cubicBezTo>
                    <a:pt x="3484" y="9694"/>
                    <a:pt x="3491" y="9673"/>
                    <a:pt x="3498" y="9652"/>
                  </a:cubicBezTo>
                  <a:lnTo>
                    <a:pt x="3505" y="9641"/>
                  </a:lnTo>
                  <a:cubicBezTo>
                    <a:pt x="3512" y="9624"/>
                    <a:pt x="3519" y="9606"/>
                    <a:pt x="3526" y="9585"/>
                  </a:cubicBezTo>
                  <a:lnTo>
                    <a:pt x="3533" y="9564"/>
                  </a:lnTo>
                  <a:lnTo>
                    <a:pt x="3551" y="9508"/>
                  </a:lnTo>
                  <a:lnTo>
                    <a:pt x="3558" y="9494"/>
                  </a:lnTo>
                  <a:cubicBezTo>
                    <a:pt x="3565" y="9470"/>
                    <a:pt x="3572" y="9445"/>
                    <a:pt x="3582" y="9421"/>
                  </a:cubicBezTo>
                  <a:lnTo>
                    <a:pt x="3586" y="9403"/>
                  </a:lnTo>
                  <a:cubicBezTo>
                    <a:pt x="3593" y="9382"/>
                    <a:pt x="3600" y="9365"/>
                    <a:pt x="3607" y="9344"/>
                  </a:cubicBezTo>
                  <a:lnTo>
                    <a:pt x="3614" y="9319"/>
                  </a:lnTo>
                  <a:cubicBezTo>
                    <a:pt x="3621" y="9295"/>
                    <a:pt x="3628" y="9267"/>
                    <a:pt x="3635" y="9242"/>
                  </a:cubicBezTo>
                  <a:cubicBezTo>
                    <a:pt x="3631" y="9172"/>
                    <a:pt x="3603" y="9109"/>
                    <a:pt x="3558" y="9060"/>
                  </a:cubicBezTo>
                  <a:cubicBezTo>
                    <a:pt x="3498" y="9001"/>
                    <a:pt x="3467" y="8924"/>
                    <a:pt x="3463" y="8839"/>
                  </a:cubicBezTo>
                  <a:cubicBezTo>
                    <a:pt x="3463" y="8671"/>
                    <a:pt x="3463" y="8391"/>
                    <a:pt x="3267" y="8220"/>
                  </a:cubicBezTo>
                  <a:cubicBezTo>
                    <a:pt x="3099" y="8066"/>
                    <a:pt x="2994" y="7870"/>
                    <a:pt x="2998" y="7716"/>
                  </a:cubicBezTo>
                  <a:cubicBezTo>
                    <a:pt x="2994" y="7646"/>
                    <a:pt x="3026" y="7579"/>
                    <a:pt x="3075" y="7537"/>
                  </a:cubicBezTo>
                  <a:cubicBezTo>
                    <a:pt x="3127" y="7492"/>
                    <a:pt x="3120" y="7376"/>
                    <a:pt x="3120" y="7303"/>
                  </a:cubicBezTo>
                  <a:cubicBezTo>
                    <a:pt x="3120" y="7226"/>
                    <a:pt x="3113" y="7177"/>
                    <a:pt x="3155" y="7145"/>
                  </a:cubicBezTo>
                  <a:cubicBezTo>
                    <a:pt x="3169" y="7135"/>
                    <a:pt x="3187" y="7131"/>
                    <a:pt x="3208" y="7131"/>
                  </a:cubicBezTo>
                  <a:cubicBezTo>
                    <a:pt x="3222" y="7107"/>
                    <a:pt x="3232" y="7075"/>
                    <a:pt x="3229" y="7047"/>
                  </a:cubicBezTo>
                  <a:cubicBezTo>
                    <a:pt x="3229" y="7026"/>
                    <a:pt x="3218" y="7005"/>
                    <a:pt x="3197" y="6998"/>
                  </a:cubicBezTo>
                  <a:cubicBezTo>
                    <a:pt x="3187" y="6991"/>
                    <a:pt x="3173" y="6984"/>
                    <a:pt x="3162" y="6974"/>
                  </a:cubicBezTo>
                  <a:cubicBezTo>
                    <a:pt x="3092" y="6914"/>
                    <a:pt x="3099" y="6813"/>
                    <a:pt x="3099" y="6735"/>
                  </a:cubicBezTo>
                  <a:cubicBezTo>
                    <a:pt x="3103" y="6700"/>
                    <a:pt x="3103" y="6665"/>
                    <a:pt x="3096" y="6630"/>
                  </a:cubicBezTo>
                  <a:cubicBezTo>
                    <a:pt x="2973" y="6585"/>
                    <a:pt x="2644" y="6221"/>
                    <a:pt x="2644" y="6074"/>
                  </a:cubicBezTo>
                  <a:cubicBezTo>
                    <a:pt x="2644" y="5983"/>
                    <a:pt x="2700" y="5580"/>
                    <a:pt x="2745" y="5241"/>
                  </a:cubicBezTo>
                  <a:lnTo>
                    <a:pt x="2752" y="5202"/>
                  </a:lnTo>
                  <a:cubicBezTo>
                    <a:pt x="2777" y="5020"/>
                    <a:pt x="2994" y="4975"/>
                    <a:pt x="3120" y="4975"/>
                  </a:cubicBezTo>
                  <a:lnTo>
                    <a:pt x="3145" y="4975"/>
                  </a:lnTo>
                  <a:cubicBezTo>
                    <a:pt x="3149" y="4975"/>
                    <a:pt x="3155" y="4975"/>
                    <a:pt x="3160" y="4975"/>
                  </a:cubicBezTo>
                  <a:cubicBezTo>
                    <a:pt x="3243" y="4975"/>
                    <a:pt x="3418" y="4972"/>
                    <a:pt x="3474" y="4877"/>
                  </a:cubicBezTo>
                  <a:cubicBezTo>
                    <a:pt x="3533" y="4772"/>
                    <a:pt x="3670" y="4726"/>
                    <a:pt x="3792" y="4684"/>
                  </a:cubicBezTo>
                  <a:cubicBezTo>
                    <a:pt x="3855" y="4663"/>
                    <a:pt x="3953" y="4628"/>
                    <a:pt x="3964" y="4603"/>
                  </a:cubicBezTo>
                  <a:cubicBezTo>
                    <a:pt x="3967" y="4596"/>
                    <a:pt x="3971" y="4586"/>
                    <a:pt x="3978" y="4579"/>
                  </a:cubicBezTo>
                  <a:lnTo>
                    <a:pt x="3985" y="4568"/>
                  </a:lnTo>
                  <a:lnTo>
                    <a:pt x="3992" y="4561"/>
                  </a:lnTo>
                  <a:lnTo>
                    <a:pt x="4002" y="4548"/>
                  </a:lnTo>
                  <a:lnTo>
                    <a:pt x="4062" y="4519"/>
                  </a:lnTo>
                  <a:lnTo>
                    <a:pt x="4090" y="4502"/>
                  </a:lnTo>
                  <a:lnTo>
                    <a:pt x="4114" y="4491"/>
                  </a:lnTo>
                  <a:lnTo>
                    <a:pt x="4125" y="4484"/>
                  </a:lnTo>
                  <a:cubicBezTo>
                    <a:pt x="4181" y="4460"/>
                    <a:pt x="4219" y="4442"/>
                    <a:pt x="4226" y="4421"/>
                  </a:cubicBezTo>
                  <a:cubicBezTo>
                    <a:pt x="4226" y="4418"/>
                    <a:pt x="4226" y="4414"/>
                    <a:pt x="4226" y="4411"/>
                  </a:cubicBezTo>
                  <a:cubicBezTo>
                    <a:pt x="4226" y="4400"/>
                    <a:pt x="4226" y="4386"/>
                    <a:pt x="4230" y="4376"/>
                  </a:cubicBezTo>
                  <a:cubicBezTo>
                    <a:pt x="4230" y="4372"/>
                    <a:pt x="4230" y="4369"/>
                    <a:pt x="4233" y="4365"/>
                  </a:cubicBezTo>
                  <a:cubicBezTo>
                    <a:pt x="4237" y="4362"/>
                    <a:pt x="4237" y="4348"/>
                    <a:pt x="4240" y="4337"/>
                  </a:cubicBezTo>
                  <a:lnTo>
                    <a:pt x="4247" y="4323"/>
                  </a:lnTo>
                  <a:cubicBezTo>
                    <a:pt x="4251" y="4313"/>
                    <a:pt x="4254" y="4302"/>
                    <a:pt x="4261" y="4292"/>
                  </a:cubicBezTo>
                  <a:lnTo>
                    <a:pt x="4265" y="4281"/>
                  </a:lnTo>
                  <a:cubicBezTo>
                    <a:pt x="4272" y="4267"/>
                    <a:pt x="4279" y="4253"/>
                    <a:pt x="4286" y="4239"/>
                  </a:cubicBezTo>
                  <a:lnTo>
                    <a:pt x="4293" y="4229"/>
                  </a:lnTo>
                  <a:cubicBezTo>
                    <a:pt x="4300" y="4215"/>
                    <a:pt x="4307" y="4204"/>
                    <a:pt x="4314" y="4194"/>
                  </a:cubicBezTo>
                  <a:lnTo>
                    <a:pt x="4321" y="4180"/>
                  </a:lnTo>
                  <a:lnTo>
                    <a:pt x="4342" y="4148"/>
                  </a:lnTo>
                  <a:lnTo>
                    <a:pt x="4352" y="4134"/>
                  </a:lnTo>
                  <a:lnTo>
                    <a:pt x="4380" y="4096"/>
                  </a:lnTo>
                  <a:lnTo>
                    <a:pt x="4408" y="4054"/>
                  </a:lnTo>
                  <a:lnTo>
                    <a:pt x="4412" y="4050"/>
                  </a:lnTo>
                  <a:lnTo>
                    <a:pt x="4408" y="4050"/>
                  </a:lnTo>
                  <a:lnTo>
                    <a:pt x="4359" y="4071"/>
                  </a:lnTo>
                  <a:cubicBezTo>
                    <a:pt x="4290" y="4098"/>
                    <a:pt x="4232" y="4108"/>
                    <a:pt x="4183" y="4108"/>
                  </a:cubicBezTo>
                  <a:cubicBezTo>
                    <a:pt x="4099" y="4108"/>
                    <a:pt x="4045" y="4078"/>
                    <a:pt x="4016" y="4054"/>
                  </a:cubicBezTo>
                  <a:cubicBezTo>
                    <a:pt x="3946" y="3998"/>
                    <a:pt x="3915" y="3907"/>
                    <a:pt x="3932" y="3819"/>
                  </a:cubicBezTo>
                  <a:cubicBezTo>
                    <a:pt x="3936" y="3795"/>
                    <a:pt x="3929" y="3788"/>
                    <a:pt x="3925" y="3784"/>
                  </a:cubicBezTo>
                  <a:cubicBezTo>
                    <a:pt x="3897" y="3749"/>
                    <a:pt x="3764" y="3749"/>
                    <a:pt x="3694" y="3749"/>
                  </a:cubicBezTo>
                  <a:cubicBezTo>
                    <a:pt x="3691" y="3750"/>
                    <a:pt x="3688" y="3750"/>
                    <a:pt x="3684" y="3750"/>
                  </a:cubicBezTo>
                  <a:cubicBezTo>
                    <a:pt x="3643" y="3750"/>
                    <a:pt x="3608" y="3729"/>
                    <a:pt x="3582" y="3697"/>
                  </a:cubicBezTo>
                  <a:cubicBezTo>
                    <a:pt x="3523" y="3613"/>
                    <a:pt x="3572" y="3473"/>
                    <a:pt x="3617" y="3333"/>
                  </a:cubicBezTo>
                  <a:lnTo>
                    <a:pt x="3631" y="3298"/>
                  </a:lnTo>
                  <a:cubicBezTo>
                    <a:pt x="3638" y="3280"/>
                    <a:pt x="3642" y="3263"/>
                    <a:pt x="3638" y="3245"/>
                  </a:cubicBezTo>
                  <a:cubicBezTo>
                    <a:pt x="3642" y="3231"/>
                    <a:pt x="3635" y="3214"/>
                    <a:pt x="3628" y="3200"/>
                  </a:cubicBezTo>
                  <a:cubicBezTo>
                    <a:pt x="3589" y="3161"/>
                    <a:pt x="3537" y="3140"/>
                    <a:pt x="3481" y="3140"/>
                  </a:cubicBezTo>
                  <a:cubicBezTo>
                    <a:pt x="3407" y="3133"/>
                    <a:pt x="3337" y="3081"/>
                    <a:pt x="3292" y="2986"/>
                  </a:cubicBezTo>
                  <a:cubicBezTo>
                    <a:pt x="3236" y="2878"/>
                    <a:pt x="3208" y="2706"/>
                    <a:pt x="3250" y="2611"/>
                  </a:cubicBezTo>
                  <a:cubicBezTo>
                    <a:pt x="3213" y="2586"/>
                    <a:pt x="3102" y="2560"/>
                    <a:pt x="2999" y="2560"/>
                  </a:cubicBezTo>
                  <a:cubicBezTo>
                    <a:pt x="2943" y="2560"/>
                    <a:pt x="2890" y="2567"/>
                    <a:pt x="2851" y="2587"/>
                  </a:cubicBezTo>
                  <a:cubicBezTo>
                    <a:pt x="2834" y="2596"/>
                    <a:pt x="2799" y="2613"/>
                    <a:pt x="2762" y="2613"/>
                  </a:cubicBezTo>
                  <a:cubicBezTo>
                    <a:pt x="2744" y="2613"/>
                    <a:pt x="2724" y="2609"/>
                    <a:pt x="2707" y="2597"/>
                  </a:cubicBezTo>
                  <a:cubicBezTo>
                    <a:pt x="2651" y="2559"/>
                    <a:pt x="2658" y="2485"/>
                    <a:pt x="2665" y="2419"/>
                  </a:cubicBezTo>
                  <a:cubicBezTo>
                    <a:pt x="2672" y="2373"/>
                    <a:pt x="2672" y="2328"/>
                    <a:pt x="2661" y="2286"/>
                  </a:cubicBezTo>
                  <a:cubicBezTo>
                    <a:pt x="2591" y="2111"/>
                    <a:pt x="2921" y="1656"/>
                    <a:pt x="3127" y="1453"/>
                  </a:cubicBezTo>
                  <a:cubicBezTo>
                    <a:pt x="3162" y="1414"/>
                    <a:pt x="3194" y="1372"/>
                    <a:pt x="3215" y="1327"/>
                  </a:cubicBezTo>
                  <a:cubicBezTo>
                    <a:pt x="3274" y="1197"/>
                    <a:pt x="3264" y="1047"/>
                    <a:pt x="3250" y="889"/>
                  </a:cubicBezTo>
                  <a:cubicBezTo>
                    <a:pt x="3246" y="826"/>
                    <a:pt x="3239" y="763"/>
                    <a:pt x="3239" y="700"/>
                  </a:cubicBezTo>
                  <a:cubicBezTo>
                    <a:pt x="3239" y="497"/>
                    <a:pt x="3190" y="497"/>
                    <a:pt x="3089" y="497"/>
                  </a:cubicBezTo>
                  <a:cubicBezTo>
                    <a:pt x="2900" y="497"/>
                    <a:pt x="2900" y="238"/>
                    <a:pt x="2900" y="129"/>
                  </a:cubicBezTo>
                  <a:cubicBezTo>
                    <a:pt x="2893" y="80"/>
                    <a:pt x="2861" y="42"/>
                    <a:pt x="2816" y="24"/>
                  </a:cubicBezTo>
                  <a:cubicBezTo>
                    <a:pt x="2789" y="9"/>
                    <a:pt x="2759" y="1"/>
                    <a:pt x="27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4712;p53">
              <a:extLst>
                <a:ext uri="{FF2B5EF4-FFF2-40B4-BE49-F238E27FC236}">
                  <a16:creationId xmlns:a16="http://schemas.microsoft.com/office/drawing/2014/main" id="{64DA37E6-B0A3-4AC6-AAD1-C862FB3AB5E8}"/>
                </a:ext>
              </a:extLst>
            </p:cNvPr>
            <p:cNvSpPr/>
            <p:nvPr/>
          </p:nvSpPr>
          <p:spPr>
            <a:xfrm>
              <a:off x="2728671" y="188366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4713;p53">
              <a:extLst>
                <a:ext uri="{FF2B5EF4-FFF2-40B4-BE49-F238E27FC236}">
                  <a16:creationId xmlns:a16="http://schemas.microsoft.com/office/drawing/2014/main" id="{B8340738-085F-4B1B-84EF-02F2448B907A}"/>
                </a:ext>
              </a:extLst>
            </p:cNvPr>
            <p:cNvSpPr/>
            <p:nvPr/>
          </p:nvSpPr>
          <p:spPr>
            <a:xfrm>
              <a:off x="2729241" y="188303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4714;p53">
              <a:extLst>
                <a:ext uri="{FF2B5EF4-FFF2-40B4-BE49-F238E27FC236}">
                  <a16:creationId xmlns:a16="http://schemas.microsoft.com/office/drawing/2014/main" id="{29A41777-8F85-43D5-841B-DC3C6794661E}"/>
                </a:ext>
              </a:extLst>
            </p:cNvPr>
            <p:cNvSpPr/>
            <p:nvPr/>
          </p:nvSpPr>
          <p:spPr>
            <a:xfrm>
              <a:off x="2728155" y="1883989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4715;p53">
              <a:extLst>
                <a:ext uri="{FF2B5EF4-FFF2-40B4-BE49-F238E27FC236}">
                  <a16:creationId xmlns:a16="http://schemas.microsoft.com/office/drawing/2014/main" id="{F2673B0B-8440-4200-8D30-6A8F7E96EDEE}"/>
                </a:ext>
              </a:extLst>
            </p:cNvPr>
            <p:cNvSpPr/>
            <p:nvPr/>
          </p:nvSpPr>
          <p:spPr>
            <a:xfrm>
              <a:off x="2728820" y="1883568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4716;p53">
              <a:extLst>
                <a:ext uri="{FF2B5EF4-FFF2-40B4-BE49-F238E27FC236}">
                  <a16:creationId xmlns:a16="http://schemas.microsoft.com/office/drawing/2014/main" id="{E012600E-24FA-4926-95B6-EA427689EC9B}"/>
                </a:ext>
              </a:extLst>
            </p:cNvPr>
            <p:cNvSpPr/>
            <p:nvPr/>
          </p:nvSpPr>
          <p:spPr>
            <a:xfrm>
              <a:off x="2728440" y="1883799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4717;p53">
              <a:extLst>
                <a:ext uri="{FF2B5EF4-FFF2-40B4-BE49-F238E27FC236}">
                  <a16:creationId xmlns:a16="http://schemas.microsoft.com/office/drawing/2014/main" id="{9D6142EE-1866-4123-A7B1-A77D9B07DFC7}"/>
                </a:ext>
              </a:extLst>
            </p:cNvPr>
            <p:cNvSpPr/>
            <p:nvPr/>
          </p:nvSpPr>
          <p:spPr>
            <a:xfrm>
              <a:off x="2727341" y="1884518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18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4718;p53">
              <a:extLst>
                <a:ext uri="{FF2B5EF4-FFF2-40B4-BE49-F238E27FC236}">
                  <a16:creationId xmlns:a16="http://schemas.microsoft.com/office/drawing/2014/main" id="{8E404AB9-2DFA-489A-8EA1-D1FA5D8401F0}"/>
                </a:ext>
              </a:extLst>
            </p:cNvPr>
            <p:cNvSpPr/>
            <p:nvPr/>
          </p:nvSpPr>
          <p:spPr>
            <a:xfrm>
              <a:off x="2727775" y="188423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4719;p53">
              <a:extLst>
                <a:ext uri="{FF2B5EF4-FFF2-40B4-BE49-F238E27FC236}">
                  <a16:creationId xmlns:a16="http://schemas.microsoft.com/office/drawing/2014/main" id="{A565163B-7863-483B-A278-09474E93F23F}"/>
                </a:ext>
              </a:extLst>
            </p:cNvPr>
            <p:cNvSpPr/>
            <p:nvPr/>
          </p:nvSpPr>
          <p:spPr>
            <a:xfrm>
              <a:off x="2726825" y="1884844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0" y="29"/>
                  </a:moveTo>
                  <a:lnTo>
                    <a:pt x="0" y="29"/>
                  </a:lnTo>
                  <a:lnTo>
                    <a:pt x="2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4720;p53">
              <a:extLst>
                <a:ext uri="{FF2B5EF4-FFF2-40B4-BE49-F238E27FC236}">
                  <a16:creationId xmlns:a16="http://schemas.microsoft.com/office/drawing/2014/main" id="{123E0F7C-D8F9-4BE0-A208-11B049B2B54B}"/>
                </a:ext>
              </a:extLst>
            </p:cNvPr>
            <p:cNvSpPr/>
            <p:nvPr/>
          </p:nvSpPr>
          <p:spPr>
            <a:xfrm>
              <a:off x="2729296" y="1878531"/>
              <a:ext cx="1914" cy="4331"/>
            </a:xfrm>
            <a:custGeom>
              <a:avLst/>
              <a:gdLst/>
              <a:ahLst/>
              <a:cxnLst/>
              <a:rect l="l" t="t" r="r" b="b"/>
              <a:pathLst>
                <a:path w="141" h="319" extrusionOk="0">
                  <a:moveTo>
                    <a:pt x="140" y="0"/>
                  </a:moveTo>
                  <a:cubicBezTo>
                    <a:pt x="116" y="30"/>
                    <a:pt x="92" y="74"/>
                    <a:pt x="72" y="121"/>
                  </a:cubicBezTo>
                  <a:lnTo>
                    <a:pt x="72" y="121"/>
                  </a:lnTo>
                  <a:cubicBezTo>
                    <a:pt x="87" y="88"/>
                    <a:pt x="104" y="56"/>
                    <a:pt x="123" y="25"/>
                  </a:cubicBezTo>
                  <a:lnTo>
                    <a:pt x="140" y="0"/>
                  </a:lnTo>
                  <a:close/>
                  <a:moveTo>
                    <a:pt x="72" y="121"/>
                  </a:moveTo>
                  <a:lnTo>
                    <a:pt x="72" y="121"/>
                  </a:lnTo>
                  <a:cubicBezTo>
                    <a:pt x="42" y="185"/>
                    <a:pt x="19" y="252"/>
                    <a:pt x="0" y="319"/>
                  </a:cubicBezTo>
                  <a:cubicBezTo>
                    <a:pt x="13" y="274"/>
                    <a:pt x="39" y="194"/>
                    <a:pt x="72" y="1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4721;p53">
              <a:extLst>
                <a:ext uri="{FF2B5EF4-FFF2-40B4-BE49-F238E27FC236}">
                  <a16:creationId xmlns:a16="http://schemas.microsoft.com/office/drawing/2014/main" id="{F2B3408A-45BB-40DA-ACC6-8EA22BB6DCBB}"/>
                </a:ext>
              </a:extLst>
            </p:cNvPr>
            <p:cNvSpPr/>
            <p:nvPr/>
          </p:nvSpPr>
          <p:spPr>
            <a:xfrm>
              <a:off x="2733668" y="18746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4722;p53">
              <a:extLst>
                <a:ext uri="{FF2B5EF4-FFF2-40B4-BE49-F238E27FC236}">
                  <a16:creationId xmlns:a16="http://schemas.microsoft.com/office/drawing/2014/main" id="{54E4E47C-D3EF-401A-9C77-3C1A383E7000}"/>
                </a:ext>
              </a:extLst>
            </p:cNvPr>
            <p:cNvSpPr/>
            <p:nvPr/>
          </p:nvSpPr>
          <p:spPr>
            <a:xfrm>
              <a:off x="2760334" y="183103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4723;p53">
              <a:extLst>
                <a:ext uri="{FF2B5EF4-FFF2-40B4-BE49-F238E27FC236}">
                  <a16:creationId xmlns:a16="http://schemas.microsoft.com/office/drawing/2014/main" id="{FB183ED1-D236-4AB2-9A4D-3B676670978B}"/>
                </a:ext>
              </a:extLst>
            </p:cNvPr>
            <p:cNvSpPr/>
            <p:nvPr/>
          </p:nvSpPr>
          <p:spPr>
            <a:xfrm>
              <a:off x="2760565" y="183080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4724;p53">
              <a:extLst>
                <a:ext uri="{FF2B5EF4-FFF2-40B4-BE49-F238E27FC236}">
                  <a16:creationId xmlns:a16="http://schemas.microsoft.com/office/drawing/2014/main" id="{89459030-01B6-495D-AE26-29678514998B}"/>
                </a:ext>
              </a:extLst>
            </p:cNvPr>
            <p:cNvSpPr/>
            <p:nvPr/>
          </p:nvSpPr>
          <p:spPr>
            <a:xfrm>
              <a:off x="2760945" y="183023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4725;p53">
              <a:extLst>
                <a:ext uri="{FF2B5EF4-FFF2-40B4-BE49-F238E27FC236}">
                  <a16:creationId xmlns:a16="http://schemas.microsoft.com/office/drawing/2014/main" id="{8C5C70B3-8892-4EB0-BB9A-DF035299A576}"/>
                </a:ext>
              </a:extLst>
            </p:cNvPr>
            <p:cNvSpPr/>
            <p:nvPr/>
          </p:nvSpPr>
          <p:spPr>
            <a:xfrm>
              <a:off x="2760089" y="183122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4726;p53">
              <a:extLst>
                <a:ext uri="{FF2B5EF4-FFF2-40B4-BE49-F238E27FC236}">
                  <a16:creationId xmlns:a16="http://schemas.microsoft.com/office/drawing/2014/main" id="{CFA6E40A-C035-43F0-A0FE-4851C361169B}"/>
                </a:ext>
              </a:extLst>
            </p:cNvPr>
            <p:cNvSpPr/>
            <p:nvPr/>
          </p:nvSpPr>
          <p:spPr>
            <a:xfrm>
              <a:off x="2760755" y="183052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4727;p53">
              <a:extLst>
                <a:ext uri="{FF2B5EF4-FFF2-40B4-BE49-F238E27FC236}">
                  <a16:creationId xmlns:a16="http://schemas.microsoft.com/office/drawing/2014/main" id="{8402A395-494E-43CF-B9C0-76F926D8113A}"/>
                </a:ext>
              </a:extLst>
            </p:cNvPr>
            <p:cNvSpPr/>
            <p:nvPr/>
          </p:nvSpPr>
          <p:spPr>
            <a:xfrm>
              <a:off x="2761135" y="1829951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4728;p53">
              <a:extLst>
                <a:ext uri="{FF2B5EF4-FFF2-40B4-BE49-F238E27FC236}">
                  <a16:creationId xmlns:a16="http://schemas.microsoft.com/office/drawing/2014/main" id="{8C9C4C6E-E792-4137-B773-2A6A3D3EEDF2}"/>
                </a:ext>
              </a:extLst>
            </p:cNvPr>
            <p:cNvSpPr/>
            <p:nvPr/>
          </p:nvSpPr>
          <p:spPr>
            <a:xfrm>
              <a:off x="2755297" y="183627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4729;p53">
              <a:extLst>
                <a:ext uri="{FF2B5EF4-FFF2-40B4-BE49-F238E27FC236}">
                  <a16:creationId xmlns:a16="http://schemas.microsoft.com/office/drawing/2014/main" id="{924A0C14-B32E-42C3-AF46-F180B7C7450E}"/>
                </a:ext>
              </a:extLst>
            </p:cNvPr>
            <p:cNvSpPr/>
            <p:nvPr/>
          </p:nvSpPr>
          <p:spPr>
            <a:xfrm>
              <a:off x="2734374" y="1864885"/>
              <a:ext cx="1059" cy="5010"/>
            </a:xfrm>
            <a:custGeom>
              <a:avLst/>
              <a:gdLst/>
              <a:ahLst/>
              <a:cxnLst/>
              <a:rect l="l" t="t" r="r" b="b"/>
              <a:pathLst>
                <a:path w="78" h="369" extrusionOk="0">
                  <a:moveTo>
                    <a:pt x="78" y="1"/>
                  </a:moveTo>
                  <a:cubicBezTo>
                    <a:pt x="67" y="134"/>
                    <a:pt x="57" y="284"/>
                    <a:pt x="1" y="368"/>
                  </a:cubicBezTo>
                  <a:cubicBezTo>
                    <a:pt x="57" y="284"/>
                    <a:pt x="67" y="134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4730;p53">
              <a:extLst>
                <a:ext uri="{FF2B5EF4-FFF2-40B4-BE49-F238E27FC236}">
                  <a16:creationId xmlns:a16="http://schemas.microsoft.com/office/drawing/2014/main" id="{FFF0EF48-385E-4907-BAFC-B32048C771F8}"/>
                </a:ext>
              </a:extLst>
            </p:cNvPr>
            <p:cNvSpPr/>
            <p:nvPr/>
          </p:nvSpPr>
          <p:spPr>
            <a:xfrm>
              <a:off x="2731903" y="187815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4731;p53">
              <a:extLst>
                <a:ext uri="{FF2B5EF4-FFF2-40B4-BE49-F238E27FC236}">
                  <a16:creationId xmlns:a16="http://schemas.microsoft.com/office/drawing/2014/main" id="{A6038289-BCC8-489E-A755-7A7828A2FBD0}"/>
                </a:ext>
              </a:extLst>
            </p:cNvPr>
            <p:cNvSpPr/>
            <p:nvPr/>
          </p:nvSpPr>
          <p:spPr>
            <a:xfrm>
              <a:off x="2761135" y="1836658"/>
              <a:ext cx="204" cy="720"/>
            </a:xfrm>
            <a:custGeom>
              <a:avLst/>
              <a:gdLst/>
              <a:ahLst/>
              <a:cxnLst/>
              <a:rect l="l" t="t" r="r" b="b"/>
              <a:pathLst>
                <a:path w="15" h="53" extrusionOk="0">
                  <a:moveTo>
                    <a:pt x="15" y="0"/>
                  </a:moveTo>
                  <a:cubicBezTo>
                    <a:pt x="15" y="18"/>
                    <a:pt x="11" y="39"/>
                    <a:pt x="1" y="53"/>
                  </a:cubicBezTo>
                  <a:cubicBezTo>
                    <a:pt x="11" y="39"/>
                    <a:pt x="15" y="18"/>
                    <a:pt x="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4732;p53">
              <a:extLst>
                <a:ext uri="{FF2B5EF4-FFF2-40B4-BE49-F238E27FC236}">
                  <a16:creationId xmlns:a16="http://schemas.microsoft.com/office/drawing/2014/main" id="{828B3559-4F02-4581-B1CC-F5922588B364}"/>
                </a:ext>
              </a:extLst>
            </p:cNvPr>
            <p:cNvSpPr/>
            <p:nvPr/>
          </p:nvSpPr>
          <p:spPr>
            <a:xfrm>
              <a:off x="2755527" y="1836128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4733;p53">
              <a:extLst>
                <a:ext uri="{FF2B5EF4-FFF2-40B4-BE49-F238E27FC236}">
                  <a16:creationId xmlns:a16="http://schemas.microsoft.com/office/drawing/2014/main" id="{5CEE325B-1F6B-4683-A485-D0C8DFB90178}"/>
                </a:ext>
              </a:extLst>
            </p:cNvPr>
            <p:cNvSpPr/>
            <p:nvPr/>
          </p:nvSpPr>
          <p:spPr>
            <a:xfrm>
              <a:off x="2761990" y="182780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4734;p53">
              <a:extLst>
                <a:ext uri="{FF2B5EF4-FFF2-40B4-BE49-F238E27FC236}">
                  <a16:creationId xmlns:a16="http://schemas.microsoft.com/office/drawing/2014/main" id="{FED52016-5F77-472C-B6CB-0DAC0E4A1F05}"/>
                </a:ext>
              </a:extLst>
            </p:cNvPr>
            <p:cNvSpPr/>
            <p:nvPr/>
          </p:nvSpPr>
          <p:spPr>
            <a:xfrm>
              <a:off x="2762045" y="18276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4735;p53">
              <a:extLst>
                <a:ext uri="{FF2B5EF4-FFF2-40B4-BE49-F238E27FC236}">
                  <a16:creationId xmlns:a16="http://schemas.microsoft.com/office/drawing/2014/main" id="{875E836F-C8BA-4B85-B9CA-DF755BDD29FC}"/>
                </a:ext>
              </a:extLst>
            </p:cNvPr>
            <p:cNvSpPr/>
            <p:nvPr/>
          </p:nvSpPr>
          <p:spPr>
            <a:xfrm>
              <a:off x="2732717" y="187771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4736;p53">
              <a:extLst>
                <a:ext uri="{FF2B5EF4-FFF2-40B4-BE49-F238E27FC236}">
                  <a16:creationId xmlns:a16="http://schemas.microsoft.com/office/drawing/2014/main" id="{342DA3C4-6B2D-448A-A5ED-95BA0AD15225}"/>
                </a:ext>
              </a:extLst>
            </p:cNvPr>
            <p:cNvSpPr/>
            <p:nvPr/>
          </p:nvSpPr>
          <p:spPr>
            <a:xfrm>
              <a:off x="2761895" y="1828050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4737;p53">
              <a:extLst>
                <a:ext uri="{FF2B5EF4-FFF2-40B4-BE49-F238E27FC236}">
                  <a16:creationId xmlns:a16="http://schemas.microsoft.com/office/drawing/2014/main" id="{7A2F8143-299C-4441-AAF7-FBCA0BC4C5E4}"/>
                </a:ext>
              </a:extLst>
            </p:cNvPr>
            <p:cNvSpPr/>
            <p:nvPr/>
          </p:nvSpPr>
          <p:spPr>
            <a:xfrm>
              <a:off x="2761325" y="182966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4738;p53">
              <a:extLst>
                <a:ext uri="{FF2B5EF4-FFF2-40B4-BE49-F238E27FC236}">
                  <a16:creationId xmlns:a16="http://schemas.microsoft.com/office/drawing/2014/main" id="{F2EF2949-07FD-4D74-BD15-66F4A1C11CC0}"/>
                </a:ext>
              </a:extLst>
            </p:cNvPr>
            <p:cNvSpPr/>
            <p:nvPr/>
          </p:nvSpPr>
          <p:spPr>
            <a:xfrm>
              <a:off x="2732188" y="187805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4739;p53">
              <a:extLst>
                <a:ext uri="{FF2B5EF4-FFF2-40B4-BE49-F238E27FC236}">
                  <a16:creationId xmlns:a16="http://schemas.microsoft.com/office/drawing/2014/main" id="{C6DEC8C4-BE2E-4E3F-BA29-D844C008641C}"/>
                </a:ext>
              </a:extLst>
            </p:cNvPr>
            <p:cNvSpPr/>
            <p:nvPr/>
          </p:nvSpPr>
          <p:spPr>
            <a:xfrm>
              <a:off x="2761855" y="182833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4740;p53">
              <a:extLst>
                <a:ext uri="{FF2B5EF4-FFF2-40B4-BE49-F238E27FC236}">
                  <a16:creationId xmlns:a16="http://schemas.microsoft.com/office/drawing/2014/main" id="{3E287E68-585F-49E5-8B14-106E5AD9EF59}"/>
                </a:ext>
              </a:extLst>
            </p:cNvPr>
            <p:cNvSpPr/>
            <p:nvPr/>
          </p:nvSpPr>
          <p:spPr>
            <a:xfrm>
              <a:off x="2761474" y="1829231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4741;p53">
              <a:extLst>
                <a:ext uri="{FF2B5EF4-FFF2-40B4-BE49-F238E27FC236}">
                  <a16:creationId xmlns:a16="http://schemas.microsoft.com/office/drawing/2014/main" id="{2D03127F-F7DE-4753-B2AC-7A00CA1BD50F}"/>
                </a:ext>
              </a:extLst>
            </p:cNvPr>
            <p:cNvSpPr/>
            <p:nvPr/>
          </p:nvSpPr>
          <p:spPr>
            <a:xfrm>
              <a:off x="2761610" y="1828905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4742;p53">
              <a:extLst>
                <a:ext uri="{FF2B5EF4-FFF2-40B4-BE49-F238E27FC236}">
                  <a16:creationId xmlns:a16="http://schemas.microsoft.com/office/drawing/2014/main" id="{517A748F-B216-4F8E-A3B0-F9B4C8CDEA67}"/>
                </a:ext>
              </a:extLst>
            </p:cNvPr>
            <p:cNvSpPr/>
            <p:nvPr/>
          </p:nvSpPr>
          <p:spPr>
            <a:xfrm>
              <a:off x="2761705" y="1828620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4743;p53">
              <a:extLst>
                <a:ext uri="{FF2B5EF4-FFF2-40B4-BE49-F238E27FC236}">
                  <a16:creationId xmlns:a16="http://schemas.microsoft.com/office/drawing/2014/main" id="{FB386C98-B52D-4403-8256-C0133AE5E479}"/>
                </a:ext>
              </a:extLst>
            </p:cNvPr>
            <p:cNvSpPr/>
            <p:nvPr/>
          </p:nvSpPr>
          <p:spPr>
            <a:xfrm>
              <a:off x="2732473" y="187790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4744;p53">
              <a:extLst>
                <a:ext uri="{FF2B5EF4-FFF2-40B4-BE49-F238E27FC236}">
                  <a16:creationId xmlns:a16="http://schemas.microsoft.com/office/drawing/2014/main" id="{ECE4D6AD-F109-43EE-A27B-509DD94D2301}"/>
                </a:ext>
              </a:extLst>
            </p:cNvPr>
            <p:cNvSpPr/>
            <p:nvPr/>
          </p:nvSpPr>
          <p:spPr>
            <a:xfrm>
              <a:off x="2731197" y="1878151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32" y="0"/>
                  </a:moveTo>
                  <a:cubicBezTo>
                    <a:pt x="25" y="4"/>
                    <a:pt x="21" y="4"/>
                    <a:pt x="21" y="7"/>
                  </a:cubicBezTo>
                  <a:lnTo>
                    <a:pt x="0" y="28"/>
                  </a:lnTo>
                  <a:cubicBezTo>
                    <a:pt x="11" y="18"/>
                    <a:pt x="18" y="11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4745;p53">
              <a:extLst>
                <a:ext uri="{FF2B5EF4-FFF2-40B4-BE49-F238E27FC236}">
                  <a16:creationId xmlns:a16="http://schemas.microsoft.com/office/drawing/2014/main" id="{71E7843E-EBCE-41EC-8D7A-81FF9F94880A}"/>
                </a:ext>
              </a:extLst>
            </p:cNvPr>
            <p:cNvSpPr/>
            <p:nvPr/>
          </p:nvSpPr>
          <p:spPr>
            <a:xfrm>
              <a:off x="2755867" y="1836088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cubicBezTo>
                    <a:pt x="4" y="0"/>
                    <a:pt x="7" y="0"/>
                    <a:pt x="14" y="0"/>
                  </a:cubicBezTo>
                  <a:lnTo>
                    <a:pt x="14" y="0"/>
                  </a:lnTo>
                  <a:cubicBezTo>
                    <a:pt x="7" y="0"/>
                    <a:pt x="4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4746;p53">
              <a:extLst>
                <a:ext uri="{FF2B5EF4-FFF2-40B4-BE49-F238E27FC236}">
                  <a16:creationId xmlns:a16="http://schemas.microsoft.com/office/drawing/2014/main" id="{618A3D32-EC61-4794-A4F7-E7E632D29446}"/>
                </a:ext>
              </a:extLst>
            </p:cNvPr>
            <p:cNvSpPr/>
            <p:nvPr/>
          </p:nvSpPr>
          <p:spPr>
            <a:xfrm>
              <a:off x="2730911" y="1878246"/>
              <a:ext cx="584" cy="625"/>
            </a:xfrm>
            <a:custGeom>
              <a:avLst/>
              <a:gdLst/>
              <a:ahLst/>
              <a:cxnLst/>
              <a:rect l="l" t="t" r="r" b="b"/>
              <a:pathLst>
                <a:path w="43" h="46" extrusionOk="0">
                  <a:moveTo>
                    <a:pt x="42" y="0"/>
                  </a:moveTo>
                  <a:lnTo>
                    <a:pt x="42" y="0"/>
                  </a:lnTo>
                  <a:cubicBezTo>
                    <a:pt x="25" y="14"/>
                    <a:pt x="11" y="28"/>
                    <a:pt x="0" y="46"/>
                  </a:cubicBezTo>
                  <a:lnTo>
                    <a:pt x="21" y="25"/>
                  </a:lnTo>
                  <a:lnTo>
                    <a:pt x="21" y="21"/>
                  </a:ln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4747;p53">
              <a:extLst>
                <a:ext uri="{FF2B5EF4-FFF2-40B4-BE49-F238E27FC236}">
                  <a16:creationId xmlns:a16="http://schemas.microsoft.com/office/drawing/2014/main" id="{CAEC9FB5-10E1-4C2C-8DD4-46B4FB024375}"/>
                </a:ext>
              </a:extLst>
            </p:cNvPr>
            <p:cNvSpPr/>
            <p:nvPr/>
          </p:nvSpPr>
          <p:spPr>
            <a:xfrm>
              <a:off x="2705196" y="1828905"/>
              <a:ext cx="20163" cy="10197"/>
            </a:xfrm>
            <a:custGeom>
              <a:avLst/>
              <a:gdLst/>
              <a:ahLst/>
              <a:cxnLst/>
              <a:rect l="l" t="t" r="r" b="b"/>
              <a:pathLst>
                <a:path w="1485" h="751" extrusionOk="0">
                  <a:moveTo>
                    <a:pt x="564" y="0"/>
                  </a:moveTo>
                  <a:cubicBezTo>
                    <a:pt x="530" y="0"/>
                    <a:pt x="503" y="12"/>
                    <a:pt x="477" y="32"/>
                  </a:cubicBezTo>
                  <a:cubicBezTo>
                    <a:pt x="438" y="60"/>
                    <a:pt x="400" y="81"/>
                    <a:pt x="358" y="98"/>
                  </a:cubicBezTo>
                  <a:cubicBezTo>
                    <a:pt x="242" y="137"/>
                    <a:pt x="151" y="228"/>
                    <a:pt x="109" y="343"/>
                  </a:cubicBezTo>
                  <a:cubicBezTo>
                    <a:pt x="102" y="364"/>
                    <a:pt x="91" y="385"/>
                    <a:pt x="81" y="406"/>
                  </a:cubicBezTo>
                  <a:lnTo>
                    <a:pt x="74" y="424"/>
                  </a:lnTo>
                  <a:cubicBezTo>
                    <a:pt x="67" y="438"/>
                    <a:pt x="60" y="452"/>
                    <a:pt x="53" y="466"/>
                  </a:cubicBezTo>
                  <a:lnTo>
                    <a:pt x="42" y="487"/>
                  </a:lnTo>
                  <a:cubicBezTo>
                    <a:pt x="35" y="498"/>
                    <a:pt x="28" y="512"/>
                    <a:pt x="21" y="522"/>
                  </a:cubicBezTo>
                  <a:lnTo>
                    <a:pt x="7" y="543"/>
                  </a:lnTo>
                  <a:lnTo>
                    <a:pt x="0" y="554"/>
                  </a:lnTo>
                  <a:cubicBezTo>
                    <a:pt x="14" y="575"/>
                    <a:pt x="32" y="592"/>
                    <a:pt x="56" y="606"/>
                  </a:cubicBezTo>
                  <a:lnTo>
                    <a:pt x="63" y="606"/>
                  </a:lnTo>
                  <a:cubicBezTo>
                    <a:pt x="68" y="606"/>
                    <a:pt x="73" y="606"/>
                    <a:pt x="78" y="606"/>
                  </a:cubicBezTo>
                  <a:cubicBezTo>
                    <a:pt x="128" y="606"/>
                    <a:pt x="176" y="623"/>
                    <a:pt x="221" y="652"/>
                  </a:cubicBezTo>
                  <a:cubicBezTo>
                    <a:pt x="267" y="676"/>
                    <a:pt x="313" y="700"/>
                    <a:pt x="367" y="700"/>
                  </a:cubicBezTo>
                  <a:cubicBezTo>
                    <a:pt x="383" y="700"/>
                    <a:pt x="400" y="698"/>
                    <a:pt x="417" y="694"/>
                  </a:cubicBezTo>
                  <a:cubicBezTo>
                    <a:pt x="431" y="690"/>
                    <a:pt x="445" y="687"/>
                    <a:pt x="456" y="687"/>
                  </a:cubicBezTo>
                  <a:lnTo>
                    <a:pt x="505" y="687"/>
                  </a:lnTo>
                  <a:cubicBezTo>
                    <a:pt x="515" y="687"/>
                    <a:pt x="529" y="687"/>
                    <a:pt x="540" y="690"/>
                  </a:cubicBezTo>
                  <a:lnTo>
                    <a:pt x="547" y="690"/>
                  </a:lnTo>
                  <a:cubicBezTo>
                    <a:pt x="561" y="690"/>
                    <a:pt x="571" y="694"/>
                    <a:pt x="585" y="697"/>
                  </a:cubicBezTo>
                  <a:lnTo>
                    <a:pt x="589" y="697"/>
                  </a:lnTo>
                  <a:lnTo>
                    <a:pt x="624" y="704"/>
                  </a:lnTo>
                  <a:lnTo>
                    <a:pt x="631" y="708"/>
                  </a:lnTo>
                  <a:lnTo>
                    <a:pt x="669" y="718"/>
                  </a:lnTo>
                  <a:cubicBezTo>
                    <a:pt x="722" y="740"/>
                    <a:pt x="778" y="751"/>
                    <a:pt x="835" y="751"/>
                  </a:cubicBezTo>
                  <a:cubicBezTo>
                    <a:pt x="869" y="751"/>
                    <a:pt x="902" y="747"/>
                    <a:pt x="935" y="739"/>
                  </a:cubicBezTo>
                  <a:cubicBezTo>
                    <a:pt x="992" y="725"/>
                    <a:pt x="1051" y="718"/>
                    <a:pt x="1109" y="718"/>
                  </a:cubicBezTo>
                  <a:cubicBezTo>
                    <a:pt x="1156" y="718"/>
                    <a:pt x="1202" y="723"/>
                    <a:pt x="1247" y="732"/>
                  </a:cubicBezTo>
                  <a:cubicBezTo>
                    <a:pt x="1293" y="737"/>
                    <a:pt x="1327" y="740"/>
                    <a:pt x="1354" y="740"/>
                  </a:cubicBezTo>
                  <a:cubicBezTo>
                    <a:pt x="1399" y="740"/>
                    <a:pt x="1420" y="731"/>
                    <a:pt x="1436" y="704"/>
                  </a:cubicBezTo>
                  <a:cubicBezTo>
                    <a:pt x="1485" y="617"/>
                    <a:pt x="1422" y="403"/>
                    <a:pt x="1366" y="291"/>
                  </a:cubicBezTo>
                  <a:lnTo>
                    <a:pt x="1359" y="270"/>
                  </a:lnTo>
                  <a:lnTo>
                    <a:pt x="1341" y="231"/>
                  </a:lnTo>
                  <a:lnTo>
                    <a:pt x="1369" y="217"/>
                  </a:lnTo>
                  <a:lnTo>
                    <a:pt x="1394" y="203"/>
                  </a:lnTo>
                  <a:lnTo>
                    <a:pt x="1390" y="203"/>
                  </a:lnTo>
                  <a:cubicBezTo>
                    <a:pt x="1380" y="193"/>
                    <a:pt x="1366" y="182"/>
                    <a:pt x="1352" y="175"/>
                  </a:cubicBezTo>
                  <a:lnTo>
                    <a:pt x="1348" y="172"/>
                  </a:lnTo>
                  <a:cubicBezTo>
                    <a:pt x="1334" y="165"/>
                    <a:pt x="1324" y="161"/>
                    <a:pt x="1313" y="154"/>
                  </a:cubicBezTo>
                  <a:lnTo>
                    <a:pt x="1310" y="154"/>
                  </a:lnTo>
                  <a:cubicBezTo>
                    <a:pt x="1299" y="151"/>
                    <a:pt x="1289" y="144"/>
                    <a:pt x="1275" y="140"/>
                  </a:cubicBezTo>
                  <a:lnTo>
                    <a:pt x="1271" y="140"/>
                  </a:lnTo>
                  <a:cubicBezTo>
                    <a:pt x="1261" y="140"/>
                    <a:pt x="1250" y="137"/>
                    <a:pt x="1240" y="133"/>
                  </a:cubicBezTo>
                  <a:lnTo>
                    <a:pt x="1173" y="133"/>
                  </a:lnTo>
                  <a:lnTo>
                    <a:pt x="1145" y="137"/>
                  </a:lnTo>
                  <a:lnTo>
                    <a:pt x="1142" y="137"/>
                  </a:lnTo>
                  <a:lnTo>
                    <a:pt x="1114" y="144"/>
                  </a:lnTo>
                  <a:cubicBezTo>
                    <a:pt x="1086" y="151"/>
                    <a:pt x="1058" y="154"/>
                    <a:pt x="1030" y="154"/>
                  </a:cubicBezTo>
                  <a:cubicBezTo>
                    <a:pt x="970" y="154"/>
                    <a:pt x="910" y="139"/>
                    <a:pt x="855" y="112"/>
                  </a:cubicBezTo>
                  <a:cubicBezTo>
                    <a:pt x="708" y="34"/>
                    <a:pt x="624" y="0"/>
                    <a:pt x="5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4748;p53">
              <a:extLst>
                <a:ext uri="{FF2B5EF4-FFF2-40B4-BE49-F238E27FC236}">
                  <a16:creationId xmlns:a16="http://schemas.microsoft.com/office/drawing/2014/main" id="{4946464F-4B8F-49D0-B129-9EE6F1990F34}"/>
                </a:ext>
              </a:extLst>
            </p:cNvPr>
            <p:cNvSpPr/>
            <p:nvPr/>
          </p:nvSpPr>
          <p:spPr>
            <a:xfrm>
              <a:off x="2713179" y="1838314"/>
              <a:ext cx="489" cy="163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4749;p53">
              <a:extLst>
                <a:ext uri="{FF2B5EF4-FFF2-40B4-BE49-F238E27FC236}">
                  <a16:creationId xmlns:a16="http://schemas.microsoft.com/office/drawing/2014/main" id="{6CFCC635-15E4-4F69-96D6-8CCF8FCCE8BA}"/>
                </a:ext>
              </a:extLst>
            </p:cNvPr>
            <p:cNvSpPr/>
            <p:nvPr/>
          </p:nvSpPr>
          <p:spPr>
            <a:xfrm>
              <a:off x="2712039" y="1838178"/>
              <a:ext cx="489" cy="54"/>
            </a:xfrm>
            <a:custGeom>
              <a:avLst/>
              <a:gdLst/>
              <a:ahLst/>
              <a:cxnLst/>
              <a:rect l="l" t="t" r="r" b="b"/>
              <a:pathLst>
                <a:path w="36" h="4" extrusionOk="0">
                  <a:moveTo>
                    <a:pt x="1" y="0"/>
                  </a:moveTo>
                  <a:cubicBezTo>
                    <a:pt x="11" y="0"/>
                    <a:pt x="25" y="4"/>
                    <a:pt x="36" y="4"/>
                  </a:cubicBezTo>
                  <a:cubicBezTo>
                    <a:pt x="25" y="0"/>
                    <a:pt x="1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4750;p53">
              <a:extLst>
                <a:ext uri="{FF2B5EF4-FFF2-40B4-BE49-F238E27FC236}">
                  <a16:creationId xmlns:a16="http://schemas.microsoft.com/office/drawing/2014/main" id="{5C0545D3-6910-4D3F-B8DD-0303DD029019}"/>
                </a:ext>
              </a:extLst>
            </p:cNvPr>
            <p:cNvSpPr/>
            <p:nvPr/>
          </p:nvSpPr>
          <p:spPr>
            <a:xfrm>
              <a:off x="2713804" y="1838504"/>
              <a:ext cx="489" cy="163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5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4751;p53">
              <a:extLst>
                <a:ext uri="{FF2B5EF4-FFF2-40B4-BE49-F238E27FC236}">
                  <a16:creationId xmlns:a16="http://schemas.microsoft.com/office/drawing/2014/main" id="{E78DEAD5-946A-404A-A3E4-607F33989CC5}"/>
                </a:ext>
              </a:extLst>
            </p:cNvPr>
            <p:cNvSpPr/>
            <p:nvPr/>
          </p:nvSpPr>
          <p:spPr>
            <a:xfrm>
              <a:off x="2711523" y="1838178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lnTo>
                    <a:pt x="28" y="0"/>
                  </a:lnTo>
                  <a:cubicBezTo>
                    <a:pt x="18" y="0"/>
                    <a:pt x="11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4752;p53">
              <a:extLst>
                <a:ext uri="{FF2B5EF4-FFF2-40B4-BE49-F238E27FC236}">
                  <a16:creationId xmlns:a16="http://schemas.microsoft.com/office/drawing/2014/main" id="{C16BED45-BED3-4C1D-8890-9E2C0BE79504}"/>
                </a:ext>
              </a:extLst>
            </p:cNvPr>
            <p:cNvSpPr/>
            <p:nvPr/>
          </p:nvSpPr>
          <p:spPr>
            <a:xfrm>
              <a:off x="2723403" y="1831851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18" y="49"/>
                  </a:moveTo>
                  <a:lnTo>
                    <a:pt x="0" y="11"/>
                  </a:lnTo>
                  <a:lnTo>
                    <a:pt x="28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4753;p53">
              <a:extLst>
                <a:ext uri="{FF2B5EF4-FFF2-40B4-BE49-F238E27FC236}">
                  <a16:creationId xmlns:a16="http://schemas.microsoft.com/office/drawing/2014/main" id="{A88C66FB-1641-429F-A4AA-0DDC54D1DE3D}"/>
                </a:ext>
              </a:extLst>
            </p:cNvPr>
            <p:cNvSpPr/>
            <p:nvPr/>
          </p:nvSpPr>
          <p:spPr>
            <a:xfrm>
              <a:off x="2706051" y="1837079"/>
              <a:ext cx="2105" cy="638"/>
            </a:xfrm>
            <a:custGeom>
              <a:avLst/>
              <a:gdLst/>
              <a:ahLst/>
              <a:cxnLst/>
              <a:rect l="l" t="t" r="r" b="b"/>
              <a:pathLst>
                <a:path w="155" h="47" extrusionOk="0">
                  <a:moveTo>
                    <a:pt x="0" y="1"/>
                  </a:moveTo>
                  <a:cubicBezTo>
                    <a:pt x="56" y="1"/>
                    <a:pt x="109" y="15"/>
                    <a:pt x="154" y="46"/>
                  </a:cubicBezTo>
                  <a:cubicBezTo>
                    <a:pt x="109" y="15"/>
                    <a:pt x="56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4754;p53">
              <a:extLst>
                <a:ext uri="{FF2B5EF4-FFF2-40B4-BE49-F238E27FC236}">
                  <a16:creationId xmlns:a16="http://schemas.microsoft.com/office/drawing/2014/main" id="{523CB5BD-9910-4C47-8614-3D44FB7E146B}"/>
                </a:ext>
              </a:extLst>
            </p:cNvPr>
            <p:cNvSpPr/>
            <p:nvPr/>
          </p:nvSpPr>
          <p:spPr>
            <a:xfrm>
              <a:off x="2710857" y="1838219"/>
              <a:ext cx="530" cy="109"/>
            </a:xfrm>
            <a:custGeom>
              <a:avLst/>
              <a:gdLst/>
              <a:ahLst/>
              <a:cxnLst/>
              <a:rect l="l" t="t" r="r" b="b"/>
              <a:pathLst>
                <a:path w="39" h="8" extrusionOk="0">
                  <a:moveTo>
                    <a:pt x="39" y="1"/>
                  </a:moveTo>
                  <a:cubicBezTo>
                    <a:pt x="28" y="1"/>
                    <a:pt x="14" y="4"/>
                    <a:pt x="0" y="8"/>
                  </a:cubicBezTo>
                  <a:cubicBezTo>
                    <a:pt x="14" y="4"/>
                    <a:pt x="28" y="1"/>
                    <a:pt x="3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4755;p53">
              <a:extLst>
                <a:ext uri="{FF2B5EF4-FFF2-40B4-BE49-F238E27FC236}">
                  <a16:creationId xmlns:a16="http://schemas.microsoft.com/office/drawing/2014/main" id="{3B5412F1-073E-4F36-B6E9-C8AC27C437CD}"/>
                </a:ext>
              </a:extLst>
            </p:cNvPr>
            <p:cNvSpPr/>
            <p:nvPr/>
          </p:nvSpPr>
          <p:spPr>
            <a:xfrm>
              <a:off x="2712568" y="1838219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2" y="8"/>
                  </a:moveTo>
                  <a:cubicBezTo>
                    <a:pt x="28" y="4"/>
                    <a:pt x="14" y="1"/>
                    <a:pt x="0" y="1"/>
                  </a:cubicBezTo>
                  <a:cubicBezTo>
                    <a:pt x="14" y="1"/>
                    <a:pt x="28" y="4"/>
                    <a:pt x="42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4756;p53">
              <a:extLst>
                <a:ext uri="{FF2B5EF4-FFF2-40B4-BE49-F238E27FC236}">
                  <a16:creationId xmlns:a16="http://schemas.microsoft.com/office/drawing/2014/main" id="{CB5847B8-8A58-4B0F-92E8-D30F0C46B7B3}"/>
                </a:ext>
              </a:extLst>
            </p:cNvPr>
            <p:cNvSpPr/>
            <p:nvPr/>
          </p:nvSpPr>
          <p:spPr>
            <a:xfrm>
              <a:off x="2798745" y="1868022"/>
              <a:ext cx="52056" cy="110847"/>
            </a:xfrm>
            <a:custGeom>
              <a:avLst/>
              <a:gdLst/>
              <a:ahLst/>
              <a:cxnLst/>
              <a:rect l="l" t="t" r="r" b="b"/>
              <a:pathLst>
                <a:path w="3834" h="8164" extrusionOk="0">
                  <a:moveTo>
                    <a:pt x="1702" y="1"/>
                  </a:moveTo>
                  <a:cubicBezTo>
                    <a:pt x="1653" y="1"/>
                    <a:pt x="1488" y="106"/>
                    <a:pt x="1400" y="214"/>
                  </a:cubicBezTo>
                  <a:cubicBezTo>
                    <a:pt x="1390" y="232"/>
                    <a:pt x="1376" y="246"/>
                    <a:pt x="1369" y="263"/>
                  </a:cubicBezTo>
                  <a:cubicBezTo>
                    <a:pt x="1327" y="337"/>
                    <a:pt x="1278" y="356"/>
                    <a:pt x="1231" y="356"/>
                  </a:cubicBezTo>
                  <a:cubicBezTo>
                    <a:pt x="1200" y="356"/>
                    <a:pt x="1170" y="347"/>
                    <a:pt x="1145" y="340"/>
                  </a:cubicBezTo>
                  <a:cubicBezTo>
                    <a:pt x="1122" y="331"/>
                    <a:pt x="1098" y="327"/>
                    <a:pt x="1073" y="327"/>
                  </a:cubicBezTo>
                  <a:cubicBezTo>
                    <a:pt x="1040" y="327"/>
                    <a:pt x="1007" y="335"/>
                    <a:pt x="977" y="351"/>
                  </a:cubicBezTo>
                  <a:cubicBezTo>
                    <a:pt x="929" y="377"/>
                    <a:pt x="881" y="387"/>
                    <a:pt x="836" y="387"/>
                  </a:cubicBezTo>
                  <a:cubicBezTo>
                    <a:pt x="764" y="387"/>
                    <a:pt x="697" y="362"/>
                    <a:pt x="641" y="340"/>
                  </a:cubicBezTo>
                  <a:cubicBezTo>
                    <a:pt x="587" y="320"/>
                    <a:pt x="560" y="312"/>
                    <a:pt x="546" y="312"/>
                  </a:cubicBezTo>
                  <a:cubicBezTo>
                    <a:pt x="534" y="312"/>
                    <a:pt x="530" y="318"/>
                    <a:pt x="525" y="326"/>
                  </a:cubicBezTo>
                  <a:cubicBezTo>
                    <a:pt x="489" y="393"/>
                    <a:pt x="435" y="413"/>
                    <a:pt x="382" y="413"/>
                  </a:cubicBezTo>
                  <a:cubicBezTo>
                    <a:pt x="353" y="413"/>
                    <a:pt x="324" y="407"/>
                    <a:pt x="298" y="400"/>
                  </a:cubicBezTo>
                  <a:lnTo>
                    <a:pt x="270" y="393"/>
                  </a:lnTo>
                  <a:lnTo>
                    <a:pt x="245" y="386"/>
                  </a:lnTo>
                  <a:cubicBezTo>
                    <a:pt x="199" y="370"/>
                    <a:pt x="169" y="362"/>
                    <a:pt x="147" y="362"/>
                  </a:cubicBezTo>
                  <a:cubicBezTo>
                    <a:pt x="130" y="362"/>
                    <a:pt x="118" y="368"/>
                    <a:pt x="109" y="379"/>
                  </a:cubicBezTo>
                  <a:cubicBezTo>
                    <a:pt x="95" y="396"/>
                    <a:pt x="84" y="410"/>
                    <a:pt x="70" y="424"/>
                  </a:cubicBezTo>
                  <a:lnTo>
                    <a:pt x="53" y="438"/>
                  </a:lnTo>
                  <a:cubicBezTo>
                    <a:pt x="42" y="445"/>
                    <a:pt x="32" y="456"/>
                    <a:pt x="21" y="463"/>
                  </a:cubicBezTo>
                  <a:lnTo>
                    <a:pt x="11" y="470"/>
                  </a:lnTo>
                  <a:lnTo>
                    <a:pt x="0" y="473"/>
                  </a:lnTo>
                  <a:lnTo>
                    <a:pt x="18" y="491"/>
                  </a:lnTo>
                  <a:lnTo>
                    <a:pt x="35" y="512"/>
                  </a:lnTo>
                  <a:lnTo>
                    <a:pt x="49" y="529"/>
                  </a:lnTo>
                  <a:lnTo>
                    <a:pt x="67" y="550"/>
                  </a:lnTo>
                  <a:lnTo>
                    <a:pt x="77" y="564"/>
                  </a:lnTo>
                  <a:lnTo>
                    <a:pt x="95" y="585"/>
                  </a:lnTo>
                  <a:lnTo>
                    <a:pt x="105" y="599"/>
                  </a:lnTo>
                  <a:cubicBezTo>
                    <a:pt x="109" y="606"/>
                    <a:pt x="112" y="613"/>
                    <a:pt x="119" y="620"/>
                  </a:cubicBezTo>
                  <a:lnTo>
                    <a:pt x="126" y="634"/>
                  </a:lnTo>
                  <a:cubicBezTo>
                    <a:pt x="130" y="641"/>
                    <a:pt x="133" y="648"/>
                    <a:pt x="137" y="655"/>
                  </a:cubicBezTo>
                  <a:cubicBezTo>
                    <a:pt x="140" y="662"/>
                    <a:pt x="140" y="666"/>
                    <a:pt x="144" y="673"/>
                  </a:cubicBezTo>
                  <a:cubicBezTo>
                    <a:pt x="147" y="680"/>
                    <a:pt x="147" y="687"/>
                    <a:pt x="151" y="694"/>
                  </a:cubicBezTo>
                  <a:cubicBezTo>
                    <a:pt x="151" y="697"/>
                    <a:pt x="154" y="701"/>
                    <a:pt x="154" y="708"/>
                  </a:cubicBezTo>
                  <a:cubicBezTo>
                    <a:pt x="154" y="718"/>
                    <a:pt x="158" y="729"/>
                    <a:pt x="158" y="739"/>
                  </a:cubicBezTo>
                  <a:cubicBezTo>
                    <a:pt x="158" y="778"/>
                    <a:pt x="210" y="827"/>
                    <a:pt x="263" y="876"/>
                  </a:cubicBezTo>
                  <a:cubicBezTo>
                    <a:pt x="343" y="953"/>
                    <a:pt x="434" y="1037"/>
                    <a:pt x="434" y="1156"/>
                  </a:cubicBezTo>
                  <a:cubicBezTo>
                    <a:pt x="434" y="1201"/>
                    <a:pt x="487" y="1257"/>
                    <a:pt x="567" y="1299"/>
                  </a:cubicBezTo>
                  <a:cubicBezTo>
                    <a:pt x="634" y="1337"/>
                    <a:pt x="703" y="1353"/>
                    <a:pt x="746" y="1353"/>
                  </a:cubicBezTo>
                  <a:cubicBezTo>
                    <a:pt x="764" y="1353"/>
                    <a:pt x="777" y="1350"/>
                    <a:pt x="784" y="1345"/>
                  </a:cubicBezTo>
                  <a:cubicBezTo>
                    <a:pt x="848" y="1301"/>
                    <a:pt x="938" y="1267"/>
                    <a:pt x="1024" y="1267"/>
                  </a:cubicBezTo>
                  <a:cubicBezTo>
                    <a:pt x="1061" y="1267"/>
                    <a:pt x="1098" y="1274"/>
                    <a:pt x="1131" y="1289"/>
                  </a:cubicBezTo>
                  <a:cubicBezTo>
                    <a:pt x="1183" y="1313"/>
                    <a:pt x="1250" y="1366"/>
                    <a:pt x="1267" y="1492"/>
                  </a:cubicBezTo>
                  <a:cubicBezTo>
                    <a:pt x="1278" y="1569"/>
                    <a:pt x="1309" y="1642"/>
                    <a:pt x="1358" y="1702"/>
                  </a:cubicBezTo>
                  <a:cubicBezTo>
                    <a:pt x="1411" y="1762"/>
                    <a:pt x="1442" y="1839"/>
                    <a:pt x="1442" y="1919"/>
                  </a:cubicBezTo>
                  <a:cubicBezTo>
                    <a:pt x="1442" y="2063"/>
                    <a:pt x="1302" y="2087"/>
                    <a:pt x="1201" y="2105"/>
                  </a:cubicBezTo>
                  <a:cubicBezTo>
                    <a:pt x="1099" y="2122"/>
                    <a:pt x="1040" y="2136"/>
                    <a:pt x="1019" y="2185"/>
                  </a:cubicBezTo>
                  <a:cubicBezTo>
                    <a:pt x="1019" y="2189"/>
                    <a:pt x="1019" y="2192"/>
                    <a:pt x="1019" y="2196"/>
                  </a:cubicBezTo>
                  <a:cubicBezTo>
                    <a:pt x="1033" y="2245"/>
                    <a:pt x="1239" y="2364"/>
                    <a:pt x="1313" y="2406"/>
                  </a:cubicBezTo>
                  <a:cubicBezTo>
                    <a:pt x="1488" y="2507"/>
                    <a:pt x="1614" y="2581"/>
                    <a:pt x="1614" y="2679"/>
                  </a:cubicBezTo>
                  <a:cubicBezTo>
                    <a:pt x="1614" y="2738"/>
                    <a:pt x="1677" y="2822"/>
                    <a:pt x="1740" y="2903"/>
                  </a:cubicBezTo>
                  <a:cubicBezTo>
                    <a:pt x="1800" y="2976"/>
                    <a:pt x="1849" y="3057"/>
                    <a:pt x="1887" y="3141"/>
                  </a:cubicBezTo>
                  <a:cubicBezTo>
                    <a:pt x="1915" y="3207"/>
                    <a:pt x="1999" y="3295"/>
                    <a:pt x="2076" y="3379"/>
                  </a:cubicBezTo>
                  <a:cubicBezTo>
                    <a:pt x="2185" y="3491"/>
                    <a:pt x="2297" y="3606"/>
                    <a:pt x="2339" y="3732"/>
                  </a:cubicBezTo>
                  <a:cubicBezTo>
                    <a:pt x="2384" y="3859"/>
                    <a:pt x="2510" y="3936"/>
                    <a:pt x="2622" y="4013"/>
                  </a:cubicBezTo>
                  <a:cubicBezTo>
                    <a:pt x="2678" y="4044"/>
                    <a:pt x="2727" y="4083"/>
                    <a:pt x="2776" y="4125"/>
                  </a:cubicBezTo>
                  <a:cubicBezTo>
                    <a:pt x="2906" y="4254"/>
                    <a:pt x="2930" y="4534"/>
                    <a:pt x="2895" y="4737"/>
                  </a:cubicBezTo>
                  <a:cubicBezTo>
                    <a:pt x="2885" y="4804"/>
                    <a:pt x="2881" y="4874"/>
                    <a:pt x="2881" y="4944"/>
                  </a:cubicBezTo>
                  <a:cubicBezTo>
                    <a:pt x="2881" y="5003"/>
                    <a:pt x="2885" y="5063"/>
                    <a:pt x="2892" y="5122"/>
                  </a:cubicBezTo>
                  <a:lnTo>
                    <a:pt x="2892" y="5129"/>
                  </a:lnTo>
                  <a:cubicBezTo>
                    <a:pt x="2892" y="5140"/>
                    <a:pt x="2895" y="5150"/>
                    <a:pt x="2899" y="5161"/>
                  </a:cubicBezTo>
                  <a:cubicBezTo>
                    <a:pt x="2902" y="5196"/>
                    <a:pt x="2909" y="5227"/>
                    <a:pt x="2920" y="5262"/>
                  </a:cubicBezTo>
                  <a:cubicBezTo>
                    <a:pt x="2934" y="5318"/>
                    <a:pt x="2951" y="5374"/>
                    <a:pt x="2972" y="5430"/>
                  </a:cubicBezTo>
                  <a:lnTo>
                    <a:pt x="2972" y="5434"/>
                  </a:lnTo>
                  <a:cubicBezTo>
                    <a:pt x="2979" y="5448"/>
                    <a:pt x="2986" y="5462"/>
                    <a:pt x="2993" y="5476"/>
                  </a:cubicBezTo>
                  <a:lnTo>
                    <a:pt x="3000" y="5490"/>
                  </a:lnTo>
                  <a:cubicBezTo>
                    <a:pt x="3007" y="5500"/>
                    <a:pt x="3014" y="5514"/>
                    <a:pt x="3021" y="5525"/>
                  </a:cubicBezTo>
                  <a:lnTo>
                    <a:pt x="3028" y="5539"/>
                  </a:lnTo>
                  <a:cubicBezTo>
                    <a:pt x="3039" y="5556"/>
                    <a:pt x="3046" y="5570"/>
                    <a:pt x="3056" y="5588"/>
                  </a:cubicBezTo>
                  <a:cubicBezTo>
                    <a:pt x="3070" y="5602"/>
                    <a:pt x="3077" y="5619"/>
                    <a:pt x="3088" y="5637"/>
                  </a:cubicBezTo>
                  <a:cubicBezTo>
                    <a:pt x="3179" y="5819"/>
                    <a:pt x="3081" y="5956"/>
                    <a:pt x="2962" y="6057"/>
                  </a:cubicBezTo>
                  <a:lnTo>
                    <a:pt x="2948" y="6071"/>
                  </a:lnTo>
                  <a:cubicBezTo>
                    <a:pt x="2930" y="6082"/>
                    <a:pt x="2913" y="6096"/>
                    <a:pt x="2899" y="6110"/>
                  </a:cubicBezTo>
                  <a:cubicBezTo>
                    <a:pt x="2881" y="6120"/>
                    <a:pt x="2853" y="6141"/>
                    <a:pt x="2832" y="6155"/>
                  </a:cubicBezTo>
                  <a:cubicBezTo>
                    <a:pt x="2776" y="6190"/>
                    <a:pt x="2720" y="6236"/>
                    <a:pt x="2675" y="6285"/>
                  </a:cubicBezTo>
                  <a:cubicBezTo>
                    <a:pt x="2643" y="6327"/>
                    <a:pt x="2619" y="6372"/>
                    <a:pt x="2601" y="6418"/>
                  </a:cubicBezTo>
                  <a:cubicBezTo>
                    <a:pt x="2547" y="6545"/>
                    <a:pt x="2487" y="6645"/>
                    <a:pt x="2310" y="6645"/>
                  </a:cubicBezTo>
                  <a:cubicBezTo>
                    <a:pt x="2258" y="6645"/>
                    <a:pt x="2196" y="6636"/>
                    <a:pt x="2122" y="6617"/>
                  </a:cubicBezTo>
                  <a:cubicBezTo>
                    <a:pt x="2090" y="6610"/>
                    <a:pt x="2062" y="6607"/>
                    <a:pt x="2034" y="6603"/>
                  </a:cubicBezTo>
                  <a:lnTo>
                    <a:pt x="2034" y="6603"/>
                  </a:lnTo>
                  <a:cubicBezTo>
                    <a:pt x="2052" y="6656"/>
                    <a:pt x="2076" y="6705"/>
                    <a:pt x="2108" y="6754"/>
                  </a:cubicBezTo>
                  <a:cubicBezTo>
                    <a:pt x="2174" y="6873"/>
                    <a:pt x="2237" y="6985"/>
                    <a:pt x="2195" y="7069"/>
                  </a:cubicBezTo>
                  <a:cubicBezTo>
                    <a:pt x="2167" y="7126"/>
                    <a:pt x="2109" y="7145"/>
                    <a:pt x="2037" y="7145"/>
                  </a:cubicBezTo>
                  <a:cubicBezTo>
                    <a:pt x="1959" y="7145"/>
                    <a:pt x="1863" y="7122"/>
                    <a:pt x="1768" y="7100"/>
                  </a:cubicBezTo>
                  <a:cubicBezTo>
                    <a:pt x="1705" y="7083"/>
                    <a:pt x="1642" y="7072"/>
                    <a:pt x="1575" y="7065"/>
                  </a:cubicBezTo>
                  <a:cubicBezTo>
                    <a:pt x="1575" y="7069"/>
                    <a:pt x="1575" y="7072"/>
                    <a:pt x="1572" y="7076"/>
                  </a:cubicBezTo>
                  <a:lnTo>
                    <a:pt x="1572" y="7079"/>
                  </a:lnTo>
                  <a:lnTo>
                    <a:pt x="1572" y="7090"/>
                  </a:lnTo>
                  <a:lnTo>
                    <a:pt x="1568" y="7093"/>
                  </a:lnTo>
                  <a:lnTo>
                    <a:pt x="1565" y="7100"/>
                  </a:lnTo>
                  <a:lnTo>
                    <a:pt x="1561" y="7107"/>
                  </a:lnTo>
                  <a:lnTo>
                    <a:pt x="1558" y="7114"/>
                  </a:lnTo>
                  <a:lnTo>
                    <a:pt x="1554" y="7121"/>
                  </a:lnTo>
                  <a:lnTo>
                    <a:pt x="1547" y="7128"/>
                  </a:lnTo>
                  <a:lnTo>
                    <a:pt x="1544" y="7135"/>
                  </a:lnTo>
                  <a:lnTo>
                    <a:pt x="1537" y="7146"/>
                  </a:lnTo>
                  <a:lnTo>
                    <a:pt x="1530" y="7153"/>
                  </a:lnTo>
                  <a:lnTo>
                    <a:pt x="1523" y="7160"/>
                  </a:lnTo>
                  <a:lnTo>
                    <a:pt x="1516" y="7170"/>
                  </a:lnTo>
                  <a:lnTo>
                    <a:pt x="1505" y="7177"/>
                  </a:lnTo>
                  <a:lnTo>
                    <a:pt x="1495" y="7184"/>
                  </a:lnTo>
                  <a:lnTo>
                    <a:pt x="1481" y="7198"/>
                  </a:lnTo>
                  <a:lnTo>
                    <a:pt x="1467" y="7209"/>
                  </a:lnTo>
                  <a:lnTo>
                    <a:pt x="1449" y="7223"/>
                  </a:lnTo>
                  <a:lnTo>
                    <a:pt x="1439" y="7230"/>
                  </a:lnTo>
                  <a:lnTo>
                    <a:pt x="1421" y="7240"/>
                  </a:lnTo>
                  <a:lnTo>
                    <a:pt x="1407" y="7251"/>
                  </a:lnTo>
                  <a:lnTo>
                    <a:pt x="1390" y="7261"/>
                  </a:lnTo>
                  <a:lnTo>
                    <a:pt x="1372" y="7272"/>
                  </a:lnTo>
                  <a:lnTo>
                    <a:pt x="1355" y="7282"/>
                  </a:lnTo>
                  <a:lnTo>
                    <a:pt x="1337" y="7293"/>
                  </a:lnTo>
                  <a:lnTo>
                    <a:pt x="1316" y="7307"/>
                  </a:lnTo>
                  <a:lnTo>
                    <a:pt x="1295" y="7317"/>
                  </a:lnTo>
                  <a:lnTo>
                    <a:pt x="1288" y="7321"/>
                  </a:lnTo>
                  <a:cubicBezTo>
                    <a:pt x="1327" y="7352"/>
                    <a:pt x="1365" y="7377"/>
                    <a:pt x="1407" y="7401"/>
                  </a:cubicBezTo>
                  <a:lnTo>
                    <a:pt x="1456" y="7429"/>
                  </a:lnTo>
                  <a:cubicBezTo>
                    <a:pt x="1488" y="7450"/>
                    <a:pt x="1509" y="7478"/>
                    <a:pt x="1516" y="7513"/>
                  </a:cubicBezTo>
                  <a:cubicBezTo>
                    <a:pt x="1530" y="7576"/>
                    <a:pt x="1491" y="7632"/>
                    <a:pt x="1442" y="7695"/>
                  </a:cubicBezTo>
                  <a:cubicBezTo>
                    <a:pt x="1390" y="7769"/>
                    <a:pt x="1330" y="7853"/>
                    <a:pt x="1334" y="7962"/>
                  </a:cubicBezTo>
                  <a:cubicBezTo>
                    <a:pt x="1337" y="8081"/>
                    <a:pt x="1386" y="8147"/>
                    <a:pt x="1435" y="8161"/>
                  </a:cubicBezTo>
                  <a:cubicBezTo>
                    <a:pt x="1440" y="8163"/>
                    <a:pt x="1445" y="8164"/>
                    <a:pt x="1450" y="8164"/>
                  </a:cubicBezTo>
                  <a:cubicBezTo>
                    <a:pt x="1463" y="8164"/>
                    <a:pt x="1478" y="8157"/>
                    <a:pt x="1488" y="8144"/>
                  </a:cubicBezTo>
                  <a:cubicBezTo>
                    <a:pt x="1565" y="8032"/>
                    <a:pt x="1873" y="7786"/>
                    <a:pt x="2013" y="7741"/>
                  </a:cubicBezTo>
                  <a:cubicBezTo>
                    <a:pt x="2024" y="7737"/>
                    <a:pt x="2027" y="7734"/>
                    <a:pt x="2031" y="7681"/>
                  </a:cubicBezTo>
                  <a:cubicBezTo>
                    <a:pt x="2024" y="7636"/>
                    <a:pt x="2038" y="7590"/>
                    <a:pt x="2069" y="7555"/>
                  </a:cubicBezTo>
                  <a:cubicBezTo>
                    <a:pt x="2092" y="7538"/>
                    <a:pt x="2120" y="7526"/>
                    <a:pt x="2149" y="7526"/>
                  </a:cubicBezTo>
                  <a:cubicBezTo>
                    <a:pt x="2155" y="7526"/>
                    <a:pt x="2161" y="7526"/>
                    <a:pt x="2167" y="7527"/>
                  </a:cubicBezTo>
                  <a:cubicBezTo>
                    <a:pt x="2185" y="7527"/>
                    <a:pt x="2192" y="7524"/>
                    <a:pt x="2209" y="7422"/>
                  </a:cubicBezTo>
                  <a:cubicBezTo>
                    <a:pt x="2213" y="7370"/>
                    <a:pt x="2230" y="7317"/>
                    <a:pt x="2251" y="7268"/>
                  </a:cubicBezTo>
                  <a:cubicBezTo>
                    <a:pt x="2299" y="7183"/>
                    <a:pt x="2364" y="7164"/>
                    <a:pt x="2441" y="7164"/>
                  </a:cubicBezTo>
                  <a:cubicBezTo>
                    <a:pt x="2472" y="7164"/>
                    <a:pt x="2504" y="7167"/>
                    <a:pt x="2538" y="7170"/>
                  </a:cubicBezTo>
                  <a:cubicBezTo>
                    <a:pt x="2573" y="7174"/>
                    <a:pt x="2608" y="7177"/>
                    <a:pt x="2654" y="7177"/>
                  </a:cubicBezTo>
                  <a:lnTo>
                    <a:pt x="2661" y="7177"/>
                  </a:lnTo>
                  <a:cubicBezTo>
                    <a:pt x="2822" y="7177"/>
                    <a:pt x="3070" y="7020"/>
                    <a:pt x="3308" y="6866"/>
                  </a:cubicBezTo>
                  <a:lnTo>
                    <a:pt x="3357" y="6834"/>
                  </a:lnTo>
                  <a:cubicBezTo>
                    <a:pt x="3616" y="6666"/>
                    <a:pt x="3655" y="6642"/>
                    <a:pt x="3757" y="6148"/>
                  </a:cubicBezTo>
                  <a:cubicBezTo>
                    <a:pt x="3834" y="5787"/>
                    <a:pt x="3732" y="5364"/>
                    <a:pt x="3669" y="5112"/>
                  </a:cubicBezTo>
                  <a:cubicBezTo>
                    <a:pt x="3648" y="5038"/>
                    <a:pt x="3634" y="4965"/>
                    <a:pt x="3627" y="4891"/>
                  </a:cubicBezTo>
                  <a:cubicBezTo>
                    <a:pt x="3620" y="4751"/>
                    <a:pt x="3284" y="4135"/>
                    <a:pt x="3175" y="4097"/>
                  </a:cubicBezTo>
                  <a:cubicBezTo>
                    <a:pt x="3067" y="4097"/>
                    <a:pt x="2846" y="3922"/>
                    <a:pt x="2346" y="3431"/>
                  </a:cubicBezTo>
                  <a:cubicBezTo>
                    <a:pt x="2304" y="3386"/>
                    <a:pt x="2269" y="3354"/>
                    <a:pt x="2251" y="3337"/>
                  </a:cubicBezTo>
                  <a:cubicBezTo>
                    <a:pt x="2195" y="3281"/>
                    <a:pt x="2157" y="3211"/>
                    <a:pt x="2136" y="3134"/>
                  </a:cubicBezTo>
                  <a:cubicBezTo>
                    <a:pt x="2115" y="3050"/>
                    <a:pt x="2073" y="2976"/>
                    <a:pt x="2010" y="2917"/>
                  </a:cubicBezTo>
                  <a:cubicBezTo>
                    <a:pt x="1807" y="2749"/>
                    <a:pt x="1814" y="2332"/>
                    <a:pt x="1849" y="2115"/>
                  </a:cubicBezTo>
                  <a:cubicBezTo>
                    <a:pt x="1877" y="1954"/>
                    <a:pt x="2003" y="1863"/>
                    <a:pt x="2104" y="1790"/>
                  </a:cubicBezTo>
                  <a:cubicBezTo>
                    <a:pt x="2178" y="1737"/>
                    <a:pt x="2237" y="1695"/>
                    <a:pt x="2237" y="1649"/>
                  </a:cubicBezTo>
                  <a:cubicBezTo>
                    <a:pt x="2230" y="1509"/>
                    <a:pt x="2255" y="1408"/>
                    <a:pt x="2314" y="1341"/>
                  </a:cubicBezTo>
                  <a:cubicBezTo>
                    <a:pt x="2367" y="1289"/>
                    <a:pt x="2437" y="1257"/>
                    <a:pt x="2507" y="1257"/>
                  </a:cubicBezTo>
                  <a:cubicBezTo>
                    <a:pt x="2654" y="1250"/>
                    <a:pt x="2808" y="1128"/>
                    <a:pt x="2885" y="1005"/>
                  </a:cubicBezTo>
                  <a:lnTo>
                    <a:pt x="2892" y="995"/>
                  </a:lnTo>
                  <a:lnTo>
                    <a:pt x="2878" y="988"/>
                  </a:lnTo>
                  <a:lnTo>
                    <a:pt x="2874" y="981"/>
                  </a:lnTo>
                  <a:lnTo>
                    <a:pt x="2857" y="981"/>
                  </a:lnTo>
                  <a:cubicBezTo>
                    <a:pt x="2727" y="956"/>
                    <a:pt x="2426" y="767"/>
                    <a:pt x="2314" y="613"/>
                  </a:cubicBezTo>
                  <a:lnTo>
                    <a:pt x="2304" y="596"/>
                  </a:lnTo>
                  <a:lnTo>
                    <a:pt x="2304" y="592"/>
                  </a:lnTo>
                  <a:lnTo>
                    <a:pt x="2297" y="578"/>
                  </a:lnTo>
                  <a:lnTo>
                    <a:pt x="2293" y="571"/>
                  </a:lnTo>
                  <a:lnTo>
                    <a:pt x="2286" y="561"/>
                  </a:lnTo>
                  <a:cubicBezTo>
                    <a:pt x="2286" y="557"/>
                    <a:pt x="2286" y="554"/>
                    <a:pt x="2286" y="550"/>
                  </a:cubicBezTo>
                  <a:cubicBezTo>
                    <a:pt x="2283" y="550"/>
                    <a:pt x="2283" y="547"/>
                    <a:pt x="2283" y="543"/>
                  </a:cubicBezTo>
                  <a:cubicBezTo>
                    <a:pt x="2279" y="540"/>
                    <a:pt x="2283" y="536"/>
                    <a:pt x="2283" y="533"/>
                  </a:cubicBezTo>
                  <a:lnTo>
                    <a:pt x="2283" y="526"/>
                  </a:lnTo>
                  <a:cubicBezTo>
                    <a:pt x="2283" y="522"/>
                    <a:pt x="2283" y="515"/>
                    <a:pt x="2283" y="512"/>
                  </a:cubicBezTo>
                  <a:cubicBezTo>
                    <a:pt x="2286" y="470"/>
                    <a:pt x="2293" y="431"/>
                    <a:pt x="2311" y="393"/>
                  </a:cubicBezTo>
                  <a:cubicBezTo>
                    <a:pt x="2325" y="358"/>
                    <a:pt x="2342" y="316"/>
                    <a:pt x="2332" y="302"/>
                  </a:cubicBezTo>
                  <a:cubicBezTo>
                    <a:pt x="2332" y="295"/>
                    <a:pt x="2307" y="267"/>
                    <a:pt x="2188" y="253"/>
                  </a:cubicBezTo>
                  <a:cubicBezTo>
                    <a:pt x="1873" y="214"/>
                    <a:pt x="1782" y="102"/>
                    <a:pt x="1723" y="29"/>
                  </a:cubicBezTo>
                  <a:cubicBezTo>
                    <a:pt x="1716" y="18"/>
                    <a:pt x="1709" y="11"/>
                    <a:pt x="170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4757;p53">
              <a:extLst>
                <a:ext uri="{FF2B5EF4-FFF2-40B4-BE49-F238E27FC236}">
                  <a16:creationId xmlns:a16="http://schemas.microsoft.com/office/drawing/2014/main" id="{17479F76-A438-4582-8F4F-7908F6E73132}"/>
                </a:ext>
              </a:extLst>
            </p:cNvPr>
            <p:cNvSpPr/>
            <p:nvPr/>
          </p:nvSpPr>
          <p:spPr>
            <a:xfrm>
              <a:off x="2799356" y="1936670"/>
              <a:ext cx="40800" cy="29477"/>
            </a:xfrm>
            <a:custGeom>
              <a:avLst/>
              <a:gdLst/>
              <a:ahLst/>
              <a:cxnLst/>
              <a:rect l="l" t="t" r="r" b="b"/>
              <a:pathLst>
                <a:path w="3005" h="2171" extrusionOk="0">
                  <a:moveTo>
                    <a:pt x="2207" y="1"/>
                  </a:moveTo>
                  <a:cubicBezTo>
                    <a:pt x="2164" y="1"/>
                    <a:pt x="2125" y="8"/>
                    <a:pt x="2101" y="24"/>
                  </a:cubicBezTo>
                  <a:cubicBezTo>
                    <a:pt x="2080" y="38"/>
                    <a:pt x="2070" y="59"/>
                    <a:pt x="2073" y="84"/>
                  </a:cubicBezTo>
                  <a:cubicBezTo>
                    <a:pt x="2077" y="182"/>
                    <a:pt x="2028" y="273"/>
                    <a:pt x="1940" y="322"/>
                  </a:cubicBezTo>
                  <a:cubicBezTo>
                    <a:pt x="1930" y="325"/>
                    <a:pt x="1919" y="329"/>
                    <a:pt x="1905" y="332"/>
                  </a:cubicBezTo>
                  <a:lnTo>
                    <a:pt x="1898" y="332"/>
                  </a:lnTo>
                  <a:cubicBezTo>
                    <a:pt x="1891" y="336"/>
                    <a:pt x="1884" y="336"/>
                    <a:pt x="1877" y="336"/>
                  </a:cubicBezTo>
                  <a:lnTo>
                    <a:pt x="1867" y="336"/>
                  </a:lnTo>
                  <a:cubicBezTo>
                    <a:pt x="1860" y="336"/>
                    <a:pt x="1849" y="332"/>
                    <a:pt x="1839" y="329"/>
                  </a:cubicBezTo>
                  <a:cubicBezTo>
                    <a:pt x="1828" y="325"/>
                    <a:pt x="1818" y="322"/>
                    <a:pt x="1811" y="315"/>
                  </a:cubicBezTo>
                  <a:cubicBezTo>
                    <a:pt x="1800" y="304"/>
                    <a:pt x="1790" y="290"/>
                    <a:pt x="1783" y="273"/>
                  </a:cubicBezTo>
                  <a:lnTo>
                    <a:pt x="1783" y="269"/>
                  </a:lnTo>
                  <a:cubicBezTo>
                    <a:pt x="1783" y="262"/>
                    <a:pt x="1779" y="255"/>
                    <a:pt x="1779" y="248"/>
                  </a:cubicBezTo>
                  <a:lnTo>
                    <a:pt x="1779" y="245"/>
                  </a:lnTo>
                  <a:cubicBezTo>
                    <a:pt x="1779" y="238"/>
                    <a:pt x="1779" y="227"/>
                    <a:pt x="1779" y="220"/>
                  </a:cubicBezTo>
                  <a:cubicBezTo>
                    <a:pt x="1762" y="213"/>
                    <a:pt x="1741" y="206"/>
                    <a:pt x="1720" y="199"/>
                  </a:cubicBezTo>
                  <a:cubicBezTo>
                    <a:pt x="1688" y="185"/>
                    <a:pt x="1657" y="175"/>
                    <a:pt x="1625" y="157"/>
                  </a:cubicBezTo>
                  <a:lnTo>
                    <a:pt x="1622" y="161"/>
                  </a:lnTo>
                  <a:lnTo>
                    <a:pt x="1593" y="140"/>
                  </a:lnTo>
                  <a:cubicBezTo>
                    <a:pt x="1579" y="133"/>
                    <a:pt x="1569" y="126"/>
                    <a:pt x="1555" y="115"/>
                  </a:cubicBezTo>
                  <a:lnTo>
                    <a:pt x="1513" y="87"/>
                  </a:lnTo>
                  <a:lnTo>
                    <a:pt x="1516" y="84"/>
                  </a:lnTo>
                  <a:cubicBezTo>
                    <a:pt x="1509" y="77"/>
                    <a:pt x="1502" y="66"/>
                    <a:pt x="1495" y="59"/>
                  </a:cubicBezTo>
                  <a:cubicBezTo>
                    <a:pt x="1476" y="36"/>
                    <a:pt x="1433" y="28"/>
                    <a:pt x="1380" y="28"/>
                  </a:cubicBezTo>
                  <a:cubicBezTo>
                    <a:pt x="1315" y="28"/>
                    <a:pt x="1235" y="39"/>
                    <a:pt x="1166" y="49"/>
                  </a:cubicBezTo>
                  <a:cubicBezTo>
                    <a:pt x="1107" y="59"/>
                    <a:pt x="1047" y="66"/>
                    <a:pt x="988" y="70"/>
                  </a:cubicBezTo>
                  <a:cubicBezTo>
                    <a:pt x="965" y="73"/>
                    <a:pt x="943" y="75"/>
                    <a:pt x="920" y="75"/>
                  </a:cubicBezTo>
                  <a:cubicBezTo>
                    <a:pt x="871" y="75"/>
                    <a:pt x="823" y="68"/>
                    <a:pt x="778" y="56"/>
                  </a:cubicBezTo>
                  <a:cubicBezTo>
                    <a:pt x="755" y="48"/>
                    <a:pt x="729" y="45"/>
                    <a:pt x="702" y="45"/>
                  </a:cubicBezTo>
                  <a:cubicBezTo>
                    <a:pt x="529" y="45"/>
                    <a:pt x="277" y="191"/>
                    <a:pt x="102" y="406"/>
                  </a:cubicBezTo>
                  <a:cubicBezTo>
                    <a:pt x="1" y="528"/>
                    <a:pt x="22" y="556"/>
                    <a:pt x="64" y="626"/>
                  </a:cubicBezTo>
                  <a:cubicBezTo>
                    <a:pt x="113" y="693"/>
                    <a:pt x="137" y="773"/>
                    <a:pt x="141" y="854"/>
                  </a:cubicBezTo>
                  <a:cubicBezTo>
                    <a:pt x="137" y="921"/>
                    <a:pt x="155" y="984"/>
                    <a:pt x="186" y="1040"/>
                  </a:cubicBezTo>
                  <a:lnTo>
                    <a:pt x="197" y="1061"/>
                  </a:lnTo>
                  <a:lnTo>
                    <a:pt x="200" y="1071"/>
                  </a:lnTo>
                  <a:lnTo>
                    <a:pt x="207" y="1085"/>
                  </a:lnTo>
                  <a:lnTo>
                    <a:pt x="211" y="1096"/>
                  </a:lnTo>
                  <a:cubicBezTo>
                    <a:pt x="211" y="1099"/>
                    <a:pt x="218" y="1106"/>
                    <a:pt x="218" y="1110"/>
                  </a:cubicBezTo>
                  <a:cubicBezTo>
                    <a:pt x="221" y="1117"/>
                    <a:pt x="218" y="1120"/>
                    <a:pt x="221" y="1124"/>
                  </a:cubicBezTo>
                  <a:cubicBezTo>
                    <a:pt x="225" y="1127"/>
                    <a:pt x="225" y="1134"/>
                    <a:pt x="225" y="1138"/>
                  </a:cubicBezTo>
                  <a:cubicBezTo>
                    <a:pt x="228" y="1145"/>
                    <a:pt x="225" y="1148"/>
                    <a:pt x="225" y="1152"/>
                  </a:cubicBezTo>
                  <a:lnTo>
                    <a:pt x="225" y="1169"/>
                  </a:lnTo>
                  <a:lnTo>
                    <a:pt x="225" y="1183"/>
                  </a:lnTo>
                  <a:lnTo>
                    <a:pt x="225" y="1204"/>
                  </a:lnTo>
                  <a:lnTo>
                    <a:pt x="225" y="1218"/>
                  </a:lnTo>
                  <a:cubicBezTo>
                    <a:pt x="225" y="1222"/>
                    <a:pt x="221" y="1232"/>
                    <a:pt x="221" y="1243"/>
                  </a:cubicBezTo>
                  <a:cubicBezTo>
                    <a:pt x="218" y="1250"/>
                    <a:pt x="221" y="1253"/>
                    <a:pt x="218" y="1257"/>
                  </a:cubicBezTo>
                  <a:lnTo>
                    <a:pt x="218" y="1260"/>
                  </a:lnTo>
                  <a:cubicBezTo>
                    <a:pt x="354" y="1355"/>
                    <a:pt x="351" y="1526"/>
                    <a:pt x="347" y="1656"/>
                  </a:cubicBezTo>
                  <a:cubicBezTo>
                    <a:pt x="347" y="1694"/>
                    <a:pt x="347" y="1736"/>
                    <a:pt x="351" y="1775"/>
                  </a:cubicBezTo>
                  <a:cubicBezTo>
                    <a:pt x="354" y="1796"/>
                    <a:pt x="361" y="1799"/>
                    <a:pt x="361" y="1803"/>
                  </a:cubicBezTo>
                  <a:cubicBezTo>
                    <a:pt x="370" y="1808"/>
                    <a:pt x="383" y="1810"/>
                    <a:pt x="399" y="1810"/>
                  </a:cubicBezTo>
                  <a:cubicBezTo>
                    <a:pt x="436" y="1810"/>
                    <a:pt x="486" y="1800"/>
                    <a:pt x="522" y="1792"/>
                  </a:cubicBezTo>
                  <a:cubicBezTo>
                    <a:pt x="554" y="1785"/>
                    <a:pt x="589" y="1782"/>
                    <a:pt x="620" y="1778"/>
                  </a:cubicBezTo>
                  <a:cubicBezTo>
                    <a:pt x="626" y="1777"/>
                    <a:pt x="632" y="1776"/>
                    <a:pt x="638" y="1776"/>
                  </a:cubicBezTo>
                  <a:cubicBezTo>
                    <a:pt x="667" y="1776"/>
                    <a:pt x="694" y="1790"/>
                    <a:pt x="711" y="1810"/>
                  </a:cubicBezTo>
                  <a:cubicBezTo>
                    <a:pt x="743" y="1855"/>
                    <a:pt x="725" y="1904"/>
                    <a:pt x="711" y="1953"/>
                  </a:cubicBezTo>
                  <a:cubicBezTo>
                    <a:pt x="690" y="2013"/>
                    <a:pt x="676" y="2062"/>
                    <a:pt x="701" y="2090"/>
                  </a:cubicBezTo>
                  <a:cubicBezTo>
                    <a:pt x="711" y="2100"/>
                    <a:pt x="727" y="2104"/>
                    <a:pt x="746" y="2104"/>
                  </a:cubicBezTo>
                  <a:cubicBezTo>
                    <a:pt x="780" y="2104"/>
                    <a:pt x="825" y="2092"/>
                    <a:pt x="865" y="2083"/>
                  </a:cubicBezTo>
                  <a:cubicBezTo>
                    <a:pt x="911" y="2069"/>
                    <a:pt x="956" y="2062"/>
                    <a:pt x="1005" y="2058"/>
                  </a:cubicBezTo>
                  <a:cubicBezTo>
                    <a:pt x="1008" y="2058"/>
                    <a:pt x="1011" y="2058"/>
                    <a:pt x="1014" y="2058"/>
                  </a:cubicBezTo>
                  <a:cubicBezTo>
                    <a:pt x="1073" y="2058"/>
                    <a:pt x="1126" y="2092"/>
                    <a:pt x="1149" y="2146"/>
                  </a:cubicBezTo>
                  <a:cubicBezTo>
                    <a:pt x="1152" y="2156"/>
                    <a:pt x="1156" y="2163"/>
                    <a:pt x="1159" y="2170"/>
                  </a:cubicBezTo>
                  <a:lnTo>
                    <a:pt x="1170" y="2167"/>
                  </a:lnTo>
                  <a:lnTo>
                    <a:pt x="1201" y="2149"/>
                  </a:lnTo>
                  <a:lnTo>
                    <a:pt x="1219" y="2139"/>
                  </a:lnTo>
                  <a:lnTo>
                    <a:pt x="1240" y="2128"/>
                  </a:lnTo>
                  <a:lnTo>
                    <a:pt x="1254" y="2118"/>
                  </a:lnTo>
                  <a:lnTo>
                    <a:pt x="1271" y="2107"/>
                  </a:lnTo>
                  <a:lnTo>
                    <a:pt x="1285" y="2100"/>
                  </a:lnTo>
                  <a:lnTo>
                    <a:pt x="1299" y="2090"/>
                  </a:lnTo>
                  <a:lnTo>
                    <a:pt x="1310" y="2083"/>
                  </a:lnTo>
                  <a:lnTo>
                    <a:pt x="1324" y="2076"/>
                  </a:lnTo>
                  <a:lnTo>
                    <a:pt x="1334" y="2069"/>
                  </a:lnTo>
                  <a:lnTo>
                    <a:pt x="1345" y="2058"/>
                  </a:lnTo>
                  <a:lnTo>
                    <a:pt x="1352" y="2051"/>
                  </a:lnTo>
                  <a:lnTo>
                    <a:pt x="1362" y="2044"/>
                  </a:lnTo>
                  <a:lnTo>
                    <a:pt x="1369" y="2041"/>
                  </a:lnTo>
                  <a:lnTo>
                    <a:pt x="1376" y="2034"/>
                  </a:lnTo>
                  <a:lnTo>
                    <a:pt x="1380" y="2030"/>
                  </a:lnTo>
                  <a:lnTo>
                    <a:pt x="1387" y="2023"/>
                  </a:lnTo>
                  <a:lnTo>
                    <a:pt x="1390" y="2020"/>
                  </a:lnTo>
                  <a:lnTo>
                    <a:pt x="1397" y="2013"/>
                  </a:lnTo>
                  <a:lnTo>
                    <a:pt x="1401" y="2006"/>
                  </a:lnTo>
                  <a:lnTo>
                    <a:pt x="1404" y="2002"/>
                  </a:lnTo>
                  <a:lnTo>
                    <a:pt x="1404" y="1999"/>
                  </a:lnTo>
                  <a:lnTo>
                    <a:pt x="1404" y="1995"/>
                  </a:lnTo>
                  <a:cubicBezTo>
                    <a:pt x="1404" y="1967"/>
                    <a:pt x="1418" y="1939"/>
                    <a:pt x="1439" y="1922"/>
                  </a:cubicBezTo>
                  <a:cubicBezTo>
                    <a:pt x="1464" y="1903"/>
                    <a:pt x="1496" y="1895"/>
                    <a:pt x="1536" y="1895"/>
                  </a:cubicBezTo>
                  <a:cubicBezTo>
                    <a:pt x="1591" y="1895"/>
                    <a:pt x="1663" y="1910"/>
                    <a:pt x="1758" y="1932"/>
                  </a:cubicBezTo>
                  <a:cubicBezTo>
                    <a:pt x="1821" y="1946"/>
                    <a:pt x="1936" y="1975"/>
                    <a:pt x="1998" y="1975"/>
                  </a:cubicBezTo>
                  <a:cubicBezTo>
                    <a:pt x="2015" y="1975"/>
                    <a:pt x="2028" y="1973"/>
                    <a:pt x="2035" y="1967"/>
                  </a:cubicBezTo>
                  <a:cubicBezTo>
                    <a:pt x="2042" y="1939"/>
                    <a:pt x="1982" y="1834"/>
                    <a:pt x="1947" y="1778"/>
                  </a:cubicBezTo>
                  <a:cubicBezTo>
                    <a:pt x="1881" y="1656"/>
                    <a:pt x="1821" y="1554"/>
                    <a:pt x="1877" y="1481"/>
                  </a:cubicBezTo>
                  <a:cubicBezTo>
                    <a:pt x="1904" y="1445"/>
                    <a:pt x="1946" y="1433"/>
                    <a:pt x="1992" y="1433"/>
                  </a:cubicBezTo>
                  <a:cubicBezTo>
                    <a:pt x="2030" y="1433"/>
                    <a:pt x="2071" y="1441"/>
                    <a:pt x="2108" y="1449"/>
                  </a:cubicBezTo>
                  <a:cubicBezTo>
                    <a:pt x="2175" y="1466"/>
                    <a:pt x="2226" y="1474"/>
                    <a:pt x="2265" y="1474"/>
                  </a:cubicBezTo>
                  <a:cubicBezTo>
                    <a:pt x="2372" y="1474"/>
                    <a:pt x="2395" y="1416"/>
                    <a:pt x="2434" y="1327"/>
                  </a:cubicBezTo>
                  <a:cubicBezTo>
                    <a:pt x="2458" y="1267"/>
                    <a:pt x="2486" y="1211"/>
                    <a:pt x="2525" y="1162"/>
                  </a:cubicBezTo>
                  <a:cubicBezTo>
                    <a:pt x="2581" y="1103"/>
                    <a:pt x="2644" y="1050"/>
                    <a:pt x="2710" y="1005"/>
                  </a:cubicBezTo>
                  <a:cubicBezTo>
                    <a:pt x="2917" y="854"/>
                    <a:pt x="3004" y="770"/>
                    <a:pt x="2903" y="616"/>
                  </a:cubicBezTo>
                  <a:cubicBezTo>
                    <a:pt x="2885" y="591"/>
                    <a:pt x="2871" y="563"/>
                    <a:pt x="2857" y="539"/>
                  </a:cubicBezTo>
                  <a:cubicBezTo>
                    <a:pt x="2770" y="378"/>
                    <a:pt x="2717" y="196"/>
                    <a:pt x="2707" y="14"/>
                  </a:cubicBezTo>
                  <a:lnTo>
                    <a:pt x="2703" y="14"/>
                  </a:lnTo>
                  <a:cubicBezTo>
                    <a:pt x="2686" y="14"/>
                    <a:pt x="2672" y="17"/>
                    <a:pt x="2658" y="24"/>
                  </a:cubicBezTo>
                  <a:cubicBezTo>
                    <a:pt x="2644" y="28"/>
                    <a:pt x="2630" y="31"/>
                    <a:pt x="2616" y="35"/>
                  </a:cubicBezTo>
                  <a:lnTo>
                    <a:pt x="2605" y="38"/>
                  </a:lnTo>
                  <a:cubicBezTo>
                    <a:pt x="2591" y="42"/>
                    <a:pt x="2577" y="45"/>
                    <a:pt x="2563" y="45"/>
                  </a:cubicBezTo>
                  <a:lnTo>
                    <a:pt x="2556" y="45"/>
                  </a:lnTo>
                  <a:cubicBezTo>
                    <a:pt x="2546" y="45"/>
                    <a:pt x="2532" y="49"/>
                    <a:pt x="2521" y="49"/>
                  </a:cubicBezTo>
                  <a:lnTo>
                    <a:pt x="2465" y="49"/>
                  </a:lnTo>
                  <a:cubicBezTo>
                    <a:pt x="2455" y="49"/>
                    <a:pt x="2444" y="49"/>
                    <a:pt x="2434" y="45"/>
                  </a:cubicBezTo>
                  <a:lnTo>
                    <a:pt x="2427" y="45"/>
                  </a:lnTo>
                  <a:cubicBezTo>
                    <a:pt x="2416" y="45"/>
                    <a:pt x="2406" y="42"/>
                    <a:pt x="2395" y="38"/>
                  </a:cubicBezTo>
                  <a:lnTo>
                    <a:pt x="2388" y="38"/>
                  </a:lnTo>
                  <a:cubicBezTo>
                    <a:pt x="2378" y="35"/>
                    <a:pt x="2367" y="31"/>
                    <a:pt x="2357" y="28"/>
                  </a:cubicBezTo>
                  <a:cubicBezTo>
                    <a:pt x="2313" y="11"/>
                    <a:pt x="2258" y="1"/>
                    <a:pt x="220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4758;p53">
              <a:extLst>
                <a:ext uri="{FF2B5EF4-FFF2-40B4-BE49-F238E27FC236}">
                  <a16:creationId xmlns:a16="http://schemas.microsoft.com/office/drawing/2014/main" id="{7F0ADE07-7024-4DD9-B67D-0E920E410E3F}"/>
                </a:ext>
              </a:extLst>
            </p:cNvPr>
            <p:cNvSpPr/>
            <p:nvPr/>
          </p:nvSpPr>
          <p:spPr>
            <a:xfrm>
              <a:off x="2816708" y="1965033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4759;p53">
              <a:extLst>
                <a:ext uri="{FF2B5EF4-FFF2-40B4-BE49-F238E27FC236}">
                  <a16:creationId xmlns:a16="http://schemas.microsoft.com/office/drawing/2014/main" id="{BED97080-612C-4313-B6B4-80AAB0917A99}"/>
                </a:ext>
              </a:extLst>
            </p:cNvPr>
            <p:cNvSpPr/>
            <p:nvPr/>
          </p:nvSpPr>
          <p:spPr>
            <a:xfrm>
              <a:off x="2815798" y="1965563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2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4760;p53">
              <a:extLst>
                <a:ext uri="{FF2B5EF4-FFF2-40B4-BE49-F238E27FC236}">
                  <a16:creationId xmlns:a16="http://schemas.microsoft.com/office/drawing/2014/main" id="{676D294F-A5AC-43BA-B472-434E95E307E5}"/>
                </a:ext>
              </a:extLst>
            </p:cNvPr>
            <p:cNvSpPr/>
            <p:nvPr/>
          </p:nvSpPr>
          <p:spPr>
            <a:xfrm>
              <a:off x="2817033" y="1964802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4761;p53">
              <a:extLst>
                <a:ext uri="{FF2B5EF4-FFF2-40B4-BE49-F238E27FC236}">
                  <a16:creationId xmlns:a16="http://schemas.microsoft.com/office/drawing/2014/main" id="{ED05819A-1E63-44F9-AB81-CEE60E57F123}"/>
                </a:ext>
              </a:extLst>
            </p:cNvPr>
            <p:cNvSpPr/>
            <p:nvPr/>
          </p:nvSpPr>
          <p:spPr>
            <a:xfrm>
              <a:off x="2815133" y="1965848"/>
              <a:ext cx="448" cy="204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2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4762;p53">
              <a:extLst>
                <a:ext uri="{FF2B5EF4-FFF2-40B4-BE49-F238E27FC236}">
                  <a16:creationId xmlns:a16="http://schemas.microsoft.com/office/drawing/2014/main" id="{427692D5-9242-488C-9FE0-7E150F41D68A}"/>
                </a:ext>
              </a:extLst>
            </p:cNvPr>
            <p:cNvSpPr/>
            <p:nvPr/>
          </p:nvSpPr>
          <p:spPr>
            <a:xfrm>
              <a:off x="2816273" y="1965277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4763;p53">
              <a:extLst>
                <a:ext uri="{FF2B5EF4-FFF2-40B4-BE49-F238E27FC236}">
                  <a16:creationId xmlns:a16="http://schemas.microsoft.com/office/drawing/2014/main" id="{A342D1A8-B8C7-4871-A4DE-5249388F9441}"/>
                </a:ext>
              </a:extLst>
            </p:cNvPr>
            <p:cNvSpPr/>
            <p:nvPr/>
          </p:nvSpPr>
          <p:spPr>
            <a:xfrm>
              <a:off x="2818364" y="19637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4764;p53">
              <a:extLst>
                <a:ext uri="{FF2B5EF4-FFF2-40B4-BE49-F238E27FC236}">
                  <a16:creationId xmlns:a16="http://schemas.microsoft.com/office/drawing/2014/main" id="{453A700B-98A3-4DCE-9B0F-5AAA010C2458}"/>
                </a:ext>
              </a:extLst>
            </p:cNvPr>
            <p:cNvSpPr/>
            <p:nvPr/>
          </p:nvSpPr>
          <p:spPr>
            <a:xfrm>
              <a:off x="2838147" y="1943839"/>
              <a:ext cx="625" cy="1059"/>
            </a:xfrm>
            <a:custGeom>
              <a:avLst/>
              <a:gdLst/>
              <a:ahLst/>
              <a:cxnLst/>
              <a:rect l="l" t="t" r="r" b="b"/>
              <a:pathLst>
                <a:path w="46" h="78" extrusionOk="0">
                  <a:moveTo>
                    <a:pt x="0" y="0"/>
                  </a:moveTo>
                  <a:cubicBezTo>
                    <a:pt x="14" y="28"/>
                    <a:pt x="28" y="53"/>
                    <a:pt x="46" y="77"/>
                  </a:cubicBezTo>
                  <a:cubicBezTo>
                    <a:pt x="28" y="53"/>
                    <a:pt x="14" y="2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4765;p53">
              <a:extLst>
                <a:ext uri="{FF2B5EF4-FFF2-40B4-BE49-F238E27FC236}">
                  <a16:creationId xmlns:a16="http://schemas.microsoft.com/office/drawing/2014/main" id="{62EFD481-D3D6-4C56-9658-A08796E6B3DD}"/>
                </a:ext>
              </a:extLst>
            </p:cNvPr>
            <p:cNvSpPr/>
            <p:nvPr/>
          </p:nvSpPr>
          <p:spPr>
            <a:xfrm>
              <a:off x="2818364" y="196370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4766;p53">
              <a:extLst>
                <a:ext uri="{FF2B5EF4-FFF2-40B4-BE49-F238E27FC236}">
                  <a16:creationId xmlns:a16="http://schemas.microsoft.com/office/drawing/2014/main" id="{5AD1DED8-F820-41D9-8599-FDC787068FFD}"/>
                </a:ext>
              </a:extLst>
            </p:cNvPr>
            <p:cNvSpPr/>
            <p:nvPr/>
          </p:nvSpPr>
          <p:spPr>
            <a:xfrm>
              <a:off x="2818364" y="19637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4767;p53">
              <a:extLst>
                <a:ext uri="{FF2B5EF4-FFF2-40B4-BE49-F238E27FC236}">
                  <a16:creationId xmlns:a16="http://schemas.microsoft.com/office/drawing/2014/main" id="{459AC773-9B8A-4260-AD11-96BA47BC47C0}"/>
                </a:ext>
              </a:extLst>
            </p:cNvPr>
            <p:cNvSpPr/>
            <p:nvPr/>
          </p:nvSpPr>
          <p:spPr>
            <a:xfrm>
              <a:off x="2836096" y="1936710"/>
              <a:ext cx="2064" cy="7142"/>
            </a:xfrm>
            <a:custGeom>
              <a:avLst/>
              <a:gdLst/>
              <a:ahLst/>
              <a:cxnLst/>
              <a:rect l="l" t="t" r="r" b="b"/>
              <a:pathLst>
                <a:path w="152" h="526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86"/>
                    <a:pt x="64" y="364"/>
                    <a:pt x="151" y="525"/>
                  </a:cubicBezTo>
                  <a:cubicBezTo>
                    <a:pt x="64" y="364"/>
                    <a:pt x="11" y="186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4768;p53">
              <a:extLst>
                <a:ext uri="{FF2B5EF4-FFF2-40B4-BE49-F238E27FC236}">
                  <a16:creationId xmlns:a16="http://schemas.microsoft.com/office/drawing/2014/main" id="{8861EB80-36BA-4EB8-9149-66996B6F204F}"/>
                </a:ext>
              </a:extLst>
            </p:cNvPr>
            <p:cNvSpPr/>
            <p:nvPr/>
          </p:nvSpPr>
          <p:spPr>
            <a:xfrm>
              <a:off x="2817373" y="196461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4769;p53">
              <a:extLst>
                <a:ext uri="{FF2B5EF4-FFF2-40B4-BE49-F238E27FC236}">
                  <a16:creationId xmlns:a16="http://schemas.microsoft.com/office/drawing/2014/main" id="{11C91EB1-F6D1-4B9B-B21D-52DA8643CF71}"/>
                </a:ext>
              </a:extLst>
            </p:cNvPr>
            <p:cNvSpPr/>
            <p:nvPr/>
          </p:nvSpPr>
          <p:spPr>
            <a:xfrm>
              <a:off x="2818364" y="1962616"/>
              <a:ext cx="543" cy="1005"/>
            </a:xfrm>
            <a:custGeom>
              <a:avLst/>
              <a:gdLst/>
              <a:ahLst/>
              <a:cxnLst/>
              <a:rect l="l" t="t" r="r" b="b"/>
              <a:pathLst>
                <a:path w="40" h="74" extrusionOk="0">
                  <a:moveTo>
                    <a:pt x="1" y="74"/>
                  </a:moveTo>
                  <a:cubicBezTo>
                    <a:pt x="4" y="46"/>
                    <a:pt x="15" y="18"/>
                    <a:pt x="39" y="0"/>
                  </a:cubicBezTo>
                  <a:cubicBezTo>
                    <a:pt x="15" y="18"/>
                    <a:pt x="4" y="46"/>
                    <a:pt x="1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4770;p53">
              <a:extLst>
                <a:ext uri="{FF2B5EF4-FFF2-40B4-BE49-F238E27FC236}">
                  <a16:creationId xmlns:a16="http://schemas.microsoft.com/office/drawing/2014/main" id="{1A97AC4C-2E43-40B0-AC39-E2A7880CA6DE}"/>
                </a:ext>
              </a:extLst>
            </p:cNvPr>
            <p:cNvSpPr/>
            <p:nvPr/>
          </p:nvSpPr>
          <p:spPr>
            <a:xfrm>
              <a:off x="2818133" y="196394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4771;p53">
              <a:extLst>
                <a:ext uri="{FF2B5EF4-FFF2-40B4-BE49-F238E27FC236}">
                  <a16:creationId xmlns:a16="http://schemas.microsoft.com/office/drawing/2014/main" id="{7F61FDCF-FDEF-40E6-A419-30EE36BFAC9E}"/>
                </a:ext>
              </a:extLst>
            </p:cNvPr>
            <p:cNvSpPr/>
            <p:nvPr/>
          </p:nvSpPr>
          <p:spPr>
            <a:xfrm>
              <a:off x="2817848" y="196427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4772;p53">
              <a:extLst>
                <a:ext uri="{FF2B5EF4-FFF2-40B4-BE49-F238E27FC236}">
                  <a16:creationId xmlns:a16="http://schemas.microsoft.com/office/drawing/2014/main" id="{9F136B3D-65C5-4848-B02B-B5CCAAD33A19}"/>
                </a:ext>
              </a:extLst>
            </p:cNvPr>
            <p:cNvSpPr/>
            <p:nvPr/>
          </p:nvSpPr>
          <p:spPr>
            <a:xfrm>
              <a:off x="2817604" y="1964422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4773;p53">
              <a:extLst>
                <a:ext uri="{FF2B5EF4-FFF2-40B4-BE49-F238E27FC236}">
                  <a16:creationId xmlns:a16="http://schemas.microsoft.com/office/drawing/2014/main" id="{1A7F46CC-5E87-4E51-A1BF-10ABD30BFD30}"/>
                </a:ext>
              </a:extLst>
            </p:cNvPr>
            <p:cNvSpPr/>
            <p:nvPr/>
          </p:nvSpPr>
          <p:spPr>
            <a:xfrm>
              <a:off x="2817984" y="196408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4774;p53">
              <a:extLst>
                <a:ext uri="{FF2B5EF4-FFF2-40B4-BE49-F238E27FC236}">
                  <a16:creationId xmlns:a16="http://schemas.microsoft.com/office/drawing/2014/main" id="{38CF4F76-19FA-4957-A8F8-9C154759ECA6}"/>
                </a:ext>
              </a:extLst>
            </p:cNvPr>
            <p:cNvSpPr/>
            <p:nvPr/>
          </p:nvSpPr>
          <p:spPr>
            <a:xfrm>
              <a:off x="2818228" y="196385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4775;p53">
              <a:extLst>
                <a:ext uri="{FF2B5EF4-FFF2-40B4-BE49-F238E27FC236}">
                  <a16:creationId xmlns:a16="http://schemas.microsoft.com/office/drawing/2014/main" id="{34A3FA17-FC22-43DB-91AA-AE1798C3A56D}"/>
                </a:ext>
              </a:extLst>
            </p:cNvPr>
            <p:cNvSpPr/>
            <p:nvPr/>
          </p:nvSpPr>
          <p:spPr>
            <a:xfrm>
              <a:off x="2818323" y="196375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4776;p53">
              <a:extLst>
                <a:ext uri="{FF2B5EF4-FFF2-40B4-BE49-F238E27FC236}">
                  <a16:creationId xmlns:a16="http://schemas.microsoft.com/office/drawing/2014/main" id="{3D930325-B1D5-4F4A-A107-A5AC7A89B68A}"/>
                </a:ext>
              </a:extLst>
            </p:cNvPr>
            <p:cNvSpPr/>
            <p:nvPr/>
          </p:nvSpPr>
          <p:spPr>
            <a:xfrm>
              <a:off x="2784244" y="1875299"/>
              <a:ext cx="52436" cy="63936"/>
            </a:xfrm>
            <a:custGeom>
              <a:avLst/>
              <a:gdLst/>
              <a:ahLst/>
              <a:cxnLst/>
              <a:rect l="l" t="t" r="r" b="b"/>
              <a:pathLst>
                <a:path w="3862" h="4709" extrusionOk="0">
                  <a:moveTo>
                    <a:pt x="732" y="0"/>
                  </a:moveTo>
                  <a:cubicBezTo>
                    <a:pt x="708" y="46"/>
                    <a:pt x="690" y="140"/>
                    <a:pt x="708" y="165"/>
                  </a:cubicBezTo>
                  <a:cubicBezTo>
                    <a:pt x="771" y="231"/>
                    <a:pt x="844" y="518"/>
                    <a:pt x="774" y="644"/>
                  </a:cubicBezTo>
                  <a:cubicBezTo>
                    <a:pt x="753" y="683"/>
                    <a:pt x="711" y="711"/>
                    <a:pt x="669" y="711"/>
                  </a:cubicBezTo>
                  <a:lnTo>
                    <a:pt x="638" y="711"/>
                  </a:lnTo>
                  <a:lnTo>
                    <a:pt x="620" y="707"/>
                  </a:lnTo>
                  <a:cubicBezTo>
                    <a:pt x="501" y="679"/>
                    <a:pt x="448" y="585"/>
                    <a:pt x="410" y="515"/>
                  </a:cubicBezTo>
                  <a:cubicBezTo>
                    <a:pt x="399" y="497"/>
                    <a:pt x="389" y="480"/>
                    <a:pt x="375" y="462"/>
                  </a:cubicBezTo>
                  <a:lnTo>
                    <a:pt x="371" y="469"/>
                  </a:lnTo>
                  <a:lnTo>
                    <a:pt x="357" y="487"/>
                  </a:lnTo>
                  <a:lnTo>
                    <a:pt x="347" y="497"/>
                  </a:lnTo>
                  <a:lnTo>
                    <a:pt x="336" y="515"/>
                  </a:lnTo>
                  <a:lnTo>
                    <a:pt x="326" y="525"/>
                  </a:lnTo>
                  <a:lnTo>
                    <a:pt x="315" y="543"/>
                  </a:lnTo>
                  <a:lnTo>
                    <a:pt x="305" y="553"/>
                  </a:lnTo>
                  <a:lnTo>
                    <a:pt x="291" y="571"/>
                  </a:lnTo>
                  <a:lnTo>
                    <a:pt x="284" y="581"/>
                  </a:lnTo>
                  <a:lnTo>
                    <a:pt x="270" y="599"/>
                  </a:lnTo>
                  <a:lnTo>
                    <a:pt x="263" y="609"/>
                  </a:lnTo>
                  <a:lnTo>
                    <a:pt x="252" y="627"/>
                  </a:lnTo>
                  <a:lnTo>
                    <a:pt x="242" y="637"/>
                  </a:lnTo>
                  <a:lnTo>
                    <a:pt x="231" y="655"/>
                  </a:lnTo>
                  <a:lnTo>
                    <a:pt x="224" y="665"/>
                  </a:lnTo>
                  <a:lnTo>
                    <a:pt x="214" y="679"/>
                  </a:lnTo>
                  <a:lnTo>
                    <a:pt x="207" y="693"/>
                  </a:lnTo>
                  <a:lnTo>
                    <a:pt x="200" y="704"/>
                  </a:lnTo>
                  <a:lnTo>
                    <a:pt x="193" y="718"/>
                  </a:lnTo>
                  <a:lnTo>
                    <a:pt x="186" y="728"/>
                  </a:lnTo>
                  <a:lnTo>
                    <a:pt x="179" y="742"/>
                  </a:lnTo>
                  <a:lnTo>
                    <a:pt x="172" y="753"/>
                  </a:lnTo>
                  <a:lnTo>
                    <a:pt x="165" y="763"/>
                  </a:lnTo>
                  <a:lnTo>
                    <a:pt x="161" y="774"/>
                  </a:lnTo>
                  <a:lnTo>
                    <a:pt x="154" y="784"/>
                  </a:lnTo>
                  <a:lnTo>
                    <a:pt x="151" y="795"/>
                  </a:lnTo>
                  <a:lnTo>
                    <a:pt x="147" y="805"/>
                  </a:lnTo>
                  <a:lnTo>
                    <a:pt x="144" y="812"/>
                  </a:lnTo>
                  <a:cubicBezTo>
                    <a:pt x="144" y="816"/>
                    <a:pt x="144" y="819"/>
                    <a:pt x="144" y="823"/>
                  </a:cubicBezTo>
                  <a:lnTo>
                    <a:pt x="144" y="826"/>
                  </a:lnTo>
                  <a:cubicBezTo>
                    <a:pt x="144" y="830"/>
                    <a:pt x="144" y="833"/>
                    <a:pt x="144" y="840"/>
                  </a:cubicBezTo>
                  <a:cubicBezTo>
                    <a:pt x="144" y="851"/>
                    <a:pt x="140" y="865"/>
                    <a:pt x="137" y="875"/>
                  </a:cubicBezTo>
                  <a:cubicBezTo>
                    <a:pt x="137" y="879"/>
                    <a:pt x="137" y="882"/>
                    <a:pt x="133" y="886"/>
                  </a:cubicBezTo>
                  <a:cubicBezTo>
                    <a:pt x="133" y="893"/>
                    <a:pt x="130" y="900"/>
                    <a:pt x="126" y="907"/>
                  </a:cubicBezTo>
                  <a:lnTo>
                    <a:pt x="119" y="921"/>
                  </a:lnTo>
                  <a:cubicBezTo>
                    <a:pt x="116" y="924"/>
                    <a:pt x="112" y="931"/>
                    <a:pt x="109" y="938"/>
                  </a:cubicBezTo>
                  <a:lnTo>
                    <a:pt x="102" y="945"/>
                  </a:lnTo>
                  <a:cubicBezTo>
                    <a:pt x="95" y="952"/>
                    <a:pt x="91" y="956"/>
                    <a:pt x="84" y="963"/>
                  </a:cubicBezTo>
                  <a:lnTo>
                    <a:pt x="77" y="970"/>
                  </a:lnTo>
                  <a:cubicBezTo>
                    <a:pt x="56" y="987"/>
                    <a:pt x="28" y="1005"/>
                    <a:pt x="0" y="1015"/>
                  </a:cubicBezTo>
                  <a:lnTo>
                    <a:pt x="7" y="1019"/>
                  </a:lnTo>
                  <a:lnTo>
                    <a:pt x="11" y="1026"/>
                  </a:lnTo>
                  <a:lnTo>
                    <a:pt x="18" y="1033"/>
                  </a:lnTo>
                  <a:lnTo>
                    <a:pt x="25" y="1040"/>
                  </a:lnTo>
                  <a:lnTo>
                    <a:pt x="32" y="1047"/>
                  </a:lnTo>
                  <a:lnTo>
                    <a:pt x="35" y="1054"/>
                  </a:lnTo>
                  <a:lnTo>
                    <a:pt x="39" y="1057"/>
                  </a:lnTo>
                  <a:lnTo>
                    <a:pt x="49" y="1068"/>
                  </a:lnTo>
                  <a:cubicBezTo>
                    <a:pt x="81" y="1117"/>
                    <a:pt x="77" y="1184"/>
                    <a:pt x="74" y="1257"/>
                  </a:cubicBezTo>
                  <a:cubicBezTo>
                    <a:pt x="63" y="1338"/>
                    <a:pt x="74" y="1422"/>
                    <a:pt x="98" y="1499"/>
                  </a:cubicBezTo>
                  <a:cubicBezTo>
                    <a:pt x="105" y="1509"/>
                    <a:pt x="108" y="1516"/>
                    <a:pt x="128" y="1516"/>
                  </a:cubicBezTo>
                  <a:cubicBezTo>
                    <a:pt x="140" y="1516"/>
                    <a:pt x="160" y="1513"/>
                    <a:pt x="193" y="1506"/>
                  </a:cubicBezTo>
                  <a:cubicBezTo>
                    <a:pt x="220" y="1501"/>
                    <a:pt x="253" y="1495"/>
                    <a:pt x="287" y="1495"/>
                  </a:cubicBezTo>
                  <a:cubicBezTo>
                    <a:pt x="360" y="1495"/>
                    <a:pt x="438" y="1522"/>
                    <a:pt x="476" y="1646"/>
                  </a:cubicBezTo>
                  <a:cubicBezTo>
                    <a:pt x="522" y="1803"/>
                    <a:pt x="494" y="1915"/>
                    <a:pt x="466" y="2024"/>
                  </a:cubicBezTo>
                  <a:cubicBezTo>
                    <a:pt x="445" y="2097"/>
                    <a:pt x="434" y="2171"/>
                    <a:pt x="431" y="2248"/>
                  </a:cubicBezTo>
                  <a:cubicBezTo>
                    <a:pt x="434" y="2342"/>
                    <a:pt x="399" y="2433"/>
                    <a:pt x="333" y="2503"/>
                  </a:cubicBezTo>
                  <a:cubicBezTo>
                    <a:pt x="294" y="2552"/>
                    <a:pt x="273" y="2577"/>
                    <a:pt x="291" y="2654"/>
                  </a:cubicBezTo>
                  <a:cubicBezTo>
                    <a:pt x="291" y="2664"/>
                    <a:pt x="294" y="2675"/>
                    <a:pt x="301" y="2682"/>
                  </a:cubicBezTo>
                  <a:cubicBezTo>
                    <a:pt x="303" y="2683"/>
                    <a:pt x="306" y="2683"/>
                    <a:pt x="308" y="2683"/>
                  </a:cubicBezTo>
                  <a:cubicBezTo>
                    <a:pt x="356" y="2683"/>
                    <a:pt x="505" y="2567"/>
                    <a:pt x="578" y="2507"/>
                  </a:cubicBezTo>
                  <a:cubicBezTo>
                    <a:pt x="609" y="2479"/>
                    <a:pt x="645" y="2451"/>
                    <a:pt x="676" y="2430"/>
                  </a:cubicBezTo>
                  <a:cubicBezTo>
                    <a:pt x="795" y="2340"/>
                    <a:pt x="892" y="2315"/>
                    <a:pt x="960" y="2315"/>
                  </a:cubicBezTo>
                  <a:cubicBezTo>
                    <a:pt x="974" y="2315"/>
                    <a:pt x="987" y="2316"/>
                    <a:pt x="998" y="2318"/>
                  </a:cubicBezTo>
                  <a:cubicBezTo>
                    <a:pt x="1065" y="2328"/>
                    <a:pt x="1124" y="2363"/>
                    <a:pt x="1166" y="2419"/>
                  </a:cubicBezTo>
                  <a:cubicBezTo>
                    <a:pt x="1182" y="2430"/>
                    <a:pt x="1203" y="2436"/>
                    <a:pt x="1222" y="2436"/>
                  </a:cubicBezTo>
                  <a:cubicBezTo>
                    <a:pt x="1230" y="2436"/>
                    <a:pt x="1237" y="2435"/>
                    <a:pt x="1243" y="2433"/>
                  </a:cubicBezTo>
                  <a:cubicBezTo>
                    <a:pt x="1313" y="2423"/>
                    <a:pt x="1383" y="2381"/>
                    <a:pt x="1401" y="2339"/>
                  </a:cubicBezTo>
                  <a:cubicBezTo>
                    <a:pt x="1443" y="2237"/>
                    <a:pt x="1583" y="2206"/>
                    <a:pt x="1642" y="2195"/>
                  </a:cubicBezTo>
                  <a:cubicBezTo>
                    <a:pt x="1670" y="2191"/>
                    <a:pt x="1701" y="2189"/>
                    <a:pt x="1732" y="2189"/>
                  </a:cubicBezTo>
                  <a:cubicBezTo>
                    <a:pt x="1839" y="2189"/>
                    <a:pt x="1957" y="2216"/>
                    <a:pt x="2027" y="2297"/>
                  </a:cubicBezTo>
                  <a:lnTo>
                    <a:pt x="2083" y="2367"/>
                  </a:lnTo>
                  <a:cubicBezTo>
                    <a:pt x="2178" y="2486"/>
                    <a:pt x="2279" y="2608"/>
                    <a:pt x="2405" y="2682"/>
                  </a:cubicBezTo>
                  <a:cubicBezTo>
                    <a:pt x="2531" y="2752"/>
                    <a:pt x="2493" y="2927"/>
                    <a:pt x="2458" y="3098"/>
                  </a:cubicBezTo>
                  <a:cubicBezTo>
                    <a:pt x="2444" y="3172"/>
                    <a:pt x="2419" y="3305"/>
                    <a:pt x="2437" y="3330"/>
                  </a:cubicBezTo>
                  <a:cubicBezTo>
                    <a:pt x="2626" y="3382"/>
                    <a:pt x="2885" y="3662"/>
                    <a:pt x="2857" y="3981"/>
                  </a:cubicBezTo>
                  <a:cubicBezTo>
                    <a:pt x="2854" y="4051"/>
                    <a:pt x="2861" y="4121"/>
                    <a:pt x="2871" y="4187"/>
                  </a:cubicBezTo>
                  <a:cubicBezTo>
                    <a:pt x="2871" y="4201"/>
                    <a:pt x="2875" y="4215"/>
                    <a:pt x="2878" y="4229"/>
                  </a:cubicBezTo>
                  <a:lnTo>
                    <a:pt x="2878" y="4236"/>
                  </a:lnTo>
                  <a:cubicBezTo>
                    <a:pt x="2878" y="4250"/>
                    <a:pt x="2882" y="4264"/>
                    <a:pt x="2882" y="4278"/>
                  </a:cubicBezTo>
                  <a:lnTo>
                    <a:pt x="2882" y="4285"/>
                  </a:lnTo>
                  <a:cubicBezTo>
                    <a:pt x="2882" y="4299"/>
                    <a:pt x="2885" y="4313"/>
                    <a:pt x="2885" y="4327"/>
                  </a:cubicBezTo>
                  <a:lnTo>
                    <a:pt x="2885" y="4334"/>
                  </a:lnTo>
                  <a:lnTo>
                    <a:pt x="2885" y="4376"/>
                  </a:lnTo>
                  <a:lnTo>
                    <a:pt x="2885" y="4380"/>
                  </a:lnTo>
                  <a:cubicBezTo>
                    <a:pt x="2885" y="4394"/>
                    <a:pt x="2882" y="4408"/>
                    <a:pt x="2882" y="4425"/>
                  </a:cubicBezTo>
                  <a:lnTo>
                    <a:pt x="2882" y="4432"/>
                  </a:lnTo>
                  <a:cubicBezTo>
                    <a:pt x="2878" y="4446"/>
                    <a:pt x="2875" y="4460"/>
                    <a:pt x="2871" y="4474"/>
                  </a:cubicBezTo>
                  <a:lnTo>
                    <a:pt x="2868" y="4485"/>
                  </a:lnTo>
                  <a:cubicBezTo>
                    <a:pt x="2864" y="4499"/>
                    <a:pt x="2857" y="4513"/>
                    <a:pt x="2850" y="4527"/>
                  </a:cubicBezTo>
                  <a:lnTo>
                    <a:pt x="2850" y="4530"/>
                  </a:lnTo>
                  <a:cubicBezTo>
                    <a:pt x="2843" y="4544"/>
                    <a:pt x="2836" y="4558"/>
                    <a:pt x="2826" y="4576"/>
                  </a:cubicBezTo>
                  <a:lnTo>
                    <a:pt x="2826" y="4579"/>
                  </a:lnTo>
                  <a:cubicBezTo>
                    <a:pt x="2843" y="4586"/>
                    <a:pt x="2861" y="4593"/>
                    <a:pt x="2882" y="4600"/>
                  </a:cubicBezTo>
                  <a:cubicBezTo>
                    <a:pt x="2924" y="4614"/>
                    <a:pt x="2962" y="4635"/>
                    <a:pt x="2997" y="4667"/>
                  </a:cubicBezTo>
                  <a:cubicBezTo>
                    <a:pt x="3011" y="4677"/>
                    <a:pt x="3018" y="4695"/>
                    <a:pt x="3025" y="4709"/>
                  </a:cubicBezTo>
                  <a:lnTo>
                    <a:pt x="3029" y="4702"/>
                  </a:lnTo>
                  <a:cubicBezTo>
                    <a:pt x="3043" y="4684"/>
                    <a:pt x="3050" y="4663"/>
                    <a:pt x="3053" y="4646"/>
                  </a:cubicBezTo>
                  <a:cubicBezTo>
                    <a:pt x="3057" y="4632"/>
                    <a:pt x="3057" y="4621"/>
                    <a:pt x="3057" y="4611"/>
                  </a:cubicBezTo>
                  <a:cubicBezTo>
                    <a:pt x="3053" y="4544"/>
                    <a:pt x="3088" y="4478"/>
                    <a:pt x="3144" y="4443"/>
                  </a:cubicBezTo>
                  <a:cubicBezTo>
                    <a:pt x="3194" y="4409"/>
                    <a:pt x="3259" y="4397"/>
                    <a:pt x="3323" y="4397"/>
                  </a:cubicBezTo>
                  <a:cubicBezTo>
                    <a:pt x="3399" y="4397"/>
                    <a:pt x="3473" y="4413"/>
                    <a:pt x="3522" y="4432"/>
                  </a:cubicBezTo>
                  <a:cubicBezTo>
                    <a:pt x="3529" y="4436"/>
                    <a:pt x="3540" y="4439"/>
                    <a:pt x="3547" y="4443"/>
                  </a:cubicBezTo>
                  <a:lnTo>
                    <a:pt x="3557" y="4443"/>
                  </a:lnTo>
                  <a:cubicBezTo>
                    <a:pt x="3564" y="4443"/>
                    <a:pt x="3571" y="4443"/>
                    <a:pt x="3582" y="4446"/>
                  </a:cubicBezTo>
                  <a:lnTo>
                    <a:pt x="3655" y="4446"/>
                  </a:lnTo>
                  <a:lnTo>
                    <a:pt x="3673" y="4443"/>
                  </a:lnTo>
                  <a:lnTo>
                    <a:pt x="3701" y="4436"/>
                  </a:lnTo>
                  <a:lnTo>
                    <a:pt x="3718" y="4432"/>
                  </a:lnTo>
                  <a:lnTo>
                    <a:pt x="3743" y="4425"/>
                  </a:lnTo>
                  <a:lnTo>
                    <a:pt x="3764" y="4415"/>
                  </a:lnTo>
                  <a:lnTo>
                    <a:pt x="3788" y="4404"/>
                  </a:lnTo>
                  <a:lnTo>
                    <a:pt x="3809" y="4390"/>
                  </a:lnTo>
                  <a:lnTo>
                    <a:pt x="3820" y="4383"/>
                  </a:lnTo>
                  <a:cubicBezTo>
                    <a:pt x="3820" y="4334"/>
                    <a:pt x="3823" y="4282"/>
                    <a:pt x="3830" y="4233"/>
                  </a:cubicBezTo>
                  <a:lnTo>
                    <a:pt x="3830" y="4226"/>
                  </a:lnTo>
                  <a:cubicBezTo>
                    <a:pt x="3830" y="4212"/>
                    <a:pt x="3834" y="4198"/>
                    <a:pt x="3837" y="4187"/>
                  </a:cubicBezTo>
                  <a:cubicBezTo>
                    <a:pt x="3862" y="4047"/>
                    <a:pt x="3851" y="3904"/>
                    <a:pt x="3802" y="3774"/>
                  </a:cubicBezTo>
                  <a:cubicBezTo>
                    <a:pt x="3792" y="3743"/>
                    <a:pt x="3774" y="3715"/>
                    <a:pt x="3750" y="3690"/>
                  </a:cubicBezTo>
                  <a:cubicBezTo>
                    <a:pt x="3711" y="3652"/>
                    <a:pt x="3666" y="3620"/>
                    <a:pt x="3620" y="3596"/>
                  </a:cubicBezTo>
                  <a:cubicBezTo>
                    <a:pt x="3494" y="3512"/>
                    <a:pt x="3337" y="3410"/>
                    <a:pt x="3284" y="3249"/>
                  </a:cubicBezTo>
                  <a:cubicBezTo>
                    <a:pt x="3249" y="3151"/>
                    <a:pt x="3148" y="3046"/>
                    <a:pt x="3050" y="2941"/>
                  </a:cubicBezTo>
                  <a:cubicBezTo>
                    <a:pt x="2952" y="2839"/>
                    <a:pt x="2871" y="2752"/>
                    <a:pt x="2833" y="2661"/>
                  </a:cubicBezTo>
                  <a:cubicBezTo>
                    <a:pt x="2798" y="2587"/>
                    <a:pt x="2752" y="2517"/>
                    <a:pt x="2699" y="2454"/>
                  </a:cubicBezTo>
                  <a:cubicBezTo>
                    <a:pt x="2626" y="2353"/>
                    <a:pt x="2552" y="2255"/>
                    <a:pt x="2549" y="2157"/>
                  </a:cubicBezTo>
                  <a:cubicBezTo>
                    <a:pt x="2535" y="2118"/>
                    <a:pt x="2395" y="2038"/>
                    <a:pt x="2314" y="1992"/>
                  </a:cubicBezTo>
                  <a:cubicBezTo>
                    <a:pt x="2115" y="1877"/>
                    <a:pt x="1908" y="1758"/>
                    <a:pt x="1968" y="1607"/>
                  </a:cubicBezTo>
                  <a:cubicBezTo>
                    <a:pt x="2013" y="1488"/>
                    <a:pt x="2143" y="1467"/>
                    <a:pt x="2244" y="1450"/>
                  </a:cubicBezTo>
                  <a:cubicBezTo>
                    <a:pt x="2346" y="1429"/>
                    <a:pt x="2377" y="1418"/>
                    <a:pt x="2377" y="1390"/>
                  </a:cubicBezTo>
                  <a:cubicBezTo>
                    <a:pt x="2377" y="1338"/>
                    <a:pt x="2356" y="1289"/>
                    <a:pt x="2321" y="1254"/>
                  </a:cubicBezTo>
                  <a:cubicBezTo>
                    <a:pt x="2255" y="1177"/>
                    <a:pt x="2216" y="1082"/>
                    <a:pt x="2206" y="984"/>
                  </a:cubicBezTo>
                  <a:cubicBezTo>
                    <a:pt x="2192" y="903"/>
                    <a:pt x="2157" y="886"/>
                    <a:pt x="2143" y="882"/>
                  </a:cubicBezTo>
                  <a:cubicBezTo>
                    <a:pt x="2127" y="875"/>
                    <a:pt x="2108" y="871"/>
                    <a:pt x="2088" y="871"/>
                  </a:cubicBezTo>
                  <a:cubicBezTo>
                    <a:pt x="2035" y="871"/>
                    <a:pt x="1971" y="894"/>
                    <a:pt x="1926" y="924"/>
                  </a:cubicBezTo>
                  <a:cubicBezTo>
                    <a:pt x="1894" y="946"/>
                    <a:pt x="1854" y="955"/>
                    <a:pt x="1810" y="955"/>
                  </a:cubicBezTo>
                  <a:cubicBezTo>
                    <a:pt x="1733" y="955"/>
                    <a:pt x="1644" y="926"/>
                    <a:pt x="1572" y="886"/>
                  </a:cubicBezTo>
                  <a:cubicBezTo>
                    <a:pt x="1446" y="819"/>
                    <a:pt x="1373" y="725"/>
                    <a:pt x="1373" y="627"/>
                  </a:cubicBezTo>
                  <a:cubicBezTo>
                    <a:pt x="1373" y="564"/>
                    <a:pt x="1306" y="504"/>
                    <a:pt x="1240" y="445"/>
                  </a:cubicBezTo>
                  <a:cubicBezTo>
                    <a:pt x="1170" y="375"/>
                    <a:pt x="1093" y="305"/>
                    <a:pt x="1093" y="210"/>
                  </a:cubicBezTo>
                  <a:cubicBezTo>
                    <a:pt x="1093" y="168"/>
                    <a:pt x="1012" y="77"/>
                    <a:pt x="946" y="4"/>
                  </a:cubicBezTo>
                  <a:lnTo>
                    <a:pt x="921" y="11"/>
                  </a:lnTo>
                  <a:lnTo>
                    <a:pt x="918" y="7"/>
                  </a:lnTo>
                  <a:cubicBezTo>
                    <a:pt x="904" y="11"/>
                    <a:pt x="890" y="14"/>
                    <a:pt x="876" y="14"/>
                  </a:cubicBezTo>
                  <a:lnTo>
                    <a:pt x="872" y="14"/>
                  </a:lnTo>
                  <a:cubicBezTo>
                    <a:pt x="858" y="18"/>
                    <a:pt x="848" y="18"/>
                    <a:pt x="837" y="21"/>
                  </a:cubicBezTo>
                  <a:lnTo>
                    <a:pt x="830" y="21"/>
                  </a:lnTo>
                  <a:cubicBezTo>
                    <a:pt x="813" y="21"/>
                    <a:pt x="792" y="18"/>
                    <a:pt x="774" y="14"/>
                  </a:cubicBezTo>
                  <a:lnTo>
                    <a:pt x="771" y="14"/>
                  </a:lnTo>
                  <a:cubicBezTo>
                    <a:pt x="764" y="14"/>
                    <a:pt x="757" y="11"/>
                    <a:pt x="750" y="11"/>
                  </a:cubicBezTo>
                  <a:lnTo>
                    <a:pt x="736" y="4"/>
                  </a:lnTo>
                  <a:lnTo>
                    <a:pt x="7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4777;p53">
              <a:extLst>
                <a:ext uri="{FF2B5EF4-FFF2-40B4-BE49-F238E27FC236}">
                  <a16:creationId xmlns:a16="http://schemas.microsoft.com/office/drawing/2014/main" id="{5E5713D4-F592-4D60-A6D0-71E07164776E}"/>
                </a:ext>
              </a:extLst>
            </p:cNvPr>
            <p:cNvSpPr/>
            <p:nvPr/>
          </p:nvSpPr>
          <p:spPr>
            <a:xfrm>
              <a:off x="2786525" y="1885469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4778;p53">
              <a:extLst>
                <a:ext uri="{FF2B5EF4-FFF2-40B4-BE49-F238E27FC236}">
                  <a16:creationId xmlns:a16="http://schemas.microsoft.com/office/drawing/2014/main" id="{66B6EF1A-EF58-48E8-98B7-41BCBA2ED329}"/>
                </a:ext>
              </a:extLst>
            </p:cNvPr>
            <p:cNvSpPr/>
            <p:nvPr/>
          </p:nvSpPr>
          <p:spPr>
            <a:xfrm>
              <a:off x="2788086" y="1882998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4779;p53">
              <a:extLst>
                <a:ext uri="{FF2B5EF4-FFF2-40B4-BE49-F238E27FC236}">
                  <a16:creationId xmlns:a16="http://schemas.microsoft.com/office/drawing/2014/main" id="{457220CF-9FF0-4AA5-9559-B82DD9B1953D}"/>
                </a:ext>
              </a:extLst>
            </p:cNvPr>
            <p:cNvSpPr/>
            <p:nvPr/>
          </p:nvSpPr>
          <p:spPr>
            <a:xfrm>
              <a:off x="2785615" y="188798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4780;p53">
              <a:extLst>
                <a:ext uri="{FF2B5EF4-FFF2-40B4-BE49-F238E27FC236}">
                  <a16:creationId xmlns:a16="http://schemas.microsoft.com/office/drawing/2014/main" id="{D1166753-BEBD-46F7-9D1C-D90040D09334}"/>
                </a:ext>
              </a:extLst>
            </p:cNvPr>
            <p:cNvSpPr/>
            <p:nvPr/>
          </p:nvSpPr>
          <p:spPr>
            <a:xfrm>
              <a:off x="2788996" y="1881857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4781;p53">
              <a:extLst>
                <a:ext uri="{FF2B5EF4-FFF2-40B4-BE49-F238E27FC236}">
                  <a16:creationId xmlns:a16="http://schemas.microsoft.com/office/drawing/2014/main" id="{CCFD89F7-D193-42D2-A35E-F09314219A67}"/>
                </a:ext>
              </a:extLst>
            </p:cNvPr>
            <p:cNvSpPr/>
            <p:nvPr/>
          </p:nvSpPr>
          <p:spPr>
            <a:xfrm>
              <a:off x="2788371" y="188261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4782;p53">
              <a:extLst>
                <a:ext uri="{FF2B5EF4-FFF2-40B4-BE49-F238E27FC236}">
                  <a16:creationId xmlns:a16="http://schemas.microsoft.com/office/drawing/2014/main" id="{F5EF2812-3014-4E24-871C-36CD62C5BA66}"/>
                </a:ext>
              </a:extLst>
            </p:cNvPr>
            <p:cNvSpPr/>
            <p:nvPr/>
          </p:nvSpPr>
          <p:spPr>
            <a:xfrm>
              <a:off x="2786185" y="1886514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cubicBezTo>
                    <a:pt x="1" y="4"/>
                    <a:pt x="1" y="7"/>
                    <a:pt x="1" y="11"/>
                  </a:cubicBezTo>
                  <a:cubicBezTo>
                    <a:pt x="1" y="7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4783;p53">
              <a:extLst>
                <a:ext uri="{FF2B5EF4-FFF2-40B4-BE49-F238E27FC236}">
                  <a16:creationId xmlns:a16="http://schemas.microsoft.com/office/drawing/2014/main" id="{10A86097-EDA7-44A0-AC04-EBCD323A6E62}"/>
                </a:ext>
              </a:extLst>
            </p:cNvPr>
            <p:cNvSpPr/>
            <p:nvPr/>
          </p:nvSpPr>
          <p:spPr>
            <a:xfrm>
              <a:off x="2786376" y="1885795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4784;p53">
              <a:extLst>
                <a:ext uri="{FF2B5EF4-FFF2-40B4-BE49-F238E27FC236}">
                  <a16:creationId xmlns:a16="http://schemas.microsoft.com/office/drawing/2014/main" id="{7B982D7C-D298-4D4E-85BF-972D50F665C0}"/>
                </a:ext>
              </a:extLst>
            </p:cNvPr>
            <p:cNvSpPr/>
            <p:nvPr/>
          </p:nvSpPr>
          <p:spPr>
            <a:xfrm>
              <a:off x="2786280" y="1886039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4785;p53">
              <a:extLst>
                <a:ext uri="{FF2B5EF4-FFF2-40B4-BE49-F238E27FC236}">
                  <a16:creationId xmlns:a16="http://schemas.microsoft.com/office/drawing/2014/main" id="{C22ABE7A-7892-4A1F-BF85-22497B39741E}"/>
                </a:ext>
              </a:extLst>
            </p:cNvPr>
            <p:cNvSpPr/>
            <p:nvPr/>
          </p:nvSpPr>
          <p:spPr>
            <a:xfrm>
              <a:off x="2787801" y="1883378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4786;p53">
              <a:extLst>
                <a:ext uri="{FF2B5EF4-FFF2-40B4-BE49-F238E27FC236}">
                  <a16:creationId xmlns:a16="http://schemas.microsoft.com/office/drawing/2014/main" id="{EC13E428-8530-402D-A70B-BE20700B4787}"/>
                </a:ext>
              </a:extLst>
            </p:cNvPr>
            <p:cNvSpPr/>
            <p:nvPr/>
          </p:nvSpPr>
          <p:spPr>
            <a:xfrm>
              <a:off x="2788657" y="1882237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4787;p53">
              <a:extLst>
                <a:ext uri="{FF2B5EF4-FFF2-40B4-BE49-F238E27FC236}">
                  <a16:creationId xmlns:a16="http://schemas.microsoft.com/office/drawing/2014/main" id="{79A43839-93E1-4FAF-AA1D-3F5CD5FB548A}"/>
                </a:ext>
              </a:extLst>
            </p:cNvPr>
            <p:cNvSpPr/>
            <p:nvPr/>
          </p:nvSpPr>
          <p:spPr>
            <a:xfrm>
              <a:off x="2786185" y="1886270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cubicBezTo>
                    <a:pt x="1" y="4"/>
                    <a:pt x="1" y="8"/>
                    <a:pt x="1" y="11"/>
                  </a:cubicBezTo>
                  <a:cubicBezTo>
                    <a:pt x="4" y="8"/>
                    <a:pt x="4" y="4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4788;p53">
              <a:extLst>
                <a:ext uri="{FF2B5EF4-FFF2-40B4-BE49-F238E27FC236}">
                  <a16:creationId xmlns:a16="http://schemas.microsoft.com/office/drawing/2014/main" id="{52C40912-6905-41A0-A186-6D9110C1B752}"/>
                </a:ext>
              </a:extLst>
            </p:cNvPr>
            <p:cNvSpPr/>
            <p:nvPr/>
          </p:nvSpPr>
          <p:spPr>
            <a:xfrm>
              <a:off x="2785289" y="188832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4789;p53">
              <a:extLst>
                <a:ext uri="{FF2B5EF4-FFF2-40B4-BE49-F238E27FC236}">
                  <a16:creationId xmlns:a16="http://schemas.microsoft.com/office/drawing/2014/main" id="{68DDDBBB-1423-44C1-84EA-CAA84D43BC93}"/>
                </a:ext>
              </a:extLst>
            </p:cNvPr>
            <p:cNvSpPr/>
            <p:nvPr/>
          </p:nvSpPr>
          <p:spPr>
            <a:xfrm>
              <a:off x="2786050" y="1887180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cubicBezTo>
                    <a:pt x="4" y="4"/>
                    <a:pt x="0" y="7"/>
                    <a:pt x="0" y="11"/>
                  </a:cubicBezTo>
                  <a:cubicBezTo>
                    <a:pt x="0" y="7"/>
                    <a:pt x="4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4790;p53">
              <a:extLst>
                <a:ext uri="{FF2B5EF4-FFF2-40B4-BE49-F238E27FC236}">
                  <a16:creationId xmlns:a16="http://schemas.microsoft.com/office/drawing/2014/main" id="{AC7D704C-67D3-4BA2-BCA6-4ECB7FD5794C}"/>
                </a:ext>
              </a:extLst>
            </p:cNvPr>
            <p:cNvSpPr/>
            <p:nvPr/>
          </p:nvSpPr>
          <p:spPr>
            <a:xfrm>
              <a:off x="2785860" y="188760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4791;p53">
              <a:extLst>
                <a:ext uri="{FF2B5EF4-FFF2-40B4-BE49-F238E27FC236}">
                  <a16:creationId xmlns:a16="http://schemas.microsoft.com/office/drawing/2014/main" id="{576C3BFE-FE38-46B8-BAEE-55FD2B6A4E4F}"/>
                </a:ext>
              </a:extLst>
            </p:cNvPr>
            <p:cNvSpPr/>
            <p:nvPr/>
          </p:nvSpPr>
          <p:spPr>
            <a:xfrm>
              <a:off x="2787570" y="188375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4792;p53">
              <a:extLst>
                <a:ext uri="{FF2B5EF4-FFF2-40B4-BE49-F238E27FC236}">
                  <a16:creationId xmlns:a16="http://schemas.microsoft.com/office/drawing/2014/main" id="{F461B0A1-09E2-4054-9C0E-4506ACA26E56}"/>
                </a:ext>
              </a:extLst>
            </p:cNvPr>
            <p:cNvSpPr/>
            <p:nvPr/>
          </p:nvSpPr>
          <p:spPr>
            <a:xfrm>
              <a:off x="2789281" y="188157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4793;p53">
              <a:extLst>
                <a:ext uri="{FF2B5EF4-FFF2-40B4-BE49-F238E27FC236}">
                  <a16:creationId xmlns:a16="http://schemas.microsoft.com/office/drawing/2014/main" id="{DE04F0CD-1DE5-47EA-B9EA-CE865DCEE709}"/>
                </a:ext>
              </a:extLst>
            </p:cNvPr>
            <p:cNvSpPr/>
            <p:nvPr/>
          </p:nvSpPr>
          <p:spPr>
            <a:xfrm>
              <a:off x="2787285" y="188413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4794;p53">
              <a:extLst>
                <a:ext uri="{FF2B5EF4-FFF2-40B4-BE49-F238E27FC236}">
                  <a16:creationId xmlns:a16="http://schemas.microsoft.com/office/drawing/2014/main" id="{BD0DA753-195E-4292-8FFF-F6B74CD83F58}"/>
                </a:ext>
              </a:extLst>
            </p:cNvPr>
            <p:cNvSpPr/>
            <p:nvPr/>
          </p:nvSpPr>
          <p:spPr>
            <a:xfrm>
              <a:off x="2787041" y="1884464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4795;p53">
              <a:extLst>
                <a:ext uri="{FF2B5EF4-FFF2-40B4-BE49-F238E27FC236}">
                  <a16:creationId xmlns:a16="http://schemas.microsoft.com/office/drawing/2014/main" id="{209C36CA-1FD9-4562-8962-32544E1C2BA4}"/>
                </a:ext>
              </a:extLst>
            </p:cNvPr>
            <p:cNvSpPr/>
            <p:nvPr/>
          </p:nvSpPr>
          <p:spPr>
            <a:xfrm>
              <a:off x="2786851" y="188484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4796;p53">
              <a:extLst>
                <a:ext uri="{FF2B5EF4-FFF2-40B4-BE49-F238E27FC236}">
                  <a16:creationId xmlns:a16="http://schemas.microsoft.com/office/drawing/2014/main" id="{08E62AAD-553F-4F21-9230-0A9838608D47}"/>
                </a:ext>
              </a:extLst>
            </p:cNvPr>
            <p:cNvSpPr/>
            <p:nvPr/>
          </p:nvSpPr>
          <p:spPr>
            <a:xfrm>
              <a:off x="2786715" y="1885184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4797;p53">
              <a:extLst>
                <a:ext uri="{FF2B5EF4-FFF2-40B4-BE49-F238E27FC236}">
                  <a16:creationId xmlns:a16="http://schemas.microsoft.com/office/drawing/2014/main" id="{2FBA4EFB-5A6B-407E-9CAD-A67811B2F7BB}"/>
                </a:ext>
              </a:extLst>
            </p:cNvPr>
            <p:cNvSpPr/>
            <p:nvPr/>
          </p:nvSpPr>
          <p:spPr>
            <a:xfrm>
              <a:off x="2836191" y="1932053"/>
              <a:ext cx="109" cy="530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8" y="0"/>
                  </a:moveTo>
                  <a:cubicBezTo>
                    <a:pt x="4" y="11"/>
                    <a:pt x="1" y="25"/>
                    <a:pt x="1" y="39"/>
                  </a:cubicBezTo>
                  <a:cubicBezTo>
                    <a:pt x="1" y="25"/>
                    <a:pt x="8" y="11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4798;p53">
              <a:extLst>
                <a:ext uri="{FF2B5EF4-FFF2-40B4-BE49-F238E27FC236}">
                  <a16:creationId xmlns:a16="http://schemas.microsoft.com/office/drawing/2014/main" id="{97BC21A7-79AF-41DE-81D9-02191D6CB1F0}"/>
                </a:ext>
              </a:extLst>
            </p:cNvPr>
            <p:cNvSpPr/>
            <p:nvPr/>
          </p:nvSpPr>
          <p:spPr>
            <a:xfrm>
              <a:off x="2836056" y="1932664"/>
              <a:ext cx="149" cy="2064"/>
            </a:xfrm>
            <a:custGeom>
              <a:avLst/>
              <a:gdLst/>
              <a:ahLst/>
              <a:cxnLst/>
              <a:rect l="l" t="t" r="r" b="b"/>
              <a:pathLst>
                <a:path w="11" h="152" extrusionOk="0">
                  <a:moveTo>
                    <a:pt x="11" y="1"/>
                  </a:moveTo>
                  <a:cubicBezTo>
                    <a:pt x="4" y="46"/>
                    <a:pt x="0" y="99"/>
                    <a:pt x="0" y="151"/>
                  </a:cubicBezTo>
                  <a:cubicBezTo>
                    <a:pt x="0" y="102"/>
                    <a:pt x="4" y="50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4799;p53">
              <a:extLst>
                <a:ext uri="{FF2B5EF4-FFF2-40B4-BE49-F238E27FC236}">
                  <a16:creationId xmlns:a16="http://schemas.microsoft.com/office/drawing/2014/main" id="{DBB33C20-7ED3-40CF-955C-A5FE1CD74040}"/>
                </a:ext>
              </a:extLst>
            </p:cNvPr>
            <p:cNvSpPr/>
            <p:nvPr/>
          </p:nvSpPr>
          <p:spPr>
            <a:xfrm>
              <a:off x="2797075" y="187524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4800;p53">
              <a:extLst>
                <a:ext uri="{FF2B5EF4-FFF2-40B4-BE49-F238E27FC236}">
                  <a16:creationId xmlns:a16="http://schemas.microsoft.com/office/drawing/2014/main" id="{9D251D98-7EB0-48AD-AEEB-1633B749BCFD}"/>
                </a:ext>
              </a:extLst>
            </p:cNvPr>
            <p:cNvSpPr/>
            <p:nvPr/>
          </p:nvSpPr>
          <p:spPr>
            <a:xfrm>
              <a:off x="2825316" y="1938231"/>
              <a:ext cx="339" cy="815"/>
            </a:xfrm>
            <a:custGeom>
              <a:avLst/>
              <a:gdLst/>
              <a:ahLst/>
              <a:cxnLst/>
              <a:rect l="l" t="t" r="r" b="b"/>
              <a:pathLst>
                <a:path w="25" h="60" extrusionOk="0">
                  <a:moveTo>
                    <a:pt x="25" y="0"/>
                  </a:moveTo>
                  <a:cubicBezTo>
                    <a:pt x="21" y="21"/>
                    <a:pt x="14" y="42"/>
                    <a:pt x="0" y="60"/>
                  </a:cubicBezTo>
                  <a:cubicBezTo>
                    <a:pt x="14" y="42"/>
                    <a:pt x="21" y="21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4801;p53">
              <a:extLst>
                <a:ext uri="{FF2B5EF4-FFF2-40B4-BE49-F238E27FC236}">
                  <a16:creationId xmlns:a16="http://schemas.microsoft.com/office/drawing/2014/main" id="{35329CE5-6298-41F8-B1F5-9EC7E2E85E02}"/>
                </a:ext>
              </a:extLst>
            </p:cNvPr>
            <p:cNvSpPr/>
            <p:nvPr/>
          </p:nvSpPr>
          <p:spPr>
            <a:xfrm>
              <a:off x="2832009" y="1935380"/>
              <a:ext cx="353" cy="149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25" y="11"/>
                  </a:moveTo>
                  <a:cubicBezTo>
                    <a:pt x="15" y="7"/>
                    <a:pt x="8" y="4"/>
                    <a:pt x="1" y="0"/>
                  </a:cubicBezTo>
                  <a:cubicBezTo>
                    <a:pt x="8" y="4"/>
                    <a:pt x="15" y="7"/>
                    <a:pt x="25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4802;p53">
              <a:extLst>
                <a:ext uri="{FF2B5EF4-FFF2-40B4-BE49-F238E27FC236}">
                  <a16:creationId xmlns:a16="http://schemas.microsoft.com/office/drawing/2014/main" id="{903C9A7D-39E7-4DDF-80B4-A86A4341F8F6}"/>
                </a:ext>
              </a:extLst>
            </p:cNvPr>
            <p:cNvSpPr/>
            <p:nvPr/>
          </p:nvSpPr>
          <p:spPr>
            <a:xfrm>
              <a:off x="2832960" y="1935570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4803;p53">
              <a:extLst>
                <a:ext uri="{FF2B5EF4-FFF2-40B4-BE49-F238E27FC236}">
                  <a16:creationId xmlns:a16="http://schemas.microsoft.com/office/drawing/2014/main" id="{9B189BA5-FD94-4206-8EC2-562CF30A636D}"/>
                </a:ext>
              </a:extLst>
            </p:cNvPr>
            <p:cNvSpPr/>
            <p:nvPr/>
          </p:nvSpPr>
          <p:spPr>
            <a:xfrm>
              <a:off x="2824881" y="1938516"/>
              <a:ext cx="394" cy="625"/>
            </a:xfrm>
            <a:custGeom>
              <a:avLst/>
              <a:gdLst/>
              <a:ahLst/>
              <a:cxnLst/>
              <a:rect l="l" t="t" r="r" b="b"/>
              <a:pathLst>
                <a:path w="29" h="46" extrusionOk="0">
                  <a:moveTo>
                    <a:pt x="1" y="0"/>
                  </a:moveTo>
                  <a:cubicBezTo>
                    <a:pt x="15" y="14"/>
                    <a:pt x="22" y="28"/>
                    <a:pt x="29" y="46"/>
                  </a:cubicBezTo>
                  <a:lnTo>
                    <a:pt x="29" y="46"/>
                  </a:lnTo>
                  <a:cubicBezTo>
                    <a:pt x="22" y="28"/>
                    <a:pt x="15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4804;p53">
              <a:extLst>
                <a:ext uri="{FF2B5EF4-FFF2-40B4-BE49-F238E27FC236}">
                  <a16:creationId xmlns:a16="http://schemas.microsoft.com/office/drawing/2014/main" id="{B26AAF6F-AFF6-4FF3-BBB4-4BAFC7481E18}"/>
                </a:ext>
              </a:extLst>
            </p:cNvPr>
            <p:cNvSpPr/>
            <p:nvPr/>
          </p:nvSpPr>
          <p:spPr>
            <a:xfrm>
              <a:off x="2835865" y="193471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7"/>
                  </a:move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4805;p53">
              <a:extLst>
                <a:ext uri="{FF2B5EF4-FFF2-40B4-BE49-F238E27FC236}">
                  <a16:creationId xmlns:a16="http://schemas.microsoft.com/office/drawing/2014/main" id="{8C87E22D-E4D4-4787-9C14-3B96B78DC1AE}"/>
                </a:ext>
              </a:extLst>
            </p:cNvPr>
            <p:cNvSpPr/>
            <p:nvPr/>
          </p:nvSpPr>
          <p:spPr>
            <a:xfrm>
              <a:off x="2833489" y="1935570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4806;p53">
              <a:extLst>
                <a:ext uri="{FF2B5EF4-FFF2-40B4-BE49-F238E27FC236}">
                  <a16:creationId xmlns:a16="http://schemas.microsoft.com/office/drawing/2014/main" id="{93E91936-C72F-4571-83AF-FBBA13EBE9FE}"/>
                </a:ext>
              </a:extLst>
            </p:cNvPr>
            <p:cNvSpPr/>
            <p:nvPr/>
          </p:nvSpPr>
          <p:spPr>
            <a:xfrm>
              <a:off x="2832444" y="1935516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cubicBezTo>
                    <a:pt x="7" y="1"/>
                    <a:pt x="18" y="4"/>
                    <a:pt x="25" y="4"/>
                  </a:cubicBezTo>
                  <a:cubicBezTo>
                    <a:pt x="18" y="4"/>
                    <a:pt x="1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4807;p53">
              <a:extLst>
                <a:ext uri="{FF2B5EF4-FFF2-40B4-BE49-F238E27FC236}">
                  <a16:creationId xmlns:a16="http://schemas.microsoft.com/office/drawing/2014/main" id="{A6C2CF78-F3C6-473E-8A9A-3A1301111AC6}"/>
                </a:ext>
              </a:extLst>
            </p:cNvPr>
            <p:cNvSpPr/>
            <p:nvPr/>
          </p:nvSpPr>
          <p:spPr>
            <a:xfrm>
              <a:off x="2834671" y="1935230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25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4808;p53">
              <a:extLst>
                <a:ext uri="{FF2B5EF4-FFF2-40B4-BE49-F238E27FC236}">
                  <a16:creationId xmlns:a16="http://schemas.microsoft.com/office/drawing/2014/main" id="{81525891-A046-4E3C-A506-4B560A4212F5}"/>
                </a:ext>
              </a:extLst>
            </p:cNvPr>
            <p:cNvSpPr/>
            <p:nvPr/>
          </p:nvSpPr>
          <p:spPr>
            <a:xfrm>
              <a:off x="2834060" y="1935421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4809;p53">
              <a:extLst>
                <a:ext uri="{FF2B5EF4-FFF2-40B4-BE49-F238E27FC236}">
                  <a16:creationId xmlns:a16="http://schemas.microsoft.com/office/drawing/2014/main" id="{619CC7A5-2F95-4CF6-A787-BC3D589469D7}"/>
                </a:ext>
              </a:extLst>
            </p:cNvPr>
            <p:cNvSpPr/>
            <p:nvPr/>
          </p:nvSpPr>
          <p:spPr>
            <a:xfrm>
              <a:off x="2835241" y="1934945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4810;p53">
              <a:extLst>
                <a:ext uri="{FF2B5EF4-FFF2-40B4-BE49-F238E27FC236}">
                  <a16:creationId xmlns:a16="http://schemas.microsoft.com/office/drawing/2014/main" id="{CD45EB79-D2D9-4081-BE27-1DEB2968A4C1}"/>
                </a:ext>
              </a:extLst>
            </p:cNvPr>
            <p:cNvSpPr/>
            <p:nvPr/>
          </p:nvSpPr>
          <p:spPr>
            <a:xfrm>
              <a:off x="2836056" y="193471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4811;p53">
              <a:extLst>
                <a:ext uri="{FF2B5EF4-FFF2-40B4-BE49-F238E27FC236}">
                  <a16:creationId xmlns:a16="http://schemas.microsoft.com/office/drawing/2014/main" id="{F8DFDF3A-7D52-4547-B7CD-4D4AEE2F98B9}"/>
                </a:ext>
              </a:extLst>
            </p:cNvPr>
            <p:cNvSpPr/>
            <p:nvPr/>
          </p:nvSpPr>
          <p:spPr>
            <a:xfrm>
              <a:off x="2764461" y="1889977"/>
              <a:ext cx="57148" cy="110439"/>
            </a:xfrm>
            <a:custGeom>
              <a:avLst/>
              <a:gdLst/>
              <a:ahLst/>
              <a:cxnLst/>
              <a:rect l="l" t="t" r="r" b="b"/>
              <a:pathLst>
                <a:path w="4209" h="8134" extrusionOk="0">
                  <a:moveTo>
                    <a:pt x="1335" y="1"/>
                  </a:moveTo>
                  <a:cubicBezTo>
                    <a:pt x="1324" y="8"/>
                    <a:pt x="1317" y="15"/>
                    <a:pt x="1314" y="25"/>
                  </a:cubicBezTo>
                  <a:cubicBezTo>
                    <a:pt x="1286" y="92"/>
                    <a:pt x="1205" y="127"/>
                    <a:pt x="1107" y="162"/>
                  </a:cubicBezTo>
                  <a:lnTo>
                    <a:pt x="1062" y="180"/>
                  </a:lnTo>
                  <a:cubicBezTo>
                    <a:pt x="967" y="211"/>
                    <a:pt x="845" y="253"/>
                    <a:pt x="813" y="313"/>
                  </a:cubicBezTo>
                  <a:cubicBezTo>
                    <a:pt x="723" y="471"/>
                    <a:pt x="500" y="477"/>
                    <a:pt x="390" y="477"/>
                  </a:cubicBezTo>
                  <a:cubicBezTo>
                    <a:pt x="381" y="477"/>
                    <a:pt x="372" y="477"/>
                    <a:pt x="365" y="477"/>
                  </a:cubicBezTo>
                  <a:lnTo>
                    <a:pt x="344" y="477"/>
                  </a:lnTo>
                  <a:cubicBezTo>
                    <a:pt x="341" y="477"/>
                    <a:pt x="124" y="481"/>
                    <a:pt x="106" y="593"/>
                  </a:cubicBezTo>
                  <a:lnTo>
                    <a:pt x="103" y="631"/>
                  </a:lnTo>
                  <a:cubicBezTo>
                    <a:pt x="78" y="810"/>
                    <a:pt x="1" y="1352"/>
                    <a:pt x="1" y="1447"/>
                  </a:cubicBezTo>
                  <a:cubicBezTo>
                    <a:pt x="4" y="1524"/>
                    <a:pt x="278" y="1846"/>
                    <a:pt x="369" y="1881"/>
                  </a:cubicBezTo>
                  <a:cubicBezTo>
                    <a:pt x="463" y="1919"/>
                    <a:pt x="460" y="2024"/>
                    <a:pt x="456" y="2112"/>
                  </a:cubicBezTo>
                  <a:cubicBezTo>
                    <a:pt x="453" y="2186"/>
                    <a:pt x="453" y="2238"/>
                    <a:pt x="481" y="2252"/>
                  </a:cubicBezTo>
                  <a:cubicBezTo>
                    <a:pt x="589" y="2305"/>
                    <a:pt x="607" y="2434"/>
                    <a:pt x="565" y="2532"/>
                  </a:cubicBezTo>
                  <a:cubicBezTo>
                    <a:pt x="551" y="2574"/>
                    <a:pt x="516" y="2613"/>
                    <a:pt x="474" y="2630"/>
                  </a:cubicBezTo>
                  <a:lnTo>
                    <a:pt x="474" y="2665"/>
                  </a:lnTo>
                  <a:cubicBezTo>
                    <a:pt x="481" y="2770"/>
                    <a:pt x="488" y="2924"/>
                    <a:pt x="386" y="3008"/>
                  </a:cubicBezTo>
                  <a:cubicBezTo>
                    <a:pt x="365" y="3029"/>
                    <a:pt x="351" y="3061"/>
                    <a:pt x="355" y="3089"/>
                  </a:cubicBezTo>
                  <a:cubicBezTo>
                    <a:pt x="355" y="3204"/>
                    <a:pt x="446" y="3369"/>
                    <a:pt x="582" y="3491"/>
                  </a:cubicBezTo>
                  <a:cubicBezTo>
                    <a:pt x="820" y="3705"/>
                    <a:pt x="820" y="4034"/>
                    <a:pt x="820" y="4212"/>
                  </a:cubicBezTo>
                  <a:cubicBezTo>
                    <a:pt x="824" y="4265"/>
                    <a:pt x="848" y="4314"/>
                    <a:pt x="887" y="4349"/>
                  </a:cubicBezTo>
                  <a:cubicBezTo>
                    <a:pt x="953" y="4423"/>
                    <a:pt x="992" y="4521"/>
                    <a:pt x="992" y="4622"/>
                  </a:cubicBezTo>
                  <a:lnTo>
                    <a:pt x="992" y="4629"/>
                  </a:lnTo>
                  <a:lnTo>
                    <a:pt x="992" y="4636"/>
                  </a:lnTo>
                  <a:lnTo>
                    <a:pt x="985" y="4664"/>
                  </a:lnTo>
                  <a:lnTo>
                    <a:pt x="985" y="4671"/>
                  </a:lnTo>
                  <a:lnTo>
                    <a:pt x="978" y="4696"/>
                  </a:lnTo>
                  <a:lnTo>
                    <a:pt x="974" y="4706"/>
                  </a:lnTo>
                  <a:lnTo>
                    <a:pt x="967" y="4724"/>
                  </a:lnTo>
                  <a:lnTo>
                    <a:pt x="964" y="4741"/>
                  </a:lnTo>
                  <a:lnTo>
                    <a:pt x="960" y="4759"/>
                  </a:lnTo>
                  <a:lnTo>
                    <a:pt x="953" y="4773"/>
                  </a:lnTo>
                  <a:lnTo>
                    <a:pt x="950" y="4790"/>
                  </a:lnTo>
                  <a:lnTo>
                    <a:pt x="943" y="4808"/>
                  </a:lnTo>
                  <a:lnTo>
                    <a:pt x="939" y="4825"/>
                  </a:lnTo>
                  <a:lnTo>
                    <a:pt x="932" y="4843"/>
                  </a:lnTo>
                  <a:lnTo>
                    <a:pt x="929" y="4864"/>
                  </a:lnTo>
                  <a:lnTo>
                    <a:pt x="922" y="4881"/>
                  </a:lnTo>
                  <a:lnTo>
                    <a:pt x="915" y="4899"/>
                  </a:lnTo>
                  <a:lnTo>
                    <a:pt x="908" y="4916"/>
                  </a:lnTo>
                  <a:lnTo>
                    <a:pt x="901" y="4937"/>
                  </a:lnTo>
                  <a:lnTo>
                    <a:pt x="897" y="4955"/>
                  </a:lnTo>
                  <a:lnTo>
                    <a:pt x="890" y="4976"/>
                  </a:lnTo>
                  <a:lnTo>
                    <a:pt x="883" y="4993"/>
                  </a:lnTo>
                  <a:lnTo>
                    <a:pt x="876" y="5014"/>
                  </a:lnTo>
                  <a:lnTo>
                    <a:pt x="869" y="5032"/>
                  </a:lnTo>
                  <a:lnTo>
                    <a:pt x="862" y="5049"/>
                  </a:lnTo>
                  <a:lnTo>
                    <a:pt x="855" y="5070"/>
                  </a:lnTo>
                  <a:lnTo>
                    <a:pt x="848" y="5091"/>
                  </a:lnTo>
                  <a:lnTo>
                    <a:pt x="838" y="5109"/>
                  </a:lnTo>
                  <a:lnTo>
                    <a:pt x="831" y="5130"/>
                  </a:lnTo>
                  <a:lnTo>
                    <a:pt x="824" y="5147"/>
                  </a:lnTo>
                  <a:lnTo>
                    <a:pt x="813" y="5172"/>
                  </a:lnTo>
                  <a:lnTo>
                    <a:pt x="803" y="5200"/>
                  </a:lnTo>
                  <a:lnTo>
                    <a:pt x="792" y="5221"/>
                  </a:lnTo>
                  <a:lnTo>
                    <a:pt x="785" y="5238"/>
                  </a:lnTo>
                  <a:lnTo>
                    <a:pt x="775" y="5256"/>
                  </a:lnTo>
                  <a:lnTo>
                    <a:pt x="768" y="5273"/>
                  </a:lnTo>
                  <a:lnTo>
                    <a:pt x="757" y="5291"/>
                  </a:lnTo>
                  <a:lnTo>
                    <a:pt x="750" y="5308"/>
                  </a:lnTo>
                  <a:lnTo>
                    <a:pt x="740" y="5326"/>
                  </a:lnTo>
                  <a:lnTo>
                    <a:pt x="733" y="5340"/>
                  </a:lnTo>
                  <a:lnTo>
                    <a:pt x="722" y="5357"/>
                  </a:lnTo>
                  <a:lnTo>
                    <a:pt x="715" y="5371"/>
                  </a:lnTo>
                  <a:lnTo>
                    <a:pt x="705" y="5389"/>
                  </a:lnTo>
                  <a:lnTo>
                    <a:pt x="694" y="5403"/>
                  </a:lnTo>
                  <a:lnTo>
                    <a:pt x="687" y="5420"/>
                  </a:lnTo>
                  <a:lnTo>
                    <a:pt x="677" y="5431"/>
                  </a:lnTo>
                  <a:lnTo>
                    <a:pt x="666" y="5445"/>
                  </a:lnTo>
                  <a:lnTo>
                    <a:pt x="656" y="5459"/>
                  </a:lnTo>
                  <a:lnTo>
                    <a:pt x="649" y="5473"/>
                  </a:lnTo>
                  <a:lnTo>
                    <a:pt x="638" y="5483"/>
                  </a:lnTo>
                  <a:lnTo>
                    <a:pt x="628" y="5497"/>
                  </a:lnTo>
                  <a:lnTo>
                    <a:pt x="617" y="5508"/>
                  </a:lnTo>
                  <a:lnTo>
                    <a:pt x="607" y="5518"/>
                  </a:lnTo>
                  <a:lnTo>
                    <a:pt x="600" y="5529"/>
                  </a:lnTo>
                  <a:lnTo>
                    <a:pt x="586" y="5536"/>
                  </a:lnTo>
                  <a:lnTo>
                    <a:pt x="579" y="5546"/>
                  </a:lnTo>
                  <a:lnTo>
                    <a:pt x="565" y="5553"/>
                  </a:lnTo>
                  <a:lnTo>
                    <a:pt x="558" y="5560"/>
                  </a:lnTo>
                  <a:lnTo>
                    <a:pt x="544" y="5571"/>
                  </a:lnTo>
                  <a:lnTo>
                    <a:pt x="537" y="5571"/>
                  </a:lnTo>
                  <a:cubicBezTo>
                    <a:pt x="530" y="5574"/>
                    <a:pt x="523" y="5578"/>
                    <a:pt x="516" y="5581"/>
                  </a:cubicBezTo>
                  <a:cubicBezTo>
                    <a:pt x="505" y="5644"/>
                    <a:pt x="491" y="5718"/>
                    <a:pt x="481" y="5795"/>
                  </a:cubicBezTo>
                  <a:cubicBezTo>
                    <a:pt x="442" y="5998"/>
                    <a:pt x="407" y="6204"/>
                    <a:pt x="372" y="6345"/>
                  </a:cubicBezTo>
                  <a:cubicBezTo>
                    <a:pt x="341" y="6460"/>
                    <a:pt x="285" y="6681"/>
                    <a:pt x="323" y="6737"/>
                  </a:cubicBezTo>
                  <a:cubicBezTo>
                    <a:pt x="327" y="6740"/>
                    <a:pt x="330" y="6747"/>
                    <a:pt x="348" y="6747"/>
                  </a:cubicBezTo>
                  <a:cubicBezTo>
                    <a:pt x="491" y="6765"/>
                    <a:pt x="719" y="6982"/>
                    <a:pt x="1111" y="7475"/>
                  </a:cubicBezTo>
                  <a:cubicBezTo>
                    <a:pt x="1170" y="7552"/>
                    <a:pt x="1223" y="7633"/>
                    <a:pt x="1265" y="7720"/>
                  </a:cubicBezTo>
                  <a:lnTo>
                    <a:pt x="1398" y="7720"/>
                  </a:lnTo>
                  <a:lnTo>
                    <a:pt x="1447" y="7724"/>
                  </a:lnTo>
                  <a:lnTo>
                    <a:pt x="1475" y="7727"/>
                  </a:lnTo>
                  <a:cubicBezTo>
                    <a:pt x="1503" y="7731"/>
                    <a:pt x="1527" y="7734"/>
                    <a:pt x="1552" y="7741"/>
                  </a:cubicBezTo>
                  <a:cubicBezTo>
                    <a:pt x="1737" y="7769"/>
                    <a:pt x="1874" y="7930"/>
                    <a:pt x="1874" y="8116"/>
                  </a:cubicBezTo>
                  <a:cubicBezTo>
                    <a:pt x="1898" y="8129"/>
                    <a:pt x="1958" y="8134"/>
                    <a:pt x="2024" y="8134"/>
                  </a:cubicBezTo>
                  <a:cubicBezTo>
                    <a:pt x="2085" y="8134"/>
                    <a:pt x="2151" y="8130"/>
                    <a:pt x="2200" y="8123"/>
                  </a:cubicBezTo>
                  <a:lnTo>
                    <a:pt x="2200" y="8116"/>
                  </a:lnTo>
                  <a:lnTo>
                    <a:pt x="2203" y="8102"/>
                  </a:lnTo>
                  <a:lnTo>
                    <a:pt x="2203" y="8098"/>
                  </a:lnTo>
                  <a:cubicBezTo>
                    <a:pt x="2203" y="8091"/>
                    <a:pt x="2207" y="8088"/>
                    <a:pt x="2207" y="8081"/>
                  </a:cubicBezTo>
                  <a:lnTo>
                    <a:pt x="2207" y="8077"/>
                  </a:lnTo>
                  <a:cubicBezTo>
                    <a:pt x="2207" y="8070"/>
                    <a:pt x="2210" y="8067"/>
                    <a:pt x="2214" y="8060"/>
                  </a:cubicBezTo>
                  <a:lnTo>
                    <a:pt x="2214" y="8056"/>
                  </a:lnTo>
                  <a:cubicBezTo>
                    <a:pt x="2214" y="8049"/>
                    <a:pt x="2217" y="8042"/>
                    <a:pt x="2221" y="8035"/>
                  </a:cubicBezTo>
                  <a:lnTo>
                    <a:pt x="2221" y="8032"/>
                  </a:lnTo>
                  <a:cubicBezTo>
                    <a:pt x="2224" y="8025"/>
                    <a:pt x="2228" y="8018"/>
                    <a:pt x="2231" y="8011"/>
                  </a:cubicBezTo>
                  <a:lnTo>
                    <a:pt x="2231" y="8007"/>
                  </a:lnTo>
                  <a:cubicBezTo>
                    <a:pt x="2235" y="8000"/>
                    <a:pt x="2242" y="7993"/>
                    <a:pt x="2245" y="7986"/>
                  </a:cubicBezTo>
                  <a:lnTo>
                    <a:pt x="2249" y="7983"/>
                  </a:lnTo>
                  <a:cubicBezTo>
                    <a:pt x="2256" y="7976"/>
                    <a:pt x="2263" y="7969"/>
                    <a:pt x="2270" y="7962"/>
                  </a:cubicBezTo>
                  <a:cubicBezTo>
                    <a:pt x="2277" y="7955"/>
                    <a:pt x="2284" y="7948"/>
                    <a:pt x="2294" y="7944"/>
                  </a:cubicBezTo>
                  <a:lnTo>
                    <a:pt x="2294" y="7941"/>
                  </a:lnTo>
                  <a:cubicBezTo>
                    <a:pt x="2172" y="7808"/>
                    <a:pt x="1944" y="7678"/>
                    <a:pt x="1765" y="7661"/>
                  </a:cubicBezTo>
                  <a:cubicBezTo>
                    <a:pt x="1653" y="7647"/>
                    <a:pt x="1555" y="7591"/>
                    <a:pt x="1489" y="7500"/>
                  </a:cubicBezTo>
                  <a:cubicBezTo>
                    <a:pt x="1370" y="7346"/>
                    <a:pt x="1314" y="7157"/>
                    <a:pt x="1324" y="6964"/>
                  </a:cubicBezTo>
                  <a:cubicBezTo>
                    <a:pt x="1335" y="6887"/>
                    <a:pt x="1282" y="6807"/>
                    <a:pt x="1230" y="6723"/>
                  </a:cubicBezTo>
                  <a:cubicBezTo>
                    <a:pt x="1177" y="6639"/>
                    <a:pt x="1121" y="6558"/>
                    <a:pt x="1121" y="6460"/>
                  </a:cubicBezTo>
                  <a:cubicBezTo>
                    <a:pt x="1121" y="6394"/>
                    <a:pt x="1086" y="6373"/>
                    <a:pt x="946" y="6320"/>
                  </a:cubicBezTo>
                  <a:cubicBezTo>
                    <a:pt x="904" y="6302"/>
                    <a:pt x="859" y="6285"/>
                    <a:pt x="810" y="6260"/>
                  </a:cubicBezTo>
                  <a:cubicBezTo>
                    <a:pt x="631" y="6173"/>
                    <a:pt x="708" y="5872"/>
                    <a:pt x="782" y="5578"/>
                  </a:cubicBezTo>
                  <a:cubicBezTo>
                    <a:pt x="806" y="5494"/>
                    <a:pt x="824" y="5410"/>
                    <a:pt x="838" y="5322"/>
                  </a:cubicBezTo>
                  <a:cubicBezTo>
                    <a:pt x="848" y="5224"/>
                    <a:pt x="908" y="5077"/>
                    <a:pt x="978" y="4906"/>
                  </a:cubicBezTo>
                  <a:cubicBezTo>
                    <a:pt x="1072" y="4671"/>
                    <a:pt x="1202" y="4349"/>
                    <a:pt x="1146" y="4244"/>
                  </a:cubicBezTo>
                  <a:cubicBezTo>
                    <a:pt x="1107" y="4177"/>
                    <a:pt x="1114" y="4097"/>
                    <a:pt x="1160" y="4037"/>
                  </a:cubicBezTo>
                  <a:cubicBezTo>
                    <a:pt x="1222" y="3951"/>
                    <a:pt x="1355" y="3895"/>
                    <a:pt x="1477" y="3895"/>
                  </a:cubicBezTo>
                  <a:cubicBezTo>
                    <a:pt x="1499" y="3895"/>
                    <a:pt x="1521" y="3897"/>
                    <a:pt x="1541" y="3901"/>
                  </a:cubicBezTo>
                  <a:cubicBezTo>
                    <a:pt x="1629" y="3911"/>
                    <a:pt x="1702" y="3974"/>
                    <a:pt x="1727" y="4058"/>
                  </a:cubicBezTo>
                  <a:lnTo>
                    <a:pt x="1730" y="4072"/>
                  </a:lnTo>
                  <a:cubicBezTo>
                    <a:pt x="1785" y="4276"/>
                    <a:pt x="1804" y="4344"/>
                    <a:pt x="2007" y="4344"/>
                  </a:cubicBezTo>
                  <a:cubicBezTo>
                    <a:pt x="2028" y="4344"/>
                    <a:pt x="2049" y="4343"/>
                    <a:pt x="2073" y="4342"/>
                  </a:cubicBezTo>
                  <a:cubicBezTo>
                    <a:pt x="2084" y="4342"/>
                    <a:pt x="2094" y="4341"/>
                    <a:pt x="2105" y="4341"/>
                  </a:cubicBezTo>
                  <a:cubicBezTo>
                    <a:pt x="2297" y="4341"/>
                    <a:pt x="2389" y="4434"/>
                    <a:pt x="2469" y="4514"/>
                  </a:cubicBezTo>
                  <a:cubicBezTo>
                    <a:pt x="2518" y="4570"/>
                    <a:pt x="2581" y="4615"/>
                    <a:pt x="2655" y="4643"/>
                  </a:cubicBezTo>
                  <a:cubicBezTo>
                    <a:pt x="2655" y="4636"/>
                    <a:pt x="2655" y="4629"/>
                    <a:pt x="2655" y="4619"/>
                  </a:cubicBezTo>
                  <a:lnTo>
                    <a:pt x="2655" y="4615"/>
                  </a:lnTo>
                  <a:cubicBezTo>
                    <a:pt x="2651" y="4608"/>
                    <a:pt x="2651" y="4601"/>
                    <a:pt x="2648" y="4594"/>
                  </a:cubicBezTo>
                  <a:cubicBezTo>
                    <a:pt x="2648" y="4587"/>
                    <a:pt x="2644" y="4577"/>
                    <a:pt x="2641" y="4570"/>
                  </a:cubicBezTo>
                  <a:lnTo>
                    <a:pt x="2637" y="4566"/>
                  </a:lnTo>
                  <a:lnTo>
                    <a:pt x="2627" y="4542"/>
                  </a:lnTo>
                  <a:cubicBezTo>
                    <a:pt x="2585" y="4465"/>
                    <a:pt x="2564" y="4381"/>
                    <a:pt x="2564" y="4297"/>
                  </a:cubicBezTo>
                  <a:cubicBezTo>
                    <a:pt x="2564" y="4237"/>
                    <a:pt x="2543" y="4184"/>
                    <a:pt x="2508" y="4139"/>
                  </a:cubicBezTo>
                  <a:cubicBezTo>
                    <a:pt x="2445" y="4037"/>
                    <a:pt x="2410" y="3946"/>
                    <a:pt x="2557" y="3764"/>
                  </a:cubicBezTo>
                  <a:cubicBezTo>
                    <a:pt x="2732" y="3550"/>
                    <a:pt x="3017" y="3353"/>
                    <a:pt x="3253" y="3353"/>
                  </a:cubicBezTo>
                  <a:cubicBezTo>
                    <a:pt x="3295" y="3353"/>
                    <a:pt x="3335" y="3359"/>
                    <a:pt x="3372" y="3372"/>
                  </a:cubicBezTo>
                  <a:cubicBezTo>
                    <a:pt x="3401" y="3381"/>
                    <a:pt x="3435" y="3384"/>
                    <a:pt x="3473" y="3384"/>
                  </a:cubicBezTo>
                  <a:cubicBezTo>
                    <a:pt x="3542" y="3384"/>
                    <a:pt x="3622" y="3373"/>
                    <a:pt x="3701" y="3362"/>
                  </a:cubicBezTo>
                  <a:cubicBezTo>
                    <a:pt x="3784" y="3349"/>
                    <a:pt x="3864" y="3338"/>
                    <a:pt x="3936" y="3338"/>
                  </a:cubicBezTo>
                  <a:cubicBezTo>
                    <a:pt x="4025" y="3338"/>
                    <a:pt x="4101" y="3356"/>
                    <a:pt x="4149" y="3414"/>
                  </a:cubicBezTo>
                  <a:lnTo>
                    <a:pt x="4156" y="3421"/>
                  </a:lnTo>
                  <a:lnTo>
                    <a:pt x="4171" y="3418"/>
                  </a:lnTo>
                  <a:cubicBezTo>
                    <a:pt x="4174" y="3407"/>
                    <a:pt x="4181" y="3397"/>
                    <a:pt x="4188" y="3386"/>
                  </a:cubicBezTo>
                  <a:cubicBezTo>
                    <a:pt x="4192" y="3376"/>
                    <a:pt x="4195" y="3365"/>
                    <a:pt x="4199" y="3355"/>
                  </a:cubicBezTo>
                  <a:lnTo>
                    <a:pt x="4199" y="3348"/>
                  </a:lnTo>
                  <a:cubicBezTo>
                    <a:pt x="4202" y="3341"/>
                    <a:pt x="4202" y="3330"/>
                    <a:pt x="4206" y="3320"/>
                  </a:cubicBezTo>
                  <a:lnTo>
                    <a:pt x="4206" y="3313"/>
                  </a:lnTo>
                  <a:cubicBezTo>
                    <a:pt x="4206" y="3302"/>
                    <a:pt x="4209" y="3292"/>
                    <a:pt x="4209" y="3281"/>
                  </a:cubicBezTo>
                  <a:lnTo>
                    <a:pt x="4209" y="3278"/>
                  </a:lnTo>
                  <a:lnTo>
                    <a:pt x="4209" y="3246"/>
                  </a:lnTo>
                  <a:lnTo>
                    <a:pt x="4209" y="3243"/>
                  </a:lnTo>
                  <a:cubicBezTo>
                    <a:pt x="4209" y="3232"/>
                    <a:pt x="4209" y="3222"/>
                    <a:pt x="4206" y="3211"/>
                  </a:cubicBezTo>
                  <a:lnTo>
                    <a:pt x="4206" y="3204"/>
                  </a:lnTo>
                  <a:cubicBezTo>
                    <a:pt x="4206" y="3194"/>
                    <a:pt x="4202" y="3180"/>
                    <a:pt x="4202" y="3169"/>
                  </a:cubicBezTo>
                  <a:lnTo>
                    <a:pt x="4202" y="3162"/>
                  </a:lnTo>
                  <a:lnTo>
                    <a:pt x="4199" y="3127"/>
                  </a:lnTo>
                  <a:cubicBezTo>
                    <a:pt x="4185" y="3047"/>
                    <a:pt x="4178" y="2966"/>
                    <a:pt x="4185" y="2889"/>
                  </a:cubicBezTo>
                  <a:cubicBezTo>
                    <a:pt x="4206" y="2634"/>
                    <a:pt x="3985" y="2410"/>
                    <a:pt x="3855" y="2375"/>
                  </a:cubicBezTo>
                  <a:cubicBezTo>
                    <a:pt x="3719" y="2333"/>
                    <a:pt x="3754" y="2154"/>
                    <a:pt x="3785" y="1993"/>
                  </a:cubicBezTo>
                  <a:lnTo>
                    <a:pt x="3789" y="1975"/>
                  </a:lnTo>
                  <a:cubicBezTo>
                    <a:pt x="3803" y="1912"/>
                    <a:pt x="3810" y="1849"/>
                    <a:pt x="3817" y="1786"/>
                  </a:cubicBezTo>
                  <a:cubicBezTo>
                    <a:pt x="3817" y="1751"/>
                    <a:pt x="3810" y="1723"/>
                    <a:pt x="3796" y="1713"/>
                  </a:cubicBezTo>
                  <a:cubicBezTo>
                    <a:pt x="3645" y="1629"/>
                    <a:pt x="3540" y="1496"/>
                    <a:pt x="3435" y="1370"/>
                  </a:cubicBezTo>
                  <a:lnTo>
                    <a:pt x="3379" y="1300"/>
                  </a:lnTo>
                  <a:cubicBezTo>
                    <a:pt x="3346" y="1261"/>
                    <a:pt x="3273" y="1238"/>
                    <a:pt x="3189" y="1238"/>
                  </a:cubicBezTo>
                  <a:cubicBezTo>
                    <a:pt x="3165" y="1238"/>
                    <a:pt x="3141" y="1240"/>
                    <a:pt x="3117" y="1244"/>
                  </a:cubicBezTo>
                  <a:cubicBezTo>
                    <a:pt x="3033" y="1258"/>
                    <a:pt x="2987" y="1289"/>
                    <a:pt x="2977" y="1307"/>
                  </a:cubicBezTo>
                  <a:cubicBezTo>
                    <a:pt x="2938" y="1408"/>
                    <a:pt x="2816" y="1468"/>
                    <a:pt x="2714" y="1482"/>
                  </a:cubicBezTo>
                  <a:cubicBezTo>
                    <a:pt x="2699" y="1485"/>
                    <a:pt x="2685" y="1487"/>
                    <a:pt x="2670" y="1487"/>
                  </a:cubicBezTo>
                  <a:cubicBezTo>
                    <a:pt x="2611" y="1487"/>
                    <a:pt x="2554" y="1460"/>
                    <a:pt x="2515" y="1415"/>
                  </a:cubicBezTo>
                  <a:cubicBezTo>
                    <a:pt x="2494" y="1387"/>
                    <a:pt x="2466" y="1370"/>
                    <a:pt x="2434" y="1366"/>
                  </a:cubicBezTo>
                  <a:cubicBezTo>
                    <a:pt x="2427" y="1365"/>
                    <a:pt x="2419" y="1365"/>
                    <a:pt x="2410" y="1365"/>
                  </a:cubicBezTo>
                  <a:cubicBezTo>
                    <a:pt x="2364" y="1365"/>
                    <a:pt x="2298" y="1383"/>
                    <a:pt x="2207" y="1450"/>
                  </a:cubicBezTo>
                  <a:cubicBezTo>
                    <a:pt x="2179" y="1475"/>
                    <a:pt x="2144" y="1499"/>
                    <a:pt x="2112" y="1527"/>
                  </a:cubicBezTo>
                  <a:cubicBezTo>
                    <a:pt x="1982" y="1630"/>
                    <a:pt x="1859" y="1731"/>
                    <a:pt x="1756" y="1731"/>
                  </a:cubicBezTo>
                  <a:cubicBezTo>
                    <a:pt x="1740" y="1731"/>
                    <a:pt x="1724" y="1729"/>
                    <a:pt x="1709" y="1723"/>
                  </a:cubicBezTo>
                  <a:cubicBezTo>
                    <a:pt x="1657" y="1702"/>
                    <a:pt x="1622" y="1657"/>
                    <a:pt x="1615" y="1601"/>
                  </a:cubicBezTo>
                  <a:cubicBezTo>
                    <a:pt x="1590" y="1506"/>
                    <a:pt x="1615" y="1405"/>
                    <a:pt x="1685" y="1338"/>
                  </a:cubicBezTo>
                  <a:cubicBezTo>
                    <a:pt x="1730" y="1293"/>
                    <a:pt x="1755" y="1230"/>
                    <a:pt x="1755" y="1167"/>
                  </a:cubicBezTo>
                  <a:cubicBezTo>
                    <a:pt x="1755" y="1079"/>
                    <a:pt x="1769" y="992"/>
                    <a:pt x="1793" y="908"/>
                  </a:cubicBezTo>
                  <a:cubicBezTo>
                    <a:pt x="1818" y="806"/>
                    <a:pt x="1839" y="722"/>
                    <a:pt x="1804" y="603"/>
                  </a:cubicBezTo>
                  <a:cubicBezTo>
                    <a:pt x="1790" y="559"/>
                    <a:pt x="1778" y="544"/>
                    <a:pt x="1744" y="544"/>
                  </a:cubicBezTo>
                  <a:cubicBezTo>
                    <a:pt x="1726" y="544"/>
                    <a:pt x="1703" y="548"/>
                    <a:pt x="1671" y="554"/>
                  </a:cubicBezTo>
                  <a:cubicBezTo>
                    <a:pt x="1645" y="559"/>
                    <a:pt x="1613" y="566"/>
                    <a:pt x="1580" y="566"/>
                  </a:cubicBezTo>
                  <a:cubicBezTo>
                    <a:pt x="1522" y="566"/>
                    <a:pt x="1463" y="546"/>
                    <a:pt x="1429" y="467"/>
                  </a:cubicBezTo>
                  <a:cubicBezTo>
                    <a:pt x="1394" y="372"/>
                    <a:pt x="1384" y="271"/>
                    <a:pt x="1394" y="169"/>
                  </a:cubicBezTo>
                  <a:cubicBezTo>
                    <a:pt x="1398" y="134"/>
                    <a:pt x="1398" y="96"/>
                    <a:pt x="1391" y="57"/>
                  </a:cubicBezTo>
                  <a:lnTo>
                    <a:pt x="1387" y="57"/>
                  </a:lnTo>
                  <a:lnTo>
                    <a:pt x="1384" y="50"/>
                  </a:lnTo>
                  <a:lnTo>
                    <a:pt x="1380" y="46"/>
                  </a:lnTo>
                  <a:lnTo>
                    <a:pt x="1373" y="39"/>
                  </a:lnTo>
                  <a:lnTo>
                    <a:pt x="1359" y="25"/>
                  </a:lnTo>
                  <a:lnTo>
                    <a:pt x="1356" y="22"/>
                  </a:lnTo>
                  <a:lnTo>
                    <a:pt x="1345" y="15"/>
                  </a:lnTo>
                  <a:lnTo>
                    <a:pt x="1335" y="4"/>
                  </a:lnTo>
                  <a:lnTo>
                    <a:pt x="13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4812;p53">
              <a:extLst>
                <a:ext uri="{FF2B5EF4-FFF2-40B4-BE49-F238E27FC236}">
                  <a16:creationId xmlns:a16="http://schemas.microsoft.com/office/drawing/2014/main" id="{2BBC61AB-B951-4BDD-8947-230AF976037E}"/>
                </a:ext>
              </a:extLst>
            </p:cNvPr>
            <p:cNvSpPr/>
            <p:nvPr/>
          </p:nvSpPr>
          <p:spPr>
            <a:xfrm>
              <a:off x="2774359" y="1962182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4813;p53">
              <a:extLst>
                <a:ext uri="{FF2B5EF4-FFF2-40B4-BE49-F238E27FC236}">
                  <a16:creationId xmlns:a16="http://schemas.microsoft.com/office/drawing/2014/main" id="{B9BC8440-C3E9-41A9-AC24-960D6D494BF6}"/>
                </a:ext>
              </a:extLst>
            </p:cNvPr>
            <p:cNvSpPr/>
            <p:nvPr/>
          </p:nvSpPr>
          <p:spPr>
            <a:xfrm>
              <a:off x="2774115" y="1962657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5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4814;p53">
              <a:extLst>
                <a:ext uri="{FF2B5EF4-FFF2-40B4-BE49-F238E27FC236}">
                  <a16:creationId xmlns:a16="http://schemas.microsoft.com/office/drawing/2014/main" id="{8C9C5052-2202-4874-9DCA-F687B04D0297}"/>
                </a:ext>
              </a:extLst>
            </p:cNvPr>
            <p:cNvSpPr/>
            <p:nvPr/>
          </p:nvSpPr>
          <p:spPr>
            <a:xfrm>
              <a:off x="2774590" y="1961761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4815;p53">
              <a:extLst>
                <a:ext uri="{FF2B5EF4-FFF2-40B4-BE49-F238E27FC236}">
                  <a16:creationId xmlns:a16="http://schemas.microsoft.com/office/drawing/2014/main" id="{4775770A-256D-48EB-85AA-8867202E8A92}"/>
                </a:ext>
              </a:extLst>
            </p:cNvPr>
            <p:cNvSpPr/>
            <p:nvPr/>
          </p:nvSpPr>
          <p:spPr>
            <a:xfrm>
              <a:off x="2775595" y="1959521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0" y="18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4816;p53">
              <a:extLst>
                <a:ext uri="{FF2B5EF4-FFF2-40B4-BE49-F238E27FC236}">
                  <a16:creationId xmlns:a16="http://schemas.microsoft.com/office/drawing/2014/main" id="{9C7B2FF9-0652-4BB9-8882-021C9FFEA6EC}"/>
                </a:ext>
              </a:extLst>
            </p:cNvPr>
            <p:cNvSpPr/>
            <p:nvPr/>
          </p:nvSpPr>
          <p:spPr>
            <a:xfrm>
              <a:off x="2775310" y="1960145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0" y="2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4817;p53">
              <a:extLst>
                <a:ext uri="{FF2B5EF4-FFF2-40B4-BE49-F238E27FC236}">
                  <a16:creationId xmlns:a16="http://schemas.microsoft.com/office/drawing/2014/main" id="{9522AFB8-374F-4B4C-8B25-C48E22BEF1E1}"/>
                </a:ext>
              </a:extLst>
            </p:cNvPr>
            <p:cNvSpPr/>
            <p:nvPr/>
          </p:nvSpPr>
          <p:spPr>
            <a:xfrm>
              <a:off x="2775065" y="1960756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4818;p53">
              <a:extLst>
                <a:ext uri="{FF2B5EF4-FFF2-40B4-BE49-F238E27FC236}">
                  <a16:creationId xmlns:a16="http://schemas.microsoft.com/office/drawing/2014/main" id="{69067651-D6E1-479A-BC4D-A1587BB6B94B}"/>
                </a:ext>
              </a:extLst>
            </p:cNvPr>
            <p:cNvSpPr/>
            <p:nvPr/>
          </p:nvSpPr>
          <p:spPr>
            <a:xfrm>
              <a:off x="2774835" y="1961286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4819;p53">
              <a:extLst>
                <a:ext uri="{FF2B5EF4-FFF2-40B4-BE49-F238E27FC236}">
                  <a16:creationId xmlns:a16="http://schemas.microsoft.com/office/drawing/2014/main" id="{6BF353B7-6656-40F5-8713-B3CC1ED9D69B}"/>
                </a:ext>
              </a:extLst>
            </p:cNvPr>
            <p:cNvSpPr/>
            <p:nvPr/>
          </p:nvSpPr>
          <p:spPr>
            <a:xfrm>
              <a:off x="2773884" y="196309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4820;p53">
              <a:extLst>
                <a:ext uri="{FF2B5EF4-FFF2-40B4-BE49-F238E27FC236}">
                  <a16:creationId xmlns:a16="http://schemas.microsoft.com/office/drawing/2014/main" id="{C0232589-CD6C-4200-99F2-CDDFD1400AAF}"/>
                </a:ext>
              </a:extLst>
            </p:cNvPr>
            <p:cNvSpPr/>
            <p:nvPr/>
          </p:nvSpPr>
          <p:spPr>
            <a:xfrm>
              <a:off x="2772268" y="1965087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4821;p53">
              <a:extLst>
                <a:ext uri="{FF2B5EF4-FFF2-40B4-BE49-F238E27FC236}">
                  <a16:creationId xmlns:a16="http://schemas.microsoft.com/office/drawing/2014/main" id="{11768391-985B-4486-9599-AF69EC68BAA2}"/>
                </a:ext>
              </a:extLst>
            </p:cNvPr>
            <p:cNvSpPr/>
            <p:nvPr/>
          </p:nvSpPr>
          <p:spPr>
            <a:xfrm>
              <a:off x="2772839" y="1964517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4822;p53">
              <a:extLst>
                <a:ext uri="{FF2B5EF4-FFF2-40B4-BE49-F238E27FC236}">
                  <a16:creationId xmlns:a16="http://schemas.microsoft.com/office/drawing/2014/main" id="{D8F39B0F-EB4D-4635-B10F-08AA2A0D8CB9}"/>
                </a:ext>
              </a:extLst>
            </p:cNvPr>
            <p:cNvSpPr/>
            <p:nvPr/>
          </p:nvSpPr>
          <p:spPr>
            <a:xfrm>
              <a:off x="2771983" y="196531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4823;p53">
              <a:extLst>
                <a:ext uri="{FF2B5EF4-FFF2-40B4-BE49-F238E27FC236}">
                  <a16:creationId xmlns:a16="http://schemas.microsoft.com/office/drawing/2014/main" id="{C11A80EA-005B-4D84-A90D-54A170FF7FC4}"/>
                </a:ext>
              </a:extLst>
            </p:cNvPr>
            <p:cNvSpPr/>
            <p:nvPr/>
          </p:nvSpPr>
          <p:spPr>
            <a:xfrm>
              <a:off x="2773599" y="196351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4824;p53">
              <a:extLst>
                <a:ext uri="{FF2B5EF4-FFF2-40B4-BE49-F238E27FC236}">
                  <a16:creationId xmlns:a16="http://schemas.microsoft.com/office/drawing/2014/main" id="{855BC71F-6A9E-4AA8-8639-4F6BC1F641C3}"/>
                </a:ext>
              </a:extLst>
            </p:cNvPr>
            <p:cNvSpPr/>
            <p:nvPr/>
          </p:nvSpPr>
          <p:spPr>
            <a:xfrm>
              <a:off x="2773070" y="1964178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4825;p53">
              <a:extLst>
                <a:ext uri="{FF2B5EF4-FFF2-40B4-BE49-F238E27FC236}">
                  <a16:creationId xmlns:a16="http://schemas.microsoft.com/office/drawing/2014/main" id="{50CAF9F7-91B6-4644-B076-394B326D885F}"/>
                </a:ext>
              </a:extLst>
            </p:cNvPr>
            <p:cNvSpPr/>
            <p:nvPr/>
          </p:nvSpPr>
          <p:spPr>
            <a:xfrm>
              <a:off x="2773355" y="1963852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4826;p53">
              <a:extLst>
                <a:ext uri="{FF2B5EF4-FFF2-40B4-BE49-F238E27FC236}">
                  <a16:creationId xmlns:a16="http://schemas.microsoft.com/office/drawing/2014/main" id="{B2825E5B-3A94-4753-BBD5-E9573DCDAA6B}"/>
                </a:ext>
              </a:extLst>
            </p:cNvPr>
            <p:cNvSpPr/>
            <p:nvPr/>
          </p:nvSpPr>
          <p:spPr>
            <a:xfrm>
              <a:off x="2776776" y="1956384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1" y="22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4827;p53">
              <a:extLst>
                <a:ext uri="{FF2B5EF4-FFF2-40B4-BE49-F238E27FC236}">
                  <a16:creationId xmlns:a16="http://schemas.microsoft.com/office/drawing/2014/main" id="{4EB8AA65-BDD3-4015-B96D-F0C7F1E4800C}"/>
                </a:ext>
              </a:extLst>
            </p:cNvPr>
            <p:cNvSpPr/>
            <p:nvPr/>
          </p:nvSpPr>
          <p:spPr>
            <a:xfrm>
              <a:off x="2777496" y="1954062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4828;p53">
              <a:extLst>
                <a:ext uri="{FF2B5EF4-FFF2-40B4-BE49-F238E27FC236}">
                  <a16:creationId xmlns:a16="http://schemas.microsoft.com/office/drawing/2014/main" id="{8FE551E3-F4E1-4510-B980-35A309472EF5}"/>
                </a:ext>
              </a:extLst>
            </p:cNvPr>
            <p:cNvSpPr/>
            <p:nvPr/>
          </p:nvSpPr>
          <p:spPr>
            <a:xfrm>
              <a:off x="2777632" y="1953628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4829;p53">
              <a:extLst>
                <a:ext uri="{FF2B5EF4-FFF2-40B4-BE49-F238E27FC236}">
                  <a16:creationId xmlns:a16="http://schemas.microsoft.com/office/drawing/2014/main" id="{8636DDBD-25BB-4C99-801C-0D6696C8A654}"/>
                </a:ext>
              </a:extLst>
            </p:cNvPr>
            <p:cNvSpPr/>
            <p:nvPr/>
          </p:nvSpPr>
          <p:spPr>
            <a:xfrm>
              <a:off x="2776926" y="195590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0" y="18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4830;p53">
              <a:extLst>
                <a:ext uri="{FF2B5EF4-FFF2-40B4-BE49-F238E27FC236}">
                  <a16:creationId xmlns:a16="http://schemas.microsoft.com/office/drawing/2014/main" id="{5985F1AA-0511-43C2-BB6B-A48533C14384}"/>
                </a:ext>
              </a:extLst>
            </p:cNvPr>
            <p:cNvSpPr/>
            <p:nvPr/>
          </p:nvSpPr>
          <p:spPr>
            <a:xfrm>
              <a:off x="2777251" y="195495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4831;p53">
              <a:extLst>
                <a:ext uri="{FF2B5EF4-FFF2-40B4-BE49-F238E27FC236}">
                  <a16:creationId xmlns:a16="http://schemas.microsoft.com/office/drawing/2014/main" id="{985444FA-1D56-4855-8543-E9E8469DC127}"/>
                </a:ext>
              </a:extLst>
            </p:cNvPr>
            <p:cNvSpPr/>
            <p:nvPr/>
          </p:nvSpPr>
          <p:spPr>
            <a:xfrm>
              <a:off x="2777781" y="195324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4832;p53">
              <a:extLst>
                <a:ext uri="{FF2B5EF4-FFF2-40B4-BE49-F238E27FC236}">
                  <a16:creationId xmlns:a16="http://schemas.microsoft.com/office/drawing/2014/main" id="{60C33BE7-AFBD-4DC7-A8EC-A7515DA8B192}"/>
                </a:ext>
              </a:extLst>
            </p:cNvPr>
            <p:cNvSpPr/>
            <p:nvPr/>
          </p:nvSpPr>
          <p:spPr>
            <a:xfrm>
              <a:off x="2777061" y="1955434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4833;p53">
              <a:extLst>
                <a:ext uri="{FF2B5EF4-FFF2-40B4-BE49-F238E27FC236}">
                  <a16:creationId xmlns:a16="http://schemas.microsoft.com/office/drawing/2014/main" id="{91830772-3ABE-4BD8-B7DC-D9A1C583C594}"/>
                </a:ext>
              </a:extLst>
            </p:cNvPr>
            <p:cNvSpPr/>
            <p:nvPr/>
          </p:nvSpPr>
          <p:spPr>
            <a:xfrm>
              <a:off x="2776586" y="195691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4834;p53">
              <a:extLst>
                <a:ext uri="{FF2B5EF4-FFF2-40B4-BE49-F238E27FC236}">
                  <a16:creationId xmlns:a16="http://schemas.microsoft.com/office/drawing/2014/main" id="{C75C71A9-C8D6-4453-9618-6CD9F46F7E62}"/>
                </a:ext>
              </a:extLst>
            </p:cNvPr>
            <p:cNvSpPr/>
            <p:nvPr/>
          </p:nvSpPr>
          <p:spPr>
            <a:xfrm>
              <a:off x="2776206" y="1957959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4835;p53">
              <a:extLst>
                <a:ext uri="{FF2B5EF4-FFF2-40B4-BE49-F238E27FC236}">
                  <a16:creationId xmlns:a16="http://schemas.microsoft.com/office/drawing/2014/main" id="{EC9FE463-0B60-40CA-8031-2CC5530FEBA1}"/>
                </a:ext>
              </a:extLst>
            </p:cNvPr>
            <p:cNvSpPr/>
            <p:nvPr/>
          </p:nvSpPr>
          <p:spPr>
            <a:xfrm>
              <a:off x="2776016" y="1958475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4836;p53">
              <a:extLst>
                <a:ext uri="{FF2B5EF4-FFF2-40B4-BE49-F238E27FC236}">
                  <a16:creationId xmlns:a16="http://schemas.microsoft.com/office/drawing/2014/main" id="{59377F8F-47A3-463A-97BC-ECF9BDC0293C}"/>
                </a:ext>
              </a:extLst>
            </p:cNvPr>
            <p:cNvSpPr/>
            <p:nvPr/>
          </p:nvSpPr>
          <p:spPr>
            <a:xfrm>
              <a:off x="2776396" y="1957430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4837;p53">
              <a:extLst>
                <a:ext uri="{FF2B5EF4-FFF2-40B4-BE49-F238E27FC236}">
                  <a16:creationId xmlns:a16="http://schemas.microsoft.com/office/drawing/2014/main" id="{3D844C30-CC2C-486D-B3E0-9B02A8B3CA57}"/>
                </a:ext>
              </a:extLst>
            </p:cNvPr>
            <p:cNvSpPr/>
            <p:nvPr/>
          </p:nvSpPr>
          <p:spPr>
            <a:xfrm>
              <a:off x="2777401" y="195448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4838;p53">
              <a:extLst>
                <a:ext uri="{FF2B5EF4-FFF2-40B4-BE49-F238E27FC236}">
                  <a16:creationId xmlns:a16="http://schemas.microsoft.com/office/drawing/2014/main" id="{2B270CB1-AB75-4213-ACEC-2FED9537B2F9}"/>
                </a:ext>
              </a:extLst>
            </p:cNvPr>
            <p:cNvSpPr/>
            <p:nvPr/>
          </p:nvSpPr>
          <p:spPr>
            <a:xfrm>
              <a:off x="2772554" y="1964802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4839;p53">
              <a:extLst>
                <a:ext uri="{FF2B5EF4-FFF2-40B4-BE49-F238E27FC236}">
                  <a16:creationId xmlns:a16="http://schemas.microsoft.com/office/drawing/2014/main" id="{5C0EB6C1-C49F-4CED-B5F1-CCC1425967A3}"/>
                </a:ext>
              </a:extLst>
            </p:cNvPr>
            <p:cNvSpPr/>
            <p:nvPr/>
          </p:nvSpPr>
          <p:spPr>
            <a:xfrm>
              <a:off x="2775826" y="195900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4840;p53">
              <a:extLst>
                <a:ext uri="{FF2B5EF4-FFF2-40B4-BE49-F238E27FC236}">
                  <a16:creationId xmlns:a16="http://schemas.microsoft.com/office/drawing/2014/main" id="{E3F10417-C4A5-48E7-8CA1-E41D7E06F164}"/>
                </a:ext>
              </a:extLst>
            </p:cNvPr>
            <p:cNvSpPr/>
            <p:nvPr/>
          </p:nvSpPr>
          <p:spPr>
            <a:xfrm>
              <a:off x="2771698" y="196550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4841;p53">
              <a:extLst>
                <a:ext uri="{FF2B5EF4-FFF2-40B4-BE49-F238E27FC236}">
                  <a16:creationId xmlns:a16="http://schemas.microsoft.com/office/drawing/2014/main" id="{30B615BA-CEAB-40FA-8BFB-EA841456A72F}"/>
                </a:ext>
              </a:extLst>
            </p:cNvPr>
            <p:cNvSpPr/>
            <p:nvPr/>
          </p:nvSpPr>
          <p:spPr>
            <a:xfrm>
              <a:off x="2800401" y="195191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4842;p53">
              <a:extLst>
                <a:ext uri="{FF2B5EF4-FFF2-40B4-BE49-F238E27FC236}">
                  <a16:creationId xmlns:a16="http://schemas.microsoft.com/office/drawing/2014/main" id="{6C6846CF-443A-425A-B933-D80C8F78DE63}"/>
                </a:ext>
              </a:extLst>
            </p:cNvPr>
            <p:cNvSpPr/>
            <p:nvPr/>
          </p:nvSpPr>
          <p:spPr>
            <a:xfrm>
              <a:off x="2800591" y="195258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4843;p53">
              <a:extLst>
                <a:ext uri="{FF2B5EF4-FFF2-40B4-BE49-F238E27FC236}">
                  <a16:creationId xmlns:a16="http://schemas.microsoft.com/office/drawing/2014/main" id="{9929DDF4-3B96-4F9B-89CA-AAD12D8AB66F}"/>
                </a:ext>
              </a:extLst>
            </p:cNvPr>
            <p:cNvSpPr/>
            <p:nvPr/>
          </p:nvSpPr>
          <p:spPr>
            <a:xfrm>
              <a:off x="2800591" y="19530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4844;p53">
              <a:extLst>
                <a:ext uri="{FF2B5EF4-FFF2-40B4-BE49-F238E27FC236}">
                  <a16:creationId xmlns:a16="http://schemas.microsoft.com/office/drawing/2014/main" id="{67581594-3685-441B-8839-4F83545A0C1A}"/>
                </a:ext>
              </a:extLst>
            </p:cNvPr>
            <p:cNvSpPr/>
            <p:nvPr/>
          </p:nvSpPr>
          <p:spPr>
            <a:xfrm>
              <a:off x="2820930" y="193627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4845;p53">
              <a:extLst>
                <a:ext uri="{FF2B5EF4-FFF2-40B4-BE49-F238E27FC236}">
                  <a16:creationId xmlns:a16="http://schemas.microsoft.com/office/drawing/2014/main" id="{EF363A23-03D2-4574-A08D-64950591E8D8}"/>
                </a:ext>
              </a:extLst>
            </p:cNvPr>
            <p:cNvSpPr/>
            <p:nvPr/>
          </p:nvSpPr>
          <p:spPr>
            <a:xfrm>
              <a:off x="2800550" y="195229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4846;p53">
              <a:extLst>
                <a:ext uri="{FF2B5EF4-FFF2-40B4-BE49-F238E27FC236}">
                  <a16:creationId xmlns:a16="http://schemas.microsoft.com/office/drawing/2014/main" id="{8859ECC1-1FEA-46C5-ADB7-E20AF59C4FA0}"/>
                </a:ext>
              </a:extLst>
            </p:cNvPr>
            <p:cNvSpPr/>
            <p:nvPr/>
          </p:nvSpPr>
          <p:spPr>
            <a:xfrm>
              <a:off x="2783293" y="1890642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4847;p53">
              <a:extLst>
                <a:ext uri="{FF2B5EF4-FFF2-40B4-BE49-F238E27FC236}">
                  <a16:creationId xmlns:a16="http://schemas.microsoft.com/office/drawing/2014/main" id="{E023A7DE-C1B7-4261-96C0-7ADEE46526EC}"/>
                </a:ext>
              </a:extLst>
            </p:cNvPr>
            <p:cNvSpPr/>
            <p:nvPr/>
          </p:nvSpPr>
          <p:spPr>
            <a:xfrm>
              <a:off x="2821609" y="1933425"/>
              <a:ext cx="0" cy="109"/>
            </a:xfrm>
            <a:custGeom>
              <a:avLst/>
              <a:gdLst/>
              <a:ahLst/>
              <a:cxnLst/>
              <a:rect l="l" t="t" r="r" b="b"/>
              <a:pathLst>
                <a:path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4848;p53">
              <a:extLst>
                <a:ext uri="{FF2B5EF4-FFF2-40B4-BE49-F238E27FC236}">
                  <a16:creationId xmlns:a16="http://schemas.microsoft.com/office/drawing/2014/main" id="{54675DEC-548F-4711-97F7-3DCDFE4A97C6}"/>
                </a:ext>
              </a:extLst>
            </p:cNvPr>
            <p:cNvSpPr/>
            <p:nvPr/>
          </p:nvSpPr>
          <p:spPr>
            <a:xfrm>
              <a:off x="2821555" y="193285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4849;p53">
              <a:extLst>
                <a:ext uri="{FF2B5EF4-FFF2-40B4-BE49-F238E27FC236}">
                  <a16:creationId xmlns:a16="http://schemas.microsoft.com/office/drawing/2014/main" id="{A9428D6D-9728-40B9-83F4-FEAE26DB80AE}"/>
                </a:ext>
              </a:extLst>
            </p:cNvPr>
            <p:cNvSpPr/>
            <p:nvPr/>
          </p:nvSpPr>
          <p:spPr>
            <a:xfrm>
              <a:off x="2787380" y="1905767"/>
              <a:ext cx="964" cy="2390"/>
            </a:xfrm>
            <a:custGeom>
              <a:avLst/>
              <a:gdLst/>
              <a:ahLst/>
              <a:cxnLst/>
              <a:rect l="l" t="t" r="r" b="b"/>
              <a:pathLst>
                <a:path w="71" h="176" extrusionOk="0">
                  <a:moveTo>
                    <a:pt x="0" y="175"/>
                  </a:moveTo>
                  <a:cubicBezTo>
                    <a:pt x="46" y="130"/>
                    <a:pt x="70" y="67"/>
                    <a:pt x="70" y="0"/>
                  </a:cubicBezTo>
                  <a:cubicBezTo>
                    <a:pt x="70" y="67"/>
                    <a:pt x="46" y="130"/>
                    <a:pt x="0" y="17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4850;p53">
              <a:extLst>
                <a:ext uri="{FF2B5EF4-FFF2-40B4-BE49-F238E27FC236}">
                  <a16:creationId xmlns:a16="http://schemas.microsoft.com/office/drawing/2014/main" id="{BE5DA5FE-6BE6-4E69-AB10-9D83AE411E62}"/>
                </a:ext>
              </a:extLst>
            </p:cNvPr>
            <p:cNvSpPr/>
            <p:nvPr/>
          </p:nvSpPr>
          <p:spPr>
            <a:xfrm>
              <a:off x="2782913" y="1890262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4851;p53">
              <a:extLst>
                <a:ext uri="{FF2B5EF4-FFF2-40B4-BE49-F238E27FC236}">
                  <a16:creationId xmlns:a16="http://schemas.microsoft.com/office/drawing/2014/main" id="{83CBFBAA-8E17-4DA4-ABB8-8E0713D49BEC}"/>
                </a:ext>
              </a:extLst>
            </p:cNvPr>
            <p:cNvSpPr/>
            <p:nvPr/>
          </p:nvSpPr>
          <p:spPr>
            <a:xfrm>
              <a:off x="2783198" y="189054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4852;p53">
              <a:extLst>
                <a:ext uri="{FF2B5EF4-FFF2-40B4-BE49-F238E27FC236}">
                  <a16:creationId xmlns:a16="http://schemas.microsoft.com/office/drawing/2014/main" id="{201AEA4C-EB5B-41E0-9060-2EC770DD327D}"/>
                </a:ext>
              </a:extLst>
            </p:cNvPr>
            <p:cNvSpPr/>
            <p:nvPr/>
          </p:nvSpPr>
          <p:spPr>
            <a:xfrm>
              <a:off x="2815988" y="1913221"/>
              <a:ext cx="299" cy="1018"/>
            </a:xfrm>
            <a:custGeom>
              <a:avLst/>
              <a:gdLst/>
              <a:ahLst/>
              <a:cxnLst/>
              <a:rect l="l" t="t" r="r" b="b"/>
              <a:pathLst>
                <a:path w="22" h="75" extrusionOk="0">
                  <a:moveTo>
                    <a:pt x="1" y="1"/>
                  </a:moveTo>
                  <a:cubicBezTo>
                    <a:pt x="18" y="8"/>
                    <a:pt x="22" y="36"/>
                    <a:pt x="22" y="74"/>
                  </a:cubicBezTo>
                  <a:cubicBezTo>
                    <a:pt x="22" y="36"/>
                    <a:pt x="18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4853;p53">
              <a:extLst>
                <a:ext uri="{FF2B5EF4-FFF2-40B4-BE49-F238E27FC236}">
                  <a16:creationId xmlns:a16="http://schemas.microsoft.com/office/drawing/2014/main" id="{90B483FD-0A8C-4651-94D1-711DEC931324}"/>
                </a:ext>
              </a:extLst>
            </p:cNvPr>
            <p:cNvSpPr/>
            <p:nvPr/>
          </p:nvSpPr>
          <p:spPr>
            <a:xfrm>
              <a:off x="2821650" y="1933995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4854;p53">
              <a:extLst>
                <a:ext uri="{FF2B5EF4-FFF2-40B4-BE49-F238E27FC236}">
                  <a16:creationId xmlns:a16="http://schemas.microsoft.com/office/drawing/2014/main" id="{95F78371-FF5E-44A3-8C37-DF598B3D2704}"/>
                </a:ext>
              </a:extLst>
            </p:cNvPr>
            <p:cNvSpPr/>
            <p:nvPr/>
          </p:nvSpPr>
          <p:spPr>
            <a:xfrm>
              <a:off x="2782574" y="18899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4855;p53">
              <a:extLst>
                <a:ext uri="{FF2B5EF4-FFF2-40B4-BE49-F238E27FC236}">
                  <a16:creationId xmlns:a16="http://schemas.microsoft.com/office/drawing/2014/main" id="{679BF8BB-4CE3-4D0E-83CC-4DBFC7C717C2}"/>
                </a:ext>
              </a:extLst>
            </p:cNvPr>
            <p:cNvSpPr/>
            <p:nvPr/>
          </p:nvSpPr>
          <p:spPr>
            <a:xfrm>
              <a:off x="2782723" y="189007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4856;p53">
              <a:extLst>
                <a:ext uri="{FF2B5EF4-FFF2-40B4-BE49-F238E27FC236}">
                  <a16:creationId xmlns:a16="http://schemas.microsoft.com/office/drawing/2014/main" id="{0E654E52-4184-4F32-8276-C8D4EA1E1586}"/>
                </a:ext>
              </a:extLst>
            </p:cNvPr>
            <p:cNvSpPr/>
            <p:nvPr/>
          </p:nvSpPr>
          <p:spPr>
            <a:xfrm>
              <a:off x="2783103" y="1890411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4857;p53">
              <a:extLst>
                <a:ext uri="{FF2B5EF4-FFF2-40B4-BE49-F238E27FC236}">
                  <a16:creationId xmlns:a16="http://schemas.microsoft.com/office/drawing/2014/main" id="{FF436AAB-75F8-4AD9-868E-2555F0B5E971}"/>
                </a:ext>
              </a:extLst>
            </p:cNvPr>
            <p:cNvSpPr/>
            <p:nvPr/>
          </p:nvSpPr>
          <p:spPr>
            <a:xfrm>
              <a:off x="2783334" y="1890696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4858;p53">
              <a:extLst>
                <a:ext uri="{FF2B5EF4-FFF2-40B4-BE49-F238E27FC236}">
                  <a16:creationId xmlns:a16="http://schemas.microsoft.com/office/drawing/2014/main" id="{7DA1AAA7-744A-4A53-9743-BF814DD5CAB9}"/>
                </a:ext>
              </a:extLst>
            </p:cNvPr>
            <p:cNvSpPr/>
            <p:nvPr/>
          </p:nvSpPr>
          <p:spPr>
            <a:xfrm>
              <a:off x="2821324" y="1935950"/>
              <a:ext cx="0" cy="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4859;p53">
              <a:extLst>
                <a:ext uri="{FF2B5EF4-FFF2-40B4-BE49-F238E27FC236}">
                  <a16:creationId xmlns:a16="http://schemas.microsoft.com/office/drawing/2014/main" id="{B80BA100-54DC-46A0-A137-D1A85BEC06A6}"/>
                </a:ext>
              </a:extLst>
            </p:cNvPr>
            <p:cNvSpPr/>
            <p:nvPr/>
          </p:nvSpPr>
          <p:spPr>
            <a:xfrm>
              <a:off x="2821609" y="1934945"/>
              <a:ext cx="0" cy="68"/>
            </a:xfrm>
            <a:custGeom>
              <a:avLst/>
              <a:gdLst/>
              <a:ahLst/>
              <a:cxnLst/>
              <a:rect l="l" t="t" r="r" b="b"/>
              <a:pathLst>
                <a:path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4860;p53">
              <a:extLst>
                <a:ext uri="{FF2B5EF4-FFF2-40B4-BE49-F238E27FC236}">
                  <a16:creationId xmlns:a16="http://schemas.microsoft.com/office/drawing/2014/main" id="{DA4A00BF-E03B-4FC3-A0DA-5DC7FCEBA908}"/>
                </a:ext>
              </a:extLst>
            </p:cNvPr>
            <p:cNvSpPr/>
            <p:nvPr/>
          </p:nvSpPr>
          <p:spPr>
            <a:xfrm>
              <a:off x="2821650" y="193442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4"/>
                  </a:lnTo>
                  <a:cubicBezTo>
                    <a:pt x="1" y="0"/>
                    <a:pt x="1" y="7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4861;p53">
              <a:extLst>
                <a:ext uri="{FF2B5EF4-FFF2-40B4-BE49-F238E27FC236}">
                  <a16:creationId xmlns:a16="http://schemas.microsoft.com/office/drawing/2014/main" id="{9A82C8D8-0C4B-4343-B44C-E6B69A237962}"/>
                </a:ext>
              </a:extLst>
            </p:cNvPr>
            <p:cNvSpPr/>
            <p:nvPr/>
          </p:nvSpPr>
          <p:spPr>
            <a:xfrm>
              <a:off x="2821039" y="1936330"/>
              <a:ext cx="0" cy="54"/>
            </a:xfrm>
            <a:custGeom>
              <a:avLst/>
              <a:gdLst/>
              <a:ahLst/>
              <a:cxnLst/>
              <a:rect l="l" t="t" r="r" b="b"/>
              <a:pathLst>
                <a:path h="4" extrusionOk="0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4862;p53">
              <a:extLst>
                <a:ext uri="{FF2B5EF4-FFF2-40B4-BE49-F238E27FC236}">
                  <a16:creationId xmlns:a16="http://schemas.microsoft.com/office/drawing/2014/main" id="{7E0C85DB-04C6-4AE5-8DFB-BC709C361B8A}"/>
                </a:ext>
              </a:extLst>
            </p:cNvPr>
            <p:cNvSpPr/>
            <p:nvPr/>
          </p:nvSpPr>
          <p:spPr>
            <a:xfrm>
              <a:off x="2821460" y="193542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4863;p53">
              <a:extLst>
                <a:ext uri="{FF2B5EF4-FFF2-40B4-BE49-F238E27FC236}">
                  <a16:creationId xmlns:a16="http://schemas.microsoft.com/office/drawing/2014/main" id="{1ADDE8C3-286B-4F02-AD62-A31140C4C702}"/>
                </a:ext>
              </a:extLst>
            </p:cNvPr>
            <p:cNvSpPr/>
            <p:nvPr/>
          </p:nvSpPr>
          <p:spPr>
            <a:xfrm>
              <a:off x="2154289" y="1586085"/>
              <a:ext cx="69123" cy="54935"/>
            </a:xfrm>
            <a:custGeom>
              <a:avLst/>
              <a:gdLst/>
              <a:ahLst/>
              <a:cxnLst/>
              <a:rect l="l" t="t" r="r" b="b"/>
              <a:pathLst>
                <a:path w="5091" h="4046" extrusionOk="0">
                  <a:moveTo>
                    <a:pt x="2111" y="1"/>
                  </a:moveTo>
                  <a:cubicBezTo>
                    <a:pt x="1912" y="1"/>
                    <a:pt x="1254" y="150"/>
                    <a:pt x="1054" y="352"/>
                  </a:cubicBezTo>
                  <a:cubicBezTo>
                    <a:pt x="897" y="510"/>
                    <a:pt x="645" y="541"/>
                    <a:pt x="442" y="569"/>
                  </a:cubicBezTo>
                  <a:cubicBezTo>
                    <a:pt x="361" y="580"/>
                    <a:pt x="249" y="594"/>
                    <a:pt x="221" y="611"/>
                  </a:cubicBezTo>
                  <a:cubicBezTo>
                    <a:pt x="214" y="681"/>
                    <a:pt x="172" y="741"/>
                    <a:pt x="113" y="772"/>
                  </a:cubicBezTo>
                  <a:cubicBezTo>
                    <a:pt x="102" y="779"/>
                    <a:pt x="88" y="786"/>
                    <a:pt x="74" y="790"/>
                  </a:cubicBezTo>
                  <a:lnTo>
                    <a:pt x="78" y="804"/>
                  </a:lnTo>
                  <a:lnTo>
                    <a:pt x="81" y="814"/>
                  </a:lnTo>
                  <a:cubicBezTo>
                    <a:pt x="81" y="821"/>
                    <a:pt x="85" y="828"/>
                    <a:pt x="85" y="835"/>
                  </a:cubicBezTo>
                  <a:lnTo>
                    <a:pt x="88" y="849"/>
                  </a:lnTo>
                  <a:cubicBezTo>
                    <a:pt x="88" y="860"/>
                    <a:pt x="92" y="867"/>
                    <a:pt x="92" y="877"/>
                  </a:cubicBezTo>
                  <a:lnTo>
                    <a:pt x="95" y="895"/>
                  </a:lnTo>
                  <a:cubicBezTo>
                    <a:pt x="95" y="902"/>
                    <a:pt x="95" y="909"/>
                    <a:pt x="99" y="916"/>
                  </a:cubicBezTo>
                  <a:cubicBezTo>
                    <a:pt x="99" y="926"/>
                    <a:pt x="99" y="930"/>
                    <a:pt x="99" y="933"/>
                  </a:cubicBezTo>
                  <a:cubicBezTo>
                    <a:pt x="99" y="940"/>
                    <a:pt x="99" y="951"/>
                    <a:pt x="102" y="958"/>
                  </a:cubicBezTo>
                  <a:cubicBezTo>
                    <a:pt x="102" y="965"/>
                    <a:pt x="102" y="972"/>
                    <a:pt x="102" y="979"/>
                  </a:cubicBezTo>
                  <a:lnTo>
                    <a:pt x="102" y="1000"/>
                  </a:lnTo>
                  <a:lnTo>
                    <a:pt x="102" y="1021"/>
                  </a:lnTo>
                  <a:lnTo>
                    <a:pt x="102" y="1045"/>
                  </a:lnTo>
                  <a:lnTo>
                    <a:pt x="102" y="1066"/>
                  </a:lnTo>
                  <a:lnTo>
                    <a:pt x="102" y="1091"/>
                  </a:lnTo>
                  <a:lnTo>
                    <a:pt x="102" y="1112"/>
                  </a:lnTo>
                  <a:lnTo>
                    <a:pt x="102" y="1136"/>
                  </a:lnTo>
                  <a:lnTo>
                    <a:pt x="102" y="1157"/>
                  </a:lnTo>
                  <a:lnTo>
                    <a:pt x="102" y="1182"/>
                  </a:lnTo>
                  <a:lnTo>
                    <a:pt x="102" y="1203"/>
                  </a:lnTo>
                  <a:cubicBezTo>
                    <a:pt x="102" y="1206"/>
                    <a:pt x="102" y="1217"/>
                    <a:pt x="99" y="1224"/>
                  </a:cubicBezTo>
                  <a:cubicBezTo>
                    <a:pt x="95" y="1234"/>
                    <a:pt x="99" y="1238"/>
                    <a:pt x="95" y="1245"/>
                  </a:cubicBezTo>
                  <a:cubicBezTo>
                    <a:pt x="92" y="1252"/>
                    <a:pt x="92" y="1259"/>
                    <a:pt x="88" y="1269"/>
                  </a:cubicBezTo>
                  <a:cubicBezTo>
                    <a:pt x="88" y="1276"/>
                    <a:pt x="88" y="1280"/>
                    <a:pt x="85" y="1287"/>
                  </a:cubicBezTo>
                  <a:cubicBezTo>
                    <a:pt x="85" y="1294"/>
                    <a:pt x="81" y="1301"/>
                    <a:pt x="78" y="1308"/>
                  </a:cubicBezTo>
                  <a:cubicBezTo>
                    <a:pt x="78" y="1318"/>
                    <a:pt x="78" y="1318"/>
                    <a:pt x="74" y="1325"/>
                  </a:cubicBezTo>
                  <a:cubicBezTo>
                    <a:pt x="74" y="1329"/>
                    <a:pt x="67" y="1339"/>
                    <a:pt x="64" y="1350"/>
                  </a:cubicBezTo>
                  <a:cubicBezTo>
                    <a:pt x="64" y="1357"/>
                    <a:pt x="64" y="1357"/>
                    <a:pt x="60" y="1360"/>
                  </a:cubicBezTo>
                  <a:cubicBezTo>
                    <a:pt x="57" y="1371"/>
                    <a:pt x="50" y="1381"/>
                    <a:pt x="43" y="1392"/>
                  </a:cubicBezTo>
                  <a:cubicBezTo>
                    <a:pt x="1" y="1458"/>
                    <a:pt x="4" y="1479"/>
                    <a:pt x="4" y="1479"/>
                  </a:cubicBezTo>
                  <a:cubicBezTo>
                    <a:pt x="8" y="1479"/>
                    <a:pt x="18" y="1497"/>
                    <a:pt x="57" y="1518"/>
                  </a:cubicBezTo>
                  <a:cubicBezTo>
                    <a:pt x="172" y="1584"/>
                    <a:pt x="211" y="1735"/>
                    <a:pt x="211" y="1844"/>
                  </a:cubicBezTo>
                  <a:cubicBezTo>
                    <a:pt x="211" y="1865"/>
                    <a:pt x="218" y="1886"/>
                    <a:pt x="228" y="1903"/>
                  </a:cubicBezTo>
                  <a:cubicBezTo>
                    <a:pt x="263" y="1973"/>
                    <a:pt x="284" y="2050"/>
                    <a:pt x="284" y="2131"/>
                  </a:cubicBezTo>
                  <a:cubicBezTo>
                    <a:pt x="298" y="2362"/>
                    <a:pt x="354" y="2474"/>
                    <a:pt x="403" y="2530"/>
                  </a:cubicBezTo>
                  <a:cubicBezTo>
                    <a:pt x="407" y="2537"/>
                    <a:pt x="414" y="2544"/>
                    <a:pt x="421" y="2554"/>
                  </a:cubicBezTo>
                  <a:lnTo>
                    <a:pt x="424" y="2561"/>
                  </a:lnTo>
                  <a:cubicBezTo>
                    <a:pt x="428" y="2565"/>
                    <a:pt x="431" y="2572"/>
                    <a:pt x="435" y="2579"/>
                  </a:cubicBezTo>
                  <a:lnTo>
                    <a:pt x="438" y="2589"/>
                  </a:lnTo>
                  <a:cubicBezTo>
                    <a:pt x="442" y="2596"/>
                    <a:pt x="442" y="2600"/>
                    <a:pt x="445" y="2607"/>
                  </a:cubicBezTo>
                  <a:cubicBezTo>
                    <a:pt x="445" y="2610"/>
                    <a:pt x="445" y="2614"/>
                    <a:pt x="449" y="2621"/>
                  </a:cubicBezTo>
                  <a:cubicBezTo>
                    <a:pt x="449" y="2624"/>
                    <a:pt x="449" y="2628"/>
                    <a:pt x="452" y="2635"/>
                  </a:cubicBezTo>
                  <a:cubicBezTo>
                    <a:pt x="456" y="2656"/>
                    <a:pt x="459" y="2677"/>
                    <a:pt x="459" y="2698"/>
                  </a:cubicBezTo>
                  <a:lnTo>
                    <a:pt x="459" y="2705"/>
                  </a:lnTo>
                  <a:lnTo>
                    <a:pt x="459" y="2726"/>
                  </a:lnTo>
                  <a:cubicBezTo>
                    <a:pt x="459" y="2733"/>
                    <a:pt x="459" y="2740"/>
                    <a:pt x="456" y="2747"/>
                  </a:cubicBezTo>
                  <a:cubicBezTo>
                    <a:pt x="452" y="2754"/>
                    <a:pt x="456" y="2750"/>
                    <a:pt x="456" y="2754"/>
                  </a:cubicBezTo>
                  <a:cubicBezTo>
                    <a:pt x="456" y="2757"/>
                    <a:pt x="456" y="2760"/>
                    <a:pt x="455" y="2762"/>
                  </a:cubicBezTo>
                  <a:lnTo>
                    <a:pt x="455" y="2762"/>
                  </a:lnTo>
                  <a:cubicBezTo>
                    <a:pt x="454" y="2762"/>
                    <a:pt x="453" y="2761"/>
                    <a:pt x="452" y="2761"/>
                  </a:cubicBezTo>
                  <a:lnTo>
                    <a:pt x="449" y="2792"/>
                  </a:lnTo>
                  <a:cubicBezTo>
                    <a:pt x="452" y="2781"/>
                    <a:pt x="454" y="2773"/>
                    <a:pt x="455" y="2762"/>
                  </a:cubicBezTo>
                  <a:lnTo>
                    <a:pt x="455" y="2762"/>
                  </a:lnTo>
                  <a:cubicBezTo>
                    <a:pt x="479" y="2776"/>
                    <a:pt x="499" y="2789"/>
                    <a:pt x="519" y="2803"/>
                  </a:cubicBezTo>
                  <a:lnTo>
                    <a:pt x="529" y="2810"/>
                  </a:lnTo>
                  <a:cubicBezTo>
                    <a:pt x="547" y="2824"/>
                    <a:pt x="568" y="2834"/>
                    <a:pt x="589" y="2845"/>
                  </a:cubicBezTo>
                  <a:lnTo>
                    <a:pt x="599" y="2852"/>
                  </a:lnTo>
                  <a:cubicBezTo>
                    <a:pt x="617" y="2862"/>
                    <a:pt x="634" y="2873"/>
                    <a:pt x="652" y="2880"/>
                  </a:cubicBezTo>
                  <a:lnTo>
                    <a:pt x="659" y="2883"/>
                  </a:lnTo>
                  <a:cubicBezTo>
                    <a:pt x="680" y="2890"/>
                    <a:pt x="697" y="2901"/>
                    <a:pt x="711" y="2904"/>
                  </a:cubicBezTo>
                  <a:cubicBezTo>
                    <a:pt x="977" y="2999"/>
                    <a:pt x="1093" y="3086"/>
                    <a:pt x="1114" y="3209"/>
                  </a:cubicBezTo>
                  <a:cubicBezTo>
                    <a:pt x="1138" y="3254"/>
                    <a:pt x="1180" y="3293"/>
                    <a:pt x="1229" y="3314"/>
                  </a:cubicBezTo>
                  <a:cubicBezTo>
                    <a:pt x="1257" y="3328"/>
                    <a:pt x="1275" y="3328"/>
                    <a:pt x="1278" y="3328"/>
                  </a:cubicBezTo>
                  <a:cubicBezTo>
                    <a:pt x="1278" y="3324"/>
                    <a:pt x="1278" y="3321"/>
                    <a:pt x="1278" y="3321"/>
                  </a:cubicBezTo>
                  <a:cubicBezTo>
                    <a:pt x="1320" y="3228"/>
                    <a:pt x="1394" y="3206"/>
                    <a:pt x="1465" y="3206"/>
                  </a:cubicBezTo>
                  <a:cubicBezTo>
                    <a:pt x="1500" y="3206"/>
                    <a:pt x="1535" y="3211"/>
                    <a:pt x="1566" y="3216"/>
                  </a:cubicBezTo>
                  <a:cubicBezTo>
                    <a:pt x="1594" y="3223"/>
                    <a:pt x="1622" y="3226"/>
                    <a:pt x="1646" y="3226"/>
                  </a:cubicBezTo>
                  <a:cubicBezTo>
                    <a:pt x="1800" y="3226"/>
                    <a:pt x="1835" y="3380"/>
                    <a:pt x="1849" y="3454"/>
                  </a:cubicBezTo>
                  <a:lnTo>
                    <a:pt x="1849" y="3461"/>
                  </a:lnTo>
                  <a:cubicBezTo>
                    <a:pt x="1891" y="3471"/>
                    <a:pt x="1933" y="3478"/>
                    <a:pt x="1975" y="3478"/>
                  </a:cubicBezTo>
                  <a:cubicBezTo>
                    <a:pt x="2045" y="3478"/>
                    <a:pt x="2119" y="3492"/>
                    <a:pt x="2185" y="3524"/>
                  </a:cubicBezTo>
                  <a:cubicBezTo>
                    <a:pt x="2241" y="3566"/>
                    <a:pt x="2283" y="3622"/>
                    <a:pt x="2311" y="3685"/>
                  </a:cubicBezTo>
                  <a:cubicBezTo>
                    <a:pt x="2332" y="3723"/>
                    <a:pt x="2357" y="3762"/>
                    <a:pt x="2381" y="3797"/>
                  </a:cubicBezTo>
                  <a:cubicBezTo>
                    <a:pt x="2392" y="3808"/>
                    <a:pt x="2399" y="3818"/>
                    <a:pt x="2409" y="3829"/>
                  </a:cubicBezTo>
                  <a:cubicBezTo>
                    <a:pt x="2416" y="3836"/>
                    <a:pt x="2427" y="3839"/>
                    <a:pt x="2434" y="3846"/>
                  </a:cubicBezTo>
                  <a:cubicBezTo>
                    <a:pt x="2446" y="3853"/>
                    <a:pt x="2458" y="3857"/>
                    <a:pt x="2471" y="3857"/>
                  </a:cubicBezTo>
                  <a:cubicBezTo>
                    <a:pt x="2495" y="3857"/>
                    <a:pt x="2523" y="3845"/>
                    <a:pt x="2563" y="3825"/>
                  </a:cubicBezTo>
                  <a:cubicBezTo>
                    <a:pt x="2603" y="3807"/>
                    <a:pt x="2643" y="3790"/>
                    <a:pt x="2686" y="3790"/>
                  </a:cubicBezTo>
                  <a:cubicBezTo>
                    <a:pt x="2710" y="3790"/>
                    <a:pt x="2736" y="3796"/>
                    <a:pt x="2763" y="3811"/>
                  </a:cubicBezTo>
                  <a:cubicBezTo>
                    <a:pt x="2820" y="3846"/>
                    <a:pt x="2945" y="3877"/>
                    <a:pt x="3055" y="3877"/>
                  </a:cubicBezTo>
                  <a:cubicBezTo>
                    <a:pt x="3100" y="3877"/>
                    <a:pt x="3142" y="3872"/>
                    <a:pt x="3176" y="3860"/>
                  </a:cubicBezTo>
                  <a:cubicBezTo>
                    <a:pt x="3210" y="3846"/>
                    <a:pt x="3246" y="3840"/>
                    <a:pt x="3282" y="3840"/>
                  </a:cubicBezTo>
                  <a:cubicBezTo>
                    <a:pt x="3310" y="3840"/>
                    <a:pt x="3338" y="3843"/>
                    <a:pt x="3365" y="3850"/>
                  </a:cubicBezTo>
                  <a:cubicBezTo>
                    <a:pt x="3386" y="3857"/>
                    <a:pt x="3403" y="3860"/>
                    <a:pt x="3425" y="3867"/>
                  </a:cubicBezTo>
                  <a:cubicBezTo>
                    <a:pt x="3473" y="3882"/>
                    <a:pt x="3525" y="3892"/>
                    <a:pt x="3574" y="3892"/>
                  </a:cubicBezTo>
                  <a:cubicBezTo>
                    <a:pt x="3582" y="3892"/>
                    <a:pt x="3589" y="3892"/>
                    <a:pt x="3596" y="3892"/>
                  </a:cubicBezTo>
                  <a:lnTo>
                    <a:pt x="3607" y="3892"/>
                  </a:lnTo>
                  <a:cubicBezTo>
                    <a:pt x="3627" y="3890"/>
                    <a:pt x="3648" y="3889"/>
                    <a:pt x="3669" y="3889"/>
                  </a:cubicBezTo>
                  <a:cubicBezTo>
                    <a:pt x="3850" y="3889"/>
                    <a:pt x="4059" y="3952"/>
                    <a:pt x="4125" y="4018"/>
                  </a:cubicBezTo>
                  <a:lnTo>
                    <a:pt x="4181" y="4018"/>
                  </a:lnTo>
                  <a:lnTo>
                    <a:pt x="4195" y="4021"/>
                  </a:lnTo>
                  <a:lnTo>
                    <a:pt x="4202" y="4021"/>
                  </a:lnTo>
                  <a:lnTo>
                    <a:pt x="4216" y="4025"/>
                  </a:lnTo>
                  <a:lnTo>
                    <a:pt x="4237" y="4025"/>
                  </a:lnTo>
                  <a:lnTo>
                    <a:pt x="4247" y="4028"/>
                  </a:lnTo>
                  <a:lnTo>
                    <a:pt x="4261" y="4032"/>
                  </a:lnTo>
                  <a:lnTo>
                    <a:pt x="4275" y="4035"/>
                  </a:lnTo>
                  <a:lnTo>
                    <a:pt x="4286" y="4035"/>
                  </a:lnTo>
                  <a:lnTo>
                    <a:pt x="4303" y="4039"/>
                  </a:lnTo>
                  <a:lnTo>
                    <a:pt x="4317" y="4042"/>
                  </a:lnTo>
                  <a:lnTo>
                    <a:pt x="4335" y="4046"/>
                  </a:lnTo>
                  <a:lnTo>
                    <a:pt x="4342" y="4046"/>
                  </a:lnTo>
                  <a:cubicBezTo>
                    <a:pt x="4335" y="3997"/>
                    <a:pt x="4331" y="3948"/>
                    <a:pt x="4321" y="3899"/>
                  </a:cubicBezTo>
                  <a:cubicBezTo>
                    <a:pt x="4314" y="3857"/>
                    <a:pt x="4307" y="3815"/>
                    <a:pt x="4307" y="3772"/>
                  </a:cubicBezTo>
                  <a:lnTo>
                    <a:pt x="4307" y="3765"/>
                  </a:lnTo>
                  <a:lnTo>
                    <a:pt x="4307" y="3758"/>
                  </a:lnTo>
                  <a:lnTo>
                    <a:pt x="4307" y="3755"/>
                  </a:lnTo>
                  <a:lnTo>
                    <a:pt x="4307" y="3748"/>
                  </a:lnTo>
                  <a:cubicBezTo>
                    <a:pt x="4307" y="3744"/>
                    <a:pt x="4307" y="3741"/>
                    <a:pt x="4307" y="3737"/>
                  </a:cubicBezTo>
                  <a:cubicBezTo>
                    <a:pt x="4317" y="3699"/>
                    <a:pt x="4366" y="3646"/>
                    <a:pt x="4517" y="3499"/>
                  </a:cubicBezTo>
                  <a:lnTo>
                    <a:pt x="4650" y="3370"/>
                  </a:lnTo>
                  <a:cubicBezTo>
                    <a:pt x="4730" y="3296"/>
                    <a:pt x="4804" y="3226"/>
                    <a:pt x="4825" y="3195"/>
                  </a:cubicBezTo>
                  <a:cubicBezTo>
                    <a:pt x="4870" y="3163"/>
                    <a:pt x="4916" y="3142"/>
                    <a:pt x="4968" y="3132"/>
                  </a:cubicBezTo>
                  <a:cubicBezTo>
                    <a:pt x="5014" y="3114"/>
                    <a:pt x="5049" y="3083"/>
                    <a:pt x="5077" y="3044"/>
                  </a:cubicBezTo>
                  <a:cubicBezTo>
                    <a:pt x="5091" y="3013"/>
                    <a:pt x="5049" y="2859"/>
                    <a:pt x="4860" y="2579"/>
                  </a:cubicBezTo>
                  <a:cubicBezTo>
                    <a:pt x="4856" y="2572"/>
                    <a:pt x="4853" y="2565"/>
                    <a:pt x="4849" y="2558"/>
                  </a:cubicBezTo>
                  <a:cubicBezTo>
                    <a:pt x="4832" y="2519"/>
                    <a:pt x="4821" y="2477"/>
                    <a:pt x="4814" y="2439"/>
                  </a:cubicBezTo>
                  <a:cubicBezTo>
                    <a:pt x="4814" y="2432"/>
                    <a:pt x="4814" y="2425"/>
                    <a:pt x="4811" y="2421"/>
                  </a:cubicBezTo>
                  <a:lnTo>
                    <a:pt x="4807" y="2369"/>
                  </a:lnTo>
                  <a:lnTo>
                    <a:pt x="4807" y="2355"/>
                  </a:lnTo>
                  <a:lnTo>
                    <a:pt x="4800" y="2288"/>
                  </a:lnTo>
                  <a:cubicBezTo>
                    <a:pt x="4797" y="2225"/>
                    <a:pt x="4800" y="2159"/>
                    <a:pt x="4807" y="2096"/>
                  </a:cubicBezTo>
                  <a:lnTo>
                    <a:pt x="4807" y="2089"/>
                  </a:lnTo>
                  <a:cubicBezTo>
                    <a:pt x="4807" y="2082"/>
                    <a:pt x="4811" y="2075"/>
                    <a:pt x="4811" y="2068"/>
                  </a:cubicBezTo>
                  <a:cubicBezTo>
                    <a:pt x="4811" y="2061"/>
                    <a:pt x="4814" y="2047"/>
                    <a:pt x="4818" y="2040"/>
                  </a:cubicBezTo>
                  <a:cubicBezTo>
                    <a:pt x="4825" y="2015"/>
                    <a:pt x="4797" y="1987"/>
                    <a:pt x="4758" y="1952"/>
                  </a:cubicBezTo>
                  <a:lnTo>
                    <a:pt x="4737" y="1938"/>
                  </a:lnTo>
                  <a:cubicBezTo>
                    <a:pt x="4695" y="1896"/>
                    <a:pt x="4646" y="1858"/>
                    <a:pt x="4636" y="1805"/>
                  </a:cubicBezTo>
                  <a:cubicBezTo>
                    <a:pt x="4636" y="1798"/>
                    <a:pt x="4632" y="1788"/>
                    <a:pt x="4632" y="1781"/>
                  </a:cubicBezTo>
                  <a:cubicBezTo>
                    <a:pt x="4632" y="1644"/>
                    <a:pt x="4895" y="1483"/>
                    <a:pt x="4986" y="1441"/>
                  </a:cubicBezTo>
                  <a:cubicBezTo>
                    <a:pt x="4989" y="1441"/>
                    <a:pt x="5003" y="1423"/>
                    <a:pt x="5010" y="1378"/>
                  </a:cubicBezTo>
                  <a:cubicBezTo>
                    <a:pt x="5028" y="1269"/>
                    <a:pt x="4989" y="1115"/>
                    <a:pt x="4947" y="1077"/>
                  </a:cubicBezTo>
                  <a:cubicBezTo>
                    <a:pt x="4818" y="965"/>
                    <a:pt x="4779" y="776"/>
                    <a:pt x="4842" y="594"/>
                  </a:cubicBezTo>
                  <a:cubicBezTo>
                    <a:pt x="4846" y="590"/>
                    <a:pt x="4846" y="583"/>
                    <a:pt x="4842" y="580"/>
                  </a:cubicBezTo>
                  <a:cubicBezTo>
                    <a:pt x="4842" y="573"/>
                    <a:pt x="4839" y="566"/>
                    <a:pt x="4839" y="562"/>
                  </a:cubicBezTo>
                  <a:cubicBezTo>
                    <a:pt x="4835" y="559"/>
                    <a:pt x="4832" y="555"/>
                    <a:pt x="4828" y="552"/>
                  </a:cubicBezTo>
                  <a:lnTo>
                    <a:pt x="4821" y="541"/>
                  </a:lnTo>
                  <a:lnTo>
                    <a:pt x="4818" y="538"/>
                  </a:lnTo>
                  <a:lnTo>
                    <a:pt x="4804" y="524"/>
                  </a:lnTo>
                  <a:lnTo>
                    <a:pt x="4793" y="517"/>
                  </a:lnTo>
                  <a:lnTo>
                    <a:pt x="4786" y="510"/>
                  </a:lnTo>
                  <a:cubicBezTo>
                    <a:pt x="4702" y="454"/>
                    <a:pt x="4611" y="412"/>
                    <a:pt x="4513" y="387"/>
                  </a:cubicBezTo>
                  <a:lnTo>
                    <a:pt x="4510" y="387"/>
                  </a:lnTo>
                  <a:lnTo>
                    <a:pt x="4496" y="384"/>
                  </a:lnTo>
                  <a:lnTo>
                    <a:pt x="4454" y="384"/>
                  </a:lnTo>
                  <a:cubicBezTo>
                    <a:pt x="4443" y="380"/>
                    <a:pt x="4436" y="377"/>
                    <a:pt x="4429" y="370"/>
                  </a:cubicBezTo>
                  <a:lnTo>
                    <a:pt x="4391" y="370"/>
                  </a:lnTo>
                  <a:cubicBezTo>
                    <a:pt x="4302" y="380"/>
                    <a:pt x="4192" y="384"/>
                    <a:pt x="4075" y="384"/>
                  </a:cubicBezTo>
                  <a:cubicBezTo>
                    <a:pt x="3792" y="384"/>
                    <a:pt x="3460" y="359"/>
                    <a:pt x="3242" y="335"/>
                  </a:cubicBezTo>
                  <a:lnTo>
                    <a:pt x="3235" y="335"/>
                  </a:lnTo>
                  <a:lnTo>
                    <a:pt x="3207" y="331"/>
                  </a:lnTo>
                  <a:lnTo>
                    <a:pt x="3200" y="331"/>
                  </a:lnTo>
                  <a:lnTo>
                    <a:pt x="3158" y="324"/>
                  </a:lnTo>
                  <a:lnTo>
                    <a:pt x="3106" y="324"/>
                  </a:lnTo>
                  <a:lnTo>
                    <a:pt x="3092" y="321"/>
                  </a:lnTo>
                  <a:lnTo>
                    <a:pt x="3081" y="321"/>
                  </a:lnTo>
                  <a:lnTo>
                    <a:pt x="3060" y="317"/>
                  </a:lnTo>
                  <a:lnTo>
                    <a:pt x="3057" y="317"/>
                  </a:lnTo>
                  <a:lnTo>
                    <a:pt x="3043" y="314"/>
                  </a:lnTo>
                  <a:lnTo>
                    <a:pt x="3039" y="314"/>
                  </a:lnTo>
                  <a:lnTo>
                    <a:pt x="3029" y="310"/>
                  </a:lnTo>
                  <a:lnTo>
                    <a:pt x="3025" y="310"/>
                  </a:lnTo>
                  <a:lnTo>
                    <a:pt x="3015" y="307"/>
                  </a:lnTo>
                  <a:lnTo>
                    <a:pt x="2994" y="300"/>
                  </a:lnTo>
                  <a:lnTo>
                    <a:pt x="2987" y="300"/>
                  </a:lnTo>
                  <a:lnTo>
                    <a:pt x="2966" y="289"/>
                  </a:lnTo>
                  <a:lnTo>
                    <a:pt x="2959" y="289"/>
                  </a:lnTo>
                  <a:lnTo>
                    <a:pt x="2931" y="279"/>
                  </a:lnTo>
                  <a:lnTo>
                    <a:pt x="2927" y="279"/>
                  </a:lnTo>
                  <a:lnTo>
                    <a:pt x="2896" y="268"/>
                  </a:lnTo>
                  <a:lnTo>
                    <a:pt x="2892" y="268"/>
                  </a:lnTo>
                  <a:lnTo>
                    <a:pt x="2787" y="230"/>
                  </a:lnTo>
                  <a:cubicBezTo>
                    <a:pt x="2706" y="321"/>
                    <a:pt x="2595" y="373"/>
                    <a:pt x="2474" y="373"/>
                  </a:cubicBezTo>
                  <a:cubicBezTo>
                    <a:pt x="2470" y="373"/>
                    <a:pt x="2466" y="373"/>
                    <a:pt x="2462" y="373"/>
                  </a:cubicBezTo>
                  <a:cubicBezTo>
                    <a:pt x="2196" y="373"/>
                    <a:pt x="2154" y="121"/>
                    <a:pt x="2140" y="2"/>
                  </a:cubicBezTo>
                  <a:cubicBezTo>
                    <a:pt x="2132" y="1"/>
                    <a:pt x="2122" y="1"/>
                    <a:pt x="21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4864;p53">
              <a:extLst>
                <a:ext uri="{FF2B5EF4-FFF2-40B4-BE49-F238E27FC236}">
                  <a16:creationId xmlns:a16="http://schemas.microsoft.com/office/drawing/2014/main" id="{4B702D22-3D85-4718-9D0E-A5912D08968A}"/>
                </a:ext>
              </a:extLst>
            </p:cNvPr>
            <p:cNvSpPr/>
            <p:nvPr/>
          </p:nvSpPr>
          <p:spPr>
            <a:xfrm>
              <a:off x="2164512" y="1680435"/>
              <a:ext cx="24820" cy="22661"/>
            </a:xfrm>
            <a:custGeom>
              <a:avLst/>
              <a:gdLst/>
              <a:ahLst/>
              <a:cxnLst/>
              <a:rect l="l" t="t" r="r" b="b"/>
              <a:pathLst>
                <a:path w="1828" h="1669" extrusionOk="0">
                  <a:moveTo>
                    <a:pt x="496" y="1"/>
                  </a:moveTo>
                  <a:cubicBezTo>
                    <a:pt x="473" y="1"/>
                    <a:pt x="441" y="17"/>
                    <a:pt x="396" y="44"/>
                  </a:cubicBezTo>
                  <a:cubicBezTo>
                    <a:pt x="355" y="69"/>
                    <a:pt x="299" y="102"/>
                    <a:pt x="238" y="102"/>
                  </a:cubicBezTo>
                  <a:cubicBezTo>
                    <a:pt x="206" y="102"/>
                    <a:pt x="173" y="93"/>
                    <a:pt x="140" y="69"/>
                  </a:cubicBezTo>
                  <a:cubicBezTo>
                    <a:pt x="126" y="58"/>
                    <a:pt x="111" y="53"/>
                    <a:pt x="95" y="53"/>
                  </a:cubicBezTo>
                  <a:cubicBezTo>
                    <a:pt x="79" y="53"/>
                    <a:pt x="63" y="58"/>
                    <a:pt x="49" y="69"/>
                  </a:cubicBezTo>
                  <a:cubicBezTo>
                    <a:pt x="18" y="83"/>
                    <a:pt x="0" y="114"/>
                    <a:pt x="4" y="149"/>
                  </a:cubicBezTo>
                  <a:cubicBezTo>
                    <a:pt x="11" y="177"/>
                    <a:pt x="53" y="216"/>
                    <a:pt x="91" y="254"/>
                  </a:cubicBezTo>
                  <a:cubicBezTo>
                    <a:pt x="165" y="321"/>
                    <a:pt x="259" y="401"/>
                    <a:pt x="259" y="534"/>
                  </a:cubicBezTo>
                  <a:cubicBezTo>
                    <a:pt x="259" y="608"/>
                    <a:pt x="410" y="741"/>
                    <a:pt x="508" y="828"/>
                  </a:cubicBezTo>
                  <a:cubicBezTo>
                    <a:pt x="627" y="933"/>
                    <a:pt x="708" y="1004"/>
                    <a:pt x="704" y="1077"/>
                  </a:cubicBezTo>
                  <a:cubicBezTo>
                    <a:pt x="743" y="1123"/>
                    <a:pt x="785" y="1165"/>
                    <a:pt x="830" y="1203"/>
                  </a:cubicBezTo>
                  <a:lnTo>
                    <a:pt x="897" y="1270"/>
                  </a:lnTo>
                  <a:lnTo>
                    <a:pt x="904" y="1273"/>
                  </a:lnTo>
                  <a:cubicBezTo>
                    <a:pt x="928" y="1298"/>
                    <a:pt x="953" y="1322"/>
                    <a:pt x="977" y="1347"/>
                  </a:cubicBezTo>
                  <a:lnTo>
                    <a:pt x="981" y="1354"/>
                  </a:lnTo>
                  <a:cubicBezTo>
                    <a:pt x="1005" y="1378"/>
                    <a:pt x="1030" y="1403"/>
                    <a:pt x="1054" y="1431"/>
                  </a:cubicBezTo>
                  <a:lnTo>
                    <a:pt x="1061" y="1438"/>
                  </a:lnTo>
                  <a:cubicBezTo>
                    <a:pt x="1082" y="1466"/>
                    <a:pt x="1103" y="1494"/>
                    <a:pt x="1124" y="1522"/>
                  </a:cubicBezTo>
                  <a:lnTo>
                    <a:pt x="1131" y="1532"/>
                  </a:lnTo>
                  <a:cubicBezTo>
                    <a:pt x="1194" y="1571"/>
                    <a:pt x="1257" y="1620"/>
                    <a:pt x="1320" y="1669"/>
                  </a:cubicBezTo>
                  <a:lnTo>
                    <a:pt x="1320" y="1665"/>
                  </a:lnTo>
                  <a:lnTo>
                    <a:pt x="1320" y="1655"/>
                  </a:lnTo>
                  <a:lnTo>
                    <a:pt x="1320" y="1648"/>
                  </a:lnTo>
                  <a:lnTo>
                    <a:pt x="1320" y="1641"/>
                  </a:lnTo>
                  <a:lnTo>
                    <a:pt x="1320" y="1637"/>
                  </a:lnTo>
                  <a:lnTo>
                    <a:pt x="1320" y="1634"/>
                  </a:lnTo>
                  <a:lnTo>
                    <a:pt x="1320" y="1630"/>
                  </a:lnTo>
                  <a:cubicBezTo>
                    <a:pt x="1320" y="1620"/>
                    <a:pt x="1324" y="1606"/>
                    <a:pt x="1327" y="1595"/>
                  </a:cubicBezTo>
                  <a:lnTo>
                    <a:pt x="1327" y="1588"/>
                  </a:lnTo>
                  <a:cubicBezTo>
                    <a:pt x="1327" y="1581"/>
                    <a:pt x="1327" y="1574"/>
                    <a:pt x="1331" y="1567"/>
                  </a:cubicBezTo>
                  <a:cubicBezTo>
                    <a:pt x="1331" y="1564"/>
                    <a:pt x="1331" y="1560"/>
                    <a:pt x="1331" y="1557"/>
                  </a:cubicBezTo>
                  <a:cubicBezTo>
                    <a:pt x="1334" y="1553"/>
                    <a:pt x="1334" y="1543"/>
                    <a:pt x="1338" y="1536"/>
                  </a:cubicBezTo>
                  <a:lnTo>
                    <a:pt x="1341" y="1525"/>
                  </a:lnTo>
                  <a:cubicBezTo>
                    <a:pt x="1345" y="1515"/>
                    <a:pt x="1348" y="1508"/>
                    <a:pt x="1352" y="1497"/>
                  </a:cubicBezTo>
                  <a:lnTo>
                    <a:pt x="1355" y="1490"/>
                  </a:lnTo>
                  <a:cubicBezTo>
                    <a:pt x="1359" y="1480"/>
                    <a:pt x="1362" y="1469"/>
                    <a:pt x="1369" y="1459"/>
                  </a:cubicBezTo>
                  <a:lnTo>
                    <a:pt x="1369" y="1455"/>
                  </a:lnTo>
                  <a:cubicBezTo>
                    <a:pt x="1411" y="1368"/>
                    <a:pt x="1460" y="1287"/>
                    <a:pt x="1516" y="1210"/>
                  </a:cubicBezTo>
                  <a:lnTo>
                    <a:pt x="1551" y="1168"/>
                  </a:lnTo>
                  <a:lnTo>
                    <a:pt x="1593" y="1105"/>
                  </a:lnTo>
                  <a:lnTo>
                    <a:pt x="1607" y="1091"/>
                  </a:lnTo>
                  <a:cubicBezTo>
                    <a:pt x="1632" y="1060"/>
                    <a:pt x="1656" y="1032"/>
                    <a:pt x="1684" y="1004"/>
                  </a:cubicBezTo>
                  <a:lnTo>
                    <a:pt x="1691" y="997"/>
                  </a:lnTo>
                  <a:lnTo>
                    <a:pt x="1705" y="986"/>
                  </a:lnTo>
                  <a:lnTo>
                    <a:pt x="1716" y="975"/>
                  </a:lnTo>
                  <a:lnTo>
                    <a:pt x="1723" y="968"/>
                  </a:lnTo>
                  <a:lnTo>
                    <a:pt x="1730" y="965"/>
                  </a:lnTo>
                  <a:lnTo>
                    <a:pt x="1744" y="954"/>
                  </a:lnTo>
                  <a:lnTo>
                    <a:pt x="1747" y="954"/>
                  </a:lnTo>
                  <a:cubicBezTo>
                    <a:pt x="1758" y="947"/>
                    <a:pt x="1765" y="944"/>
                    <a:pt x="1775" y="940"/>
                  </a:cubicBezTo>
                  <a:cubicBezTo>
                    <a:pt x="1775" y="937"/>
                    <a:pt x="1779" y="933"/>
                    <a:pt x="1779" y="930"/>
                  </a:cubicBezTo>
                  <a:lnTo>
                    <a:pt x="1779" y="923"/>
                  </a:lnTo>
                  <a:cubicBezTo>
                    <a:pt x="1810" y="821"/>
                    <a:pt x="1828" y="517"/>
                    <a:pt x="1807" y="310"/>
                  </a:cubicBezTo>
                  <a:lnTo>
                    <a:pt x="1796" y="303"/>
                  </a:lnTo>
                  <a:lnTo>
                    <a:pt x="1779" y="293"/>
                  </a:lnTo>
                  <a:lnTo>
                    <a:pt x="1758" y="275"/>
                  </a:lnTo>
                  <a:lnTo>
                    <a:pt x="1740" y="265"/>
                  </a:lnTo>
                  <a:lnTo>
                    <a:pt x="1716" y="251"/>
                  </a:lnTo>
                  <a:lnTo>
                    <a:pt x="1698" y="240"/>
                  </a:lnTo>
                  <a:lnTo>
                    <a:pt x="1677" y="230"/>
                  </a:lnTo>
                  <a:lnTo>
                    <a:pt x="1660" y="219"/>
                  </a:lnTo>
                  <a:lnTo>
                    <a:pt x="1639" y="209"/>
                  </a:lnTo>
                  <a:lnTo>
                    <a:pt x="1625" y="198"/>
                  </a:lnTo>
                  <a:lnTo>
                    <a:pt x="1604" y="188"/>
                  </a:lnTo>
                  <a:lnTo>
                    <a:pt x="1590" y="181"/>
                  </a:lnTo>
                  <a:lnTo>
                    <a:pt x="1569" y="174"/>
                  </a:lnTo>
                  <a:lnTo>
                    <a:pt x="1555" y="167"/>
                  </a:lnTo>
                  <a:lnTo>
                    <a:pt x="1537" y="156"/>
                  </a:lnTo>
                  <a:lnTo>
                    <a:pt x="1523" y="149"/>
                  </a:lnTo>
                  <a:lnTo>
                    <a:pt x="1506" y="142"/>
                  </a:lnTo>
                  <a:lnTo>
                    <a:pt x="1495" y="139"/>
                  </a:lnTo>
                  <a:lnTo>
                    <a:pt x="1481" y="132"/>
                  </a:lnTo>
                  <a:lnTo>
                    <a:pt x="1467" y="125"/>
                  </a:lnTo>
                  <a:lnTo>
                    <a:pt x="1453" y="121"/>
                  </a:lnTo>
                  <a:lnTo>
                    <a:pt x="1443" y="114"/>
                  </a:lnTo>
                  <a:lnTo>
                    <a:pt x="1432" y="111"/>
                  </a:lnTo>
                  <a:lnTo>
                    <a:pt x="1422" y="107"/>
                  </a:lnTo>
                  <a:lnTo>
                    <a:pt x="1411" y="104"/>
                  </a:lnTo>
                  <a:lnTo>
                    <a:pt x="1404" y="100"/>
                  </a:lnTo>
                  <a:lnTo>
                    <a:pt x="1394" y="97"/>
                  </a:lnTo>
                  <a:lnTo>
                    <a:pt x="1387" y="97"/>
                  </a:lnTo>
                  <a:lnTo>
                    <a:pt x="1380" y="93"/>
                  </a:lnTo>
                  <a:lnTo>
                    <a:pt x="1376" y="93"/>
                  </a:lnTo>
                  <a:lnTo>
                    <a:pt x="1366" y="90"/>
                  </a:lnTo>
                  <a:cubicBezTo>
                    <a:pt x="1226" y="86"/>
                    <a:pt x="631" y="51"/>
                    <a:pt x="508" y="2"/>
                  </a:cubicBezTo>
                  <a:cubicBezTo>
                    <a:pt x="504" y="1"/>
                    <a:pt x="501" y="1"/>
                    <a:pt x="4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4865;p53">
              <a:extLst>
                <a:ext uri="{FF2B5EF4-FFF2-40B4-BE49-F238E27FC236}">
                  <a16:creationId xmlns:a16="http://schemas.microsoft.com/office/drawing/2014/main" id="{CE3DF770-0B78-4CAF-B268-5001E1C1BB9E}"/>
                </a:ext>
              </a:extLst>
            </p:cNvPr>
            <p:cNvSpPr/>
            <p:nvPr/>
          </p:nvSpPr>
          <p:spPr>
            <a:xfrm>
              <a:off x="2151397" y="1668202"/>
              <a:ext cx="37270" cy="31337"/>
            </a:xfrm>
            <a:custGeom>
              <a:avLst/>
              <a:gdLst/>
              <a:ahLst/>
              <a:cxnLst/>
              <a:rect l="l" t="t" r="r" b="b"/>
              <a:pathLst>
                <a:path w="2745" h="2308" extrusionOk="0">
                  <a:moveTo>
                    <a:pt x="2740" y="1018"/>
                  </a:moveTo>
                  <a:cubicBezTo>
                    <a:pt x="2741" y="1019"/>
                    <a:pt x="2743" y="1021"/>
                    <a:pt x="2745" y="1022"/>
                  </a:cubicBezTo>
                  <a:lnTo>
                    <a:pt x="2741" y="1019"/>
                  </a:lnTo>
                  <a:lnTo>
                    <a:pt x="2740" y="1018"/>
                  </a:lnTo>
                  <a:close/>
                  <a:moveTo>
                    <a:pt x="1309" y="0"/>
                  </a:moveTo>
                  <a:lnTo>
                    <a:pt x="1264" y="39"/>
                  </a:lnTo>
                  <a:lnTo>
                    <a:pt x="1257" y="46"/>
                  </a:lnTo>
                  <a:lnTo>
                    <a:pt x="1222" y="74"/>
                  </a:lnTo>
                  <a:cubicBezTo>
                    <a:pt x="1166" y="119"/>
                    <a:pt x="1106" y="154"/>
                    <a:pt x="1043" y="186"/>
                  </a:cubicBezTo>
                  <a:lnTo>
                    <a:pt x="1036" y="189"/>
                  </a:lnTo>
                  <a:lnTo>
                    <a:pt x="1019" y="196"/>
                  </a:lnTo>
                  <a:cubicBezTo>
                    <a:pt x="1012" y="196"/>
                    <a:pt x="1001" y="200"/>
                    <a:pt x="994" y="200"/>
                  </a:cubicBezTo>
                  <a:cubicBezTo>
                    <a:pt x="987" y="228"/>
                    <a:pt x="980" y="256"/>
                    <a:pt x="977" y="284"/>
                  </a:cubicBezTo>
                  <a:cubicBezTo>
                    <a:pt x="970" y="354"/>
                    <a:pt x="952" y="469"/>
                    <a:pt x="847" y="469"/>
                  </a:cubicBezTo>
                  <a:cubicBezTo>
                    <a:pt x="812" y="469"/>
                    <a:pt x="749" y="564"/>
                    <a:pt x="714" y="669"/>
                  </a:cubicBezTo>
                  <a:cubicBezTo>
                    <a:pt x="697" y="720"/>
                    <a:pt x="657" y="735"/>
                    <a:pt x="609" y="735"/>
                  </a:cubicBezTo>
                  <a:cubicBezTo>
                    <a:pt x="568" y="735"/>
                    <a:pt x="522" y="724"/>
                    <a:pt x="480" y="714"/>
                  </a:cubicBezTo>
                  <a:cubicBezTo>
                    <a:pt x="442" y="703"/>
                    <a:pt x="402" y="696"/>
                    <a:pt x="361" y="696"/>
                  </a:cubicBezTo>
                  <a:cubicBezTo>
                    <a:pt x="353" y="696"/>
                    <a:pt x="345" y="696"/>
                    <a:pt x="336" y="697"/>
                  </a:cubicBezTo>
                  <a:lnTo>
                    <a:pt x="312" y="704"/>
                  </a:lnTo>
                  <a:lnTo>
                    <a:pt x="301" y="707"/>
                  </a:lnTo>
                  <a:lnTo>
                    <a:pt x="284" y="711"/>
                  </a:lnTo>
                  <a:lnTo>
                    <a:pt x="270" y="714"/>
                  </a:lnTo>
                  <a:lnTo>
                    <a:pt x="245" y="721"/>
                  </a:lnTo>
                  <a:lnTo>
                    <a:pt x="228" y="725"/>
                  </a:lnTo>
                  <a:lnTo>
                    <a:pt x="203" y="728"/>
                  </a:lnTo>
                  <a:lnTo>
                    <a:pt x="182" y="732"/>
                  </a:lnTo>
                  <a:lnTo>
                    <a:pt x="154" y="739"/>
                  </a:lnTo>
                  <a:lnTo>
                    <a:pt x="130" y="742"/>
                  </a:lnTo>
                  <a:lnTo>
                    <a:pt x="98" y="749"/>
                  </a:lnTo>
                  <a:lnTo>
                    <a:pt x="70" y="753"/>
                  </a:lnTo>
                  <a:lnTo>
                    <a:pt x="28" y="760"/>
                  </a:lnTo>
                  <a:lnTo>
                    <a:pt x="7" y="763"/>
                  </a:lnTo>
                  <a:lnTo>
                    <a:pt x="0" y="763"/>
                  </a:lnTo>
                  <a:cubicBezTo>
                    <a:pt x="0" y="802"/>
                    <a:pt x="11" y="840"/>
                    <a:pt x="25" y="875"/>
                  </a:cubicBezTo>
                  <a:lnTo>
                    <a:pt x="91" y="875"/>
                  </a:lnTo>
                  <a:cubicBezTo>
                    <a:pt x="252" y="875"/>
                    <a:pt x="504" y="889"/>
                    <a:pt x="511" y="1117"/>
                  </a:cubicBezTo>
                  <a:cubicBezTo>
                    <a:pt x="518" y="1267"/>
                    <a:pt x="802" y="1642"/>
                    <a:pt x="980" y="1845"/>
                  </a:cubicBezTo>
                  <a:cubicBezTo>
                    <a:pt x="1033" y="1901"/>
                    <a:pt x="1124" y="1926"/>
                    <a:pt x="1204" y="1950"/>
                  </a:cubicBezTo>
                  <a:cubicBezTo>
                    <a:pt x="1309" y="1978"/>
                    <a:pt x="1421" y="2010"/>
                    <a:pt x="1432" y="2115"/>
                  </a:cubicBezTo>
                  <a:cubicBezTo>
                    <a:pt x="1442" y="2185"/>
                    <a:pt x="1604" y="2290"/>
                    <a:pt x="1842" y="2307"/>
                  </a:cubicBezTo>
                  <a:lnTo>
                    <a:pt x="1845" y="2307"/>
                  </a:lnTo>
                  <a:lnTo>
                    <a:pt x="1842" y="2304"/>
                  </a:lnTo>
                  <a:cubicBezTo>
                    <a:pt x="1824" y="2283"/>
                    <a:pt x="1803" y="2265"/>
                    <a:pt x="1786" y="2248"/>
                  </a:cubicBezTo>
                  <a:lnTo>
                    <a:pt x="1775" y="2237"/>
                  </a:lnTo>
                  <a:lnTo>
                    <a:pt x="1723" y="2188"/>
                  </a:lnTo>
                  <a:cubicBezTo>
                    <a:pt x="1618" y="2087"/>
                    <a:pt x="1555" y="2031"/>
                    <a:pt x="1558" y="1968"/>
                  </a:cubicBezTo>
                  <a:cubicBezTo>
                    <a:pt x="1512" y="1912"/>
                    <a:pt x="1460" y="1862"/>
                    <a:pt x="1404" y="1817"/>
                  </a:cubicBezTo>
                  <a:cubicBezTo>
                    <a:pt x="1260" y="1691"/>
                    <a:pt x="1110" y="1558"/>
                    <a:pt x="1110" y="1425"/>
                  </a:cubicBezTo>
                  <a:cubicBezTo>
                    <a:pt x="1110" y="1351"/>
                    <a:pt x="1050" y="1299"/>
                    <a:pt x="987" y="1239"/>
                  </a:cubicBezTo>
                  <a:cubicBezTo>
                    <a:pt x="931" y="1190"/>
                    <a:pt x="872" y="1138"/>
                    <a:pt x="858" y="1064"/>
                  </a:cubicBezTo>
                  <a:cubicBezTo>
                    <a:pt x="837" y="921"/>
                    <a:pt x="951" y="811"/>
                    <a:pt x="1076" y="811"/>
                  </a:cubicBezTo>
                  <a:cubicBezTo>
                    <a:pt x="1119" y="811"/>
                    <a:pt x="1164" y="824"/>
                    <a:pt x="1204" y="854"/>
                  </a:cubicBezTo>
                  <a:cubicBezTo>
                    <a:pt x="1211" y="861"/>
                    <a:pt x="1219" y="863"/>
                    <a:pt x="1227" y="863"/>
                  </a:cubicBezTo>
                  <a:cubicBezTo>
                    <a:pt x="1231" y="863"/>
                    <a:pt x="1236" y="863"/>
                    <a:pt x="1239" y="861"/>
                  </a:cubicBezTo>
                  <a:cubicBezTo>
                    <a:pt x="1264" y="851"/>
                    <a:pt x="1288" y="837"/>
                    <a:pt x="1313" y="823"/>
                  </a:cubicBezTo>
                  <a:cubicBezTo>
                    <a:pt x="1360" y="794"/>
                    <a:pt x="1415" y="761"/>
                    <a:pt x="1476" y="761"/>
                  </a:cubicBezTo>
                  <a:cubicBezTo>
                    <a:pt x="1497" y="761"/>
                    <a:pt x="1518" y="765"/>
                    <a:pt x="1540" y="774"/>
                  </a:cubicBezTo>
                  <a:cubicBezTo>
                    <a:pt x="1625" y="809"/>
                    <a:pt x="2087" y="840"/>
                    <a:pt x="2363" y="854"/>
                  </a:cubicBezTo>
                  <a:lnTo>
                    <a:pt x="2377" y="858"/>
                  </a:lnTo>
                  <a:lnTo>
                    <a:pt x="2391" y="858"/>
                  </a:lnTo>
                  <a:lnTo>
                    <a:pt x="2402" y="861"/>
                  </a:lnTo>
                  <a:lnTo>
                    <a:pt x="2419" y="868"/>
                  </a:lnTo>
                  <a:lnTo>
                    <a:pt x="2468" y="886"/>
                  </a:lnTo>
                  <a:lnTo>
                    <a:pt x="2472" y="886"/>
                  </a:lnTo>
                  <a:lnTo>
                    <a:pt x="2493" y="896"/>
                  </a:lnTo>
                  <a:lnTo>
                    <a:pt x="2503" y="900"/>
                  </a:lnTo>
                  <a:lnTo>
                    <a:pt x="2528" y="910"/>
                  </a:lnTo>
                  <a:lnTo>
                    <a:pt x="2535" y="914"/>
                  </a:lnTo>
                  <a:lnTo>
                    <a:pt x="2566" y="928"/>
                  </a:lnTo>
                  <a:lnTo>
                    <a:pt x="2605" y="945"/>
                  </a:lnTo>
                  <a:lnTo>
                    <a:pt x="2612" y="949"/>
                  </a:lnTo>
                  <a:lnTo>
                    <a:pt x="2643" y="966"/>
                  </a:lnTo>
                  <a:lnTo>
                    <a:pt x="2657" y="973"/>
                  </a:lnTo>
                  <a:lnTo>
                    <a:pt x="2685" y="987"/>
                  </a:lnTo>
                  <a:lnTo>
                    <a:pt x="2699" y="994"/>
                  </a:lnTo>
                  <a:lnTo>
                    <a:pt x="2727" y="1012"/>
                  </a:lnTo>
                  <a:lnTo>
                    <a:pt x="2740" y="1018"/>
                  </a:lnTo>
                  <a:lnTo>
                    <a:pt x="2740" y="1018"/>
                  </a:lnTo>
                  <a:cubicBezTo>
                    <a:pt x="2733" y="1011"/>
                    <a:pt x="2731" y="1002"/>
                    <a:pt x="2731" y="991"/>
                  </a:cubicBezTo>
                  <a:lnTo>
                    <a:pt x="2731" y="980"/>
                  </a:lnTo>
                  <a:cubicBezTo>
                    <a:pt x="2727" y="970"/>
                    <a:pt x="2727" y="959"/>
                    <a:pt x="2727" y="949"/>
                  </a:cubicBezTo>
                  <a:lnTo>
                    <a:pt x="2727" y="938"/>
                  </a:lnTo>
                  <a:cubicBezTo>
                    <a:pt x="2727" y="924"/>
                    <a:pt x="2724" y="914"/>
                    <a:pt x="2720" y="903"/>
                  </a:cubicBezTo>
                  <a:cubicBezTo>
                    <a:pt x="2706" y="798"/>
                    <a:pt x="2699" y="753"/>
                    <a:pt x="2626" y="725"/>
                  </a:cubicBezTo>
                  <a:cubicBezTo>
                    <a:pt x="2612" y="721"/>
                    <a:pt x="2601" y="714"/>
                    <a:pt x="2591" y="707"/>
                  </a:cubicBezTo>
                  <a:lnTo>
                    <a:pt x="2580" y="700"/>
                  </a:lnTo>
                  <a:cubicBezTo>
                    <a:pt x="2573" y="693"/>
                    <a:pt x="2566" y="690"/>
                    <a:pt x="2563" y="683"/>
                  </a:cubicBezTo>
                  <a:cubicBezTo>
                    <a:pt x="2559" y="679"/>
                    <a:pt x="2552" y="676"/>
                    <a:pt x="2549" y="672"/>
                  </a:cubicBezTo>
                  <a:cubicBezTo>
                    <a:pt x="2545" y="665"/>
                    <a:pt x="2538" y="658"/>
                    <a:pt x="2535" y="651"/>
                  </a:cubicBezTo>
                  <a:lnTo>
                    <a:pt x="2524" y="634"/>
                  </a:lnTo>
                  <a:cubicBezTo>
                    <a:pt x="2517" y="627"/>
                    <a:pt x="2514" y="620"/>
                    <a:pt x="2510" y="609"/>
                  </a:cubicBezTo>
                  <a:cubicBezTo>
                    <a:pt x="2507" y="602"/>
                    <a:pt x="2503" y="599"/>
                    <a:pt x="2500" y="592"/>
                  </a:cubicBezTo>
                  <a:cubicBezTo>
                    <a:pt x="2496" y="585"/>
                    <a:pt x="2493" y="571"/>
                    <a:pt x="2489" y="560"/>
                  </a:cubicBezTo>
                  <a:cubicBezTo>
                    <a:pt x="2486" y="550"/>
                    <a:pt x="2482" y="550"/>
                    <a:pt x="2482" y="539"/>
                  </a:cubicBezTo>
                  <a:cubicBezTo>
                    <a:pt x="2479" y="532"/>
                    <a:pt x="2472" y="515"/>
                    <a:pt x="2468" y="504"/>
                  </a:cubicBezTo>
                  <a:cubicBezTo>
                    <a:pt x="2465" y="490"/>
                    <a:pt x="2465" y="490"/>
                    <a:pt x="2465" y="483"/>
                  </a:cubicBezTo>
                  <a:cubicBezTo>
                    <a:pt x="2461" y="466"/>
                    <a:pt x="2454" y="445"/>
                    <a:pt x="2451" y="427"/>
                  </a:cubicBezTo>
                  <a:lnTo>
                    <a:pt x="2451" y="417"/>
                  </a:lnTo>
                  <a:cubicBezTo>
                    <a:pt x="2402" y="431"/>
                    <a:pt x="2363" y="445"/>
                    <a:pt x="2335" y="448"/>
                  </a:cubicBezTo>
                  <a:lnTo>
                    <a:pt x="2332" y="448"/>
                  </a:lnTo>
                  <a:lnTo>
                    <a:pt x="2300" y="455"/>
                  </a:lnTo>
                  <a:lnTo>
                    <a:pt x="2290" y="455"/>
                  </a:lnTo>
                  <a:lnTo>
                    <a:pt x="2262" y="459"/>
                  </a:lnTo>
                  <a:lnTo>
                    <a:pt x="2097" y="459"/>
                  </a:lnTo>
                  <a:cubicBezTo>
                    <a:pt x="2080" y="459"/>
                    <a:pt x="2062" y="459"/>
                    <a:pt x="2045" y="455"/>
                  </a:cubicBezTo>
                  <a:lnTo>
                    <a:pt x="2031" y="455"/>
                  </a:lnTo>
                  <a:cubicBezTo>
                    <a:pt x="2013" y="452"/>
                    <a:pt x="1996" y="448"/>
                    <a:pt x="1978" y="445"/>
                  </a:cubicBezTo>
                  <a:lnTo>
                    <a:pt x="1971" y="445"/>
                  </a:lnTo>
                  <a:cubicBezTo>
                    <a:pt x="1954" y="441"/>
                    <a:pt x="1936" y="438"/>
                    <a:pt x="1915" y="431"/>
                  </a:cubicBezTo>
                  <a:lnTo>
                    <a:pt x="1901" y="427"/>
                  </a:lnTo>
                  <a:cubicBezTo>
                    <a:pt x="1887" y="420"/>
                    <a:pt x="1873" y="417"/>
                    <a:pt x="1859" y="410"/>
                  </a:cubicBezTo>
                  <a:lnTo>
                    <a:pt x="1845" y="406"/>
                  </a:lnTo>
                  <a:cubicBezTo>
                    <a:pt x="1828" y="396"/>
                    <a:pt x="1814" y="389"/>
                    <a:pt x="1796" y="378"/>
                  </a:cubicBezTo>
                  <a:lnTo>
                    <a:pt x="1789" y="371"/>
                  </a:lnTo>
                  <a:cubicBezTo>
                    <a:pt x="1775" y="364"/>
                    <a:pt x="1765" y="357"/>
                    <a:pt x="1751" y="347"/>
                  </a:cubicBezTo>
                  <a:lnTo>
                    <a:pt x="1740" y="336"/>
                  </a:lnTo>
                  <a:cubicBezTo>
                    <a:pt x="1726" y="326"/>
                    <a:pt x="1716" y="312"/>
                    <a:pt x="1705" y="298"/>
                  </a:cubicBezTo>
                  <a:cubicBezTo>
                    <a:pt x="1698" y="287"/>
                    <a:pt x="1691" y="280"/>
                    <a:pt x="1684" y="273"/>
                  </a:cubicBezTo>
                  <a:lnTo>
                    <a:pt x="1684" y="270"/>
                  </a:lnTo>
                  <a:cubicBezTo>
                    <a:pt x="1674" y="259"/>
                    <a:pt x="1663" y="252"/>
                    <a:pt x="1653" y="242"/>
                  </a:cubicBezTo>
                  <a:lnTo>
                    <a:pt x="1649" y="238"/>
                  </a:lnTo>
                  <a:cubicBezTo>
                    <a:pt x="1639" y="228"/>
                    <a:pt x="1628" y="221"/>
                    <a:pt x="1614" y="210"/>
                  </a:cubicBezTo>
                  <a:lnTo>
                    <a:pt x="1611" y="203"/>
                  </a:lnTo>
                  <a:lnTo>
                    <a:pt x="1569" y="172"/>
                  </a:lnTo>
                  <a:lnTo>
                    <a:pt x="1562" y="165"/>
                  </a:lnTo>
                  <a:lnTo>
                    <a:pt x="1512" y="133"/>
                  </a:lnTo>
                  <a:lnTo>
                    <a:pt x="1505" y="126"/>
                  </a:lnTo>
                  <a:lnTo>
                    <a:pt x="1453" y="91"/>
                  </a:lnTo>
                  <a:lnTo>
                    <a:pt x="1446" y="84"/>
                  </a:lnTo>
                  <a:lnTo>
                    <a:pt x="1383" y="46"/>
                  </a:lnTo>
                  <a:lnTo>
                    <a:pt x="131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4866;p53">
              <a:extLst>
                <a:ext uri="{FF2B5EF4-FFF2-40B4-BE49-F238E27FC236}">
                  <a16:creationId xmlns:a16="http://schemas.microsoft.com/office/drawing/2014/main" id="{899BEF4F-0261-457E-BD6E-9DF208082A66}"/>
                </a:ext>
              </a:extLst>
            </p:cNvPr>
            <p:cNvSpPr/>
            <p:nvPr/>
          </p:nvSpPr>
          <p:spPr>
            <a:xfrm>
              <a:off x="2186141" y="16808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4867;p53">
              <a:extLst>
                <a:ext uri="{FF2B5EF4-FFF2-40B4-BE49-F238E27FC236}">
                  <a16:creationId xmlns:a16="http://schemas.microsoft.com/office/drawing/2014/main" id="{5E01BC10-898D-4EA7-BEE5-9D1C9DAF15A3}"/>
                </a:ext>
              </a:extLst>
            </p:cNvPr>
            <p:cNvSpPr/>
            <p:nvPr/>
          </p:nvSpPr>
          <p:spPr>
            <a:xfrm>
              <a:off x="2187187" y="168135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4868;p53">
              <a:extLst>
                <a:ext uri="{FF2B5EF4-FFF2-40B4-BE49-F238E27FC236}">
                  <a16:creationId xmlns:a16="http://schemas.microsoft.com/office/drawing/2014/main" id="{89507FC9-5B86-45E2-808A-1E18BE2CC49B}"/>
                </a:ext>
              </a:extLst>
            </p:cNvPr>
            <p:cNvSpPr/>
            <p:nvPr/>
          </p:nvSpPr>
          <p:spPr>
            <a:xfrm>
              <a:off x="2188327" y="1682024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4869;p53">
              <a:extLst>
                <a:ext uri="{FF2B5EF4-FFF2-40B4-BE49-F238E27FC236}">
                  <a16:creationId xmlns:a16="http://schemas.microsoft.com/office/drawing/2014/main" id="{BAD05815-A673-4773-9B62-E90E32943AB6}"/>
                </a:ext>
              </a:extLst>
            </p:cNvPr>
            <p:cNvSpPr/>
            <p:nvPr/>
          </p:nvSpPr>
          <p:spPr>
            <a:xfrm>
              <a:off x="2185571" y="1680652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4870;p53">
              <a:extLst>
                <a:ext uri="{FF2B5EF4-FFF2-40B4-BE49-F238E27FC236}">
                  <a16:creationId xmlns:a16="http://schemas.microsoft.com/office/drawing/2014/main" id="{BA4B02E2-C0EC-40C9-9FCA-661D2CBF7042}"/>
                </a:ext>
              </a:extLst>
            </p:cNvPr>
            <p:cNvSpPr/>
            <p:nvPr/>
          </p:nvSpPr>
          <p:spPr>
            <a:xfrm>
              <a:off x="2186657" y="168112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4871;p53">
              <a:extLst>
                <a:ext uri="{FF2B5EF4-FFF2-40B4-BE49-F238E27FC236}">
                  <a16:creationId xmlns:a16="http://schemas.microsoft.com/office/drawing/2014/main" id="{54AD7E6A-EC33-4FB3-A13D-C2626AB9B91E}"/>
                </a:ext>
              </a:extLst>
            </p:cNvPr>
            <p:cNvSpPr/>
            <p:nvPr/>
          </p:nvSpPr>
          <p:spPr>
            <a:xfrm>
              <a:off x="2184756" y="168031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4872;p53">
              <a:extLst>
                <a:ext uri="{FF2B5EF4-FFF2-40B4-BE49-F238E27FC236}">
                  <a16:creationId xmlns:a16="http://schemas.microsoft.com/office/drawing/2014/main" id="{D73AD50C-6C14-454E-B9AC-1DE5C06E30B1}"/>
                </a:ext>
              </a:extLst>
            </p:cNvPr>
            <p:cNvSpPr/>
            <p:nvPr/>
          </p:nvSpPr>
          <p:spPr>
            <a:xfrm>
              <a:off x="2185137" y="1680462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4873;p53">
              <a:extLst>
                <a:ext uri="{FF2B5EF4-FFF2-40B4-BE49-F238E27FC236}">
                  <a16:creationId xmlns:a16="http://schemas.microsoft.com/office/drawing/2014/main" id="{23F1E9D0-3D39-4FE1-B61D-BDD8FF5A192D}"/>
                </a:ext>
              </a:extLst>
            </p:cNvPr>
            <p:cNvSpPr/>
            <p:nvPr/>
          </p:nvSpPr>
          <p:spPr>
            <a:xfrm>
              <a:off x="2183616" y="167989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4874;p53">
              <a:extLst>
                <a:ext uri="{FF2B5EF4-FFF2-40B4-BE49-F238E27FC236}">
                  <a16:creationId xmlns:a16="http://schemas.microsoft.com/office/drawing/2014/main" id="{CDD5F1FE-B6D4-48DF-9556-6A5E8C432592}"/>
                </a:ext>
              </a:extLst>
            </p:cNvPr>
            <p:cNvSpPr/>
            <p:nvPr/>
          </p:nvSpPr>
          <p:spPr>
            <a:xfrm>
              <a:off x="2175347" y="1698615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4875;p53">
              <a:extLst>
                <a:ext uri="{FF2B5EF4-FFF2-40B4-BE49-F238E27FC236}">
                  <a16:creationId xmlns:a16="http://schemas.microsoft.com/office/drawing/2014/main" id="{69970295-1F48-4F22-8A84-BAA314C63615}"/>
                </a:ext>
              </a:extLst>
            </p:cNvPr>
            <p:cNvSpPr/>
            <p:nvPr/>
          </p:nvSpPr>
          <p:spPr>
            <a:xfrm>
              <a:off x="2176257" y="1699525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4876;p53">
              <a:extLst>
                <a:ext uri="{FF2B5EF4-FFF2-40B4-BE49-F238E27FC236}">
                  <a16:creationId xmlns:a16="http://schemas.microsoft.com/office/drawing/2014/main" id="{488E8058-615C-4FA2-B754-CF30948A0583}"/>
                </a:ext>
              </a:extLst>
            </p:cNvPr>
            <p:cNvSpPr/>
            <p:nvPr/>
          </p:nvSpPr>
          <p:spPr>
            <a:xfrm>
              <a:off x="2187703" y="1681698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4877;p53">
              <a:extLst>
                <a:ext uri="{FF2B5EF4-FFF2-40B4-BE49-F238E27FC236}">
                  <a16:creationId xmlns:a16="http://schemas.microsoft.com/office/drawing/2014/main" id="{C051F5DA-2188-4870-90AF-DF6B36009738}"/>
                </a:ext>
              </a:extLst>
            </p:cNvPr>
            <p:cNvSpPr/>
            <p:nvPr/>
          </p:nvSpPr>
          <p:spPr>
            <a:xfrm>
              <a:off x="2167595" y="1679838"/>
              <a:ext cx="489" cy="163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1" y="1"/>
                  </a:moveTo>
                  <a:cubicBezTo>
                    <a:pt x="11" y="8"/>
                    <a:pt x="25" y="11"/>
                    <a:pt x="36" y="4"/>
                  </a:cubicBezTo>
                  <a:cubicBezTo>
                    <a:pt x="25" y="11"/>
                    <a:pt x="1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4878;p53">
              <a:extLst>
                <a:ext uri="{FF2B5EF4-FFF2-40B4-BE49-F238E27FC236}">
                  <a16:creationId xmlns:a16="http://schemas.microsoft.com/office/drawing/2014/main" id="{FE1DBF38-5809-482A-8127-C847CC98FB59}"/>
                </a:ext>
              </a:extLst>
            </p:cNvPr>
            <p:cNvSpPr/>
            <p:nvPr/>
          </p:nvSpPr>
          <p:spPr>
            <a:xfrm>
              <a:off x="2183711" y="16799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4879;p53">
              <a:extLst>
                <a:ext uri="{FF2B5EF4-FFF2-40B4-BE49-F238E27FC236}">
                  <a16:creationId xmlns:a16="http://schemas.microsoft.com/office/drawing/2014/main" id="{6148EF4F-0A35-46B5-B495-5BCDA082F337}"/>
                </a:ext>
              </a:extLst>
            </p:cNvPr>
            <p:cNvSpPr/>
            <p:nvPr/>
          </p:nvSpPr>
          <p:spPr>
            <a:xfrm>
              <a:off x="2184145" y="168008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4880;p53">
              <a:extLst>
                <a:ext uri="{FF2B5EF4-FFF2-40B4-BE49-F238E27FC236}">
                  <a16:creationId xmlns:a16="http://schemas.microsoft.com/office/drawing/2014/main" id="{58BC5915-3ED6-4561-8F8F-24699FC2EA82}"/>
                </a:ext>
              </a:extLst>
            </p:cNvPr>
            <p:cNvSpPr/>
            <p:nvPr/>
          </p:nvSpPr>
          <p:spPr>
            <a:xfrm>
              <a:off x="2183860" y="167998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4881;p53">
              <a:extLst>
                <a:ext uri="{FF2B5EF4-FFF2-40B4-BE49-F238E27FC236}">
                  <a16:creationId xmlns:a16="http://schemas.microsoft.com/office/drawing/2014/main" id="{7D02A793-291F-4184-B026-0EA81EDDD61A}"/>
                </a:ext>
              </a:extLst>
            </p:cNvPr>
            <p:cNvSpPr/>
            <p:nvPr/>
          </p:nvSpPr>
          <p:spPr>
            <a:xfrm>
              <a:off x="2189794" y="1704318"/>
              <a:ext cx="11324" cy="24833"/>
            </a:xfrm>
            <a:custGeom>
              <a:avLst/>
              <a:gdLst/>
              <a:ahLst/>
              <a:cxnLst/>
              <a:rect l="l" t="t" r="r" b="b"/>
              <a:pathLst>
                <a:path w="834" h="1829" extrusionOk="0">
                  <a:moveTo>
                    <a:pt x="186" y="1"/>
                  </a:moveTo>
                  <a:cubicBezTo>
                    <a:pt x="141" y="11"/>
                    <a:pt x="50" y="123"/>
                    <a:pt x="4" y="267"/>
                  </a:cubicBezTo>
                  <a:lnTo>
                    <a:pt x="4" y="274"/>
                  </a:lnTo>
                  <a:cubicBezTo>
                    <a:pt x="4" y="277"/>
                    <a:pt x="1" y="284"/>
                    <a:pt x="1" y="288"/>
                  </a:cubicBezTo>
                  <a:cubicBezTo>
                    <a:pt x="123" y="358"/>
                    <a:pt x="200" y="421"/>
                    <a:pt x="211" y="508"/>
                  </a:cubicBezTo>
                  <a:cubicBezTo>
                    <a:pt x="221" y="571"/>
                    <a:pt x="193" y="638"/>
                    <a:pt x="120" y="708"/>
                  </a:cubicBezTo>
                  <a:cubicBezTo>
                    <a:pt x="50" y="781"/>
                    <a:pt x="1" y="970"/>
                    <a:pt x="11" y="1156"/>
                  </a:cubicBezTo>
                  <a:cubicBezTo>
                    <a:pt x="18" y="1282"/>
                    <a:pt x="50" y="1380"/>
                    <a:pt x="99" y="1419"/>
                  </a:cubicBezTo>
                  <a:cubicBezTo>
                    <a:pt x="176" y="1492"/>
                    <a:pt x="242" y="1580"/>
                    <a:pt x="288" y="1674"/>
                  </a:cubicBezTo>
                  <a:cubicBezTo>
                    <a:pt x="316" y="1727"/>
                    <a:pt x="351" y="1779"/>
                    <a:pt x="389" y="1828"/>
                  </a:cubicBezTo>
                  <a:lnTo>
                    <a:pt x="389" y="1818"/>
                  </a:lnTo>
                  <a:lnTo>
                    <a:pt x="396" y="1797"/>
                  </a:lnTo>
                  <a:lnTo>
                    <a:pt x="407" y="1772"/>
                  </a:lnTo>
                  <a:lnTo>
                    <a:pt x="414" y="1751"/>
                  </a:lnTo>
                  <a:cubicBezTo>
                    <a:pt x="417" y="1744"/>
                    <a:pt x="421" y="1734"/>
                    <a:pt x="424" y="1727"/>
                  </a:cubicBezTo>
                  <a:lnTo>
                    <a:pt x="431" y="1709"/>
                  </a:lnTo>
                  <a:cubicBezTo>
                    <a:pt x="435" y="1702"/>
                    <a:pt x="438" y="1695"/>
                    <a:pt x="442" y="1688"/>
                  </a:cubicBezTo>
                  <a:cubicBezTo>
                    <a:pt x="445" y="1681"/>
                    <a:pt x="449" y="1674"/>
                    <a:pt x="452" y="1671"/>
                  </a:cubicBezTo>
                  <a:cubicBezTo>
                    <a:pt x="456" y="1664"/>
                    <a:pt x="459" y="1657"/>
                    <a:pt x="463" y="1650"/>
                  </a:cubicBezTo>
                  <a:cubicBezTo>
                    <a:pt x="470" y="1643"/>
                    <a:pt x="470" y="1643"/>
                    <a:pt x="473" y="1636"/>
                  </a:cubicBezTo>
                  <a:cubicBezTo>
                    <a:pt x="477" y="1632"/>
                    <a:pt x="484" y="1625"/>
                    <a:pt x="491" y="1622"/>
                  </a:cubicBezTo>
                  <a:cubicBezTo>
                    <a:pt x="494" y="1618"/>
                    <a:pt x="494" y="1615"/>
                    <a:pt x="501" y="1611"/>
                  </a:cubicBezTo>
                  <a:cubicBezTo>
                    <a:pt x="505" y="1604"/>
                    <a:pt x="512" y="1601"/>
                    <a:pt x="519" y="1597"/>
                  </a:cubicBezTo>
                  <a:cubicBezTo>
                    <a:pt x="522" y="1597"/>
                    <a:pt x="526" y="1590"/>
                    <a:pt x="529" y="1590"/>
                  </a:cubicBezTo>
                  <a:cubicBezTo>
                    <a:pt x="540" y="1583"/>
                    <a:pt x="554" y="1580"/>
                    <a:pt x="564" y="1576"/>
                  </a:cubicBezTo>
                  <a:lnTo>
                    <a:pt x="571" y="1576"/>
                  </a:lnTo>
                  <a:cubicBezTo>
                    <a:pt x="589" y="1573"/>
                    <a:pt x="589" y="1569"/>
                    <a:pt x="592" y="1548"/>
                  </a:cubicBezTo>
                  <a:lnTo>
                    <a:pt x="596" y="1538"/>
                  </a:lnTo>
                  <a:cubicBezTo>
                    <a:pt x="603" y="1482"/>
                    <a:pt x="627" y="1429"/>
                    <a:pt x="666" y="1391"/>
                  </a:cubicBezTo>
                  <a:cubicBezTo>
                    <a:pt x="673" y="1384"/>
                    <a:pt x="680" y="1373"/>
                    <a:pt x="690" y="1363"/>
                  </a:cubicBezTo>
                  <a:lnTo>
                    <a:pt x="694" y="1359"/>
                  </a:lnTo>
                  <a:cubicBezTo>
                    <a:pt x="701" y="1352"/>
                    <a:pt x="708" y="1342"/>
                    <a:pt x="715" y="1331"/>
                  </a:cubicBezTo>
                  <a:lnTo>
                    <a:pt x="722" y="1324"/>
                  </a:lnTo>
                  <a:lnTo>
                    <a:pt x="743" y="1296"/>
                  </a:lnTo>
                  <a:lnTo>
                    <a:pt x="746" y="1289"/>
                  </a:lnTo>
                  <a:lnTo>
                    <a:pt x="767" y="1257"/>
                  </a:lnTo>
                  <a:lnTo>
                    <a:pt x="771" y="1250"/>
                  </a:lnTo>
                  <a:lnTo>
                    <a:pt x="788" y="1222"/>
                  </a:lnTo>
                  <a:lnTo>
                    <a:pt x="792" y="1215"/>
                  </a:lnTo>
                  <a:lnTo>
                    <a:pt x="806" y="1187"/>
                  </a:lnTo>
                  <a:lnTo>
                    <a:pt x="810" y="1180"/>
                  </a:lnTo>
                  <a:lnTo>
                    <a:pt x="824" y="1156"/>
                  </a:lnTo>
                  <a:lnTo>
                    <a:pt x="824" y="1149"/>
                  </a:lnTo>
                  <a:cubicBezTo>
                    <a:pt x="827" y="1142"/>
                    <a:pt x="831" y="1135"/>
                    <a:pt x="834" y="1128"/>
                  </a:cubicBezTo>
                  <a:lnTo>
                    <a:pt x="827" y="1121"/>
                  </a:lnTo>
                  <a:lnTo>
                    <a:pt x="806" y="1103"/>
                  </a:lnTo>
                  <a:lnTo>
                    <a:pt x="774" y="1075"/>
                  </a:lnTo>
                  <a:lnTo>
                    <a:pt x="750" y="1058"/>
                  </a:lnTo>
                  <a:lnTo>
                    <a:pt x="722" y="1033"/>
                  </a:lnTo>
                  <a:lnTo>
                    <a:pt x="701" y="1016"/>
                  </a:lnTo>
                  <a:lnTo>
                    <a:pt x="676" y="991"/>
                  </a:lnTo>
                  <a:lnTo>
                    <a:pt x="655" y="974"/>
                  </a:lnTo>
                  <a:cubicBezTo>
                    <a:pt x="648" y="963"/>
                    <a:pt x="641" y="956"/>
                    <a:pt x="634" y="949"/>
                  </a:cubicBezTo>
                  <a:lnTo>
                    <a:pt x="617" y="928"/>
                  </a:lnTo>
                  <a:cubicBezTo>
                    <a:pt x="610" y="921"/>
                    <a:pt x="603" y="911"/>
                    <a:pt x="599" y="900"/>
                  </a:cubicBezTo>
                  <a:cubicBezTo>
                    <a:pt x="592" y="893"/>
                    <a:pt x="589" y="890"/>
                    <a:pt x="585" y="883"/>
                  </a:cubicBezTo>
                  <a:cubicBezTo>
                    <a:pt x="582" y="876"/>
                    <a:pt x="571" y="862"/>
                    <a:pt x="568" y="851"/>
                  </a:cubicBezTo>
                  <a:cubicBezTo>
                    <a:pt x="561" y="841"/>
                    <a:pt x="561" y="841"/>
                    <a:pt x="557" y="834"/>
                  </a:cubicBezTo>
                  <a:cubicBezTo>
                    <a:pt x="550" y="816"/>
                    <a:pt x="543" y="799"/>
                    <a:pt x="540" y="781"/>
                  </a:cubicBezTo>
                  <a:cubicBezTo>
                    <a:pt x="536" y="764"/>
                    <a:pt x="533" y="746"/>
                    <a:pt x="529" y="729"/>
                  </a:cubicBezTo>
                  <a:lnTo>
                    <a:pt x="529" y="725"/>
                  </a:lnTo>
                  <a:cubicBezTo>
                    <a:pt x="526" y="708"/>
                    <a:pt x="526" y="687"/>
                    <a:pt x="526" y="669"/>
                  </a:cubicBezTo>
                  <a:lnTo>
                    <a:pt x="526" y="659"/>
                  </a:lnTo>
                  <a:lnTo>
                    <a:pt x="526" y="599"/>
                  </a:lnTo>
                  <a:lnTo>
                    <a:pt x="526" y="589"/>
                  </a:lnTo>
                  <a:cubicBezTo>
                    <a:pt x="526" y="568"/>
                    <a:pt x="526" y="547"/>
                    <a:pt x="529" y="526"/>
                  </a:cubicBezTo>
                  <a:lnTo>
                    <a:pt x="529" y="515"/>
                  </a:lnTo>
                  <a:cubicBezTo>
                    <a:pt x="529" y="491"/>
                    <a:pt x="533" y="470"/>
                    <a:pt x="536" y="449"/>
                  </a:cubicBezTo>
                  <a:lnTo>
                    <a:pt x="536" y="438"/>
                  </a:lnTo>
                  <a:cubicBezTo>
                    <a:pt x="540" y="417"/>
                    <a:pt x="543" y="393"/>
                    <a:pt x="550" y="368"/>
                  </a:cubicBezTo>
                  <a:cubicBezTo>
                    <a:pt x="554" y="347"/>
                    <a:pt x="557" y="323"/>
                    <a:pt x="564" y="298"/>
                  </a:cubicBezTo>
                  <a:lnTo>
                    <a:pt x="564" y="295"/>
                  </a:lnTo>
                  <a:cubicBezTo>
                    <a:pt x="568" y="274"/>
                    <a:pt x="575" y="253"/>
                    <a:pt x="582" y="232"/>
                  </a:cubicBezTo>
                  <a:lnTo>
                    <a:pt x="582" y="225"/>
                  </a:lnTo>
                  <a:cubicBezTo>
                    <a:pt x="536" y="197"/>
                    <a:pt x="498" y="169"/>
                    <a:pt x="463" y="144"/>
                  </a:cubicBezTo>
                  <a:lnTo>
                    <a:pt x="456" y="141"/>
                  </a:lnTo>
                  <a:lnTo>
                    <a:pt x="438" y="130"/>
                  </a:lnTo>
                  <a:cubicBezTo>
                    <a:pt x="407" y="109"/>
                    <a:pt x="375" y="92"/>
                    <a:pt x="351" y="74"/>
                  </a:cubicBezTo>
                  <a:lnTo>
                    <a:pt x="347" y="71"/>
                  </a:lnTo>
                  <a:lnTo>
                    <a:pt x="326" y="60"/>
                  </a:lnTo>
                  <a:cubicBezTo>
                    <a:pt x="284" y="36"/>
                    <a:pt x="239" y="15"/>
                    <a:pt x="1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4882;p53">
              <a:extLst>
                <a:ext uri="{FF2B5EF4-FFF2-40B4-BE49-F238E27FC236}">
                  <a16:creationId xmlns:a16="http://schemas.microsoft.com/office/drawing/2014/main" id="{EDF96294-2776-4248-8D7F-B0999135707F}"/>
                </a:ext>
              </a:extLst>
            </p:cNvPr>
            <p:cNvSpPr/>
            <p:nvPr/>
          </p:nvSpPr>
          <p:spPr>
            <a:xfrm>
              <a:off x="2121119" y="1644237"/>
              <a:ext cx="52626" cy="23163"/>
            </a:xfrm>
            <a:custGeom>
              <a:avLst/>
              <a:gdLst/>
              <a:ahLst/>
              <a:cxnLst/>
              <a:rect l="l" t="t" r="r" b="b"/>
              <a:pathLst>
                <a:path w="3876" h="1706" extrusionOk="0">
                  <a:moveTo>
                    <a:pt x="2871" y="1"/>
                  </a:moveTo>
                  <a:cubicBezTo>
                    <a:pt x="2850" y="78"/>
                    <a:pt x="2822" y="151"/>
                    <a:pt x="2787" y="221"/>
                  </a:cubicBezTo>
                  <a:cubicBezTo>
                    <a:pt x="2780" y="228"/>
                    <a:pt x="2776" y="235"/>
                    <a:pt x="2769" y="242"/>
                  </a:cubicBezTo>
                  <a:lnTo>
                    <a:pt x="2762" y="246"/>
                  </a:lnTo>
                  <a:cubicBezTo>
                    <a:pt x="2759" y="253"/>
                    <a:pt x="2752" y="256"/>
                    <a:pt x="2748" y="260"/>
                  </a:cubicBezTo>
                  <a:lnTo>
                    <a:pt x="2738" y="267"/>
                  </a:lnTo>
                  <a:lnTo>
                    <a:pt x="2724" y="274"/>
                  </a:lnTo>
                  <a:lnTo>
                    <a:pt x="2710" y="281"/>
                  </a:lnTo>
                  <a:lnTo>
                    <a:pt x="2692" y="288"/>
                  </a:lnTo>
                  <a:lnTo>
                    <a:pt x="2678" y="291"/>
                  </a:lnTo>
                  <a:lnTo>
                    <a:pt x="2661" y="295"/>
                  </a:lnTo>
                  <a:lnTo>
                    <a:pt x="2643" y="298"/>
                  </a:lnTo>
                  <a:lnTo>
                    <a:pt x="2626" y="302"/>
                  </a:lnTo>
                  <a:lnTo>
                    <a:pt x="2608" y="305"/>
                  </a:lnTo>
                  <a:lnTo>
                    <a:pt x="2591" y="309"/>
                  </a:lnTo>
                  <a:lnTo>
                    <a:pt x="2412" y="309"/>
                  </a:lnTo>
                  <a:lnTo>
                    <a:pt x="2391" y="305"/>
                  </a:lnTo>
                  <a:lnTo>
                    <a:pt x="2374" y="305"/>
                  </a:lnTo>
                  <a:lnTo>
                    <a:pt x="2339" y="302"/>
                  </a:lnTo>
                  <a:lnTo>
                    <a:pt x="2332" y="302"/>
                  </a:lnTo>
                  <a:lnTo>
                    <a:pt x="2304" y="298"/>
                  </a:lnTo>
                  <a:lnTo>
                    <a:pt x="2290" y="295"/>
                  </a:lnTo>
                  <a:lnTo>
                    <a:pt x="2272" y="291"/>
                  </a:lnTo>
                  <a:cubicBezTo>
                    <a:pt x="2237" y="316"/>
                    <a:pt x="2199" y="337"/>
                    <a:pt x="2160" y="354"/>
                  </a:cubicBezTo>
                  <a:cubicBezTo>
                    <a:pt x="2115" y="375"/>
                    <a:pt x="2034" y="414"/>
                    <a:pt x="2020" y="438"/>
                  </a:cubicBezTo>
                  <a:lnTo>
                    <a:pt x="2020" y="442"/>
                  </a:lnTo>
                  <a:cubicBezTo>
                    <a:pt x="2017" y="449"/>
                    <a:pt x="2013" y="456"/>
                    <a:pt x="2010" y="463"/>
                  </a:cubicBezTo>
                  <a:cubicBezTo>
                    <a:pt x="1985" y="501"/>
                    <a:pt x="1950" y="533"/>
                    <a:pt x="1905" y="547"/>
                  </a:cubicBezTo>
                  <a:lnTo>
                    <a:pt x="1887" y="554"/>
                  </a:lnTo>
                  <a:cubicBezTo>
                    <a:pt x="1807" y="589"/>
                    <a:pt x="1765" y="606"/>
                    <a:pt x="1803" y="743"/>
                  </a:cubicBezTo>
                  <a:cubicBezTo>
                    <a:pt x="1817" y="785"/>
                    <a:pt x="1856" y="925"/>
                    <a:pt x="1779" y="995"/>
                  </a:cubicBezTo>
                  <a:cubicBezTo>
                    <a:pt x="1750" y="1020"/>
                    <a:pt x="1715" y="1029"/>
                    <a:pt x="1679" y="1029"/>
                  </a:cubicBezTo>
                  <a:cubicBezTo>
                    <a:pt x="1614" y="1029"/>
                    <a:pt x="1544" y="999"/>
                    <a:pt x="1498" y="981"/>
                  </a:cubicBezTo>
                  <a:cubicBezTo>
                    <a:pt x="1495" y="977"/>
                    <a:pt x="1488" y="977"/>
                    <a:pt x="1484" y="974"/>
                  </a:cubicBezTo>
                  <a:cubicBezTo>
                    <a:pt x="1471" y="971"/>
                    <a:pt x="1453" y="970"/>
                    <a:pt x="1430" y="970"/>
                  </a:cubicBezTo>
                  <a:cubicBezTo>
                    <a:pt x="1307" y="970"/>
                    <a:pt x="1074" y="1010"/>
                    <a:pt x="1008" y="1072"/>
                  </a:cubicBezTo>
                  <a:cubicBezTo>
                    <a:pt x="948" y="1134"/>
                    <a:pt x="874" y="1158"/>
                    <a:pt x="803" y="1158"/>
                  </a:cubicBezTo>
                  <a:cubicBezTo>
                    <a:pt x="734" y="1158"/>
                    <a:pt x="668" y="1136"/>
                    <a:pt x="616" y="1107"/>
                  </a:cubicBezTo>
                  <a:cubicBezTo>
                    <a:pt x="588" y="1091"/>
                    <a:pt x="540" y="1076"/>
                    <a:pt x="492" y="1076"/>
                  </a:cubicBezTo>
                  <a:cubicBezTo>
                    <a:pt x="447" y="1076"/>
                    <a:pt x="402" y="1090"/>
                    <a:pt x="378" y="1131"/>
                  </a:cubicBezTo>
                  <a:cubicBezTo>
                    <a:pt x="357" y="1166"/>
                    <a:pt x="326" y="1191"/>
                    <a:pt x="291" y="1198"/>
                  </a:cubicBezTo>
                  <a:cubicBezTo>
                    <a:pt x="280" y="1201"/>
                    <a:pt x="273" y="1201"/>
                    <a:pt x="263" y="1201"/>
                  </a:cubicBezTo>
                  <a:lnTo>
                    <a:pt x="238" y="1201"/>
                  </a:lnTo>
                  <a:lnTo>
                    <a:pt x="221" y="1198"/>
                  </a:lnTo>
                  <a:lnTo>
                    <a:pt x="214" y="1194"/>
                  </a:lnTo>
                  <a:lnTo>
                    <a:pt x="200" y="1191"/>
                  </a:lnTo>
                  <a:lnTo>
                    <a:pt x="189" y="1184"/>
                  </a:lnTo>
                  <a:lnTo>
                    <a:pt x="179" y="1180"/>
                  </a:lnTo>
                  <a:lnTo>
                    <a:pt x="172" y="1173"/>
                  </a:lnTo>
                  <a:lnTo>
                    <a:pt x="158" y="1166"/>
                  </a:lnTo>
                  <a:lnTo>
                    <a:pt x="151" y="1163"/>
                  </a:lnTo>
                  <a:lnTo>
                    <a:pt x="137" y="1152"/>
                  </a:lnTo>
                  <a:lnTo>
                    <a:pt x="130" y="1149"/>
                  </a:lnTo>
                  <a:lnTo>
                    <a:pt x="112" y="1135"/>
                  </a:lnTo>
                  <a:cubicBezTo>
                    <a:pt x="84" y="1110"/>
                    <a:pt x="53" y="1093"/>
                    <a:pt x="18" y="1082"/>
                  </a:cubicBezTo>
                  <a:lnTo>
                    <a:pt x="14" y="1082"/>
                  </a:lnTo>
                  <a:cubicBezTo>
                    <a:pt x="14" y="1082"/>
                    <a:pt x="11" y="1089"/>
                    <a:pt x="7" y="1100"/>
                  </a:cubicBezTo>
                  <a:cubicBezTo>
                    <a:pt x="0" y="1152"/>
                    <a:pt x="0" y="1208"/>
                    <a:pt x="7" y="1264"/>
                  </a:cubicBezTo>
                  <a:cubicBezTo>
                    <a:pt x="7" y="1278"/>
                    <a:pt x="11" y="1292"/>
                    <a:pt x="11" y="1299"/>
                  </a:cubicBezTo>
                  <a:cubicBezTo>
                    <a:pt x="14" y="1306"/>
                    <a:pt x="18" y="1310"/>
                    <a:pt x="21" y="1313"/>
                  </a:cubicBezTo>
                  <a:cubicBezTo>
                    <a:pt x="49" y="1345"/>
                    <a:pt x="88" y="1373"/>
                    <a:pt x="130" y="1387"/>
                  </a:cubicBezTo>
                  <a:cubicBezTo>
                    <a:pt x="140" y="1394"/>
                    <a:pt x="154" y="1397"/>
                    <a:pt x="168" y="1397"/>
                  </a:cubicBezTo>
                  <a:cubicBezTo>
                    <a:pt x="172" y="1399"/>
                    <a:pt x="175" y="1400"/>
                    <a:pt x="179" y="1400"/>
                  </a:cubicBezTo>
                  <a:cubicBezTo>
                    <a:pt x="182" y="1400"/>
                    <a:pt x="186" y="1399"/>
                    <a:pt x="189" y="1397"/>
                  </a:cubicBezTo>
                  <a:lnTo>
                    <a:pt x="200" y="1397"/>
                  </a:lnTo>
                  <a:cubicBezTo>
                    <a:pt x="210" y="1394"/>
                    <a:pt x="224" y="1387"/>
                    <a:pt x="235" y="1387"/>
                  </a:cubicBezTo>
                  <a:lnTo>
                    <a:pt x="256" y="1380"/>
                  </a:lnTo>
                  <a:lnTo>
                    <a:pt x="273" y="1376"/>
                  </a:lnTo>
                  <a:lnTo>
                    <a:pt x="354" y="1376"/>
                  </a:lnTo>
                  <a:cubicBezTo>
                    <a:pt x="399" y="1383"/>
                    <a:pt x="445" y="1397"/>
                    <a:pt x="487" y="1415"/>
                  </a:cubicBezTo>
                  <a:lnTo>
                    <a:pt x="504" y="1425"/>
                  </a:lnTo>
                  <a:cubicBezTo>
                    <a:pt x="518" y="1429"/>
                    <a:pt x="536" y="1439"/>
                    <a:pt x="550" y="1446"/>
                  </a:cubicBezTo>
                  <a:lnTo>
                    <a:pt x="609" y="1478"/>
                  </a:lnTo>
                  <a:cubicBezTo>
                    <a:pt x="623" y="1481"/>
                    <a:pt x="641" y="1481"/>
                    <a:pt x="655" y="1481"/>
                  </a:cubicBezTo>
                  <a:cubicBezTo>
                    <a:pt x="732" y="1464"/>
                    <a:pt x="802" y="1425"/>
                    <a:pt x="858" y="1373"/>
                  </a:cubicBezTo>
                  <a:cubicBezTo>
                    <a:pt x="910" y="1320"/>
                    <a:pt x="1075" y="1292"/>
                    <a:pt x="1341" y="1292"/>
                  </a:cubicBezTo>
                  <a:cubicBezTo>
                    <a:pt x="1407" y="1292"/>
                    <a:pt x="1425" y="1359"/>
                    <a:pt x="1446" y="1429"/>
                  </a:cubicBezTo>
                  <a:cubicBezTo>
                    <a:pt x="1453" y="1467"/>
                    <a:pt x="1467" y="1502"/>
                    <a:pt x="1484" y="1534"/>
                  </a:cubicBezTo>
                  <a:cubicBezTo>
                    <a:pt x="1491" y="1537"/>
                    <a:pt x="1544" y="1558"/>
                    <a:pt x="1730" y="1579"/>
                  </a:cubicBezTo>
                  <a:lnTo>
                    <a:pt x="1733" y="1579"/>
                  </a:lnTo>
                  <a:cubicBezTo>
                    <a:pt x="1768" y="1583"/>
                    <a:pt x="1803" y="1587"/>
                    <a:pt x="1838" y="1590"/>
                  </a:cubicBezTo>
                  <a:lnTo>
                    <a:pt x="1842" y="1590"/>
                  </a:lnTo>
                  <a:lnTo>
                    <a:pt x="1950" y="1597"/>
                  </a:lnTo>
                  <a:cubicBezTo>
                    <a:pt x="2034" y="1601"/>
                    <a:pt x="2122" y="1615"/>
                    <a:pt x="2206" y="1636"/>
                  </a:cubicBezTo>
                  <a:lnTo>
                    <a:pt x="2342" y="1664"/>
                  </a:lnTo>
                  <a:cubicBezTo>
                    <a:pt x="2412" y="1685"/>
                    <a:pt x="2482" y="1695"/>
                    <a:pt x="2552" y="1706"/>
                  </a:cubicBezTo>
                  <a:cubicBezTo>
                    <a:pt x="2591" y="1695"/>
                    <a:pt x="2629" y="1678"/>
                    <a:pt x="2664" y="1653"/>
                  </a:cubicBezTo>
                  <a:cubicBezTo>
                    <a:pt x="2752" y="1604"/>
                    <a:pt x="2878" y="1534"/>
                    <a:pt x="3025" y="1534"/>
                  </a:cubicBezTo>
                  <a:cubicBezTo>
                    <a:pt x="3123" y="1530"/>
                    <a:pt x="3217" y="1499"/>
                    <a:pt x="3301" y="1446"/>
                  </a:cubicBezTo>
                  <a:lnTo>
                    <a:pt x="3322" y="1432"/>
                  </a:lnTo>
                  <a:lnTo>
                    <a:pt x="3326" y="1432"/>
                  </a:lnTo>
                  <a:lnTo>
                    <a:pt x="3350" y="1422"/>
                  </a:lnTo>
                  <a:cubicBezTo>
                    <a:pt x="3357" y="1404"/>
                    <a:pt x="3361" y="1397"/>
                    <a:pt x="3364" y="1390"/>
                  </a:cubicBezTo>
                  <a:lnTo>
                    <a:pt x="3368" y="1383"/>
                  </a:lnTo>
                  <a:cubicBezTo>
                    <a:pt x="3371" y="1376"/>
                    <a:pt x="3375" y="1369"/>
                    <a:pt x="3375" y="1366"/>
                  </a:cubicBezTo>
                  <a:lnTo>
                    <a:pt x="3382" y="1355"/>
                  </a:lnTo>
                  <a:cubicBezTo>
                    <a:pt x="3385" y="1348"/>
                    <a:pt x="3389" y="1341"/>
                    <a:pt x="3396" y="1334"/>
                  </a:cubicBezTo>
                  <a:cubicBezTo>
                    <a:pt x="3403" y="1327"/>
                    <a:pt x="3410" y="1317"/>
                    <a:pt x="3417" y="1313"/>
                  </a:cubicBezTo>
                  <a:lnTo>
                    <a:pt x="3424" y="1306"/>
                  </a:lnTo>
                  <a:cubicBezTo>
                    <a:pt x="3427" y="1303"/>
                    <a:pt x="3434" y="1299"/>
                    <a:pt x="3441" y="1296"/>
                  </a:cubicBezTo>
                  <a:lnTo>
                    <a:pt x="3448" y="1289"/>
                  </a:lnTo>
                  <a:cubicBezTo>
                    <a:pt x="3459" y="1285"/>
                    <a:pt x="3469" y="1282"/>
                    <a:pt x="3480" y="1278"/>
                  </a:cubicBezTo>
                  <a:cubicBezTo>
                    <a:pt x="3483" y="1261"/>
                    <a:pt x="3483" y="1247"/>
                    <a:pt x="3483" y="1229"/>
                  </a:cubicBezTo>
                  <a:cubicBezTo>
                    <a:pt x="3483" y="1170"/>
                    <a:pt x="3501" y="1110"/>
                    <a:pt x="3536" y="1061"/>
                  </a:cubicBezTo>
                  <a:cubicBezTo>
                    <a:pt x="3543" y="1051"/>
                    <a:pt x="3539" y="1012"/>
                    <a:pt x="3536" y="988"/>
                  </a:cubicBezTo>
                  <a:cubicBezTo>
                    <a:pt x="3522" y="939"/>
                    <a:pt x="3529" y="890"/>
                    <a:pt x="3557" y="851"/>
                  </a:cubicBezTo>
                  <a:cubicBezTo>
                    <a:pt x="3579" y="832"/>
                    <a:pt x="3606" y="821"/>
                    <a:pt x="3634" y="821"/>
                  </a:cubicBezTo>
                  <a:cubicBezTo>
                    <a:pt x="3641" y="821"/>
                    <a:pt x="3648" y="822"/>
                    <a:pt x="3655" y="823"/>
                  </a:cubicBezTo>
                  <a:cubicBezTo>
                    <a:pt x="3680" y="827"/>
                    <a:pt x="3709" y="830"/>
                    <a:pt x="3736" y="830"/>
                  </a:cubicBezTo>
                  <a:cubicBezTo>
                    <a:pt x="3766" y="830"/>
                    <a:pt x="3793" y="826"/>
                    <a:pt x="3806" y="813"/>
                  </a:cubicBezTo>
                  <a:cubicBezTo>
                    <a:pt x="3820" y="795"/>
                    <a:pt x="3827" y="771"/>
                    <a:pt x="3823" y="750"/>
                  </a:cubicBezTo>
                  <a:cubicBezTo>
                    <a:pt x="3823" y="736"/>
                    <a:pt x="3823" y="725"/>
                    <a:pt x="3827" y="715"/>
                  </a:cubicBezTo>
                  <a:lnTo>
                    <a:pt x="3827" y="704"/>
                  </a:lnTo>
                  <a:cubicBezTo>
                    <a:pt x="3827" y="694"/>
                    <a:pt x="3830" y="683"/>
                    <a:pt x="3834" y="673"/>
                  </a:cubicBezTo>
                  <a:lnTo>
                    <a:pt x="3834" y="669"/>
                  </a:lnTo>
                  <a:cubicBezTo>
                    <a:pt x="3841" y="659"/>
                    <a:pt x="3844" y="648"/>
                    <a:pt x="3848" y="638"/>
                  </a:cubicBezTo>
                  <a:lnTo>
                    <a:pt x="3855" y="631"/>
                  </a:lnTo>
                  <a:cubicBezTo>
                    <a:pt x="3858" y="620"/>
                    <a:pt x="3865" y="610"/>
                    <a:pt x="3876" y="599"/>
                  </a:cubicBezTo>
                  <a:cubicBezTo>
                    <a:pt x="3841" y="543"/>
                    <a:pt x="3809" y="484"/>
                    <a:pt x="3781" y="424"/>
                  </a:cubicBezTo>
                  <a:lnTo>
                    <a:pt x="3777" y="431"/>
                  </a:lnTo>
                  <a:lnTo>
                    <a:pt x="3721" y="281"/>
                  </a:lnTo>
                  <a:lnTo>
                    <a:pt x="3711" y="256"/>
                  </a:lnTo>
                  <a:lnTo>
                    <a:pt x="3700" y="232"/>
                  </a:lnTo>
                  <a:cubicBezTo>
                    <a:pt x="3655" y="242"/>
                    <a:pt x="3606" y="249"/>
                    <a:pt x="3557" y="249"/>
                  </a:cubicBezTo>
                  <a:cubicBezTo>
                    <a:pt x="3551" y="250"/>
                    <a:pt x="3545" y="250"/>
                    <a:pt x="3538" y="250"/>
                  </a:cubicBezTo>
                  <a:cubicBezTo>
                    <a:pt x="3485" y="250"/>
                    <a:pt x="3429" y="237"/>
                    <a:pt x="3382" y="218"/>
                  </a:cubicBezTo>
                  <a:cubicBezTo>
                    <a:pt x="3340" y="197"/>
                    <a:pt x="3305" y="172"/>
                    <a:pt x="3277" y="137"/>
                  </a:cubicBezTo>
                  <a:cubicBezTo>
                    <a:pt x="3193" y="46"/>
                    <a:pt x="3011" y="11"/>
                    <a:pt x="28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4883;p53">
              <a:extLst>
                <a:ext uri="{FF2B5EF4-FFF2-40B4-BE49-F238E27FC236}">
                  <a16:creationId xmlns:a16="http://schemas.microsoft.com/office/drawing/2014/main" id="{5C83577C-E1F9-4D4B-9615-9AF66929E9C5}"/>
                </a:ext>
              </a:extLst>
            </p:cNvPr>
            <p:cNvSpPr/>
            <p:nvPr/>
          </p:nvSpPr>
          <p:spPr>
            <a:xfrm>
              <a:off x="2168545" y="1647618"/>
              <a:ext cx="45838" cy="25064"/>
            </a:xfrm>
            <a:custGeom>
              <a:avLst/>
              <a:gdLst/>
              <a:ahLst/>
              <a:cxnLst/>
              <a:rect l="l" t="t" r="r" b="b"/>
              <a:pathLst>
                <a:path w="3376" h="1846" extrusionOk="0">
                  <a:moveTo>
                    <a:pt x="2364" y="0"/>
                  </a:moveTo>
                  <a:cubicBezTo>
                    <a:pt x="2308" y="39"/>
                    <a:pt x="2255" y="77"/>
                    <a:pt x="2203" y="119"/>
                  </a:cubicBezTo>
                  <a:cubicBezTo>
                    <a:pt x="2042" y="245"/>
                    <a:pt x="1937" y="326"/>
                    <a:pt x="1863" y="326"/>
                  </a:cubicBezTo>
                  <a:cubicBezTo>
                    <a:pt x="1706" y="326"/>
                    <a:pt x="1384" y="385"/>
                    <a:pt x="1349" y="441"/>
                  </a:cubicBezTo>
                  <a:cubicBezTo>
                    <a:pt x="1349" y="476"/>
                    <a:pt x="1331" y="525"/>
                    <a:pt x="1254" y="560"/>
                  </a:cubicBezTo>
                  <a:cubicBezTo>
                    <a:pt x="1244" y="564"/>
                    <a:pt x="1233" y="567"/>
                    <a:pt x="1223" y="571"/>
                  </a:cubicBezTo>
                  <a:lnTo>
                    <a:pt x="1212" y="574"/>
                  </a:lnTo>
                  <a:lnTo>
                    <a:pt x="1188" y="581"/>
                  </a:lnTo>
                  <a:lnTo>
                    <a:pt x="1174" y="585"/>
                  </a:lnTo>
                  <a:lnTo>
                    <a:pt x="1146" y="592"/>
                  </a:lnTo>
                  <a:lnTo>
                    <a:pt x="1132" y="592"/>
                  </a:lnTo>
                  <a:lnTo>
                    <a:pt x="1093" y="599"/>
                  </a:lnTo>
                  <a:lnTo>
                    <a:pt x="1086" y="599"/>
                  </a:lnTo>
                  <a:lnTo>
                    <a:pt x="1041" y="602"/>
                  </a:lnTo>
                  <a:lnTo>
                    <a:pt x="887" y="602"/>
                  </a:lnTo>
                  <a:lnTo>
                    <a:pt x="841" y="599"/>
                  </a:lnTo>
                  <a:lnTo>
                    <a:pt x="824" y="599"/>
                  </a:lnTo>
                  <a:cubicBezTo>
                    <a:pt x="803" y="595"/>
                    <a:pt x="782" y="595"/>
                    <a:pt x="761" y="592"/>
                  </a:cubicBezTo>
                  <a:lnTo>
                    <a:pt x="750" y="588"/>
                  </a:lnTo>
                  <a:cubicBezTo>
                    <a:pt x="736" y="585"/>
                    <a:pt x="719" y="585"/>
                    <a:pt x="705" y="581"/>
                  </a:cubicBezTo>
                  <a:lnTo>
                    <a:pt x="684" y="574"/>
                  </a:lnTo>
                  <a:lnTo>
                    <a:pt x="649" y="564"/>
                  </a:lnTo>
                  <a:lnTo>
                    <a:pt x="628" y="557"/>
                  </a:lnTo>
                  <a:lnTo>
                    <a:pt x="596" y="546"/>
                  </a:lnTo>
                  <a:lnTo>
                    <a:pt x="579" y="539"/>
                  </a:lnTo>
                  <a:cubicBezTo>
                    <a:pt x="568" y="532"/>
                    <a:pt x="561" y="529"/>
                    <a:pt x="551" y="522"/>
                  </a:cubicBezTo>
                  <a:lnTo>
                    <a:pt x="537" y="515"/>
                  </a:lnTo>
                  <a:cubicBezTo>
                    <a:pt x="523" y="508"/>
                    <a:pt x="512" y="497"/>
                    <a:pt x="502" y="490"/>
                  </a:cubicBezTo>
                  <a:cubicBezTo>
                    <a:pt x="491" y="480"/>
                    <a:pt x="481" y="469"/>
                    <a:pt x="470" y="459"/>
                  </a:cubicBezTo>
                  <a:cubicBezTo>
                    <a:pt x="470" y="462"/>
                    <a:pt x="470" y="466"/>
                    <a:pt x="467" y="469"/>
                  </a:cubicBezTo>
                  <a:cubicBezTo>
                    <a:pt x="467" y="473"/>
                    <a:pt x="467" y="473"/>
                    <a:pt x="467" y="476"/>
                  </a:cubicBezTo>
                  <a:cubicBezTo>
                    <a:pt x="463" y="483"/>
                    <a:pt x="463" y="490"/>
                    <a:pt x="463" y="497"/>
                  </a:cubicBezTo>
                  <a:cubicBezTo>
                    <a:pt x="467" y="560"/>
                    <a:pt x="442" y="620"/>
                    <a:pt x="400" y="662"/>
                  </a:cubicBezTo>
                  <a:cubicBezTo>
                    <a:pt x="358" y="699"/>
                    <a:pt x="305" y="710"/>
                    <a:pt x="251" y="710"/>
                  </a:cubicBezTo>
                  <a:cubicBezTo>
                    <a:pt x="223" y="710"/>
                    <a:pt x="196" y="707"/>
                    <a:pt x="169" y="704"/>
                  </a:cubicBezTo>
                  <a:lnTo>
                    <a:pt x="169" y="718"/>
                  </a:lnTo>
                  <a:cubicBezTo>
                    <a:pt x="176" y="763"/>
                    <a:pt x="190" y="837"/>
                    <a:pt x="141" y="896"/>
                  </a:cubicBezTo>
                  <a:cubicBezTo>
                    <a:pt x="127" y="924"/>
                    <a:pt x="120" y="956"/>
                    <a:pt x="123" y="984"/>
                  </a:cubicBezTo>
                  <a:cubicBezTo>
                    <a:pt x="120" y="1040"/>
                    <a:pt x="113" y="1145"/>
                    <a:pt x="11" y="1159"/>
                  </a:cubicBezTo>
                  <a:lnTo>
                    <a:pt x="8" y="1166"/>
                  </a:lnTo>
                  <a:lnTo>
                    <a:pt x="4" y="1176"/>
                  </a:lnTo>
                  <a:lnTo>
                    <a:pt x="4" y="1180"/>
                  </a:lnTo>
                  <a:lnTo>
                    <a:pt x="1" y="1187"/>
                  </a:lnTo>
                  <a:lnTo>
                    <a:pt x="1" y="1194"/>
                  </a:lnTo>
                  <a:lnTo>
                    <a:pt x="1" y="1197"/>
                  </a:lnTo>
                  <a:cubicBezTo>
                    <a:pt x="43" y="1250"/>
                    <a:pt x="78" y="1309"/>
                    <a:pt x="106" y="1373"/>
                  </a:cubicBezTo>
                  <a:lnTo>
                    <a:pt x="116" y="1390"/>
                  </a:lnTo>
                  <a:lnTo>
                    <a:pt x="123" y="1401"/>
                  </a:lnTo>
                  <a:lnTo>
                    <a:pt x="134" y="1408"/>
                  </a:lnTo>
                  <a:lnTo>
                    <a:pt x="137" y="1411"/>
                  </a:lnTo>
                  <a:lnTo>
                    <a:pt x="165" y="1429"/>
                  </a:lnTo>
                  <a:lnTo>
                    <a:pt x="169" y="1429"/>
                  </a:lnTo>
                  <a:lnTo>
                    <a:pt x="197" y="1446"/>
                  </a:lnTo>
                  <a:lnTo>
                    <a:pt x="200" y="1450"/>
                  </a:lnTo>
                  <a:lnTo>
                    <a:pt x="232" y="1471"/>
                  </a:lnTo>
                  <a:cubicBezTo>
                    <a:pt x="267" y="1492"/>
                    <a:pt x="302" y="1513"/>
                    <a:pt x="334" y="1537"/>
                  </a:cubicBezTo>
                  <a:lnTo>
                    <a:pt x="341" y="1541"/>
                  </a:lnTo>
                  <a:lnTo>
                    <a:pt x="365" y="1562"/>
                  </a:lnTo>
                  <a:lnTo>
                    <a:pt x="376" y="1569"/>
                  </a:lnTo>
                  <a:lnTo>
                    <a:pt x="397" y="1586"/>
                  </a:lnTo>
                  <a:lnTo>
                    <a:pt x="407" y="1593"/>
                  </a:lnTo>
                  <a:lnTo>
                    <a:pt x="428" y="1607"/>
                  </a:lnTo>
                  <a:lnTo>
                    <a:pt x="439" y="1614"/>
                  </a:lnTo>
                  <a:lnTo>
                    <a:pt x="456" y="1632"/>
                  </a:lnTo>
                  <a:lnTo>
                    <a:pt x="467" y="1639"/>
                  </a:lnTo>
                  <a:lnTo>
                    <a:pt x="481" y="1653"/>
                  </a:lnTo>
                  <a:lnTo>
                    <a:pt x="491" y="1663"/>
                  </a:lnTo>
                  <a:lnTo>
                    <a:pt x="505" y="1677"/>
                  </a:lnTo>
                  <a:lnTo>
                    <a:pt x="516" y="1684"/>
                  </a:lnTo>
                  <a:lnTo>
                    <a:pt x="530" y="1702"/>
                  </a:lnTo>
                  <a:lnTo>
                    <a:pt x="533" y="1709"/>
                  </a:lnTo>
                  <a:cubicBezTo>
                    <a:pt x="540" y="1716"/>
                    <a:pt x="547" y="1723"/>
                    <a:pt x="551" y="1730"/>
                  </a:cubicBezTo>
                  <a:cubicBezTo>
                    <a:pt x="612" y="1809"/>
                    <a:pt x="771" y="1845"/>
                    <a:pt x="908" y="1845"/>
                  </a:cubicBezTo>
                  <a:cubicBezTo>
                    <a:pt x="959" y="1845"/>
                    <a:pt x="1006" y="1840"/>
                    <a:pt x="1044" y="1831"/>
                  </a:cubicBezTo>
                  <a:cubicBezTo>
                    <a:pt x="1076" y="1821"/>
                    <a:pt x="1139" y="1803"/>
                    <a:pt x="1230" y="1775"/>
                  </a:cubicBezTo>
                  <a:cubicBezTo>
                    <a:pt x="1450" y="1716"/>
                    <a:pt x="1783" y="1607"/>
                    <a:pt x="1786" y="1607"/>
                  </a:cubicBezTo>
                  <a:lnTo>
                    <a:pt x="1804" y="1600"/>
                  </a:lnTo>
                  <a:lnTo>
                    <a:pt x="1811" y="1600"/>
                  </a:lnTo>
                  <a:lnTo>
                    <a:pt x="1832" y="1607"/>
                  </a:lnTo>
                  <a:cubicBezTo>
                    <a:pt x="1905" y="1635"/>
                    <a:pt x="1979" y="1656"/>
                    <a:pt x="2056" y="1677"/>
                  </a:cubicBezTo>
                  <a:lnTo>
                    <a:pt x="2080" y="1681"/>
                  </a:lnTo>
                  <a:lnTo>
                    <a:pt x="2105" y="1681"/>
                  </a:lnTo>
                  <a:lnTo>
                    <a:pt x="2175" y="1691"/>
                  </a:lnTo>
                  <a:cubicBezTo>
                    <a:pt x="2196" y="1677"/>
                    <a:pt x="2220" y="1663"/>
                    <a:pt x="2245" y="1649"/>
                  </a:cubicBezTo>
                  <a:cubicBezTo>
                    <a:pt x="2329" y="1607"/>
                    <a:pt x="2406" y="1551"/>
                    <a:pt x="2473" y="1485"/>
                  </a:cubicBezTo>
                  <a:cubicBezTo>
                    <a:pt x="2536" y="1422"/>
                    <a:pt x="2620" y="1281"/>
                    <a:pt x="2693" y="1138"/>
                  </a:cubicBezTo>
                  <a:lnTo>
                    <a:pt x="2725" y="1082"/>
                  </a:lnTo>
                  <a:lnTo>
                    <a:pt x="2763" y="1008"/>
                  </a:lnTo>
                  <a:lnTo>
                    <a:pt x="2784" y="973"/>
                  </a:lnTo>
                  <a:cubicBezTo>
                    <a:pt x="2896" y="756"/>
                    <a:pt x="2938" y="679"/>
                    <a:pt x="2980" y="651"/>
                  </a:cubicBezTo>
                  <a:cubicBezTo>
                    <a:pt x="3008" y="634"/>
                    <a:pt x="3050" y="609"/>
                    <a:pt x="3099" y="578"/>
                  </a:cubicBezTo>
                  <a:cubicBezTo>
                    <a:pt x="3180" y="529"/>
                    <a:pt x="3281" y="469"/>
                    <a:pt x="3341" y="424"/>
                  </a:cubicBezTo>
                  <a:cubicBezTo>
                    <a:pt x="3348" y="420"/>
                    <a:pt x="3351" y="413"/>
                    <a:pt x="3358" y="410"/>
                  </a:cubicBezTo>
                  <a:lnTo>
                    <a:pt x="3362" y="406"/>
                  </a:lnTo>
                  <a:lnTo>
                    <a:pt x="3369" y="399"/>
                  </a:lnTo>
                  <a:cubicBezTo>
                    <a:pt x="3372" y="396"/>
                    <a:pt x="3372" y="392"/>
                    <a:pt x="3376" y="385"/>
                  </a:cubicBezTo>
                  <a:cubicBezTo>
                    <a:pt x="3365" y="375"/>
                    <a:pt x="3355" y="368"/>
                    <a:pt x="3341" y="364"/>
                  </a:cubicBezTo>
                  <a:lnTo>
                    <a:pt x="3327" y="357"/>
                  </a:lnTo>
                  <a:cubicBezTo>
                    <a:pt x="3316" y="354"/>
                    <a:pt x="3306" y="347"/>
                    <a:pt x="3295" y="343"/>
                  </a:cubicBezTo>
                  <a:lnTo>
                    <a:pt x="3288" y="340"/>
                  </a:lnTo>
                  <a:cubicBezTo>
                    <a:pt x="3253" y="326"/>
                    <a:pt x="3218" y="301"/>
                    <a:pt x="3187" y="277"/>
                  </a:cubicBezTo>
                  <a:lnTo>
                    <a:pt x="3176" y="273"/>
                  </a:lnTo>
                  <a:lnTo>
                    <a:pt x="3141" y="266"/>
                  </a:lnTo>
                  <a:lnTo>
                    <a:pt x="3124" y="263"/>
                  </a:lnTo>
                  <a:lnTo>
                    <a:pt x="3096" y="252"/>
                  </a:lnTo>
                  <a:lnTo>
                    <a:pt x="3078" y="249"/>
                  </a:lnTo>
                  <a:lnTo>
                    <a:pt x="3054" y="242"/>
                  </a:lnTo>
                  <a:lnTo>
                    <a:pt x="3036" y="238"/>
                  </a:lnTo>
                  <a:lnTo>
                    <a:pt x="3015" y="231"/>
                  </a:lnTo>
                  <a:lnTo>
                    <a:pt x="3001" y="224"/>
                  </a:lnTo>
                  <a:lnTo>
                    <a:pt x="2984" y="221"/>
                  </a:lnTo>
                  <a:lnTo>
                    <a:pt x="2970" y="214"/>
                  </a:lnTo>
                  <a:lnTo>
                    <a:pt x="2956" y="210"/>
                  </a:lnTo>
                  <a:lnTo>
                    <a:pt x="2942" y="203"/>
                  </a:lnTo>
                  <a:lnTo>
                    <a:pt x="2931" y="200"/>
                  </a:lnTo>
                  <a:lnTo>
                    <a:pt x="2917" y="193"/>
                  </a:lnTo>
                  <a:lnTo>
                    <a:pt x="2907" y="189"/>
                  </a:lnTo>
                  <a:lnTo>
                    <a:pt x="2896" y="186"/>
                  </a:lnTo>
                  <a:lnTo>
                    <a:pt x="2889" y="182"/>
                  </a:lnTo>
                  <a:lnTo>
                    <a:pt x="2879" y="175"/>
                  </a:lnTo>
                  <a:lnTo>
                    <a:pt x="2875" y="175"/>
                  </a:lnTo>
                  <a:lnTo>
                    <a:pt x="2865" y="168"/>
                  </a:lnTo>
                  <a:lnTo>
                    <a:pt x="2861" y="168"/>
                  </a:lnTo>
                  <a:lnTo>
                    <a:pt x="2854" y="161"/>
                  </a:lnTo>
                  <a:lnTo>
                    <a:pt x="2847" y="158"/>
                  </a:lnTo>
                  <a:cubicBezTo>
                    <a:pt x="2840" y="154"/>
                    <a:pt x="2833" y="147"/>
                    <a:pt x="2830" y="144"/>
                  </a:cubicBezTo>
                  <a:cubicBezTo>
                    <a:pt x="2774" y="88"/>
                    <a:pt x="2539" y="39"/>
                    <a:pt x="2438" y="18"/>
                  </a:cubicBezTo>
                  <a:cubicBezTo>
                    <a:pt x="2403" y="11"/>
                    <a:pt x="2382" y="4"/>
                    <a:pt x="23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4884;p53">
              <a:extLst>
                <a:ext uri="{FF2B5EF4-FFF2-40B4-BE49-F238E27FC236}">
                  <a16:creationId xmlns:a16="http://schemas.microsoft.com/office/drawing/2014/main" id="{15A6AEB0-FA04-4FC1-912C-3F1B1D135CC6}"/>
                </a:ext>
              </a:extLst>
            </p:cNvPr>
            <p:cNvSpPr/>
            <p:nvPr/>
          </p:nvSpPr>
          <p:spPr>
            <a:xfrm>
              <a:off x="2170215" y="1666817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4885;p53">
              <a:extLst>
                <a:ext uri="{FF2B5EF4-FFF2-40B4-BE49-F238E27FC236}">
                  <a16:creationId xmlns:a16="http://schemas.microsoft.com/office/drawing/2014/main" id="{3F5BBC73-D2F8-42FA-99FC-91693825E85A}"/>
                </a:ext>
              </a:extLst>
            </p:cNvPr>
            <p:cNvSpPr/>
            <p:nvPr/>
          </p:nvSpPr>
          <p:spPr>
            <a:xfrm>
              <a:off x="2170636" y="1667061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4886;p53">
              <a:extLst>
                <a:ext uri="{FF2B5EF4-FFF2-40B4-BE49-F238E27FC236}">
                  <a16:creationId xmlns:a16="http://schemas.microsoft.com/office/drawing/2014/main" id="{60D7FC39-A4B4-4ED4-8FA4-E1208B4C6107}"/>
                </a:ext>
              </a:extLst>
            </p:cNvPr>
            <p:cNvSpPr/>
            <p:nvPr/>
          </p:nvSpPr>
          <p:spPr>
            <a:xfrm>
              <a:off x="2175252" y="1670524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4887;p53">
              <a:extLst>
                <a:ext uri="{FF2B5EF4-FFF2-40B4-BE49-F238E27FC236}">
                  <a16:creationId xmlns:a16="http://schemas.microsoft.com/office/drawing/2014/main" id="{8BE62EBB-9E2F-4229-856C-CB6AF8D06FEF}"/>
                </a:ext>
              </a:extLst>
            </p:cNvPr>
            <p:cNvSpPr/>
            <p:nvPr/>
          </p:nvSpPr>
          <p:spPr>
            <a:xfrm>
              <a:off x="2182571" y="1671854"/>
              <a:ext cx="2539" cy="733"/>
            </a:xfrm>
            <a:custGeom>
              <a:avLst/>
              <a:gdLst/>
              <a:ahLst/>
              <a:cxnLst/>
              <a:rect l="l" t="t" r="r" b="b"/>
              <a:pathLst>
                <a:path w="187" h="54" extrusionOk="0">
                  <a:moveTo>
                    <a:pt x="186" y="1"/>
                  </a:moveTo>
                  <a:cubicBezTo>
                    <a:pt x="95" y="29"/>
                    <a:pt x="32" y="43"/>
                    <a:pt x="1" y="53"/>
                  </a:cubicBezTo>
                  <a:cubicBezTo>
                    <a:pt x="29" y="46"/>
                    <a:pt x="78" y="36"/>
                    <a:pt x="134" y="18"/>
                  </a:cubicBezTo>
                  <a:lnTo>
                    <a:pt x="18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4888;p53">
              <a:extLst>
                <a:ext uri="{FF2B5EF4-FFF2-40B4-BE49-F238E27FC236}">
                  <a16:creationId xmlns:a16="http://schemas.microsoft.com/office/drawing/2014/main" id="{4AF46C5A-871C-4FDF-B765-10B2CEBE2004}"/>
                </a:ext>
              </a:extLst>
            </p:cNvPr>
            <p:cNvSpPr/>
            <p:nvPr/>
          </p:nvSpPr>
          <p:spPr>
            <a:xfrm>
              <a:off x="2175592" y="167080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4889;p53">
              <a:extLst>
                <a:ext uri="{FF2B5EF4-FFF2-40B4-BE49-F238E27FC236}">
                  <a16:creationId xmlns:a16="http://schemas.microsoft.com/office/drawing/2014/main" id="{14F45504-6CCD-48C7-8E03-AB2C6922A436}"/>
                </a:ext>
              </a:extLst>
            </p:cNvPr>
            <p:cNvSpPr/>
            <p:nvPr/>
          </p:nvSpPr>
          <p:spPr>
            <a:xfrm>
              <a:off x="2174587" y="1669858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4890;p53">
              <a:extLst>
                <a:ext uri="{FF2B5EF4-FFF2-40B4-BE49-F238E27FC236}">
                  <a16:creationId xmlns:a16="http://schemas.microsoft.com/office/drawing/2014/main" id="{09F11A97-6CFA-4714-B757-C15950BAF876}"/>
                </a:ext>
              </a:extLst>
            </p:cNvPr>
            <p:cNvSpPr/>
            <p:nvPr/>
          </p:nvSpPr>
          <p:spPr>
            <a:xfrm>
              <a:off x="2174207" y="166957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4891;p53">
              <a:extLst>
                <a:ext uri="{FF2B5EF4-FFF2-40B4-BE49-F238E27FC236}">
                  <a16:creationId xmlns:a16="http://schemas.microsoft.com/office/drawing/2014/main" id="{BDAADAB1-DC09-4FBA-838B-32B76D509F79}"/>
                </a:ext>
              </a:extLst>
            </p:cNvPr>
            <p:cNvSpPr/>
            <p:nvPr/>
          </p:nvSpPr>
          <p:spPr>
            <a:xfrm>
              <a:off x="2171070" y="1667346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4892;p53">
              <a:extLst>
                <a:ext uri="{FF2B5EF4-FFF2-40B4-BE49-F238E27FC236}">
                  <a16:creationId xmlns:a16="http://schemas.microsoft.com/office/drawing/2014/main" id="{A443EA6E-1C23-459B-94BF-EB871C1D4AC7}"/>
                </a:ext>
              </a:extLst>
            </p:cNvPr>
            <p:cNvSpPr/>
            <p:nvPr/>
          </p:nvSpPr>
          <p:spPr>
            <a:xfrm>
              <a:off x="2173786" y="1669247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4893;p53">
              <a:extLst>
                <a:ext uri="{FF2B5EF4-FFF2-40B4-BE49-F238E27FC236}">
                  <a16:creationId xmlns:a16="http://schemas.microsoft.com/office/drawing/2014/main" id="{70CC58D7-03AA-4C71-BF26-271832116A61}"/>
                </a:ext>
              </a:extLst>
            </p:cNvPr>
            <p:cNvSpPr/>
            <p:nvPr/>
          </p:nvSpPr>
          <p:spPr>
            <a:xfrm>
              <a:off x="2174926" y="16701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4894;p53">
              <a:extLst>
                <a:ext uri="{FF2B5EF4-FFF2-40B4-BE49-F238E27FC236}">
                  <a16:creationId xmlns:a16="http://schemas.microsoft.com/office/drawing/2014/main" id="{5CCFF5EA-E178-4F82-B8D4-2A66029CFB8B}"/>
                </a:ext>
              </a:extLst>
            </p:cNvPr>
            <p:cNvSpPr/>
            <p:nvPr/>
          </p:nvSpPr>
          <p:spPr>
            <a:xfrm>
              <a:off x="2171546" y="166767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4895;p53">
              <a:extLst>
                <a:ext uri="{FF2B5EF4-FFF2-40B4-BE49-F238E27FC236}">
                  <a16:creationId xmlns:a16="http://schemas.microsoft.com/office/drawing/2014/main" id="{AEDA21C3-38BD-48F1-B471-0470FC43031D}"/>
                </a:ext>
              </a:extLst>
            </p:cNvPr>
            <p:cNvSpPr/>
            <p:nvPr/>
          </p:nvSpPr>
          <p:spPr>
            <a:xfrm>
              <a:off x="2172971" y="1668623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4896;p53">
              <a:extLst>
                <a:ext uri="{FF2B5EF4-FFF2-40B4-BE49-F238E27FC236}">
                  <a16:creationId xmlns:a16="http://schemas.microsoft.com/office/drawing/2014/main" id="{A67EAC6C-D22D-40DE-B995-9E7487D6BBAE}"/>
                </a:ext>
              </a:extLst>
            </p:cNvPr>
            <p:cNvSpPr/>
            <p:nvPr/>
          </p:nvSpPr>
          <p:spPr>
            <a:xfrm>
              <a:off x="2173351" y="166890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4897;p53">
              <a:extLst>
                <a:ext uri="{FF2B5EF4-FFF2-40B4-BE49-F238E27FC236}">
                  <a16:creationId xmlns:a16="http://schemas.microsoft.com/office/drawing/2014/main" id="{09ECB9AC-7D85-4A99-BC84-1303E50509D3}"/>
                </a:ext>
              </a:extLst>
            </p:cNvPr>
            <p:cNvSpPr/>
            <p:nvPr/>
          </p:nvSpPr>
          <p:spPr>
            <a:xfrm>
              <a:off x="2174831" y="165408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4898;p53">
              <a:extLst>
                <a:ext uri="{FF2B5EF4-FFF2-40B4-BE49-F238E27FC236}">
                  <a16:creationId xmlns:a16="http://schemas.microsoft.com/office/drawing/2014/main" id="{9D86CFCF-B6B9-422C-90EE-0B49DE83B400}"/>
                </a:ext>
              </a:extLst>
            </p:cNvPr>
            <p:cNvSpPr/>
            <p:nvPr/>
          </p:nvSpPr>
          <p:spPr>
            <a:xfrm>
              <a:off x="2168599" y="1663436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4899;p53">
              <a:extLst>
                <a:ext uri="{FF2B5EF4-FFF2-40B4-BE49-F238E27FC236}">
                  <a16:creationId xmlns:a16="http://schemas.microsoft.com/office/drawing/2014/main" id="{3F411FC8-FC11-422D-A0F9-361D3CFE2D1D}"/>
                </a:ext>
              </a:extLst>
            </p:cNvPr>
            <p:cNvSpPr/>
            <p:nvPr/>
          </p:nvSpPr>
          <p:spPr>
            <a:xfrm>
              <a:off x="2168409" y="166387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4900;p53">
              <a:extLst>
                <a:ext uri="{FF2B5EF4-FFF2-40B4-BE49-F238E27FC236}">
                  <a16:creationId xmlns:a16="http://schemas.microsoft.com/office/drawing/2014/main" id="{72644370-E098-4CFA-9C5E-B1AEEB9ED766}"/>
                </a:ext>
              </a:extLst>
            </p:cNvPr>
            <p:cNvSpPr/>
            <p:nvPr/>
          </p:nvSpPr>
          <p:spPr>
            <a:xfrm>
              <a:off x="2168450" y="1663680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4901;p53">
              <a:extLst>
                <a:ext uri="{FF2B5EF4-FFF2-40B4-BE49-F238E27FC236}">
                  <a16:creationId xmlns:a16="http://schemas.microsoft.com/office/drawing/2014/main" id="{563F762F-060D-46D9-B161-44F33E24D279}"/>
                </a:ext>
              </a:extLst>
            </p:cNvPr>
            <p:cNvSpPr/>
            <p:nvPr/>
          </p:nvSpPr>
          <p:spPr>
            <a:xfrm>
              <a:off x="2168735" y="16633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4902;p53">
              <a:extLst>
                <a:ext uri="{FF2B5EF4-FFF2-40B4-BE49-F238E27FC236}">
                  <a16:creationId xmlns:a16="http://schemas.microsoft.com/office/drawing/2014/main" id="{F368875F-3BE1-483E-9ECF-EB043B42BB14}"/>
                </a:ext>
              </a:extLst>
            </p:cNvPr>
            <p:cNvSpPr/>
            <p:nvPr/>
          </p:nvSpPr>
          <p:spPr>
            <a:xfrm>
              <a:off x="2168694" y="16633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4903;p53">
              <a:extLst>
                <a:ext uri="{FF2B5EF4-FFF2-40B4-BE49-F238E27FC236}">
                  <a16:creationId xmlns:a16="http://schemas.microsoft.com/office/drawing/2014/main" id="{0423AA20-56EF-4A5D-9BAD-35468F6338F9}"/>
                </a:ext>
              </a:extLst>
            </p:cNvPr>
            <p:cNvSpPr/>
            <p:nvPr/>
          </p:nvSpPr>
          <p:spPr>
            <a:xfrm>
              <a:off x="2168640" y="16633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4904;p53">
              <a:extLst>
                <a:ext uri="{FF2B5EF4-FFF2-40B4-BE49-F238E27FC236}">
                  <a16:creationId xmlns:a16="http://schemas.microsoft.com/office/drawing/2014/main" id="{0A6065F0-7F4F-4D52-9997-3959D94223B3}"/>
                </a:ext>
              </a:extLst>
            </p:cNvPr>
            <p:cNvSpPr/>
            <p:nvPr/>
          </p:nvSpPr>
          <p:spPr>
            <a:xfrm>
              <a:off x="2168504" y="1663531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4905;p53">
              <a:extLst>
                <a:ext uri="{FF2B5EF4-FFF2-40B4-BE49-F238E27FC236}">
                  <a16:creationId xmlns:a16="http://schemas.microsoft.com/office/drawing/2014/main" id="{A7326542-1168-41DC-B266-36905BE70229}"/>
                </a:ext>
              </a:extLst>
            </p:cNvPr>
            <p:cNvSpPr/>
            <p:nvPr/>
          </p:nvSpPr>
          <p:spPr>
            <a:xfrm>
              <a:off x="2174872" y="1653891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1" y="4"/>
                    <a:pt x="1" y="7"/>
                  </a:cubicBezTo>
                  <a:cubicBezTo>
                    <a:pt x="4" y="4"/>
                    <a:pt x="4" y="0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4906;p53">
              <a:extLst>
                <a:ext uri="{FF2B5EF4-FFF2-40B4-BE49-F238E27FC236}">
                  <a16:creationId xmlns:a16="http://schemas.microsoft.com/office/drawing/2014/main" id="{1DE149F1-ED0B-4741-9815-680BAFB42001}"/>
                </a:ext>
              </a:extLst>
            </p:cNvPr>
            <p:cNvSpPr/>
            <p:nvPr/>
          </p:nvSpPr>
          <p:spPr>
            <a:xfrm>
              <a:off x="2141078" y="1625270"/>
              <a:ext cx="43597" cy="21317"/>
            </a:xfrm>
            <a:custGeom>
              <a:avLst/>
              <a:gdLst/>
              <a:ahLst/>
              <a:cxnLst/>
              <a:rect l="l" t="t" r="r" b="b"/>
              <a:pathLst>
                <a:path w="3211" h="1570" extrusionOk="0">
                  <a:moveTo>
                    <a:pt x="1369" y="1"/>
                  </a:moveTo>
                  <a:cubicBezTo>
                    <a:pt x="1366" y="4"/>
                    <a:pt x="1366" y="8"/>
                    <a:pt x="1359" y="11"/>
                  </a:cubicBezTo>
                  <a:cubicBezTo>
                    <a:pt x="1359" y="15"/>
                    <a:pt x="1355" y="18"/>
                    <a:pt x="1352" y="22"/>
                  </a:cubicBezTo>
                  <a:cubicBezTo>
                    <a:pt x="1348" y="25"/>
                    <a:pt x="1345" y="29"/>
                    <a:pt x="1338" y="29"/>
                  </a:cubicBezTo>
                  <a:cubicBezTo>
                    <a:pt x="1334" y="32"/>
                    <a:pt x="1331" y="36"/>
                    <a:pt x="1327" y="36"/>
                  </a:cubicBezTo>
                  <a:cubicBezTo>
                    <a:pt x="1324" y="39"/>
                    <a:pt x="1320" y="39"/>
                    <a:pt x="1313" y="39"/>
                  </a:cubicBezTo>
                  <a:cubicBezTo>
                    <a:pt x="1310" y="43"/>
                    <a:pt x="1306" y="43"/>
                    <a:pt x="1303" y="46"/>
                  </a:cubicBezTo>
                  <a:lnTo>
                    <a:pt x="1247" y="46"/>
                  </a:lnTo>
                  <a:lnTo>
                    <a:pt x="1229" y="43"/>
                  </a:lnTo>
                  <a:lnTo>
                    <a:pt x="1219" y="43"/>
                  </a:lnTo>
                  <a:lnTo>
                    <a:pt x="1198" y="36"/>
                  </a:lnTo>
                  <a:lnTo>
                    <a:pt x="1194" y="36"/>
                  </a:lnTo>
                  <a:lnTo>
                    <a:pt x="1170" y="32"/>
                  </a:lnTo>
                  <a:cubicBezTo>
                    <a:pt x="1149" y="24"/>
                    <a:pt x="1112" y="15"/>
                    <a:pt x="1090" y="15"/>
                  </a:cubicBezTo>
                  <a:cubicBezTo>
                    <a:pt x="1083" y="15"/>
                    <a:pt x="1078" y="16"/>
                    <a:pt x="1075" y="18"/>
                  </a:cubicBezTo>
                  <a:cubicBezTo>
                    <a:pt x="1030" y="64"/>
                    <a:pt x="960" y="85"/>
                    <a:pt x="876" y="109"/>
                  </a:cubicBezTo>
                  <a:cubicBezTo>
                    <a:pt x="792" y="137"/>
                    <a:pt x="687" y="169"/>
                    <a:pt x="624" y="228"/>
                  </a:cubicBezTo>
                  <a:cubicBezTo>
                    <a:pt x="484" y="354"/>
                    <a:pt x="207" y="417"/>
                    <a:pt x="42" y="456"/>
                  </a:cubicBezTo>
                  <a:lnTo>
                    <a:pt x="25" y="459"/>
                  </a:lnTo>
                  <a:cubicBezTo>
                    <a:pt x="14" y="463"/>
                    <a:pt x="7" y="466"/>
                    <a:pt x="0" y="470"/>
                  </a:cubicBezTo>
                  <a:cubicBezTo>
                    <a:pt x="14" y="512"/>
                    <a:pt x="35" y="554"/>
                    <a:pt x="63" y="589"/>
                  </a:cubicBezTo>
                  <a:cubicBezTo>
                    <a:pt x="77" y="613"/>
                    <a:pt x="91" y="634"/>
                    <a:pt x="102" y="655"/>
                  </a:cubicBezTo>
                  <a:cubicBezTo>
                    <a:pt x="130" y="715"/>
                    <a:pt x="151" y="778"/>
                    <a:pt x="161" y="844"/>
                  </a:cubicBezTo>
                  <a:cubicBezTo>
                    <a:pt x="182" y="943"/>
                    <a:pt x="210" y="1058"/>
                    <a:pt x="267" y="1097"/>
                  </a:cubicBezTo>
                  <a:cubicBezTo>
                    <a:pt x="288" y="1114"/>
                    <a:pt x="326" y="1135"/>
                    <a:pt x="368" y="1163"/>
                  </a:cubicBezTo>
                  <a:cubicBezTo>
                    <a:pt x="652" y="1356"/>
                    <a:pt x="816" y="1471"/>
                    <a:pt x="855" y="1541"/>
                  </a:cubicBezTo>
                  <a:cubicBezTo>
                    <a:pt x="858" y="1545"/>
                    <a:pt x="858" y="1552"/>
                    <a:pt x="862" y="1555"/>
                  </a:cubicBezTo>
                  <a:cubicBezTo>
                    <a:pt x="862" y="1559"/>
                    <a:pt x="862" y="1562"/>
                    <a:pt x="865" y="1562"/>
                  </a:cubicBezTo>
                  <a:lnTo>
                    <a:pt x="869" y="1559"/>
                  </a:lnTo>
                  <a:lnTo>
                    <a:pt x="876" y="1559"/>
                  </a:lnTo>
                  <a:lnTo>
                    <a:pt x="900" y="1562"/>
                  </a:lnTo>
                  <a:lnTo>
                    <a:pt x="907" y="1562"/>
                  </a:lnTo>
                  <a:lnTo>
                    <a:pt x="932" y="1566"/>
                  </a:lnTo>
                  <a:lnTo>
                    <a:pt x="939" y="1566"/>
                  </a:lnTo>
                  <a:lnTo>
                    <a:pt x="963" y="1569"/>
                  </a:lnTo>
                  <a:lnTo>
                    <a:pt x="1142" y="1569"/>
                  </a:lnTo>
                  <a:lnTo>
                    <a:pt x="1152" y="1566"/>
                  </a:lnTo>
                  <a:lnTo>
                    <a:pt x="1177" y="1566"/>
                  </a:lnTo>
                  <a:lnTo>
                    <a:pt x="1187" y="1562"/>
                  </a:lnTo>
                  <a:lnTo>
                    <a:pt x="1191" y="1562"/>
                  </a:lnTo>
                  <a:lnTo>
                    <a:pt x="1198" y="1559"/>
                  </a:lnTo>
                  <a:lnTo>
                    <a:pt x="1201" y="1559"/>
                  </a:lnTo>
                  <a:cubicBezTo>
                    <a:pt x="1205" y="1555"/>
                    <a:pt x="1208" y="1555"/>
                    <a:pt x="1212" y="1552"/>
                  </a:cubicBezTo>
                  <a:cubicBezTo>
                    <a:pt x="1247" y="1478"/>
                    <a:pt x="1275" y="1401"/>
                    <a:pt x="1292" y="1321"/>
                  </a:cubicBezTo>
                  <a:lnTo>
                    <a:pt x="1303" y="1268"/>
                  </a:lnTo>
                  <a:lnTo>
                    <a:pt x="1376" y="1268"/>
                  </a:lnTo>
                  <a:cubicBezTo>
                    <a:pt x="1390" y="1268"/>
                    <a:pt x="1411" y="1268"/>
                    <a:pt x="1436" y="1272"/>
                  </a:cubicBezTo>
                  <a:cubicBezTo>
                    <a:pt x="1460" y="1275"/>
                    <a:pt x="1495" y="1279"/>
                    <a:pt x="1534" y="1282"/>
                  </a:cubicBezTo>
                  <a:lnTo>
                    <a:pt x="1551" y="1286"/>
                  </a:lnTo>
                  <a:cubicBezTo>
                    <a:pt x="1607" y="1296"/>
                    <a:pt x="1660" y="1310"/>
                    <a:pt x="1712" y="1331"/>
                  </a:cubicBezTo>
                  <a:lnTo>
                    <a:pt x="1723" y="1335"/>
                  </a:lnTo>
                  <a:cubicBezTo>
                    <a:pt x="1737" y="1338"/>
                    <a:pt x="1747" y="1342"/>
                    <a:pt x="1758" y="1349"/>
                  </a:cubicBezTo>
                  <a:lnTo>
                    <a:pt x="1765" y="1352"/>
                  </a:lnTo>
                  <a:cubicBezTo>
                    <a:pt x="1793" y="1363"/>
                    <a:pt x="1817" y="1377"/>
                    <a:pt x="1842" y="1394"/>
                  </a:cubicBezTo>
                  <a:cubicBezTo>
                    <a:pt x="1849" y="1401"/>
                    <a:pt x="1856" y="1408"/>
                    <a:pt x="1863" y="1412"/>
                  </a:cubicBezTo>
                  <a:cubicBezTo>
                    <a:pt x="1870" y="1419"/>
                    <a:pt x="1873" y="1419"/>
                    <a:pt x="1877" y="1422"/>
                  </a:cubicBezTo>
                  <a:cubicBezTo>
                    <a:pt x="1887" y="1433"/>
                    <a:pt x="1898" y="1443"/>
                    <a:pt x="1908" y="1454"/>
                  </a:cubicBezTo>
                  <a:lnTo>
                    <a:pt x="1908" y="1457"/>
                  </a:lnTo>
                  <a:cubicBezTo>
                    <a:pt x="1957" y="1500"/>
                    <a:pt x="2017" y="1524"/>
                    <a:pt x="2079" y="1524"/>
                  </a:cubicBezTo>
                  <a:cubicBezTo>
                    <a:pt x="2093" y="1524"/>
                    <a:pt x="2108" y="1523"/>
                    <a:pt x="2122" y="1520"/>
                  </a:cubicBezTo>
                  <a:cubicBezTo>
                    <a:pt x="2167" y="1517"/>
                    <a:pt x="2213" y="1506"/>
                    <a:pt x="2255" y="1492"/>
                  </a:cubicBezTo>
                  <a:lnTo>
                    <a:pt x="2318" y="1468"/>
                  </a:lnTo>
                  <a:lnTo>
                    <a:pt x="2332" y="1506"/>
                  </a:lnTo>
                  <a:lnTo>
                    <a:pt x="2339" y="1499"/>
                  </a:lnTo>
                  <a:cubicBezTo>
                    <a:pt x="2343" y="1492"/>
                    <a:pt x="2350" y="1485"/>
                    <a:pt x="2357" y="1478"/>
                  </a:cubicBezTo>
                  <a:lnTo>
                    <a:pt x="2367" y="1468"/>
                  </a:lnTo>
                  <a:cubicBezTo>
                    <a:pt x="2374" y="1461"/>
                    <a:pt x="2381" y="1457"/>
                    <a:pt x="2385" y="1454"/>
                  </a:cubicBezTo>
                  <a:lnTo>
                    <a:pt x="2399" y="1447"/>
                  </a:lnTo>
                  <a:cubicBezTo>
                    <a:pt x="2406" y="1440"/>
                    <a:pt x="2413" y="1436"/>
                    <a:pt x="2420" y="1433"/>
                  </a:cubicBezTo>
                  <a:lnTo>
                    <a:pt x="2427" y="1429"/>
                  </a:lnTo>
                  <a:cubicBezTo>
                    <a:pt x="2437" y="1426"/>
                    <a:pt x="2448" y="1422"/>
                    <a:pt x="2458" y="1422"/>
                  </a:cubicBezTo>
                  <a:lnTo>
                    <a:pt x="2479" y="1419"/>
                  </a:lnTo>
                  <a:cubicBezTo>
                    <a:pt x="2626" y="1398"/>
                    <a:pt x="2808" y="1377"/>
                    <a:pt x="2938" y="1188"/>
                  </a:cubicBezTo>
                  <a:cubicBezTo>
                    <a:pt x="2948" y="1174"/>
                    <a:pt x="2959" y="1160"/>
                    <a:pt x="2969" y="1146"/>
                  </a:cubicBezTo>
                  <a:lnTo>
                    <a:pt x="2980" y="1132"/>
                  </a:lnTo>
                  <a:cubicBezTo>
                    <a:pt x="2990" y="1121"/>
                    <a:pt x="2997" y="1114"/>
                    <a:pt x="3008" y="1104"/>
                  </a:cubicBezTo>
                  <a:lnTo>
                    <a:pt x="3022" y="1090"/>
                  </a:lnTo>
                  <a:lnTo>
                    <a:pt x="3046" y="1065"/>
                  </a:lnTo>
                  <a:lnTo>
                    <a:pt x="3060" y="1055"/>
                  </a:lnTo>
                  <a:lnTo>
                    <a:pt x="3092" y="1027"/>
                  </a:lnTo>
                  <a:lnTo>
                    <a:pt x="3102" y="1020"/>
                  </a:lnTo>
                  <a:cubicBezTo>
                    <a:pt x="3116" y="1009"/>
                    <a:pt x="3130" y="999"/>
                    <a:pt x="3144" y="988"/>
                  </a:cubicBezTo>
                  <a:lnTo>
                    <a:pt x="3155" y="981"/>
                  </a:lnTo>
                  <a:lnTo>
                    <a:pt x="3186" y="960"/>
                  </a:lnTo>
                  <a:lnTo>
                    <a:pt x="3200" y="950"/>
                  </a:lnTo>
                  <a:lnTo>
                    <a:pt x="3211" y="943"/>
                  </a:lnTo>
                  <a:cubicBezTo>
                    <a:pt x="3197" y="918"/>
                    <a:pt x="3183" y="893"/>
                    <a:pt x="3172" y="872"/>
                  </a:cubicBezTo>
                  <a:cubicBezTo>
                    <a:pt x="3155" y="834"/>
                    <a:pt x="3130" y="799"/>
                    <a:pt x="3102" y="767"/>
                  </a:cubicBezTo>
                  <a:lnTo>
                    <a:pt x="3095" y="760"/>
                  </a:lnTo>
                  <a:lnTo>
                    <a:pt x="3092" y="757"/>
                  </a:lnTo>
                  <a:cubicBezTo>
                    <a:pt x="3043" y="739"/>
                    <a:pt x="2990" y="732"/>
                    <a:pt x="2938" y="732"/>
                  </a:cubicBezTo>
                  <a:cubicBezTo>
                    <a:pt x="2826" y="722"/>
                    <a:pt x="2721" y="711"/>
                    <a:pt x="2700" y="627"/>
                  </a:cubicBezTo>
                  <a:lnTo>
                    <a:pt x="2696" y="606"/>
                  </a:lnTo>
                  <a:cubicBezTo>
                    <a:pt x="2672" y="508"/>
                    <a:pt x="2654" y="477"/>
                    <a:pt x="2619" y="477"/>
                  </a:cubicBezTo>
                  <a:cubicBezTo>
                    <a:pt x="2588" y="477"/>
                    <a:pt x="2553" y="473"/>
                    <a:pt x="2518" y="466"/>
                  </a:cubicBezTo>
                  <a:cubicBezTo>
                    <a:pt x="2483" y="462"/>
                    <a:pt x="2457" y="459"/>
                    <a:pt x="2438" y="459"/>
                  </a:cubicBezTo>
                  <a:cubicBezTo>
                    <a:pt x="2400" y="459"/>
                    <a:pt x="2386" y="469"/>
                    <a:pt x="2374" y="494"/>
                  </a:cubicBezTo>
                  <a:cubicBezTo>
                    <a:pt x="2352" y="547"/>
                    <a:pt x="2304" y="580"/>
                    <a:pt x="2249" y="580"/>
                  </a:cubicBezTo>
                  <a:cubicBezTo>
                    <a:pt x="2242" y="580"/>
                    <a:pt x="2234" y="580"/>
                    <a:pt x="2227" y="578"/>
                  </a:cubicBezTo>
                  <a:cubicBezTo>
                    <a:pt x="2118" y="568"/>
                    <a:pt x="1978" y="449"/>
                    <a:pt x="1961" y="354"/>
                  </a:cubicBezTo>
                  <a:cubicBezTo>
                    <a:pt x="1950" y="305"/>
                    <a:pt x="1905" y="242"/>
                    <a:pt x="1642" y="148"/>
                  </a:cubicBezTo>
                  <a:cubicBezTo>
                    <a:pt x="1625" y="144"/>
                    <a:pt x="1604" y="134"/>
                    <a:pt x="1586" y="127"/>
                  </a:cubicBezTo>
                  <a:lnTo>
                    <a:pt x="1576" y="123"/>
                  </a:lnTo>
                  <a:cubicBezTo>
                    <a:pt x="1558" y="113"/>
                    <a:pt x="1537" y="106"/>
                    <a:pt x="1520" y="95"/>
                  </a:cubicBezTo>
                  <a:lnTo>
                    <a:pt x="1506" y="88"/>
                  </a:lnTo>
                  <a:cubicBezTo>
                    <a:pt x="1488" y="78"/>
                    <a:pt x="1467" y="64"/>
                    <a:pt x="1446" y="53"/>
                  </a:cubicBezTo>
                  <a:lnTo>
                    <a:pt x="1443" y="50"/>
                  </a:lnTo>
                  <a:cubicBezTo>
                    <a:pt x="1422" y="36"/>
                    <a:pt x="1401" y="22"/>
                    <a:pt x="1380" y="4"/>
                  </a:cubicBezTo>
                  <a:lnTo>
                    <a:pt x="136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4907;p53">
              <a:extLst>
                <a:ext uri="{FF2B5EF4-FFF2-40B4-BE49-F238E27FC236}">
                  <a16:creationId xmlns:a16="http://schemas.microsoft.com/office/drawing/2014/main" id="{F0C0120A-9050-4281-ABBA-B789A368A052}"/>
                </a:ext>
              </a:extLst>
            </p:cNvPr>
            <p:cNvSpPr/>
            <p:nvPr/>
          </p:nvSpPr>
          <p:spPr>
            <a:xfrm>
              <a:off x="2183195" y="1635589"/>
              <a:ext cx="1534" cy="2390"/>
            </a:xfrm>
            <a:custGeom>
              <a:avLst/>
              <a:gdLst/>
              <a:ahLst/>
              <a:cxnLst/>
              <a:rect l="l" t="t" r="r" b="b"/>
              <a:pathLst>
                <a:path w="113" h="176" extrusionOk="0">
                  <a:moveTo>
                    <a:pt x="112" y="176"/>
                  </a:moveTo>
                  <a:lnTo>
                    <a:pt x="112" y="176"/>
                  </a:lnTo>
                  <a:cubicBezTo>
                    <a:pt x="95" y="151"/>
                    <a:pt x="84" y="126"/>
                    <a:pt x="70" y="105"/>
                  </a:cubicBezTo>
                  <a:cubicBezTo>
                    <a:pt x="53" y="67"/>
                    <a:pt x="28" y="32"/>
                    <a:pt x="0" y="0"/>
                  </a:cubicBezTo>
                  <a:cubicBezTo>
                    <a:pt x="28" y="32"/>
                    <a:pt x="53" y="67"/>
                    <a:pt x="70" y="105"/>
                  </a:cubicBezTo>
                  <a:cubicBezTo>
                    <a:pt x="84" y="126"/>
                    <a:pt x="95" y="151"/>
                    <a:pt x="112" y="17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4908;p53">
              <a:extLst>
                <a:ext uri="{FF2B5EF4-FFF2-40B4-BE49-F238E27FC236}">
                  <a16:creationId xmlns:a16="http://schemas.microsoft.com/office/drawing/2014/main" id="{F318B6ED-ADDE-46FC-BBB2-6529818CA877}"/>
                </a:ext>
              </a:extLst>
            </p:cNvPr>
            <p:cNvSpPr/>
            <p:nvPr/>
          </p:nvSpPr>
          <p:spPr>
            <a:xfrm>
              <a:off x="2161756" y="1626465"/>
              <a:ext cx="774" cy="394"/>
            </a:xfrm>
            <a:custGeom>
              <a:avLst/>
              <a:gdLst/>
              <a:ahLst/>
              <a:cxnLst/>
              <a:rect l="l" t="t" r="r" b="b"/>
              <a:pathLst>
                <a:path w="57" h="29" extrusionOk="0">
                  <a:moveTo>
                    <a:pt x="0" y="0"/>
                  </a:moveTo>
                  <a:cubicBezTo>
                    <a:pt x="18" y="11"/>
                    <a:pt x="35" y="18"/>
                    <a:pt x="56" y="28"/>
                  </a:cubicBezTo>
                  <a:cubicBezTo>
                    <a:pt x="35" y="18"/>
                    <a:pt x="18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4909;p53">
              <a:extLst>
                <a:ext uri="{FF2B5EF4-FFF2-40B4-BE49-F238E27FC236}">
                  <a16:creationId xmlns:a16="http://schemas.microsoft.com/office/drawing/2014/main" id="{27AD3259-179C-4E25-97F1-5909A40751F5}"/>
                </a:ext>
              </a:extLst>
            </p:cNvPr>
            <p:cNvSpPr/>
            <p:nvPr/>
          </p:nvSpPr>
          <p:spPr>
            <a:xfrm>
              <a:off x="2162612" y="1626885"/>
              <a:ext cx="720" cy="299"/>
            </a:xfrm>
            <a:custGeom>
              <a:avLst/>
              <a:gdLst/>
              <a:ahLst/>
              <a:cxnLst/>
              <a:rect l="l" t="t" r="r" b="b"/>
              <a:pathLst>
                <a:path w="53" h="22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11"/>
                    <a:pt x="39" y="18"/>
                    <a:pt x="53" y="22"/>
                  </a:cubicBezTo>
                  <a:cubicBezTo>
                    <a:pt x="39" y="18"/>
                    <a:pt x="18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4910;p53">
              <a:extLst>
                <a:ext uri="{FF2B5EF4-FFF2-40B4-BE49-F238E27FC236}">
                  <a16:creationId xmlns:a16="http://schemas.microsoft.com/office/drawing/2014/main" id="{D8A37EFE-96AB-46B4-BBCC-FDBB738DA8FA}"/>
                </a:ext>
              </a:extLst>
            </p:cNvPr>
            <p:cNvSpPr/>
            <p:nvPr/>
          </p:nvSpPr>
          <p:spPr>
            <a:xfrm>
              <a:off x="2183046" y="1635439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1" y="1"/>
                  </a:ln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4911;p53">
              <a:extLst>
                <a:ext uri="{FF2B5EF4-FFF2-40B4-BE49-F238E27FC236}">
                  <a16:creationId xmlns:a16="http://schemas.microsoft.com/office/drawing/2014/main" id="{C6C2EAB2-D35F-445C-8339-4EC5887AB7B6}"/>
                </a:ext>
              </a:extLst>
            </p:cNvPr>
            <p:cNvSpPr/>
            <p:nvPr/>
          </p:nvSpPr>
          <p:spPr>
            <a:xfrm>
              <a:off x="2160711" y="1625894"/>
              <a:ext cx="815" cy="489"/>
            </a:xfrm>
            <a:custGeom>
              <a:avLst/>
              <a:gdLst/>
              <a:ahLst/>
              <a:cxnLst/>
              <a:rect l="l" t="t" r="r" b="b"/>
              <a:pathLst>
                <a:path w="60" h="36" extrusionOk="0">
                  <a:moveTo>
                    <a:pt x="0" y="0"/>
                  </a:moveTo>
                  <a:cubicBezTo>
                    <a:pt x="21" y="11"/>
                    <a:pt x="42" y="25"/>
                    <a:pt x="60" y="35"/>
                  </a:cubicBezTo>
                  <a:cubicBezTo>
                    <a:pt x="42" y="25"/>
                    <a:pt x="2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4912;p53">
              <a:extLst>
                <a:ext uri="{FF2B5EF4-FFF2-40B4-BE49-F238E27FC236}">
                  <a16:creationId xmlns:a16="http://schemas.microsoft.com/office/drawing/2014/main" id="{3716B660-101B-46DE-A150-6D6F69125BDF}"/>
                </a:ext>
              </a:extLst>
            </p:cNvPr>
            <p:cNvSpPr/>
            <p:nvPr/>
          </p:nvSpPr>
          <p:spPr>
            <a:xfrm>
              <a:off x="2159801" y="1625270"/>
              <a:ext cx="869" cy="584"/>
            </a:xfrm>
            <a:custGeom>
              <a:avLst/>
              <a:gdLst/>
              <a:ahLst/>
              <a:cxnLst/>
              <a:rect l="l" t="t" r="r" b="b"/>
              <a:pathLst>
                <a:path w="64" h="43" extrusionOk="0">
                  <a:moveTo>
                    <a:pt x="1" y="1"/>
                  </a:moveTo>
                  <a:cubicBezTo>
                    <a:pt x="22" y="15"/>
                    <a:pt x="43" y="29"/>
                    <a:pt x="64" y="43"/>
                  </a:cubicBezTo>
                  <a:cubicBezTo>
                    <a:pt x="43" y="29"/>
                    <a:pt x="22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4913;p53">
              <a:extLst>
                <a:ext uri="{FF2B5EF4-FFF2-40B4-BE49-F238E27FC236}">
                  <a16:creationId xmlns:a16="http://schemas.microsoft.com/office/drawing/2014/main" id="{893338AA-0D66-47DA-BE73-E9C19CAE9A27}"/>
                </a:ext>
              </a:extLst>
            </p:cNvPr>
            <p:cNvSpPr/>
            <p:nvPr/>
          </p:nvSpPr>
          <p:spPr>
            <a:xfrm>
              <a:off x="2166359" y="1644333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" y="1"/>
                  </a:moveTo>
                  <a:cubicBezTo>
                    <a:pt x="8" y="4"/>
                    <a:pt x="11" y="8"/>
                    <a:pt x="15" y="11"/>
                  </a:cubicBezTo>
                  <a:cubicBezTo>
                    <a:pt x="11" y="8"/>
                    <a:pt x="8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4914;p53">
              <a:extLst>
                <a:ext uri="{FF2B5EF4-FFF2-40B4-BE49-F238E27FC236}">
                  <a16:creationId xmlns:a16="http://schemas.microsoft.com/office/drawing/2014/main" id="{9B607E04-32A1-4A1D-AFFE-39B768E007CF}"/>
                </a:ext>
              </a:extLst>
            </p:cNvPr>
            <p:cNvSpPr/>
            <p:nvPr/>
          </p:nvSpPr>
          <p:spPr>
            <a:xfrm>
              <a:off x="2156855" y="1646478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4915;p53">
              <a:extLst>
                <a:ext uri="{FF2B5EF4-FFF2-40B4-BE49-F238E27FC236}">
                  <a16:creationId xmlns:a16="http://schemas.microsoft.com/office/drawing/2014/main" id="{406A7C89-DB68-4F0D-8C07-3693E3E0864B}"/>
                </a:ext>
              </a:extLst>
            </p:cNvPr>
            <p:cNvSpPr/>
            <p:nvPr/>
          </p:nvSpPr>
          <p:spPr>
            <a:xfrm>
              <a:off x="2157045" y="164642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4916;p53">
              <a:extLst>
                <a:ext uri="{FF2B5EF4-FFF2-40B4-BE49-F238E27FC236}">
                  <a16:creationId xmlns:a16="http://schemas.microsoft.com/office/drawing/2014/main" id="{67B8FDC6-4F0B-4AC2-AD7F-A54DECEAE3EF}"/>
                </a:ext>
              </a:extLst>
            </p:cNvPr>
            <p:cNvSpPr/>
            <p:nvPr/>
          </p:nvSpPr>
          <p:spPr>
            <a:xfrm>
              <a:off x="2156570" y="1646518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4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4917;p53">
              <a:extLst>
                <a:ext uri="{FF2B5EF4-FFF2-40B4-BE49-F238E27FC236}">
                  <a16:creationId xmlns:a16="http://schemas.microsoft.com/office/drawing/2014/main" id="{5CA8E2F0-2309-497E-8839-B3294AA122D6}"/>
                </a:ext>
              </a:extLst>
            </p:cNvPr>
            <p:cNvSpPr/>
            <p:nvPr/>
          </p:nvSpPr>
          <p:spPr>
            <a:xfrm>
              <a:off x="2157384" y="1646233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cubicBezTo>
                    <a:pt x="4" y="4"/>
                    <a:pt x="7" y="4"/>
                    <a:pt x="11" y="1"/>
                  </a:cubicBezTo>
                  <a:cubicBezTo>
                    <a:pt x="7" y="4"/>
                    <a:pt x="4" y="4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4918;p53">
              <a:extLst>
                <a:ext uri="{FF2B5EF4-FFF2-40B4-BE49-F238E27FC236}">
                  <a16:creationId xmlns:a16="http://schemas.microsoft.com/office/drawing/2014/main" id="{DE5DEAD6-7ADB-40B1-A1DE-CDB3365D4B4C}"/>
                </a:ext>
              </a:extLst>
            </p:cNvPr>
            <p:cNvSpPr/>
            <p:nvPr/>
          </p:nvSpPr>
          <p:spPr>
            <a:xfrm>
              <a:off x="2165028" y="1643531"/>
              <a:ext cx="1059" cy="584"/>
            </a:xfrm>
            <a:custGeom>
              <a:avLst/>
              <a:gdLst/>
              <a:ahLst/>
              <a:cxnLst/>
              <a:rect l="l" t="t" r="r" b="b"/>
              <a:pathLst>
                <a:path w="78" h="43" extrusionOk="0">
                  <a:moveTo>
                    <a:pt x="1" y="0"/>
                  </a:moveTo>
                  <a:cubicBezTo>
                    <a:pt x="29" y="11"/>
                    <a:pt x="53" y="25"/>
                    <a:pt x="78" y="42"/>
                  </a:cubicBezTo>
                  <a:cubicBezTo>
                    <a:pt x="53" y="25"/>
                    <a:pt x="29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4919;p53">
              <a:extLst>
                <a:ext uri="{FF2B5EF4-FFF2-40B4-BE49-F238E27FC236}">
                  <a16:creationId xmlns:a16="http://schemas.microsoft.com/office/drawing/2014/main" id="{6D41B5A7-8FC2-4685-8B1B-C32A2427979B}"/>
                </a:ext>
              </a:extLst>
            </p:cNvPr>
            <p:cNvSpPr/>
            <p:nvPr/>
          </p:nvSpPr>
          <p:spPr>
            <a:xfrm>
              <a:off x="2157235" y="164638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4920;p53">
              <a:extLst>
                <a:ext uri="{FF2B5EF4-FFF2-40B4-BE49-F238E27FC236}">
                  <a16:creationId xmlns:a16="http://schemas.microsoft.com/office/drawing/2014/main" id="{A39D6891-229E-4FCF-8780-8D8B49EBECE6}"/>
                </a:ext>
              </a:extLst>
            </p:cNvPr>
            <p:cNvSpPr/>
            <p:nvPr/>
          </p:nvSpPr>
          <p:spPr>
            <a:xfrm>
              <a:off x="2160561" y="1642432"/>
              <a:ext cx="1303" cy="204"/>
            </a:xfrm>
            <a:custGeom>
              <a:avLst/>
              <a:gdLst/>
              <a:ahLst/>
              <a:cxnLst/>
              <a:rect l="l" t="t" r="r" b="b"/>
              <a:pathLst>
                <a:path w="96" h="15" extrusionOk="0">
                  <a:moveTo>
                    <a:pt x="1" y="1"/>
                  </a:moveTo>
                  <a:cubicBezTo>
                    <a:pt x="25" y="4"/>
                    <a:pt x="60" y="8"/>
                    <a:pt x="95" y="15"/>
                  </a:cubicBezTo>
                  <a:cubicBezTo>
                    <a:pt x="60" y="8"/>
                    <a:pt x="29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4921;p53">
              <a:extLst>
                <a:ext uri="{FF2B5EF4-FFF2-40B4-BE49-F238E27FC236}">
                  <a16:creationId xmlns:a16="http://schemas.microsoft.com/office/drawing/2014/main" id="{0F531454-EF78-4AF9-8B46-AF57D6E64750}"/>
                </a:ext>
              </a:extLst>
            </p:cNvPr>
            <p:cNvSpPr/>
            <p:nvPr/>
          </p:nvSpPr>
          <p:spPr>
            <a:xfrm>
              <a:off x="2164458" y="1643287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1" y="1"/>
                  </a:moveTo>
                  <a:cubicBezTo>
                    <a:pt x="15" y="4"/>
                    <a:pt x="25" y="8"/>
                    <a:pt x="36" y="15"/>
                  </a:cubicBezTo>
                  <a:cubicBezTo>
                    <a:pt x="25" y="8"/>
                    <a:pt x="15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4922;p53">
              <a:extLst>
                <a:ext uri="{FF2B5EF4-FFF2-40B4-BE49-F238E27FC236}">
                  <a16:creationId xmlns:a16="http://schemas.microsoft.com/office/drawing/2014/main" id="{D81B9593-F7B1-4684-B8F6-83986899E04D}"/>
                </a:ext>
              </a:extLst>
            </p:cNvPr>
            <p:cNvSpPr/>
            <p:nvPr/>
          </p:nvSpPr>
          <p:spPr>
            <a:xfrm>
              <a:off x="2162136" y="1642676"/>
              <a:ext cx="2200" cy="584"/>
            </a:xfrm>
            <a:custGeom>
              <a:avLst/>
              <a:gdLst/>
              <a:ahLst/>
              <a:cxnLst/>
              <a:rect l="l" t="t" r="r" b="b"/>
              <a:pathLst>
                <a:path w="162" h="43" extrusionOk="0">
                  <a:moveTo>
                    <a:pt x="0" y="0"/>
                  </a:moveTo>
                  <a:cubicBezTo>
                    <a:pt x="56" y="7"/>
                    <a:pt x="109" y="21"/>
                    <a:pt x="161" y="42"/>
                  </a:cubicBezTo>
                  <a:cubicBezTo>
                    <a:pt x="109" y="21"/>
                    <a:pt x="56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4923;p53">
              <a:extLst>
                <a:ext uri="{FF2B5EF4-FFF2-40B4-BE49-F238E27FC236}">
                  <a16:creationId xmlns:a16="http://schemas.microsoft.com/office/drawing/2014/main" id="{EECA9CE5-4DB0-433C-B75D-406D0FB28075}"/>
                </a:ext>
              </a:extLst>
            </p:cNvPr>
            <p:cNvSpPr/>
            <p:nvPr/>
          </p:nvSpPr>
          <p:spPr>
            <a:xfrm>
              <a:off x="2156244" y="1646614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4924;p53">
              <a:extLst>
                <a:ext uri="{FF2B5EF4-FFF2-40B4-BE49-F238E27FC236}">
                  <a16:creationId xmlns:a16="http://schemas.microsoft.com/office/drawing/2014/main" id="{FE1345DB-151D-45F9-9182-A08ABD0BC953}"/>
                </a:ext>
              </a:extLst>
            </p:cNvPr>
            <p:cNvSpPr/>
            <p:nvPr/>
          </p:nvSpPr>
          <p:spPr>
            <a:xfrm>
              <a:off x="2154628" y="1646614"/>
              <a:ext cx="1195" cy="54"/>
            </a:xfrm>
            <a:custGeom>
              <a:avLst/>
              <a:gdLst/>
              <a:ahLst/>
              <a:cxnLst/>
              <a:rect l="l" t="t" r="r" b="b"/>
              <a:pathLst>
                <a:path w="88" h="4" extrusionOk="0">
                  <a:moveTo>
                    <a:pt x="0" y="1"/>
                  </a:moveTo>
                  <a:cubicBezTo>
                    <a:pt x="16" y="2"/>
                    <a:pt x="32" y="3"/>
                    <a:pt x="47" y="3"/>
                  </a:cubicBezTo>
                  <a:cubicBezTo>
                    <a:pt x="61" y="3"/>
                    <a:pt x="75" y="2"/>
                    <a:pt x="8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4925;p53">
              <a:extLst>
                <a:ext uri="{FF2B5EF4-FFF2-40B4-BE49-F238E27FC236}">
                  <a16:creationId xmlns:a16="http://schemas.microsoft.com/office/drawing/2014/main" id="{8F6C5E67-0C57-4DC0-B653-70F1E4244B05}"/>
                </a:ext>
              </a:extLst>
            </p:cNvPr>
            <p:cNvSpPr/>
            <p:nvPr/>
          </p:nvSpPr>
          <p:spPr>
            <a:xfrm>
              <a:off x="2166984" y="1644903"/>
              <a:ext cx="2906" cy="1113"/>
            </a:xfrm>
            <a:custGeom>
              <a:avLst/>
              <a:gdLst/>
              <a:ahLst/>
              <a:cxnLst/>
              <a:rect l="l" t="t" r="r" b="b"/>
              <a:pathLst>
                <a:path w="214" h="82" extrusionOk="0">
                  <a:moveTo>
                    <a:pt x="214" y="67"/>
                  </a:moveTo>
                  <a:cubicBezTo>
                    <a:pt x="137" y="81"/>
                    <a:pt x="60" y="57"/>
                    <a:pt x="4" y="1"/>
                  </a:cubicBezTo>
                  <a:lnTo>
                    <a:pt x="0" y="1"/>
                  </a:lnTo>
                  <a:lnTo>
                    <a:pt x="4" y="1"/>
                  </a:lnTo>
                  <a:cubicBezTo>
                    <a:pt x="60" y="57"/>
                    <a:pt x="137" y="81"/>
                    <a:pt x="214" y="6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4926;p53">
              <a:extLst>
                <a:ext uri="{FF2B5EF4-FFF2-40B4-BE49-F238E27FC236}">
                  <a16:creationId xmlns:a16="http://schemas.microsoft.com/office/drawing/2014/main" id="{A1D68896-A862-4FE7-9AA8-3257386E6648}"/>
                </a:ext>
              </a:extLst>
            </p:cNvPr>
            <p:cNvSpPr/>
            <p:nvPr/>
          </p:nvSpPr>
          <p:spPr>
            <a:xfrm>
              <a:off x="2154248" y="1646614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1"/>
                  </a:moveTo>
                  <a:lnTo>
                    <a:pt x="2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4927;p53">
              <a:extLst>
                <a:ext uri="{FF2B5EF4-FFF2-40B4-BE49-F238E27FC236}">
                  <a16:creationId xmlns:a16="http://schemas.microsoft.com/office/drawing/2014/main" id="{67E9D080-94C8-4C92-B6EE-EA1FE5E84199}"/>
                </a:ext>
              </a:extLst>
            </p:cNvPr>
            <p:cNvSpPr/>
            <p:nvPr/>
          </p:nvSpPr>
          <p:spPr>
            <a:xfrm>
              <a:off x="2153813" y="1646573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1" y="0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4928;p53">
              <a:extLst>
                <a:ext uri="{FF2B5EF4-FFF2-40B4-BE49-F238E27FC236}">
                  <a16:creationId xmlns:a16="http://schemas.microsoft.com/office/drawing/2014/main" id="{3ADDDA7E-6598-4C05-8F70-053CCF141100}"/>
                </a:ext>
              </a:extLst>
            </p:cNvPr>
            <p:cNvSpPr/>
            <p:nvPr/>
          </p:nvSpPr>
          <p:spPr>
            <a:xfrm>
              <a:off x="2153433" y="1646518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4929;p53">
              <a:extLst>
                <a:ext uri="{FF2B5EF4-FFF2-40B4-BE49-F238E27FC236}">
                  <a16:creationId xmlns:a16="http://schemas.microsoft.com/office/drawing/2014/main" id="{C0A30FB3-F7C4-46A9-9A3B-BA02D6C6DAC9}"/>
                </a:ext>
              </a:extLst>
            </p:cNvPr>
            <p:cNvSpPr/>
            <p:nvPr/>
          </p:nvSpPr>
          <p:spPr>
            <a:xfrm>
              <a:off x="2171641" y="1645052"/>
              <a:ext cx="1100" cy="530"/>
            </a:xfrm>
            <a:custGeom>
              <a:avLst/>
              <a:gdLst/>
              <a:ahLst/>
              <a:cxnLst/>
              <a:rect l="l" t="t" r="r" b="b"/>
              <a:pathLst>
                <a:path w="81" h="39" extrusionOk="0">
                  <a:moveTo>
                    <a:pt x="81" y="39"/>
                  </a:moveTo>
                  <a:lnTo>
                    <a:pt x="81" y="39"/>
                  </a:lnTo>
                  <a:lnTo>
                    <a:pt x="67" y="0"/>
                  </a:lnTo>
                  <a:lnTo>
                    <a:pt x="0" y="25"/>
                  </a:lnTo>
                  <a:lnTo>
                    <a:pt x="6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4930;p53">
              <a:extLst>
                <a:ext uri="{FF2B5EF4-FFF2-40B4-BE49-F238E27FC236}">
                  <a16:creationId xmlns:a16="http://schemas.microsoft.com/office/drawing/2014/main" id="{E4F24FE3-F5B4-4337-A833-60446AA0E867}"/>
                </a:ext>
              </a:extLst>
            </p:cNvPr>
            <p:cNvSpPr/>
            <p:nvPr/>
          </p:nvSpPr>
          <p:spPr>
            <a:xfrm>
              <a:off x="2152958" y="1646478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1" y="0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4931;p53">
              <a:extLst>
                <a:ext uri="{FF2B5EF4-FFF2-40B4-BE49-F238E27FC236}">
                  <a16:creationId xmlns:a16="http://schemas.microsoft.com/office/drawing/2014/main" id="{9752238F-6E2C-4A5E-973A-9414D90DC274}"/>
                </a:ext>
              </a:extLst>
            </p:cNvPr>
            <p:cNvSpPr/>
            <p:nvPr/>
          </p:nvSpPr>
          <p:spPr>
            <a:xfrm>
              <a:off x="2155864" y="1646614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4932;p53">
              <a:extLst>
                <a:ext uri="{FF2B5EF4-FFF2-40B4-BE49-F238E27FC236}">
                  <a16:creationId xmlns:a16="http://schemas.microsoft.com/office/drawing/2014/main" id="{0B72F779-2836-409B-9AD8-BCECA3EC5B4D}"/>
                </a:ext>
              </a:extLst>
            </p:cNvPr>
            <p:cNvSpPr/>
            <p:nvPr/>
          </p:nvSpPr>
          <p:spPr>
            <a:xfrm>
              <a:off x="2152768" y="164642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1" y="1"/>
                  </a:ln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4933;p53">
              <a:extLst>
                <a:ext uri="{FF2B5EF4-FFF2-40B4-BE49-F238E27FC236}">
                  <a16:creationId xmlns:a16="http://schemas.microsoft.com/office/drawing/2014/main" id="{4948D409-B219-4870-8418-5463FEB66C6A}"/>
                </a:ext>
              </a:extLst>
            </p:cNvPr>
            <p:cNvSpPr/>
            <p:nvPr/>
          </p:nvSpPr>
          <p:spPr>
            <a:xfrm>
              <a:off x="2173637" y="1639417"/>
              <a:ext cx="38709" cy="14569"/>
            </a:xfrm>
            <a:custGeom>
              <a:avLst/>
              <a:gdLst/>
              <a:ahLst/>
              <a:cxnLst/>
              <a:rect l="l" t="t" r="r" b="b"/>
              <a:pathLst>
                <a:path w="2851" h="1073" extrusionOk="0">
                  <a:moveTo>
                    <a:pt x="1262" y="0"/>
                  </a:moveTo>
                  <a:cubicBezTo>
                    <a:pt x="1246" y="0"/>
                    <a:pt x="1220" y="12"/>
                    <a:pt x="1194" y="27"/>
                  </a:cubicBezTo>
                  <a:cubicBezTo>
                    <a:pt x="1154" y="44"/>
                    <a:pt x="1104" y="68"/>
                    <a:pt x="1047" y="68"/>
                  </a:cubicBezTo>
                  <a:cubicBezTo>
                    <a:pt x="1015" y="68"/>
                    <a:pt x="981" y="61"/>
                    <a:pt x="946" y="41"/>
                  </a:cubicBezTo>
                  <a:cubicBezTo>
                    <a:pt x="935" y="34"/>
                    <a:pt x="928" y="27"/>
                    <a:pt x="918" y="23"/>
                  </a:cubicBezTo>
                  <a:cubicBezTo>
                    <a:pt x="911" y="16"/>
                    <a:pt x="900" y="9"/>
                    <a:pt x="893" y="2"/>
                  </a:cubicBezTo>
                  <a:lnTo>
                    <a:pt x="876" y="9"/>
                  </a:lnTo>
                  <a:lnTo>
                    <a:pt x="865" y="16"/>
                  </a:lnTo>
                  <a:lnTo>
                    <a:pt x="830" y="41"/>
                  </a:lnTo>
                  <a:lnTo>
                    <a:pt x="816" y="48"/>
                  </a:lnTo>
                  <a:lnTo>
                    <a:pt x="792" y="69"/>
                  </a:lnTo>
                  <a:lnTo>
                    <a:pt x="778" y="79"/>
                  </a:lnTo>
                  <a:lnTo>
                    <a:pt x="753" y="97"/>
                  </a:lnTo>
                  <a:lnTo>
                    <a:pt x="743" y="111"/>
                  </a:lnTo>
                  <a:lnTo>
                    <a:pt x="718" y="128"/>
                  </a:lnTo>
                  <a:lnTo>
                    <a:pt x="708" y="142"/>
                  </a:lnTo>
                  <a:cubicBezTo>
                    <a:pt x="701" y="149"/>
                    <a:pt x="694" y="156"/>
                    <a:pt x="687" y="163"/>
                  </a:cubicBezTo>
                  <a:lnTo>
                    <a:pt x="676" y="177"/>
                  </a:lnTo>
                  <a:cubicBezTo>
                    <a:pt x="666" y="188"/>
                    <a:pt x="655" y="202"/>
                    <a:pt x="648" y="212"/>
                  </a:cubicBezTo>
                  <a:cubicBezTo>
                    <a:pt x="484" y="443"/>
                    <a:pt x="253" y="475"/>
                    <a:pt x="99" y="499"/>
                  </a:cubicBezTo>
                  <a:lnTo>
                    <a:pt x="78" y="499"/>
                  </a:lnTo>
                  <a:lnTo>
                    <a:pt x="74" y="503"/>
                  </a:lnTo>
                  <a:lnTo>
                    <a:pt x="67" y="506"/>
                  </a:lnTo>
                  <a:lnTo>
                    <a:pt x="57" y="517"/>
                  </a:lnTo>
                  <a:cubicBezTo>
                    <a:pt x="53" y="520"/>
                    <a:pt x="50" y="524"/>
                    <a:pt x="46" y="527"/>
                  </a:cubicBezTo>
                  <a:cubicBezTo>
                    <a:pt x="43" y="534"/>
                    <a:pt x="36" y="538"/>
                    <a:pt x="32" y="545"/>
                  </a:cubicBezTo>
                  <a:lnTo>
                    <a:pt x="32" y="548"/>
                  </a:lnTo>
                  <a:cubicBezTo>
                    <a:pt x="29" y="555"/>
                    <a:pt x="22" y="562"/>
                    <a:pt x="18" y="573"/>
                  </a:cubicBezTo>
                  <a:cubicBezTo>
                    <a:pt x="11" y="583"/>
                    <a:pt x="4" y="594"/>
                    <a:pt x="1" y="604"/>
                  </a:cubicBezTo>
                  <a:cubicBezTo>
                    <a:pt x="39" y="713"/>
                    <a:pt x="92" y="814"/>
                    <a:pt x="158" y="912"/>
                  </a:cubicBezTo>
                  <a:cubicBezTo>
                    <a:pt x="169" y="930"/>
                    <a:pt x="186" y="951"/>
                    <a:pt x="200" y="968"/>
                  </a:cubicBezTo>
                  <a:cubicBezTo>
                    <a:pt x="207" y="975"/>
                    <a:pt x="214" y="982"/>
                    <a:pt x="221" y="986"/>
                  </a:cubicBezTo>
                  <a:cubicBezTo>
                    <a:pt x="267" y="1028"/>
                    <a:pt x="375" y="1059"/>
                    <a:pt x="498" y="1070"/>
                  </a:cubicBezTo>
                  <a:cubicBezTo>
                    <a:pt x="526" y="1072"/>
                    <a:pt x="555" y="1072"/>
                    <a:pt x="583" y="1072"/>
                  </a:cubicBezTo>
                  <a:cubicBezTo>
                    <a:pt x="612" y="1072"/>
                    <a:pt x="641" y="1072"/>
                    <a:pt x="669" y="1070"/>
                  </a:cubicBezTo>
                  <a:cubicBezTo>
                    <a:pt x="785" y="1059"/>
                    <a:pt x="837" y="1038"/>
                    <a:pt x="851" y="1024"/>
                  </a:cubicBezTo>
                  <a:cubicBezTo>
                    <a:pt x="869" y="811"/>
                    <a:pt x="1488" y="790"/>
                    <a:pt x="1495" y="790"/>
                  </a:cubicBezTo>
                  <a:cubicBezTo>
                    <a:pt x="1537" y="786"/>
                    <a:pt x="1677" y="674"/>
                    <a:pt x="1754" y="615"/>
                  </a:cubicBezTo>
                  <a:cubicBezTo>
                    <a:pt x="1888" y="508"/>
                    <a:pt x="1949" y="464"/>
                    <a:pt x="1996" y="464"/>
                  </a:cubicBezTo>
                  <a:cubicBezTo>
                    <a:pt x="2005" y="464"/>
                    <a:pt x="2013" y="465"/>
                    <a:pt x="2021" y="468"/>
                  </a:cubicBezTo>
                  <a:cubicBezTo>
                    <a:pt x="2031" y="471"/>
                    <a:pt x="2066" y="478"/>
                    <a:pt x="2094" y="485"/>
                  </a:cubicBezTo>
                  <a:cubicBezTo>
                    <a:pt x="2283" y="527"/>
                    <a:pt x="2476" y="573"/>
                    <a:pt x="2553" y="646"/>
                  </a:cubicBezTo>
                  <a:lnTo>
                    <a:pt x="2556" y="650"/>
                  </a:lnTo>
                  <a:lnTo>
                    <a:pt x="2563" y="657"/>
                  </a:lnTo>
                  <a:lnTo>
                    <a:pt x="2574" y="660"/>
                  </a:lnTo>
                  <a:lnTo>
                    <a:pt x="2577" y="660"/>
                  </a:lnTo>
                  <a:lnTo>
                    <a:pt x="2591" y="667"/>
                  </a:lnTo>
                  <a:lnTo>
                    <a:pt x="2609" y="674"/>
                  </a:lnTo>
                  <a:lnTo>
                    <a:pt x="2616" y="678"/>
                  </a:lnTo>
                  <a:lnTo>
                    <a:pt x="2637" y="685"/>
                  </a:lnTo>
                  <a:lnTo>
                    <a:pt x="2644" y="688"/>
                  </a:lnTo>
                  <a:lnTo>
                    <a:pt x="2675" y="699"/>
                  </a:lnTo>
                  <a:lnTo>
                    <a:pt x="2679" y="699"/>
                  </a:lnTo>
                  <a:lnTo>
                    <a:pt x="2679" y="695"/>
                  </a:lnTo>
                  <a:cubicBezTo>
                    <a:pt x="2675" y="685"/>
                    <a:pt x="2672" y="674"/>
                    <a:pt x="2668" y="664"/>
                  </a:cubicBezTo>
                  <a:lnTo>
                    <a:pt x="2668" y="653"/>
                  </a:lnTo>
                  <a:cubicBezTo>
                    <a:pt x="2665" y="643"/>
                    <a:pt x="2665" y="632"/>
                    <a:pt x="2665" y="618"/>
                  </a:cubicBezTo>
                  <a:cubicBezTo>
                    <a:pt x="2665" y="611"/>
                    <a:pt x="2665" y="604"/>
                    <a:pt x="2665" y="597"/>
                  </a:cubicBezTo>
                  <a:lnTo>
                    <a:pt x="2665" y="590"/>
                  </a:lnTo>
                  <a:cubicBezTo>
                    <a:pt x="2665" y="587"/>
                    <a:pt x="2668" y="580"/>
                    <a:pt x="2668" y="573"/>
                  </a:cubicBezTo>
                  <a:lnTo>
                    <a:pt x="2668" y="562"/>
                  </a:lnTo>
                  <a:cubicBezTo>
                    <a:pt x="2672" y="555"/>
                    <a:pt x="2675" y="548"/>
                    <a:pt x="2679" y="538"/>
                  </a:cubicBezTo>
                  <a:cubicBezTo>
                    <a:pt x="2682" y="531"/>
                    <a:pt x="2686" y="520"/>
                    <a:pt x="2689" y="510"/>
                  </a:cubicBezTo>
                  <a:lnTo>
                    <a:pt x="2693" y="503"/>
                  </a:lnTo>
                  <a:lnTo>
                    <a:pt x="2703" y="478"/>
                  </a:lnTo>
                  <a:lnTo>
                    <a:pt x="2707" y="471"/>
                  </a:lnTo>
                  <a:lnTo>
                    <a:pt x="2724" y="443"/>
                  </a:lnTo>
                  <a:lnTo>
                    <a:pt x="2724" y="440"/>
                  </a:lnTo>
                  <a:lnTo>
                    <a:pt x="2742" y="412"/>
                  </a:lnTo>
                  <a:lnTo>
                    <a:pt x="2745" y="401"/>
                  </a:lnTo>
                  <a:lnTo>
                    <a:pt x="2759" y="380"/>
                  </a:lnTo>
                  <a:lnTo>
                    <a:pt x="2766" y="370"/>
                  </a:lnTo>
                  <a:lnTo>
                    <a:pt x="2784" y="345"/>
                  </a:lnTo>
                  <a:lnTo>
                    <a:pt x="2784" y="342"/>
                  </a:lnTo>
                  <a:lnTo>
                    <a:pt x="2805" y="314"/>
                  </a:lnTo>
                  <a:lnTo>
                    <a:pt x="2808" y="303"/>
                  </a:lnTo>
                  <a:lnTo>
                    <a:pt x="2826" y="286"/>
                  </a:lnTo>
                  <a:lnTo>
                    <a:pt x="2829" y="275"/>
                  </a:lnTo>
                  <a:lnTo>
                    <a:pt x="2847" y="258"/>
                  </a:lnTo>
                  <a:lnTo>
                    <a:pt x="2850" y="251"/>
                  </a:lnTo>
                  <a:lnTo>
                    <a:pt x="2833" y="247"/>
                  </a:lnTo>
                  <a:lnTo>
                    <a:pt x="2826" y="247"/>
                  </a:lnTo>
                  <a:lnTo>
                    <a:pt x="2798" y="244"/>
                  </a:lnTo>
                  <a:lnTo>
                    <a:pt x="2791" y="244"/>
                  </a:lnTo>
                  <a:lnTo>
                    <a:pt x="2735" y="230"/>
                  </a:lnTo>
                  <a:lnTo>
                    <a:pt x="2728" y="230"/>
                  </a:lnTo>
                  <a:lnTo>
                    <a:pt x="2714" y="226"/>
                  </a:lnTo>
                  <a:lnTo>
                    <a:pt x="2707" y="226"/>
                  </a:lnTo>
                  <a:lnTo>
                    <a:pt x="2693" y="223"/>
                  </a:lnTo>
                  <a:lnTo>
                    <a:pt x="2686" y="219"/>
                  </a:lnTo>
                  <a:lnTo>
                    <a:pt x="2675" y="216"/>
                  </a:lnTo>
                  <a:lnTo>
                    <a:pt x="2672" y="216"/>
                  </a:lnTo>
                  <a:lnTo>
                    <a:pt x="2661" y="212"/>
                  </a:lnTo>
                  <a:lnTo>
                    <a:pt x="2658" y="212"/>
                  </a:lnTo>
                  <a:lnTo>
                    <a:pt x="2647" y="205"/>
                  </a:lnTo>
                  <a:lnTo>
                    <a:pt x="2640" y="205"/>
                  </a:lnTo>
                  <a:lnTo>
                    <a:pt x="2637" y="202"/>
                  </a:lnTo>
                  <a:lnTo>
                    <a:pt x="2623" y="202"/>
                  </a:lnTo>
                  <a:lnTo>
                    <a:pt x="2619" y="198"/>
                  </a:lnTo>
                  <a:lnTo>
                    <a:pt x="2616" y="198"/>
                  </a:lnTo>
                  <a:lnTo>
                    <a:pt x="2612" y="195"/>
                  </a:lnTo>
                  <a:lnTo>
                    <a:pt x="2609" y="191"/>
                  </a:lnTo>
                  <a:cubicBezTo>
                    <a:pt x="2577" y="160"/>
                    <a:pt x="2407" y="101"/>
                    <a:pt x="2249" y="101"/>
                  </a:cubicBezTo>
                  <a:cubicBezTo>
                    <a:pt x="2230" y="101"/>
                    <a:pt x="2211" y="102"/>
                    <a:pt x="2192" y="104"/>
                  </a:cubicBezTo>
                  <a:lnTo>
                    <a:pt x="2182" y="104"/>
                  </a:lnTo>
                  <a:cubicBezTo>
                    <a:pt x="2172" y="104"/>
                    <a:pt x="2163" y="104"/>
                    <a:pt x="2154" y="104"/>
                  </a:cubicBezTo>
                  <a:cubicBezTo>
                    <a:pt x="2089" y="104"/>
                    <a:pt x="2022" y="93"/>
                    <a:pt x="1961" y="72"/>
                  </a:cubicBezTo>
                  <a:cubicBezTo>
                    <a:pt x="1921" y="61"/>
                    <a:pt x="1887" y="51"/>
                    <a:pt x="1854" y="51"/>
                  </a:cubicBezTo>
                  <a:cubicBezTo>
                    <a:pt x="1835" y="51"/>
                    <a:pt x="1816" y="54"/>
                    <a:pt x="1796" y="62"/>
                  </a:cubicBezTo>
                  <a:cubicBezTo>
                    <a:pt x="1746" y="81"/>
                    <a:pt x="1686" y="89"/>
                    <a:pt x="1626" y="89"/>
                  </a:cubicBezTo>
                  <a:cubicBezTo>
                    <a:pt x="1489" y="89"/>
                    <a:pt x="1344" y="48"/>
                    <a:pt x="1271" y="2"/>
                  </a:cubicBezTo>
                  <a:cubicBezTo>
                    <a:pt x="1269" y="1"/>
                    <a:pt x="1266" y="0"/>
                    <a:pt x="126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4934;p53">
              <a:extLst>
                <a:ext uri="{FF2B5EF4-FFF2-40B4-BE49-F238E27FC236}">
                  <a16:creationId xmlns:a16="http://schemas.microsoft.com/office/drawing/2014/main" id="{9AE5D9E5-A841-446A-A5C5-5E6DDF73AC50}"/>
                </a:ext>
              </a:extLst>
            </p:cNvPr>
            <p:cNvSpPr/>
            <p:nvPr/>
          </p:nvSpPr>
          <p:spPr>
            <a:xfrm>
              <a:off x="2211667" y="164286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4935;p53">
              <a:extLst>
                <a:ext uri="{FF2B5EF4-FFF2-40B4-BE49-F238E27FC236}">
                  <a16:creationId xmlns:a16="http://schemas.microsoft.com/office/drawing/2014/main" id="{0FB76DEA-5F54-466D-979F-79FFF73B99D7}"/>
                </a:ext>
              </a:extLst>
            </p:cNvPr>
            <p:cNvSpPr/>
            <p:nvPr/>
          </p:nvSpPr>
          <p:spPr>
            <a:xfrm>
              <a:off x="2209332" y="1642147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4936;p53">
              <a:extLst>
                <a:ext uri="{FF2B5EF4-FFF2-40B4-BE49-F238E27FC236}">
                  <a16:creationId xmlns:a16="http://schemas.microsoft.com/office/drawing/2014/main" id="{A784BC7F-2E3E-4A15-A9B9-F9162F6916EF}"/>
                </a:ext>
              </a:extLst>
            </p:cNvPr>
            <p:cNvSpPr/>
            <p:nvPr/>
          </p:nvSpPr>
          <p:spPr>
            <a:xfrm>
              <a:off x="2200343" y="1640341"/>
              <a:ext cx="3014" cy="489"/>
            </a:xfrm>
            <a:custGeom>
              <a:avLst/>
              <a:gdLst/>
              <a:ahLst/>
              <a:cxnLst/>
              <a:rect l="l" t="t" r="r" b="b"/>
              <a:pathLst>
                <a:path w="222" h="36" extrusionOk="0">
                  <a:moveTo>
                    <a:pt x="222" y="32"/>
                  </a:moveTo>
                  <a:cubicBezTo>
                    <a:pt x="145" y="36"/>
                    <a:pt x="71" y="25"/>
                    <a:pt x="1" y="1"/>
                  </a:cubicBezTo>
                  <a:cubicBezTo>
                    <a:pt x="71" y="25"/>
                    <a:pt x="145" y="36"/>
                    <a:pt x="222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4937;p53">
              <a:extLst>
                <a:ext uri="{FF2B5EF4-FFF2-40B4-BE49-F238E27FC236}">
                  <a16:creationId xmlns:a16="http://schemas.microsoft.com/office/drawing/2014/main" id="{02E5054B-5F3A-4B23-8E12-9B3656980616}"/>
                </a:ext>
              </a:extLst>
            </p:cNvPr>
            <p:cNvSpPr/>
            <p:nvPr/>
          </p:nvSpPr>
          <p:spPr>
            <a:xfrm>
              <a:off x="2212088" y="164296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4938;p53">
              <a:extLst>
                <a:ext uri="{FF2B5EF4-FFF2-40B4-BE49-F238E27FC236}">
                  <a16:creationId xmlns:a16="http://schemas.microsoft.com/office/drawing/2014/main" id="{A612A8E7-06E0-46CB-BE81-9E75671D23DF}"/>
                </a:ext>
              </a:extLst>
            </p:cNvPr>
            <p:cNvSpPr/>
            <p:nvPr/>
          </p:nvSpPr>
          <p:spPr>
            <a:xfrm>
              <a:off x="2209807" y="1642337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4939;p53">
              <a:extLst>
                <a:ext uri="{FF2B5EF4-FFF2-40B4-BE49-F238E27FC236}">
                  <a16:creationId xmlns:a16="http://schemas.microsoft.com/office/drawing/2014/main" id="{2B67E904-8943-49F4-AEFC-34FB8E0FF1C8}"/>
                </a:ext>
              </a:extLst>
            </p:cNvPr>
            <p:cNvSpPr/>
            <p:nvPr/>
          </p:nvSpPr>
          <p:spPr>
            <a:xfrm>
              <a:off x="2209481" y="164220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4940;p53">
              <a:extLst>
                <a:ext uri="{FF2B5EF4-FFF2-40B4-BE49-F238E27FC236}">
                  <a16:creationId xmlns:a16="http://schemas.microsoft.com/office/drawing/2014/main" id="{B15DA4C6-FF41-4A98-89BD-2AEC679801B7}"/>
                </a:ext>
              </a:extLst>
            </p:cNvPr>
            <p:cNvSpPr/>
            <p:nvPr/>
          </p:nvSpPr>
          <p:spPr>
            <a:xfrm>
              <a:off x="2209576" y="164224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4941;p53">
              <a:extLst>
                <a:ext uri="{FF2B5EF4-FFF2-40B4-BE49-F238E27FC236}">
                  <a16:creationId xmlns:a16="http://schemas.microsoft.com/office/drawing/2014/main" id="{EC885E5F-7127-4A2E-B4C7-6DFD5147ED2B}"/>
                </a:ext>
              </a:extLst>
            </p:cNvPr>
            <p:cNvSpPr/>
            <p:nvPr/>
          </p:nvSpPr>
          <p:spPr>
            <a:xfrm>
              <a:off x="2209291" y="16420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4942;p53">
              <a:extLst>
                <a:ext uri="{FF2B5EF4-FFF2-40B4-BE49-F238E27FC236}">
                  <a16:creationId xmlns:a16="http://schemas.microsoft.com/office/drawing/2014/main" id="{D026F8E4-7A71-44A9-978A-064BD16D0DC5}"/>
                </a:ext>
              </a:extLst>
            </p:cNvPr>
            <p:cNvSpPr/>
            <p:nvPr/>
          </p:nvSpPr>
          <p:spPr>
            <a:xfrm>
              <a:off x="2209956" y="164243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1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4943;p53">
              <a:extLst>
                <a:ext uri="{FF2B5EF4-FFF2-40B4-BE49-F238E27FC236}">
                  <a16:creationId xmlns:a16="http://schemas.microsoft.com/office/drawing/2014/main" id="{8EB729D6-08F0-4AB8-8DBA-FCF7C2E47B6E}"/>
                </a:ext>
              </a:extLst>
            </p:cNvPr>
            <p:cNvSpPr/>
            <p:nvPr/>
          </p:nvSpPr>
          <p:spPr>
            <a:xfrm>
              <a:off x="2185802" y="1639390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5" y="18"/>
                  </a:moveTo>
                  <a:cubicBezTo>
                    <a:pt x="18" y="11"/>
                    <a:pt x="8" y="8"/>
                    <a:pt x="1" y="1"/>
                  </a:cubicBezTo>
                  <a:lnTo>
                    <a:pt x="1" y="1"/>
                  </a:lnTo>
                  <a:cubicBezTo>
                    <a:pt x="8" y="8"/>
                    <a:pt x="18" y="11"/>
                    <a:pt x="2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4944;p53">
              <a:extLst>
                <a:ext uri="{FF2B5EF4-FFF2-40B4-BE49-F238E27FC236}">
                  <a16:creationId xmlns:a16="http://schemas.microsoft.com/office/drawing/2014/main" id="{2D7FDC6D-218F-4F48-9F85-A99112CF62CA}"/>
                </a:ext>
              </a:extLst>
            </p:cNvPr>
            <p:cNvSpPr/>
            <p:nvPr/>
          </p:nvSpPr>
          <p:spPr>
            <a:xfrm>
              <a:off x="2209196" y="164201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4945;p53">
              <a:extLst>
                <a:ext uri="{FF2B5EF4-FFF2-40B4-BE49-F238E27FC236}">
                  <a16:creationId xmlns:a16="http://schemas.microsoft.com/office/drawing/2014/main" id="{CF2B505D-6A0D-4248-B542-DD2FBC0EC5D9}"/>
                </a:ext>
              </a:extLst>
            </p:cNvPr>
            <p:cNvSpPr/>
            <p:nvPr/>
          </p:nvSpPr>
          <p:spPr>
            <a:xfrm>
              <a:off x="2210187" y="164248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4946;p53">
              <a:extLst>
                <a:ext uri="{FF2B5EF4-FFF2-40B4-BE49-F238E27FC236}">
                  <a16:creationId xmlns:a16="http://schemas.microsoft.com/office/drawing/2014/main" id="{4E03B347-11DE-4B82-AD60-67E9387463C2}"/>
                </a:ext>
              </a:extLst>
            </p:cNvPr>
            <p:cNvSpPr/>
            <p:nvPr/>
          </p:nvSpPr>
          <p:spPr>
            <a:xfrm>
              <a:off x="2210472" y="1642581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4947;p53">
              <a:extLst>
                <a:ext uri="{FF2B5EF4-FFF2-40B4-BE49-F238E27FC236}">
                  <a16:creationId xmlns:a16="http://schemas.microsoft.com/office/drawing/2014/main" id="{1F98985C-3D9E-4343-BD61-D23E7EB97B0C}"/>
                </a:ext>
              </a:extLst>
            </p:cNvPr>
            <p:cNvSpPr/>
            <p:nvPr/>
          </p:nvSpPr>
          <p:spPr>
            <a:xfrm>
              <a:off x="2198062" y="1640056"/>
              <a:ext cx="2295" cy="299"/>
            </a:xfrm>
            <a:custGeom>
              <a:avLst/>
              <a:gdLst/>
              <a:ahLst/>
              <a:cxnLst/>
              <a:rect l="l" t="t" r="r" b="b"/>
              <a:pathLst>
                <a:path w="169" h="22" extrusionOk="0">
                  <a:moveTo>
                    <a:pt x="58" y="1"/>
                  </a:moveTo>
                  <a:cubicBezTo>
                    <a:pt x="40" y="1"/>
                    <a:pt x="21" y="4"/>
                    <a:pt x="1" y="11"/>
                  </a:cubicBezTo>
                  <a:cubicBezTo>
                    <a:pt x="22" y="4"/>
                    <a:pt x="41" y="1"/>
                    <a:pt x="60" y="1"/>
                  </a:cubicBezTo>
                  <a:lnTo>
                    <a:pt x="60" y="1"/>
                  </a:lnTo>
                  <a:cubicBezTo>
                    <a:pt x="93" y="1"/>
                    <a:pt x="127" y="10"/>
                    <a:pt x="169" y="22"/>
                  </a:cubicBezTo>
                  <a:cubicBezTo>
                    <a:pt x="129" y="10"/>
                    <a:pt x="95" y="1"/>
                    <a:pt x="61" y="1"/>
                  </a:cubicBezTo>
                  <a:cubicBezTo>
                    <a:pt x="60" y="1"/>
                    <a:pt x="60" y="1"/>
                    <a:pt x="60" y="1"/>
                  </a:cubicBezTo>
                  <a:lnTo>
                    <a:pt x="60" y="1"/>
                  </a:lnTo>
                  <a:cubicBezTo>
                    <a:pt x="59" y="1"/>
                    <a:pt x="59" y="1"/>
                    <a:pt x="5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4948;p53">
              <a:extLst>
                <a:ext uri="{FF2B5EF4-FFF2-40B4-BE49-F238E27FC236}">
                  <a16:creationId xmlns:a16="http://schemas.microsoft.com/office/drawing/2014/main" id="{3B6614AD-73CA-48D1-B313-42E68CE797E5}"/>
                </a:ext>
              </a:extLst>
            </p:cNvPr>
            <p:cNvSpPr/>
            <p:nvPr/>
          </p:nvSpPr>
          <p:spPr>
            <a:xfrm>
              <a:off x="2210757" y="164267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4949;p53">
              <a:extLst>
                <a:ext uri="{FF2B5EF4-FFF2-40B4-BE49-F238E27FC236}">
                  <a16:creationId xmlns:a16="http://schemas.microsoft.com/office/drawing/2014/main" id="{76FDC41C-687A-4209-9F4D-BF4EDE8F751A}"/>
                </a:ext>
              </a:extLst>
            </p:cNvPr>
            <p:cNvSpPr/>
            <p:nvPr/>
          </p:nvSpPr>
          <p:spPr>
            <a:xfrm>
              <a:off x="2173501" y="1647713"/>
              <a:ext cx="2145" cy="4195"/>
            </a:xfrm>
            <a:custGeom>
              <a:avLst/>
              <a:gdLst/>
              <a:ahLst/>
              <a:cxnLst/>
              <a:rect l="l" t="t" r="r" b="b"/>
              <a:pathLst>
                <a:path w="158" h="309" extrusionOk="0">
                  <a:moveTo>
                    <a:pt x="0" y="0"/>
                  </a:moveTo>
                  <a:lnTo>
                    <a:pt x="0" y="0"/>
                  </a:lnTo>
                  <a:cubicBezTo>
                    <a:pt x="9" y="24"/>
                    <a:pt x="19" y="48"/>
                    <a:pt x="29" y="71"/>
                  </a:cubicBezTo>
                  <a:lnTo>
                    <a:pt x="29" y="71"/>
                  </a:lnTo>
                  <a:cubicBezTo>
                    <a:pt x="19" y="48"/>
                    <a:pt x="9" y="24"/>
                    <a:pt x="0" y="0"/>
                  </a:cubicBezTo>
                  <a:close/>
                  <a:moveTo>
                    <a:pt x="29" y="71"/>
                  </a:moveTo>
                  <a:cubicBezTo>
                    <a:pt x="61" y="144"/>
                    <a:pt x="97" y="214"/>
                    <a:pt x="137" y="280"/>
                  </a:cubicBezTo>
                  <a:lnTo>
                    <a:pt x="158" y="308"/>
                  </a:lnTo>
                  <a:cubicBezTo>
                    <a:pt x="108" y="232"/>
                    <a:pt x="66" y="153"/>
                    <a:pt x="29" y="7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4950;p53">
              <a:extLst>
                <a:ext uri="{FF2B5EF4-FFF2-40B4-BE49-F238E27FC236}">
                  <a16:creationId xmlns:a16="http://schemas.microsoft.com/office/drawing/2014/main" id="{CB28A67C-5376-4A2D-BB66-EB2C3CA63296}"/>
                </a:ext>
              </a:extLst>
            </p:cNvPr>
            <p:cNvSpPr/>
            <p:nvPr/>
          </p:nvSpPr>
          <p:spPr>
            <a:xfrm>
              <a:off x="2208286" y="16483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4951;p53">
              <a:extLst>
                <a:ext uri="{FF2B5EF4-FFF2-40B4-BE49-F238E27FC236}">
                  <a16:creationId xmlns:a16="http://schemas.microsoft.com/office/drawing/2014/main" id="{17D682AB-A30F-48EA-8DAD-155B9B70CF9D}"/>
                </a:ext>
              </a:extLst>
            </p:cNvPr>
            <p:cNvSpPr/>
            <p:nvPr/>
          </p:nvSpPr>
          <p:spPr>
            <a:xfrm>
              <a:off x="2208191" y="164832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4952;p53">
              <a:extLst>
                <a:ext uri="{FF2B5EF4-FFF2-40B4-BE49-F238E27FC236}">
                  <a16:creationId xmlns:a16="http://schemas.microsoft.com/office/drawing/2014/main" id="{E5B2899F-AFEA-4B22-BD50-E5F798F343E3}"/>
                </a:ext>
              </a:extLst>
            </p:cNvPr>
            <p:cNvSpPr/>
            <p:nvPr/>
          </p:nvSpPr>
          <p:spPr>
            <a:xfrm>
              <a:off x="2209956" y="1649085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4953;p53">
              <a:extLst>
                <a:ext uri="{FF2B5EF4-FFF2-40B4-BE49-F238E27FC236}">
                  <a16:creationId xmlns:a16="http://schemas.microsoft.com/office/drawing/2014/main" id="{B545362E-2E83-457C-93C9-AFA10D66ED71}"/>
                </a:ext>
              </a:extLst>
            </p:cNvPr>
            <p:cNvSpPr/>
            <p:nvPr/>
          </p:nvSpPr>
          <p:spPr>
            <a:xfrm>
              <a:off x="2209427" y="164889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4954;p53">
              <a:extLst>
                <a:ext uri="{FF2B5EF4-FFF2-40B4-BE49-F238E27FC236}">
                  <a16:creationId xmlns:a16="http://schemas.microsoft.com/office/drawing/2014/main" id="{4EB29733-97C6-4CE4-AD46-45AD32119A28}"/>
                </a:ext>
              </a:extLst>
            </p:cNvPr>
            <p:cNvSpPr/>
            <p:nvPr/>
          </p:nvSpPr>
          <p:spPr>
            <a:xfrm>
              <a:off x="2208381" y="164847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4955;p53">
              <a:extLst>
                <a:ext uri="{FF2B5EF4-FFF2-40B4-BE49-F238E27FC236}">
                  <a16:creationId xmlns:a16="http://schemas.microsoft.com/office/drawing/2014/main" id="{72C2C706-5C47-4328-87BF-9EDC87C129E8}"/>
                </a:ext>
              </a:extLst>
            </p:cNvPr>
            <p:cNvSpPr/>
            <p:nvPr/>
          </p:nvSpPr>
          <p:spPr>
            <a:xfrm>
              <a:off x="2175632" y="1651895"/>
              <a:ext cx="638" cy="774"/>
            </a:xfrm>
            <a:custGeom>
              <a:avLst/>
              <a:gdLst/>
              <a:ahLst/>
              <a:cxnLst/>
              <a:rect l="l" t="t" r="r" b="b"/>
              <a:pathLst>
                <a:path w="47" h="57" extrusionOk="0">
                  <a:moveTo>
                    <a:pt x="1" y="0"/>
                  </a:moveTo>
                  <a:cubicBezTo>
                    <a:pt x="6" y="8"/>
                    <a:pt x="11" y="16"/>
                    <a:pt x="17" y="23"/>
                  </a:cubicBezTo>
                  <a:lnTo>
                    <a:pt x="17" y="23"/>
                  </a:lnTo>
                  <a:lnTo>
                    <a:pt x="1" y="0"/>
                  </a:lnTo>
                  <a:close/>
                  <a:moveTo>
                    <a:pt x="17" y="23"/>
                  </a:moveTo>
                  <a:lnTo>
                    <a:pt x="18" y="25"/>
                  </a:lnTo>
                  <a:cubicBezTo>
                    <a:pt x="18" y="25"/>
                    <a:pt x="18" y="25"/>
                    <a:pt x="19" y="25"/>
                  </a:cubicBezTo>
                  <a:lnTo>
                    <a:pt x="19" y="25"/>
                  </a:lnTo>
                  <a:cubicBezTo>
                    <a:pt x="18" y="25"/>
                    <a:pt x="17" y="24"/>
                    <a:pt x="17" y="23"/>
                  </a:cubicBezTo>
                  <a:close/>
                  <a:moveTo>
                    <a:pt x="19" y="25"/>
                  </a:moveTo>
                  <a:lnTo>
                    <a:pt x="19" y="25"/>
                  </a:lnTo>
                  <a:cubicBezTo>
                    <a:pt x="27" y="36"/>
                    <a:pt x="36" y="46"/>
                    <a:pt x="46" y="56"/>
                  </a:cubicBezTo>
                  <a:cubicBezTo>
                    <a:pt x="36" y="46"/>
                    <a:pt x="29" y="36"/>
                    <a:pt x="19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4956;p53">
              <a:extLst>
                <a:ext uri="{FF2B5EF4-FFF2-40B4-BE49-F238E27FC236}">
                  <a16:creationId xmlns:a16="http://schemas.microsoft.com/office/drawing/2014/main" id="{0C427B02-1B03-42D6-A190-7EFD4E4488F8}"/>
                </a:ext>
              </a:extLst>
            </p:cNvPr>
            <p:cNvSpPr/>
            <p:nvPr/>
          </p:nvSpPr>
          <p:spPr>
            <a:xfrm>
              <a:off x="2208531" y="164851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4957;p53">
              <a:extLst>
                <a:ext uri="{FF2B5EF4-FFF2-40B4-BE49-F238E27FC236}">
                  <a16:creationId xmlns:a16="http://schemas.microsoft.com/office/drawing/2014/main" id="{61B31E87-1C53-4F2F-868B-660A28C75458}"/>
                </a:ext>
              </a:extLst>
            </p:cNvPr>
            <p:cNvSpPr/>
            <p:nvPr/>
          </p:nvSpPr>
          <p:spPr>
            <a:xfrm>
              <a:off x="2208816" y="164866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4958;p53">
              <a:extLst>
                <a:ext uri="{FF2B5EF4-FFF2-40B4-BE49-F238E27FC236}">
                  <a16:creationId xmlns:a16="http://schemas.microsoft.com/office/drawing/2014/main" id="{64D5C544-4584-4C76-B8E0-F53C822DEA22}"/>
                </a:ext>
              </a:extLst>
            </p:cNvPr>
            <p:cNvSpPr/>
            <p:nvPr/>
          </p:nvSpPr>
          <p:spPr>
            <a:xfrm>
              <a:off x="2209047" y="164880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4959;p53">
              <a:extLst>
                <a:ext uri="{FF2B5EF4-FFF2-40B4-BE49-F238E27FC236}">
                  <a16:creationId xmlns:a16="http://schemas.microsoft.com/office/drawing/2014/main" id="{49027849-020A-4771-A3B8-24BF46B9B87D}"/>
                </a:ext>
              </a:extLst>
            </p:cNvPr>
            <p:cNvSpPr/>
            <p:nvPr/>
          </p:nvSpPr>
          <p:spPr>
            <a:xfrm>
              <a:off x="2175402" y="1651515"/>
              <a:ext cx="530" cy="720"/>
            </a:xfrm>
            <a:custGeom>
              <a:avLst/>
              <a:gdLst/>
              <a:ahLst/>
              <a:cxnLst/>
              <a:rect l="l" t="t" r="r" b="b"/>
              <a:pathLst>
                <a:path w="39" h="53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21"/>
                    <a:pt x="25" y="35"/>
                    <a:pt x="39" y="53"/>
                  </a:cubicBezTo>
                  <a:lnTo>
                    <a:pt x="21" y="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4960;p53">
              <a:extLst>
                <a:ext uri="{FF2B5EF4-FFF2-40B4-BE49-F238E27FC236}">
                  <a16:creationId xmlns:a16="http://schemas.microsoft.com/office/drawing/2014/main" id="{01ACACCC-CE9D-418C-8D3E-247348DB74F9}"/>
                </a:ext>
              </a:extLst>
            </p:cNvPr>
            <p:cNvSpPr/>
            <p:nvPr/>
          </p:nvSpPr>
          <p:spPr>
            <a:xfrm>
              <a:off x="2174492" y="16463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4961;p53">
              <a:extLst>
                <a:ext uri="{FF2B5EF4-FFF2-40B4-BE49-F238E27FC236}">
                  <a16:creationId xmlns:a16="http://schemas.microsoft.com/office/drawing/2014/main" id="{2B52B266-D93C-4630-94E8-86ED064A4006}"/>
                </a:ext>
              </a:extLst>
            </p:cNvPr>
            <p:cNvSpPr/>
            <p:nvPr/>
          </p:nvSpPr>
          <p:spPr>
            <a:xfrm>
              <a:off x="2174356" y="164647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4962;p53">
              <a:extLst>
                <a:ext uri="{FF2B5EF4-FFF2-40B4-BE49-F238E27FC236}">
                  <a16:creationId xmlns:a16="http://schemas.microsoft.com/office/drawing/2014/main" id="{37E3536D-2437-4D98-BF5C-B26E01CA7917}"/>
                </a:ext>
              </a:extLst>
            </p:cNvPr>
            <p:cNvSpPr/>
            <p:nvPr/>
          </p:nvSpPr>
          <p:spPr>
            <a:xfrm>
              <a:off x="2174166" y="16466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4963;p53">
              <a:extLst>
                <a:ext uri="{FF2B5EF4-FFF2-40B4-BE49-F238E27FC236}">
                  <a16:creationId xmlns:a16="http://schemas.microsoft.com/office/drawing/2014/main" id="{F88B2AC2-1F2E-4F4E-BD17-A6BA15E0D156}"/>
                </a:ext>
              </a:extLst>
            </p:cNvPr>
            <p:cNvSpPr/>
            <p:nvPr/>
          </p:nvSpPr>
          <p:spPr>
            <a:xfrm>
              <a:off x="2174587" y="16462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4964;p53">
              <a:extLst>
                <a:ext uri="{FF2B5EF4-FFF2-40B4-BE49-F238E27FC236}">
                  <a16:creationId xmlns:a16="http://schemas.microsoft.com/office/drawing/2014/main" id="{AAE8ED82-4122-4CD9-AEB0-0DF25BA8D27C}"/>
                </a:ext>
              </a:extLst>
            </p:cNvPr>
            <p:cNvSpPr/>
            <p:nvPr/>
          </p:nvSpPr>
          <p:spPr>
            <a:xfrm>
              <a:off x="2173732" y="16472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4965;p53">
              <a:extLst>
                <a:ext uri="{FF2B5EF4-FFF2-40B4-BE49-F238E27FC236}">
                  <a16:creationId xmlns:a16="http://schemas.microsoft.com/office/drawing/2014/main" id="{27BCB343-65BA-488D-BB72-77A74201C4B1}"/>
                </a:ext>
              </a:extLst>
            </p:cNvPr>
            <p:cNvSpPr/>
            <p:nvPr/>
          </p:nvSpPr>
          <p:spPr>
            <a:xfrm>
              <a:off x="2173976" y="164689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4966;p53">
              <a:extLst>
                <a:ext uri="{FF2B5EF4-FFF2-40B4-BE49-F238E27FC236}">
                  <a16:creationId xmlns:a16="http://schemas.microsoft.com/office/drawing/2014/main" id="{2B53BC86-880E-4F3E-B681-FB8CDA8C3C56}"/>
                </a:ext>
              </a:extLst>
            </p:cNvPr>
            <p:cNvSpPr/>
            <p:nvPr/>
          </p:nvSpPr>
          <p:spPr>
            <a:xfrm>
              <a:off x="2182910" y="1641345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cubicBezTo>
                    <a:pt x="14" y="7"/>
                    <a:pt x="7" y="14"/>
                    <a:pt x="0" y="25"/>
                  </a:cubicBezTo>
                  <a:cubicBezTo>
                    <a:pt x="7" y="14"/>
                    <a:pt x="18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4967;p53">
              <a:extLst>
                <a:ext uri="{FF2B5EF4-FFF2-40B4-BE49-F238E27FC236}">
                  <a16:creationId xmlns:a16="http://schemas.microsoft.com/office/drawing/2014/main" id="{E363DDBD-B1E2-4874-8299-E704E2A7F319}"/>
                </a:ext>
              </a:extLst>
            </p:cNvPr>
            <p:cNvSpPr/>
            <p:nvPr/>
          </p:nvSpPr>
          <p:spPr>
            <a:xfrm>
              <a:off x="2174682" y="16462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4968;p53">
              <a:extLst>
                <a:ext uri="{FF2B5EF4-FFF2-40B4-BE49-F238E27FC236}">
                  <a16:creationId xmlns:a16="http://schemas.microsoft.com/office/drawing/2014/main" id="{C9C548DA-0865-4CB0-82A6-93AB98D7C0F8}"/>
                </a:ext>
              </a:extLst>
            </p:cNvPr>
            <p:cNvSpPr/>
            <p:nvPr/>
          </p:nvSpPr>
          <p:spPr>
            <a:xfrm>
              <a:off x="2185517" y="1639390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2" y="1"/>
                  </a:moveTo>
                  <a:lnTo>
                    <a:pt x="1" y="11"/>
                  </a:ln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4969;p53">
              <a:extLst>
                <a:ext uri="{FF2B5EF4-FFF2-40B4-BE49-F238E27FC236}">
                  <a16:creationId xmlns:a16="http://schemas.microsoft.com/office/drawing/2014/main" id="{F8B891CD-4EEC-4031-BEB6-1F3533FCAD21}"/>
                </a:ext>
              </a:extLst>
            </p:cNvPr>
            <p:cNvSpPr/>
            <p:nvPr/>
          </p:nvSpPr>
          <p:spPr>
            <a:xfrm>
              <a:off x="2184906" y="1639635"/>
              <a:ext cx="489" cy="339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25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4970;p53">
              <a:extLst>
                <a:ext uri="{FF2B5EF4-FFF2-40B4-BE49-F238E27FC236}">
                  <a16:creationId xmlns:a16="http://schemas.microsoft.com/office/drawing/2014/main" id="{675B832C-9B0D-48E9-A9A9-53F15764F5C9}"/>
                </a:ext>
              </a:extLst>
            </p:cNvPr>
            <p:cNvSpPr/>
            <p:nvPr/>
          </p:nvSpPr>
          <p:spPr>
            <a:xfrm>
              <a:off x="2173501" y="164771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4971;p53">
              <a:extLst>
                <a:ext uri="{FF2B5EF4-FFF2-40B4-BE49-F238E27FC236}">
                  <a16:creationId xmlns:a16="http://schemas.microsoft.com/office/drawing/2014/main" id="{4DB93366-E9BA-41E1-A076-F28AD3CFA7F9}"/>
                </a:ext>
              </a:extLst>
            </p:cNvPr>
            <p:cNvSpPr/>
            <p:nvPr/>
          </p:nvSpPr>
          <p:spPr>
            <a:xfrm>
              <a:off x="2184376" y="1640056"/>
              <a:ext cx="353" cy="299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1" y="22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4972;p53">
              <a:extLst>
                <a:ext uri="{FF2B5EF4-FFF2-40B4-BE49-F238E27FC236}">
                  <a16:creationId xmlns:a16="http://schemas.microsoft.com/office/drawing/2014/main" id="{F0FB3D3A-0674-4BB3-9DAF-29D76CDDF4E8}"/>
                </a:ext>
              </a:extLst>
            </p:cNvPr>
            <p:cNvSpPr/>
            <p:nvPr/>
          </p:nvSpPr>
          <p:spPr>
            <a:xfrm>
              <a:off x="2182380" y="1641821"/>
              <a:ext cx="394" cy="489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1" y="35"/>
                  </a:moveTo>
                  <a:cubicBezTo>
                    <a:pt x="11" y="25"/>
                    <a:pt x="22" y="11"/>
                    <a:pt x="29" y="0"/>
                  </a:cubicBezTo>
                  <a:cubicBezTo>
                    <a:pt x="22" y="11"/>
                    <a:pt x="11" y="25"/>
                    <a:pt x="1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4973;p53">
              <a:extLst>
                <a:ext uri="{FF2B5EF4-FFF2-40B4-BE49-F238E27FC236}">
                  <a16:creationId xmlns:a16="http://schemas.microsoft.com/office/drawing/2014/main" id="{5CE5C72B-53B0-4A3F-9554-20CD182B24BE}"/>
                </a:ext>
              </a:extLst>
            </p:cNvPr>
            <p:cNvSpPr/>
            <p:nvPr/>
          </p:nvSpPr>
          <p:spPr>
            <a:xfrm>
              <a:off x="2183860" y="1640490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0" y="18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4974;p53">
              <a:extLst>
                <a:ext uri="{FF2B5EF4-FFF2-40B4-BE49-F238E27FC236}">
                  <a16:creationId xmlns:a16="http://schemas.microsoft.com/office/drawing/2014/main" id="{DF55DFA4-0DAA-4DE7-BEE7-2EB4DB4DF3DB}"/>
                </a:ext>
              </a:extLst>
            </p:cNvPr>
            <p:cNvSpPr/>
            <p:nvPr/>
          </p:nvSpPr>
          <p:spPr>
            <a:xfrm>
              <a:off x="2183385" y="1640911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0" y="1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4975;p53">
              <a:extLst>
                <a:ext uri="{FF2B5EF4-FFF2-40B4-BE49-F238E27FC236}">
                  <a16:creationId xmlns:a16="http://schemas.microsoft.com/office/drawing/2014/main" id="{34EEEB6F-414B-4FD4-97D5-43D4224980AA}"/>
                </a:ext>
              </a:extLst>
            </p:cNvPr>
            <p:cNvSpPr/>
            <p:nvPr/>
          </p:nvSpPr>
          <p:spPr>
            <a:xfrm>
              <a:off x="2173501" y="16477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4976;p53">
              <a:extLst>
                <a:ext uri="{FF2B5EF4-FFF2-40B4-BE49-F238E27FC236}">
                  <a16:creationId xmlns:a16="http://schemas.microsoft.com/office/drawing/2014/main" id="{01471F62-7A66-4C1B-A562-5104086476EA}"/>
                </a:ext>
              </a:extLst>
            </p:cNvPr>
            <p:cNvSpPr/>
            <p:nvPr/>
          </p:nvSpPr>
          <p:spPr>
            <a:xfrm>
              <a:off x="1977808" y="1708880"/>
              <a:ext cx="22865" cy="43584"/>
            </a:xfrm>
            <a:custGeom>
              <a:avLst/>
              <a:gdLst/>
              <a:ahLst/>
              <a:cxnLst/>
              <a:rect l="l" t="t" r="r" b="b"/>
              <a:pathLst>
                <a:path w="1684" h="3210" extrusionOk="0">
                  <a:moveTo>
                    <a:pt x="623" y="1"/>
                  </a:moveTo>
                  <a:cubicBezTo>
                    <a:pt x="592" y="11"/>
                    <a:pt x="567" y="32"/>
                    <a:pt x="550" y="60"/>
                  </a:cubicBezTo>
                  <a:cubicBezTo>
                    <a:pt x="543" y="67"/>
                    <a:pt x="536" y="74"/>
                    <a:pt x="525" y="81"/>
                  </a:cubicBezTo>
                  <a:lnTo>
                    <a:pt x="522" y="85"/>
                  </a:lnTo>
                  <a:cubicBezTo>
                    <a:pt x="511" y="92"/>
                    <a:pt x="504" y="99"/>
                    <a:pt x="494" y="106"/>
                  </a:cubicBezTo>
                  <a:lnTo>
                    <a:pt x="490" y="106"/>
                  </a:lnTo>
                  <a:cubicBezTo>
                    <a:pt x="480" y="113"/>
                    <a:pt x="469" y="116"/>
                    <a:pt x="459" y="120"/>
                  </a:cubicBezTo>
                  <a:lnTo>
                    <a:pt x="452" y="123"/>
                  </a:lnTo>
                  <a:cubicBezTo>
                    <a:pt x="441" y="127"/>
                    <a:pt x="427" y="130"/>
                    <a:pt x="417" y="134"/>
                  </a:cubicBezTo>
                  <a:lnTo>
                    <a:pt x="413" y="134"/>
                  </a:lnTo>
                  <a:cubicBezTo>
                    <a:pt x="403" y="246"/>
                    <a:pt x="392" y="368"/>
                    <a:pt x="420" y="414"/>
                  </a:cubicBezTo>
                  <a:cubicBezTo>
                    <a:pt x="553" y="624"/>
                    <a:pt x="294" y="1552"/>
                    <a:pt x="77" y="1800"/>
                  </a:cubicBezTo>
                  <a:cubicBezTo>
                    <a:pt x="25" y="1860"/>
                    <a:pt x="0" y="1909"/>
                    <a:pt x="4" y="1944"/>
                  </a:cubicBezTo>
                  <a:cubicBezTo>
                    <a:pt x="11" y="1993"/>
                    <a:pt x="84" y="2045"/>
                    <a:pt x="168" y="2105"/>
                  </a:cubicBezTo>
                  <a:cubicBezTo>
                    <a:pt x="203" y="2129"/>
                    <a:pt x="238" y="2154"/>
                    <a:pt x="277" y="2185"/>
                  </a:cubicBezTo>
                  <a:cubicBezTo>
                    <a:pt x="476" y="2339"/>
                    <a:pt x="424" y="2749"/>
                    <a:pt x="389" y="3022"/>
                  </a:cubicBezTo>
                  <a:cubicBezTo>
                    <a:pt x="382" y="3085"/>
                    <a:pt x="375" y="3138"/>
                    <a:pt x="375" y="3166"/>
                  </a:cubicBezTo>
                  <a:cubicBezTo>
                    <a:pt x="375" y="3183"/>
                    <a:pt x="378" y="3187"/>
                    <a:pt x="382" y="3190"/>
                  </a:cubicBezTo>
                  <a:cubicBezTo>
                    <a:pt x="397" y="3206"/>
                    <a:pt x="447" y="3210"/>
                    <a:pt x="505" y="3210"/>
                  </a:cubicBezTo>
                  <a:cubicBezTo>
                    <a:pt x="536" y="3210"/>
                    <a:pt x="570" y="3209"/>
                    <a:pt x="602" y="3208"/>
                  </a:cubicBezTo>
                  <a:cubicBezTo>
                    <a:pt x="644" y="3208"/>
                    <a:pt x="686" y="3204"/>
                    <a:pt x="728" y="3204"/>
                  </a:cubicBezTo>
                  <a:cubicBezTo>
                    <a:pt x="816" y="3201"/>
                    <a:pt x="900" y="3187"/>
                    <a:pt x="984" y="3162"/>
                  </a:cubicBezTo>
                  <a:lnTo>
                    <a:pt x="1061" y="3141"/>
                  </a:lnTo>
                  <a:lnTo>
                    <a:pt x="1061" y="3138"/>
                  </a:lnTo>
                  <a:cubicBezTo>
                    <a:pt x="1054" y="3127"/>
                    <a:pt x="1050" y="3117"/>
                    <a:pt x="1047" y="3106"/>
                  </a:cubicBezTo>
                  <a:lnTo>
                    <a:pt x="1043" y="3103"/>
                  </a:lnTo>
                  <a:cubicBezTo>
                    <a:pt x="1040" y="3092"/>
                    <a:pt x="1036" y="3082"/>
                    <a:pt x="1033" y="3071"/>
                  </a:cubicBezTo>
                  <a:lnTo>
                    <a:pt x="1029" y="3064"/>
                  </a:lnTo>
                  <a:cubicBezTo>
                    <a:pt x="1029" y="3057"/>
                    <a:pt x="1026" y="3050"/>
                    <a:pt x="1026" y="3043"/>
                  </a:cubicBezTo>
                  <a:lnTo>
                    <a:pt x="1026" y="3032"/>
                  </a:lnTo>
                  <a:cubicBezTo>
                    <a:pt x="1022" y="3025"/>
                    <a:pt x="1022" y="3015"/>
                    <a:pt x="1022" y="3008"/>
                  </a:cubicBezTo>
                  <a:cubicBezTo>
                    <a:pt x="1022" y="2896"/>
                    <a:pt x="1022" y="2658"/>
                    <a:pt x="1292" y="2609"/>
                  </a:cubicBezTo>
                  <a:cubicBezTo>
                    <a:pt x="1299" y="2609"/>
                    <a:pt x="1306" y="2605"/>
                    <a:pt x="1313" y="2605"/>
                  </a:cubicBezTo>
                  <a:cubicBezTo>
                    <a:pt x="1278" y="2563"/>
                    <a:pt x="1239" y="2525"/>
                    <a:pt x="1194" y="2490"/>
                  </a:cubicBezTo>
                  <a:cubicBezTo>
                    <a:pt x="1173" y="2472"/>
                    <a:pt x="1152" y="2458"/>
                    <a:pt x="1141" y="2444"/>
                  </a:cubicBezTo>
                  <a:cubicBezTo>
                    <a:pt x="1082" y="2388"/>
                    <a:pt x="1096" y="2276"/>
                    <a:pt x="1127" y="2203"/>
                  </a:cubicBezTo>
                  <a:cubicBezTo>
                    <a:pt x="1152" y="2126"/>
                    <a:pt x="1211" y="2066"/>
                    <a:pt x="1288" y="2042"/>
                  </a:cubicBezTo>
                  <a:cubicBezTo>
                    <a:pt x="1236" y="1975"/>
                    <a:pt x="1180" y="1912"/>
                    <a:pt x="1120" y="1853"/>
                  </a:cubicBezTo>
                  <a:cubicBezTo>
                    <a:pt x="1043" y="1779"/>
                    <a:pt x="1019" y="1706"/>
                    <a:pt x="1047" y="1643"/>
                  </a:cubicBezTo>
                  <a:cubicBezTo>
                    <a:pt x="1089" y="1541"/>
                    <a:pt x="1236" y="1527"/>
                    <a:pt x="1295" y="1527"/>
                  </a:cubicBezTo>
                  <a:cubicBezTo>
                    <a:pt x="1295" y="1510"/>
                    <a:pt x="1292" y="1489"/>
                    <a:pt x="1288" y="1471"/>
                  </a:cubicBezTo>
                  <a:lnTo>
                    <a:pt x="1288" y="1457"/>
                  </a:lnTo>
                  <a:cubicBezTo>
                    <a:pt x="1281" y="1373"/>
                    <a:pt x="1271" y="1261"/>
                    <a:pt x="1358" y="1170"/>
                  </a:cubicBezTo>
                  <a:cubicBezTo>
                    <a:pt x="1418" y="1111"/>
                    <a:pt x="1386" y="1006"/>
                    <a:pt x="1341" y="876"/>
                  </a:cubicBezTo>
                  <a:cubicBezTo>
                    <a:pt x="1320" y="823"/>
                    <a:pt x="1302" y="764"/>
                    <a:pt x="1299" y="708"/>
                  </a:cubicBezTo>
                  <a:cubicBezTo>
                    <a:pt x="1299" y="599"/>
                    <a:pt x="1390" y="543"/>
                    <a:pt x="1484" y="484"/>
                  </a:cubicBezTo>
                  <a:cubicBezTo>
                    <a:pt x="1551" y="445"/>
                    <a:pt x="1614" y="400"/>
                    <a:pt x="1673" y="344"/>
                  </a:cubicBezTo>
                  <a:lnTo>
                    <a:pt x="1684" y="330"/>
                  </a:lnTo>
                  <a:lnTo>
                    <a:pt x="1663" y="323"/>
                  </a:lnTo>
                  <a:cubicBezTo>
                    <a:pt x="1607" y="305"/>
                    <a:pt x="1516" y="274"/>
                    <a:pt x="1516" y="176"/>
                  </a:cubicBezTo>
                  <a:cubicBezTo>
                    <a:pt x="1516" y="169"/>
                    <a:pt x="1516" y="155"/>
                    <a:pt x="1488" y="141"/>
                  </a:cubicBezTo>
                  <a:cubicBezTo>
                    <a:pt x="1462" y="130"/>
                    <a:pt x="1435" y="125"/>
                    <a:pt x="1409" y="125"/>
                  </a:cubicBezTo>
                  <a:cubicBezTo>
                    <a:pt x="1364" y="125"/>
                    <a:pt x="1320" y="140"/>
                    <a:pt x="1285" y="169"/>
                  </a:cubicBezTo>
                  <a:cubicBezTo>
                    <a:pt x="1232" y="207"/>
                    <a:pt x="1192" y="226"/>
                    <a:pt x="1156" y="226"/>
                  </a:cubicBezTo>
                  <a:cubicBezTo>
                    <a:pt x="1130" y="226"/>
                    <a:pt x="1105" y="216"/>
                    <a:pt x="1078" y="197"/>
                  </a:cubicBezTo>
                  <a:cubicBezTo>
                    <a:pt x="1067" y="188"/>
                    <a:pt x="1053" y="182"/>
                    <a:pt x="1039" y="182"/>
                  </a:cubicBezTo>
                  <a:cubicBezTo>
                    <a:pt x="1035" y="182"/>
                    <a:pt x="1032" y="182"/>
                    <a:pt x="1029" y="183"/>
                  </a:cubicBezTo>
                  <a:lnTo>
                    <a:pt x="956" y="183"/>
                  </a:lnTo>
                  <a:cubicBezTo>
                    <a:pt x="923" y="185"/>
                    <a:pt x="888" y="187"/>
                    <a:pt x="854" y="187"/>
                  </a:cubicBezTo>
                  <a:cubicBezTo>
                    <a:pt x="783" y="187"/>
                    <a:pt x="714" y="178"/>
                    <a:pt x="669" y="137"/>
                  </a:cubicBezTo>
                  <a:cubicBezTo>
                    <a:pt x="644" y="109"/>
                    <a:pt x="627" y="74"/>
                    <a:pt x="630" y="36"/>
                  </a:cubicBezTo>
                  <a:cubicBezTo>
                    <a:pt x="630" y="25"/>
                    <a:pt x="627" y="11"/>
                    <a:pt x="6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4977;p53">
              <a:extLst>
                <a:ext uri="{FF2B5EF4-FFF2-40B4-BE49-F238E27FC236}">
                  <a16:creationId xmlns:a16="http://schemas.microsoft.com/office/drawing/2014/main" id="{9C628099-C1D8-4892-8CED-CD69E7E773DF}"/>
                </a:ext>
              </a:extLst>
            </p:cNvPr>
            <p:cNvSpPr/>
            <p:nvPr/>
          </p:nvSpPr>
          <p:spPr>
            <a:xfrm>
              <a:off x="2073964" y="1600939"/>
              <a:ext cx="27440" cy="23163"/>
            </a:xfrm>
            <a:custGeom>
              <a:avLst/>
              <a:gdLst/>
              <a:ahLst/>
              <a:cxnLst/>
              <a:rect l="l" t="t" r="r" b="b"/>
              <a:pathLst>
                <a:path w="2021" h="1706" extrusionOk="0">
                  <a:moveTo>
                    <a:pt x="1736" y="0"/>
                  </a:moveTo>
                  <a:cubicBezTo>
                    <a:pt x="1645" y="0"/>
                    <a:pt x="1529" y="23"/>
                    <a:pt x="1397" y="49"/>
                  </a:cubicBezTo>
                  <a:lnTo>
                    <a:pt x="1373" y="56"/>
                  </a:lnTo>
                  <a:cubicBezTo>
                    <a:pt x="1282" y="70"/>
                    <a:pt x="1205" y="130"/>
                    <a:pt x="1173" y="217"/>
                  </a:cubicBezTo>
                  <a:cubicBezTo>
                    <a:pt x="1156" y="252"/>
                    <a:pt x="1159" y="294"/>
                    <a:pt x="1184" y="326"/>
                  </a:cubicBezTo>
                  <a:cubicBezTo>
                    <a:pt x="1215" y="357"/>
                    <a:pt x="1226" y="410"/>
                    <a:pt x="1205" y="452"/>
                  </a:cubicBezTo>
                  <a:cubicBezTo>
                    <a:pt x="1172" y="508"/>
                    <a:pt x="1088" y="532"/>
                    <a:pt x="1010" y="532"/>
                  </a:cubicBezTo>
                  <a:cubicBezTo>
                    <a:pt x="995" y="532"/>
                    <a:pt x="981" y="531"/>
                    <a:pt x="966" y="529"/>
                  </a:cubicBezTo>
                  <a:cubicBezTo>
                    <a:pt x="879" y="515"/>
                    <a:pt x="823" y="469"/>
                    <a:pt x="812" y="399"/>
                  </a:cubicBezTo>
                  <a:cubicBezTo>
                    <a:pt x="812" y="399"/>
                    <a:pt x="812" y="396"/>
                    <a:pt x="812" y="392"/>
                  </a:cubicBezTo>
                  <a:cubicBezTo>
                    <a:pt x="807" y="392"/>
                    <a:pt x="802" y="391"/>
                    <a:pt x="797" y="391"/>
                  </a:cubicBezTo>
                  <a:cubicBezTo>
                    <a:pt x="783" y="391"/>
                    <a:pt x="770" y="395"/>
                    <a:pt x="756" y="403"/>
                  </a:cubicBezTo>
                  <a:cubicBezTo>
                    <a:pt x="714" y="424"/>
                    <a:pt x="690" y="466"/>
                    <a:pt x="693" y="511"/>
                  </a:cubicBezTo>
                  <a:cubicBezTo>
                    <a:pt x="704" y="624"/>
                    <a:pt x="623" y="697"/>
                    <a:pt x="557" y="764"/>
                  </a:cubicBezTo>
                  <a:cubicBezTo>
                    <a:pt x="480" y="834"/>
                    <a:pt x="434" y="883"/>
                    <a:pt x="441" y="956"/>
                  </a:cubicBezTo>
                  <a:cubicBezTo>
                    <a:pt x="455" y="1138"/>
                    <a:pt x="308" y="1324"/>
                    <a:pt x="0" y="1509"/>
                  </a:cubicBezTo>
                  <a:lnTo>
                    <a:pt x="7" y="1509"/>
                  </a:lnTo>
                  <a:lnTo>
                    <a:pt x="18" y="1516"/>
                  </a:lnTo>
                  <a:lnTo>
                    <a:pt x="49" y="1516"/>
                  </a:lnTo>
                  <a:cubicBezTo>
                    <a:pt x="189" y="1516"/>
                    <a:pt x="441" y="1446"/>
                    <a:pt x="522" y="1362"/>
                  </a:cubicBezTo>
                  <a:cubicBezTo>
                    <a:pt x="532" y="1355"/>
                    <a:pt x="543" y="1345"/>
                    <a:pt x="557" y="1334"/>
                  </a:cubicBezTo>
                  <a:lnTo>
                    <a:pt x="564" y="1331"/>
                  </a:lnTo>
                  <a:cubicBezTo>
                    <a:pt x="578" y="1324"/>
                    <a:pt x="592" y="1317"/>
                    <a:pt x="602" y="1310"/>
                  </a:cubicBezTo>
                  <a:lnTo>
                    <a:pt x="609" y="1310"/>
                  </a:lnTo>
                  <a:cubicBezTo>
                    <a:pt x="623" y="1303"/>
                    <a:pt x="634" y="1299"/>
                    <a:pt x="648" y="1296"/>
                  </a:cubicBezTo>
                  <a:lnTo>
                    <a:pt x="658" y="1296"/>
                  </a:lnTo>
                  <a:cubicBezTo>
                    <a:pt x="672" y="1296"/>
                    <a:pt x="686" y="1292"/>
                    <a:pt x="700" y="1292"/>
                  </a:cubicBezTo>
                  <a:lnTo>
                    <a:pt x="732" y="1292"/>
                  </a:lnTo>
                  <a:cubicBezTo>
                    <a:pt x="742" y="1292"/>
                    <a:pt x="753" y="1296"/>
                    <a:pt x="763" y="1299"/>
                  </a:cubicBezTo>
                  <a:cubicBezTo>
                    <a:pt x="847" y="1313"/>
                    <a:pt x="924" y="1355"/>
                    <a:pt x="984" y="1415"/>
                  </a:cubicBezTo>
                  <a:cubicBezTo>
                    <a:pt x="1026" y="1453"/>
                    <a:pt x="1075" y="1485"/>
                    <a:pt x="1128" y="1509"/>
                  </a:cubicBezTo>
                  <a:cubicBezTo>
                    <a:pt x="1219" y="1555"/>
                    <a:pt x="1306" y="1614"/>
                    <a:pt x="1380" y="1684"/>
                  </a:cubicBezTo>
                  <a:lnTo>
                    <a:pt x="1397" y="1705"/>
                  </a:lnTo>
                  <a:cubicBezTo>
                    <a:pt x="1401" y="1670"/>
                    <a:pt x="1404" y="1635"/>
                    <a:pt x="1408" y="1597"/>
                  </a:cubicBezTo>
                  <a:lnTo>
                    <a:pt x="1418" y="1593"/>
                  </a:lnTo>
                  <a:cubicBezTo>
                    <a:pt x="1418" y="1583"/>
                    <a:pt x="1422" y="1572"/>
                    <a:pt x="1422" y="1562"/>
                  </a:cubicBezTo>
                  <a:lnTo>
                    <a:pt x="1422" y="1548"/>
                  </a:lnTo>
                  <a:cubicBezTo>
                    <a:pt x="1422" y="1541"/>
                    <a:pt x="1425" y="1530"/>
                    <a:pt x="1425" y="1523"/>
                  </a:cubicBezTo>
                  <a:lnTo>
                    <a:pt x="1429" y="1506"/>
                  </a:lnTo>
                  <a:cubicBezTo>
                    <a:pt x="1429" y="1499"/>
                    <a:pt x="1432" y="1488"/>
                    <a:pt x="1436" y="1481"/>
                  </a:cubicBezTo>
                  <a:cubicBezTo>
                    <a:pt x="1436" y="1474"/>
                    <a:pt x="1436" y="1471"/>
                    <a:pt x="1439" y="1467"/>
                  </a:cubicBezTo>
                  <a:cubicBezTo>
                    <a:pt x="1443" y="1460"/>
                    <a:pt x="1443" y="1450"/>
                    <a:pt x="1446" y="1439"/>
                  </a:cubicBezTo>
                  <a:cubicBezTo>
                    <a:pt x="1446" y="1432"/>
                    <a:pt x="1446" y="1432"/>
                    <a:pt x="1450" y="1429"/>
                  </a:cubicBezTo>
                  <a:cubicBezTo>
                    <a:pt x="1453" y="1415"/>
                    <a:pt x="1457" y="1404"/>
                    <a:pt x="1460" y="1394"/>
                  </a:cubicBezTo>
                  <a:cubicBezTo>
                    <a:pt x="1471" y="1362"/>
                    <a:pt x="1474" y="1331"/>
                    <a:pt x="1467" y="1299"/>
                  </a:cubicBezTo>
                  <a:cubicBezTo>
                    <a:pt x="1467" y="1289"/>
                    <a:pt x="1464" y="1278"/>
                    <a:pt x="1460" y="1268"/>
                  </a:cubicBezTo>
                  <a:cubicBezTo>
                    <a:pt x="1453" y="1215"/>
                    <a:pt x="1446" y="1166"/>
                    <a:pt x="1478" y="1128"/>
                  </a:cubicBezTo>
                  <a:cubicBezTo>
                    <a:pt x="1499" y="1107"/>
                    <a:pt x="1527" y="1096"/>
                    <a:pt x="1555" y="1096"/>
                  </a:cubicBezTo>
                  <a:cubicBezTo>
                    <a:pt x="1712" y="1096"/>
                    <a:pt x="1796" y="1068"/>
                    <a:pt x="1796" y="1016"/>
                  </a:cubicBezTo>
                  <a:cubicBezTo>
                    <a:pt x="1796" y="897"/>
                    <a:pt x="1838" y="862"/>
                    <a:pt x="1884" y="834"/>
                  </a:cubicBezTo>
                  <a:cubicBezTo>
                    <a:pt x="1898" y="830"/>
                    <a:pt x="1908" y="820"/>
                    <a:pt x="1915" y="806"/>
                  </a:cubicBezTo>
                  <a:cubicBezTo>
                    <a:pt x="1915" y="771"/>
                    <a:pt x="1824" y="676"/>
                    <a:pt x="1796" y="645"/>
                  </a:cubicBezTo>
                  <a:cubicBezTo>
                    <a:pt x="1775" y="627"/>
                    <a:pt x="1758" y="606"/>
                    <a:pt x="1740" y="585"/>
                  </a:cubicBezTo>
                  <a:cubicBezTo>
                    <a:pt x="1726" y="564"/>
                    <a:pt x="1723" y="539"/>
                    <a:pt x="1726" y="518"/>
                  </a:cubicBezTo>
                  <a:cubicBezTo>
                    <a:pt x="1737" y="473"/>
                    <a:pt x="1772" y="455"/>
                    <a:pt x="1814" y="431"/>
                  </a:cubicBezTo>
                  <a:cubicBezTo>
                    <a:pt x="1870" y="399"/>
                    <a:pt x="1919" y="361"/>
                    <a:pt x="1964" y="315"/>
                  </a:cubicBezTo>
                  <a:cubicBezTo>
                    <a:pt x="1971" y="308"/>
                    <a:pt x="1978" y="298"/>
                    <a:pt x="1989" y="287"/>
                  </a:cubicBezTo>
                  <a:lnTo>
                    <a:pt x="1996" y="277"/>
                  </a:lnTo>
                  <a:cubicBezTo>
                    <a:pt x="2003" y="270"/>
                    <a:pt x="2006" y="263"/>
                    <a:pt x="2013" y="256"/>
                  </a:cubicBezTo>
                  <a:lnTo>
                    <a:pt x="2017" y="249"/>
                  </a:lnTo>
                  <a:lnTo>
                    <a:pt x="2017" y="245"/>
                  </a:lnTo>
                  <a:cubicBezTo>
                    <a:pt x="2017" y="242"/>
                    <a:pt x="2017" y="238"/>
                    <a:pt x="2020" y="238"/>
                  </a:cubicBezTo>
                  <a:lnTo>
                    <a:pt x="2020" y="231"/>
                  </a:lnTo>
                  <a:cubicBezTo>
                    <a:pt x="2020" y="228"/>
                    <a:pt x="2020" y="228"/>
                    <a:pt x="2020" y="224"/>
                  </a:cubicBezTo>
                  <a:lnTo>
                    <a:pt x="2020" y="217"/>
                  </a:lnTo>
                  <a:lnTo>
                    <a:pt x="2020" y="200"/>
                  </a:lnTo>
                  <a:lnTo>
                    <a:pt x="2020" y="196"/>
                  </a:lnTo>
                  <a:lnTo>
                    <a:pt x="2020" y="172"/>
                  </a:lnTo>
                  <a:lnTo>
                    <a:pt x="2020" y="168"/>
                  </a:lnTo>
                  <a:lnTo>
                    <a:pt x="2020" y="144"/>
                  </a:lnTo>
                  <a:lnTo>
                    <a:pt x="2020" y="137"/>
                  </a:lnTo>
                  <a:cubicBezTo>
                    <a:pt x="2020" y="126"/>
                    <a:pt x="2020" y="112"/>
                    <a:pt x="2017" y="102"/>
                  </a:cubicBezTo>
                  <a:lnTo>
                    <a:pt x="2017" y="95"/>
                  </a:lnTo>
                  <a:cubicBezTo>
                    <a:pt x="2017" y="81"/>
                    <a:pt x="2013" y="67"/>
                    <a:pt x="2010" y="53"/>
                  </a:cubicBezTo>
                  <a:cubicBezTo>
                    <a:pt x="1996" y="58"/>
                    <a:pt x="1981" y="60"/>
                    <a:pt x="1965" y="60"/>
                  </a:cubicBezTo>
                  <a:cubicBezTo>
                    <a:pt x="1934" y="60"/>
                    <a:pt x="1902" y="51"/>
                    <a:pt x="1877" y="32"/>
                  </a:cubicBezTo>
                  <a:cubicBezTo>
                    <a:pt x="1841" y="9"/>
                    <a:pt x="1793" y="0"/>
                    <a:pt x="17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4978;p53">
              <a:extLst>
                <a:ext uri="{FF2B5EF4-FFF2-40B4-BE49-F238E27FC236}">
                  <a16:creationId xmlns:a16="http://schemas.microsoft.com/office/drawing/2014/main" id="{BF01C68D-0119-4F45-AD78-6D471122DBD7}"/>
                </a:ext>
              </a:extLst>
            </p:cNvPr>
            <p:cNvSpPr/>
            <p:nvPr/>
          </p:nvSpPr>
          <p:spPr>
            <a:xfrm>
              <a:off x="2092647" y="1634489"/>
              <a:ext cx="2865" cy="4114"/>
            </a:xfrm>
            <a:custGeom>
              <a:avLst/>
              <a:gdLst/>
              <a:ahLst/>
              <a:cxnLst/>
              <a:rect l="l" t="t" r="r" b="b"/>
              <a:pathLst>
                <a:path w="211" h="303" extrusionOk="0">
                  <a:moveTo>
                    <a:pt x="84" y="1"/>
                  </a:moveTo>
                  <a:lnTo>
                    <a:pt x="81" y="4"/>
                  </a:lnTo>
                  <a:cubicBezTo>
                    <a:pt x="70" y="15"/>
                    <a:pt x="63" y="25"/>
                    <a:pt x="56" y="36"/>
                  </a:cubicBezTo>
                  <a:lnTo>
                    <a:pt x="53" y="46"/>
                  </a:lnTo>
                  <a:cubicBezTo>
                    <a:pt x="46" y="60"/>
                    <a:pt x="39" y="74"/>
                    <a:pt x="32" y="88"/>
                  </a:cubicBezTo>
                  <a:lnTo>
                    <a:pt x="28" y="95"/>
                  </a:lnTo>
                  <a:cubicBezTo>
                    <a:pt x="25" y="109"/>
                    <a:pt x="21" y="123"/>
                    <a:pt x="14" y="137"/>
                  </a:cubicBezTo>
                  <a:lnTo>
                    <a:pt x="14" y="148"/>
                  </a:lnTo>
                  <a:cubicBezTo>
                    <a:pt x="11" y="165"/>
                    <a:pt x="7" y="183"/>
                    <a:pt x="4" y="200"/>
                  </a:cubicBezTo>
                  <a:lnTo>
                    <a:pt x="4" y="211"/>
                  </a:lnTo>
                  <a:cubicBezTo>
                    <a:pt x="0" y="229"/>
                    <a:pt x="0" y="246"/>
                    <a:pt x="0" y="264"/>
                  </a:cubicBezTo>
                  <a:lnTo>
                    <a:pt x="0" y="278"/>
                  </a:lnTo>
                  <a:lnTo>
                    <a:pt x="0" y="281"/>
                  </a:lnTo>
                  <a:cubicBezTo>
                    <a:pt x="70" y="285"/>
                    <a:pt x="140" y="292"/>
                    <a:pt x="210" y="302"/>
                  </a:cubicBezTo>
                  <a:lnTo>
                    <a:pt x="210" y="299"/>
                  </a:lnTo>
                  <a:cubicBezTo>
                    <a:pt x="207" y="281"/>
                    <a:pt x="203" y="267"/>
                    <a:pt x="200" y="250"/>
                  </a:cubicBezTo>
                  <a:lnTo>
                    <a:pt x="200" y="246"/>
                  </a:lnTo>
                  <a:cubicBezTo>
                    <a:pt x="196" y="232"/>
                    <a:pt x="193" y="218"/>
                    <a:pt x="189" y="204"/>
                  </a:cubicBezTo>
                  <a:lnTo>
                    <a:pt x="189" y="200"/>
                  </a:lnTo>
                  <a:cubicBezTo>
                    <a:pt x="186" y="186"/>
                    <a:pt x="182" y="176"/>
                    <a:pt x="175" y="162"/>
                  </a:cubicBezTo>
                  <a:lnTo>
                    <a:pt x="172" y="155"/>
                  </a:lnTo>
                  <a:cubicBezTo>
                    <a:pt x="168" y="144"/>
                    <a:pt x="165" y="134"/>
                    <a:pt x="158" y="123"/>
                  </a:cubicBezTo>
                  <a:lnTo>
                    <a:pt x="158" y="120"/>
                  </a:lnTo>
                  <a:cubicBezTo>
                    <a:pt x="151" y="109"/>
                    <a:pt x="147" y="102"/>
                    <a:pt x="144" y="95"/>
                  </a:cubicBezTo>
                  <a:lnTo>
                    <a:pt x="144" y="92"/>
                  </a:lnTo>
                  <a:cubicBezTo>
                    <a:pt x="140" y="81"/>
                    <a:pt x="133" y="74"/>
                    <a:pt x="130" y="67"/>
                  </a:cubicBezTo>
                  <a:lnTo>
                    <a:pt x="126" y="60"/>
                  </a:lnTo>
                  <a:lnTo>
                    <a:pt x="112" y="39"/>
                  </a:lnTo>
                  <a:lnTo>
                    <a:pt x="109" y="36"/>
                  </a:lnTo>
                  <a:lnTo>
                    <a:pt x="95" y="18"/>
                  </a:lnTo>
                  <a:lnTo>
                    <a:pt x="8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4979;p53">
              <a:extLst>
                <a:ext uri="{FF2B5EF4-FFF2-40B4-BE49-F238E27FC236}">
                  <a16:creationId xmlns:a16="http://schemas.microsoft.com/office/drawing/2014/main" id="{0128B290-966C-40B2-800C-B4E57CB608B8}"/>
                </a:ext>
              </a:extLst>
            </p:cNvPr>
            <p:cNvSpPr/>
            <p:nvPr/>
          </p:nvSpPr>
          <p:spPr>
            <a:xfrm>
              <a:off x="2068873" y="1620273"/>
              <a:ext cx="26014" cy="18194"/>
            </a:xfrm>
            <a:custGeom>
              <a:avLst/>
              <a:gdLst/>
              <a:ahLst/>
              <a:cxnLst/>
              <a:rect l="l" t="t" r="r" b="b"/>
              <a:pathLst>
                <a:path w="1916" h="1340" extrusionOk="0">
                  <a:moveTo>
                    <a:pt x="1092" y="1"/>
                  </a:moveTo>
                  <a:cubicBezTo>
                    <a:pt x="1059" y="1"/>
                    <a:pt x="1025" y="13"/>
                    <a:pt x="998" y="36"/>
                  </a:cubicBezTo>
                  <a:cubicBezTo>
                    <a:pt x="890" y="148"/>
                    <a:pt x="624" y="218"/>
                    <a:pt x="463" y="229"/>
                  </a:cubicBezTo>
                  <a:lnTo>
                    <a:pt x="400" y="229"/>
                  </a:lnTo>
                  <a:lnTo>
                    <a:pt x="389" y="225"/>
                  </a:lnTo>
                  <a:lnTo>
                    <a:pt x="382" y="222"/>
                  </a:lnTo>
                  <a:lnTo>
                    <a:pt x="368" y="218"/>
                  </a:lnTo>
                  <a:lnTo>
                    <a:pt x="358" y="215"/>
                  </a:lnTo>
                  <a:lnTo>
                    <a:pt x="344" y="211"/>
                  </a:lnTo>
                  <a:lnTo>
                    <a:pt x="326" y="204"/>
                  </a:lnTo>
                  <a:lnTo>
                    <a:pt x="309" y="201"/>
                  </a:lnTo>
                  <a:lnTo>
                    <a:pt x="291" y="194"/>
                  </a:lnTo>
                  <a:lnTo>
                    <a:pt x="270" y="183"/>
                  </a:lnTo>
                  <a:lnTo>
                    <a:pt x="253" y="176"/>
                  </a:lnTo>
                  <a:lnTo>
                    <a:pt x="242" y="169"/>
                  </a:lnTo>
                  <a:cubicBezTo>
                    <a:pt x="165" y="215"/>
                    <a:pt x="85" y="253"/>
                    <a:pt x="1" y="285"/>
                  </a:cubicBezTo>
                  <a:lnTo>
                    <a:pt x="1" y="288"/>
                  </a:lnTo>
                  <a:cubicBezTo>
                    <a:pt x="4" y="299"/>
                    <a:pt x="8" y="306"/>
                    <a:pt x="8" y="316"/>
                  </a:cubicBezTo>
                  <a:cubicBezTo>
                    <a:pt x="25" y="376"/>
                    <a:pt x="57" y="432"/>
                    <a:pt x="99" y="474"/>
                  </a:cubicBezTo>
                  <a:cubicBezTo>
                    <a:pt x="113" y="460"/>
                    <a:pt x="134" y="449"/>
                    <a:pt x="155" y="446"/>
                  </a:cubicBezTo>
                  <a:cubicBezTo>
                    <a:pt x="159" y="445"/>
                    <a:pt x="163" y="445"/>
                    <a:pt x="167" y="445"/>
                  </a:cubicBezTo>
                  <a:cubicBezTo>
                    <a:pt x="228" y="445"/>
                    <a:pt x="281" y="495"/>
                    <a:pt x="340" y="554"/>
                  </a:cubicBezTo>
                  <a:cubicBezTo>
                    <a:pt x="375" y="589"/>
                    <a:pt x="410" y="617"/>
                    <a:pt x="449" y="645"/>
                  </a:cubicBezTo>
                  <a:cubicBezTo>
                    <a:pt x="477" y="659"/>
                    <a:pt x="515" y="677"/>
                    <a:pt x="557" y="698"/>
                  </a:cubicBezTo>
                  <a:cubicBezTo>
                    <a:pt x="690" y="757"/>
                    <a:pt x="806" y="810"/>
                    <a:pt x="820" y="897"/>
                  </a:cubicBezTo>
                  <a:cubicBezTo>
                    <a:pt x="834" y="992"/>
                    <a:pt x="862" y="1027"/>
                    <a:pt x="872" y="1034"/>
                  </a:cubicBezTo>
                  <a:cubicBezTo>
                    <a:pt x="876" y="1034"/>
                    <a:pt x="883" y="1034"/>
                    <a:pt x="886" y="1030"/>
                  </a:cubicBezTo>
                  <a:cubicBezTo>
                    <a:pt x="928" y="1009"/>
                    <a:pt x="967" y="981"/>
                    <a:pt x="1002" y="950"/>
                  </a:cubicBezTo>
                  <a:cubicBezTo>
                    <a:pt x="1054" y="906"/>
                    <a:pt x="1096" y="872"/>
                    <a:pt x="1139" y="872"/>
                  </a:cubicBezTo>
                  <a:cubicBezTo>
                    <a:pt x="1150" y="872"/>
                    <a:pt x="1162" y="875"/>
                    <a:pt x="1173" y="880"/>
                  </a:cubicBezTo>
                  <a:cubicBezTo>
                    <a:pt x="1205" y="897"/>
                    <a:pt x="1226" y="932"/>
                    <a:pt x="1222" y="967"/>
                  </a:cubicBezTo>
                  <a:cubicBezTo>
                    <a:pt x="1222" y="1037"/>
                    <a:pt x="1240" y="1125"/>
                    <a:pt x="1275" y="1153"/>
                  </a:cubicBezTo>
                  <a:cubicBezTo>
                    <a:pt x="1280" y="1158"/>
                    <a:pt x="1287" y="1161"/>
                    <a:pt x="1293" y="1161"/>
                  </a:cubicBezTo>
                  <a:cubicBezTo>
                    <a:pt x="1295" y="1161"/>
                    <a:pt x="1298" y="1161"/>
                    <a:pt x="1299" y="1160"/>
                  </a:cubicBezTo>
                  <a:cubicBezTo>
                    <a:pt x="1310" y="1156"/>
                    <a:pt x="1320" y="1156"/>
                    <a:pt x="1331" y="1156"/>
                  </a:cubicBezTo>
                  <a:lnTo>
                    <a:pt x="1345" y="1156"/>
                  </a:lnTo>
                  <a:cubicBezTo>
                    <a:pt x="1352" y="1156"/>
                    <a:pt x="1359" y="1156"/>
                    <a:pt x="1366" y="1160"/>
                  </a:cubicBezTo>
                  <a:lnTo>
                    <a:pt x="1376" y="1163"/>
                  </a:lnTo>
                  <a:cubicBezTo>
                    <a:pt x="1383" y="1163"/>
                    <a:pt x="1387" y="1167"/>
                    <a:pt x="1394" y="1170"/>
                  </a:cubicBezTo>
                  <a:lnTo>
                    <a:pt x="1405" y="1174"/>
                  </a:lnTo>
                  <a:cubicBezTo>
                    <a:pt x="1408" y="1177"/>
                    <a:pt x="1415" y="1181"/>
                    <a:pt x="1422" y="1184"/>
                  </a:cubicBezTo>
                  <a:lnTo>
                    <a:pt x="1429" y="1191"/>
                  </a:lnTo>
                  <a:lnTo>
                    <a:pt x="1443" y="1202"/>
                  </a:lnTo>
                  <a:lnTo>
                    <a:pt x="1450" y="1209"/>
                  </a:lnTo>
                  <a:lnTo>
                    <a:pt x="1464" y="1223"/>
                  </a:lnTo>
                  <a:lnTo>
                    <a:pt x="1471" y="1230"/>
                  </a:lnTo>
                  <a:lnTo>
                    <a:pt x="1485" y="1247"/>
                  </a:lnTo>
                  <a:lnTo>
                    <a:pt x="1489" y="1254"/>
                  </a:lnTo>
                  <a:lnTo>
                    <a:pt x="1506" y="1272"/>
                  </a:lnTo>
                  <a:cubicBezTo>
                    <a:pt x="1534" y="1313"/>
                    <a:pt x="1557" y="1340"/>
                    <a:pt x="1574" y="1340"/>
                  </a:cubicBezTo>
                  <a:cubicBezTo>
                    <a:pt x="1576" y="1340"/>
                    <a:pt x="1578" y="1339"/>
                    <a:pt x="1580" y="1339"/>
                  </a:cubicBezTo>
                  <a:cubicBezTo>
                    <a:pt x="1590" y="1339"/>
                    <a:pt x="1601" y="1335"/>
                    <a:pt x="1611" y="1335"/>
                  </a:cubicBezTo>
                  <a:lnTo>
                    <a:pt x="1611" y="1293"/>
                  </a:lnTo>
                  <a:cubicBezTo>
                    <a:pt x="1611" y="1290"/>
                    <a:pt x="1611" y="1290"/>
                    <a:pt x="1611" y="1286"/>
                  </a:cubicBezTo>
                  <a:cubicBezTo>
                    <a:pt x="1611" y="1268"/>
                    <a:pt x="1615" y="1254"/>
                    <a:pt x="1618" y="1240"/>
                  </a:cubicBezTo>
                  <a:cubicBezTo>
                    <a:pt x="1618" y="1233"/>
                    <a:pt x="1618" y="1230"/>
                    <a:pt x="1618" y="1223"/>
                  </a:cubicBezTo>
                  <a:cubicBezTo>
                    <a:pt x="1622" y="1219"/>
                    <a:pt x="1622" y="1205"/>
                    <a:pt x="1625" y="1195"/>
                  </a:cubicBezTo>
                  <a:cubicBezTo>
                    <a:pt x="1625" y="1184"/>
                    <a:pt x="1625" y="1184"/>
                    <a:pt x="1629" y="1177"/>
                  </a:cubicBezTo>
                  <a:cubicBezTo>
                    <a:pt x="1629" y="1174"/>
                    <a:pt x="1632" y="1163"/>
                    <a:pt x="1632" y="1153"/>
                  </a:cubicBezTo>
                  <a:lnTo>
                    <a:pt x="1636" y="1139"/>
                  </a:lnTo>
                  <a:cubicBezTo>
                    <a:pt x="1636" y="1132"/>
                    <a:pt x="1643" y="1121"/>
                    <a:pt x="1643" y="1114"/>
                  </a:cubicBezTo>
                  <a:lnTo>
                    <a:pt x="1650" y="1100"/>
                  </a:lnTo>
                  <a:cubicBezTo>
                    <a:pt x="1653" y="1093"/>
                    <a:pt x="1653" y="1086"/>
                    <a:pt x="1657" y="1079"/>
                  </a:cubicBezTo>
                  <a:lnTo>
                    <a:pt x="1664" y="1069"/>
                  </a:lnTo>
                  <a:cubicBezTo>
                    <a:pt x="1667" y="1062"/>
                    <a:pt x="1671" y="1055"/>
                    <a:pt x="1671" y="1048"/>
                  </a:cubicBezTo>
                  <a:lnTo>
                    <a:pt x="1678" y="1037"/>
                  </a:lnTo>
                  <a:cubicBezTo>
                    <a:pt x="1681" y="1030"/>
                    <a:pt x="1685" y="1023"/>
                    <a:pt x="1688" y="1016"/>
                  </a:cubicBezTo>
                  <a:lnTo>
                    <a:pt x="1692" y="1009"/>
                  </a:lnTo>
                  <a:cubicBezTo>
                    <a:pt x="1699" y="999"/>
                    <a:pt x="1706" y="992"/>
                    <a:pt x="1713" y="985"/>
                  </a:cubicBezTo>
                  <a:lnTo>
                    <a:pt x="1713" y="981"/>
                  </a:lnTo>
                  <a:cubicBezTo>
                    <a:pt x="1720" y="974"/>
                    <a:pt x="1723" y="967"/>
                    <a:pt x="1730" y="960"/>
                  </a:cubicBezTo>
                  <a:lnTo>
                    <a:pt x="1737" y="953"/>
                  </a:lnTo>
                  <a:lnTo>
                    <a:pt x="1748" y="939"/>
                  </a:lnTo>
                  <a:lnTo>
                    <a:pt x="1755" y="932"/>
                  </a:lnTo>
                  <a:lnTo>
                    <a:pt x="1769" y="922"/>
                  </a:lnTo>
                  <a:lnTo>
                    <a:pt x="1776" y="915"/>
                  </a:lnTo>
                  <a:lnTo>
                    <a:pt x="1790" y="904"/>
                  </a:lnTo>
                  <a:lnTo>
                    <a:pt x="1797" y="901"/>
                  </a:lnTo>
                  <a:lnTo>
                    <a:pt x="1811" y="890"/>
                  </a:lnTo>
                  <a:lnTo>
                    <a:pt x="1818" y="887"/>
                  </a:lnTo>
                  <a:lnTo>
                    <a:pt x="1821" y="883"/>
                  </a:lnTo>
                  <a:cubicBezTo>
                    <a:pt x="1825" y="880"/>
                    <a:pt x="1828" y="876"/>
                    <a:pt x="1832" y="873"/>
                  </a:cubicBezTo>
                  <a:lnTo>
                    <a:pt x="1839" y="859"/>
                  </a:lnTo>
                  <a:lnTo>
                    <a:pt x="1849" y="848"/>
                  </a:lnTo>
                  <a:lnTo>
                    <a:pt x="1860" y="834"/>
                  </a:lnTo>
                  <a:lnTo>
                    <a:pt x="1867" y="827"/>
                  </a:lnTo>
                  <a:cubicBezTo>
                    <a:pt x="1888" y="810"/>
                    <a:pt x="1905" y="785"/>
                    <a:pt x="1916" y="761"/>
                  </a:cubicBezTo>
                  <a:cubicBezTo>
                    <a:pt x="1902" y="722"/>
                    <a:pt x="1881" y="684"/>
                    <a:pt x="1856" y="652"/>
                  </a:cubicBezTo>
                  <a:lnTo>
                    <a:pt x="1839" y="624"/>
                  </a:lnTo>
                  <a:lnTo>
                    <a:pt x="1835" y="617"/>
                  </a:lnTo>
                  <a:lnTo>
                    <a:pt x="1821" y="596"/>
                  </a:lnTo>
                  <a:lnTo>
                    <a:pt x="1818" y="586"/>
                  </a:lnTo>
                  <a:lnTo>
                    <a:pt x="1807" y="568"/>
                  </a:lnTo>
                  <a:lnTo>
                    <a:pt x="1800" y="558"/>
                  </a:lnTo>
                  <a:lnTo>
                    <a:pt x="1793" y="540"/>
                  </a:lnTo>
                  <a:lnTo>
                    <a:pt x="1786" y="530"/>
                  </a:lnTo>
                  <a:lnTo>
                    <a:pt x="1779" y="516"/>
                  </a:lnTo>
                  <a:lnTo>
                    <a:pt x="1776" y="502"/>
                  </a:lnTo>
                  <a:cubicBezTo>
                    <a:pt x="1776" y="498"/>
                    <a:pt x="1772" y="491"/>
                    <a:pt x="1772" y="488"/>
                  </a:cubicBezTo>
                  <a:cubicBezTo>
                    <a:pt x="1772" y="481"/>
                    <a:pt x="1772" y="477"/>
                    <a:pt x="1769" y="474"/>
                  </a:cubicBezTo>
                  <a:cubicBezTo>
                    <a:pt x="1769" y="470"/>
                    <a:pt x="1769" y="463"/>
                    <a:pt x="1769" y="460"/>
                  </a:cubicBezTo>
                  <a:lnTo>
                    <a:pt x="1769" y="449"/>
                  </a:lnTo>
                  <a:lnTo>
                    <a:pt x="1769" y="446"/>
                  </a:lnTo>
                  <a:lnTo>
                    <a:pt x="1769" y="442"/>
                  </a:lnTo>
                  <a:cubicBezTo>
                    <a:pt x="1751" y="428"/>
                    <a:pt x="1737" y="418"/>
                    <a:pt x="1723" y="404"/>
                  </a:cubicBezTo>
                  <a:lnTo>
                    <a:pt x="1713" y="397"/>
                  </a:lnTo>
                  <a:cubicBezTo>
                    <a:pt x="1699" y="383"/>
                    <a:pt x="1685" y="372"/>
                    <a:pt x="1674" y="358"/>
                  </a:cubicBezTo>
                  <a:cubicBezTo>
                    <a:pt x="1608" y="295"/>
                    <a:pt x="1534" y="243"/>
                    <a:pt x="1450" y="204"/>
                  </a:cubicBezTo>
                  <a:cubicBezTo>
                    <a:pt x="1387" y="173"/>
                    <a:pt x="1327" y="134"/>
                    <a:pt x="1275" y="85"/>
                  </a:cubicBezTo>
                  <a:cubicBezTo>
                    <a:pt x="1236" y="47"/>
                    <a:pt x="1184" y="19"/>
                    <a:pt x="1124" y="5"/>
                  </a:cubicBezTo>
                  <a:cubicBezTo>
                    <a:pt x="1114" y="2"/>
                    <a:pt x="1103" y="1"/>
                    <a:pt x="10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4980;p53">
              <a:extLst>
                <a:ext uri="{FF2B5EF4-FFF2-40B4-BE49-F238E27FC236}">
                  <a16:creationId xmlns:a16="http://schemas.microsoft.com/office/drawing/2014/main" id="{05A6EAC4-911C-40E3-A8B0-ACE744D24103}"/>
                </a:ext>
              </a:extLst>
            </p:cNvPr>
            <p:cNvSpPr/>
            <p:nvPr/>
          </p:nvSpPr>
          <p:spPr>
            <a:xfrm>
              <a:off x="2073244" y="1623043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0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4981;p53">
              <a:extLst>
                <a:ext uri="{FF2B5EF4-FFF2-40B4-BE49-F238E27FC236}">
                  <a16:creationId xmlns:a16="http://schemas.microsoft.com/office/drawing/2014/main" id="{53EEFB52-1131-4381-99F8-2C3A1CB9B4C2}"/>
                </a:ext>
              </a:extLst>
            </p:cNvPr>
            <p:cNvSpPr/>
            <p:nvPr/>
          </p:nvSpPr>
          <p:spPr>
            <a:xfrm>
              <a:off x="2091547" y="1625134"/>
              <a:ext cx="543" cy="530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1" y="0"/>
                  </a:moveTo>
                  <a:cubicBezTo>
                    <a:pt x="11" y="14"/>
                    <a:pt x="25" y="25"/>
                    <a:pt x="39" y="39"/>
                  </a:cubicBezTo>
                  <a:cubicBezTo>
                    <a:pt x="25" y="25"/>
                    <a:pt x="11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4982;p53">
              <a:extLst>
                <a:ext uri="{FF2B5EF4-FFF2-40B4-BE49-F238E27FC236}">
                  <a16:creationId xmlns:a16="http://schemas.microsoft.com/office/drawing/2014/main" id="{BAAFEDB5-BDEE-4D95-A050-0794DBFE0B24}"/>
                </a:ext>
              </a:extLst>
            </p:cNvPr>
            <p:cNvSpPr/>
            <p:nvPr/>
          </p:nvSpPr>
          <p:spPr>
            <a:xfrm>
              <a:off x="2074480" y="16233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4983;p53">
              <a:extLst>
                <a:ext uri="{FF2B5EF4-FFF2-40B4-BE49-F238E27FC236}">
                  <a16:creationId xmlns:a16="http://schemas.microsoft.com/office/drawing/2014/main" id="{3F33C289-2A0D-4178-94BD-B58E6C5A1733}"/>
                </a:ext>
              </a:extLst>
            </p:cNvPr>
            <p:cNvSpPr/>
            <p:nvPr/>
          </p:nvSpPr>
          <p:spPr>
            <a:xfrm>
              <a:off x="2072769" y="1622853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4984;p53">
              <a:extLst>
                <a:ext uri="{FF2B5EF4-FFF2-40B4-BE49-F238E27FC236}">
                  <a16:creationId xmlns:a16="http://schemas.microsoft.com/office/drawing/2014/main" id="{0B063AB9-9CF1-4570-9D6D-49D8BEA2D429}"/>
                </a:ext>
              </a:extLst>
            </p:cNvPr>
            <p:cNvSpPr/>
            <p:nvPr/>
          </p:nvSpPr>
          <p:spPr>
            <a:xfrm>
              <a:off x="2072253" y="1622609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4985;p53">
              <a:extLst>
                <a:ext uri="{FF2B5EF4-FFF2-40B4-BE49-F238E27FC236}">
                  <a16:creationId xmlns:a16="http://schemas.microsoft.com/office/drawing/2014/main" id="{A225E655-191F-43B2-9A1C-1CD95ADF0674}"/>
                </a:ext>
              </a:extLst>
            </p:cNvPr>
            <p:cNvSpPr/>
            <p:nvPr/>
          </p:nvSpPr>
          <p:spPr>
            <a:xfrm>
              <a:off x="2074005" y="162327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4986;p53">
              <a:extLst>
                <a:ext uri="{FF2B5EF4-FFF2-40B4-BE49-F238E27FC236}">
                  <a16:creationId xmlns:a16="http://schemas.microsoft.com/office/drawing/2014/main" id="{76B07AC3-12FD-425A-B551-E036CA1B03D3}"/>
                </a:ext>
              </a:extLst>
            </p:cNvPr>
            <p:cNvSpPr/>
            <p:nvPr/>
          </p:nvSpPr>
          <p:spPr>
            <a:xfrm>
              <a:off x="2073679" y="1623179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4987;p53">
              <a:extLst>
                <a:ext uri="{FF2B5EF4-FFF2-40B4-BE49-F238E27FC236}">
                  <a16:creationId xmlns:a16="http://schemas.microsoft.com/office/drawing/2014/main" id="{670AE359-0947-4BF0-944A-6F4006C054B6}"/>
                </a:ext>
              </a:extLst>
            </p:cNvPr>
            <p:cNvSpPr/>
            <p:nvPr/>
          </p:nvSpPr>
          <p:spPr>
            <a:xfrm>
              <a:off x="2074249" y="162332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4988;p53">
              <a:extLst>
                <a:ext uri="{FF2B5EF4-FFF2-40B4-BE49-F238E27FC236}">
                  <a16:creationId xmlns:a16="http://schemas.microsoft.com/office/drawing/2014/main" id="{CD0FB679-3E34-45B5-884F-6EB8A8032215}"/>
                </a:ext>
              </a:extLst>
            </p:cNvPr>
            <p:cNvSpPr/>
            <p:nvPr/>
          </p:nvSpPr>
          <p:spPr>
            <a:xfrm>
              <a:off x="2092212" y="1625745"/>
              <a:ext cx="638" cy="543"/>
            </a:xfrm>
            <a:custGeom>
              <a:avLst/>
              <a:gdLst/>
              <a:ahLst/>
              <a:cxnLst/>
              <a:rect l="l" t="t" r="r" b="b"/>
              <a:pathLst>
                <a:path w="47" h="40" extrusionOk="0">
                  <a:moveTo>
                    <a:pt x="1" y="1"/>
                  </a:moveTo>
                  <a:cubicBezTo>
                    <a:pt x="15" y="15"/>
                    <a:pt x="29" y="25"/>
                    <a:pt x="46" y="39"/>
                  </a:cubicBezTo>
                  <a:cubicBezTo>
                    <a:pt x="29" y="25"/>
                    <a:pt x="15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4989;p53">
              <a:extLst>
                <a:ext uri="{FF2B5EF4-FFF2-40B4-BE49-F238E27FC236}">
                  <a16:creationId xmlns:a16="http://schemas.microsoft.com/office/drawing/2014/main" id="{110B757A-C436-4970-8EBD-8F0F9B2B3ABF}"/>
                </a:ext>
              </a:extLst>
            </p:cNvPr>
            <p:cNvSpPr/>
            <p:nvPr/>
          </p:nvSpPr>
          <p:spPr>
            <a:xfrm>
              <a:off x="2091031" y="163572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4990;p53">
              <a:extLst>
                <a:ext uri="{FF2B5EF4-FFF2-40B4-BE49-F238E27FC236}">
                  <a16:creationId xmlns:a16="http://schemas.microsoft.com/office/drawing/2014/main" id="{0466DA50-8E87-4330-9C3C-BE68BA432445}"/>
                </a:ext>
              </a:extLst>
            </p:cNvPr>
            <p:cNvSpPr/>
            <p:nvPr/>
          </p:nvSpPr>
          <p:spPr>
            <a:xfrm>
              <a:off x="2091167" y="163520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4991;p53">
              <a:extLst>
                <a:ext uri="{FF2B5EF4-FFF2-40B4-BE49-F238E27FC236}">
                  <a16:creationId xmlns:a16="http://schemas.microsoft.com/office/drawing/2014/main" id="{CB3B0852-FFDD-48E1-9BB1-CE63FBA3AE96}"/>
                </a:ext>
              </a:extLst>
            </p:cNvPr>
            <p:cNvSpPr/>
            <p:nvPr/>
          </p:nvSpPr>
          <p:spPr>
            <a:xfrm>
              <a:off x="2091547" y="163435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4992;p53">
              <a:extLst>
                <a:ext uri="{FF2B5EF4-FFF2-40B4-BE49-F238E27FC236}">
                  <a16:creationId xmlns:a16="http://schemas.microsoft.com/office/drawing/2014/main" id="{387BF91E-9096-491D-923F-92ACFC69AF49}"/>
                </a:ext>
              </a:extLst>
            </p:cNvPr>
            <p:cNvSpPr/>
            <p:nvPr/>
          </p:nvSpPr>
          <p:spPr>
            <a:xfrm>
              <a:off x="2092362" y="163321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4993;p53">
              <a:extLst>
                <a:ext uri="{FF2B5EF4-FFF2-40B4-BE49-F238E27FC236}">
                  <a16:creationId xmlns:a16="http://schemas.microsoft.com/office/drawing/2014/main" id="{21CC0DCE-19BC-46AD-83FA-8D820F53D9B4}"/>
                </a:ext>
              </a:extLst>
            </p:cNvPr>
            <p:cNvSpPr/>
            <p:nvPr/>
          </p:nvSpPr>
          <p:spPr>
            <a:xfrm>
              <a:off x="2092117" y="163359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4994;p53">
              <a:extLst>
                <a:ext uri="{FF2B5EF4-FFF2-40B4-BE49-F238E27FC236}">
                  <a16:creationId xmlns:a16="http://schemas.microsoft.com/office/drawing/2014/main" id="{CD839F5F-436A-425E-8F69-6000E12A7E80}"/>
                </a:ext>
              </a:extLst>
            </p:cNvPr>
            <p:cNvSpPr/>
            <p:nvPr/>
          </p:nvSpPr>
          <p:spPr>
            <a:xfrm>
              <a:off x="2092647" y="163292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4995;p53">
              <a:extLst>
                <a:ext uri="{FF2B5EF4-FFF2-40B4-BE49-F238E27FC236}">
                  <a16:creationId xmlns:a16="http://schemas.microsoft.com/office/drawing/2014/main" id="{49CB306E-0EF8-4D1C-BFC4-C2EF286FE403}"/>
                </a:ext>
              </a:extLst>
            </p:cNvPr>
            <p:cNvSpPr/>
            <p:nvPr/>
          </p:nvSpPr>
          <p:spPr>
            <a:xfrm>
              <a:off x="2091832" y="163397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4996;p53">
              <a:extLst>
                <a:ext uri="{FF2B5EF4-FFF2-40B4-BE49-F238E27FC236}">
                  <a16:creationId xmlns:a16="http://schemas.microsoft.com/office/drawing/2014/main" id="{7CB4C764-42F0-4DF2-A98C-6CD14AED0F74}"/>
                </a:ext>
              </a:extLst>
            </p:cNvPr>
            <p:cNvSpPr/>
            <p:nvPr/>
          </p:nvSpPr>
          <p:spPr>
            <a:xfrm>
              <a:off x="2090746" y="1637734"/>
              <a:ext cx="14" cy="95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4997;p53">
              <a:extLst>
                <a:ext uri="{FF2B5EF4-FFF2-40B4-BE49-F238E27FC236}">
                  <a16:creationId xmlns:a16="http://schemas.microsoft.com/office/drawing/2014/main" id="{484017E8-BADD-4BAC-9792-43EB668FEC4C}"/>
                </a:ext>
              </a:extLst>
            </p:cNvPr>
            <p:cNvSpPr/>
            <p:nvPr/>
          </p:nvSpPr>
          <p:spPr>
            <a:xfrm>
              <a:off x="2093448" y="163226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4998;p53">
              <a:extLst>
                <a:ext uri="{FF2B5EF4-FFF2-40B4-BE49-F238E27FC236}">
                  <a16:creationId xmlns:a16="http://schemas.microsoft.com/office/drawing/2014/main" id="{889C1B88-60B5-4436-B24B-5C90BB7C62AD}"/>
                </a:ext>
              </a:extLst>
            </p:cNvPr>
            <p:cNvSpPr/>
            <p:nvPr/>
          </p:nvSpPr>
          <p:spPr>
            <a:xfrm>
              <a:off x="2090936" y="1636254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7"/>
                    <a:pt x="0" y="11"/>
                    <a:pt x="0" y="18"/>
                  </a:cubicBezTo>
                  <a:cubicBezTo>
                    <a:pt x="0" y="11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4999;p53">
              <a:extLst>
                <a:ext uri="{FF2B5EF4-FFF2-40B4-BE49-F238E27FC236}">
                  <a16:creationId xmlns:a16="http://schemas.microsoft.com/office/drawing/2014/main" id="{23C87DF9-CDA7-4355-8F45-6CE6F9367485}"/>
                </a:ext>
              </a:extLst>
            </p:cNvPr>
            <p:cNvSpPr/>
            <p:nvPr/>
          </p:nvSpPr>
          <p:spPr>
            <a:xfrm>
              <a:off x="2090841" y="163691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cubicBezTo>
                    <a:pt x="0" y="4"/>
                    <a:pt x="0" y="7"/>
                    <a:pt x="0" y="14"/>
                  </a:cubicBez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5000;p53">
              <a:extLst>
                <a:ext uri="{FF2B5EF4-FFF2-40B4-BE49-F238E27FC236}">
                  <a16:creationId xmlns:a16="http://schemas.microsoft.com/office/drawing/2014/main" id="{FC696F32-F5DB-4435-89D4-68BA35A8D008}"/>
                </a:ext>
              </a:extLst>
            </p:cNvPr>
            <p:cNvSpPr/>
            <p:nvPr/>
          </p:nvSpPr>
          <p:spPr>
            <a:xfrm>
              <a:off x="2091357" y="163477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5001;p53">
              <a:extLst>
                <a:ext uri="{FF2B5EF4-FFF2-40B4-BE49-F238E27FC236}">
                  <a16:creationId xmlns:a16="http://schemas.microsoft.com/office/drawing/2014/main" id="{003C685E-0962-40EB-960B-AB65194D5BCF}"/>
                </a:ext>
              </a:extLst>
            </p:cNvPr>
            <p:cNvSpPr/>
            <p:nvPr/>
          </p:nvSpPr>
          <p:spPr>
            <a:xfrm>
              <a:off x="2093163" y="163245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5002;p53">
              <a:extLst>
                <a:ext uri="{FF2B5EF4-FFF2-40B4-BE49-F238E27FC236}">
                  <a16:creationId xmlns:a16="http://schemas.microsoft.com/office/drawing/2014/main" id="{83426345-DFD6-43C0-9BE4-70F81A27ED1C}"/>
                </a:ext>
              </a:extLst>
            </p:cNvPr>
            <p:cNvSpPr/>
            <p:nvPr/>
          </p:nvSpPr>
          <p:spPr>
            <a:xfrm>
              <a:off x="2092878" y="163268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5003;p53">
              <a:extLst>
                <a:ext uri="{FF2B5EF4-FFF2-40B4-BE49-F238E27FC236}">
                  <a16:creationId xmlns:a16="http://schemas.microsoft.com/office/drawing/2014/main" id="{3CF3B252-24C8-4982-836F-AC7D2759C1FA}"/>
                </a:ext>
              </a:extLst>
            </p:cNvPr>
            <p:cNvSpPr/>
            <p:nvPr/>
          </p:nvSpPr>
          <p:spPr>
            <a:xfrm>
              <a:off x="2199162" y="1650755"/>
              <a:ext cx="65131" cy="41439"/>
            </a:xfrm>
            <a:custGeom>
              <a:avLst/>
              <a:gdLst/>
              <a:ahLst/>
              <a:cxnLst/>
              <a:rect l="l" t="t" r="r" b="b"/>
              <a:pathLst>
                <a:path w="4797" h="3052" extrusionOk="0">
                  <a:moveTo>
                    <a:pt x="3319" y="0"/>
                  </a:moveTo>
                  <a:cubicBezTo>
                    <a:pt x="3260" y="18"/>
                    <a:pt x="3200" y="42"/>
                    <a:pt x="3148" y="77"/>
                  </a:cubicBezTo>
                  <a:cubicBezTo>
                    <a:pt x="3144" y="77"/>
                    <a:pt x="3144" y="81"/>
                    <a:pt x="3141" y="81"/>
                  </a:cubicBezTo>
                  <a:cubicBezTo>
                    <a:pt x="3134" y="95"/>
                    <a:pt x="3123" y="109"/>
                    <a:pt x="3109" y="119"/>
                  </a:cubicBezTo>
                  <a:cubicBezTo>
                    <a:pt x="3050" y="179"/>
                    <a:pt x="2980" y="224"/>
                    <a:pt x="2899" y="249"/>
                  </a:cubicBezTo>
                  <a:cubicBezTo>
                    <a:pt x="2882" y="256"/>
                    <a:pt x="2864" y="259"/>
                    <a:pt x="2847" y="263"/>
                  </a:cubicBezTo>
                  <a:cubicBezTo>
                    <a:pt x="2826" y="270"/>
                    <a:pt x="2801" y="273"/>
                    <a:pt x="2777" y="273"/>
                  </a:cubicBezTo>
                  <a:cubicBezTo>
                    <a:pt x="2749" y="273"/>
                    <a:pt x="2721" y="270"/>
                    <a:pt x="2689" y="266"/>
                  </a:cubicBezTo>
                  <a:cubicBezTo>
                    <a:pt x="2663" y="262"/>
                    <a:pt x="2641" y="259"/>
                    <a:pt x="2622" y="259"/>
                  </a:cubicBezTo>
                  <a:cubicBezTo>
                    <a:pt x="2593" y="259"/>
                    <a:pt x="2572" y="266"/>
                    <a:pt x="2553" y="287"/>
                  </a:cubicBezTo>
                  <a:cubicBezTo>
                    <a:pt x="2489" y="350"/>
                    <a:pt x="2403" y="393"/>
                    <a:pt x="2327" y="393"/>
                  </a:cubicBezTo>
                  <a:cubicBezTo>
                    <a:pt x="2285" y="393"/>
                    <a:pt x="2246" y="380"/>
                    <a:pt x="2217" y="350"/>
                  </a:cubicBezTo>
                  <a:cubicBezTo>
                    <a:pt x="2185" y="322"/>
                    <a:pt x="2048" y="273"/>
                    <a:pt x="1940" y="273"/>
                  </a:cubicBezTo>
                  <a:cubicBezTo>
                    <a:pt x="1828" y="263"/>
                    <a:pt x="1719" y="245"/>
                    <a:pt x="1611" y="217"/>
                  </a:cubicBezTo>
                  <a:cubicBezTo>
                    <a:pt x="1537" y="200"/>
                    <a:pt x="1464" y="186"/>
                    <a:pt x="1390" y="175"/>
                  </a:cubicBezTo>
                  <a:lnTo>
                    <a:pt x="1327" y="175"/>
                  </a:lnTo>
                  <a:lnTo>
                    <a:pt x="1296" y="179"/>
                  </a:lnTo>
                  <a:lnTo>
                    <a:pt x="1285" y="179"/>
                  </a:lnTo>
                  <a:lnTo>
                    <a:pt x="1254" y="182"/>
                  </a:lnTo>
                  <a:lnTo>
                    <a:pt x="1250" y="182"/>
                  </a:lnTo>
                  <a:cubicBezTo>
                    <a:pt x="1243" y="200"/>
                    <a:pt x="1236" y="217"/>
                    <a:pt x="1226" y="235"/>
                  </a:cubicBezTo>
                  <a:lnTo>
                    <a:pt x="1219" y="242"/>
                  </a:lnTo>
                  <a:lnTo>
                    <a:pt x="1212" y="252"/>
                  </a:lnTo>
                  <a:cubicBezTo>
                    <a:pt x="1208" y="259"/>
                    <a:pt x="1201" y="266"/>
                    <a:pt x="1198" y="270"/>
                  </a:cubicBezTo>
                  <a:lnTo>
                    <a:pt x="1191" y="277"/>
                  </a:lnTo>
                  <a:cubicBezTo>
                    <a:pt x="1184" y="284"/>
                    <a:pt x="1173" y="291"/>
                    <a:pt x="1166" y="294"/>
                  </a:cubicBezTo>
                  <a:lnTo>
                    <a:pt x="1142" y="315"/>
                  </a:lnTo>
                  <a:lnTo>
                    <a:pt x="1093" y="347"/>
                  </a:lnTo>
                  <a:cubicBezTo>
                    <a:pt x="1047" y="375"/>
                    <a:pt x="998" y="406"/>
                    <a:pt x="949" y="438"/>
                  </a:cubicBezTo>
                  <a:lnTo>
                    <a:pt x="914" y="455"/>
                  </a:lnTo>
                  <a:cubicBezTo>
                    <a:pt x="869" y="487"/>
                    <a:pt x="827" y="511"/>
                    <a:pt x="802" y="529"/>
                  </a:cubicBezTo>
                  <a:cubicBezTo>
                    <a:pt x="743" y="616"/>
                    <a:pt x="690" y="707"/>
                    <a:pt x="648" y="798"/>
                  </a:cubicBezTo>
                  <a:cubicBezTo>
                    <a:pt x="540" y="1005"/>
                    <a:pt x="417" y="1240"/>
                    <a:pt x="312" y="1345"/>
                  </a:cubicBezTo>
                  <a:cubicBezTo>
                    <a:pt x="235" y="1418"/>
                    <a:pt x="151" y="1481"/>
                    <a:pt x="56" y="1530"/>
                  </a:cubicBezTo>
                  <a:cubicBezTo>
                    <a:pt x="32" y="1544"/>
                    <a:pt x="11" y="1555"/>
                    <a:pt x="0" y="1565"/>
                  </a:cubicBezTo>
                  <a:lnTo>
                    <a:pt x="7" y="1576"/>
                  </a:lnTo>
                  <a:lnTo>
                    <a:pt x="11" y="1583"/>
                  </a:lnTo>
                  <a:lnTo>
                    <a:pt x="21" y="1597"/>
                  </a:lnTo>
                  <a:lnTo>
                    <a:pt x="25" y="1604"/>
                  </a:lnTo>
                  <a:lnTo>
                    <a:pt x="39" y="1618"/>
                  </a:lnTo>
                  <a:lnTo>
                    <a:pt x="42" y="1625"/>
                  </a:lnTo>
                  <a:lnTo>
                    <a:pt x="60" y="1642"/>
                  </a:lnTo>
                  <a:cubicBezTo>
                    <a:pt x="123" y="1716"/>
                    <a:pt x="186" y="1793"/>
                    <a:pt x="186" y="1866"/>
                  </a:cubicBezTo>
                  <a:cubicBezTo>
                    <a:pt x="186" y="1954"/>
                    <a:pt x="225" y="1996"/>
                    <a:pt x="302" y="1996"/>
                  </a:cubicBezTo>
                  <a:cubicBezTo>
                    <a:pt x="337" y="1996"/>
                    <a:pt x="368" y="2010"/>
                    <a:pt x="389" y="2034"/>
                  </a:cubicBezTo>
                  <a:cubicBezTo>
                    <a:pt x="438" y="2087"/>
                    <a:pt x="428" y="2174"/>
                    <a:pt x="417" y="2255"/>
                  </a:cubicBezTo>
                  <a:cubicBezTo>
                    <a:pt x="414" y="2286"/>
                    <a:pt x="410" y="2314"/>
                    <a:pt x="410" y="2342"/>
                  </a:cubicBezTo>
                  <a:cubicBezTo>
                    <a:pt x="435" y="2346"/>
                    <a:pt x="470" y="2353"/>
                    <a:pt x="505" y="2356"/>
                  </a:cubicBezTo>
                  <a:cubicBezTo>
                    <a:pt x="813" y="2402"/>
                    <a:pt x="1044" y="2444"/>
                    <a:pt x="1044" y="2584"/>
                  </a:cubicBezTo>
                  <a:cubicBezTo>
                    <a:pt x="1047" y="2619"/>
                    <a:pt x="1054" y="2650"/>
                    <a:pt x="1065" y="2682"/>
                  </a:cubicBezTo>
                  <a:cubicBezTo>
                    <a:pt x="1075" y="2713"/>
                    <a:pt x="1082" y="2745"/>
                    <a:pt x="1086" y="2776"/>
                  </a:cubicBezTo>
                  <a:lnTo>
                    <a:pt x="1093" y="2780"/>
                  </a:lnTo>
                  <a:lnTo>
                    <a:pt x="1103" y="2787"/>
                  </a:lnTo>
                  <a:lnTo>
                    <a:pt x="1124" y="2797"/>
                  </a:lnTo>
                  <a:lnTo>
                    <a:pt x="1131" y="2804"/>
                  </a:lnTo>
                  <a:cubicBezTo>
                    <a:pt x="1142" y="2808"/>
                    <a:pt x="1152" y="2815"/>
                    <a:pt x="1159" y="2822"/>
                  </a:cubicBezTo>
                  <a:lnTo>
                    <a:pt x="1163" y="2822"/>
                  </a:lnTo>
                  <a:cubicBezTo>
                    <a:pt x="1170" y="2829"/>
                    <a:pt x="1180" y="2836"/>
                    <a:pt x="1187" y="2843"/>
                  </a:cubicBezTo>
                  <a:lnTo>
                    <a:pt x="1198" y="2850"/>
                  </a:lnTo>
                  <a:lnTo>
                    <a:pt x="1215" y="2864"/>
                  </a:lnTo>
                  <a:lnTo>
                    <a:pt x="1222" y="2871"/>
                  </a:lnTo>
                  <a:lnTo>
                    <a:pt x="1240" y="2888"/>
                  </a:lnTo>
                  <a:lnTo>
                    <a:pt x="1247" y="2895"/>
                  </a:lnTo>
                  <a:lnTo>
                    <a:pt x="1268" y="2916"/>
                  </a:lnTo>
                  <a:cubicBezTo>
                    <a:pt x="1285" y="2934"/>
                    <a:pt x="1303" y="2951"/>
                    <a:pt x="1320" y="2965"/>
                  </a:cubicBezTo>
                  <a:cubicBezTo>
                    <a:pt x="1326" y="2965"/>
                    <a:pt x="1332" y="2965"/>
                    <a:pt x="1339" y="2965"/>
                  </a:cubicBezTo>
                  <a:cubicBezTo>
                    <a:pt x="1387" y="2965"/>
                    <a:pt x="1466" y="2976"/>
                    <a:pt x="1607" y="2997"/>
                  </a:cubicBezTo>
                  <a:cubicBezTo>
                    <a:pt x="1702" y="3018"/>
                    <a:pt x="1796" y="3028"/>
                    <a:pt x="1891" y="3032"/>
                  </a:cubicBezTo>
                  <a:lnTo>
                    <a:pt x="1915" y="3028"/>
                  </a:lnTo>
                  <a:lnTo>
                    <a:pt x="2038" y="3028"/>
                  </a:lnTo>
                  <a:cubicBezTo>
                    <a:pt x="2139" y="3028"/>
                    <a:pt x="2266" y="3035"/>
                    <a:pt x="2364" y="3042"/>
                  </a:cubicBezTo>
                  <a:lnTo>
                    <a:pt x="2402" y="3042"/>
                  </a:lnTo>
                  <a:lnTo>
                    <a:pt x="2437" y="3046"/>
                  </a:lnTo>
                  <a:lnTo>
                    <a:pt x="2441" y="3046"/>
                  </a:lnTo>
                  <a:lnTo>
                    <a:pt x="2465" y="3049"/>
                  </a:lnTo>
                  <a:lnTo>
                    <a:pt x="2493" y="3049"/>
                  </a:lnTo>
                  <a:cubicBezTo>
                    <a:pt x="2503" y="3051"/>
                    <a:pt x="2514" y="3052"/>
                    <a:pt x="2525" y="3052"/>
                  </a:cubicBezTo>
                  <a:cubicBezTo>
                    <a:pt x="2621" y="3052"/>
                    <a:pt x="2734" y="2997"/>
                    <a:pt x="2826" y="2909"/>
                  </a:cubicBezTo>
                  <a:cubicBezTo>
                    <a:pt x="2935" y="2797"/>
                    <a:pt x="3227" y="2771"/>
                    <a:pt x="3404" y="2771"/>
                  </a:cubicBezTo>
                  <a:cubicBezTo>
                    <a:pt x="3458" y="2771"/>
                    <a:pt x="3502" y="2773"/>
                    <a:pt x="3526" y="2776"/>
                  </a:cubicBezTo>
                  <a:lnTo>
                    <a:pt x="3529" y="2776"/>
                  </a:lnTo>
                  <a:cubicBezTo>
                    <a:pt x="3729" y="2801"/>
                    <a:pt x="3925" y="2832"/>
                    <a:pt x="3998" y="2920"/>
                  </a:cubicBezTo>
                  <a:cubicBezTo>
                    <a:pt x="4002" y="2923"/>
                    <a:pt x="4005" y="2930"/>
                    <a:pt x="4012" y="2937"/>
                  </a:cubicBezTo>
                  <a:cubicBezTo>
                    <a:pt x="4012" y="2941"/>
                    <a:pt x="4016" y="2941"/>
                    <a:pt x="4019" y="2944"/>
                  </a:cubicBezTo>
                  <a:lnTo>
                    <a:pt x="4023" y="2948"/>
                  </a:lnTo>
                  <a:lnTo>
                    <a:pt x="4033" y="2951"/>
                  </a:lnTo>
                  <a:lnTo>
                    <a:pt x="4040" y="2958"/>
                  </a:lnTo>
                  <a:lnTo>
                    <a:pt x="4054" y="2965"/>
                  </a:lnTo>
                  <a:lnTo>
                    <a:pt x="4065" y="2969"/>
                  </a:lnTo>
                  <a:lnTo>
                    <a:pt x="4086" y="2979"/>
                  </a:lnTo>
                  <a:lnTo>
                    <a:pt x="4096" y="2983"/>
                  </a:lnTo>
                  <a:lnTo>
                    <a:pt x="4124" y="2997"/>
                  </a:lnTo>
                  <a:lnTo>
                    <a:pt x="4135" y="3000"/>
                  </a:lnTo>
                  <a:lnTo>
                    <a:pt x="4180" y="3021"/>
                  </a:lnTo>
                  <a:lnTo>
                    <a:pt x="4187" y="3021"/>
                  </a:lnTo>
                  <a:lnTo>
                    <a:pt x="4229" y="3039"/>
                  </a:lnTo>
                  <a:cubicBezTo>
                    <a:pt x="4229" y="3018"/>
                    <a:pt x="4229" y="2993"/>
                    <a:pt x="4226" y="2972"/>
                  </a:cubicBezTo>
                  <a:cubicBezTo>
                    <a:pt x="4219" y="2927"/>
                    <a:pt x="4219" y="2885"/>
                    <a:pt x="4222" y="2839"/>
                  </a:cubicBezTo>
                  <a:cubicBezTo>
                    <a:pt x="4229" y="2647"/>
                    <a:pt x="4342" y="2353"/>
                    <a:pt x="4555" y="2332"/>
                  </a:cubicBezTo>
                  <a:lnTo>
                    <a:pt x="4576" y="2332"/>
                  </a:lnTo>
                  <a:cubicBezTo>
                    <a:pt x="4737" y="2318"/>
                    <a:pt x="4797" y="2314"/>
                    <a:pt x="4779" y="2108"/>
                  </a:cubicBezTo>
                  <a:lnTo>
                    <a:pt x="4769" y="2101"/>
                  </a:lnTo>
                  <a:lnTo>
                    <a:pt x="4758" y="2090"/>
                  </a:lnTo>
                  <a:lnTo>
                    <a:pt x="4741" y="2076"/>
                  </a:lnTo>
                  <a:lnTo>
                    <a:pt x="4730" y="2066"/>
                  </a:lnTo>
                  <a:lnTo>
                    <a:pt x="4716" y="2055"/>
                  </a:lnTo>
                  <a:lnTo>
                    <a:pt x="4706" y="2048"/>
                  </a:lnTo>
                  <a:lnTo>
                    <a:pt x="4695" y="2038"/>
                  </a:lnTo>
                  <a:lnTo>
                    <a:pt x="4688" y="2034"/>
                  </a:lnTo>
                  <a:lnTo>
                    <a:pt x="4678" y="2027"/>
                  </a:lnTo>
                  <a:lnTo>
                    <a:pt x="4671" y="2024"/>
                  </a:lnTo>
                  <a:lnTo>
                    <a:pt x="4664" y="2017"/>
                  </a:lnTo>
                  <a:lnTo>
                    <a:pt x="4660" y="2013"/>
                  </a:lnTo>
                  <a:lnTo>
                    <a:pt x="4653" y="2010"/>
                  </a:lnTo>
                  <a:lnTo>
                    <a:pt x="4646" y="2006"/>
                  </a:lnTo>
                  <a:cubicBezTo>
                    <a:pt x="4601" y="2024"/>
                    <a:pt x="4559" y="2045"/>
                    <a:pt x="4520" y="2066"/>
                  </a:cubicBezTo>
                  <a:cubicBezTo>
                    <a:pt x="4438" y="2112"/>
                    <a:pt x="4387" y="2136"/>
                    <a:pt x="4346" y="2136"/>
                  </a:cubicBezTo>
                  <a:cubicBezTo>
                    <a:pt x="4343" y="2136"/>
                    <a:pt x="4341" y="2136"/>
                    <a:pt x="4338" y="2136"/>
                  </a:cubicBezTo>
                  <a:lnTo>
                    <a:pt x="4335" y="2136"/>
                  </a:lnTo>
                  <a:cubicBezTo>
                    <a:pt x="4321" y="2136"/>
                    <a:pt x="4307" y="2132"/>
                    <a:pt x="4289" y="2129"/>
                  </a:cubicBezTo>
                  <a:cubicBezTo>
                    <a:pt x="4226" y="2118"/>
                    <a:pt x="4170" y="2097"/>
                    <a:pt x="4117" y="2062"/>
                  </a:cubicBezTo>
                  <a:lnTo>
                    <a:pt x="4110" y="2059"/>
                  </a:lnTo>
                  <a:cubicBezTo>
                    <a:pt x="4100" y="2052"/>
                    <a:pt x="4093" y="2045"/>
                    <a:pt x="4086" y="2034"/>
                  </a:cubicBezTo>
                  <a:cubicBezTo>
                    <a:pt x="4075" y="2027"/>
                    <a:pt x="4072" y="2017"/>
                    <a:pt x="4065" y="2006"/>
                  </a:cubicBezTo>
                  <a:cubicBezTo>
                    <a:pt x="4061" y="1999"/>
                    <a:pt x="4061" y="1989"/>
                    <a:pt x="4061" y="1982"/>
                  </a:cubicBezTo>
                  <a:lnTo>
                    <a:pt x="4061" y="1975"/>
                  </a:lnTo>
                  <a:cubicBezTo>
                    <a:pt x="4058" y="1968"/>
                    <a:pt x="4058" y="1961"/>
                    <a:pt x="4061" y="1957"/>
                  </a:cubicBezTo>
                  <a:lnTo>
                    <a:pt x="4061" y="1950"/>
                  </a:lnTo>
                  <a:cubicBezTo>
                    <a:pt x="4061" y="1947"/>
                    <a:pt x="4061" y="1940"/>
                    <a:pt x="4065" y="1933"/>
                  </a:cubicBezTo>
                  <a:cubicBezTo>
                    <a:pt x="4054" y="1919"/>
                    <a:pt x="4047" y="1901"/>
                    <a:pt x="4040" y="1887"/>
                  </a:cubicBezTo>
                  <a:cubicBezTo>
                    <a:pt x="4037" y="1884"/>
                    <a:pt x="4033" y="1880"/>
                    <a:pt x="4033" y="1873"/>
                  </a:cubicBezTo>
                  <a:cubicBezTo>
                    <a:pt x="4026" y="1863"/>
                    <a:pt x="4019" y="1852"/>
                    <a:pt x="4012" y="1838"/>
                  </a:cubicBezTo>
                  <a:cubicBezTo>
                    <a:pt x="4005" y="1824"/>
                    <a:pt x="4009" y="1824"/>
                    <a:pt x="4005" y="1817"/>
                  </a:cubicBezTo>
                  <a:cubicBezTo>
                    <a:pt x="4002" y="1814"/>
                    <a:pt x="3995" y="1796"/>
                    <a:pt x="3991" y="1786"/>
                  </a:cubicBezTo>
                  <a:cubicBezTo>
                    <a:pt x="3988" y="1772"/>
                    <a:pt x="3984" y="1772"/>
                    <a:pt x="3984" y="1761"/>
                  </a:cubicBezTo>
                  <a:cubicBezTo>
                    <a:pt x="3981" y="1754"/>
                    <a:pt x="3977" y="1740"/>
                    <a:pt x="3974" y="1730"/>
                  </a:cubicBezTo>
                  <a:cubicBezTo>
                    <a:pt x="3970" y="1716"/>
                    <a:pt x="3970" y="1712"/>
                    <a:pt x="3967" y="1705"/>
                  </a:cubicBezTo>
                  <a:cubicBezTo>
                    <a:pt x="3963" y="1698"/>
                    <a:pt x="3960" y="1684"/>
                    <a:pt x="3960" y="1670"/>
                  </a:cubicBezTo>
                  <a:cubicBezTo>
                    <a:pt x="3956" y="1660"/>
                    <a:pt x="3956" y="1656"/>
                    <a:pt x="3953" y="1649"/>
                  </a:cubicBezTo>
                  <a:cubicBezTo>
                    <a:pt x="3953" y="1642"/>
                    <a:pt x="3949" y="1625"/>
                    <a:pt x="3949" y="1614"/>
                  </a:cubicBezTo>
                  <a:cubicBezTo>
                    <a:pt x="3946" y="1600"/>
                    <a:pt x="3949" y="1600"/>
                    <a:pt x="3946" y="1597"/>
                  </a:cubicBezTo>
                  <a:cubicBezTo>
                    <a:pt x="3946" y="1579"/>
                    <a:pt x="3942" y="1562"/>
                    <a:pt x="3942" y="1544"/>
                  </a:cubicBezTo>
                  <a:cubicBezTo>
                    <a:pt x="3939" y="1467"/>
                    <a:pt x="3942" y="1327"/>
                    <a:pt x="4012" y="1257"/>
                  </a:cubicBezTo>
                  <a:cubicBezTo>
                    <a:pt x="4068" y="1201"/>
                    <a:pt x="3883" y="837"/>
                    <a:pt x="3662" y="581"/>
                  </a:cubicBezTo>
                  <a:lnTo>
                    <a:pt x="3648" y="564"/>
                  </a:lnTo>
                  <a:lnTo>
                    <a:pt x="3645" y="560"/>
                  </a:lnTo>
                  <a:lnTo>
                    <a:pt x="3638" y="546"/>
                  </a:lnTo>
                  <a:lnTo>
                    <a:pt x="3631" y="539"/>
                  </a:lnTo>
                  <a:lnTo>
                    <a:pt x="3620" y="525"/>
                  </a:lnTo>
                  <a:lnTo>
                    <a:pt x="3613" y="515"/>
                  </a:lnTo>
                  <a:lnTo>
                    <a:pt x="3606" y="501"/>
                  </a:lnTo>
                  <a:lnTo>
                    <a:pt x="3596" y="487"/>
                  </a:lnTo>
                  <a:lnTo>
                    <a:pt x="3589" y="476"/>
                  </a:lnTo>
                  <a:lnTo>
                    <a:pt x="3578" y="459"/>
                  </a:lnTo>
                  <a:lnTo>
                    <a:pt x="3568" y="445"/>
                  </a:lnTo>
                  <a:lnTo>
                    <a:pt x="3557" y="427"/>
                  </a:lnTo>
                  <a:lnTo>
                    <a:pt x="3547" y="413"/>
                  </a:lnTo>
                  <a:lnTo>
                    <a:pt x="3536" y="392"/>
                  </a:lnTo>
                  <a:lnTo>
                    <a:pt x="3526" y="375"/>
                  </a:lnTo>
                  <a:lnTo>
                    <a:pt x="3515" y="354"/>
                  </a:lnTo>
                  <a:lnTo>
                    <a:pt x="3505" y="336"/>
                  </a:lnTo>
                  <a:lnTo>
                    <a:pt x="3491" y="315"/>
                  </a:lnTo>
                  <a:lnTo>
                    <a:pt x="3480" y="294"/>
                  </a:lnTo>
                  <a:lnTo>
                    <a:pt x="3466" y="270"/>
                  </a:lnTo>
                  <a:lnTo>
                    <a:pt x="3452" y="249"/>
                  </a:lnTo>
                  <a:lnTo>
                    <a:pt x="3438" y="224"/>
                  </a:lnTo>
                  <a:lnTo>
                    <a:pt x="3428" y="200"/>
                  </a:lnTo>
                  <a:lnTo>
                    <a:pt x="3414" y="175"/>
                  </a:lnTo>
                  <a:lnTo>
                    <a:pt x="3396" y="144"/>
                  </a:lnTo>
                  <a:lnTo>
                    <a:pt x="3386" y="123"/>
                  </a:lnTo>
                  <a:lnTo>
                    <a:pt x="3365" y="84"/>
                  </a:lnTo>
                  <a:lnTo>
                    <a:pt x="3354" y="67"/>
                  </a:lnTo>
                  <a:lnTo>
                    <a:pt x="3330" y="21"/>
                  </a:lnTo>
                  <a:lnTo>
                    <a:pt x="3323" y="11"/>
                  </a:lnTo>
                  <a:lnTo>
                    <a:pt x="331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5004;p53">
              <a:extLst>
                <a:ext uri="{FF2B5EF4-FFF2-40B4-BE49-F238E27FC236}">
                  <a16:creationId xmlns:a16="http://schemas.microsoft.com/office/drawing/2014/main" id="{B42FE492-7EF0-4A85-A3EA-C781F5E060D4}"/>
                </a:ext>
              </a:extLst>
            </p:cNvPr>
            <p:cNvSpPr/>
            <p:nvPr/>
          </p:nvSpPr>
          <p:spPr>
            <a:xfrm>
              <a:off x="2215795" y="1653321"/>
              <a:ext cx="353" cy="720"/>
            </a:xfrm>
            <a:custGeom>
              <a:avLst/>
              <a:gdLst/>
              <a:ahLst/>
              <a:cxnLst/>
              <a:rect l="l" t="t" r="r" b="b"/>
              <a:pathLst>
                <a:path w="26" h="53" extrusionOk="0">
                  <a:moveTo>
                    <a:pt x="1" y="53"/>
                  </a:moveTo>
                  <a:cubicBezTo>
                    <a:pt x="11" y="35"/>
                    <a:pt x="18" y="18"/>
                    <a:pt x="25" y="0"/>
                  </a:cubicBezTo>
                  <a:lnTo>
                    <a:pt x="25" y="0"/>
                  </a:lnTo>
                  <a:cubicBezTo>
                    <a:pt x="18" y="18"/>
                    <a:pt x="11" y="35"/>
                    <a:pt x="1" y="5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5005;p53">
              <a:extLst>
                <a:ext uri="{FF2B5EF4-FFF2-40B4-BE49-F238E27FC236}">
                  <a16:creationId xmlns:a16="http://schemas.microsoft.com/office/drawing/2014/main" id="{E463A323-9FB8-4093-B309-57B666BF6582}"/>
                </a:ext>
              </a:extLst>
            </p:cNvPr>
            <p:cNvSpPr/>
            <p:nvPr/>
          </p:nvSpPr>
          <p:spPr>
            <a:xfrm>
              <a:off x="2214654" y="1654841"/>
              <a:ext cx="353" cy="244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" y="18"/>
                  </a:move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5006;p53">
              <a:extLst>
                <a:ext uri="{FF2B5EF4-FFF2-40B4-BE49-F238E27FC236}">
                  <a16:creationId xmlns:a16="http://schemas.microsoft.com/office/drawing/2014/main" id="{9AF93C1C-BAA8-47E3-A01C-F16303A5FFE8}"/>
                </a:ext>
              </a:extLst>
            </p:cNvPr>
            <p:cNvSpPr/>
            <p:nvPr/>
          </p:nvSpPr>
          <p:spPr>
            <a:xfrm>
              <a:off x="2199108" y="1671623"/>
              <a:ext cx="774" cy="489"/>
            </a:xfrm>
            <a:custGeom>
              <a:avLst/>
              <a:gdLst/>
              <a:ahLst/>
              <a:cxnLst/>
              <a:rect l="l" t="t" r="r" b="b"/>
              <a:pathLst>
                <a:path w="57" h="36" extrusionOk="0">
                  <a:moveTo>
                    <a:pt x="57" y="0"/>
                  </a:moveTo>
                  <a:cubicBezTo>
                    <a:pt x="36" y="14"/>
                    <a:pt x="15" y="25"/>
                    <a:pt x="1" y="35"/>
                  </a:cubicBezTo>
                  <a:cubicBezTo>
                    <a:pt x="15" y="25"/>
                    <a:pt x="39" y="14"/>
                    <a:pt x="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5007;p53">
              <a:extLst>
                <a:ext uri="{FF2B5EF4-FFF2-40B4-BE49-F238E27FC236}">
                  <a16:creationId xmlns:a16="http://schemas.microsoft.com/office/drawing/2014/main" id="{DF7CFBDD-30E6-4F21-8156-9E0907949F29}"/>
                </a:ext>
              </a:extLst>
            </p:cNvPr>
            <p:cNvSpPr/>
            <p:nvPr/>
          </p:nvSpPr>
          <p:spPr>
            <a:xfrm>
              <a:off x="2215319" y="165450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5008;p53">
              <a:extLst>
                <a:ext uri="{FF2B5EF4-FFF2-40B4-BE49-F238E27FC236}">
                  <a16:creationId xmlns:a16="http://schemas.microsoft.com/office/drawing/2014/main" id="{AC7C7A51-1A0F-430B-BD1F-2604D4864894}"/>
                </a:ext>
              </a:extLst>
            </p:cNvPr>
            <p:cNvSpPr/>
            <p:nvPr/>
          </p:nvSpPr>
          <p:spPr>
            <a:xfrm>
              <a:off x="2213948" y="1655127"/>
              <a:ext cx="679" cy="434"/>
            </a:xfrm>
            <a:custGeom>
              <a:avLst/>
              <a:gdLst/>
              <a:ahLst/>
              <a:cxnLst/>
              <a:rect l="l" t="t" r="r" b="b"/>
              <a:pathLst>
                <a:path w="50" h="32" extrusionOk="0">
                  <a:moveTo>
                    <a:pt x="49" y="0"/>
                  </a:move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5009;p53">
              <a:extLst>
                <a:ext uri="{FF2B5EF4-FFF2-40B4-BE49-F238E27FC236}">
                  <a16:creationId xmlns:a16="http://schemas.microsoft.com/office/drawing/2014/main" id="{8253C5C2-A1F5-415B-AF5D-DC781AF36837}"/>
                </a:ext>
              </a:extLst>
            </p:cNvPr>
            <p:cNvSpPr/>
            <p:nvPr/>
          </p:nvSpPr>
          <p:spPr>
            <a:xfrm>
              <a:off x="2215659" y="165412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5010;p53">
              <a:extLst>
                <a:ext uri="{FF2B5EF4-FFF2-40B4-BE49-F238E27FC236}">
                  <a16:creationId xmlns:a16="http://schemas.microsoft.com/office/drawing/2014/main" id="{66BD776B-A871-4AC8-A221-4AC6CADB56A8}"/>
                </a:ext>
              </a:extLst>
            </p:cNvPr>
            <p:cNvSpPr/>
            <p:nvPr/>
          </p:nvSpPr>
          <p:spPr>
            <a:xfrm>
              <a:off x="2245977" y="1649234"/>
              <a:ext cx="20746" cy="26205"/>
            </a:xfrm>
            <a:custGeom>
              <a:avLst/>
              <a:gdLst/>
              <a:ahLst/>
              <a:cxnLst/>
              <a:rect l="l" t="t" r="r" b="b"/>
              <a:pathLst>
                <a:path w="1528" h="1930" extrusionOk="0">
                  <a:moveTo>
                    <a:pt x="316" y="0"/>
                  </a:moveTo>
                  <a:cubicBezTo>
                    <a:pt x="315" y="0"/>
                    <a:pt x="313" y="0"/>
                    <a:pt x="312" y="0"/>
                  </a:cubicBezTo>
                  <a:cubicBezTo>
                    <a:pt x="207" y="18"/>
                    <a:pt x="102" y="42"/>
                    <a:pt x="1" y="77"/>
                  </a:cubicBezTo>
                  <a:lnTo>
                    <a:pt x="11" y="98"/>
                  </a:lnTo>
                  <a:lnTo>
                    <a:pt x="25" y="126"/>
                  </a:lnTo>
                  <a:lnTo>
                    <a:pt x="43" y="158"/>
                  </a:lnTo>
                  <a:lnTo>
                    <a:pt x="57" y="179"/>
                  </a:lnTo>
                  <a:lnTo>
                    <a:pt x="81" y="228"/>
                  </a:lnTo>
                  <a:lnTo>
                    <a:pt x="95" y="252"/>
                  </a:lnTo>
                  <a:lnTo>
                    <a:pt x="109" y="273"/>
                  </a:lnTo>
                  <a:lnTo>
                    <a:pt x="120" y="298"/>
                  </a:lnTo>
                  <a:lnTo>
                    <a:pt x="134" y="319"/>
                  </a:lnTo>
                  <a:lnTo>
                    <a:pt x="144" y="340"/>
                  </a:lnTo>
                  <a:lnTo>
                    <a:pt x="158" y="361"/>
                  </a:lnTo>
                  <a:lnTo>
                    <a:pt x="169" y="382"/>
                  </a:lnTo>
                  <a:lnTo>
                    <a:pt x="179" y="399"/>
                  </a:lnTo>
                  <a:lnTo>
                    <a:pt x="190" y="417"/>
                  </a:lnTo>
                  <a:lnTo>
                    <a:pt x="200" y="434"/>
                  </a:lnTo>
                  <a:lnTo>
                    <a:pt x="211" y="452"/>
                  </a:lnTo>
                  <a:lnTo>
                    <a:pt x="218" y="469"/>
                  </a:lnTo>
                  <a:lnTo>
                    <a:pt x="228" y="483"/>
                  </a:lnTo>
                  <a:lnTo>
                    <a:pt x="239" y="497"/>
                  </a:lnTo>
                  <a:lnTo>
                    <a:pt x="246" y="511"/>
                  </a:lnTo>
                  <a:lnTo>
                    <a:pt x="256" y="525"/>
                  </a:lnTo>
                  <a:lnTo>
                    <a:pt x="263" y="539"/>
                  </a:lnTo>
                  <a:lnTo>
                    <a:pt x="270" y="550"/>
                  </a:lnTo>
                  <a:lnTo>
                    <a:pt x="277" y="560"/>
                  </a:lnTo>
                  <a:lnTo>
                    <a:pt x="284" y="574"/>
                  </a:lnTo>
                  <a:lnTo>
                    <a:pt x="291" y="581"/>
                  </a:lnTo>
                  <a:lnTo>
                    <a:pt x="298" y="592"/>
                  </a:lnTo>
                  <a:lnTo>
                    <a:pt x="302" y="599"/>
                  </a:lnTo>
                  <a:lnTo>
                    <a:pt x="312" y="609"/>
                  </a:lnTo>
                  <a:cubicBezTo>
                    <a:pt x="319" y="616"/>
                    <a:pt x="859" y="1261"/>
                    <a:pt x="655" y="1467"/>
                  </a:cubicBezTo>
                  <a:cubicBezTo>
                    <a:pt x="638" y="1485"/>
                    <a:pt x="617" y="1555"/>
                    <a:pt x="624" y="1653"/>
                  </a:cubicBezTo>
                  <a:cubicBezTo>
                    <a:pt x="624" y="1670"/>
                    <a:pt x="627" y="1684"/>
                    <a:pt x="627" y="1702"/>
                  </a:cubicBezTo>
                  <a:lnTo>
                    <a:pt x="627" y="1716"/>
                  </a:lnTo>
                  <a:cubicBezTo>
                    <a:pt x="631" y="1726"/>
                    <a:pt x="631" y="1737"/>
                    <a:pt x="634" y="1751"/>
                  </a:cubicBezTo>
                  <a:lnTo>
                    <a:pt x="634" y="1765"/>
                  </a:lnTo>
                  <a:cubicBezTo>
                    <a:pt x="638" y="1779"/>
                    <a:pt x="641" y="1793"/>
                    <a:pt x="645" y="1807"/>
                  </a:cubicBezTo>
                  <a:cubicBezTo>
                    <a:pt x="652" y="1821"/>
                    <a:pt x="655" y="1835"/>
                    <a:pt x="659" y="1852"/>
                  </a:cubicBezTo>
                  <a:lnTo>
                    <a:pt x="666" y="1863"/>
                  </a:lnTo>
                  <a:cubicBezTo>
                    <a:pt x="669" y="1870"/>
                    <a:pt x="673" y="1880"/>
                    <a:pt x="676" y="1891"/>
                  </a:cubicBezTo>
                  <a:lnTo>
                    <a:pt x="680" y="1901"/>
                  </a:lnTo>
                  <a:cubicBezTo>
                    <a:pt x="687" y="1912"/>
                    <a:pt x="690" y="1922"/>
                    <a:pt x="697" y="1929"/>
                  </a:cubicBezTo>
                  <a:cubicBezTo>
                    <a:pt x="911" y="1656"/>
                    <a:pt x="946" y="1572"/>
                    <a:pt x="950" y="1551"/>
                  </a:cubicBezTo>
                  <a:cubicBezTo>
                    <a:pt x="943" y="1471"/>
                    <a:pt x="964" y="1390"/>
                    <a:pt x="1002" y="1320"/>
                  </a:cubicBezTo>
                  <a:cubicBezTo>
                    <a:pt x="1016" y="1303"/>
                    <a:pt x="1030" y="1289"/>
                    <a:pt x="1048" y="1275"/>
                  </a:cubicBezTo>
                  <a:cubicBezTo>
                    <a:pt x="1085" y="1249"/>
                    <a:pt x="1128" y="1236"/>
                    <a:pt x="1172" y="1236"/>
                  </a:cubicBezTo>
                  <a:cubicBezTo>
                    <a:pt x="1195" y="1236"/>
                    <a:pt x="1218" y="1239"/>
                    <a:pt x="1240" y="1247"/>
                  </a:cubicBezTo>
                  <a:cubicBezTo>
                    <a:pt x="1300" y="1261"/>
                    <a:pt x="1356" y="1278"/>
                    <a:pt x="1405" y="1292"/>
                  </a:cubicBezTo>
                  <a:cubicBezTo>
                    <a:pt x="1443" y="1306"/>
                    <a:pt x="1492" y="1320"/>
                    <a:pt x="1527" y="1327"/>
                  </a:cubicBezTo>
                  <a:cubicBezTo>
                    <a:pt x="1513" y="1247"/>
                    <a:pt x="1471" y="1113"/>
                    <a:pt x="1422" y="1064"/>
                  </a:cubicBezTo>
                  <a:cubicBezTo>
                    <a:pt x="1335" y="977"/>
                    <a:pt x="1135" y="711"/>
                    <a:pt x="1065" y="487"/>
                  </a:cubicBezTo>
                  <a:cubicBezTo>
                    <a:pt x="1020" y="354"/>
                    <a:pt x="897" y="256"/>
                    <a:pt x="757" y="245"/>
                  </a:cubicBezTo>
                  <a:lnTo>
                    <a:pt x="739" y="245"/>
                  </a:lnTo>
                  <a:cubicBezTo>
                    <a:pt x="662" y="245"/>
                    <a:pt x="585" y="182"/>
                    <a:pt x="501" y="116"/>
                  </a:cubicBezTo>
                  <a:cubicBezTo>
                    <a:pt x="440" y="65"/>
                    <a:pt x="359" y="0"/>
                    <a:pt x="3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5011;p53">
              <a:extLst>
                <a:ext uri="{FF2B5EF4-FFF2-40B4-BE49-F238E27FC236}">
                  <a16:creationId xmlns:a16="http://schemas.microsoft.com/office/drawing/2014/main" id="{AC2A083F-5CDF-4917-A43B-38162B9D0AC3}"/>
                </a:ext>
              </a:extLst>
            </p:cNvPr>
            <p:cNvSpPr/>
            <p:nvPr/>
          </p:nvSpPr>
          <p:spPr>
            <a:xfrm>
              <a:off x="2249548" y="1656498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5012;p53">
              <a:extLst>
                <a:ext uri="{FF2B5EF4-FFF2-40B4-BE49-F238E27FC236}">
                  <a16:creationId xmlns:a16="http://schemas.microsoft.com/office/drawing/2014/main" id="{05F30506-2CB1-47FF-B2CD-66939816950D}"/>
                </a:ext>
              </a:extLst>
            </p:cNvPr>
            <p:cNvSpPr/>
            <p:nvPr/>
          </p:nvSpPr>
          <p:spPr>
            <a:xfrm>
              <a:off x="2249304" y="1656172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5013;p53">
              <a:extLst>
                <a:ext uri="{FF2B5EF4-FFF2-40B4-BE49-F238E27FC236}">
                  <a16:creationId xmlns:a16="http://schemas.microsoft.com/office/drawing/2014/main" id="{24FBF3BA-C5C5-43E2-977E-7D4764EC59C2}"/>
                </a:ext>
              </a:extLst>
            </p:cNvPr>
            <p:cNvSpPr/>
            <p:nvPr/>
          </p:nvSpPr>
          <p:spPr>
            <a:xfrm>
              <a:off x="2254776" y="1673714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0" y="0"/>
                  </a:moveTo>
                  <a:cubicBezTo>
                    <a:pt x="4" y="18"/>
                    <a:pt x="11" y="32"/>
                    <a:pt x="14" y="42"/>
                  </a:cubicBezTo>
                  <a:cubicBezTo>
                    <a:pt x="11" y="28"/>
                    <a:pt x="7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5014;p53">
              <a:extLst>
                <a:ext uri="{FF2B5EF4-FFF2-40B4-BE49-F238E27FC236}">
                  <a16:creationId xmlns:a16="http://schemas.microsoft.com/office/drawing/2014/main" id="{D969C0EF-A4DE-4C84-BC46-D67563FC8A0C}"/>
                </a:ext>
              </a:extLst>
            </p:cNvPr>
            <p:cNvSpPr/>
            <p:nvPr/>
          </p:nvSpPr>
          <p:spPr>
            <a:xfrm>
              <a:off x="2254626" y="1673144"/>
              <a:ext cx="163" cy="625"/>
            </a:xfrm>
            <a:custGeom>
              <a:avLst/>
              <a:gdLst/>
              <a:ahLst/>
              <a:cxnLst/>
              <a:rect l="l" t="t" r="r" b="b"/>
              <a:pathLst>
                <a:path w="12" h="46" extrusionOk="0">
                  <a:moveTo>
                    <a:pt x="1" y="0"/>
                  </a:moveTo>
                  <a:lnTo>
                    <a:pt x="1" y="0"/>
                  </a:lnTo>
                  <a:cubicBezTo>
                    <a:pt x="4" y="14"/>
                    <a:pt x="8" y="32"/>
                    <a:pt x="11" y="46"/>
                  </a:cubicBezTo>
                  <a:cubicBezTo>
                    <a:pt x="8" y="28"/>
                    <a:pt x="4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5015;p53">
              <a:extLst>
                <a:ext uri="{FF2B5EF4-FFF2-40B4-BE49-F238E27FC236}">
                  <a16:creationId xmlns:a16="http://schemas.microsoft.com/office/drawing/2014/main" id="{BCE11E0A-9521-444A-BB0E-2C3E60E8BC1E}"/>
                </a:ext>
              </a:extLst>
            </p:cNvPr>
            <p:cNvSpPr/>
            <p:nvPr/>
          </p:nvSpPr>
          <p:spPr>
            <a:xfrm>
              <a:off x="2255251" y="1674950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1" y="0"/>
                  </a:moveTo>
                  <a:lnTo>
                    <a:pt x="1" y="0"/>
                  </a:lnTo>
                  <a:cubicBezTo>
                    <a:pt x="7" y="14"/>
                    <a:pt x="11" y="25"/>
                    <a:pt x="18" y="32"/>
                  </a:cubicBezTo>
                  <a:cubicBezTo>
                    <a:pt x="11" y="21"/>
                    <a:pt x="7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5016;p53">
              <a:extLst>
                <a:ext uri="{FF2B5EF4-FFF2-40B4-BE49-F238E27FC236}">
                  <a16:creationId xmlns:a16="http://schemas.microsoft.com/office/drawing/2014/main" id="{12CBC7B7-132F-44E6-9392-E56E9329A13C}"/>
                </a:ext>
              </a:extLst>
            </p:cNvPr>
            <p:cNvSpPr/>
            <p:nvPr/>
          </p:nvSpPr>
          <p:spPr>
            <a:xfrm>
              <a:off x="2254531" y="1672479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1" y="0"/>
                  </a:moveTo>
                  <a:cubicBezTo>
                    <a:pt x="1" y="11"/>
                    <a:pt x="4" y="25"/>
                    <a:pt x="8" y="35"/>
                  </a:cubicBezTo>
                  <a:cubicBezTo>
                    <a:pt x="4" y="25"/>
                    <a:pt x="4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5017;p53">
              <a:extLst>
                <a:ext uri="{FF2B5EF4-FFF2-40B4-BE49-F238E27FC236}">
                  <a16:creationId xmlns:a16="http://schemas.microsoft.com/office/drawing/2014/main" id="{E0751F55-9C6F-449C-8A72-B8DC0107B9E7}"/>
                </a:ext>
              </a:extLst>
            </p:cNvPr>
            <p:cNvSpPr/>
            <p:nvPr/>
          </p:nvSpPr>
          <p:spPr>
            <a:xfrm>
              <a:off x="2250119" y="165731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5018;p53">
              <a:extLst>
                <a:ext uri="{FF2B5EF4-FFF2-40B4-BE49-F238E27FC236}">
                  <a16:creationId xmlns:a16="http://schemas.microsoft.com/office/drawing/2014/main" id="{4514561A-5CFF-4175-B557-E2F48715AACD}"/>
                </a:ext>
              </a:extLst>
            </p:cNvPr>
            <p:cNvSpPr/>
            <p:nvPr/>
          </p:nvSpPr>
          <p:spPr>
            <a:xfrm>
              <a:off x="2249928" y="1657068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5019;p53">
              <a:extLst>
                <a:ext uri="{FF2B5EF4-FFF2-40B4-BE49-F238E27FC236}">
                  <a16:creationId xmlns:a16="http://schemas.microsoft.com/office/drawing/2014/main" id="{1347C4C5-5AEC-4A74-881B-DB6F0DC52F1E}"/>
                </a:ext>
              </a:extLst>
            </p:cNvPr>
            <p:cNvSpPr/>
            <p:nvPr/>
          </p:nvSpPr>
          <p:spPr>
            <a:xfrm>
              <a:off x="2254436" y="1671623"/>
              <a:ext cx="109" cy="679"/>
            </a:xfrm>
            <a:custGeom>
              <a:avLst/>
              <a:gdLst/>
              <a:ahLst/>
              <a:cxnLst/>
              <a:rect l="l" t="t" r="r" b="b"/>
              <a:pathLst>
                <a:path w="8" h="50" extrusionOk="0">
                  <a:moveTo>
                    <a:pt x="1" y="0"/>
                  </a:moveTo>
                  <a:cubicBezTo>
                    <a:pt x="4" y="18"/>
                    <a:pt x="4" y="35"/>
                    <a:pt x="8" y="49"/>
                  </a:cubicBezTo>
                  <a:cubicBezTo>
                    <a:pt x="8" y="35"/>
                    <a:pt x="4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5020;p53">
              <a:extLst>
                <a:ext uri="{FF2B5EF4-FFF2-40B4-BE49-F238E27FC236}">
                  <a16:creationId xmlns:a16="http://schemas.microsoft.com/office/drawing/2014/main" id="{0B734F3B-82CB-4817-8951-B2AE886ED5B7}"/>
                </a:ext>
              </a:extLst>
            </p:cNvPr>
            <p:cNvSpPr/>
            <p:nvPr/>
          </p:nvSpPr>
          <p:spPr>
            <a:xfrm>
              <a:off x="2249738" y="1656837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5021;p53">
              <a:extLst>
                <a:ext uri="{FF2B5EF4-FFF2-40B4-BE49-F238E27FC236}">
                  <a16:creationId xmlns:a16="http://schemas.microsoft.com/office/drawing/2014/main" id="{D88A85FC-B32B-49F1-BDD4-163A6C953108}"/>
                </a:ext>
              </a:extLst>
            </p:cNvPr>
            <p:cNvSpPr/>
            <p:nvPr/>
          </p:nvSpPr>
          <p:spPr>
            <a:xfrm>
              <a:off x="2255006" y="1674420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29"/>
                  </a:moveTo>
                  <a:cubicBezTo>
                    <a:pt x="11" y="22"/>
                    <a:pt x="4" y="11"/>
                    <a:pt x="1" y="1"/>
                  </a:cubicBezTo>
                  <a:cubicBezTo>
                    <a:pt x="4" y="11"/>
                    <a:pt x="11" y="22"/>
                    <a:pt x="1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5022;p53">
              <a:extLst>
                <a:ext uri="{FF2B5EF4-FFF2-40B4-BE49-F238E27FC236}">
                  <a16:creationId xmlns:a16="http://schemas.microsoft.com/office/drawing/2014/main" id="{96B2E664-6CAA-409A-B239-CB2E2E8DC4BA}"/>
                </a:ext>
              </a:extLst>
            </p:cNvPr>
            <p:cNvSpPr/>
            <p:nvPr/>
          </p:nvSpPr>
          <p:spPr>
            <a:xfrm>
              <a:off x="2247933" y="1653796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1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5023;p53">
              <a:extLst>
                <a:ext uri="{FF2B5EF4-FFF2-40B4-BE49-F238E27FC236}">
                  <a16:creationId xmlns:a16="http://schemas.microsoft.com/office/drawing/2014/main" id="{778F01DA-2FCC-4A4F-8372-E4795168B974}"/>
                </a:ext>
              </a:extLst>
            </p:cNvPr>
            <p:cNvSpPr/>
            <p:nvPr/>
          </p:nvSpPr>
          <p:spPr>
            <a:xfrm>
              <a:off x="2255482" y="16754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5024;p53">
              <a:extLst>
                <a:ext uri="{FF2B5EF4-FFF2-40B4-BE49-F238E27FC236}">
                  <a16:creationId xmlns:a16="http://schemas.microsoft.com/office/drawing/2014/main" id="{00195258-FAD8-4835-AFBE-94BDBF27C131}"/>
                </a:ext>
              </a:extLst>
            </p:cNvPr>
            <p:cNvSpPr/>
            <p:nvPr/>
          </p:nvSpPr>
          <p:spPr>
            <a:xfrm>
              <a:off x="2248258" y="1654366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5025;p53">
              <a:extLst>
                <a:ext uri="{FF2B5EF4-FFF2-40B4-BE49-F238E27FC236}">
                  <a16:creationId xmlns:a16="http://schemas.microsoft.com/office/drawing/2014/main" id="{6FE190FD-26D2-4038-A076-7140A0F2BF61}"/>
                </a:ext>
              </a:extLst>
            </p:cNvPr>
            <p:cNvSpPr/>
            <p:nvPr/>
          </p:nvSpPr>
          <p:spPr>
            <a:xfrm>
              <a:off x="2245977" y="1650225"/>
              <a:ext cx="163" cy="353"/>
            </a:xfrm>
            <a:custGeom>
              <a:avLst/>
              <a:gdLst/>
              <a:ahLst/>
              <a:cxnLst/>
              <a:rect l="l" t="t" r="r" b="b"/>
              <a:pathLst>
                <a:path w="12" h="26" extrusionOk="0">
                  <a:moveTo>
                    <a:pt x="1" y="1"/>
                  </a:moveTo>
                  <a:lnTo>
                    <a:pt x="11" y="2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5026;p53">
              <a:extLst>
                <a:ext uri="{FF2B5EF4-FFF2-40B4-BE49-F238E27FC236}">
                  <a16:creationId xmlns:a16="http://schemas.microsoft.com/office/drawing/2014/main" id="{73A60855-48C5-4AB3-BE01-D17C44751978}"/>
                </a:ext>
              </a:extLst>
            </p:cNvPr>
            <p:cNvSpPr/>
            <p:nvPr/>
          </p:nvSpPr>
          <p:spPr>
            <a:xfrm>
              <a:off x="2247593" y="1653226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5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5027;p53">
              <a:extLst>
                <a:ext uri="{FF2B5EF4-FFF2-40B4-BE49-F238E27FC236}">
                  <a16:creationId xmlns:a16="http://schemas.microsoft.com/office/drawing/2014/main" id="{D5F83555-F866-4940-98D9-E5C647E6CFF4}"/>
                </a:ext>
              </a:extLst>
            </p:cNvPr>
            <p:cNvSpPr/>
            <p:nvPr/>
          </p:nvSpPr>
          <p:spPr>
            <a:xfrm>
              <a:off x="2247267" y="1652601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11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5028;p53">
              <a:extLst>
                <a:ext uri="{FF2B5EF4-FFF2-40B4-BE49-F238E27FC236}">
                  <a16:creationId xmlns:a16="http://schemas.microsoft.com/office/drawing/2014/main" id="{3898C33B-5B81-4E0D-A37B-613B3B691D0A}"/>
                </a:ext>
              </a:extLst>
            </p:cNvPr>
            <p:cNvSpPr/>
            <p:nvPr/>
          </p:nvSpPr>
          <p:spPr>
            <a:xfrm>
              <a:off x="2246697" y="1651610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28" y="49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5029;p53">
              <a:extLst>
                <a:ext uri="{FF2B5EF4-FFF2-40B4-BE49-F238E27FC236}">
                  <a16:creationId xmlns:a16="http://schemas.microsoft.com/office/drawing/2014/main" id="{A6366DCF-B4BD-497E-82C7-50BC3A334DF5}"/>
                </a:ext>
              </a:extLst>
            </p:cNvPr>
            <p:cNvSpPr/>
            <p:nvPr/>
          </p:nvSpPr>
          <p:spPr>
            <a:xfrm>
              <a:off x="2246317" y="1650890"/>
              <a:ext cx="244" cy="448"/>
            </a:xfrm>
            <a:custGeom>
              <a:avLst/>
              <a:gdLst/>
              <a:ahLst/>
              <a:cxnLst/>
              <a:rect l="l" t="t" r="r" b="b"/>
              <a:pathLst>
                <a:path w="18" h="33" extrusionOk="0">
                  <a:moveTo>
                    <a:pt x="18" y="3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5030;p53">
              <a:extLst>
                <a:ext uri="{FF2B5EF4-FFF2-40B4-BE49-F238E27FC236}">
                  <a16:creationId xmlns:a16="http://schemas.microsoft.com/office/drawing/2014/main" id="{FF749A78-8098-4954-AC60-EBD068B1FBB0}"/>
                </a:ext>
              </a:extLst>
            </p:cNvPr>
            <p:cNvSpPr/>
            <p:nvPr/>
          </p:nvSpPr>
          <p:spPr>
            <a:xfrm>
              <a:off x="2249073" y="165579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5031;p53">
              <a:extLst>
                <a:ext uri="{FF2B5EF4-FFF2-40B4-BE49-F238E27FC236}">
                  <a16:creationId xmlns:a16="http://schemas.microsoft.com/office/drawing/2014/main" id="{E5C7249A-8E64-400B-B86D-EF8B7C3E97BA}"/>
                </a:ext>
              </a:extLst>
            </p:cNvPr>
            <p:cNvSpPr/>
            <p:nvPr/>
          </p:nvSpPr>
          <p:spPr>
            <a:xfrm>
              <a:off x="2248829" y="165535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5032;p53">
              <a:extLst>
                <a:ext uri="{FF2B5EF4-FFF2-40B4-BE49-F238E27FC236}">
                  <a16:creationId xmlns:a16="http://schemas.microsoft.com/office/drawing/2014/main" id="{0F8A54DE-6F26-46A9-BD4F-60AA0D1E21A5}"/>
                </a:ext>
              </a:extLst>
            </p:cNvPr>
            <p:cNvSpPr/>
            <p:nvPr/>
          </p:nvSpPr>
          <p:spPr>
            <a:xfrm>
              <a:off x="2248544" y="1654882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5033;p53">
              <a:extLst>
                <a:ext uri="{FF2B5EF4-FFF2-40B4-BE49-F238E27FC236}">
                  <a16:creationId xmlns:a16="http://schemas.microsoft.com/office/drawing/2014/main" id="{06024B4E-968F-4467-BF04-0BA6E111B600}"/>
                </a:ext>
              </a:extLst>
            </p:cNvPr>
            <p:cNvSpPr/>
            <p:nvPr/>
          </p:nvSpPr>
          <p:spPr>
            <a:xfrm>
              <a:off x="2212047" y="1690224"/>
              <a:ext cx="44073" cy="23516"/>
            </a:xfrm>
            <a:custGeom>
              <a:avLst/>
              <a:gdLst/>
              <a:ahLst/>
              <a:cxnLst/>
              <a:rect l="l" t="t" r="r" b="b"/>
              <a:pathLst>
                <a:path w="3246" h="1732" extrusionOk="0">
                  <a:moveTo>
                    <a:pt x="2473" y="1"/>
                  </a:moveTo>
                  <a:cubicBezTo>
                    <a:pt x="2300" y="1"/>
                    <a:pt x="2049" y="32"/>
                    <a:pt x="1978" y="100"/>
                  </a:cubicBezTo>
                  <a:cubicBezTo>
                    <a:pt x="1864" y="215"/>
                    <a:pt x="1722" y="283"/>
                    <a:pt x="1590" y="283"/>
                  </a:cubicBezTo>
                  <a:cubicBezTo>
                    <a:pt x="1572" y="283"/>
                    <a:pt x="1554" y="281"/>
                    <a:pt x="1537" y="279"/>
                  </a:cubicBezTo>
                  <a:cubicBezTo>
                    <a:pt x="1441" y="269"/>
                    <a:pt x="1234" y="259"/>
                    <a:pt x="1097" y="259"/>
                  </a:cubicBezTo>
                  <a:cubicBezTo>
                    <a:pt x="1041" y="259"/>
                    <a:pt x="996" y="261"/>
                    <a:pt x="977" y="265"/>
                  </a:cubicBezTo>
                  <a:cubicBezTo>
                    <a:pt x="968" y="266"/>
                    <a:pt x="957" y="267"/>
                    <a:pt x="945" y="267"/>
                  </a:cubicBezTo>
                  <a:cubicBezTo>
                    <a:pt x="886" y="267"/>
                    <a:pt x="790" y="253"/>
                    <a:pt x="648" y="230"/>
                  </a:cubicBezTo>
                  <a:cubicBezTo>
                    <a:pt x="564" y="212"/>
                    <a:pt x="480" y="202"/>
                    <a:pt x="396" y="198"/>
                  </a:cubicBezTo>
                  <a:cubicBezTo>
                    <a:pt x="388" y="200"/>
                    <a:pt x="381" y="201"/>
                    <a:pt x="374" y="201"/>
                  </a:cubicBezTo>
                  <a:cubicBezTo>
                    <a:pt x="324" y="201"/>
                    <a:pt x="280" y="160"/>
                    <a:pt x="231" y="111"/>
                  </a:cubicBezTo>
                  <a:lnTo>
                    <a:pt x="207" y="86"/>
                  </a:lnTo>
                  <a:lnTo>
                    <a:pt x="200" y="79"/>
                  </a:lnTo>
                  <a:cubicBezTo>
                    <a:pt x="189" y="69"/>
                    <a:pt x="179" y="62"/>
                    <a:pt x="168" y="51"/>
                  </a:cubicBezTo>
                  <a:lnTo>
                    <a:pt x="165" y="48"/>
                  </a:lnTo>
                  <a:cubicBezTo>
                    <a:pt x="158" y="41"/>
                    <a:pt x="147" y="34"/>
                    <a:pt x="137" y="27"/>
                  </a:cubicBezTo>
                  <a:lnTo>
                    <a:pt x="130" y="23"/>
                  </a:lnTo>
                  <a:cubicBezTo>
                    <a:pt x="123" y="16"/>
                    <a:pt x="112" y="9"/>
                    <a:pt x="102" y="6"/>
                  </a:cubicBezTo>
                  <a:lnTo>
                    <a:pt x="98" y="6"/>
                  </a:lnTo>
                  <a:cubicBezTo>
                    <a:pt x="91" y="9"/>
                    <a:pt x="88" y="13"/>
                    <a:pt x="81" y="20"/>
                  </a:cubicBezTo>
                  <a:cubicBezTo>
                    <a:pt x="77" y="23"/>
                    <a:pt x="70" y="27"/>
                    <a:pt x="63" y="30"/>
                  </a:cubicBezTo>
                  <a:cubicBezTo>
                    <a:pt x="28" y="58"/>
                    <a:pt x="7" y="97"/>
                    <a:pt x="4" y="142"/>
                  </a:cubicBezTo>
                  <a:cubicBezTo>
                    <a:pt x="0" y="202"/>
                    <a:pt x="25" y="261"/>
                    <a:pt x="70" y="304"/>
                  </a:cubicBezTo>
                  <a:cubicBezTo>
                    <a:pt x="140" y="370"/>
                    <a:pt x="333" y="594"/>
                    <a:pt x="291" y="710"/>
                  </a:cubicBezTo>
                  <a:cubicBezTo>
                    <a:pt x="274" y="746"/>
                    <a:pt x="243" y="769"/>
                    <a:pt x="204" y="769"/>
                  </a:cubicBezTo>
                  <a:cubicBezTo>
                    <a:pt x="202" y="769"/>
                    <a:pt x="199" y="769"/>
                    <a:pt x="196" y="769"/>
                  </a:cubicBezTo>
                  <a:cubicBezTo>
                    <a:pt x="165" y="773"/>
                    <a:pt x="137" y="790"/>
                    <a:pt x="119" y="815"/>
                  </a:cubicBezTo>
                  <a:cubicBezTo>
                    <a:pt x="95" y="839"/>
                    <a:pt x="77" y="874"/>
                    <a:pt x="77" y="909"/>
                  </a:cubicBezTo>
                  <a:cubicBezTo>
                    <a:pt x="81" y="958"/>
                    <a:pt x="77" y="1004"/>
                    <a:pt x="70" y="1049"/>
                  </a:cubicBezTo>
                  <a:cubicBezTo>
                    <a:pt x="70" y="1063"/>
                    <a:pt x="67" y="1081"/>
                    <a:pt x="67" y="1095"/>
                  </a:cubicBezTo>
                  <a:cubicBezTo>
                    <a:pt x="63" y="1109"/>
                    <a:pt x="63" y="1126"/>
                    <a:pt x="67" y="1140"/>
                  </a:cubicBezTo>
                  <a:lnTo>
                    <a:pt x="67" y="1147"/>
                  </a:lnTo>
                  <a:lnTo>
                    <a:pt x="67" y="1151"/>
                  </a:lnTo>
                  <a:lnTo>
                    <a:pt x="74" y="1154"/>
                  </a:lnTo>
                  <a:cubicBezTo>
                    <a:pt x="329" y="1406"/>
                    <a:pt x="371" y="1483"/>
                    <a:pt x="378" y="1529"/>
                  </a:cubicBezTo>
                  <a:cubicBezTo>
                    <a:pt x="378" y="1539"/>
                    <a:pt x="403" y="1557"/>
                    <a:pt x="417" y="1567"/>
                  </a:cubicBezTo>
                  <a:cubicBezTo>
                    <a:pt x="427" y="1578"/>
                    <a:pt x="434" y="1585"/>
                    <a:pt x="441" y="1592"/>
                  </a:cubicBezTo>
                  <a:cubicBezTo>
                    <a:pt x="452" y="1602"/>
                    <a:pt x="459" y="1613"/>
                    <a:pt x="466" y="1623"/>
                  </a:cubicBezTo>
                  <a:lnTo>
                    <a:pt x="557" y="1616"/>
                  </a:lnTo>
                  <a:lnTo>
                    <a:pt x="571" y="1616"/>
                  </a:lnTo>
                  <a:lnTo>
                    <a:pt x="662" y="1613"/>
                  </a:lnTo>
                  <a:lnTo>
                    <a:pt x="676" y="1613"/>
                  </a:lnTo>
                  <a:lnTo>
                    <a:pt x="767" y="1609"/>
                  </a:lnTo>
                  <a:lnTo>
                    <a:pt x="774" y="1609"/>
                  </a:lnTo>
                  <a:cubicBezTo>
                    <a:pt x="801" y="1609"/>
                    <a:pt x="829" y="1609"/>
                    <a:pt x="855" y="1609"/>
                  </a:cubicBezTo>
                  <a:cubicBezTo>
                    <a:pt x="1003" y="1609"/>
                    <a:pt x="1127" y="1618"/>
                    <a:pt x="1183" y="1644"/>
                  </a:cubicBezTo>
                  <a:lnTo>
                    <a:pt x="1201" y="1651"/>
                  </a:lnTo>
                  <a:cubicBezTo>
                    <a:pt x="1313" y="1683"/>
                    <a:pt x="1429" y="1704"/>
                    <a:pt x="1544" y="1714"/>
                  </a:cubicBezTo>
                  <a:lnTo>
                    <a:pt x="1565" y="1718"/>
                  </a:lnTo>
                  <a:lnTo>
                    <a:pt x="1576" y="1718"/>
                  </a:lnTo>
                  <a:cubicBezTo>
                    <a:pt x="1628" y="1725"/>
                    <a:pt x="1674" y="1728"/>
                    <a:pt x="1712" y="1732"/>
                  </a:cubicBezTo>
                  <a:lnTo>
                    <a:pt x="1737" y="1732"/>
                  </a:lnTo>
                  <a:cubicBezTo>
                    <a:pt x="1782" y="1732"/>
                    <a:pt x="1831" y="1721"/>
                    <a:pt x="1873" y="1700"/>
                  </a:cubicBezTo>
                  <a:cubicBezTo>
                    <a:pt x="1877" y="1700"/>
                    <a:pt x="1880" y="1697"/>
                    <a:pt x="1884" y="1690"/>
                  </a:cubicBezTo>
                  <a:cubicBezTo>
                    <a:pt x="1873" y="1662"/>
                    <a:pt x="1873" y="1627"/>
                    <a:pt x="1891" y="1599"/>
                  </a:cubicBezTo>
                  <a:cubicBezTo>
                    <a:pt x="1898" y="1592"/>
                    <a:pt x="1901" y="1585"/>
                    <a:pt x="1908" y="1578"/>
                  </a:cubicBezTo>
                  <a:lnTo>
                    <a:pt x="1912" y="1571"/>
                  </a:lnTo>
                  <a:cubicBezTo>
                    <a:pt x="1919" y="1567"/>
                    <a:pt x="1926" y="1560"/>
                    <a:pt x="1933" y="1557"/>
                  </a:cubicBezTo>
                  <a:lnTo>
                    <a:pt x="1936" y="1553"/>
                  </a:lnTo>
                  <a:cubicBezTo>
                    <a:pt x="1943" y="1550"/>
                    <a:pt x="1950" y="1543"/>
                    <a:pt x="1961" y="1539"/>
                  </a:cubicBezTo>
                  <a:lnTo>
                    <a:pt x="1968" y="1536"/>
                  </a:lnTo>
                  <a:lnTo>
                    <a:pt x="1989" y="1525"/>
                  </a:lnTo>
                  <a:lnTo>
                    <a:pt x="1996" y="1522"/>
                  </a:lnTo>
                  <a:lnTo>
                    <a:pt x="2024" y="1511"/>
                  </a:lnTo>
                  <a:lnTo>
                    <a:pt x="2031" y="1511"/>
                  </a:lnTo>
                  <a:lnTo>
                    <a:pt x="2055" y="1504"/>
                  </a:lnTo>
                  <a:lnTo>
                    <a:pt x="2062" y="1504"/>
                  </a:lnTo>
                  <a:lnTo>
                    <a:pt x="2094" y="1497"/>
                  </a:lnTo>
                  <a:lnTo>
                    <a:pt x="2097" y="1497"/>
                  </a:lnTo>
                  <a:lnTo>
                    <a:pt x="2122" y="1490"/>
                  </a:lnTo>
                  <a:lnTo>
                    <a:pt x="2125" y="1490"/>
                  </a:lnTo>
                  <a:cubicBezTo>
                    <a:pt x="2122" y="1473"/>
                    <a:pt x="2122" y="1455"/>
                    <a:pt x="2122" y="1434"/>
                  </a:cubicBezTo>
                  <a:lnTo>
                    <a:pt x="2122" y="1420"/>
                  </a:lnTo>
                  <a:cubicBezTo>
                    <a:pt x="2122" y="1413"/>
                    <a:pt x="2122" y="1406"/>
                    <a:pt x="2122" y="1399"/>
                  </a:cubicBezTo>
                  <a:cubicBezTo>
                    <a:pt x="2125" y="1392"/>
                    <a:pt x="2125" y="1385"/>
                    <a:pt x="2129" y="1382"/>
                  </a:cubicBezTo>
                  <a:cubicBezTo>
                    <a:pt x="2136" y="1368"/>
                    <a:pt x="2143" y="1357"/>
                    <a:pt x="2153" y="1350"/>
                  </a:cubicBezTo>
                  <a:lnTo>
                    <a:pt x="2157" y="1350"/>
                  </a:lnTo>
                  <a:cubicBezTo>
                    <a:pt x="2164" y="1347"/>
                    <a:pt x="2167" y="1343"/>
                    <a:pt x="2174" y="1340"/>
                  </a:cubicBezTo>
                  <a:cubicBezTo>
                    <a:pt x="2291" y="1308"/>
                    <a:pt x="2413" y="1294"/>
                    <a:pt x="2534" y="1294"/>
                  </a:cubicBezTo>
                  <a:cubicBezTo>
                    <a:pt x="2547" y="1294"/>
                    <a:pt x="2560" y="1294"/>
                    <a:pt x="2573" y="1294"/>
                  </a:cubicBezTo>
                  <a:cubicBezTo>
                    <a:pt x="2647" y="1298"/>
                    <a:pt x="2720" y="1312"/>
                    <a:pt x="2787" y="1340"/>
                  </a:cubicBezTo>
                  <a:cubicBezTo>
                    <a:pt x="2790" y="1343"/>
                    <a:pt x="2797" y="1343"/>
                    <a:pt x="2804" y="1347"/>
                  </a:cubicBezTo>
                  <a:lnTo>
                    <a:pt x="2846" y="1347"/>
                  </a:lnTo>
                  <a:lnTo>
                    <a:pt x="2864" y="1340"/>
                  </a:lnTo>
                  <a:lnTo>
                    <a:pt x="2867" y="1340"/>
                  </a:lnTo>
                  <a:lnTo>
                    <a:pt x="2885" y="1336"/>
                  </a:lnTo>
                  <a:lnTo>
                    <a:pt x="2899" y="1329"/>
                  </a:lnTo>
                  <a:cubicBezTo>
                    <a:pt x="2895" y="1315"/>
                    <a:pt x="2892" y="1305"/>
                    <a:pt x="2885" y="1291"/>
                  </a:cubicBezTo>
                  <a:cubicBezTo>
                    <a:pt x="2769" y="1263"/>
                    <a:pt x="2685" y="1021"/>
                    <a:pt x="2682" y="902"/>
                  </a:cubicBezTo>
                  <a:cubicBezTo>
                    <a:pt x="2678" y="787"/>
                    <a:pt x="2748" y="759"/>
                    <a:pt x="2776" y="752"/>
                  </a:cubicBezTo>
                  <a:cubicBezTo>
                    <a:pt x="2804" y="745"/>
                    <a:pt x="2867" y="650"/>
                    <a:pt x="2909" y="587"/>
                  </a:cubicBezTo>
                  <a:cubicBezTo>
                    <a:pt x="2993" y="465"/>
                    <a:pt x="3088" y="325"/>
                    <a:pt x="3207" y="286"/>
                  </a:cubicBezTo>
                  <a:cubicBezTo>
                    <a:pt x="3221" y="283"/>
                    <a:pt x="3235" y="276"/>
                    <a:pt x="3245" y="268"/>
                  </a:cubicBezTo>
                  <a:lnTo>
                    <a:pt x="3228" y="261"/>
                  </a:lnTo>
                  <a:lnTo>
                    <a:pt x="3207" y="251"/>
                  </a:lnTo>
                  <a:lnTo>
                    <a:pt x="3186" y="237"/>
                  </a:lnTo>
                  <a:lnTo>
                    <a:pt x="3168" y="230"/>
                  </a:lnTo>
                  <a:lnTo>
                    <a:pt x="3144" y="219"/>
                  </a:lnTo>
                  <a:lnTo>
                    <a:pt x="3130" y="216"/>
                  </a:lnTo>
                  <a:lnTo>
                    <a:pt x="3105" y="202"/>
                  </a:lnTo>
                  <a:lnTo>
                    <a:pt x="3095" y="198"/>
                  </a:lnTo>
                  <a:lnTo>
                    <a:pt x="3070" y="188"/>
                  </a:lnTo>
                  <a:lnTo>
                    <a:pt x="3060" y="184"/>
                  </a:lnTo>
                  <a:lnTo>
                    <a:pt x="3046" y="174"/>
                  </a:lnTo>
                  <a:lnTo>
                    <a:pt x="3035" y="170"/>
                  </a:lnTo>
                  <a:lnTo>
                    <a:pt x="3025" y="163"/>
                  </a:lnTo>
                  <a:lnTo>
                    <a:pt x="3018" y="160"/>
                  </a:lnTo>
                  <a:lnTo>
                    <a:pt x="3011" y="153"/>
                  </a:lnTo>
                  <a:lnTo>
                    <a:pt x="3004" y="149"/>
                  </a:lnTo>
                  <a:lnTo>
                    <a:pt x="2997" y="142"/>
                  </a:lnTo>
                  <a:lnTo>
                    <a:pt x="2990" y="139"/>
                  </a:lnTo>
                  <a:lnTo>
                    <a:pt x="2983" y="135"/>
                  </a:lnTo>
                  <a:lnTo>
                    <a:pt x="2979" y="132"/>
                  </a:lnTo>
                  <a:lnTo>
                    <a:pt x="2976" y="128"/>
                  </a:lnTo>
                  <a:lnTo>
                    <a:pt x="2972" y="125"/>
                  </a:lnTo>
                  <a:lnTo>
                    <a:pt x="2969" y="121"/>
                  </a:lnTo>
                  <a:lnTo>
                    <a:pt x="2965" y="118"/>
                  </a:lnTo>
                  <a:lnTo>
                    <a:pt x="2962" y="114"/>
                  </a:lnTo>
                  <a:lnTo>
                    <a:pt x="2962" y="111"/>
                  </a:lnTo>
                  <a:lnTo>
                    <a:pt x="2962" y="107"/>
                  </a:lnTo>
                  <a:lnTo>
                    <a:pt x="2962" y="104"/>
                  </a:lnTo>
                  <a:cubicBezTo>
                    <a:pt x="2948" y="83"/>
                    <a:pt x="2881" y="44"/>
                    <a:pt x="2577" y="6"/>
                  </a:cubicBezTo>
                  <a:cubicBezTo>
                    <a:pt x="2548" y="3"/>
                    <a:pt x="2513" y="1"/>
                    <a:pt x="247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5034;p53">
              <a:extLst>
                <a:ext uri="{FF2B5EF4-FFF2-40B4-BE49-F238E27FC236}">
                  <a16:creationId xmlns:a16="http://schemas.microsoft.com/office/drawing/2014/main" id="{743A30DD-7682-435D-8EB1-EF05D424F8A9}"/>
                </a:ext>
              </a:extLst>
            </p:cNvPr>
            <p:cNvSpPr/>
            <p:nvPr/>
          </p:nvSpPr>
          <p:spPr>
            <a:xfrm>
              <a:off x="2240994" y="1708500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0" y="29"/>
                  </a:moveTo>
                  <a:cubicBezTo>
                    <a:pt x="4" y="18"/>
                    <a:pt x="14" y="8"/>
                    <a:pt x="25" y="1"/>
                  </a:cubicBezTo>
                  <a:cubicBezTo>
                    <a:pt x="14" y="8"/>
                    <a:pt x="4" y="18"/>
                    <a:pt x="0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5035;p53">
              <a:extLst>
                <a:ext uri="{FF2B5EF4-FFF2-40B4-BE49-F238E27FC236}">
                  <a16:creationId xmlns:a16="http://schemas.microsoft.com/office/drawing/2014/main" id="{0EC4B6A3-946C-42EC-97A0-A3322075B0BE}"/>
                </a:ext>
              </a:extLst>
            </p:cNvPr>
            <p:cNvSpPr/>
            <p:nvPr/>
          </p:nvSpPr>
          <p:spPr>
            <a:xfrm>
              <a:off x="2250784" y="1708364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5036;p53">
              <a:extLst>
                <a:ext uri="{FF2B5EF4-FFF2-40B4-BE49-F238E27FC236}">
                  <a16:creationId xmlns:a16="http://schemas.microsoft.com/office/drawing/2014/main" id="{716ABC1D-6B8D-410A-8A5B-3BB50BB7E36D}"/>
                </a:ext>
              </a:extLst>
            </p:cNvPr>
            <p:cNvSpPr/>
            <p:nvPr/>
          </p:nvSpPr>
          <p:spPr>
            <a:xfrm>
              <a:off x="2240845" y="1709600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5037;p53">
              <a:extLst>
                <a:ext uri="{FF2B5EF4-FFF2-40B4-BE49-F238E27FC236}">
                  <a16:creationId xmlns:a16="http://schemas.microsoft.com/office/drawing/2014/main" id="{37D4AFBF-70C3-4E78-A579-AE5D76BD3817}"/>
                </a:ext>
              </a:extLst>
            </p:cNvPr>
            <p:cNvSpPr/>
            <p:nvPr/>
          </p:nvSpPr>
          <p:spPr>
            <a:xfrm>
              <a:off x="2251015" y="1708269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5038;p53">
              <a:extLst>
                <a:ext uri="{FF2B5EF4-FFF2-40B4-BE49-F238E27FC236}">
                  <a16:creationId xmlns:a16="http://schemas.microsoft.com/office/drawing/2014/main" id="{F7B877E8-4E10-4084-8637-5CD783CC7CCB}"/>
                </a:ext>
              </a:extLst>
            </p:cNvPr>
            <p:cNvSpPr/>
            <p:nvPr/>
          </p:nvSpPr>
          <p:spPr>
            <a:xfrm>
              <a:off x="2251259" y="170821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1"/>
                  </a:moveTo>
                  <a:lnTo>
                    <a:pt x="14" y="1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5039;p53">
              <a:extLst>
                <a:ext uri="{FF2B5EF4-FFF2-40B4-BE49-F238E27FC236}">
                  <a16:creationId xmlns:a16="http://schemas.microsoft.com/office/drawing/2014/main" id="{AFDB1321-F363-4E36-AE63-587BAC4D4394}"/>
                </a:ext>
              </a:extLst>
            </p:cNvPr>
            <p:cNvSpPr/>
            <p:nvPr/>
          </p:nvSpPr>
          <p:spPr>
            <a:xfrm>
              <a:off x="2241605" y="1707644"/>
              <a:ext cx="5485" cy="679"/>
            </a:xfrm>
            <a:custGeom>
              <a:avLst/>
              <a:gdLst/>
              <a:ahLst/>
              <a:cxnLst/>
              <a:rect l="l" t="t" r="r" b="b"/>
              <a:pathLst>
                <a:path w="404" h="50" extrusionOk="0">
                  <a:moveTo>
                    <a:pt x="1" y="50"/>
                  </a:moveTo>
                  <a:lnTo>
                    <a:pt x="1" y="50"/>
                  </a:lnTo>
                  <a:cubicBezTo>
                    <a:pt x="134" y="15"/>
                    <a:pt x="267" y="1"/>
                    <a:pt x="403" y="4"/>
                  </a:cubicBezTo>
                  <a:cubicBezTo>
                    <a:pt x="267" y="1"/>
                    <a:pt x="134" y="15"/>
                    <a:pt x="1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5040;p53">
              <a:extLst>
                <a:ext uri="{FF2B5EF4-FFF2-40B4-BE49-F238E27FC236}">
                  <a16:creationId xmlns:a16="http://schemas.microsoft.com/office/drawing/2014/main" id="{CB644DC6-D84F-4993-8332-1149481AFD9C}"/>
                </a:ext>
              </a:extLst>
            </p:cNvPr>
            <p:cNvSpPr/>
            <p:nvPr/>
          </p:nvSpPr>
          <p:spPr>
            <a:xfrm>
              <a:off x="2241375" y="1708310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"/>
                  </a:moveTo>
                  <a:cubicBezTo>
                    <a:pt x="11" y="4"/>
                    <a:pt x="4" y="8"/>
                    <a:pt x="0" y="11"/>
                  </a:cubicBezTo>
                  <a:cubicBezTo>
                    <a:pt x="4" y="8"/>
                    <a:pt x="11" y="4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5041;p53">
              <a:extLst>
                <a:ext uri="{FF2B5EF4-FFF2-40B4-BE49-F238E27FC236}">
                  <a16:creationId xmlns:a16="http://schemas.microsoft.com/office/drawing/2014/main" id="{68825B4B-0324-4568-8C13-22FACF66FDDD}"/>
                </a:ext>
              </a:extLst>
            </p:cNvPr>
            <p:cNvSpPr/>
            <p:nvPr/>
          </p:nvSpPr>
          <p:spPr>
            <a:xfrm>
              <a:off x="2250444" y="1708405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2" y="1"/>
                  </a:moveTo>
                  <a:cubicBezTo>
                    <a:pt x="15" y="4"/>
                    <a:pt x="8" y="4"/>
                    <a:pt x="1" y="1"/>
                  </a:cubicBezTo>
                  <a:cubicBezTo>
                    <a:pt x="8" y="4"/>
                    <a:pt x="15" y="4"/>
                    <a:pt x="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5042;p53">
              <a:extLst>
                <a:ext uri="{FF2B5EF4-FFF2-40B4-BE49-F238E27FC236}">
                  <a16:creationId xmlns:a16="http://schemas.microsoft.com/office/drawing/2014/main" id="{C3F71AE3-F079-473D-BEE5-73A4608E2A7C}"/>
                </a:ext>
              </a:extLst>
            </p:cNvPr>
            <p:cNvSpPr/>
            <p:nvPr/>
          </p:nvSpPr>
          <p:spPr>
            <a:xfrm>
              <a:off x="2250214" y="170845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5043;p53">
              <a:extLst>
                <a:ext uri="{FF2B5EF4-FFF2-40B4-BE49-F238E27FC236}">
                  <a16:creationId xmlns:a16="http://schemas.microsoft.com/office/drawing/2014/main" id="{61AD9CA0-9085-410E-9FCB-CE745B285B2B}"/>
                </a:ext>
              </a:extLst>
            </p:cNvPr>
            <p:cNvSpPr/>
            <p:nvPr/>
          </p:nvSpPr>
          <p:spPr>
            <a:xfrm>
              <a:off x="2240899" y="170893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0"/>
                  </a:moveTo>
                  <a:cubicBezTo>
                    <a:pt x="4" y="4"/>
                    <a:pt x="0" y="11"/>
                    <a:pt x="0" y="18"/>
                  </a:cubicBezTo>
                  <a:cubicBezTo>
                    <a:pt x="0" y="11"/>
                    <a:pt x="4" y="4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5044;p53">
              <a:extLst>
                <a:ext uri="{FF2B5EF4-FFF2-40B4-BE49-F238E27FC236}">
                  <a16:creationId xmlns:a16="http://schemas.microsoft.com/office/drawing/2014/main" id="{4A0AD07A-84B5-4D34-BF9B-E93344CBDB9A}"/>
                </a:ext>
              </a:extLst>
            </p:cNvPr>
            <p:cNvSpPr/>
            <p:nvPr/>
          </p:nvSpPr>
          <p:spPr>
            <a:xfrm>
              <a:off x="2249928" y="170836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cubicBezTo>
                    <a:pt x="11" y="4"/>
                    <a:pt x="7" y="0"/>
                    <a:pt x="0" y="0"/>
                  </a:cubicBezTo>
                  <a:cubicBezTo>
                    <a:pt x="7" y="0"/>
                    <a:pt x="11" y="4"/>
                    <a:pt x="18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5045;p53">
              <a:extLst>
                <a:ext uri="{FF2B5EF4-FFF2-40B4-BE49-F238E27FC236}">
                  <a16:creationId xmlns:a16="http://schemas.microsoft.com/office/drawing/2014/main" id="{EB13B0D5-895B-4ADE-860D-2086A3DA2946}"/>
                </a:ext>
              </a:extLst>
            </p:cNvPr>
            <p:cNvSpPr/>
            <p:nvPr/>
          </p:nvSpPr>
          <p:spPr>
            <a:xfrm>
              <a:off x="2240845" y="170916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1"/>
                  </a:moveTo>
                  <a:cubicBezTo>
                    <a:pt x="1" y="8"/>
                    <a:pt x="1" y="15"/>
                    <a:pt x="1" y="22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5046;p53">
              <a:extLst>
                <a:ext uri="{FF2B5EF4-FFF2-40B4-BE49-F238E27FC236}">
                  <a16:creationId xmlns:a16="http://schemas.microsoft.com/office/drawing/2014/main" id="{7C96EC46-49BB-42E7-A547-08C49A73323B}"/>
                </a:ext>
              </a:extLst>
            </p:cNvPr>
            <p:cNvSpPr/>
            <p:nvPr/>
          </p:nvSpPr>
          <p:spPr>
            <a:xfrm>
              <a:off x="2255631" y="169357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5047;p53">
              <a:extLst>
                <a:ext uri="{FF2B5EF4-FFF2-40B4-BE49-F238E27FC236}">
                  <a16:creationId xmlns:a16="http://schemas.microsoft.com/office/drawing/2014/main" id="{6785CD8F-CFC2-4CB7-ACDB-E4A66BAC9BE4}"/>
                </a:ext>
              </a:extLst>
            </p:cNvPr>
            <p:cNvSpPr/>
            <p:nvPr/>
          </p:nvSpPr>
          <p:spPr>
            <a:xfrm>
              <a:off x="2238849" y="1689396"/>
              <a:ext cx="8187" cy="2200"/>
            </a:xfrm>
            <a:custGeom>
              <a:avLst/>
              <a:gdLst/>
              <a:ahLst/>
              <a:cxnLst/>
              <a:rect l="l" t="t" r="r" b="b"/>
              <a:pathLst>
                <a:path w="603" h="162" extrusionOk="0">
                  <a:moveTo>
                    <a:pt x="603" y="0"/>
                  </a:moveTo>
                  <a:lnTo>
                    <a:pt x="592" y="63"/>
                  </a:lnTo>
                  <a:cubicBezTo>
                    <a:pt x="565" y="60"/>
                    <a:pt x="531" y="58"/>
                    <a:pt x="492" y="58"/>
                  </a:cubicBezTo>
                  <a:cubicBezTo>
                    <a:pt x="395" y="58"/>
                    <a:pt x="271" y="69"/>
                    <a:pt x="169" y="91"/>
                  </a:cubicBezTo>
                  <a:lnTo>
                    <a:pt x="169" y="91"/>
                  </a:lnTo>
                  <a:cubicBezTo>
                    <a:pt x="265" y="70"/>
                    <a:pt x="382" y="60"/>
                    <a:pt x="478" y="60"/>
                  </a:cubicBezTo>
                  <a:cubicBezTo>
                    <a:pt x="523" y="60"/>
                    <a:pt x="564" y="63"/>
                    <a:pt x="596" y="67"/>
                  </a:cubicBezTo>
                  <a:lnTo>
                    <a:pt x="603" y="0"/>
                  </a:lnTo>
                  <a:close/>
                  <a:moveTo>
                    <a:pt x="169" y="91"/>
                  </a:moveTo>
                  <a:cubicBezTo>
                    <a:pt x="93" y="108"/>
                    <a:pt x="30" y="131"/>
                    <a:pt x="1" y="161"/>
                  </a:cubicBezTo>
                  <a:cubicBezTo>
                    <a:pt x="30" y="131"/>
                    <a:pt x="93" y="108"/>
                    <a:pt x="169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5048;p53">
              <a:extLst>
                <a:ext uri="{FF2B5EF4-FFF2-40B4-BE49-F238E27FC236}">
                  <a16:creationId xmlns:a16="http://schemas.microsoft.com/office/drawing/2014/main" id="{691F6DEA-93A9-4B25-9948-C51815F639B8}"/>
                </a:ext>
              </a:extLst>
            </p:cNvPr>
            <p:cNvSpPr/>
            <p:nvPr/>
          </p:nvSpPr>
          <p:spPr>
            <a:xfrm>
              <a:off x="2247023" y="1689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5049;p53">
              <a:extLst>
                <a:ext uri="{FF2B5EF4-FFF2-40B4-BE49-F238E27FC236}">
                  <a16:creationId xmlns:a16="http://schemas.microsoft.com/office/drawing/2014/main" id="{41FC4E67-9918-4713-BACE-65CD96F96D82}"/>
                </a:ext>
              </a:extLst>
            </p:cNvPr>
            <p:cNvSpPr/>
            <p:nvPr/>
          </p:nvSpPr>
          <p:spPr>
            <a:xfrm>
              <a:off x="2213283" y="169019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5050;p53">
              <a:extLst>
                <a:ext uri="{FF2B5EF4-FFF2-40B4-BE49-F238E27FC236}">
                  <a16:creationId xmlns:a16="http://schemas.microsoft.com/office/drawing/2014/main" id="{F8373F53-3D9E-47A6-829E-D3A4FE296604}"/>
                </a:ext>
              </a:extLst>
            </p:cNvPr>
            <p:cNvSpPr/>
            <p:nvPr/>
          </p:nvSpPr>
          <p:spPr>
            <a:xfrm>
              <a:off x="2253581" y="169266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5051;p53">
              <a:extLst>
                <a:ext uri="{FF2B5EF4-FFF2-40B4-BE49-F238E27FC236}">
                  <a16:creationId xmlns:a16="http://schemas.microsoft.com/office/drawing/2014/main" id="{6F3F8730-B104-47A4-9147-869A5C75B538}"/>
                </a:ext>
              </a:extLst>
            </p:cNvPr>
            <p:cNvSpPr/>
            <p:nvPr/>
          </p:nvSpPr>
          <p:spPr>
            <a:xfrm>
              <a:off x="2214233" y="1690822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5052;p53">
              <a:extLst>
                <a:ext uri="{FF2B5EF4-FFF2-40B4-BE49-F238E27FC236}">
                  <a16:creationId xmlns:a16="http://schemas.microsoft.com/office/drawing/2014/main" id="{BAAC6A8C-7E5C-4DE7-B55C-287A5D40B707}"/>
                </a:ext>
              </a:extLst>
            </p:cNvPr>
            <p:cNvSpPr/>
            <p:nvPr/>
          </p:nvSpPr>
          <p:spPr>
            <a:xfrm>
              <a:off x="2253296" y="169253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5053;p53">
              <a:extLst>
                <a:ext uri="{FF2B5EF4-FFF2-40B4-BE49-F238E27FC236}">
                  <a16:creationId xmlns:a16="http://schemas.microsoft.com/office/drawing/2014/main" id="{FBA5B857-AC2D-4E8C-A3DF-2C3CE2D32009}"/>
                </a:ext>
              </a:extLst>
            </p:cNvPr>
            <p:cNvSpPr/>
            <p:nvPr/>
          </p:nvSpPr>
          <p:spPr>
            <a:xfrm>
              <a:off x="2254056" y="169291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0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5054;p53">
              <a:extLst>
                <a:ext uri="{FF2B5EF4-FFF2-40B4-BE49-F238E27FC236}">
                  <a16:creationId xmlns:a16="http://schemas.microsoft.com/office/drawing/2014/main" id="{9B1B4AFD-2354-4C60-A38A-6FFEA0AA9F5F}"/>
                </a:ext>
              </a:extLst>
            </p:cNvPr>
            <p:cNvSpPr/>
            <p:nvPr/>
          </p:nvSpPr>
          <p:spPr>
            <a:xfrm>
              <a:off x="2253011" y="169238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5055;p53">
              <a:extLst>
                <a:ext uri="{FF2B5EF4-FFF2-40B4-BE49-F238E27FC236}">
                  <a16:creationId xmlns:a16="http://schemas.microsoft.com/office/drawing/2014/main" id="{A2B1F4CB-B5B2-449D-AA67-8D934AC4BA42}"/>
                </a:ext>
              </a:extLst>
            </p:cNvPr>
            <p:cNvSpPr/>
            <p:nvPr/>
          </p:nvSpPr>
          <p:spPr>
            <a:xfrm>
              <a:off x="2213758" y="169048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5056;p53">
              <a:extLst>
                <a:ext uri="{FF2B5EF4-FFF2-40B4-BE49-F238E27FC236}">
                  <a16:creationId xmlns:a16="http://schemas.microsoft.com/office/drawing/2014/main" id="{7CC22723-2882-4BE5-B6A0-247E507B531C}"/>
                </a:ext>
              </a:extLst>
            </p:cNvPr>
            <p:cNvSpPr/>
            <p:nvPr/>
          </p:nvSpPr>
          <p:spPr>
            <a:xfrm>
              <a:off x="2214708" y="169124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5057;p53">
              <a:extLst>
                <a:ext uri="{FF2B5EF4-FFF2-40B4-BE49-F238E27FC236}">
                  <a16:creationId xmlns:a16="http://schemas.microsoft.com/office/drawing/2014/main" id="{FB88ECF7-566E-42B3-AC20-CFA2747AF001}"/>
                </a:ext>
              </a:extLst>
            </p:cNvPr>
            <p:cNvSpPr/>
            <p:nvPr/>
          </p:nvSpPr>
          <p:spPr>
            <a:xfrm>
              <a:off x="2252820" y="1692247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5058;p53">
              <a:extLst>
                <a:ext uri="{FF2B5EF4-FFF2-40B4-BE49-F238E27FC236}">
                  <a16:creationId xmlns:a16="http://schemas.microsoft.com/office/drawing/2014/main" id="{B4AB54CF-2E45-4A80-8C91-34F93906316C}"/>
                </a:ext>
              </a:extLst>
            </p:cNvPr>
            <p:cNvSpPr/>
            <p:nvPr/>
          </p:nvSpPr>
          <p:spPr>
            <a:xfrm>
              <a:off x="2254531" y="1693144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5059;p53">
              <a:extLst>
                <a:ext uri="{FF2B5EF4-FFF2-40B4-BE49-F238E27FC236}">
                  <a16:creationId xmlns:a16="http://schemas.microsoft.com/office/drawing/2014/main" id="{C4690852-99D6-4774-B436-D17A6829D72F}"/>
                </a:ext>
              </a:extLst>
            </p:cNvPr>
            <p:cNvSpPr/>
            <p:nvPr/>
          </p:nvSpPr>
          <p:spPr>
            <a:xfrm>
              <a:off x="2255061" y="1693334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5060;p53">
              <a:extLst>
                <a:ext uri="{FF2B5EF4-FFF2-40B4-BE49-F238E27FC236}">
                  <a16:creationId xmlns:a16="http://schemas.microsoft.com/office/drawing/2014/main" id="{461394D0-B099-43CB-BC3F-2DB6513CC018}"/>
                </a:ext>
              </a:extLst>
            </p:cNvPr>
            <p:cNvSpPr/>
            <p:nvPr/>
          </p:nvSpPr>
          <p:spPr>
            <a:xfrm>
              <a:off x="2252400" y="169186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5061;p53">
              <a:extLst>
                <a:ext uri="{FF2B5EF4-FFF2-40B4-BE49-F238E27FC236}">
                  <a16:creationId xmlns:a16="http://schemas.microsoft.com/office/drawing/2014/main" id="{E79DF21E-9F3B-49BF-86A0-6B13E3CF8473}"/>
                </a:ext>
              </a:extLst>
            </p:cNvPr>
            <p:cNvSpPr/>
            <p:nvPr/>
          </p:nvSpPr>
          <p:spPr>
            <a:xfrm>
              <a:off x="2252495" y="1692003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1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5062;p53">
              <a:extLst>
                <a:ext uri="{FF2B5EF4-FFF2-40B4-BE49-F238E27FC236}">
                  <a16:creationId xmlns:a16="http://schemas.microsoft.com/office/drawing/2014/main" id="{C35E04C8-98B5-4F75-9160-97E9BC04462B}"/>
                </a:ext>
              </a:extLst>
            </p:cNvPr>
            <p:cNvSpPr/>
            <p:nvPr/>
          </p:nvSpPr>
          <p:spPr>
            <a:xfrm>
              <a:off x="2252305" y="169181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5063;p53">
              <a:extLst>
                <a:ext uri="{FF2B5EF4-FFF2-40B4-BE49-F238E27FC236}">
                  <a16:creationId xmlns:a16="http://schemas.microsoft.com/office/drawing/2014/main" id="{53B813A6-4D51-4EE3-AC82-7B45030AA79E}"/>
                </a:ext>
              </a:extLst>
            </p:cNvPr>
            <p:cNvSpPr/>
            <p:nvPr/>
          </p:nvSpPr>
          <p:spPr>
            <a:xfrm>
              <a:off x="2252250" y="1691718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5064;p53">
              <a:extLst>
                <a:ext uri="{FF2B5EF4-FFF2-40B4-BE49-F238E27FC236}">
                  <a16:creationId xmlns:a16="http://schemas.microsoft.com/office/drawing/2014/main" id="{28C7CDBD-D612-4FBD-A03F-48A9F2B8423E}"/>
                </a:ext>
              </a:extLst>
            </p:cNvPr>
            <p:cNvSpPr/>
            <p:nvPr/>
          </p:nvSpPr>
          <p:spPr>
            <a:xfrm>
              <a:off x="2252209" y="16916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5065;p53">
              <a:extLst>
                <a:ext uri="{FF2B5EF4-FFF2-40B4-BE49-F238E27FC236}">
                  <a16:creationId xmlns:a16="http://schemas.microsoft.com/office/drawing/2014/main" id="{6F0AC834-A260-44B0-A7E1-F243264295F5}"/>
                </a:ext>
              </a:extLst>
            </p:cNvPr>
            <p:cNvSpPr/>
            <p:nvPr/>
          </p:nvSpPr>
          <p:spPr>
            <a:xfrm>
              <a:off x="2252630" y="169209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5066;p53">
              <a:extLst>
                <a:ext uri="{FF2B5EF4-FFF2-40B4-BE49-F238E27FC236}">
                  <a16:creationId xmlns:a16="http://schemas.microsoft.com/office/drawing/2014/main" id="{9ABA3E34-9C2D-4C9C-BAC8-278A41518D3B}"/>
                </a:ext>
              </a:extLst>
            </p:cNvPr>
            <p:cNvSpPr/>
            <p:nvPr/>
          </p:nvSpPr>
          <p:spPr>
            <a:xfrm>
              <a:off x="2198782" y="1705988"/>
              <a:ext cx="18031" cy="12274"/>
            </a:xfrm>
            <a:custGeom>
              <a:avLst/>
              <a:gdLst/>
              <a:ahLst/>
              <a:cxnLst/>
              <a:rect l="l" t="t" r="r" b="b"/>
              <a:pathLst>
                <a:path w="1328" h="904" extrusionOk="0">
                  <a:moveTo>
                    <a:pt x="904" y="0"/>
                  </a:moveTo>
                  <a:cubicBezTo>
                    <a:pt x="837" y="11"/>
                    <a:pt x="764" y="25"/>
                    <a:pt x="694" y="35"/>
                  </a:cubicBezTo>
                  <a:lnTo>
                    <a:pt x="690" y="35"/>
                  </a:lnTo>
                  <a:lnTo>
                    <a:pt x="655" y="42"/>
                  </a:lnTo>
                  <a:lnTo>
                    <a:pt x="652" y="42"/>
                  </a:lnTo>
                  <a:lnTo>
                    <a:pt x="617" y="49"/>
                  </a:lnTo>
                  <a:lnTo>
                    <a:pt x="582" y="56"/>
                  </a:lnTo>
                  <a:cubicBezTo>
                    <a:pt x="305" y="105"/>
                    <a:pt x="49" y="158"/>
                    <a:pt x="46" y="158"/>
                  </a:cubicBezTo>
                  <a:lnTo>
                    <a:pt x="46" y="161"/>
                  </a:lnTo>
                  <a:cubicBezTo>
                    <a:pt x="39" y="182"/>
                    <a:pt x="35" y="203"/>
                    <a:pt x="28" y="221"/>
                  </a:cubicBezTo>
                  <a:lnTo>
                    <a:pt x="28" y="231"/>
                  </a:lnTo>
                  <a:cubicBezTo>
                    <a:pt x="25" y="252"/>
                    <a:pt x="21" y="273"/>
                    <a:pt x="18" y="291"/>
                  </a:cubicBezTo>
                  <a:lnTo>
                    <a:pt x="18" y="301"/>
                  </a:lnTo>
                  <a:cubicBezTo>
                    <a:pt x="14" y="319"/>
                    <a:pt x="11" y="340"/>
                    <a:pt x="7" y="361"/>
                  </a:cubicBezTo>
                  <a:lnTo>
                    <a:pt x="7" y="364"/>
                  </a:lnTo>
                  <a:cubicBezTo>
                    <a:pt x="7" y="382"/>
                    <a:pt x="4" y="403"/>
                    <a:pt x="0" y="424"/>
                  </a:cubicBezTo>
                  <a:cubicBezTo>
                    <a:pt x="0" y="445"/>
                    <a:pt x="0" y="462"/>
                    <a:pt x="0" y="480"/>
                  </a:cubicBezTo>
                  <a:lnTo>
                    <a:pt x="0" y="487"/>
                  </a:lnTo>
                  <a:lnTo>
                    <a:pt x="0" y="532"/>
                  </a:lnTo>
                  <a:lnTo>
                    <a:pt x="0" y="539"/>
                  </a:lnTo>
                  <a:cubicBezTo>
                    <a:pt x="0" y="553"/>
                    <a:pt x="0" y="567"/>
                    <a:pt x="4" y="581"/>
                  </a:cubicBezTo>
                  <a:lnTo>
                    <a:pt x="4" y="585"/>
                  </a:lnTo>
                  <a:cubicBezTo>
                    <a:pt x="4" y="599"/>
                    <a:pt x="7" y="609"/>
                    <a:pt x="11" y="620"/>
                  </a:cubicBezTo>
                  <a:cubicBezTo>
                    <a:pt x="14" y="634"/>
                    <a:pt x="18" y="644"/>
                    <a:pt x="25" y="658"/>
                  </a:cubicBezTo>
                  <a:cubicBezTo>
                    <a:pt x="25" y="662"/>
                    <a:pt x="28" y="665"/>
                    <a:pt x="32" y="669"/>
                  </a:cubicBezTo>
                  <a:cubicBezTo>
                    <a:pt x="32" y="676"/>
                    <a:pt x="39" y="686"/>
                    <a:pt x="42" y="693"/>
                  </a:cubicBezTo>
                  <a:cubicBezTo>
                    <a:pt x="49" y="700"/>
                    <a:pt x="49" y="704"/>
                    <a:pt x="53" y="707"/>
                  </a:cubicBezTo>
                  <a:cubicBezTo>
                    <a:pt x="56" y="711"/>
                    <a:pt x="63" y="721"/>
                    <a:pt x="70" y="728"/>
                  </a:cubicBezTo>
                  <a:lnTo>
                    <a:pt x="84" y="742"/>
                  </a:lnTo>
                  <a:lnTo>
                    <a:pt x="102" y="763"/>
                  </a:lnTo>
                  <a:lnTo>
                    <a:pt x="119" y="777"/>
                  </a:lnTo>
                  <a:lnTo>
                    <a:pt x="141" y="798"/>
                  </a:lnTo>
                  <a:lnTo>
                    <a:pt x="162" y="816"/>
                  </a:lnTo>
                  <a:lnTo>
                    <a:pt x="186" y="837"/>
                  </a:lnTo>
                  <a:lnTo>
                    <a:pt x="207" y="854"/>
                  </a:lnTo>
                  <a:lnTo>
                    <a:pt x="235" y="875"/>
                  </a:lnTo>
                  <a:lnTo>
                    <a:pt x="260" y="893"/>
                  </a:lnTo>
                  <a:lnTo>
                    <a:pt x="274" y="903"/>
                  </a:lnTo>
                  <a:cubicBezTo>
                    <a:pt x="288" y="900"/>
                    <a:pt x="302" y="900"/>
                    <a:pt x="316" y="896"/>
                  </a:cubicBezTo>
                  <a:lnTo>
                    <a:pt x="519" y="896"/>
                  </a:lnTo>
                  <a:cubicBezTo>
                    <a:pt x="536" y="896"/>
                    <a:pt x="550" y="896"/>
                    <a:pt x="564" y="893"/>
                  </a:cubicBezTo>
                  <a:cubicBezTo>
                    <a:pt x="578" y="889"/>
                    <a:pt x="592" y="886"/>
                    <a:pt x="606" y="882"/>
                  </a:cubicBezTo>
                  <a:cubicBezTo>
                    <a:pt x="655" y="868"/>
                    <a:pt x="701" y="837"/>
                    <a:pt x="732" y="795"/>
                  </a:cubicBezTo>
                  <a:cubicBezTo>
                    <a:pt x="760" y="764"/>
                    <a:pt x="803" y="718"/>
                    <a:pt x="859" y="718"/>
                  </a:cubicBezTo>
                  <a:cubicBezTo>
                    <a:pt x="873" y="718"/>
                    <a:pt x="888" y="721"/>
                    <a:pt x="904" y="728"/>
                  </a:cubicBezTo>
                  <a:lnTo>
                    <a:pt x="918" y="728"/>
                  </a:lnTo>
                  <a:cubicBezTo>
                    <a:pt x="995" y="718"/>
                    <a:pt x="1187" y="627"/>
                    <a:pt x="1282" y="560"/>
                  </a:cubicBezTo>
                  <a:lnTo>
                    <a:pt x="1285" y="560"/>
                  </a:lnTo>
                  <a:lnTo>
                    <a:pt x="1303" y="546"/>
                  </a:lnTo>
                  <a:lnTo>
                    <a:pt x="1306" y="543"/>
                  </a:lnTo>
                  <a:lnTo>
                    <a:pt x="1317" y="536"/>
                  </a:lnTo>
                  <a:lnTo>
                    <a:pt x="1324" y="529"/>
                  </a:lnTo>
                  <a:lnTo>
                    <a:pt x="1327" y="525"/>
                  </a:lnTo>
                  <a:lnTo>
                    <a:pt x="1324" y="525"/>
                  </a:lnTo>
                  <a:lnTo>
                    <a:pt x="1317" y="515"/>
                  </a:lnTo>
                  <a:lnTo>
                    <a:pt x="1313" y="511"/>
                  </a:lnTo>
                  <a:lnTo>
                    <a:pt x="1303" y="504"/>
                  </a:lnTo>
                  <a:cubicBezTo>
                    <a:pt x="1264" y="476"/>
                    <a:pt x="1236" y="434"/>
                    <a:pt x="1222" y="389"/>
                  </a:cubicBezTo>
                  <a:cubicBezTo>
                    <a:pt x="1219" y="378"/>
                    <a:pt x="1187" y="315"/>
                    <a:pt x="953" y="88"/>
                  </a:cubicBezTo>
                  <a:lnTo>
                    <a:pt x="939" y="74"/>
                  </a:lnTo>
                  <a:cubicBezTo>
                    <a:pt x="921" y="53"/>
                    <a:pt x="911" y="28"/>
                    <a:pt x="9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5067;p53">
              <a:extLst>
                <a:ext uri="{FF2B5EF4-FFF2-40B4-BE49-F238E27FC236}">
                  <a16:creationId xmlns:a16="http://schemas.microsoft.com/office/drawing/2014/main" id="{C1A97702-F2C2-4EF8-932E-902B8B1F0042}"/>
                </a:ext>
              </a:extLst>
            </p:cNvPr>
            <p:cNvSpPr/>
            <p:nvPr/>
          </p:nvSpPr>
          <p:spPr>
            <a:xfrm>
              <a:off x="2198823" y="171097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5068;p53">
              <a:extLst>
                <a:ext uri="{FF2B5EF4-FFF2-40B4-BE49-F238E27FC236}">
                  <a16:creationId xmlns:a16="http://schemas.microsoft.com/office/drawing/2014/main" id="{CC11DBCA-FD65-4A68-AD2E-758ED43527FE}"/>
                </a:ext>
              </a:extLst>
            </p:cNvPr>
            <p:cNvSpPr/>
            <p:nvPr/>
          </p:nvSpPr>
          <p:spPr>
            <a:xfrm>
              <a:off x="2198728" y="171178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5069;p53">
              <a:extLst>
                <a:ext uri="{FF2B5EF4-FFF2-40B4-BE49-F238E27FC236}">
                  <a16:creationId xmlns:a16="http://schemas.microsoft.com/office/drawing/2014/main" id="{D6FD7439-FA3C-476B-8AE5-56DB038027AF}"/>
                </a:ext>
              </a:extLst>
            </p:cNvPr>
            <p:cNvSpPr/>
            <p:nvPr/>
          </p:nvSpPr>
          <p:spPr>
            <a:xfrm>
              <a:off x="2198728" y="171391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5070;p53">
              <a:extLst>
                <a:ext uri="{FF2B5EF4-FFF2-40B4-BE49-F238E27FC236}">
                  <a16:creationId xmlns:a16="http://schemas.microsoft.com/office/drawing/2014/main" id="{9DFAE250-F809-484D-BA76-F072A08A7268}"/>
                </a:ext>
              </a:extLst>
            </p:cNvPr>
            <p:cNvSpPr/>
            <p:nvPr/>
          </p:nvSpPr>
          <p:spPr>
            <a:xfrm>
              <a:off x="2202204" y="171815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5" y="1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5071;p53">
              <a:extLst>
                <a:ext uri="{FF2B5EF4-FFF2-40B4-BE49-F238E27FC236}">
                  <a16:creationId xmlns:a16="http://schemas.microsoft.com/office/drawing/2014/main" id="{322BBD12-429E-494A-8D2C-62C9E1DBB1EC}"/>
                </a:ext>
              </a:extLst>
            </p:cNvPr>
            <p:cNvSpPr/>
            <p:nvPr/>
          </p:nvSpPr>
          <p:spPr>
            <a:xfrm>
              <a:off x="2199447" y="1715628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2"/>
                  </a:moveTo>
                  <a:cubicBezTo>
                    <a:pt x="11" y="15"/>
                    <a:pt x="4" y="8"/>
                    <a:pt x="0" y="1"/>
                  </a:cubicBezTo>
                  <a:cubicBezTo>
                    <a:pt x="4" y="8"/>
                    <a:pt x="11" y="15"/>
                    <a:pt x="14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5072;p53">
              <a:extLst>
                <a:ext uri="{FF2B5EF4-FFF2-40B4-BE49-F238E27FC236}">
                  <a16:creationId xmlns:a16="http://schemas.microsoft.com/office/drawing/2014/main" id="{23C32DC4-3BF8-4BD3-AD18-2537D05FCECD}"/>
                </a:ext>
              </a:extLst>
            </p:cNvPr>
            <p:cNvSpPr/>
            <p:nvPr/>
          </p:nvSpPr>
          <p:spPr>
            <a:xfrm>
              <a:off x="2198687" y="171249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ubicBezTo>
                    <a:pt x="0" y="1"/>
                    <a:pt x="0" y="8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5073;p53">
              <a:extLst>
                <a:ext uri="{FF2B5EF4-FFF2-40B4-BE49-F238E27FC236}">
                  <a16:creationId xmlns:a16="http://schemas.microsoft.com/office/drawing/2014/main" id="{3159AE45-2C14-44C6-8476-F1BCD61108AF}"/>
                </a:ext>
              </a:extLst>
            </p:cNvPr>
            <p:cNvSpPr/>
            <p:nvPr/>
          </p:nvSpPr>
          <p:spPr>
            <a:xfrm>
              <a:off x="2199828" y="1716103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5074;p53">
              <a:extLst>
                <a:ext uri="{FF2B5EF4-FFF2-40B4-BE49-F238E27FC236}">
                  <a16:creationId xmlns:a16="http://schemas.microsoft.com/office/drawing/2014/main" id="{5F22B21F-BB90-47C7-B8D7-7C70DED7451D}"/>
                </a:ext>
              </a:extLst>
            </p:cNvPr>
            <p:cNvSpPr/>
            <p:nvPr/>
          </p:nvSpPr>
          <p:spPr>
            <a:xfrm>
              <a:off x="2198687" y="17133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5075;p53">
              <a:extLst>
                <a:ext uri="{FF2B5EF4-FFF2-40B4-BE49-F238E27FC236}">
                  <a16:creationId xmlns:a16="http://schemas.microsoft.com/office/drawing/2014/main" id="{DFD9FF4F-2055-4AF0-9CB8-C2B8B5708669}"/>
                </a:ext>
              </a:extLst>
            </p:cNvPr>
            <p:cNvSpPr/>
            <p:nvPr/>
          </p:nvSpPr>
          <p:spPr>
            <a:xfrm>
              <a:off x="2201538" y="1717583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29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5076;p53">
              <a:extLst>
                <a:ext uri="{FF2B5EF4-FFF2-40B4-BE49-F238E27FC236}">
                  <a16:creationId xmlns:a16="http://schemas.microsoft.com/office/drawing/2014/main" id="{3B57A356-B31A-41DC-8D3C-57E781A3DA85}"/>
                </a:ext>
              </a:extLst>
            </p:cNvPr>
            <p:cNvSpPr/>
            <p:nvPr/>
          </p:nvSpPr>
          <p:spPr>
            <a:xfrm>
              <a:off x="2198918" y="1709980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5077;p53">
              <a:extLst>
                <a:ext uri="{FF2B5EF4-FFF2-40B4-BE49-F238E27FC236}">
                  <a16:creationId xmlns:a16="http://schemas.microsoft.com/office/drawing/2014/main" id="{DDA29FAB-772C-404E-A26D-63267AF2C15B}"/>
                </a:ext>
              </a:extLst>
            </p:cNvPr>
            <p:cNvSpPr/>
            <p:nvPr/>
          </p:nvSpPr>
          <p:spPr>
            <a:xfrm>
              <a:off x="2200873" y="1717108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5078;p53">
              <a:extLst>
                <a:ext uri="{FF2B5EF4-FFF2-40B4-BE49-F238E27FC236}">
                  <a16:creationId xmlns:a16="http://schemas.microsoft.com/office/drawing/2014/main" id="{1288D915-53C7-40D7-B35F-5D61A5374061}"/>
                </a:ext>
              </a:extLst>
            </p:cNvPr>
            <p:cNvSpPr/>
            <p:nvPr/>
          </p:nvSpPr>
          <p:spPr>
            <a:xfrm>
              <a:off x="2198823" y="1714447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15" y="39"/>
                  </a:moveTo>
                  <a:cubicBezTo>
                    <a:pt x="8" y="25"/>
                    <a:pt x="4" y="14"/>
                    <a:pt x="1" y="0"/>
                  </a:cubicBezTo>
                  <a:cubicBezTo>
                    <a:pt x="4" y="14"/>
                    <a:pt x="8" y="25"/>
                    <a:pt x="15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5079;p53">
              <a:extLst>
                <a:ext uri="{FF2B5EF4-FFF2-40B4-BE49-F238E27FC236}">
                  <a16:creationId xmlns:a16="http://schemas.microsoft.com/office/drawing/2014/main" id="{1AD55469-B376-4D77-9ABA-36B1EA32B3C4}"/>
                </a:ext>
              </a:extLst>
            </p:cNvPr>
            <p:cNvSpPr/>
            <p:nvPr/>
          </p:nvSpPr>
          <p:spPr>
            <a:xfrm>
              <a:off x="2200343" y="1716578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5080;p53">
              <a:extLst>
                <a:ext uri="{FF2B5EF4-FFF2-40B4-BE49-F238E27FC236}">
                  <a16:creationId xmlns:a16="http://schemas.microsoft.com/office/drawing/2014/main" id="{F59C03CB-A7FB-4878-A840-2054ACDF7E9C}"/>
                </a:ext>
              </a:extLst>
            </p:cNvPr>
            <p:cNvSpPr/>
            <p:nvPr/>
          </p:nvSpPr>
          <p:spPr>
            <a:xfrm>
              <a:off x="2199108" y="1709029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5081;p53">
              <a:extLst>
                <a:ext uri="{FF2B5EF4-FFF2-40B4-BE49-F238E27FC236}">
                  <a16:creationId xmlns:a16="http://schemas.microsoft.com/office/drawing/2014/main" id="{838D7F60-46CB-4565-B8DC-AF91B7BDE93F}"/>
                </a:ext>
              </a:extLst>
            </p:cNvPr>
            <p:cNvSpPr/>
            <p:nvPr/>
          </p:nvSpPr>
          <p:spPr>
            <a:xfrm>
              <a:off x="2199108" y="1715112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5" y="25"/>
                  </a:moveTo>
                  <a:cubicBezTo>
                    <a:pt x="8" y="18"/>
                    <a:pt x="4" y="7"/>
                    <a:pt x="1" y="0"/>
                  </a:cubicBezTo>
                  <a:cubicBezTo>
                    <a:pt x="4" y="7"/>
                    <a:pt x="8" y="18"/>
                    <a:pt x="15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5082;p53">
              <a:extLst>
                <a:ext uri="{FF2B5EF4-FFF2-40B4-BE49-F238E27FC236}">
                  <a16:creationId xmlns:a16="http://schemas.microsoft.com/office/drawing/2014/main" id="{2F25560D-A370-4625-9ADF-568720422029}"/>
                </a:ext>
              </a:extLst>
            </p:cNvPr>
            <p:cNvSpPr/>
            <p:nvPr/>
          </p:nvSpPr>
          <p:spPr>
            <a:xfrm>
              <a:off x="2199352" y="17082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5083;p53">
              <a:extLst>
                <a:ext uri="{FF2B5EF4-FFF2-40B4-BE49-F238E27FC236}">
                  <a16:creationId xmlns:a16="http://schemas.microsoft.com/office/drawing/2014/main" id="{A283A8F0-D4D8-4EC7-A5B4-987587C0950E}"/>
                </a:ext>
              </a:extLst>
            </p:cNvPr>
            <p:cNvSpPr/>
            <p:nvPr/>
          </p:nvSpPr>
          <p:spPr>
            <a:xfrm>
              <a:off x="2216609" y="171296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5084;p53">
              <a:extLst>
                <a:ext uri="{FF2B5EF4-FFF2-40B4-BE49-F238E27FC236}">
                  <a16:creationId xmlns:a16="http://schemas.microsoft.com/office/drawing/2014/main" id="{2037534C-649E-4A3C-8F12-712741AA7696}"/>
                </a:ext>
              </a:extLst>
            </p:cNvPr>
            <p:cNvSpPr/>
            <p:nvPr/>
          </p:nvSpPr>
          <p:spPr>
            <a:xfrm>
              <a:off x="2216745" y="171311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5085;p53">
              <a:extLst>
                <a:ext uri="{FF2B5EF4-FFF2-40B4-BE49-F238E27FC236}">
                  <a16:creationId xmlns:a16="http://schemas.microsoft.com/office/drawing/2014/main" id="{E7327054-2DBD-4A21-B3F3-13F66F6A5A86}"/>
                </a:ext>
              </a:extLst>
            </p:cNvPr>
            <p:cNvSpPr/>
            <p:nvPr/>
          </p:nvSpPr>
          <p:spPr>
            <a:xfrm>
              <a:off x="2211097" y="1705988"/>
              <a:ext cx="434" cy="1005"/>
            </a:xfrm>
            <a:custGeom>
              <a:avLst/>
              <a:gdLst/>
              <a:ahLst/>
              <a:cxnLst/>
              <a:rect l="l" t="t" r="r" b="b"/>
              <a:pathLst>
                <a:path w="32" h="74" extrusionOk="0">
                  <a:moveTo>
                    <a:pt x="32" y="74"/>
                  </a:moveTo>
                  <a:cubicBezTo>
                    <a:pt x="14" y="53"/>
                    <a:pt x="4" y="28"/>
                    <a:pt x="0" y="0"/>
                  </a:cubicBezTo>
                  <a:lnTo>
                    <a:pt x="0" y="0"/>
                  </a:lnTo>
                  <a:cubicBezTo>
                    <a:pt x="4" y="28"/>
                    <a:pt x="14" y="53"/>
                    <a:pt x="32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5086;p53">
              <a:extLst>
                <a:ext uri="{FF2B5EF4-FFF2-40B4-BE49-F238E27FC236}">
                  <a16:creationId xmlns:a16="http://schemas.microsoft.com/office/drawing/2014/main" id="{758091D1-48EE-4F71-B39E-8D0C482FF818}"/>
                </a:ext>
              </a:extLst>
            </p:cNvPr>
            <p:cNvSpPr/>
            <p:nvPr/>
          </p:nvSpPr>
          <p:spPr>
            <a:xfrm>
              <a:off x="2211572" y="1611095"/>
              <a:ext cx="130385" cy="74283"/>
            </a:xfrm>
            <a:custGeom>
              <a:avLst/>
              <a:gdLst/>
              <a:ahLst/>
              <a:cxnLst/>
              <a:rect l="l" t="t" r="r" b="b"/>
              <a:pathLst>
                <a:path w="9603" h="5471" extrusionOk="0">
                  <a:moveTo>
                    <a:pt x="6047" y="1"/>
                  </a:moveTo>
                  <a:cubicBezTo>
                    <a:pt x="5989" y="1"/>
                    <a:pt x="5932" y="7"/>
                    <a:pt x="5896" y="19"/>
                  </a:cubicBezTo>
                  <a:lnTo>
                    <a:pt x="5885" y="23"/>
                  </a:lnTo>
                  <a:cubicBezTo>
                    <a:pt x="5868" y="30"/>
                    <a:pt x="5850" y="33"/>
                    <a:pt x="5833" y="37"/>
                  </a:cubicBezTo>
                  <a:cubicBezTo>
                    <a:pt x="5819" y="37"/>
                    <a:pt x="5805" y="38"/>
                    <a:pt x="5791" y="38"/>
                  </a:cubicBezTo>
                  <a:cubicBezTo>
                    <a:pt x="5754" y="38"/>
                    <a:pt x="5718" y="35"/>
                    <a:pt x="5682" y="30"/>
                  </a:cubicBezTo>
                  <a:cubicBezTo>
                    <a:pt x="5652" y="25"/>
                    <a:pt x="5613" y="21"/>
                    <a:pt x="5581" y="21"/>
                  </a:cubicBezTo>
                  <a:cubicBezTo>
                    <a:pt x="5558" y="21"/>
                    <a:pt x="5538" y="24"/>
                    <a:pt x="5528" y="30"/>
                  </a:cubicBezTo>
                  <a:cubicBezTo>
                    <a:pt x="5504" y="44"/>
                    <a:pt x="5483" y="58"/>
                    <a:pt x="5465" y="75"/>
                  </a:cubicBezTo>
                  <a:cubicBezTo>
                    <a:pt x="5405" y="135"/>
                    <a:pt x="5325" y="170"/>
                    <a:pt x="5241" y="173"/>
                  </a:cubicBezTo>
                  <a:cubicBezTo>
                    <a:pt x="5206" y="173"/>
                    <a:pt x="5174" y="170"/>
                    <a:pt x="5139" y="159"/>
                  </a:cubicBezTo>
                  <a:cubicBezTo>
                    <a:pt x="5115" y="152"/>
                    <a:pt x="5090" y="138"/>
                    <a:pt x="5069" y="121"/>
                  </a:cubicBezTo>
                  <a:lnTo>
                    <a:pt x="5038" y="142"/>
                  </a:lnTo>
                  <a:lnTo>
                    <a:pt x="5031" y="142"/>
                  </a:lnTo>
                  <a:lnTo>
                    <a:pt x="4992" y="152"/>
                  </a:lnTo>
                  <a:lnTo>
                    <a:pt x="4985" y="152"/>
                  </a:lnTo>
                  <a:lnTo>
                    <a:pt x="4947" y="159"/>
                  </a:lnTo>
                  <a:lnTo>
                    <a:pt x="4940" y="159"/>
                  </a:lnTo>
                  <a:lnTo>
                    <a:pt x="4901" y="166"/>
                  </a:lnTo>
                  <a:lnTo>
                    <a:pt x="4863" y="173"/>
                  </a:lnTo>
                  <a:lnTo>
                    <a:pt x="4859" y="173"/>
                  </a:lnTo>
                  <a:lnTo>
                    <a:pt x="4828" y="177"/>
                  </a:lnTo>
                  <a:lnTo>
                    <a:pt x="4821" y="177"/>
                  </a:lnTo>
                  <a:lnTo>
                    <a:pt x="4796" y="180"/>
                  </a:lnTo>
                  <a:lnTo>
                    <a:pt x="4772" y="180"/>
                  </a:lnTo>
                  <a:cubicBezTo>
                    <a:pt x="4625" y="299"/>
                    <a:pt x="4495" y="432"/>
                    <a:pt x="4488" y="474"/>
                  </a:cubicBezTo>
                  <a:cubicBezTo>
                    <a:pt x="4488" y="670"/>
                    <a:pt x="4436" y="712"/>
                    <a:pt x="4401" y="730"/>
                  </a:cubicBezTo>
                  <a:lnTo>
                    <a:pt x="4387" y="733"/>
                  </a:lnTo>
                  <a:lnTo>
                    <a:pt x="4341" y="733"/>
                  </a:lnTo>
                  <a:lnTo>
                    <a:pt x="4331" y="730"/>
                  </a:lnTo>
                  <a:lnTo>
                    <a:pt x="4324" y="726"/>
                  </a:lnTo>
                  <a:lnTo>
                    <a:pt x="4306" y="719"/>
                  </a:lnTo>
                  <a:lnTo>
                    <a:pt x="4303" y="712"/>
                  </a:lnTo>
                  <a:cubicBezTo>
                    <a:pt x="4292" y="709"/>
                    <a:pt x="4285" y="702"/>
                    <a:pt x="4278" y="695"/>
                  </a:cubicBezTo>
                  <a:cubicBezTo>
                    <a:pt x="4248" y="664"/>
                    <a:pt x="4134" y="649"/>
                    <a:pt x="4030" y="649"/>
                  </a:cubicBezTo>
                  <a:cubicBezTo>
                    <a:pt x="3955" y="649"/>
                    <a:pt x="3885" y="657"/>
                    <a:pt x="3858" y="674"/>
                  </a:cubicBezTo>
                  <a:cubicBezTo>
                    <a:pt x="3839" y="685"/>
                    <a:pt x="3820" y="689"/>
                    <a:pt x="3802" y="689"/>
                  </a:cubicBezTo>
                  <a:cubicBezTo>
                    <a:pt x="3749" y="689"/>
                    <a:pt x="3699" y="651"/>
                    <a:pt x="3655" y="618"/>
                  </a:cubicBezTo>
                  <a:cubicBezTo>
                    <a:pt x="3599" y="575"/>
                    <a:pt x="3564" y="552"/>
                    <a:pt x="3534" y="552"/>
                  </a:cubicBezTo>
                  <a:cubicBezTo>
                    <a:pt x="3522" y="552"/>
                    <a:pt x="3512" y="555"/>
                    <a:pt x="3501" y="562"/>
                  </a:cubicBezTo>
                  <a:cubicBezTo>
                    <a:pt x="3465" y="581"/>
                    <a:pt x="3428" y="589"/>
                    <a:pt x="3391" y="589"/>
                  </a:cubicBezTo>
                  <a:cubicBezTo>
                    <a:pt x="3316" y="589"/>
                    <a:pt x="3245" y="558"/>
                    <a:pt x="3193" y="537"/>
                  </a:cubicBezTo>
                  <a:lnTo>
                    <a:pt x="3161" y="523"/>
                  </a:lnTo>
                  <a:cubicBezTo>
                    <a:pt x="3151" y="537"/>
                    <a:pt x="3137" y="548"/>
                    <a:pt x="3123" y="558"/>
                  </a:cubicBezTo>
                  <a:cubicBezTo>
                    <a:pt x="3102" y="569"/>
                    <a:pt x="3075" y="574"/>
                    <a:pt x="3045" y="574"/>
                  </a:cubicBezTo>
                  <a:cubicBezTo>
                    <a:pt x="2942" y="574"/>
                    <a:pt x="2801" y="519"/>
                    <a:pt x="2717" y="481"/>
                  </a:cubicBezTo>
                  <a:cubicBezTo>
                    <a:pt x="2668" y="468"/>
                    <a:pt x="2616" y="461"/>
                    <a:pt x="2566" y="461"/>
                  </a:cubicBezTo>
                  <a:cubicBezTo>
                    <a:pt x="2548" y="461"/>
                    <a:pt x="2531" y="462"/>
                    <a:pt x="2514" y="464"/>
                  </a:cubicBezTo>
                  <a:cubicBezTo>
                    <a:pt x="2490" y="464"/>
                    <a:pt x="2466" y="465"/>
                    <a:pt x="2442" y="465"/>
                  </a:cubicBezTo>
                  <a:cubicBezTo>
                    <a:pt x="2344" y="465"/>
                    <a:pt x="2251" y="453"/>
                    <a:pt x="2192" y="383"/>
                  </a:cubicBezTo>
                  <a:cubicBezTo>
                    <a:pt x="2178" y="369"/>
                    <a:pt x="2118" y="331"/>
                    <a:pt x="1842" y="310"/>
                  </a:cubicBezTo>
                  <a:lnTo>
                    <a:pt x="1758" y="303"/>
                  </a:lnTo>
                  <a:cubicBezTo>
                    <a:pt x="1642" y="296"/>
                    <a:pt x="1495" y="292"/>
                    <a:pt x="1306" y="292"/>
                  </a:cubicBezTo>
                  <a:cubicBezTo>
                    <a:pt x="1166" y="292"/>
                    <a:pt x="1117" y="348"/>
                    <a:pt x="1050" y="425"/>
                  </a:cubicBezTo>
                  <a:cubicBezTo>
                    <a:pt x="1033" y="446"/>
                    <a:pt x="1015" y="464"/>
                    <a:pt x="998" y="485"/>
                  </a:cubicBezTo>
                  <a:cubicBezTo>
                    <a:pt x="984" y="495"/>
                    <a:pt x="973" y="506"/>
                    <a:pt x="959" y="516"/>
                  </a:cubicBezTo>
                  <a:lnTo>
                    <a:pt x="949" y="523"/>
                  </a:lnTo>
                  <a:cubicBezTo>
                    <a:pt x="942" y="527"/>
                    <a:pt x="931" y="534"/>
                    <a:pt x="924" y="537"/>
                  </a:cubicBezTo>
                  <a:lnTo>
                    <a:pt x="910" y="544"/>
                  </a:lnTo>
                  <a:lnTo>
                    <a:pt x="886" y="555"/>
                  </a:lnTo>
                  <a:lnTo>
                    <a:pt x="872" y="558"/>
                  </a:lnTo>
                  <a:lnTo>
                    <a:pt x="851" y="565"/>
                  </a:lnTo>
                  <a:lnTo>
                    <a:pt x="837" y="569"/>
                  </a:lnTo>
                  <a:lnTo>
                    <a:pt x="809" y="572"/>
                  </a:lnTo>
                  <a:lnTo>
                    <a:pt x="732" y="572"/>
                  </a:lnTo>
                  <a:cubicBezTo>
                    <a:pt x="735" y="597"/>
                    <a:pt x="746" y="625"/>
                    <a:pt x="756" y="649"/>
                  </a:cubicBezTo>
                  <a:cubicBezTo>
                    <a:pt x="795" y="705"/>
                    <a:pt x="826" y="758"/>
                    <a:pt x="854" y="803"/>
                  </a:cubicBezTo>
                  <a:cubicBezTo>
                    <a:pt x="1015" y="1083"/>
                    <a:pt x="1005" y="1188"/>
                    <a:pt x="984" y="1234"/>
                  </a:cubicBezTo>
                  <a:cubicBezTo>
                    <a:pt x="980" y="1237"/>
                    <a:pt x="980" y="1244"/>
                    <a:pt x="977" y="1251"/>
                  </a:cubicBezTo>
                  <a:cubicBezTo>
                    <a:pt x="938" y="1314"/>
                    <a:pt x="882" y="1363"/>
                    <a:pt x="816" y="1391"/>
                  </a:cubicBezTo>
                  <a:cubicBezTo>
                    <a:pt x="781" y="1405"/>
                    <a:pt x="753" y="1430"/>
                    <a:pt x="725" y="1454"/>
                  </a:cubicBezTo>
                  <a:cubicBezTo>
                    <a:pt x="697" y="1489"/>
                    <a:pt x="627" y="1556"/>
                    <a:pt x="539" y="1636"/>
                  </a:cubicBezTo>
                  <a:cubicBezTo>
                    <a:pt x="434" y="1738"/>
                    <a:pt x="259" y="1902"/>
                    <a:pt x="231" y="1952"/>
                  </a:cubicBezTo>
                  <a:cubicBezTo>
                    <a:pt x="235" y="1983"/>
                    <a:pt x="238" y="2018"/>
                    <a:pt x="245" y="2050"/>
                  </a:cubicBezTo>
                  <a:cubicBezTo>
                    <a:pt x="256" y="2113"/>
                    <a:pt x="263" y="2176"/>
                    <a:pt x="266" y="2239"/>
                  </a:cubicBezTo>
                  <a:lnTo>
                    <a:pt x="294" y="2242"/>
                  </a:lnTo>
                  <a:lnTo>
                    <a:pt x="249" y="2316"/>
                  </a:lnTo>
                  <a:cubicBezTo>
                    <a:pt x="245" y="2323"/>
                    <a:pt x="242" y="2330"/>
                    <a:pt x="238" y="2340"/>
                  </a:cubicBezTo>
                  <a:lnTo>
                    <a:pt x="224" y="2365"/>
                  </a:lnTo>
                  <a:lnTo>
                    <a:pt x="214" y="2365"/>
                  </a:lnTo>
                  <a:cubicBezTo>
                    <a:pt x="158" y="2410"/>
                    <a:pt x="18" y="2620"/>
                    <a:pt x="0" y="2697"/>
                  </a:cubicBezTo>
                  <a:cubicBezTo>
                    <a:pt x="0" y="2701"/>
                    <a:pt x="0" y="2708"/>
                    <a:pt x="0" y="2711"/>
                  </a:cubicBezTo>
                  <a:cubicBezTo>
                    <a:pt x="0" y="2718"/>
                    <a:pt x="4" y="2725"/>
                    <a:pt x="4" y="2732"/>
                  </a:cubicBezTo>
                  <a:lnTo>
                    <a:pt x="4" y="2739"/>
                  </a:lnTo>
                  <a:cubicBezTo>
                    <a:pt x="7" y="2746"/>
                    <a:pt x="11" y="2750"/>
                    <a:pt x="14" y="2757"/>
                  </a:cubicBezTo>
                  <a:lnTo>
                    <a:pt x="21" y="2767"/>
                  </a:lnTo>
                  <a:cubicBezTo>
                    <a:pt x="25" y="2774"/>
                    <a:pt x="28" y="2781"/>
                    <a:pt x="35" y="2792"/>
                  </a:cubicBezTo>
                  <a:lnTo>
                    <a:pt x="42" y="2802"/>
                  </a:lnTo>
                  <a:lnTo>
                    <a:pt x="56" y="2816"/>
                  </a:lnTo>
                  <a:lnTo>
                    <a:pt x="67" y="2830"/>
                  </a:lnTo>
                  <a:lnTo>
                    <a:pt x="70" y="2834"/>
                  </a:lnTo>
                  <a:lnTo>
                    <a:pt x="91" y="2851"/>
                  </a:lnTo>
                  <a:cubicBezTo>
                    <a:pt x="105" y="2865"/>
                    <a:pt x="123" y="2876"/>
                    <a:pt x="140" y="2886"/>
                  </a:cubicBezTo>
                  <a:lnTo>
                    <a:pt x="147" y="2893"/>
                  </a:lnTo>
                  <a:lnTo>
                    <a:pt x="165" y="2904"/>
                  </a:lnTo>
                  <a:cubicBezTo>
                    <a:pt x="175" y="2907"/>
                    <a:pt x="186" y="2911"/>
                    <a:pt x="196" y="2918"/>
                  </a:cubicBezTo>
                  <a:cubicBezTo>
                    <a:pt x="207" y="2921"/>
                    <a:pt x="217" y="2925"/>
                    <a:pt x="228" y="2928"/>
                  </a:cubicBezTo>
                  <a:lnTo>
                    <a:pt x="245" y="2939"/>
                  </a:lnTo>
                  <a:lnTo>
                    <a:pt x="252" y="2942"/>
                  </a:lnTo>
                  <a:cubicBezTo>
                    <a:pt x="266" y="2949"/>
                    <a:pt x="280" y="2960"/>
                    <a:pt x="294" y="2970"/>
                  </a:cubicBezTo>
                  <a:lnTo>
                    <a:pt x="340" y="2967"/>
                  </a:lnTo>
                  <a:lnTo>
                    <a:pt x="343" y="2967"/>
                  </a:lnTo>
                  <a:lnTo>
                    <a:pt x="389" y="2963"/>
                  </a:lnTo>
                  <a:lnTo>
                    <a:pt x="396" y="2963"/>
                  </a:lnTo>
                  <a:lnTo>
                    <a:pt x="434" y="2960"/>
                  </a:lnTo>
                  <a:lnTo>
                    <a:pt x="473" y="2960"/>
                  </a:lnTo>
                  <a:cubicBezTo>
                    <a:pt x="557" y="2967"/>
                    <a:pt x="641" y="2984"/>
                    <a:pt x="721" y="3005"/>
                  </a:cubicBezTo>
                  <a:cubicBezTo>
                    <a:pt x="819" y="3030"/>
                    <a:pt x="921" y="3047"/>
                    <a:pt x="1022" y="3058"/>
                  </a:cubicBezTo>
                  <a:cubicBezTo>
                    <a:pt x="1141" y="3058"/>
                    <a:pt x="1327" y="3107"/>
                    <a:pt x="1394" y="3173"/>
                  </a:cubicBezTo>
                  <a:cubicBezTo>
                    <a:pt x="1396" y="3176"/>
                    <a:pt x="1402" y="3177"/>
                    <a:pt x="1410" y="3177"/>
                  </a:cubicBezTo>
                  <a:cubicBezTo>
                    <a:pt x="1436" y="3177"/>
                    <a:pt x="1490" y="3161"/>
                    <a:pt x="1544" y="3107"/>
                  </a:cubicBezTo>
                  <a:cubicBezTo>
                    <a:pt x="1576" y="3075"/>
                    <a:pt x="1614" y="3054"/>
                    <a:pt x="1660" y="3047"/>
                  </a:cubicBezTo>
                  <a:cubicBezTo>
                    <a:pt x="1680" y="3044"/>
                    <a:pt x="1700" y="3042"/>
                    <a:pt x="1719" y="3042"/>
                  </a:cubicBezTo>
                  <a:cubicBezTo>
                    <a:pt x="1744" y="3042"/>
                    <a:pt x="1768" y="3045"/>
                    <a:pt x="1793" y="3051"/>
                  </a:cubicBezTo>
                  <a:cubicBezTo>
                    <a:pt x="1814" y="3054"/>
                    <a:pt x="1838" y="3054"/>
                    <a:pt x="1863" y="3058"/>
                  </a:cubicBezTo>
                  <a:cubicBezTo>
                    <a:pt x="1940" y="3058"/>
                    <a:pt x="2080" y="2984"/>
                    <a:pt x="2115" y="2925"/>
                  </a:cubicBezTo>
                  <a:cubicBezTo>
                    <a:pt x="2132" y="2897"/>
                    <a:pt x="2167" y="2865"/>
                    <a:pt x="2293" y="2813"/>
                  </a:cubicBezTo>
                  <a:lnTo>
                    <a:pt x="2304" y="2809"/>
                  </a:lnTo>
                  <a:lnTo>
                    <a:pt x="2339" y="2799"/>
                  </a:lnTo>
                  <a:lnTo>
                    <a:pt x="2374" y="2785"/>
                  </a:lnTo>
                  <a:cubicBezTo>
                    <a:pt x="2398" y="2778"/>
                    <a:pt x="2426" y="2771"/>
                    <a:pt x="2451" y="2760"/>
                  </a:cubicBezTo>
                  <a:lnTo>
                    <a:pt x="2468" y="2757"/>
                  </a:lnTo>
                  <a:lnTo>
                    <a:pt x="2521" y="2739"/>
                  </a:lnTo>
                  <a:cubicBezTo>
                    <a:pt x="2615" y="2711"/>
                    <a:pt x="2713" y="2690"/>
                    <a:pt x="2811" y="2673"/>
                  </a:cubicBezTo>
                  <a:lnTo>
                    <a:pt x="2825" y="2673"/>
                  </a:lnTo>
                  <a:cubicBezTo>
                    <a:pt x="2833" y="2672"/>
                    <a:pt x="2841" y="2671"/>
                    <a:pt x="2848" y="2671"/>
                  </a:cubicBezTo>
                  <a:cubicBezTo>
                    <a:pt x="2938" y="2671"/>
                    <a:pt x="3025" y="2745"/>
                    <a:pt x="3116" y="2813"/>
                  </a:cubicBezTo>
                  <a:cubicBezTo>
                    <a:pt x="3165" y="2855"/>
                    <a:pt x="3238" y="2914"/>
                    <a:pt x="3270" y="2914"/>
                  </a:cubicBezTo>
                  <a:cubicBezTo>
                    <a:pt x="3480" y="2918"/>
                    <a:pt x="3662" y="3058"/>
                    <a:pt x="3725" y="3257"/>
                  </a:cubicBezTo>
                  <a:cubicBezTo>
                    <a:pt x="3739" y="3299"/>
                    <a:pt x="3757" y="3341"/>
                    <a:pt x="3778" y="3383"/>
                  </a:cubicBezTo>
                  <a:cubicBezTo>
                    <a:pt x="3816" y="3460"/>
                    <a:pt x="3858" y="3534"/>
                    <a:pt x="3907" y="3604"/>
                  </a:cubicBezTo>
                  <a:cubicBezTo>
                    <a:pt x="3928" y="3635"/>
                    <a:pt x="3953" y="3663"/>
                    <a:pt x="3974" y="3691"/>
                  </a:cubicBezTo>
                  <a:lnTo>
                    <a:pt x="3995" y="3716"/>
                  </a:lnTo>
                  <a:cubicBezTo>
                    <a:pt x="4009" y="3733"/>
                    <a:pt x="4019" y="3751"/>
                    <a:pt x="4033" y="3761"/>
                  </a:cubicBezTo>
                  <a:lnTo>
                    <a:pt x="4047" y="3779"/>
                  </a:lnTo>
                  <a:cubicBezTo>
                    <a:pt x="4145" y="3877"/>
                    <a:pt x="4198" y="4105"/>
                    <a:pt x="4198" y="4182"/>
                  </a:cubicBezTo>
                  <a:cubicBezTo>
                    <a:pt x="4198" y="4210"/>
                    <a:pt x="4184" y="4234"/>
                    <a:pt x="4163" y="4252"/>
                  </a:cubicBezTo>
                  <a:cubicBezTo>
                    <a:pt x="4144" y="4265"/>
                    <a:pt x="4123" y="4271"/>
                    <a:pt x="4098" y="4271"/>
                  </a:cubicBezTo>
                  <a:cubicBezTo>
                    <a:pt x="4051" y="4271"/>
                    <a:pt x="3989" y="4251"/>
                    <a:pt x="3900" y="4224"/>
                  </a:cubicBezTo>
                  <a:cubicBezTo>
                    <a:pt x="3851" y="4210"/>
                    <a:pt x="3795" y="4192"/>
                    <a:pt x="3743" y="4182"/>
                  </a:cubicBezTo>
                  <a:cubicBezTo>
                    <a:pt x="3730" y="4177"/>
                    <a:pt x="3717" y="4174"/>
                    <a:pt x="3705" y="4174"/>
                  </a:cubicBezTo>
                  <a:cubicBezTo>
                    <a:pt x="3688" y="4174"/>
                    <a:pt x="3672" y="4179"/>
                    <a:pt x="3659" y="4189"/>
                  </a:cubicBezTo>
                  <a:cubicBezTo>
                    <a:pt x="3641" y="4203"/>
                    <a:pt x="3617" y="4241"/>
                    <a:pt x="3617" y="4360"/>
                  </a:cubicBezTo>
                  <a:cubicBezTo>
                    <a:pt x="3617" y="4437"/>
                    <a:pt x="3533" y="4574"/>
                    <a:pt x="3312" y="4857"/>
                  </a:cubicBezTo>
                  <a:lnTo>
                    <a:pt x="3294" y="4882"/>
                  </a:lnTo>
                  <a:lnTo>
                    <a:pt x="3308" y="4889"/>
                  </a:lnTo>
                  <a:lnTo>
                    <a:pt x="3315" y="4892"/>
                  </a:lnTo>
                  <a:cubicBezTo>
                    <a:pt x="3340" y="4903"/>
                    <a:pt x="3365" y="4910"/>
                    <a:pt x="3386" y="4913"/>
                  </a:cubicBezTo>
                  <a:lnTo>
                    <a:pt x="3389" y="4913"/>
                  </a:lnTo>
                  <a:cubicBezTo>
                    <a:pt x="3407" y="4917"/>
                    <a:pt x="3424" y="4920"/>
                    <a:pt x="3442" y="4924"/>
                  </a:cubicBezTo>
                  <a:cubicBezTo>
                    <a:pt x="3480" y="4910"/>
                    <a:pt x="3515" y="4892"/>
                    <a:pt x="3550" y="4871"/>
                  </a:cubicBezTo>
                  <a:cubicBezTo>
                    <a:pt x="3638" y="4822"/>
                    <a:pt x="3697" y="4794"/>
                    <a:pt x="3743" y="4794"/>
                  </a:cubicBezTo>
                  <a:lnTo>
                    <a:pt x="3760" y="4794"/>
                  </a:lnTo>
                  <a:lnTo>
                    <a:pt x="3771" y="4798"/>
                  </a:lnTo>
                  <a:lnTo>
                    <a:pt x="3774" y="4798"/>
                  </a:lnTo>
                  <a:lnTo>
                    <a:pt x="3785" y="4801"/>
                  </a:lnTo>
                  <a:lnTo>
                    <a:pt x="3799" y="4808"/>
                  </a:lnTo>
                  <a:lnTo>
                    <a:pt x="3802" y="4808"/>
                  </a:lnTo>
                  <a:lnTo>
                    <a:pt x="3820" y="4815"/>
                  </a:lnTo>
                  <a:lnTo>
                    <a:pt x="3823" y="4819"/>
                  </a:lnTo>
                  <a:lnTo>
                    <a:pt x="3841" y="4833"/>
                  </a:lnTo>
                  <a:lnTo>
                    <a:pt x="3844" y="4833"/>
                  </a:lnTo>
                  <a:lnTo>
                    <a:pt x="3865" y="4850"/>
                  </a:lnTo>
                  <a:lnTo>
                    <a:pt x="3869" y="4850"/>
                  </a:lnTo>
                  <a:cubicBezTo>
                    <a:pt x="3883" y="4728"/>
                    <a:pt x="3939" y="4682"/>
                    <a:pt x="4061" y="4595"/>
                  </a:cubicBezTo>
                  <a:cubicBezTo>
                    <a:pt x="4089" y="4574"/>
                    <a:pt x="4121" y="4553"/>
                    <a:pt x="4156" y="4525"/>
                  </a:cubicBezTo>
                  <a:cubicBezTo>
                    <a:pt x="4254" y="4451"/>
                    <a:pt x="4310" y="4346"/>
                    <a:pt x="4366" y="4245"/>
                  </a:cubicBezTo>
                  <a:cubicBezTo>
                    <a:pt x="4439" y="4115"/>
                    <a:pt x="4509" y="3992"/>
                    <a:pt x="4653" y="3964"/>
                  </a:cubicBezTo>
                  <a:cubicBezTo>
                    <a:pt x="4705" y="3950"/>
                    <a:pt x="4761" y="3936"/>
                    <a:pt x="4814" y="3919"/>
                  </a:cubicBezTo>
                  <a:cubicBezTo>
                    <a:pt x="4910" y="3880"/>
                    <a:pt x="5014" y="3861"/>
                    <a:pt x="5117" y="3861"/>
                  </a:cubicBezTo>
                  <a:cubicBezTo>
                    <a:pt x="5172" y="3861"/>
                    <a:pt x="5226" y="3866"/>
                    <a:pt x="5279" y="3877"/>
                  </a:cubicBezTo>
                  <a:cubicBezTo>
                    <a:pt x="5335" y="3884"/>
                    <a:pt x="5412" y="3901"/>
                    <a:pt x="5437" y="3964"/>
                  </a:cubicBezTo>
                  <a:cubicBezTo>
                    <a:pt x="5462" y="4028"/>
                    <a:pt x="5419" y="4091"/>
                    <a:pt x="5381" y="4140"/>
                  </a:cubicBezTo>
                  <a:cubicBezTo>
                    <a:pt x="5367" y="4161"/>
                    <a:pt x="5332" y="4206"/>
                    <a:pt x="5335" y="4220"/>
                  </a:cubicBezTo>
                  <a:cubicBezTo>
                    <a:pt x="5335" y="4220"/>
                    <a:pt x="5339" y="4227"/>
                    <a:pt x="5356" y="4238"/>
                  </a:cubicBezTo>
                  <a:cubicBezTo>
                    <a:pt x="5422" y="4270"/>
                    <a:pt x="5548" y="4277"/>
                    <a:pt x="5678" y="4277"/>
                  </a:cubicBezTo>
                  <a:cubicBezTo>
                    <a:pt x="5716" y="4277"/>
                    <a:pt x="5754" y="4277"/>
                    <a:pt x="5791" y="4276"/>
                  </a:cubicBezTo>
                  <a:cubicBezTo>
                    <a:pt x="5831" y="4276"/>
                    <a:pt x="5869" y="4275"/>
                    <a:pt x="5906" y="4275"/>
                  </a:cubicBezTo>
                  <a:cubicBezTo>
                    <a:pt x="6108" y="4275"/>
                    <a:pt x="6257" y="4291"/>
                    <a:pt x="6281" y="4413"/>
                  </a:cubicBezTo>
                  <a:cubicBezTo>
                    <a:pt x="6312" y="4563"/>
                    <a:pt x="6057" y="4654"/>
                    <a:pt x="5784" y="4756"/>
                  </a:cubicBezTo>
                  <a:cubicBezTo>
                    <a:pt x="5721" y="4777"/>
                    <a:pt x="5640" y="4808"/>
                    <a:pt x="5591" y="4829"/>
                  </a:cubicBezTo>
                  <a:cubicBezTo>
                    <a:pt x="5644" y="4854"/>
                    <a:pt x="5731" y="4885"/>
                    <a:pt x="5794" y="4906"/>
                  </a:cubicBezTo>
                  <a:cubicBezTo>
                    <a:pt x="5892" y="4938"/>
                    <a:pt x="5983" y="4976"/>
                    <a:pt x="6074" y="5025"/>
                  </a:cubicBezTo>
                  <a:cubicBezTo>
                    <a:pt x="6193" y="5102"/>
                    <a:pt x="6158" y="5242"/>
                    <a:pt x="6134" y="5347"/>
                  </a:cubicBezTo>
                  <a:cubicBezTo>
                    <a:pt x="6120" y="5382"/>
                    <a:pt x="6116" y="5421"/>
                    <a:pt x="6116" y="5459"/>
                  </a:cubicBezTo>
                  <a:cubicBezTo>
                    <a:pt x="6121" y="5466"/>
                    <a:pt x="6135" y="5470"/>
                    <a:pt x="6156" y="5470"/>
                  </a:cubicBezTo>
                  <a:cubicBezTo>
                    <a:pt x="6217" y="5470"/>
                    <a:pt x="6338" y="5435"/>
                    <a:pt x="6470" y="5340"/>
                  </a:cubicBezTo>
                  <a:cubicBezTo>
                    <a:pt x="6547" y="5288"/>
                    <a:pt x="6634" y="5249"/>
                    <a:pt x="6725" y="5228"/>
                  </a:cubicBezTo>
                  <a:cubicBezTo>
                    <a:pt x="6823" y="5207"/>
                    <a:pt x="6914" y="5165"/>
                    <a:pt x="6998" y="5113"/>
                  </a:cubicBezTo>
                  <a:cubicBezTo>
                    <a:pt x="7108" y="5039"/>
                    <a:pt x="7260" y="5027"/>
                    <a:pt x="7401" y="5027"/>
                  </a:cubicBezTo>
                  <a:cubicBezTo>
                    <a:pt x="7441" y="5027"/>
                    <a:pt x="7480" y="5028"/>
                    <a:pt x="7517" y="5029"/>
                  </a:cubicBezTo>
                  <a:cubicBezTo>
                    <a:pt x="7541" y="5030"/>
                    <a:pt x="7565" y="5031"/>
                    <a:pt x="7589" y="5031"/>
                  </a:cubicBezTo>
                  <a:cubicBezTo>
                    <a:pt x="7623" y="5031"/>
                    <a:pt x="7657" y="5029"/>
                    <a:pt x="7692" y="5025"/>
                  </a:cubicBezTo>
                  <a:cubicBezTo>
                    <a:pt x="7656" y="5006"/>
                    <a:pt x="7566" y="4976"/>
                    <a:pt x="7384" y="4976"/>
                  </a:cubicBezTo>
                  <a:cubicBezTo>
                    <a:pt x="7335" y="4976"/>
                    <a:pt x="7279" y="4978"/>
                    <a:pt x="7215" y="4983"/>
                  </a:cubicBezTo>
                  <a:cubicBezTo>
                    <a:pt x="7195" y="4986"/>
                    <a:pt x="7174" y="4987"/>
                    <a:pt x="7154" y="4987"/>
                  </a:cubicBezTo>
                  <a:cubicBezTo>
                    <a:pt x="7045" y="4987"/>
                    <a:pt x="6937" y="4948"/>
                    <a:pt x="6855" y="4875"/>
                  </a:cubicBezTo>
                  <a:cubicBezTo>
                    <a:pt x="6711" y="4745"/>
                    <a:pt x="6701" y="4532"/>
                    <a:pt x="6701" y="4472"/>
                  </a:cubicBezTo>
                  <a:cubicBezTo>
                    <a:pt x="6701" y="4332"/>
                    <a:pt x="7201" y="3992"/>
                    <a:pt x="7446" y="3971"/>
                  </a:cubicBezTo>
                  <a:cubicBezTo>
                    <a:pt x="7692" y="3947"/>
                    <a:pt x="7895" y="3873"/>
                    <a:pt x="8122" y="3765"/>
                  </a:cubicBezTo>
                  <a:cubicBezTo>
                    <a:pt x="8248" y="3712"/>
                    <a:pt x="8378" y="3674"/>
                    <a:pt x="8514" y="3649"/>
                  </a:cubicBezTo>
                  <a:lnTo>
                    <a:pt x="8511" y="3632"/>
                  </a:lnTo>
                  <a:lnTo>
                    <a:pt x="8507" y="3618"/>
                  </a:lnTo>
                  <a:cubicBezTo>
                    <a:pt x="8507" y="3607"/>
                    <a:pt x="8504" y="3593"/>
                    <a:pt x="8504" y="3583"/>
                  </a:cubicBezTo>
                  <a:lnTo>
                    <a:pt x="8504" y="3576"/>
                  </a:lnTo>
                  <a:cubicBezTo>
                    <a:pt x="8504" y="3569"/>
                    <a:pt x="8500" y="3558"/>
                    <a:pt x="8500" y="3548"/>
                  </a:cubicBezTo>
                  <a:cubicBezTo>
                    <a:pt x="8497" y="3541"/>
                    <a:pt x="8500" y="3541"/>
                    <a:pt x="8500" y="3537"/>
                  </a:cubicBezTo>
                  <a:lnTo>
                    <a:pt x="8500" y="3516"/>
                  </a:lnTo>
                  <a:lnTo>
                    <a:pt x="8500" y="3506"/>
                  </a:lnTo>
                  <a:lnTo>
                    <a:pt x="8500" y="3485"/>
                  </a:lnTo>
                  <a:lnTo>
                    <a:pt x="8500" y="3474"/>
                  </a:lnTo>
                  <a:cubicBezTo>
                    <a:pt x="8500" y="3467"/>
                    <a:pt x="8500" y="3460"/>
                    <a:pt x="8504" y="3457"/>
                  </a:cubicBezTo>
                  <a:cubicBezTo>
                    <a:pt x="8504" y="3453"/>
                    <a:pt x="8504" y="3450"/>
                    <a:pt x="8507" y="3446"/>
                  </a:cubicBezTo>
                  <a:cubicBezTo>
                    <a:pt x="8511" y="3439"/>
                    <a:pt x="8514" y="3429"/>
                    <a:pt x="8518" y="3422"/>
                  </a:cubicBezTo>
                  <a:cubicBezTo>
                    <a:pt x="8528" y="3411"/>
                    <a:pt x="8539" y="3401"/>
                    <a:pt x="8553" y="3390"/>
                  </a:cubicBezTo>
                  <a:lnTo>
                    <a:pt x="8556" y="3390"/>
                  </a:lnTo>
                  <a:cubicBezTo>
                    <a:pt x="8560" y="3387"/>
                    <a:pt x="8567" y="3383"/>
                    <a:pt x="8570" y="3383"/>
                  </a:cubicBezTo>
                  <a:lnTo>
                    <a:pt x="8581" y="3380"/>
                  </a:lnTo>
                  <a:lnTo>
                    <a:pt x="8595" y="3376"/>
                  </a:lnTo>
                  <a:cubicBezTo>
                    <a:pt x="8654" y="3341"/>
                    <a:pt x="8710" y="3299"/>
                    <a:pt x="8763" y="3250"/>
                  </a:cubicBezTo>
                  <a:cubicBezTo>
                    <a:pt x="8885" y="3149"/>
                    <a:pt x="8962" y="3086"/>
                    <a:pt x="9029" y="3086"/>
                  </a:cubicBezTo>
                  <a:lnTo>
                    <a:pt x="9053" y="3086"/>
                  </a:lnTo>
                  <a:cubicBezTo>
                    <a:pt x="9081" y="3086"/>
                    <a:pt x="9123" y="3093"/>
                    <a:pt x="9169" y="3096"/>
                  </a:cubicBezTo>
                  <a:cubicBezTo>
                    <a:pt x="9218" y="3103"/>
                    <a:pt x="9274" y="3110"/>
                    <a:pt x="9330" y="3117"/>
                  </a:cubicBezTo>
                  <a:cubicBezTo>
                    <a:pt x="9358" y="3121"/>
                    <a:pt x="9389" y="3121"/>
                    <a:pt x="9417" y="3121"/>
                  </a:cubicBezTo>
                  <a:cubicBezTo>
                    <a:pt x="9428" y="3082"/>
                    <a:pt x="9442" y="3044"/>
                    <a:pt x="9459" y="3005"/>
                  </a:cubicBezTo>
                  <a:cubicBezTo>
                    <a:pt x="9484" y="2960"/>
                    <a:pt x="9501" y="2907"/>
                    <a:pt x="9512" y="2855"/>
                  </a:cubicBezTo>
                  <a:cubicBezTo>
                    <a:pt x="9505" y="2844"/>
                    <a:pt x="9498" y="2834"/>
                    <a:pt x="9487" y="2823"/>
                  </a:cubicBezTo>
                  <a:lnTo>
                    <a:pt x="9470" y="2802"/>
                  </a:lnTo>
                  <a:cubicBezTo>
                    <a:pt x="9428" y="2764"/>
                    <a:pt x="9400" y="2715"/>
                    <a:pt x="9386" y="2659"/>
                  </a:cubicBezTo>
                  <a:cubicBezTo>
                    <a:pt x="9382" y="2648"/>
                    <a:pt x="9382" y="2641"/>
                    <a:pt x="9386" y="2631"/>
                  </a:cubicBezTo>
                  <a:cubicBezTo>
                    <a:pt x="9386" y="2624"/>
                    <a:pt x="9389" y="2613"/>
                    <a:pt x="9393" y="2603"/>
                  </a:cubicBezTo>
                  <a:cubicBezTo>
                    <a:pt x="9414" y="2550"/>
                    <a:pt x="9473" y="2529"/>
                    <a:pt x="9522" y="2508"/>
                  </a:cubicBezTo>
                  <a:cubicBezTo>
                    <a:pt x="9540" y="2501"/>
                    <a:pt x="9557" y="2494"/>
                    <a:pt x="9575" y="2487"/>
                  </a:cubicBezTo>
                  <a:cubicBezTo>
                    <a:pt x="9561" y="2477"/>
                    <a:pt x="9547" y="2463"/>
                    <a:pt x="9533" y="2452"/>
                  </a:cubicBezTo>
                  <a:cubicBezTo>
                    <a:pt x="9494" y="2424"/>
                    <a:pt x="9449" y="2393"/>
                    <a:pt x="9449" y="2337"/>
                  </a:cubicBezTo>
                  <a:cubicBezTo>
                    <a:pt x="9452" y="2295"/>
                    <a:pt x="9477" y="2256"/>
                    <a:pt x="9512" y="2228"/>
                  </a:cubicBezTo>
                  <a:lnTo>
                    <a:pt x="9526" y="2214"/>
                  </a:lnTo>
                  <a:cubicBezTo>
                    <a:pt x="9557" y="2190"/>
                    <a:pt x="9586" y="2162"/>
                    <a:pt x="9603" y="2127"/>
                  </a:cubicBezTo>
                  <a:cubicBezTo>
                    <a:pt x="9603" y="2123"/>
                    <a:pt x="9603" y="2120"/>
                    <a:pt x="9603" y="2116"/>
                  </a:cubicBezTo>
                  <a:cubicBezTo>
                    <a:pt x="9600" y="2088"/>
                    <a:pt x="9543" y="2067"/>
                    <a:pt x="9477" y="2043"/>
                  </a:cubicBezTo>
                  <a:cubicBezTo>
                    <a:pt x="9424" y="2022"/>
                    <a:pt x="9372" y="1997"/>
                    <a:pt x="9323" y="1973"/>
                  </a:cubicBezTo>
                  <a:cubicBezTo>
                    <a:pt x="9253" y="1937"/>
                    <a:pt x="9176" y="1916"/>
                    <a:pt x="9099" y="1913"/>
                  </a:cubicBezTo>
                  <a:cubicBezTo>
                    <a:pt x="9018" y="1906"/>
                    <a:pt x="8938" y="1885"/>
                    <a:pt x="8864" y="1850"/>
                  </a:cubicBezTo>
                  <a:cubicBezTo>
                    <a:pt x="8798" y="1818"/>
                    <a:pt x="8675" y="1815"/>
                    <a:pt x="8588" y="1811"/>
                  </a:cubicBezTo>
                  <a:cubicBezTo>
                    <a:pt x="8476" y="1808"/>
                    <a:pt x="8385" y="1804"/>
                    <a:pt x="8378" y="1731"/>
                  </a:cubicBezTo>
                  <a:cubicBezTo>
                    <a:pt x="8350" y="1692"/>
                    <a:pt x="8315" y="1654"/>
                    <a:pt x="8280" y="1619"/>
                  </a:cubicBezTo>
                  <a:cubicBezTo>
                    <a:pt x="8231" y="1573"/>
                    <a:pt x="8185" y="1517"/>
                    <a:pt x="8143" y="1461"/>
                  </a:cubicBezTo>
                  <a:cubicBezTo>
                    <a:pt x="8143" y="1458"/>
                    <a:pt x="8140" y="1454"/>
                    <a:pt x="8129" y="1451"/>
                  </a:cubicBezTo>
                  <a:cubicBezTo>
                    <a:pt x="8122" y="1449"/>
                    <a:pt x="8114" y="1448"/>
                    <a:pt x="8105" y="1448"/>
                  </a:cubicBezTo>
                  <a:cubicBezTo>
                    <a:pt x="8059" y="1448"/>
                    <a:pt x="7992" y="1471"/>
                    <a:pt x="7933" y="1507"/>
                  </a:cubicBezTo>
                  <a:cubicBezTo>
                    <a:pt x="7877" y="1544"/>
                    <a:pt x="7810" y="1578"/>
                    <a:pt x="7734" y="1578"/>
                  </a:cubicBezTo>
                  <a:cubicBezTo>
                    <a:pt x="7687" y="1578"/>
                    <a:pt x="7636" y="1565"/>
                    <a:pt x="7583" y="1531"/>
                  </a:cubicBezTo>
                  <a:cubicBezTo>
                    <a:pt x="7555" y="1517"/>
                    <a:pt x="7531" y="1496"/>
                    <a:pt x="7506" y="1479"/>
                  </a:cubicBezTo>
                  <a:cubicBezTo>
                    <a:pt x="7464" y="1444"/>
                    <a:pt x="7418" y="1412"/>
                    <a:pt x="7390" y="1412"/>
                  </a:cubicBezTo>
                  <a:cubicBezTo>
                    <a:pt x="7383" y="1412"/>
                    <a:pt x="7380" y="1416"/>
                    <a:pt x="7376" y="1416"/>
                  </a:cubicBezTo>
                  <a:cubicBezTo>
                    <a:pt x="7346" y="1429"/>
                    <a:pt x="7307" y="1437"/>
                    <a:pt x="7268" y="1437"/>
                  </a:cubicBezTo>
                  <a:cubicBezTo>
                    <a:pt x="7214" y="1437"/>
                    <a:pt x="7159" y="1422"/>
                    <a:pt x="7121" y="1388"/>
                  </a:cubicBezTo>
                  <a:cubicBezTo>
                    <a:pt x="7075" y="1349"/>
                    <a:pt x="7061" y="1286"/>
                    <a:pt x="7082" y="1227"/>
                  </a:cubicBezTo>
                  <a:cubicBezTo>
                    <a:pt x="7103" y="1150"/>
                    <a:pt x="6942" y="912"/>
                    <a:pt x="6876" y="884"/>
                  </a:cubicBezTo>
                  <a:cubicBezTo>
                    <a:pt x="6869" y="880"/>
                    <a:pt x="6862" y="880"/>
                    <a:pt x="6858" y="880"/>
                  </a:cubicBezTo>
                  <a:cubicBezTo>
                    <a:pt x="6827" y="877"/>
                    <a:pt x="6795" y="873"/>
                    <a:pt x="6764" y="873"/>
                  </a:cubicBezTo>
                  <a:cubicBezTo>
                    <a:pt x="6683" y="873"/>
                    <a:pt x="6589" y="870"/>
                    <a:pt x="6519" y="831"/>
                  </a:cubicBezTo>
                  <a:cubicBezTo>
                    <a:pt x="6501" y="821"/>
                    <a:pt x="6484" y="810"/>
                    <a:pt x="6470" y="793"/>
                  </a:cubicBezTo>
                  <a:cubicBezTo>
                    <a:pt x="6459" y="782"/>
                    <a:pt x="6449" y="768"/>
                    <a:pt x="6442" y="754"/>
                  </a:cubicBezTo>
                  <a:cubicBezTo>
                    <a:pt x="6424" y="723"/>
                    <a:pt x="6407" y="691"/>
                    <a:pt x="6386" y="660"/>
                  </a:cubicBezTo>
                  <a:cubicBezTo>
                    <a:pt x="6375" y="642"/>
                    <a:pt x="6365" y="628"/>
                    <a:pt x="6354" y="611"/>
                  </a:cubicBezTo>
                  <a:cubicBezTo>
                    <a:pt x="6309" y="541"/>
                    <a:pt x="6281" y="467"/>
                    <a:pt x="6323" y="390"/>
                  </a:cubicBezTo>
                  <a:cubicBezTo>
                    <a:pt x="6347" y="348"/>
                    <a:pt x="6323" y="208"/>
                    <a:pt x="6284" y="107"/>
                  </a:cubicBezTo>
                  <a:cubicBezTo>
                    <a:pt x="6274" y="86"/>
                    <a:pt x="6263" y="65"/>
                    <a:pt x="6253" y="44"/>
                  </a:cubicBezTo>
                  <a:cubicBezTo>
                    <a:pt x="6233" y="16"/>
                    <a:pt x="6139" y="1"/>
                    <a:pt x="60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5087;p53">
              <a:extLst>
                <a:ext uri="{FF2B5EF4-FFF2-40B4-BE49-F238E27FC236}">
                  <a16:creationId xmlns:a16="http://schemas.microsoft.com/office/drawing/2014/main" id="{DEBEDB88-439E-4811-BC1B-7B2BE589A40B}"/>
                </a:ext>
              </a:extLst>
            </p:cNvPr>
            <p:cNvSpPr/>
            <p:nvPr/>
          </p:nvSpPr>
          <p:spPr>
            <a:xfrm>
              <a:off x="2221782" y="16200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5088;p53">
              <a:extLst>
                <a:ext uri="{FF2B5EF4-FFF2-40B4-BE49-F238E27FC236}">
                  <a16:creationId xmlns:a16="http://schemas.microsoft.com/office/drawing/2014/main" id="{EB2A293E-34FF-4281-9A22-34F606FD5853}"/>
                </a:ext>
              </a:extLst>
            </p:cNvPr>
            <p:cNvSpPr/>
            <p:nvPr/>
          </p:nvSpPr>
          <p:spPr>
            <a:xfrm>
              <a:off x="2214518" y="164296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1" y="0"/>
                  </a:moveTo>
                  <a:lnTo>
                    <a:pt x="18" y="4"/>
                  </a:lnTo>
                  <a:cubicBezTo>
                    <a:pt x="14" y="11"/>
                    <a:pt x="7" y="18"/>
                    <a:pt x="0" y="25"/>
                  </a:cubicBezTo>
                  <a:lnTo>
                    <a:pt x="0" y="28"/>
                  </a:lnTo>
                  <a:lnTo>
                    <a:pt x="11" y="28"/>
                  </a:ln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5089;p53">
              <a:extLst>
                <a:ext uri="{FF2B5EF4-FFF2-40B4-BE49-F238E27FC236}">
                  <a16:creationId xmlns:a16="http://schemas.microsoft.com/office/drawing/2014/main" id="{3EF98ADA-E856-42FA-A58E-BD37623418F3}"/>
                </a:ext>
              </a:extLst>
            </p:cNvPr>
            <p:cNvSpPr/>
            <p:nvPr/>
          </p:nvSpPr>
          <p:spPr>
            <a:xfrm>
              <a:off x="2223113" y="1622133"/>
              <a:ext cx="2200" cy="5865"/>
            </a:xfrm>
            <a:custGeom>
              <a:avLst/>
              <a:gdLst/>
              <a:ahLst/>
              <a:cxnLst/>
              <a:rect l="l" t="t" r="r" b="b"/>
              <a:pathLst>
                <a:path w="162" h="432" extrusionOk="0">
                  <a:moveTo>
                    <a:pt x="134" y="431"/>
                  </a:moveTo>
                  <a:cubicBezTo>
                    <a:pt x="151" y="389"/>
                    <a:pt x="162" y="281"/>
                    <a:pt x="1" y="1"/>
                  </a:cubicBezTo>
                  <a:cubicBezTo>
                    <a:pt x="162" y="281"/>
                    <a:pt x="151" y="389"/>
                    <a:pt x="134" y="43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5090;p53">
              <a:extLst>
                <a:ext uri="{FF2B5EF4-FFF2-40B4-BE49-F238E27FC236}">
                  <a16:creationId xmlns:a16="http://schemas.microsoft.com/office/drawing/2014/main" id="{720F530C-B8EF-4B1D-BC01-3A8A6D5B4F6F}"/>
                </a:ext>
              </a:extLst>
            </p:cNvPr>
            <p:cNvSpPr/>
            <p:nvPr/>
          </p:nvSpPr>
          <p:spPr>
            <a:xfrm>
              <a:off x="2213609" y="1650510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5091;p53">
              <a:extLst>
                <a:ext uri="{FF2B5EF4-FFF2-40B4-BE49-F238E27FC236}">
                  <a16:creationId xmlns:a16="http://schemas.microsoft.com/office/drawing/2014/main" id="{1B1296D1-88AF-4FA6-881A-79F1F134D508}"/>
                </a:ext>
              </a:extLst>
            </p:cNvPr>
            <p:cNvSpPr/>
            <p:nvPr/>
          </p:nvSpPr>
          <p:spPr>
            <a:xfrm>
              <a:off x="2212808" y="1649940"/>
              <a:ext cx="679" cy="489"/>
            </a:xfrm>
            <a:custGeom>
              <a:avLst/>
              <a:gdLst/>
              <a:ahLst/>
              <a:cxnLst/>
              <a:rect l="l" t="t" r="r" b="b"/>
              <a:pathLst>
                <a:path w="50" h="36" extrusionOk="0">
                  <a:moveTo>
                    <a:pt x="0" y="1"/>
                  </a:moveTo>
                  <a:lnTo>
                    <a:pt x="7" y="8"/>
                  </a:lnTo>
                  <a:cubicBezTo>
                    <a:pt x="21" y="18"/>
                    <a:pt x="35" y="29"/>
                    <a:pt x="49" y="36"/>
                  </a:cubicBezTo>
                  <a:cubicBezTo>
                    <a:pt x="32" y="25"/>
                    <a:pt x="18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5092;p53">
              <a:extLst>
                <a:ext uri="{FF2B5EF4-FFF2-40B4-BE49-F238E27FC236}">
                  <a16:creationId xmlns:a16="http://schemas.microsoft.com/office/drawing/2014/main" id="{BE07A8CF-95D4-4A29-B220-6CB2539CBB0C}"/>
                </a:ext>
              </a:extLst>
            </p:cNvPr>
            <p:cNvSpPr/>
            <p:nvPr/>
          </p:nvSpPr>
          <p:spPr>
            <a:xfrm>
              <a:off x="2214654" y="165098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" y="1"/>
                  </a:moveTo>
                  <a:lnTo>
                    <a:pt x="22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5093;p53">
              <a:extLst>
                <a:ext uri="{FF2B5EF4-FFF2-40B4-BE49-F238E27FC236}">
                  <a16:creationId xmlns:a16="http://schemas.microsoft.com/office/drawing/2014/main" id="{87AA1397-16D2-4A05-BB13-737C6D8569E6}"/>
                </a:ext>
              </a:extLst>
            </p:cNvPr>
            <p:cNvSpPr/>
            <p:nvPr/>
          </p:nvSpPr>
          <p:spPr>
            <a:xfrm>
              <a:off x="2214994" y="1651176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8"/>
                    <a:pt x="28" y="18"/>
                    <a:pt x="42" y="29"/>
                  </a:cubicBezTo>
                  <a:cubicBezTo>
                    <a:pt x="32" y="18"/>
                    <a:pt x="18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5094;p53">
              <a:extLst>
                <a:ext uri="{FF2B5EF4-FFF2-40B4-BE49-F238E27FC236}">
                  <a16:creationId xmlns:a16="http://schemas.microsoft.com/office/drawing/2014/main" id="{AF1389E9-66AE-4E62-AAE3-CFAE4F8A042F}"/>
                </a:ext>
              </a:extLst>
            </p:cNvPr>
            <p:cNvSpPr/>
            <p:nvPr/>
          </p:nvSpPr>
          <p:spPr>
            <a:xfrm>
              <a:off x="2212563" y="1649655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"/>
                  </a:moveTo>
                  <a:lnTo>
                    <a:pt x="15" y="15"/>
                  </a:lnTo>
                  <a:lnTo>
                    <a:pt x="15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5095;p53">
              <a:extLst>
                <a:ext uri="{FF2B5EF4-FFF2-40B4-BE49-F238E27FC236}">
                  <a16:creationId xmlns:a16="http://schemas.microsoft.com/office/drawing/2014/main" id="{EADE1323-D027-4459-86A7-DEDCBC3E0DA3}"/>
                </a:ext>
              </a:extLst>
            </p:cNvPr>
            <p:cNvSpPr/>
            <p:nvPr/>
          </p:nvSpPr>
          <p:spPr>
            <a:xfrm>
              <a:off x="2211762" y="1648664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0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5096;p53">
              <a:extLst>
                <a:ext uri="{FF2B5EF4-FFF2-40B4-BE49-F238E27FC236}">
                  <a16:creationId xmlns:a16="http://schemas.microsoft.com/office/drawing/2014/main" id="{5367B491-5A60-45A2-943A-AAA81862424C}"/>
                </a:ext>
              </a:extLst>
            </p:cNvPr>
            <p:cNvSpPr/>
            <p:nvPr/>
          </p:nvSpPr>
          <p:spPr>
            <a:xfrm>
              <a:off x="2212332" y="1649465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5097;p53">
              <a:extLst>
                <a:ext uri="{FF2B5EF4-FFF2-40B4-BE49-F238E27FC236}">
                  <a16:creationId xmlns:a16="http://schemas.microsoft.com/office/drawing/2014/main" id="{CB8B61D9-D786-43FE-A6C5-4247AD148ECA}"/>
                </a:ext>
              </a:extLst>
            </p:cNvPr>
            <p:cNvSpPr/>
            <p:nvPr/>
          </p:nvSpPr>
          <p:spPr>
            <a:xfrm>
              <a:off x="2212047" y="1649085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5098;p53">
              <a:extLst>
                <a:ext uri="{FF2B5EF4-FFF2-40B4-BE49-F238E27FC236}">
                  <a16:creationId xmlns:a16="http://schemas.microsoft.com/office/drawing/2014/main" id="{360140E5-2BED-4F2D-9312-D1C6505B1F63}"/>
                </a:ext>
              </a:extLst>
            </p:cNvPr>
            <p:cNvSpPr/>
            <p:nvPr/>
          </p:nvSpPr>
          <p:spPr>
            <a:xfrm>
              <a:off x="2211667" y="164832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5099;p53">
              <a:extLst>
                <a:ext uri="{FF2B5EF4-FFF2-40B4-BE49-F238E27FC236}">
                  <a16:creationId xmlns:a16="http://schemas.microsoft.com/office/drawing/2014/main" id="{4ABC4FCF-3DF2-4AF0-9DA2-D4A4DAEEC19C}"/>
                </a:ext>
              </a:extLst>
            </p:cNvPr>
            <p:cNvSpPr/>
            <p:nvPr/>
          </p:nvSpPr>
          <p:spPr>
            <a:xfrm>
              <a:off x="2214939" y="1641631"/>
              <a:ext cx="584" cy="1059"/>
            </a:xfrm>
            <a:custGeom>
              <a:avLst/>
              <a:gdLst/>
              <a:ahLst/>
              <a:cxnLst/>
              <a:rect l="l" t="t" r="r" b="b"/>
              <a:pathLst>
                <a:path w="43" h="78" extrusionOk="0">
                  <a:moveTo>
                    <a:pt x="15" y="0"/>
                  </a:moveTo>
                  <a:cubicBezTo>
                    <a:pt x="15" y="28"/>
                    <a:pt x="11" y="53"/>
                    <a:pt x="1" y="77"/>
                  </a:cubicBezTo>
                  <a:lnTo>
                    <a:pt x="43" y="4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5100;p53">
              <a:extLst>
                <a:ext uri="{FF2B5EF4-FFF2-40B4-BE49-F238E27FC236}">
                  <a16:creationId xmlns:a16="http://schemas.microsoft.com/office/drawing/2014/main" id="{47C6DE4E-FBEF-4BAC-9AEC-2AB16D1789AC}"/>
                </a:ext>
              </a:extLst>
            </p:cNvPr>
            <p:cNvSpPr/>
            <p:nvPr/>
          </p:nvSpPr>
          <p:spPr>
            <a:xfrm>
              <a:off x="2214518" y="1643056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18" y="0"/>
                  </a:moveTo>
                  <a:cubicBezTo>
                    <a:pt x="14" y="7"/>
                    <a:pt x="7" y="11"/>
                    <a:pt x="0" y="18"/>
                  </a:cubicBezTo>
                  <a:cubicBezTo>
                    <a:pt x="7" y="14"/>
                    <a:pt x="14" y="7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5101;p53">
              <a:extLst>
                <a:ext uri="{FF2B5EF4-FFF2-40B4-BE49-F238E27FC236}">
                  <a16:creationId xmlns:a16="http://schemas.microsoft.com/office/drawing/2014/main" id="{05DA04C9-012D-45CE-9601-2673B2C21314}"/>
                </a:ext>
              </a:extLst>
            </p:cNvPr>
            <p:cNvSpPr/>
            <p:nvPr/>
          </p:nvSpPr>
          <p:spPr>
            <a:xfrm>
              <a:off x="2212713" y="1649845"/>
              <a:ext cx="136" cy="13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lnTo>
                    <a:pt x="10" y="10"/>
                  </a:lnTo>
                  <a:lnTo>
                    <a:pt x="10" y="10"/>
                  </a:lnTo>
                  <a:lnTo>
                    <a:pt x="7" y="8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5102;p53">
              <a:extLst>
                <a:ext uri="{FF2B5EF4-FFF2-40B4-BE49-F238E27FC236}">
                  <a16:creationId xmlns:a16="http://schemas.microsoft.com/office/drawing/2014/main" id="{31A2A9C7-420A-4D51-9977-77D82CFD8587}"/>
                </a:ext>
              </a:extLst>
            </p:cNvPr>
            <p:cNvSpPr/>
            <p:nvPr/>
          </p:nvSpPr>
          <p:spPr>
            <a:xfrm>
              <a:off x="2216270" y="1651420"/>
              <a:ext cx="638" cy="54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1" y="4"/>
                  </a:moveTo>
                  <a:lnTo>
                    <a:pt x="4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5103;p53">
              <a:extLst>
                <a:ext uri="{FF2B5EF4-FFF2-40B4-BE49-F238E27FC236}">
                  <a16:creationId xmlns:a16="http://schemas.microsoft.com/office/drawing/2014/main" id="{E3CF4445-37AD-4E59-825B-19C05DD370D2}"/>
                </a:ext>
              </a:extLst>
            </p:cNvPr>
            <p:cNvSpPr/>
            <p:nvPr/>
          </p:nvSpPr>
          <p:spPr>
            <a:xfrm>
              <a:off x="2217600" y="1651366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1" y="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5104;p53">
              <a:extLst>
                <a:ext uri="{FF2B5EF4-FFF2-40B4-BE49-F238E27FC236}">
                  <a16:creationId xmlns:a16="http://schemas.microsoft.com/office/drawing/2014/main" id="{95D5B5EB-E345-429C-8BA3-9CBC02DCAE62}"/>
                </a:ext>
              </a:extLst>
            </p:cNvPr>
            <p:cNvSpPr/>
            <p:nvPr/>
          </p:nvSpPr>
          <p:spPr>
            <a:xfrm>
              <a:off x="2242895" y="164937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5105;p53">
              <a:extLst>
                <a:ext uri="{FF2B5EF4-FFF2-40B4-BE49-F238E27FC236}">
                  <a16:creationId xmlns:a16="http://schemas.microsoft.com/office/drawing/2014/main" id="{231BB239-B744-4E15-B726-035DE2DAADC0}"/>
                </a:ext>
              </a:extLst>
            </p:cNvPr>
            <p:cNvSpPr/>
            <p:nvPr/>
          </p:nvSpPr>
          <p:spPr>
            <a:xfrm>
              <a:off x="2244891" y="1648609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18" y="1"/>
                  </a:moveTo>
                  <a:lnTo>
                    <a:pt x="0" y="4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5106;p53">
              <a:extLst>
                <a:ext uri="{FF2B5EF4-FFF2-40B4-BE49-F238E27FC236}">
                  <a16:creationId xmlns:a16="http://schemas.microsoft.com/office/drawing/2014/main" id="{C4209FB3-DA0B-4E7C-A090-2F1AEA546D2A}"/>
                </a:ext>
              </a:extLst>
            </p:cNvPr>
            <p:cNvSpPr/>
            <p:nvPr/>
          </p:nvSpPr>
          <p:spPr>
            <a:xfrm>
              <a:off x="2216989" y="1651366"/>
              <a:ext cx="530" cy="68"/>
            </a:xfrm>
            <a:custGeom>
              <a:avLst/>
              <a:gdLst/>
              <a:ahLst/>
              <a:cxnLst/>
              <a:rect l="l" t="t" r="r" b="b"/>
              <a:pathLst>
                <a:path w="39" h="5" extrusionOk="0">
                  <a:moveTo>
                    <a:pt x="0" y="4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5107;p53">
              <a:extLst>
                <a:ext uri="{FF2B5EF4-FFF2-40B4-BE49-F238E27FC236}">
                  <a16:creationId xmlns:a16="http://schemas.microsoft.com/office/drawing/2014/main" id="{DF5C1692-09AA-4DA9-A7EC-5067DEE421CE}"/>
                </a:ext>
              </a:extLst>
            </p:cNvPr>
            <p:cNvSpPr/>
            <p:nvPr/>
          </p:nvSpPr>
          <p:spPr>
            <a:xfrm>
              <a:off x="2240329" y="1649424"/>
              <a:ext cx="2430" cy="1534"/>
            </a:xfrm>
            <a:custGeom>
              <a:avLst/>
              <a:gdLst/>
              <a:ahLst/>
              <a:cxnLst/>
              <a:rect l="l" t="t" r="r" b="b"/>
              <a:pathLst>
                <a:path w="179" h="113" extrusionOk="0">
                  <a:moveTo>
                    <a:pt x="179" y="0"/>
                  </a:moveTo>
                  <a:lnTo>
                    <a:pt x="179" y="0"/>
                  </a:lnTo>
                  <a:cubicBezTo>
                    <a:pt x="53" y="49"/>
                    <a:pt x="18" y="84"/>
                    <a:pt x="0" y="112"/>
                  </a:cubicBezTo>
                  <a:cubicBezTo>
                    <a:pt x="25" y="74"/>
                    <a:pt x="91" y="35"/>
                    <a:pt x="1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5108;p53">
              <a:extLst>
                <a:ext uri="{FF2B5EF4-FFF2-40B4-BE49-F238E27FC236}">
                  <a16:creationId xmlns:a16="http://schemas.microsoft.com/office/drawing/2014/main" id="{E2C08860-FDB8-4574-B94C-0C94AACEFAE4}"/>
                </a:ext>
              </a:extLst>
            </p:cNvPr>
            <p:cNvSpPr/>
            <p:nvPr/>
          </p:nvSpPr>
          <p:spPr>
            <a:xfrm>
              <a:off x="2215564" y="1651515"/>
              <a:ext cx="679" cy="54"/>
            </a:xfrm>
            <a:custGeom>
              <a:avLst/>
              <a:gdLst/>
              <a:ahLst/>
              <a:cxnLst/>
              <a:rect l="l" t="t" r="r" b="b"/>
              <a:pathLst>
                <a:path w="50" h="4" extrusionOk="0">
                  <a:moveTo>
                    <a:pt x="0" y="4"/>
                  </a:moveTo>
                  <a:lnTo>
                    <a:pt x="4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5109;p53">
              <a:extLst>
                <a:ext uri="{FF2B5EF4-FFF2-40B4-BE49-F238E27FC236}">
                  <a16:creationId xmlns:a16="http://schemas.microsoft.com/office/drawing/2014/main" id="{B0E0F656-E5AC-4763-B605-2E4287B0A67C}"/>
                </a:ext>
              </a:extLst>
            </p:cNvPr>
            <p:cNvSpPr/>
            <p:nvPr/>
          </p:nvSpPr>
          <p:spPr>
            <a:xfrm>
              <a:off x="2234151" y="1652465"/>
              <a:ext cx="1819" cy="149"/>
            </a:xfrm>
            <a:custGeom>
              <a:avLst/>
              <a:gdLst/>
              <a:ahLst/>
              <a:cxnLst/>
              <a:rect l="l" t="t" r="r" b="b"/>
              <a:pathLst>
                <a:path w="134" h="11" extrusionOk="0">
                  <a:moveTo>
                    <a:pt x="133" y="11"/>
                  </a:moveTo>
                  <a:cubicBezTo>
                    <a:pt x="91" y="4"/>
                    <a:pt x="46" y="0"/>
                    <a:pt x="0" y="7"/>
                  </a:cubicBezTo>
                  <a:cubicBezTo>
                    <a:pt x="46" y="0"/>
                    <a:pt x="91" y="4"/>
                    <a:pt x="133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5110;p53">
              <a:extLst>
                <a:ext uri="{FF2B5EF4-FFF2-40B4-BE49-F238E27FC236}">
                  <a16:creationId xmlns:a16="http://schemas.microsoft.com/office/drawing/2014/main" id="{A8A8DE33-291F-4D63-AEAB-827AD617D55F}"/>
                </a:ext>
              </a:extLst>
            </p:cNvPr>
            <p:cNvSpPr/>
            <p:nvPr/>
          </p:nvSpPr>
          <p:spPr>
            <a:xfrm>
              <a:off x="2263764" y="1676796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5111;p53">
              <a:extLst>
                <a:ext uri="{FF2B5EF4-FFF2-40B4-BE49-F238E27FC236}">
                  <a16:creationId xmlns:a16="http://schemas.microsoft.com/office/drawing/2014/main" id="{CFA29A1E-CCC8-4A72-86A8-249FE4797ADD}"/>
                </a:ext>
              </a:extLst>
            </p:cNvPr>
            <p:cNvSpPr/>
            <p:nvPr/>
          </p:nvSpPr>
          <p:spPr>
            <a:xfrm>
              <a:off x="2263479" y="1676606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8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5112;p53">
              <a:extLst>
                <a:ext uri="{FF2B5EF4-FFF2-40B4-BE49-F238E27FC236}">
                  <a16:creationId xmlns:a16="http://schemas.microsoft.com/office/drawing/2014/main" id="{B6757F12-2552-4903-B654-47072DEDFEF7}"/>
                </a:ext>
              </a:extLst>
            </p:cNvPr>
            <p:cNvSpPr/>
            <p:nvPr/>
          </p:nvSpPr>
          <p:spPr>
            <a:xfrm>
              <a:off x="2262528" y="167622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5113;p53">
              <a:extLst>
                <a:ext uri="{FF2B5EF4-FFF2-40B4-BE49-F238E27FC236}">
                  <a16:creationId xmlns:a16="http://schemas.microsoft.com/office/drawing/2014/main" id="{454917C6-BE83-486F-816A-C69B2C6A8902}"/>
                </a:ext>
              </a:extLst>
            </p:cNvPr>
            <p:cNvSpPr/>
            <p:nvPr/>
          </p:nvSpPr>
          <p:spPr>
            <a:xfrm>
              <a:off x="2262623" y="1676226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5114;p53">
              <a:extLst>
                <a:ext uri="{FF2B5EF4-FFF2-40B4-BE49-F238E27FC236}">
                  <a16:creationId xmlns:a16="http://schemas.microsoft.com/office/drawing/2014/main" id="{881EE0F6-FCCB-45ED-88C7-C7197AB3C0C1}"/>
                </a:ext>
              </a:extLst>
            </p:cNvPr>
            <p:cNvSpPr/>
            <p:nvPr/>
          </p:nvSpPr>
          <p:spPr>
            <a:xfrm>
              <a:off x="2257532" y="167780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5115;p53">
              <a:extLst>
                <a:ext uri="{FF2B5EF4-FFF2-40B4-BE49-F238E27FC236}">
                  <a16:creationId xmlns:a16="http://schemas.microsoft.com/office/drawing/2014/main" id="{6EE56C92-3E37-43A0-9C8E-05DBC503C9F7}"/>
                </a:ext>
              </a:extLst>
            </p:cNvPr>
            <p:cNvSpPr/>
            <p:nvPr/>
          </p:nvSpPr>
          <p:spPr>
            <a:xfrm>
              <a:off x="2262814" y="1676280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5116;p53">
              <a:extLst>
                <a:ext uri="{FF2B5EF4-FFF2-40B4-BE49-F238E27FC236}">
                  <a16:creationId xmlns:a16="http://schemas.microsoft.com/office/drawing/2014/main" id="{78399491-2A9E-492F-9816-536217C7B633}"/>
                </a:ext>
              </a:extLst>
            </p:cNvPr>
            <p:cNvSpPr/>
            <p:nvPr/>
          </p:nvSpPr>
          <p:spPr>
            <a:xfrm>
              <a:off x="2262949" y="167632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5117;p53">
              <a:extLst>
                <a:ext uri="{FF2B5EF4-FFF2-40B4-BE49-F238E27FC236}">
                  <a16:creationId xmlns:a16="http://schemas.microsoft.com/office/drawing/2014/main" id="{B5DFAC6A-CDBE-4862-9023-C00AFA45CF1A}"/>
                </a:ext>
              </a:extLst>
            </p:cNvPr>
            <p:cNvSpPr/>
            <p:nvPr/>
          </p:nvSpPr>
          <p:spPr>
            <a:xfrm>
              <a:off x="2262474" y="167618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5118;p53">
              <a:extLst>
                <a:ext uri="{FF2B5EF4-FFF2-40B4-BE49-F238E27FC236}">
                  <a16:creationId xmlns:a16="http://schemas.microsoft.com/office/drawing/2014/main" id="{1B23CED4-C153-465B-BB24-560E25FC7D77}"/>
                </a:ext>
              </a:extLst>
            </p:cNvPr>
            <p:cNvSpPr/>
            <p:nvPr/>
          </p:nvSpPr>
          <p:spPr>
            <a:xfrm>
              <a:off x="2256486" y="167746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5119;p53">
              <a:extLst>
                <a:ext uri="{FF2B5EF4-FFF2-40B4-BE49-F238E27FC236}">
                  <a16:creationId xmlns:a16="http://schemas.microsoft.com/office/drawing/2014/main" id="{EC30893C-F32C-41C5-8865-2E51D1DC5F42}"/>
                </a:ext>
              </a:extLst>
            </p:cNvPr>
            <p:cNvSpPr/>
            <p:nvPr/>
          </p:nvSpPr>
          <p:spPr>
            <a:xfrm>
              <a:off x="2263194" y="1676470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5120;p53">
              <a:extLst>
                <a:ext uri="{FF2B5EF4-FFF2-40B4-BE49-F238E27FC236}">
                  <a16:creationId xmlns:a16="http://schemas.microsoft.com/office/drawing/2014/main" id="{08BAC01B-D22F-4B00-9BBB-1F1CD6852207}"/>
                </a:ext>
              </a:extLst>
            </p:cNvPr>
            <p:cNvSpPr/>
            <p:nvPr/>
          </p:nvSpPr>
          <p:spPr>
            <a:xfrm>
              <a:off x="2262148" y="1655317"/>
              <a:ext cx="720" cy="1724"/>
            </a:xfrm>
            <a:custGeom>
              <a:avLst/>
              <a:gdLst/>
              <a:ahLst/>
              <a:cxnLst/>
              <a:rect l="l" t="t" r="r" b="b"/>
              <a:pathLst>
                <a:path w="53" h="127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42"/>
                    <a:pt x="32" y="84"/>
                    <a:pt x="53" y="126"/>
                  </a:cubicBezTo>
                  <a:cubicBezTo>
                    <a:pt x="32" y="84"/>
                    <a:pt x="14" y="4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5121;p53">
              <a:extLst>
                <a:ext uri="{FF2B5EF4-FFF2-40B4-BE49-F238E27FC236}">
                  <a16:creationId xmlns:a16="http://schemas.microsoft.com/office/drawing/2014/main" id="{057C797A-A20B-4F4A-A428-DB7069E74616}"/>
                </a:ext>
              </a:extLst>
            </p:cNvPr>
            <p:cNvSpPr/>
            <p:nvPr/>
          </p:nvSpPr>
          <p:spPr>
            <a:xfrm>
              <a:off x="2245842" y="1647469"/>
              <a:ext cx="3951" cy="964"/>
            </a:xfrm>
            <a:custGeom>
              <a:avLst/>
              <a:gdLst/>
              <a:ahLst/>
              <a:cxnLst/>
              <a:rect l="l" t="t" r="r" b="b"/>
              <a:pathLst>
                <a:path w="291" h="71" extrusionOk="0">
                  <a:moveTo>
                    <a:pt x="291" y="1"/>
                  </a:moveTo>
                  <a:lnTo>
                    <a:pt x="291" y="1"/>
                  </a:lnTo>
                  <a:cubicBezTo>
                    <a:pt x="276" y="3"/>
                    <a:pt x="252" y="7"/>
                    <a:pt x="223" y="13"/>
                  </a:cubicBezTo>
                  <a:lnTo>
                    <a:pt x="223" y="13"/>
                  </a:lnTo>
                  <a:cubicBezTo>
                    <a:pt x="246" y="9"/>
                    <a:pt x="268" y="5"/>
                    <a:pt x="291" y="1"/>
                  </a:cubicBezTo>
                  <a:close/>
                  <a:moveTo>
                    <a:pt x="223" y="13"/>
                  </a:moveTo>
                  <a:cubicBezTo>
                    <a:pt x="148" y="28"/>
                    <a:pt x="73" y="46"/>
                    <a:pt x="0" y="71"/>
                  </a:cubicBezTo>
                  <a:cubicBezTo>
                    <a:pt x="84" y="45"/>
                    <a:pt x="165" y="26"/>
                    <a:pt x="223" y="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5122;p53">
              <a:extLst>
                <a:ext uri="{FF2B5EF4-FFF2-40B4-BE49-F238E27FC236}">
                  <a16:creationId xmlns:a16="http://schemas.microsoft.com/office/drawing/2014/main" id="{A57DA464-2F60-402C-A6B7-E7CFC4CE471A}"/>
                </a:ext>
              </a:extLst>
            </p:cNvPr>
            <p:cNvSpPr/>
            <p:nvPr/>
          </p:nvSpPr>
          <p:spPr>
            <a:xfrm>
              <a:off x="2264619" y="1659974"/>
              <a:ext cx="869" cy="1195"/>
            </a:xfrm>
            <a:custGeom>
              <a:avLst/>
              <a:gdLst/>
              <a:ahLst/>
              <a:cxnLst/>
              <a:rect l="l" t="t" r="r" b="b"/>
              <a:pathLst>
                <a:path w="64" h="88" extrusionOk="0">
                  <a:moveTo>
                    <a:pt x="0" y="0"/>
                  </a:moveTo>
                  <a:lnTo>
                    <a:pt x="0" y="0"/>
                  </a:lnTo>
                  <a:cubicBezTo>
                    <a:pt x="21" y="35"/>
                    <a:pt x="42" y="63"/>
                    <a:pt x="63" y="88"/>
                  </a:cubicBezTo>
                  <a:cubicBezTo>
                    <a:pt x="42" y="63"/>
                    <a:pt x="21" y="3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5123;p53">
              <a:extLst>
                <a:ext uri="{FF2B5EF4-FFF2-40B4-BE49-F238E27FC236}">
                  <a16:creationId xmlns:a16="http://schemas.microsoft.com/office/drawing/2014/main" id="{39067D8F-FB0B-4114-A05C-81878A9053C8}"/>
                </a:ext>
              </a:extLst>
            </p:cNvPr>
            <p:cNvSpPr/>
            <p:nvPr/>
          </p:nvSpPr>
          <p:spPr>
            <a:xfrm>
              <a:off x="2243371" y="1648990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0" y="15"/>
                  </a:moveTo>
                  <a:lnTo>
                    <a:pt x="0" y="15"/>
                  </a:ln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5124;p53">
              <a:extLst>
                <a:ext uri="{FF2B5EF4-FFF2-40B4-BE49-F238E27FC236}">
                  <a16:creationId xmlns:a16="http://schemas.microsoft.com/office/drawing/2014/main" id="{387AE1F4-3A96-4481-B628-140466C1B190}"/>
                </a:ext>
              </a:extLst>
            </p:cNvPr>
            <p:cNvSpPr/>
            <p:nvPr/>
          </p:nvSpPr>
          <p:spPr>
            <a:xfrm>
              <a:off x="2256242" y="1670238"/>
              <a:ext cx="4399" cy="7142"/>
            </a:xfrm>
            <a:custGeom>
              <a:avLst/>
              <a:gdLst/>
              <a:ahLst/>
              <a:cxnLst/>
              <a:rect l="l" t="t" r="r" b="b"/>
              <a:pathLst>
                <a:path w="324" h="526" extrusionOk="0">
                  <a:moveTo>
                    <a:pt x="323" y="1"/>
                  </a:moveTo>
                  <a:lnTo>
                    <a:pt x="323" y="1"/>
                  </a:lnTo>
                  <a:cubicBezTo>
                    <a:pt x="323" y="75"/>
                    <a:pt x="251" y="195"/>
                    <a:pt x="68" y="439"/>
                  </a:cubicBezTo>
                  <a:lnTo>
                    <a:pt x="68" y="439"/>
                  </a:lnTo>
                  <a:cubicBezTo>
                    <a:pt x="254" y="194"/>
                    <a:pt x="323" y="75"/>
                    <a:pt x="323" y="1"/>
                  </a:cubicBezTo>
                  <a:close/>
                  <a:moveTo>
                    <a:pt x="68" y="439"/>
                  </a:moveTo>
                  <a:lnTo>
                    <a:pt x="68" y="439"/>
                  </a:lnTo>
                  <a:cubicBezTo>
                    <a:pt x="53" y="460"/>
                    <a:pt x="36" y="482"/>
                    <a:pt x="18" y="505"/>
                  </a:cubicBezTo>
                  <a:lnTo>
                    <a:pt x="11" y="513"/>
                  </a:lnTo>
                  <a:lnTo>
                    <a:pt x="22" y="501"/>
                  </a:lnTo>
                  <a:cubicBezTo>
                    <a:pt x="38" y="480"/>
                    <a:pt x="54" y="459"/>
                    <a:pt x="68" y="439"/>
                  </a:cubicBezTo>
                  <a:close/>
                  <a:moveTo>
                    <a:pt x="11" y="513"/>
                  </a:moveTo>
                  <a:lnTo>
                    <a:pt x="1" y="526"/>
                  </a:lnTo>
                  <a:lnTo>
                    <a:pt x="4" y="522"/>
                  </a:lnTo>
                  <a:lnTo>
                    <a:pt x="11" y="51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5125;p53">
              <a:extLst>
                <a:ext uri="{FF2B5EF4-FFF2-40B4-BE49-F238E27FC236}">
                  <a16:creationId xmlns:a16="http://schemas.microsoft.com/office/drawing/2014/main" id="{4D94A953-1828-4DCF-8851-1507C74E122C}"/>
                </a:ext>
              </a:extLst>
            </p:cNvPr>
            <p:cNvSpPr/>
            <p:nvPr/>
          </p:nvSpPr>
          <p:spPr>
            <a:xfrm>
              <a:off x="2256242" y="1677326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4"/>
                  </a:moveTo>
                  <a:lnTo>
                    <a:pt x="1" y="4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5126;p53">
              <a:extLst>
                <a:ext uri="{FF2B5EF4-FFF2-40B4-BE49-F238E27FC236}">
                  <a16:creationId xmlns:a16="http://schemas.microsoft.com/office/drawing/2014/main" id="{6B3F650B-2547-4864-9B95-015DD9257EB6}"/>
                </a:ext>
              </a:extLst>
            </p:cNvPr>
            <p:cNvSpPr/>
            <p:nvPr/>
          </p:nvSpPr>
          <p:spPr>
            <a:xfrm>
              <a:off x="2218985" y="1572222"/>
              <a:ext cx="67847" cy="47032"/>
            </a:xfrm>
            <a:custGeom>
              <a:avLst/>
              <a:gdLst/>
              <a:ahLst/>
              <a:cxnLst/>
              <a:rect l="l" t="t" r="r" b="b"/>
              <a:pathLst>
                <a:path w="4997" h="3464" extrusionOk="0">
                  <a:moveTo>
                    <a:pt x="2643" y="1"/>
                  </a:moveTo>
                  <a:cubicBezTo>
                    <a:pt x="2633" y="4"/>
                    <a:pt x="2622" y="8"/>
                    <a:pt x="2612" y="11"/>
                  </a:cubicBezTo>
                  <a:lnTo>
                    <a:pt x="2601" y="15"/>
                  </a:lnTo>
                  <a:lnTo>
                    <a:pt x="2580" y="25"/>
                  </a:lnTo>
                  <a:lnTo>
                    <a:pt x="2573" y="29"/>
                  </a:lnTo>
                  <a:cubicBezTo>
                    <a:pt x="2563" y="32"/>
                    <a:pt x="2556" y="36"/>
                    <a:pt x="2549" y="43"/>
                  </a:cubicBezTo>
                  <a:cubicBezTo>
                    <a:pt x="2528" y="64"/>
                    <a:pt x="2507" y="88"/>
                    <a:pt x="2493" y="116"/>
                  </a:cubicBezTo>
                  <a:cubicBezTo>
                    <a:pt x="2454" y="172"/>
                    <a:pt x="2405" y="253"/>
                    <a:pt x="2297" y="253"/>
                  </a:cubicBezTo>
                  <a:cubicBezTo>
                    <a:pt x="2269" y="253"/>
                    <a:pt x="2237" y="249"/>
                    <a:pt x="2206" y="246"/>
                  </a:cubicBezTo>
                  <a:cubicBezTo>
                    <a:pt x="2175" y="242"/>
                    <a:pt x="2145" y="239"/>
                    <a:pt x="2117" y="239"/>
                  </a:cubicBezTo>
                  <a:cubicBezTo>
                    <a:pt x="2065" y="239"/>
                    <a:pt x="2016" y="250"/>
                    <a:pt x="1964" y="288"/>
                  </a:cubicBezTo>
                  <a:cubicBezTo>
                    <a:pt x="1929" y="316"/>
                    <a:pt x="1901" y="351"/>
                    <a:pt x="1877" y="389"/>
                  </a:cubicBezTo>
                  <a:cubicBezTo>
                    <a:pt x="1852" y="424"/>
                    <a:pt x="1842" y="470"/>
                    <a:pt x="1849" y="515"/>
                  </a:cubicBezTo>
                  <a:lnTo>
                    <a:pt x="1849" y="519"/>
                  </a:lnTo>
                  <a:cubicBezTo>
                    <a:pt x="1859" y="585"/>
                    <a:pt x="1870" y="670"/>
                    <a:pt x="1838" y="729"/>
                  </a:cubicBezTo>
                  <a:cubicBezTo>
                    <a:pt x="1835" y="740"/>
                    <a:pt x="1831" y="747"/>
                    <a:pt x="1824" y="757"/>
                  </a:cubicBezTo>
                  <a:cubicBezTo>
                    <a:pt x="1796" y="785"/>
                    <a:pt x="1758" y="803"/>
                    <a:pt x="1719" y="803"/>
                  </a:cubicBezTo>
                  <a:cubicBezTo>
                    <a:pt x="1705" y="803"/>
                    <a:pt x="1705" y="803"/>
                    <a:pt x="1681" y="838"/>
                  </a:cubicBezTo>
                  <a:cubicBezTo>
                    <a:pt x="1656" y="887"/>
                    <a:pt x="1614" y="925"/>
                    <a:pt x="1562" y="946"/>
                  </a:cubicBezTo>
                  <a:cubicBezTo>
                    <a:pt x="1478" y="974"/>
                    <a:pt x="1341" y="1104"/>
                    <a:pt x="1331" y="1153"/>
                  </a:cubicBezTo>
                  <a:cubicBezTo>
                    <a:pt x="1327" y="1170"/>
                    <a:pt x="1324" y="1195"/>
                    <a:pt x="1320" y="1219"/>
                  </a:cubicBezTo>
                  <a:cubicBezTo>
                    <a:pt x="1306" y="1331"/>
                    <a:pt x="1292" y="1464"/>
                    <a:pt x="1184" y="1464"/>
                  </a:cubicBezTo>
                  <a:cubicBezTo>
                    <a:pt x="1107" y="1464"/>
                    <a:pt x="921" y="1503"/>
                    <a:pt x="879" y="1552"/>
                  </a:cubicBezTo>
                  <a:lnTo>
                    <a:pt x="862" y="1573"/>
                  </a:lnTo>
                  <a:lnTo>
                    <a:pt x="851" y="1587"/>
                  </a:lnTo>
                  <a:lnTo>
                    <a:pt x="841" y="1597"/>
                  </a:lnTo>
                  <a:cubicBezTo>
                    <a:pt x="813" y="1625"/>
                    <a:pt x="781" y="1653"/>
                    <a:pt x="750" y="1674"/>
                  </a:cubicBezTo>
                  <a:lnTo>
                    <a:pt x="732" y="1681"/>
                  </a:lnTo>
                  <a:lnTo>
                    <a:pt x="729" y="1681"/>
                  </a:lnTo>
                  <a:lnTo>
                    <a:pt x="711" y="1692"/>
                  </a:lnTo>
                  <a:lnTo>
                    <a:pt x="704" y="1692"/>
                  </a:lnTo>
                  <a:lnTo>
                    <a:pt x="686" y="1695"/>
                  </a:lnTo>
                  <a:lnTo>
                    <a:pt x="683" y="1695"/>
                  </a:lnTo>
                  <a:cubicBezTo>
                    <a:pt x="662" y="1702"/>
                    <a:pt x="641" y="1706"/>
                    <a:pt x="623" y="1706"/>
                  </a:cubicBezTo>
                  <a:lnTo>
                    <a:pt x="564" y="1706"/>
                  </a:lnTo>
                  <a:cubicBezTo>
                    <a:pt x="550" y="1706"/>
                    <a:pt x="539" y="1702"/>
                    <a:pt x="529" y="1699"/>
                  </a:cubicBezTo>
                  <a:lnTo>
                    <a:pt x="375" y="1699"/>
                  </a:lnTo>
                  <a:lnTo>
                    <a:pt x="273" y="1695"/>
                  </a:lnTo>
                  <a:lnTo>
                    <a:pt x="200" y="1695"/>
                  </a:lnTo>
                  <a:lnTo>
                    <a:pt x="200" y="1699"/>
                  </a:lnTo>
                  <a:cubicBezTo>
                    <a:pt x="175" y="1779"/>
                    <a:pt x="186" y="1863"/>
                    <a:pt x="221" y="1937"/>
                  </a:cubicBezTo>
                  <a:cubicBezTo>
                    <a:pt x="228" y="1947"/>
                    <a:pt x="235" y="1958"/>
                    <a:pt x="245" y="1968"/>
                  </a:cubicBezTo>
                  <a:cubicBezTo>
                    <a:pt x="252" y="1979"/>
                    <a:pt x="259" y="1986"/>
                    <a:pt x="266" y="1993"/>
                  </a:cubicBezTo>
                  <a:cubicBezTo>
                    <a:pt x="354" y="2070"/>
                    <a:pt x="396" y="2276"/>
                    <a:pt x="375" y="2413"/>
                  </a:cubicBezTo>
                  <a:cubicBezTo>
                    <a:pt x="361" y="2518"/>
                    <a:pt x="312" y="2560"/>
                    <a:pt x="277" y="2574"/>
                  </a:cubicBezTo>
                  <a:cubicBezTo>
                    <a:pt x="158" y="2626"/>
                    <a:pt x="14" y="2749"/>
                    <a:pt x="0" y="2795"/>
                  </a:cubicBezTo>
                  <a:cubicBezTo>
                    <a:pt x="18" y="2816"/>
                    <a:pt x="35" y="2837"/>
                    <a:pt x="60" y="2854"/>
                  </a:cubicBezTo>
                  <a:cubicBezTo>
                    <a:pt x="123" y="2907"/>
                    <a:pt x="210" y="2984"/>
                    <a:pt x="179" y="3092"/>
                  </a:cubicBezTo>
                  <a:cubicBezTo>
                    <a:pt x="161" y="3166"/>
                    <a:pt x="158" y="3239"/>
                    <a:pt x="165" y="3313"/>
                  </a:cubicBezTo>
                  <a:lnTo>
                    <a:pt x="252" y="3313"/>
                  </a:lnTo>
                  <a:lnTo>
                    <a:pt x="270" y="3309"/>
                  </a:lnTo>
                  <a:lnTo>
                    <a:pt x="277" y="3306"/>
                  </a:lnTo>
                  <a:lnTo>
                    <a:pt x="291" y="3302"/>
                  </a:lnTo>
                  <a:lnTo>
                    <a:pt x="301" y="3299"/>
                  </a:lnTo>
                  <a:lnTo>
                    <a:pt x="312" y="3295"/>
                  </a:lnTo>
                  <a:lnTo>
                    <a:pt x="326" y="3288"/>
                  </a:lnTo>
                  <a:lnTo>
                    <a:pt x="333" y="3281"/>
                  </a:lnTo>
                  <a:cubicBezTo>
                    <a:pt x="340" y="3278"/>
                    <a:pt x="347" y="3271"/>
                    <a:pt x="354" y="3264"/>
                  </a:cubicBezTo>
                  <a:cubicBezTo>
                    <a:pt x="371" y="3246"/>
                    <a:pt x="385" y="3229"/>
                    <a:pt x="403" y="3211"/>
                  </a:cubicBezTo>
                  <a:cubicBezTo>
                    <a:pt x="473" y="3127"/>
                    <a:pt x="557" y="3036"/>
                    <a:pt x="757" y="3036"/>
                  </a:cubicBezTo>
                  <a:cubicBezTo>
                    <a:pt x="1369" y="3036"/>
                    <a:pt x="1660" y="3075"/>
                    <a:pt x="1744" y="3169"/>
                  </a:cubicBezTo>
                  <a:cubicBezTo>
                    <a:pt x="1769" y="3199"/>
                    <a:pt x="1824" y="3206"/>
                    <a:pt x="1886" y="3206"/>
                  </a:cubicBezTo>
                  <a:cubicBezTo>
                    <a:pt x="1910" y="3206"/>
                    <a:pt x="1936" y="3205"/>
                    <a:pt x="1961" y="3204"/>
                  </a:cubicBezTo>
                  <a:cubicBezTo>
                    <a:pt x="1978" y="3203"/>
                    <a:pt x="1996" y="3202"/>
                    <a:pt x="2014" y="3202"/>
                  </a:cubicBezTo>
                  <a:cubicBezTo>
                    <a:pt x="2084" y="3202"/>
                    <a:pt x="2155" y="3213"/>
                    <a:pt x="2220" y="3236"/>
                  </a:cubicBezTo>
                  <a:cubicBezTo>
                    <a:pt x="2357" y="3294"/>
                    <a:pt x="2457" y="3317"/>
                    <a:pt x="2499" y="3317"/>
                  </a:cubicBezTo>
                  <a:cubicBezTo>
                    <a:pt x="2502" y="3317"/>
                    <a:pt x="2504" y="3316"/>
                    <a:pt x="2507" y="3316"/>
                  </a:cubicBezTo>
                  <a:cubicBezTo>
                    <a:pt x="2514" y="3295"/>
                    <a:pt x="2528" y="3278"/>
                    <a:pt x="2549" y="3267"/>
                  </a:cubicBezTo>
                  <a:cubicBezTo>
                    <a:pt x="2562" y="3259"/>
                    <a:pt x="2576" y="3256"/>
                    <a:pt x="2591" y="3256"/>
                  </a:cubicBezTo>
                  <a:cubicBezTo>
                    <a:pt x="2623" y="3256"/>
                    <a:pt x="2659" y="3271"/>
                    <a:pt x="2699" y="3288"/>
                  </a:cubicBezTo>
                  <a:cubicBezTo>
                    <a:pt x="2727" y="3302"/>
                    <a:pt x="2755" y="3313"/>
                    <a:pt x="2787" y="3320"/>
                  </a:cubicBezTo>
                  <a:lnTo>
                    <a:pt x="2797" y="3323"/>
                  </a:lnTo>
                  <a:lnTo>
                    <a:pt x="2801" y="3323"/>
                  </a:lnTo>
                  <a:cubicBezTo>
                    <a:pt x="2815" y="3327"/>
                    <a:pt x="2833" y="3330"/>
                    <a:pt x="2847" y="3330"/>
                  </a:cubicBezTo>
                  <a:lnTo>
                    <a:pt x="2868" y="3330"/>
                  </a:lnTo>
                  <a:cubicBezTo>
                    <a:pt x="2875" y="3327"/>
                    <a:pt x="2882" y="3323"/>
                    <a:pt x="2889" y="3320"/>
                  </a:cubicBezTo>
                  <a:cubicBezTo>
                    <a:pt x="2921" y="3302"/>
                    <a:pt x="2953" y="3295"/>
                    <a:pt x="2983" y="3295"/>
                  </a:cubicBezTo>
                  <a:cubicBezTo>
                    <a:pt x="3065" y="3295"/>
                    <a:pt x="3135" y="3349"/>
                    <a:pt x="3186" y="3390"/>
                  </a:cubicBezTo>
                  <a:cubicBezTo>
                    <a:pt x="3207" y="3404"/>
                    <a:pt x="3228" y="3421"/>
                    <a:pt x="3249" y="3432"/>
                  </a:cubicBezTo>
                  <a:cubicBezTo>
                    <a:pt x="3256" y="3428"/>
                    <a:pt x="3263" y="3425"/>
                    <a:pt x="3274" y="3425"/>
                  </a:cubicBezTo>
                  <a:lnTo>
                    <a:pt x="3281" y="3421"/>
                  </a:lnTo>
                  <a:lnTo>
                    <a:pt x="3298" y="3414"/>
                  </a:lnTo>
                  <a:lnTo>
                    <a:pt x="3309" y="3411"/>
                  </a:lnTo>
                  <a:lnTo>
                    <a:pt x="3326" y="3407"/>
                  </a:lnTo>
                  <a:lnTo>
                    <a:pt x="3340" y="3407"/>
                  </a:lnTo>
                  <a:lnTo>
                    <a:pt x="3358" y="3404"/>
                  </a:lnTo>
                  <a:lnTo>
                    <a:pt x="3372" y="3404"/>
                  </a:lnTo>
                  <a:lnTo>
                    <a:pt x="3393" y="3400"/>
                  </a:lnTo>
                  <a:lnTo>
                    <a:pt x="3589" y="3400"/>
                  </a:lnTo>
                  <a:lnTo>
                    <a:pt x="3610" y="3404"/>
                  </a:lnTo>
                  <a:lnTo>
                    <a:pt x="3631" y="3404"/>
                  </a:lnTo>
                  <a:lnTo>
                    <a:pt x="3652" y="3407"/>
                  </a:lnTo>
                  <a:lnTo>
                    <a:pt x="3669" y="3411"/>
                  </a:lnTo>
                  <a:lnTo>
                    <a:pt x="3690" y="3418"/>
                  </a:lnTo>
                  <a:lnTo>
                    <a:pt x="3708" y="3421"/>
                  </a:lnTo>
                  <a:lnTo>
                    <a:pt x="3729" y="3428"/>
                  </a:lnTo>
                  <a:lnTo>
                    <a:pt x="3743" y="3432"/>
                  </a:lnTo>
                  <a:lnTo>
                    <a:pt x="3764" y="3442"/>
                  </a:lnTo>
                  <a:lnTo>
                    <a:pt x="3774" y="3446"/>
                  </a:lnTo>
                  <a:cubicBezTo>
                    <a:pt x="3785" y="3449"/>
                    <a:pt x="3792" y="3456"/>
                    <a:pt x="3802" y="3463"/>
                  </a:cubicBezTo>
                  <a:cubicBezTo>
                    <a:pt x="3806" y="3425"/>
                    <a:pt x="3809" y="3386"/>
                    <a:pt x="3809" y="3348"/>
                  </a:cubicBezTo>
                  <a:cubicBezTo>
                    <a:pt x="3809" y="3236"/>
                    <a:pt x="4030" y="3047"/>
                    <a:pt x="4159" y="2942"/>
                  </a:cubicBezTo>
                  <a:lnTo>
                    <a:pt x="4177" y="2928"/>
                  </a:lnTo>
                  <a:lnTo>
                    <a:pt x="4345" y="2928"/>
                  </a:lnTo>
                  <a:lnTo>
                    <a:pt x="4369" y="2924"/>
                  </a:lnTo>
                  <a:lnTo>
                    <a:pt x="4373" y="2924"/>
                  </a:lnTo>
                  <a:lnTo>
                    <a:pt x="4394" y="2917"/>
                  </a:lnTo>
                  <a:lnTo>
                    <a:pt x="4404" y="2917"/>
                  </a:lnTo>
                  <a:lnTo>
                    <a:pt x="4422" y="2914"/>
                  </a:lnTo>
                  <a:lnTo>
                    <a:pt x="4429" y="2914"/>
                  </a:lnTo>
                  <a:lnTo>
                    <a:pt x="4446" y="2910"/>
                  </a:lnTo>
                  <a:lnTo>
                    <a:pt x="4453" y="2907"/>
                  </a:lnTo>
                  <a:lnTo>
                    <a:pt x="4460" y="2907"/>
                  </a:lnTo>
                  <a:cubicBezTo>
                    <a:pt x="4439" y="2851"/>
                    <a:pt x="4422" y="2791"/>
                    <a:pt x="4408" y="2731"/>
                  </a:cubicBezTo>
                  <a:cubicBezTo>
                    <a:pt x="4404" y="2714"/>
                    <a:pt x="4401" y="2696"/>
                    <a:pt x="4397" y="2682"/>
                  </a:cubicBezTo>
                  <a:cubicBezTo>
                    <a:pt x="4380" y="2616"/>
                    <a:pt x="4362" y="2560"/>
                    <a:pt x="4345" y="2507"/>
                  </a:cubicBezTo>
                  <a:cubicBezTo>
                    <a:pt x="4303" y="2360"/>
                    <a:pt x="4264" y="2248"/>
                    <a:pt x="4338" y="2161"/>
                  </a:cubicBezTo>
                  <a:cubicBezTo>
                    <a:pt x="4367" y="2128"/>
                    <a:pt x="4401" y="2116"/>
                    <a:pt x="4437" y="2116"/>
                  </a:cubicBezTo>
                  <a:cubicBezTo>
                    <a:pt x="4492" y="2116"/>
                    <a:pt x="4551" y="2143"/>
                    <a:pt x="4604" y="2164"/>
                  </a:cubicBezTo>
                  <a:cubicBezTo>
                    <a:pt x="4642" y="2185"/>
                    <a:pt x="4681" y="2199"/>
                    <a:pt x="4723" y="2206"/>
                  </a:cubicBezTo>
                  <a:cubicBezTo>
                    <a:pt x="4726" y="2208"/>
                    <a:pt x="4731" y="2209"/>
                    <a:pt x="4735" y="2209"/>
                  </a:cubicBezTo>
                  <a:cubicBezTo>
                    <a:pt x="4740" y="2209"/>
                    <a:pt x="4744" y="2208"/>
                    <a:pt x="4747" y="2206"/>
                  </a:cubicBezTo>
                  <a:cubicBezTo>
                    <a:pt x="4789" y="2189"/>
                    <a:pt x="4828" y="2171"/>
                    <a:pt x="4866" y="2150"/>
                  </a:cubicBezTo>
                  <a:cubicBezTo>
                    <a:pt x="4996" y="2073"/>
                    <a:pt x="4989" y="2028"/>
                    <a:pt x="4989" y="2028"/>
                  </a:cubicBezTo>
                  <a:cubicBezTo>
                    <a:pt x="4972" y="1947"/>
                    <a:pt x="4817" y="1818"/>
                    <a:pt x="4737" y="1797"/>
                  </a:cubicBezTo>
                  <a:cubicBezTo>
                    <a:pt x="4667" y="1779"/>
                    <a:pt x="4621" y="1716"/>
                    <a:pt x="4576" y="1650"/>
                  </a:cubicBezTo>
                  <a:cubicBezTo>
                    <a:pt x="4527" y="1583"/>
                    <a:pt x="4481" y="1517"/>
                    <a:pt x="4411" y="1492"/>
                  </a:cubicBezTo>
                  <a:cubicBezTo>
                    <a:pt x="4331" y="1457"/>
                    <a:pt x="4271" y="1391"/>
                    <a:pt x="4243" y="1310"/>
                  </a:cubicBezTo>
                  <a:lnTo>
                    <a:pt x="4233" y="1279"/>
                  </a:lnTo>
                  <a:cubicBezTo>
                    <a:pt x="4219" y="1230"/>
                    <a:pt x="4187" y="1181"/>
                    <a:pt x="4145" y="1149"/>
                  </a:cubicBezTo>
                  <a:cubicBezTo>
                    <a:pt x="4019" y="1069"/>
                    <a:pt x="4033" y="936"/>
                    <a:pt x="4047" y="827"/>
                  </a:cubicBezTo>
                  <a:cubicBezTo>
                    <a:pt x="4054" y="789"/>
                    <a:pt x="4054" y="750"/>
                    <a:pt x="4054" y="712"/>
                  </a:cubicBezTo>
                  <a:cubicBezTo>
                    <a:pt x="4051" y="663"/>
                    <a:pt x="4051" y="617"/>
                    <a:pt x="4054" y="568"/>
                  </a:cubicBezTo>
                  <a:cubicBezTo>
                    <a:pt x="4054" y="508"/>
                    <a:pt x="4058" y="410"/>
                    <a:pt x="4040" y="386"/>
                  </a:cubicBezTo>
                  <a:lnTo>
                    <a:pt x="4016" y="375"/>
                  </a:lnTo>
                  <a:cubicBezTo>
                    <a:pt x="3806" y="265"/>
                    <a:pt x="3694" y="236"/>
                    <a:pt x="3634" y="236"/>
                  </a:cubicBezTo>
                  <a:cubicBezTo>
                    <a:pt x="3615" y="236"/>
                    <a:pt x="3602" y="238"/>
                    <a:pt x="3592" y="242"/>
                  </a:cubicBezTo>
                  <a:lnTo>
                    <a:pt x="3578" y="249"/>
                  </a:lnTo>
                  <a:cubicBezTo>
                    <a:pt x="3509" y="279"/>
                    <a:pt x="3437" y="312"/>
                    <a:pt x="3370" y="312"/>
                  </a:cubicBezTo>
                  <a:cubicBezTo>
                    <a:pt x="3336" y="312"/>
                    <a:pt x="3303" y="304"/>
                    <a:pt x="3274" y="281"/>
                  </a:cubicBezTo>
                  <a:cubicBezTo>
                    <a:pt x="3270" y="277"/>
                    <a:pt x="3263" y="274"/>
                    <a:pt x="3260" y="270"/>
                  </a:cubicBezTo>
                  <a:lnTo>
                    <a:pt x="3253" y="263"/>
                  </a:lnTo>
                  <a:cubicBezTo>
                    <a:pt x="3239" y="249"/>
                    <a:pt x="3228" y="232"/>
                    <a:pt x="3218" y="214"/>
                  </a:cubicBezTo>
                  <a:cubicBezTo>
                    <a:pt x="3176" y="141"/>
                    <a:pt x="3134" y="106"/>
                    <a:pt x="3078" y="106"/>
                  </a:cubicBezTo>
                  <a:cubicBezTo>
                    <a:pt x="3064" y="106"/>
                    <a:pt x="3050" y="106"/>
                    <a:pt x="3036" y="109"/>
                  </a:cubicBezTo>
                  <a:cubicBezTo>
                    <a:pt x="3029" y="109"/>
                    <a:pt x="3022" y="109"/>
                    <a:pt x="3015" y="113"/>
                  </a:cubicBezTo>
                  <a:cubicBezTo>
                    <a:pt x="2983" y="120"/>
                    <a:pt x="2952" y="127"/>
                    <a:pt x="2920" y="127"/>
                  </a:cubicBezTo>
                  <a:cubicBezTo>
                    <a:pt x="2857" y="127"/>
                    <a:pt x="2790" y="106"/>
                    <a:pt x="2734" y="71"/>
                  </a:cubicBezTo>
                  <a:cubicBezTo>
                    <a:pt x="2710" y="53"/>
                    <a:pt x="2685" y="36"/>
                    <a:pt x="2661" y="15"/>
                  </a:cubicBezTo>
                  <a:cubicBezTo>
                    <a:pt x="2657" y="11"/>
                    <a:pt x="2650" y="4"/>
                    <a:pt x="26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5127;p53">
              <a:extLst>
                <a:ext uri="{FF2B5EF4-FFF2-40B4-BE49-F238E27FC236}">
                  <a16:creationId xmlns:a16="http://schemas.microsoft.com/office/drawing/2014/main" id="{4483CAEB-C45A-4A90-8718-F369C3444C0C}"/>
                </a:ext>
              </a:extLst>
            </p:cNvPr>
            <p:cNvSpPr/>
            <p:nvPr/>
          </p:nvSpPr>
          <p:spPr>
            <a:xfrm>
              <a:off x="2221972" y="1598508"/>
              <a:ext cx="353" cy="448"/>
            </a:xfrm>
            <a:custGeom>
              <a:avLst/>
              <a:gdLst/>
              <a:ahLst/>
              <a:cxnLst/>
              <a:rect l="l" t="t" r="r" b="b"/>
              <a:pathLst>
                <a:path w="26" h="33" extrusionOk="0">
                  <a:moveTo>
                    <a:pt x="25" y="32"/>
                  </a:moveTo>
                  <a:cubicBezTo>
                    <a:pt x="15" y="22"/>
                    <a:pt x="8" y="11"/>
                    <a:pt x="1" y="1"/>
                  </a:cubicBezTo>
                  <a:cubicBezTo>
                    <a:pt x="8" y="11"/>
                    <a:pt x="15" y="22"/>
                    <a:pt x="25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5128;p53">
              <a:extLst>
                <a:ext uri="{FF2B5EF4-FFF2-40B4-BE49-F238E27FC236}">
                  <a16:creationId xmlns:a16="http://schemas.microsoft.com/office/drawing/2014/main" id="{C207573A-9A19-42AD-A012-1FFC6B1DABE4}"/>
                </a:ext>
              </a:extLst>
            </p:cNvPr>
            <p:cNvSpPr/>
            <p:nvPr/>
          </p:nvSpPr>
          <p:spPr>
            <a:xfrm>
              <a:off x="2221212" y="1594666"/>
              <a:ext cx="828" cy="3856"/>
            </a:xfrm>
            <a:custGeom>
              <a:avLst/>
              <a:gdLst/>
              <a:ahLst/>
              <a:cxnLst/>
              <a:rect l="l" t="t" r="r" b="b"/>
              <a:pathLst>
                <a:path w="61" h="284" extrusionOk="0">
                  <a:moveTo>
                    <a:pt x="39" y="0"/>
                  </a:moveTo>
                  <a:lnTo>
                    <a:pt x="39" y="0"/>
                  </a:lnTo>
                  <a:cubicBezTo>
                    <a:pt x="1" y="91"/>
                    <a:pt x="8" y="200"/>
                    <a:pt x="60" y="284"/>
                  </a:cubicBezTo>
                  <a:cubicBezTo>
                    <a:pt x="8" y="200"/>
                    <a:pt x="1" y="91"/>
                    <a:pt x="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5129;p53">
              <a:extLst>
                <a:ext uri="{FF2B5EF4-FFF2-40B4-BE49-F238E27FC236}">
                  <a16:creationId xmlns:a16="http://schemas.microsoft.com/office/drawing/2014/main" id="{BBB1418D-2D22-420F-91E6-45E1C9A79CDE}"/>
                </a:ext>
              </a:extLst>
            </p:cNvPr>
            <p:cNvSpPr/>
            <p:nvPr/>
          </p:nvSpPr>
          <p:spPr>
            <a:xfrm>
              <a:off x="2277355" y="161173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5130;p53">
              <a:extLst>
                <a:ext uri="{FF2B5EF4-FFF2-40B4-BE49-F238E27FC236}">
                  <a16:creationId xmlns:a16="http://schemas.microsoft.com/office/drawing/2014/main" id="{5BACA263-F054-4756-B8B3-972D6FBD6B7A}"/>
                </a:ext>
              </a:extLst>
            </p:cNvPr>
            <p:cNvSpPr/>
            <p:nvPr/>
          </p:nvSpPr>
          <p:spPr>
            <a:xfrm>
              <a:off x="2222923" y="1617001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5131;p53">
              <a:extLst>
                <a:ext uri="{FF2B5EF4-FFF2-40B4-BE49-F238E27FC236}">
                  <a16:creationId xmlns:a16="http://schemas.microsoft.com/office/drawing/2014/main" id="{E38E3EF3-6228-4421-AE54-A24B79F737AA}"/>
                </a:ext>
              </a:extLst>
            </p:cNvPr>
            <p:cNvSpPr/>
            <p:nvPr/>
          </p:nvSpPr>
          <p:spPr>
            <a:xfrm>
              <a:off x="2223547" y="1616526"/>
              <a:ext cx="244" cy="258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8"/>
                  </a:moveTo>
                  <a:cubicBezTo>
                    <a:pt x="4" y="11"/>
                    <a:pt x="11" y="4"/>
                    <a:pt x="18" y="1"/>
                  </a:cubicBezTo>
                  <a:cubicBezTo>
                    <a:pt x="11" y="4"/>
                    <a:pt x="4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5132;p53">
              <a:extLst>
                <a:ext uri="{FF2B5EF4-FFF2-40B4-BE49-F238E27FC236}">
                  <a16:creationId xmlns:a16="http://schemas.microsoft.com/office/drawing/2014/main" id="{7952279F-65C5-406D-9F34-DF8518D63C99}"/>
                </a:ext>
              </a:extLst>
            </p:cNvPr>
            <p:cNvSpPr/>
            <p:nvPr/>
          </p:nvSpPr>
          <p:spPr>
            <a:xfrm>
              <a:off x="2223208" y="161681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5133;p53">
              <a:extLst>
                <a:ext uri="{FF2B5EF4-FFF2-40B4-BE49-F238E27FC236}">
                  <a16:creationId xmlns:a16="http://schemas.microsoft.com/office/drawing/2014/main" id="{6C3DB049-456E-4D42-951B-6B3AAC7E78C9}"/>
                </a:ext>
              </a:extLst>
            </p:cNvPr>
            <p:cNvSpPr/>
            <p:nvPr/>
          </p:nvSpPr>
          <p:spPr>
            <a:xfrm>
              <a:off x="2276785" y="161177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5134;p53">
              <a:extLst>
                <a:ext uri="{FF2B5EF4-FFF2-40B4-BE49-F238E27FC236}">
                  <a16:creationId xmlns:a16="http://schemas.microsoft.com/office/drawing/2014/main" id="{74C1697D-34A6-484E-B7D6-A3CEBEBC200B}"/>
                </a:ext>
              </a:extLst>
            </p:cNvPr>
            <p:cNvSpPr/>
            <p:nvPr/>
          </p:nvSpPr>
          <p:spPr>
            <a:xfrm>
              <a:off x="2277016" y="1611774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135;p53">
              <a:extLst>
                <a:ext uri="{FF2B5EF4-FFF2-40B4-BE49-F238E27FC236}">
                  <a16:creationId xmlns:a16="http://schemas.microsoft.com/office/drawing/2014/main" id="{3ADF453B-CD1D-4631-893F-2E497C47ECD3}"/>
                </a:ext>
              </a:extLst>
            </p:cNvPr>
            <p:cNvSpPr/>
            <p:nvPr/>
          </p:nvSpPr>
          <p:spPr>
            <a:xfrm>
              <a:off x="2263425" y="161857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136;p53">
              <a:extLst>
                <a:ext uri="{FF2B5EF4-FFF2-40B4-BE49-F238E27FC236}">
                  <a16:creationId xmlns:a16="http://schemas.microsoft.com/office/drawing/2014/main" id="{74B46B7A-9102-4532-A5C7-5403194F660F}"/>
                </a:ext>
              </a:extLst>
            </p:cNvPr>
            <p:cNvSpPr/>
            <p:nvPr/>
          </p:nvSpPr>
          <p:spPr>
            <a:xfrm>
              <a:off x="2257776" y="1617381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cubicBezTo>
                    <a:pt x="4" y="1"/>
                    <a:pt x="7" y="1"/>
                    <a:pt x="11" y="1"/>
                  </a:cubicBezTo>
                  <a:cubicBezTo>
                    <a:pt x="7" y="1"/>
                    <a:pt x="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137;p53">
              <a:extLst>
                <a:ext uri="{FF2B5EF4-FFF2-40B4-BE49-F238E27FC236}">
                  <a16:creationId xmlns:a16="http://schemas.microsoft.com/office/drawing/2014/main" id="{9A22B56E-3AB5-46B1-8015-6102D9F816C9}"/>
                </a:ext>
              </a:extLst>
            </p:cNvPr>
            <p:cNvSpPr/>
            <p:nvPr/>
          </p:nvSpPr>
          <p:spPr>
            <a:xfrm>
              <a:off x="2256812" y="1617286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138;p53">
              <a:extLst>
                <a:ext uri="{FF2B5EF4-FFF2-40B4-BE49-F238E27FC236}">
                  <a16:creationId xmlns:a16="http://schemas.microsoft.com/office/drawing/2014/main" id="{842A7F45-2564-4E92-AC29-9BDE058822C4}"/>
                </a:ext>
              </a:extLst>
            </p:cNvPr>
            <p:cNvSpPr/>
            <p:nvPr/>
          </p:nvSpPr>
          <p:spPr>
            <a:xfrm>
              <a:off x="2222638" y="1617096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139;p53">
              <a:extLst>
                <a:ext uri="{FF2B5EF4-FFF2-40B4-BE49-F238E27FC236}">
                  <a16:creationId xmlns:a16="http://schemas.microsoft.com/office/drawing/2014/main" id="{3E6C89C2-54A5-4BD8-B849-09AEBA03E2E2}"/>
                </a:ext>
              </a:extLst>
            </p:cNvPr>
            <p:cNvSpPr/>
            <p:nvPr/>
          </p:nvSpPr>
          <p:spPr>
            <a:xfrm>
              <a:off x="2278305" y="1611489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140;p53">
              <a:extLst>
                <a:ext uri="{FF2B5EF4-FFF2-40B4-BE49-F238E27FC236}">
                  <a16:creationId xmlns:a16="http://schemas.microsoft.com/office/drawing/2014/main" id="{87B69492-4C4D-4ECF-812A-50B32E0CCE4C}"/>
                </a:ext>
              </a:extLst>
            </p:cNvPr>
            <p:cNvSpPr/>
            <p:nvPr/>
          </p:nvSpPr>
          <p:spPr>
            <a:xfrm>
              <a:off x="2277966" y="1611584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1" y="4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141;p53">
              <a:extLst>
                <a:ext uri="{FF2B5EF4-FFF2-40B4-BE49-F238E27FC236}">
                  <a16:creationId xmlns:a16="http://schemas.microsoft.com/office/drawing/2014/main" id="{65E61110-C34D-4049-B560-B7108008974F}"/>
                </a:ext>
              </a:extLst>
            </p:cNvPr>
            <p:cNvSpPr/>
            <p:nvPr/>
          </p:nvSpPr>
          <p:spPr>
            <a:xfrm>
              <a:off x="2270227" y="1618902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1"/>
                  </a:moveTo>
                  <a:cubicBezTo>
                    <a:pt x="11" y="4"/>
                    <a:pt x="18" y="8"/>
                    <a:pt x="28" y="15"/>
                  </a:cubicBezTo>
                  <a:cubicBezTo>
                    <a:pt x="18" y="8"/>
                    <a:pt x="11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142;p53">
              <a:extLst>
                <a:ext uri="{FF2B5EF4-FFF2-40B4-BE49-F238E27FC236}">
                  <a16:creationId xmlns:a16="http://schemas.microsoft.com/office/drawing/2014/main" id="{3950F39F-FDE6-4EF8-B6BF-A38A9E9BE20F}"/>
                </a:ext>
              </a:extLst>
            </p:cNvPr>
            <p:cNvSpPr/>
            <p:nvPr/>
          </p:nvSpPr>
          <p:spPr>
            <a:xfrm>
              <a:off x="2277640" y="161163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143;p53">
              <a:extLst>
                <a:ext uri="{FF2B5EF4-FFF2-40B4-BE49-F238E27FC236}">
                  <a16:creationId xmlns:a16="http://schemas.microsoft.com/office/drawing/2014/main" id="{44C65977-BED3-442B-A67F-9AE1390074A4}"/>
                </a:ext>
              </a:extLst>
            </p:cNvPr>
            <p:cNvSpPr/>
            <p:nvPr/>
          </p:nvSpPr>
          <p:spPr>
            <a:xfrm>
              <a:off x="2222353" y="161719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144;p53">
              <a:extLst>
                <a:ext uri="{FF2B5EF4-FFF2-40B4-BE49-F238E27FC236}">
                  <a16:creationId xmlns:a16="http://schemas.microsoft.com/office/drawing/2014/main" id="{597D4BBF-17A0-4440-BF84-3E55E3D0C71C}"/>
                </a:ext>
              </a:extLst>
            </p:cNvPr>
            <p:cNvSpPr/>
            <p:nvPr/>
          </p:nvSpPr>
          <p:spPr>
            <a:xfrm>
              <a:off x="2221972" y="16171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45;p53">
              <a:extLst>
                <a:ext uri="{FF2B5EF4-FFF2-40B4-BE49-F238E27FC236}">
                  <a16:creationId xmlns:a16="http://schemas.microsoft.com/office/drawing/2014/main" id="{34FF89DF-79C1-40A4-B2C9-C81F30C936CA}"/>
                </a:ext>
              </a:extLst>
            </p:cNvPr>
            <p:cNvSpPr/>
            <p:nvPr/>
          </p:nvSpPr>
          <p:spPr>
            <a:xfrm>
              <a:off x="2268272" y="1618332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46;p53">
              <a:extLst>
                <a:ext uri="{FF2B5EF4-FFF2-40B4-BE49-F238E27FC236}">
                  <a16:creationId xmlns:a16="http://schemas.microsoft.com/office/drawing/2014/main" id="{CDD0C2A1-8F5E-4A21-876D-6F5C389EF6B9}"/>
                </a:ext>
              </a:extLst>
            </p:cNvPr>
            <p:cNvSpPr/>
            <p:nvPr/>
          </p:nvSpPr>
          <p:spPr>
            <a:xfrm>
              <a:off x="2267701" y="1618291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47;p53">
              <a:extLst>
                <a:ext uri="{FF2B5EF4-FFF2-40B4-BE49-F238E27FC236}">
                  <a16:creationId xmlns:a16="http://schemas.microsoft.com/office/drawing/2014/main" id="{122D79DA-7816-41D7-A312-C21DAE59134B}"/>
                </a:ext>
              </a:extLst>
            </p:cNvPr>
            <p:cNvSpPr/>
            <p:nvPr/>
          </p:nvSpPr>
          <p:spPr>
            <a:xfrm>
              <a:off x="2276024" y="16118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48;p53">
              <a:extLst>
                <a:ext uri="{FF2B5EF4-FFF2-40B4-BE49-F238E27FC236}">
                  <a16:creationId xmlns:a16="http://schemas.microsoft.com/office/drawing/2014/main" id="{FE4ECE68-D5C4-4D25-9740-909976DB255D}"/>
                </a:ext>
              </a:extLst>
            </p:cNvPr>
            <p:cNvSpPr/>
            <p:nvPr/>
          </p:nvSpPr>
          <p:spPr>
            <a:xfrm>
              <a:off x="2278726" y="1611448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9;p53">
              <a:extLst>
                <a:ext uri="{FF2B5EF4-FFF2-40B4-BE49-F238E27FC236}">
                  <a16:creationId xmlns:a16="http://schemas.microsoft.com/office/drawing/2014/main" id="{14CEB8CA-DF2F-48B9-A114-BEBF6E49DEED}"/>
                </a:ext>
              </a:extLst>
            </p:cNvPr>
            <p:cNvSpPr/>
            <p:nvPr/>
          </p:nvSpPr>
          <p:spPr>
            <a:xfrm>
              <a:off x="2266520" y="16181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0;p53">
              <a:extLst>
                <a:ext uri="{FF2B5EF4-FFF2-40B4-BE49-F238E27FC236}">
                  <a16:creationId xmlns:a16="http://schemas.microsoft.com/office/drawing/2014/main" id="{02F625E4-BDE2-425B-9B74-65E56675A90C}"/>
                </a:ext>
              </a:extLst>
            </p:cNvPr>
            <p:cNvSpPr/>
            <p:nvPr/>
          </p:nvSpPr>
          <p:spPr>
            <a:xfrm>
              <a:off x="2267131" y="1618237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1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51;p53">
              <a:extLst>
                <a:ext uri="{FF2B5EF4-FFF2-40B4-BE49-F238E27FC236}">
                  <a16:creationId xmlns:a16="http://schemas.microsoft.com/office/drawing/2014/main" id="{B40713B5-100B-4A87-8073-AB8331353D11}"/>
                </a:ext>
              </a:extLst>
            </p:cNvPr>
            <p:cNvSpPr/>
            <p:nvPr/>
          </p:nvSpPr>
          <p:spPr>
            <a:xfrm>
              <a:off x="2269792" y="1618712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" y="1"/>
                  </a:moveTo>
                  <a:lnTo>
                    <a:pt x="22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52;p53">
              <a:extLst>
                <a:ext uri="{FF2B5EF4-FFF2-40B4-BE49-F238E27FC236}">
                  <a16:creationId xmlns:a16="http://schemas.microsoft.com/office/drawing/2014/main" id="{9AB93630-DD05-496B-B298-5DA2F1FF02C9}"/>
                </a:ext>
              </a:extLst>
            </p:cNvPr>
            <p:cNvSpPr/>
            <p:nvPr/>
          </p:nvSpPr>
          <p:spPr>
            <a:xfrm>
              <a:off x="2269317" y="1618576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0"/>
                  </a:moveTo>
                  <a:lnTo>
                    <a:pt x="22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53;p53">
              <a:extLst>
                <a:ext uri="{FF2B5EF4-FFF2-40B4-BE49-F238E27FC236}">
                  <a16:creationId xmlns:a16="http://schemas.microsoft.com/office/drawing/2014/main" id="{0D7205FC-D0B1-4B89-8858-5E1379529B5E}"/>
                </a:ext>
              </a:extLst>
            </p:cNvPr>
            <p:cNvSpPr/>
            <p:nvPr/>
          </p:nvSpPr>
          <p:spPr>
            <a:xfrm>
              <a:off x="2263764" y="1618427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54;p53">
              <a:extLst>
                <a:ext uri="{FF2B5EF4-FFF2-40B4-BE49-F238E27FC236}">
                  <a16:creationId xmlns:a16="http://schemas.microsoft.com/office/drawing/2014/main" id="{1F794452-8C00-4920-B57E-387265C58B34}"/>
                </a:ext>
              </a:extLst>
            </p:cNvPr>
            <p:cNvSpPr/>
            <p:nvPr/>
          </p:nvSpPr>
          <p:spPr>
            <a:xfrm>
              <a:off x="2268801" y="161842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155;p53">
              <a:extLst>
                <a:ext uri="{FF2B5EF4-FFF2-40B4-BE49-F238E27FC236}">
                  <a16:creationId xmlns:a16="http://schemas.microsoft.com/office/drawing/2014/main" id="{D2D6A38F-E7CA-4818-89D8-BB61B6F749F6}"/>
                </a:ext>
              </a:extLst>
            </p:cNvPr>
            <p:cNvSpPr/>
            <p:nvPr/>
          </p:nvSpPr>
          <p:spPr>
            <a:xfrm>
              <a:off x="2264565" y="161833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156;p53">
              <a:extLst>
                <a:ext uri="{FF2B5EF4-FFF2-40B4-BE49-F238E27FC236}">
                  <a16:creationId xmlns:a16="http://schemas.microsoft.com/office/drawing/2014/main" id="{48015972-A267-486B-9C9C-D5E7E0AA8E5F}"/>
                </a:ext>
              </a:extLst>
            </p:cNvPr>
            <p:cNvSpPr/>
            <p:nvPr/>
          </p:nvSpPr>
          <p:spPr>
            <a:xfrm>
              <a:off x="2276445" y="16118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157;p53">
              <a:extLst>
                <a:ext uri="{FF2B5EF4-FFF2-40B4-BE49-F238E27FC236}">
                  <a16:creationId xmlns:a16="http://schemas.microsoft.com/office/drawing/2014/main" id="{425ED6F1-6A27-4626-97FF-54678E2534A8}"/>
                </a:ext>
              </a:extLst>
            </p:cNvPr>
            <p:cNvSpPr/>
            <p:nvPr/>
          </p:nvSpPr>
          <p:spPr>
            <a:xfrm>
              <a:off x="2264144" y="161838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158;p53">
              <a:extLst>
                <a:ext uri="{FF2B5EF4-FFF2-40B4-BE49-F238E27FC236}">
                  <a16:creationId xmlns:a16="http://schemas.microsoft.com/office/drawing/2014/main" id="{CC009C66-411F-42E6-A4AD-C809486EAED6}"/>
                </a:ext>
              </a:extLst>
            </p:cNvPr>
            <p:cNvSpPr/>
            <p:nvPr/>
          </p:nvSpPr>
          <p:spPr>
            <a:xfrm>
              <a:off x="2265570" y="161823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159;p53">
              <a:extLst>
                <a:ext uri="{FF2B5EF4-FFF2-40B4-BE49-F238E27FC236}">
                  <a16:creationId xmlns:a16="http://schemas.microsoft.com/office/drawing/2014/main" id="{A96C2F80-5918-4997-A34A-ADC38A467A75}"/>
                </a:ext>
              </a:extLst>
            </p:cNvPr>
            <p:cNvSpPr/>
            <p:nvPr/>
          </p:nvSpPr>
          <p:spPr>
            <a:xfrm>
              <a:off x="2266086" y="16181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160;p53">
              <a:extLst>
                <a:ext uri="{FF2B5EF4-FFF2-40B4-BE49-F238E27FC236}">
                  <a16:creationId xmlns:a16="http://schemas.microsoft.com/office/drawing/2014/main" id="{7B0ACD57-83EF-42A6-92EE-005B3A7E0957}"/>
                </a:ext>
              </a:extLst>
            </p:cNvPr>
            <p:cNvSpPr/>
            <p:nvPr/>
          </p:nvSpPr>
          <p:spPr>
            <a:xfrm>
              <a:off x="2276255" y="16118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5161;p53">
              <a:extLst>
                <a:ext uri="{FF2B5EF4-FFF2-40B4-BE49-F238E27FC236}">
                  <a16:creationId xmlns:a16="http://schemas.microsoft.com/office/drawing/2014/main" id="{25CA5C8F-ABB9-4E05-B6F1-28958FE57042}"/>
                </a:ext>
              </a:extLst>
            </p:cNvPr>
            <p:cNvSpPr/>
            <p:nvPr/>
          </p:nvSpPr>
          <p:spPr>
            <a:xfrm>
              <a:off x="2276119" y="16118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5162;p53">
              <a:extLst>
                <a:ext uri="{FF2B5EF4-FFF2-40B4-BE49-F238E27FC236}">
                  <a16:creationId xmlns:a16="http://schemas.microsoft.com/office/drawing/2014/main" id="{C1CD8DBA-330C-4194-9077-53997685C498}"/>
                </a:ext>
              </a:extLst>
            </p:cNvPr>
            <p:cNvSpPr/>
            <p:nvPr/>
          </p:nvSpPr>
          <p:spPr>
            <a:xfrm>
              <a:off x="2265040" y="161829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5163;p53">
              <a:extLst>
                <a:ext uri="{FF2B5EF4-FFF2-40B4-BE49-F238E27FC236}">
                  <a16:creationId xmlns:a16="http://schemas.microsoft.com/office/drawing/2014/main" id="{D446AB30-C5AA-4001-827F-1A7182CB2A88}"/>
                </a:ext>
              </a:extLst>
            </p:cNvPr>
            <p:cNvSpPr/>
            <p:nvPr/>
          </p:nvSpPr>
          <p:spPr>
            <a:xfrm>
              <a:off x="2221307" y="16171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5164;p53">
              <a:extLst>
                <a:ext uri="{FF2B5EF4-FFF2-40B4-BE49-F238E27FC236}">
                  <a16:creationId xmlns:a16="http://schemas.microsoft.com/office/drawing/2014/main" id="{3C3E6E1D-17AC-47AA-9D65-9A86A8DC178D}"/>
                </a:ext>
              </a:extLst>
            </p:cNvPr>
            <p:cNvSpPr/>
            <p:nvPr/>
          </p:nvSpPr>
          <p:spPr>
            <a:xfrm>
              <a:off x="2257002" y="1617340"/>
              <a:ext cx="638" cy="54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47" y="4"/>
                  </a:moveTo>
                  <a:cubicBezTo>
                    <a:pt x="33" y="4"/>
                    <a:pt x="15" y="4"/>
                    <a:pt x="1" y="0"/>
                  </a:cubicBezTo>
                  <a:cubicBezTo>
                    <a:pt x="15" y="4"/>
                    <a:pt x="33" y="4"/>
                    <a:pt x="47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5165;p53">
              <a:extLst>
                <a:ext uri="{FF2B5EF4-FFF2-40B4-BE49-F238E27FC236}">
                  <a16:creationId xmlns:a16="http://schemas.microsoft.com/office/drawing/2014/main" id="{BC8BBE90-68EF-4EE8-80A1-20EC52E8AEEA}"/>
                </a:ext>
              </a:extLst>
            </p:cNvPr>
            <p:cNvSpPr/>
            <p:nvPr/>
          </p:nvSpPr>
          <p:spPr>
            <a:xfrm>
              <a:off x="2221687" y="16171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5166;p53">
              <a:extLst>
                <a:ext uri="{FF2B5EF4-FFF2-40B4-BE49-F238E27FC236}">
                  <a16:creationId xmlns:a16="http://schemas.microsoft.com/office/drawing/2014/main" id="{6F8A160C-77D5-4972-B2B5-3B5BF6749CC9}"/>
                </a:ext>
              </a:extLst>
            </p:cNvPr>
            <p:cNvSpPr/>
            <p:nvPr/>
          </p:nvSpPr>
          <p:spPr>
            <a:xfrm>
              <a:off x="2279446" y="161129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5167;p53">
              <a:extLst>
                <a:ext uri="{FF2B5EF4-FFF2-40B4-BE49-F238E27FC236}">
                  <a16:creationId xmlns:a16="http://schemas.microsoft.com/office/drawing/2014/main" id="{062047A0-440F-44D7-873B-7C568DEEA88E}"/>
                </a:ext>
              </a:extLst>
            </p:cNvPr>
            <p:cNvSpPr/>
            <p:nvPr/>
          </p:nvSpPr>
          <p:spPr>
            <a:xfrm>
              <a:off x="2279107" y="1611353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5168;p53">
              <a:extLst>
                <a:ext uri="{FF2B5EF4-FFF2-40B4-BE49-F238E27FC236}">
                  <a16:creationId xmlns:a16="http://schemas.microsoft.com/office/drawing/2014/main" id="{24901617-9563-43C1-B53E-A376B31D36AE}"/>
                </a:ext>
              </a:extLst>
            </p:cNvPr>
            <p:cNvSpPr/>
            <p:nvPr/>
          </p:nvSpPr>
          <p:spPr>
            <a:xfrm>
              <a:off x="2201348" y="1551829"/>
              <a:ext cx="52776" cy="23503"/>
            </a:xfrm>
            <a:custGeom>
              <a:avLst/>
              <a:gdLst/>
              <a:ahLst/>
              <a:cxnLst/>
              <a:rect l="l" t="t" r="r" b="b"/>
              <a:pathLst>
                <a:path w="3887" h="1731" extrusionOk="0">
                  <a:moveTo>
                    <a:pt x="2070" y="1"/>
                  </a:moveTo>
                  <a:lnTo>
                    <a:pt x="2038" y="4"/>
                  </a:lnTo>
                  <a:lnTo>
                    <a:pt x="2017" y="4"/>
                  </a:lnTo>
                  <a:lnTo>
                    <a:pt x="1982" y="8"/>
                  </a:lnTo>
                  <a:lnTo>
                    <a:pt x="1957" y="8"/>
                  </a:lnTo>
                  <a:lnTo>
                    <a:pt x="1919" y="11"/>
                  </a:lnTo>
                  <a:lnTo>
                    <a:pt x="1901" y="11"/>
                  </a:lnTo>
                  <a:cubicBezTo>
                    <a:pt x="1842" y="89"/>
                    <a:pt x="1852" y="152"/>
                    <a:pt x="1866" y="260"/>
                  </a:cubicBezTo>
                  <a:cubicBezTo>
                    <a:pt x="1880" y="334"/>
                    <a:pt x="1887" y="411"/>
                    <a:pt x="1884" y="491"/>
                  </a:cubicBezTo>
                  <a:cubicBezTo>
                    <a:pt x="1887" y="565"/>
                    <a:pt x="1859" y="635"/>
                    <a:pt x="1807" y="687"/>
                  </a:cubicBezTo>
                  <a:cubicBezTo>
                    <a:pt x="1733" y="753"/>
                    <a:pt x="1625" y="767"/>
                    <a:pt x="1527" y="767"/>
                  </a:cubicBezTo>
                  <a:cubicBezTo>
                    <a:pt x="1495" y="767"/>
                    <a:pt x="1464" y="766"/>
                    <a:pt x="1436" y="764"/>
                  </a:cubicBezTo>
                  <a:lnTo>
                    <a:pt x="1376" y="764"/>
                  </a:lnTo>
                  <a:cubicBezTo>
                    <a:pt x="1233" y="764"/>
                    <a:pt x="1079" y="547"/>
                    <a:pt x="911" y="285"/>
                  </a:cubicBezTo>
                  <a:cubicBezTo>
                    <a:pt x="879" y="236"/>
                    <a:pt x="855" y="194"/>
                    <a:pt x="837" y="173"/>
                  </a:cubicBezTo>
                  <a:cubicBezTo>
                    <a:pt x="835" y="171"/>
                    <a:pt x="831" y="171"/>
                    <a:pt x="828" y="171"/>
                  </a:cubicBezTo>
                  <a:cubicBezTo>
                    <a:pt x="776" y="171"/>
                    <a:pt x="625" y="278"/>
                    <a:pt x="550" y="330"/>
                  </a:cubicBezTo>
                  <a:cubicBezTo>
                    <a:pt x="498" y="365"/>
                    <a:pt x="445" y="404"/>
                    <a:pt x="400" y="432"/>
                  </a:cubicBezTo>
                  <a:cubicBezTo>
                    <a:pt x="323" y="477"/>
                    <a:pt x="312" y="551"/>
                    <a:pt x="295" y="635"/>
                  </a:cubicBezTo>
                  <a:cubicBezTo>
                    <a:pt x="277" y="715"/>
                    <a:pt x="263" y="799"/>
                    <a:pt x="186" y="862"/>
                  </a:cubicBezTo>
                  <a:cubicBezTo>
                    <a:pt x="109" y="925"/>
                    <a:pt x="1" y="1065"/>
                    <a:pt x="116" y="1289"/>
                  </a:cubicBezTo>
                  <a:lnTo>
                    <a:pt x="130" y="1289"/>
                  </a:lnTo>
                  <a:lnTo>
                    <a:pt x="162" y="1286"/>
                  </a:lnTo>
                  <a:lnTo>
                    <a:pt x="193" y="1282"/>
                  </a:lnTo>
                  <a:lnTo>
                    <a:pt x="221" y="1275"/>
                  </a:lnTo>
                  <a:lnTo>
                    <a:pt x="249" y="1272"/>
                  </a:lnTo>
                  <a:lnTo>
                    <a:pt x="277" y="1268"/>
                  </a:lnTo>
                  <a:lnTo>
                    <a:pt x="305" y="1261"/>
                  </a:lnTo>
                  <a:lnTo>
                    <a:pt x="326" y="1254"/>
                  </a:lnTo>
                  <a:lnTo>
                    <a:pt x="351" y="1247"/>
                  </a:lnTo>
                  <a:lnTo>
                    <a:pt x="372" y="1244"/>
                  </a:lnTo>
                  <a:lnTo>
                    <a:pt x="396" y="1233"/>
                  </a:lnTo>
                  <a:lnTo>
                    <a:pt x="410" y="1226"/>
                  </a:lnTo>
                  <a:lnTo>
                    <a:pt x="435" y="1216"/>
                  </a:lnTo>
                  <a:lnTo>
                    <a:pt x="445" y="1212"/>
                  </a:lnTo>
                  <a:cubicBezTo>
                    <a:pt x="456" y="1205"/>
                    <a:pt x="466" y="1198"/>
                    <a:pt x="473" y="1195"/>
                  </a:cubicBezTo>
                  <a:cubicBezTo>
                    <a:pt x="544" y="1144"/>
                    <a:pt x="649" y="1128"/>
                    <a:pt x="763" y="1128"/>
                  </a:cubicBezTo>
                  <a:cubicBezTo>
                    <a:pt x="885" y="1128"/>
                    <a:pt x="1019" y="1147"/>
                    <a:pt x="1131" y="1163"/>
                  </a:cubicBezTo>
                  <a:cubicBezTo>
                    <a:pt x="1187" y="1170"/>
                    <a:pt x="1247" y="1177"/>
                    <a:pt x="1303" y="1181"/>
                  </a:cubicBezTo>
                  <a:cubicBezTo>
                    <a:pt x="1348" y="1181"/>
                    <a:pt x="1408" y="1188"/>
                    <a:pt x="1478" y="1195"/>
                  </a:cubicBezTo>
                  <a:cubicBezTo>
                    <a:pt x="1561" y="1204"/>
                    <a:pt x="1661" y="1215"/>
                    <a:pt x="1755" y="1215"/>
                  </a:cubicBezTo>
                  <a:cubicBezTo>
                    <a:pt x="1836" y="1215"/>
                    <a:pt x="1913" y="1207"/>
                    <a:pt x="1971" y="1184"/>
                  </a:cubicBezTo>
                  <a:cubicBezTo>
                    <a:pt x="2007" y="1171"/>
                    <a:pt x="2039" y="1166"/>
                    <a:pt x="2067" y="1166"/>
                  </a:cubicBezTo>
                  <a:cubicBezTo>
                    <a:pt x="2163" y="1166"/>
                    <a:pt x="2216" y="1227"/>
                    <a:pt x="2252" y="1265"/>
                  </a:cubicBezTo>
                  <a:cubicBezTo>
                    <a:pt x="2278" y="1298"/>
                    <a:pt x="2288" y="1308"/>
                    <a:pt x="2298" y="1308"/>
                  </a:cubicBezTo>
                  <a:cubicBezTo>
                    <a:pt x="2300" y="1308"/>
                    <a:pt x="2302" y="1307"/>
                    <a:pt x="2304" y="1307"/>
                  </a:cubicBezTo>
                  <a:cubicBezTo>
                    <a:pt x="2315" y="1303"/>
                    <a:pt x="2329" y="1303"/>
                    <a:pt x="2339" y="1303"/>
                  </a:cubicBezTo>
                  <a:lnTo>
                    <a:pt x="2371" y="1303"/>
                  </a:lnTo>
                  <a:cubicBezTo>
                    <a:pt x="2385" y="1303"/>
                    <a:pt x="2395" y="1307"/>
                    <a:pt x="2406" y="1310"/>
                  </a:cubicBezTo>
                  <a:lnTo>
                    <a:pt x="2423" y="1314"/>
                  </a:lnTo>
                  <a:lnTo>
                    <a:pt x="2444" y="1321"/>
                  </a:lnTo>
                  <a:lnTo>
                    <a:pt x="2465" y="1328"/>
                  </a:lnTo>
                  <a:lnTo>
                    <a:pt x="2483" y="1335"/>
                  </a:lnTo>
                  <a:lnTo>
                    <a:pt x="2504" y="1345"/>
                  </a:lnTo>
                  <a:lnTo>
                    <a:pt x="2521" y="1352"/>
                  </a:lnTo>
                  <a:lnTo>
                    <a:pt x="2546" y="1363"/>
                  </a:lnTo>
                  <a:lnTo>
                    <a:pt x="2560" y="1370"/>
                  </a:lnTo>
                  <a:lnTo>
                    <a:pt x="2584" y="1384"/>
                  </a:lnTo>
                  <a:lnTo>
                    <a:pt x="2598" y="1394"/>
                  </a:lnTo>
                  <a:lnTo>
                    <a:pt x="2623" y="1408"/>
                  </a:lnTo>
                  <a:lnTo>
                    <a:pt x="2637" y="1415"/>
                  </a:lnTo>
                  <a:lnTo>
                    <a:pt x="2661" y="1433"/>
                  </a:lnTo>
                  <a:lnTo>
                    <a:pt x="2675" y="1440"/>
                  </a:lnTo>
                  <a:lnTo>
                    <a:pt x="2700" y="1457"/>
                  </a:lnTo>
                  <a:lnTo>
                    <a:pt x="2710" y="1464"/>
                  </a:lnTo>
                  <a:lnTo>
                    <a:pt x="2735" y="1482"/>
                  </a:lnTo>
                  <a:lnTo>
                    <a:pt x="2745" y="1489"/>
                  </a:lnTo>
                  <a:lnTo>
                    <a:pt x="2766" y="1506"/>
                  </a:lnTo>
                  <a:lnTo>
                    <a:pt x="2780" y="1513"/>
                  </a:lnTo>
                  <a:lnTo>
                    <a:pt x="2798" y="1527"/>
                  </a:lnTo>
                  <a:lnTo>
                    <a:pt x="2812" y="1538"/>
                  </a:lnTo>
                  <a:lnTo>
                    <a:pt x="2829" y="1552"/>
                  </a:lnTo>
                  <a:lnTo>
                    <a:pt x="2843" y="1562"/>
                  </a:lnTo>
                  <a:lnTo>
                    <a:pt x="2854" y="1573"/>
                  </a:lnTo>
                  <a:lnTo>
                    <a:pt x="2878" y="1590"/>
                  </a:lnTo>
                  <a:cubicBezTo>
                    <a:pt x="2892" y="1604"/>
                    <a:pt x="2910" y="1618"/>
                    <a:pt x="2927" y="1629"/>
                  </a:cubicBezTo>
                  <a:lnTo>
                    <a:pt x="2948" y="1646"/>
                  </a:lnTo>
                  <a:lnTo>
                    <a:pt x="2983" y="1667"/>
                  </a:lnTo>
                  <a:lnTo>
                    <a:pt x="3011" y="1685"/>
                  </a:lnTo>
                  <a:lnTo>
                    <a:pt x="3043" y="1706"/>
                  </a:lnTo>
                  <a:lnTo>
                    <a:pt x="3078" y="1723"/>
                  </a:lnTo>
                  <a:lnTo>
                    <a:pt x="3088" y="1730"/>
                  </a:lnTo>
                  <a:cubicBezTo>
                    <a:pt x="3116" y="1702"/>
                    <a:pt x="3148" y="1674"/>
                    <a:pt x="3179" y="1653"/>
                  </a:cubicBezTo>
                  <a:cubicBezTo>
                    <a:pt x="3245" y="1604"/>
                    <a:pt x="3324" y="1579"/>
                    <a:pt x="3405" y="1579"/>
                  </a:cubicBezTo>
                  <a:cubicBezTo>
                    <a:pt x="3415" y="1579"/>
                    <a:pt x="3425" y="1579"/>
                    <a:pt x="3435" y="1580"/>
                  </a:cubicBezTo>
                  <a:cubicBezTo>
                    <a:pt x="3463" y="1580"/>
                    <a:pt x="3487" y="1583"/>
                    <a:pt x="3512" y="1587"/>
                  </a:cubicBezTo>
                  <a:cubicBezTo>
                    <a:pt x="3536" y="1590"/>
                    <a:pt x="3564" y="1590"/>
                    <a:pt x="3589" y="1590"/>
                  </a:cubicBezTo>
                  <a:cubicBezTo>
                    <a:pt x="3624" y="1590"/>
                    <a:pt x="3638" y="1573"/>
                    <a:pt x="3673" y="1517"/>
                  </a:cubicBezTo>
                  <a:cubicBezTo>
                    <a:pt x="3697" y="1478"/>
                    <a:pt x="3725" y="1443"/>
                    <a:pt x="3760" y="1412"/>
                  </a:cubicBezTo>
                  <a:cubicBezTo>
                    <a:pt x="3771" y="1405"/>
                    <a:pt x="3785" y="1398"/>
                    <a:pt x="3795" y="1391"/>
                  </a:cubicBezTo>
                  <a:lnTo>
                    <a:pt x="3806" y="1384"/>
                  </a:lnTo>
                  <a:cubicBezTo>
                    <a:pt x="3816" y="1377"/>
                    <a:pt x="3827" y="1373"/>
                    <a:pt x="3837" y="1366"/>
                  </a:cubicBezTo>
                  <a:lnTo>
                    <a:pt x="3848" y="1363"/>
                  </a:lnTo>
                  <a:cubicBezTo>
                    <a:pt x="3858" y="1359"/>
                    <a:pt x="3872" y="1356"/>
                    <a:pt x="3886" y="1349"/>
                  </a:cubicBezTo>
                  <a:cubicBezTo>
                    <a:pt x="3879" y="1328"/>
                    <a:pt x="3876" y="1303"/>
                    <a:pt x="3869" y="1275"/>
                  </a:cubicBezTo>
                  <a:cubicBezTo>
                    <a:pt x="3855" y="1212"/>
                    <a:pt x="3837" y="1135"/>
                    <a:pt x="3809" y="1107"/>
                  </a:cubicBezTo>
                  <a:cubicBezTo>
                    <a:pt x="3711" y="1009"/>
                    <a:pt x="3603" y="876"/>
                    <a:pt x="3613" y="764"/>
                  </a:cubicBezTo>
                  <a:cubicBezTo>
                    <a:pt x="3613" y="747"/>
                    <a:pt x="3617" y="733"/>
                    <a:pt x="3624" y="719"/>
                  </a:cubicBezTo>
                  <a:cubicBezTo>
                    <a:pt x="3631" y="705"/>
                    <a:pt x="3634" y="687"/>
                    <a:pt x="3638" y="670"/>
                  </a:cubicBezTo>
                  <a:cubicBezTo>
                    <a:pt x="3652" y="603"/>
                    <a:pt x="3627" y="533"/>
                    <a:pt x="3578" y="488"/>
                  </a:cubicBezTo>
                  <a:cubicBezTo>
                    <a:pt x="3571" y="481"/>
                    <a:pt x="3564" y="474"/>
                    <a:pt x="3561" y="467"/>
                  </a:cubicBezTo>
                  <a:lnTo>
                    <a:pt x="3550" y="460"/>
                  </a:lnTo>
                  <a:cubicBezTo>
                    <a:pt x="3526" y="428"/>
                    <a:pt x="3505" y="397"/>
                    <a:pt x="3487" y="362"/>
                  </a:cubicBezTo>
                  <a:lnTo>
                    <a:pt x="3459" y="358"/>
                  </a:lnTo>
                  <a:lnTo>
                    <a:pt x="3442" y="358"/>
                  </a:lnTo>
                  <a:lnTo>
                    <a:pt x="3389" y="351"/>
                  </a:lnTo>
                  <a:lnTo>
                    <a:pt x="3379" y="351"/>
                  </a:lnTo>
                  <a:lnTo>
                    <a:pt x="3326" y="348"/>
                  </a:lnTo>
                  <a:lnTo>
                    <a:pt x="3323" y="348"/>
                  </a:lnTo>
                  <a:lnTo>
                    <a:pt x="3270" y="341"/>
                  </a:lnTo>
                  <a:cubicBezTo>
                    <a:pt x="3221" y="334"/>
                    <a:pt x="3169" y="330"/>
                    <a:pt x="3119" y="330"/>
                  </a:cubicBezTo>
                  <a:cubicBezTo>
                    <a:pt x="3091" y="330"/>
                    <a:pt x="3063" y="331"/>
                    <a:pt x="3036" y="334"/>
                  </a:cubicBezTo>
                  <a:lnTo>
                    <a:pt x="3022" y="334"/>
                  </a:lnTo>
                  <a:cubicBezTo>
                    <a:pt x="3013" y="336"/>
                    <a:pt x="3004" y="337"/>
                    <a:pt x="2994" y="337"/>
                  </a:cubicBezTo>
                  <a:cubicBezTo>
                    <a:pt x="2912" y="337"/>
                    <a:pt x="2771" y="267"/>
                    <a:pt x="2444" y="18"/>
                  </a:cubicBezTo>
                  <a:lnTo>
                    <a:pt x="2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5169;p53">
              <a:extLst>
                <a:ext uri="{FF2B5EF4-FFF2-40B4-BE49-F238E27FC236}">
                  <a16:creationId xmlns:a16="http://schemas.microsoft.com/office/drawing/2014/main" id="{94B7D3C5-CA3C-4957-A9B2-60911F6D3459}"/>
                </a:ext>
              </a:extLst>
            </p:cNvPr>
            <p:cNvSpPr/>
            <p:nvPr/>
          </p:nvSpPr>
          <p:spPr>
            <a:xfrm>
              <a:off x="2244511" y="1573173"/>
              <a:ext cx="3476" cy="1113"/>
            </a:xfrm>
            <a:custGeom>
              <a:avLst/>
              <a:gdLst/>
              <a:ahLst/>
              <a:cxnLst/>
              <a:rect l="l" t="t" r="r" b="b"/>
              <a:pathLst>
                <a:path w="256" h="82" extrusionOk="0">
                  <a:moveTo>
                    <a:pt x="256" y="8"/>
                  </a:moveTo>
                  <a:cubicBezTo>
                    <a:pt x="165" y="1"/>
                    <a:pt x="74" y="25"/>
                    <a:pt x="0" y="81"/>
                  </a:cubicBezTo>
                  <a:cubicBezTo>
                    <a:pt x="74" y="25"/>
                    <a:pt x="165" y="1"/>
                    <a:pt x="256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5170;p53">
              <a:extLst>
                <a:ext uri="{FF2B5EF4-FFF2-40B4-BE49-F238E27FC236}">
                  <a16:creationId xmlns:a16="http://schemas.microsoft.com/office/drawing/2014/main" id="{E22208F5-4B0A-473F-AB31-B0FC1795D31D}"/>
                </a:ext>
              </a:extLst>
            </p:cNvPr>
            <p:cNvSpPr/>
            <p:nvPr/>
          </p:nvSpPr>
          <p:spPr>
            <a:xfrm>
              <a:off x="2243316" y="1574273"/>
              <a:ext cx="1208" cy="1154"/>
            </a:xfrm>
            <a:custGeom>
              <a:avLst/>
              <a:gdLst/>
              <a:ahLst/>
              <a:cxnLst/>
              <a:rect l="l" t="t" r="r" b="b"/>
              <a:pathLst>
                <a:path w="89" h="85" extrusionOk="0">
                  <a:moveTo>
                    <a:pt x="88" y="0"/>
                  </a:moveTo>
                  <a:cubicBezTo>
                    <a:pt x="57" y="25"/>
                    <a:pt x="25" y="53"/>
                    <a:pt x="1" y="84"/>
                  </a:cubicBezTo>
                  <a:lnTo>
                    <a:pt x="1" y="84"/>
                  </a:lnTo>
                  <a:cubicBezTo>
                    <a:pt x="25" y="53"/>
                    <a:pt x="57" y="25"/>
                    <a:pt x="8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5171;p53">
              <a:extLst>
                <a:ext uri="{FF2B5EF4-FFF2-40B4-BE49-F238E27FC236}">
                  <a16:creationId xmlns:a16="http://schemas.microsoft.com/office/drawing/2014/main" id="{F4299244-CDCD-4644-AAAA-F12222135328}"/>
                </a:ext>
              </a:extLst>
            </p:cNvPr>
            <p:cNvSpPr/>
            <p:nvPr/>
          </p:nvSpPr>
          <p:spPr>
            <a:xfrm>
              <a:off x="2252820" y="1570607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5172;p53">
              <a:extLst>
                <a:ext uri="{FF2B5EF4-FFF2-40B4-BE49-F238E27FC236}">
                  <a16:creationId xmlns:a16="http://schemas.microsoft.com/office/drawing/2014/main" id="{71673DCD-63EF-432E-896A-1D207BBFD441}"/>
                </a:ext>
              </a:extLst>
            </p:cNvPr>
            <p:cNvSpPr/>
            <p:nvPr/>
          </p:nvSpPr>
          <p:spPr>
            <a:xfrm>
              <a:off x="2253445" y="157032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5173;p53">
              <a:extLst>
                <a:ext uri="{FF2B5EF4-FFF2-40B4-BE49-F238E27FC236}">
                  <a16:creationId xmlns:a16="http://schemas.microsoft.com/office/drawing/2014/main" id="{D6137CA2-FEE2-4D6B-8B23-0D3CC8FB93F6}"/>
                </a:ext>
              </a:extLst>
            </p:cNvPr>
            <p:cNvSpPr/>
            <p:nvPr/>
          </p:nvSpPr>
          <p:spPr>
            <a:xfrm>
              <a:off x="2201973" y="1568516"/>
              <a:ext cx="40502" cy="24372"/>
            </a:xfrm>
            <a:custGeom>
              <a:avLst/>
              <a:gdLst/>
              <a:ahLst/>
              <a:cxnLst/>
              <a:rect l="l" t="t" r="r" b="b"/>
              <a:pathLst>
                <a:path w="2983" h="1795" extrusionOk="0">
                  <a:moveTo>
                    <a:pt x="709" y="0"/>
                  </a:moveTo>
                  <a:cubicBezTo>
                    <a:pt x="622" y="0"/>
                    <a:pt x="546" y="11"/>
                    <a:pt x="501" y="43"/>
                  </a:cubicBezTo>
                  <a:cubicBezTo>
                    <a:pt x="490" y="53"/>
                    <a:pt x="480" y="60"/>
                    <a:pt x="466" y="67"/>
                  </a:cubicBezTo>
                  <a:lnTo>
                    <a:pt x="455" y="74"/>
                  </a:lnTo>
                  <a:lnTo>
                    <a:pt x="427" y="88"/>
                  </a:lnTo>
                  <a:lnTo>
                    <a:pt x="410" y="95"/>
                  </a:lnTo>
                  <a:lnTo>
                    <a:pt x="382" y="106"/>
                  </a:lnTo>
                  <a:lnTo>
                    <a:pt x="361" y="113"/>
                  </a:lnTo>
                  <a:lnTo>
                    <a:pt x="329" y="123"/>
                  </a:lnTo>
                  <a:lnTo>
                    <a:pt x="308" y="127"/>
                  </a:lnTo>
                  <a:lnTo>
                    <a:pt x="270" y="137"/>
                  </a:lnTo>
                  <a:lnTo>
                    <a:pt x="252" y="141"/>
                  </a:lnTo>
                  <a:cubicBezTo>
                    <a:pt x="231" y="144"/>
                    <a:pt x="210" y="148"/>
                    <a:pt x="189" y="151"/>
                  </a:cubicBezTo>
                  <a:lnTo>
                    <a:pt x="126" y="162"/>
                  </a:lnTo>
                  <a:cubicBezTo>
                    <a:pt x="200" y="358"/>
                    <a:pt x="161" y="578"/>
                    <a:pt x="25" y="739"/>
                  </a:cubicBezTo>
                  <a:cubicBezTo>
                    <a:pt x="18" y="750"/>
                    <a:pt x="7" y="760"/>
                    <a:pt x="0" y="771"/>
                  </a:cubicBezTo>
                  <a:lnTo>
                    <a:pt x="18" y="781"/>
                  </a:lnTo>
                  <a:lnTo>
                    <a:pt x="46" y="778"/>
                  </a:lnTo>
                  <a:lnTo>
                    <a:pt x="88" y="774"/>
                  </a:lnTo>
                  <a:lnTo>
                    <a:pt x="98" y="774"/>
                  </a:lnTo>
                  <a:lnTo>
                    <a:pt x="144" y="771"/>
                  </a:lnTo>
                  <a:lnTo>
                    <a:pt x="238" y="771"/>
                  </a:lnTo>
                  <a:cubicBezTo>
                    <a:pt x="298" y="771"/>
                    <a:pt x="350" y="799"/>
                    <a:pt x="385" y="841"/>
                  </a:cubicBezTo>
                  <a:cubicBezTo>
                    <a:pt x="427" y="901"/>
                    <a:pt x="553" y="946"/>
                    <a:pt x="609" y="946"/>
                  </a:cubicBezTo>
                  <a:cubicBezTo>
                    <a:pt x="618" y="946"/>
                    <a:pt x="625" y="945"/>
                    <a:pt x="630" y="943"/>
                  </a:cubicBezTo>
                  <a:lnTo>
                    <a:pt x="634" y="939"/>
                  </a:lnTo>
                  <a:cubicBezTo>
                    <a:pt x="652" y="931"/>
                    <a:pt x="672" y="928"/>
                    <a:pt x="692" y="928"/>
                  </a:cubicBezTo>
                  <a:cubicBezTo>
                    <a:pt x="709" y="928"/>
                    <a:pt x="726" y="931"/>
                    <a:pt x="742" y="936"/>
                  </a:cubicBezTo>
                  <a:lnTo>
                    <a:pt x="760" y="939"/>
                  </a:lnTo>
                  <a:cubicBezTo>
                    <a:pt x="802" y="950"/>
                    <a:pt x="840" y="967"/>
                    <a:pt x="879" y="992"/>
                  </a:cubicBezTo>
                  <a:lnTo>
                    <a:pt x="882" y="995"/>
                  </a:lnTo>
                  <a:cubicBezTo>
                    <a:pt x="935" y="1027"/>
                    <a:pt x="1026" y="1093"/>
                    <a:pt x="1026" y="1181"/>
                  </a:cubicBezTo>
                  <a:cubicBezTo>
                    <a:pt x="1026" y="1216"/>
                    <a:pt x="1019" y="1261"/>
                    <a:pt x="1012" y="1317"/>
                  </a:cubicBezTo>
                  <a:cubicBezTo>
                    <a:pt x="1005" y="1380"/>
                    <a:pt x="1001" y="1447"/>
                    <a:pt x="1001" y="1510"/>
                  </a:cubicBezTo>
                  <a:cubicBezTo>
                    <a:pt x="1106" y="1534"/>
                    <a:pt x="1208" y="1573"/>
                    <a:pt x="1302" y="1632"/>
                  </a:cubicBezTo>
                  <a:lnTo>
                    <a:pt x="1313" y="1664"/>
                  </a:lnTo>
                  <a:lnTo>
                    <a:pt x="1337" y="1678"/>
                  </a:lnTo>
                  <a:lnTo>
                    <a:pt x="1358" y="1695"/>
                  </a:lnTo>
                  <a:cubicBezTo>
                    <a:pt x="1386" y="1713"/>
                    <a:pt x="1407" y="1737"/>
                    <a:pt x="1428" y="1762"/>
                  </a:cubicBezTo>
                  <a:cubicBezTo>
                    <a:pt x="1432" y="1772"/>
                    <a:pt x="1439" y="1779"/>
                    <a:pt x="1442" y="1790"/>
                  </a:cubicBezTo>
                  <a:lnTo>
                    <a:pt x="1810" y="1790"/>
                  </a:lnTo>
                  <a:cubicBezTo>
                    <a:pt x="1824" y="1793"/>
                    <a:pt x="1838" y="1795"/>
                    <a:pt x="1851" y="1795"/>
                  </a:cubicBezTo>
                  <a:cubicBezTo>
                    <a:pt x="1916" y="1795"/>
                    <a:pt x="1964" y="1751"/>
                    <a:pt x="2020" y="1681"/>
                  </a:cubicBezTo>
                  <a:cubicBezTo>
                    <a:pt x="2101" y="1580"/>
                    <a:pt x="2332" y="1552"/>
                    <a:pt x="2409" y="1545"/>
                  </a:cubicBezTo>
                  <a:cubicBezTo>
                    <a:pt x="2419" y="1503"/>
                    <a:pt x="2430" y="1457"/>
                    <a:pt x="2433" y="1415"/>
                  </a:cubicBezTo>
                  <a:cubicBezTo>
                    <a:pt x="2433" y="1387"/>
                    <a:pt x="2437" y="1359"/>
                    <a:pt x="2444" y="1338"/>
                  </a:cubicBezTo>
                  <a:cubicBezTo>
                    <a:pt x="2465" y="1230"/>
                    <a:pt x="2647" y="1069"/>
                    <a:pt x="2762" y="1030"/>
                  </a:cubicBezTo>
                  <a:cubicBezTo>
                    <a:pt x="2783" y="1023"/>
                    <a:pt x="2794" y="1009"/>
                    <a:pt x="2811" y="981"/>
                  </a:cubicBezTo>
                  <a:cubicBezTo>
                    <a:pt x="2836" y="921"/>
                    <a:pt x="2895" y="883"/>
                    <a:pt x="2958" y="883"/>
                  </a:cubicBezTo>
                  <a:lnTo>
                    <a:pt x="2965" y="883"/>
                  </a:lnTo>
                  <a:cubicBezTo>
                    <a:pt x="2965" y="883"/>
                    <a:pt x="2983" y="858"/>
                    <a:pt x="2958" y="750"/>
                  </a:cubicBezTo>
                  <a:cubicBezTo>
                    <a:pt x="2948" y="697"/>
                    <a:pt x="2955" y="641"/>
                    <a:pt x="2976" y="589"/>
                  </a:cubicBezTo>
                  <a:lnTo>
                    <a:pt x="2965" y="585"/>
                  </a:lnTo>
                  <a:lnTo>
                    <a:pt x="2930" y="561"/>
                  </a:lnTo>
                  <a:lnTo>
                    <a:pt x="2892" y="540"/>
                  </a:lnTo>
                  <a:lnTo>
                    <a:pt x="2864" y="522"/>
                  </a:lnTo>
                  <a:lnTo>
                    <a:pt x="2822" y="494"/>
                  </a:lnTo>
                  <a:lnTo>
                    <a:pt x="2801" y="480"/>
                  </a:lnTo>
                  <a:cubicBezTo>
                    <a:pt x="2783" y="466"/>
                    <a:pt x="2762" y="452"/>
                    <a:pt x="2745" y="438"/>
                  </a:cubicBezTo>
                  <a:cubicBezTo>
                    <a:pt x="2560" y="283"/>
                    <a:pt x="2372" y="178"/>
                    <a:pt x="2293" y="178"/>
                  </a:cubicBezTo>
                  <a:cubicBezTo>
                    <a:pt x="2288" y="178"/>
                    <a:pt x="2283" y="179"/>
                    <a:pt x="2279" y="179"/>
                  </a:cubicBezTo>
                  <a:cubicBezTo>
                    <a:pt x="2269" y="181"/>
                    <a:pt x="2259" y="182"/>
                    <a:pt x="2249" y="182"/>
                  </a:cubicBezTo>
                  <a:cubicBezTo>
                    <a:pt x="2179" y="182"/>
                    <a:pt x="2131" y="130"/>
                    <a:pt x="2101" y="99"/>
                  </a:cubicBezTo>
                  <a:lnTo>
                    <a:pt x="2087" y="81"/>
                  </a:lnTo>
                  <a:cubicBezTo>
                    <a:pt x="2069" y="57"/>
                    <a:pt x="2045" y="43"/>
                    <a:pt x="2013" y="43"/>
                  </a:cubicBezTo>
                  <a:cubicBezTo>
                    <a:pt x="1999" y="43"/>
                    <a:pt x="1985" y="46"/>
                    <a:pt x="1971" y="53"/>
                  </a:cubicBezTo>
                  <a:cubicBezTo>
                    <a:pt x="1929" y="67"/>
                    <a:pt x="1887" y="78"/>
                    <a:pt x="1841" y="81"/>
                  </a:cubicBezTo>
                  <a:cubicBezTo>
                    <a:pt x="1808" y="86"/>
                    <a:pt x="1773" y="90"/>
                    <a:pt x="1739" y="90"/>
                  </a:cubicBezTo>
                  <a:cubicBezTo>
                    <a:pt x="1726" y="90"/>
                    <a:pt x="1714" y="89"/>
                    <a:pt x="1701" y="88"/>
                  </a:cubicBezTo>
                  <a:cubicBezTo>
                    <a:pt x="1603" y="88"/>
                    <a:pt x="1505" y="78"/>
                    <a:pt x="1418" y="71"/>
                  </a:cubicBezTo>
                  <a:cubicBezTo>
                    <a:pt x="1351" y="64"/>
                    <a:pt x="1295" y="57"/>
                    <a:pt x="1253" y="57"/>
                  </a:cubicBezTo>
                  <a:cubicBezTo>
                    <a:pt x="1190" y="53"/>
                    <a:pt x="1127" y="46"/>
                    <a:pt x="1064" y="36"/>
                  </a:cubicBezTo>
                  <a:cubicBezTo>
                    <a:pt x="960" y="20"/>
                    <a:pt x="825" y="0"/>
                    <a:pt x="70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5174;p53">
              <a:extLst>
                <a:ext uri="{FF2B5EF4-FFF2-40B4-BE49-F238E27FC236}">
                  <a16:creationId xmlns:a16="http://schemas.microsoft.com/office/drawing/2014/main" id="{5747FE26-67C1-4A2F-97C3-8BF1DA24A8FB}"/>
                </a:ext>
              </a:extLst>
            </p:cNvPr>
            <p:cNvSpPr/>
            <p:nvPr/>
          </p:nvSpPr>
          <p:spPr>
            <a:xfrm>
              <a:off x="2219786" y="15910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5175;p53">
              <a:extLst>
                <a:ext uri="{FF2B5EF4-FFF2-40B4-BE49-F238E27FC236}">
                  <a16:creationId xmlns:a16="http://schemas.microsoft.com/office/drawing/2014/main" id="{D24CC1DB-0A4A-4FBB-B49D-36885BE91087}"/>
                </a:ext>
              </a:extLst>
            </p:cNvPr>
            <p:cNvSpPr/>
            <p:nvPr/>
          </p:nvSpPr>
          <p:spPr>
            <a:xfrm>
              <a:off x="2220072" y="1591285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5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5176;p53">
              <a:extLst>
                <a:ext uri="{FF2B5EF4-FFF2-40B4-BE49-F238E27FC236}">
                  <a16:creationId xmlns:a16="http://schemas.microsoft.com/office/drawing/2014/main" id="{6B585F1E-D3BF-41F7-97BE-789FCE88E2C1}"/>
                </a:ext>
              </a:extLst>
            </p:cNvPr>
            <p:cNvSpPr/>
            <p:nvPr/>
          </p:nvSpPr>
          <p:spPr>
            <a:xfrm>
              <a:off x="2220411" y="1591530"/>
              <a:ext cx="1154" cy="1290"/>
            </a:xfrm>
            <a:custGeom>
              <a:avLst/>
              <a:gdLst/>
              <a:ahLst/>
              <a:cxnLst/>
              <a:rect l="l" t="t" r="r" b="b"/>
              <a:pathLst>
                <a:path w="85" h="95" extrusionOk="0">
                  <a:moveTo>
                    <a:pt x="0" y="0"/>
                  </a:moveTo>
                  <a:cubicBezTo>
                    <a:pt x="12" y="9"/>
                    <a:pt x="22" y="17"/>
                    <a:pt x="31" y="26"/>
                  </a:cubicBezTo>
                  <a:lnTo>
                    <a:pt x="31" y="26"/>
                  </a:lnTo>
                  <a:cubicBezTo>
                    <a:pt x="21" y="16"/>
                    <a:pt x="11" y="8"/>
                    <a:pt x="0" y="0"/>
                  </a:cubicBezTo>
                  <a:close/>
                  <a:moveTo>
                    <a:pt x="31" y="26"/>
                  </a:moveTo>
                  <a:cubicBezTo>
                    <a:pt x="52" y="46"/>
                    <a:pt x="70" y="71"/>
                    <a:pt x="84" y="95"/>
                  </a:cubicBezTo>
                  <a:cubicBezTo>
                    <a:pt x="81" y="88"/>
                    <a:pt x="74" y="77"/>
                    <a:pt x="70" y="70"/>
                  </a:cubicBezTo>
                  <a:cubicBezTo>
                    <a:pt x="58" y="53"/>
                    <a:pt x="45" y="39"/>
                    <a:pt x="31" y="2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5177;p53">
              <a:extLst>
                <a:ext uri="{FF2B5EF4-FFF2-40B4-BE49-F238E27FC236}">
                  <a16:creationId xmlns:a16="http://schemas.microsoft.com/office/drawing/2014/main" id="{E409B27F-CFAF-4852-A3BC-766AE317C678}"/>
                </a:ext>
              </a:extLst>
            </p:cNvPr>
            <p:cNvSpPr/>
            <p:nvPr/>
          </p:nvSpPr>
          <p:spPr>
            <a:xfrm>
              <a:off x="2223547" y="1592901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5178;p53">
              <a:extLst>
                <a:ext uri="{FF2B5EF4-FFF2-40B4-BE49-F238E27FC236}">
                  <a16:creationId xmlns:a16="http://schemas.microsoft.com/office/drawing/2014/main" id="{A7F43E58-156E-4662-9459-DE1A2C8F0884}"/>
                </a:ext>
              </a:extLst>
            </p:cNvPr>
            <p:cNvSpPr/>
            <p:nvPr/>
          </p:nvSpPr>
          <p:spPr>
            <a:xfrm>
              <a:off x="2222312" y="1592860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0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5179;p53">
              <a:extLst>
                <a:ext uri="{FF2B5EF4-FFF2-40B4-BE49-F238E27FC236}">
                  <a16:creationId xmlns:a16="http://schemas.microsoft.com/office/drawing/2014/main" id="{CA029211-3129-4DA3-9338-36355E8D2401}"/>
                </a:ext>
              </a:extLst>
            </p:cNvPr>
            <p:cNvSpPr/>
            <p:nvPr/>
          </p:nvSpPr>
          <p:spPr>
            <a:xfrm>
              <a:off x="2224878" y="159299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5180;p53">
              <a:extLst>
                <a:ext uri="{FF2B5EF4-FFF2-40B4-BE49-F238E27FC236}">
                  <a16:creationId xmlns:a16="http://schemas.microsoft.com/office/drawing/2014/main" id="{0AC52936-930E-4EE9-A70C-5CD01728D0B6}"/>
                </a:ext>
              </a:extLst>
            </p:cNvPr>
            <p:cNvSpPr/>
            <p:nvPr/>
          </p:nvSpPr>
          <p:spPr>
            <a:xfrm>
              <a:off x="2222923" y="1592860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0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5181;p53">
              <a:extLst>
                <a:ext uri="{FF2B5EF4-FFF2-40B4-BE49-F238E27FC236}">
                  <a16:creationId xmlns:a16="http://schemas.microsoft.com/office/drawing/2014/main" id="{662604BB-F25F-42C3-8974-D7ACD4A629AE}"/>
                </a:ext>
              </a:extLst>
            </p:cNvPr>
            <p:cNvSpPr/>
            <p:nvPr/>
          </p:nvSpPr>
          <p:spPr>
            <a:xfrm>
              <a:off x="2224023" y="159295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5182;p53">
              <a:extLst>
                <a:ext uri="{FF2B5EF4-FFF2-40B4-BE49-F238E27FC236}">
                  <a16:creationId xmlns:a16="http://schemas.microsoft.com/office/drawing/2014/main" id="{1862398F-0434-42A7-8F84-98FD53FE8E6E}"/>
                </a:ext>
              </a:extLst>
            </p:cNvPr>
            <p:cNvSpPr/>
            <p:nvPr/>
          </p:nvSpPr>
          <p:spPr>
            <a:xfrm>
              <a:off x="2221592" y="1592806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1" y="1"/>
                  </a:moveTo>
                  <a:lnTo>
                    <a:pt x="4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5183;p53">
              <a:extLst>
                <a:ext uri="{FF2B5EF4-FFF2-40B4-BE49-F238E27FC236}">
                  <a16:creationId xmlns:a16="http://schemas.microsoft.com/office/drawing/2014/main" id="{9BBE5B8B-9552-474A-B1D8-533F46969377}"/>
                </a:ext>
              </a:extLst>
            </p:cNvPr>
            <p:cNvSpPr/>
            <p:nvPr/>
          </p:nvSpPr>
          <p:spPr>
            <a:xfrm>
              <a:off x="2224444" y="159295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5184;p53">
              <a:extLst>
                <a:ext uri="{FF2B5EF4-FFF2-40B4-BE49-F238E27FC236}">
                  <a16:creationId xmlns:a16="http://schemas.microsoft.com/office/drawing/2014/main" id="{D1D9EB10-32C6-4712-A1F4-9289ACDE6311}"/>
                </a:ext>
              </a:extLst>
            </p:cNvPr>
            <p:cNvSpPr/>
            <p:nvPr/>
          </p:nvSpPr>
          <p:spPr>
            <a:xfrm>
              <a:off x="2225204" y="159299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5185;p53">
              <a:extLst>
                <a:ext uri="{FF2B5EF4-FFF2-40B4-BE49-F238E27FC236}">
                  <a16:creationId xmlns:a16="http://schemas.microsoft.com/office/drawing/2014/main" id="{C0EC18DC-DA21-45A8-B831-3708EE5F01C9}"/>
                </a:ext>
              </a:extLst>
            </p:cNvPr>
            <p:cNvSpPr/>
            <p:nvPr/>
          </p:nvSpPr>
          <p:spPr>
            <a:xfrm>
              <a:off x="2242081" y="1576934"/>
              <a:ext cx="353" cy="2200"/>
            </a:xfrm>
            <a:custGeom>
              <a:avLst/>
              <a:gdLst/>
              <a:ahLst/>
              <a:cxnLst/>
              <a:rect l="l" t="t" r="r" b="b"/>
              <a:pathLst>
                <a:path w="26" h="162" extrusionOk="0">
                  <a:moveTo>
                    <a:pt x="25" y="0"/>
                  </a:moveTo>
                  <a:lnTo>
                    <a:pt x="25" y="0"/>
                  </a:lnTo>
                  <a:cubicBezTo>
                    <a:pt x="4" y="53"/>
                    <a:pt x="1" y="109"/>
                    <a:pt x="11" y="161"/>
                  </a:cubicBezTo>
                  <a:cubicBezTo>
                    <a:pt x="1" y="109"/>
                    <a:pt x="4" y="53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5186;p53">
              <a:extLst>
                <a:ext uri="{FF2B5EF4-FFF2-40B4-BE49-F238E27FC236}">
                  <a16:creationId xmlns:a16="http://schemas.microsoft.com/office/drawing/2014/main" id="{A053BA90-E009-415D-A6C6-00C530D874FD}"/>
                </a:ext>
              </a:extLst>
            </p:cNvPr>
            <p:cNvSpPr/>
            <p:nvPr/>
          </p:nvSpPr>
          <p:spPr>
            <a:xfrm>
              <a:off x="2225489" y="159305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5187;p53">
              <a:extLst>
                <a:ext uri="{FF2B5EF4-FFF2-40B4-BE49-F238E27FC236}">
                  <a16:creationId xmlns:a16="http://schemas.microsoft.com/office/drawing/2014/main" id="{AEE85DC3-8F98-47ED-94EB-FD9A5BF88312}"/>
                </a:ext>
              </a:extLst>
            </p:cNvPr>
            <p:cNvSpPr/>
            <p:nvPr/>
          </p:nvSpPr>
          <p:spPr>
            <a:xfrm>
              <a:off x="2226494" y="159318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5188;p53">
              <a:extLst>
                <a:ext uri="{FF2B5EF4-FFF2-40B4-BE49-F238E27FC236}">
                  <a16:creationId xmlns:a16="http://schemas.microsoft.com/office/drawing/2014/main" id="{4D6F2D0E-CA0C-450C-9B73-BBA93B2D4913}"/>
                </a:ext>
              </a:extLst>
            </p:cNvPr>
            <p:cNvSpPr/>
            <p:nvPr/>
          </p:nvSpPr>
          <p:spPr>
            <a:xfrm>
              <a:off x="2226439" y="159318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5189;p53">
              <a:extLst>
                <a:ext uri="{FF2B5EF4-FFF2-40B4-BE49-F238E27FC236}">
                  <a16:creationId xmlns:a16="http://schemas.microsoft.com/office/drawing/2014/main" id="{04EB61F4-C672-4AA5-B8F5-A973CBF7E256}"/>
                </a:ext>
              </a:extLst>
            </p:cNvPr>
            <p:cNvSpPr/>
            <p:nvPr/>
          </p:nvSpPr>
          <p:spPr>
            <a:xfrm>
              <a:off x="2226154" y="159314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5190;p53">
              <a:extLst>
                <a:ext uri="{FF2B5EF4-FFF2-40B4-BE49-F238E27FC236}">
                  <a16:creationId xmlns:a16="http://schemas.microsoft.com/office/drawing/2014/main" id="{757526C0-3BD4-4809-ACBC-17F7227EE61A}"/>
                </a:ext>
              </a:extLst>
            </p:cNvPr>
            <p:cNvSpPr/>
            <p:nvPr/>
          </p:nvSpPr>
          <p:spPr>
            <a:xfrm>
              <a:off x="2226304" y="159314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5191;p53">
              <a:extLst>
                <a:ext uri="{FF2B5EF4-FFF2-40B4-BE49-F238E27FC236}">
                  <a16:creationId xmlns:a16="http://schemas.microsoft.com/office/drawing/2014/main" id="{4EBE5F23-BD84-4122-8678-786053F24527}"/>
                </a:ext>
              </a:extLst>
            </p:cNvPr>
            <p:cNvSpPr/>
            <p:nvPr/>
          </p:nvSpPr>
          <p:spPr>
            <a:xfrm>
              <a:off x="2225964" y="159309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5192;p53">
              <a:extLst>
                <a:ext uri="{FF2B5EF4-FFF2-40B4-BE49-F238E27FC236}">
                  <a16:creationId xmlns:a16="http://schemas.microsoft.com/office/drawing/2014/main" id="{91F73DE3-3246-477D-976A-778133D90880}"/>
                </a:ext>
              </a:extLst>
            </p:cNvPr>
            <p:cNvSpPr/>
            <p:nvPr/>
          </p:nvSpPr>
          <p:spPr>
            <a:xfrm>
              <a:off x="2225774" y="159309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5193;p53">
              <a:extLst>
                <a:ext uri="{FF2B5EF4-FFF2-40B4-BE49-F238E27FC236}">
                  <a16:creationId xmlns:a16="http://schemas.microsoft.com/office/drawing/2014/main" id="{33D0F580-A65F-4F9C-8F85-51FEB519754F}"/>
                </a:ext>
              </a:extLst>
            </p:cNvPr>
            <p:cNvSpPr/>
            <p:nvPr/>
          </p:nvSpPr>
          <p:spPr>
            <a:xfrm>
              <a:off x="2240044" y="157545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"/>
                  </a:moveTo>
                  <a:lnTo>
                    <a:pt x="2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5194;p53">
              <a:extLst>
                <a:ext uri="{FF2B5EF4-FFF2-40B4-BE49-F238E27FC236}">
                  <a16:creationId xmlns:a16="http://schemas.microsoft.com/office/drawing/2014/main" id="{84DD2EE9-C52E-484F-A44C-8FC3BD2D3739}"/>
                </a:ext>
              </a:extLst>
            </p:cNvPr>
            <p:cNvSpPr/>
            <p:nvPr/>
          </p:nvSpPr>
          <p:spPr>
            <a:xfrm>
              <a:off x="2206195" y="1570566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5195;p53">
              <a:extLst>
                <a:ext uri="{FF2B5EF4-FFF2-40B4-BE49-F238E27FC236}">
                  <a16:creationId xmlns:a16="http://schemas.microsoft.com/office/drawing/2014/main" id="{FA26EB52-B2B1-4185-BF2A-23C3E71B9C5E}"/>
                </a:ext>
              </a:extLst>
            </p:cNvPr>
            <p:cNvSpPr/>
            <p:nvPr/>
          </p:nvSpPr>
          <p:spPr>
            <a:xfrm>
              <a:off x="2208151" y="1569806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7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5196;p53">
              <a:extLst>
                <a:ext uri="{FF2B5EF4-FFF2-40B4-BE49-F238E27FC236}">
                  <a16:creationId xmlns:a16="http://schemas.microsoft.com/office/drawing/2014/main" id="{6F96A140-65CD-47D6-886C-CEA7C3247212}"/>
                </a:ext>
              </a:extLst>
            </p:cNvPr>
            <p:cNvSpPr/>
            <p:nvPr/>
          </p:nvSpPr>
          <p:spPr>
            <a:xfrm>
              <a:off x="2225109" y="1570036"/>
              <a:ext cx="1914" cy="109"/>
            </a:xfrm>
            <a:custGeom>
              <a:avLst/>
              <a:gdLst/>
              <a:ahLst/>
              <a:cxnLst/>
              <a:rect l="l" t="t" r="r" b="b"/>
              <a:pathLst>
                <a:path w="141" h="8" extrusionOk="0">
                  <a:moveTo>
                    <a:pt x="141" y="1"/>
                  </a:moveTo>
                  <a:cubicBezTo>
                    <a:pt x="92" y="4"/>
                    <a:pt x="46" y="8"/>
                    <a:pt x="1" y="8"/>
                  </a:cubicBezTo>
                  <a:cubicBezTo>
                    <a:pt x="46" y="8"/>
                    <a:pt x="92" y="4"/>
                    <a:pt x="1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5197;p53">
              <a:extLst>
                <a:ext uri="{FF2B5EF4-FFF2-40B4-BE49-F238E27FC236}">
                  <a16:creationId xmlns:a16="http://schemas.microsoft.com/office/drawing/2014/main" id="{C32B61C7-FF5B-42C2-A9A9-D65F6937A142}"/>
                </a:ext>
              </a:extLst>
            </p:cNvPr>
            <p:cNvSpPr/>
            <p:nvPr/>
          </p:nvSpPr>
          <p:spPr>
            <a:xfrm>
              <a:off x="2207526" y="1570091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5198;p53">
              <a:extLst>
                <a:ext uri="{FF2B5EF4-FFF2-40B4-BE49-F238E27FC236}">
                  <a16:creationId xmlns:a16="http://schemas.microsoft.com/office/drawing/2014/main" id="{31A1E39C-D5D0-49BB-97F4-EEE0935848A3}"/>
                </a:ext>
              </a:extLst>
            </p:cNvPr>
            <p:cNvSpPr/>
            <p:nvPr/>
          </p:nvSpPr>
          <p:spPr>
            <a:xfrm>
              <a:off x="2240899" y="1576024"/>
              <a:ext cx="339" cy="204"/>
            </a:xfrm>
            <a:custGeom>
              <a:avLst/>
              <a:gdLst/>
              <a:ahLst/>
              <a:cxnLst/>
              <a:rect l="l" t="t" r="r" b="b"/>
              <a:pathLst>
                <a:path w="25" h="15" extrusionOk="0">
                  <a:moveTo>
                    <a:pt x="0" y="1"/>
                  </a:moveTo>
                  <a:lnTo>
                    <a:pt x="25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5199;p53">
              <a:extLst>
                <a:ext uri="{FF2B5EF4-FFF2-40B4-BE49-F238E27FC236}">
                  <a16:creationId xmlns:a16="http://schemas.microsoft.com/office/drawing/2014/main" id="{82F08474-54A5-4EA6-B5E3-B0CDC025E973}"/>
                </a:ext>
              </a:extLst>
            </p:cNvPr>
            <p:cNvSpPr/>
            <p:nvPr/>
          </p:nvSpPr>
          <p:spPr>
            <a:xfrm>
              <a:off x="2206915" y="1570322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5200;p53">
              <a:extLst>
                <a:ext uri="{FF2B5EF4-FFF2-40B4-BE49-F238E27FC236}">
                  <a16:creationId xmlns:a16="http://schemas.microsoft.com/office/drawing/2014/main" id="{AC833706-3D6B-4D32-B397-203EB6365975}"/>
                </a:ext>
              </a:extLst>
            </p:cNvPr>
            <p:cNvSpPr/>
            <p:nvPr/>
          </p:nvSpPr>
          <p:spPr>
            <a:xfrm>
              <a:off x="2241755" y="1576554"/>
              <a:ext cx="530" cy="299"/>
            </a:xfrm>
            <a:custGeom>
              <a:avLst/>
              <a:gdLst/>
              <a:ahLst/>
              <a:cxnLst/>
              <a:rect l="l" t="t" r="r" b="b"/>
              <a:pathLst>
                <a:path w="39" h="22" extrusionOk="0">
                  <a:moveTo>
                    <a:pt x="0" y="0"/>
                  </a:moveTo>
                  <a:lnTo>
                    <a:pt x="39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5201;p53">
              <a:extLst>
                <a:ext uri="{FF2B5EF4-FFF2-40B4-BE49-F238E27FC236}">
                  <a16:creationId xmlns:a16="http://schemas.microsoft.com/office/drawing/2014/main" id="{23D575A2-6ACC-485E-BE29-94963740C803}"/>
                </a:ext>
              </a:extLst>
            </p:cNvPr>
            <p:cNvSpPr/>
            <p:nvPr/>
          </p:nvSpPr>
          <p:spPr>
            <a:xfrm>
              <a:off x="2204539" y="157094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5202;p53">
              <a:extLst>
                <a:ext uri="{FF2B5EF4-FFF2-40B4-BE49-F238E27FC236}">
                  <a16:creationId xmlns:a16="http://schemas.microsoft.com/office/drawing/2014/main" id="{CAE9AD04-F207-437A-A7CF-6815747D2306}"/>
                </a:ext>
              </a:extLst>
            </p:cNvPr>
            <p:cNvSpPr/>
            <p:nvPr/>
          </p:nvSpPr>
          <p:spPr>
            <a:xfrm>
              <a:off x="2229345" y="1569466"/>
              <a:ext cx="1018" cy="543"/>
            </a:xfrm>
            <a:custGeom>
              <a:avLst/>
              <a:gdLst/>
              <a:ahLst/>
              <a:cxnLst/>
              <a:rect l="l" t="t" r="r" b="b"/>
              <a:pathLst>
                <a:path w="75" h="40" extrusionOk="0">
                  <a:moveTo>
                    <a:pt x="74" y="39"/>
                  </a:moveTo>
                  <a:cubicBezTo>
                    <a:pt x="57" y="15"/>
                    <a:pt x="29" y="1"/>
                    <a:pt x="1" y="1"/>
                  </a:cubicBezTo>
                  <a:cubicBezTo>
                    <a:pt x="29" y="1"/>
                    <a:pt x="57" y="15"/>
                    <a:pt x="74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5203;p53">
              <a:extLst>
                <a:ext uri="{FF2B5EF4-FFF2-40B4-BE49-F238E27FC236}">
                  <a16:creationId xmlns:a16="http://schemas.microsoft.com/office/drawing/2014/main" id="{80D30814-5561-452E-96C2-98521DD8D885}"/>
                </a:ext>
              </a:extLst>
            </p:cNvPr>
            <p:cNvSpPr/>
            <p:nvPr/>
          </p:nvSpPr>
          <p:spPr>
            <a:xfrm>
              <a:off x="2205394" y="1570756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5204;p53">
              <a:extLst>
                <a:ext uri="{FF2B5EF4-FFF2-40B4-BE49-F238E27FC236}">
                  <a16:creationId xmlns:a16="http://schemas.microsoft.com/office/drawing/2014/main" id="{E6DC34F9-C97B-4FA6-8AD3-FBE567977BA7}"/>
                </a:ext>
              </a:extLst>
            </p:cNvPr>
            <p:cNvSpPr/>
            <p:nvPr/>
          </p:nvSpPr>
          <p:spPr>
            <a:xfrm>
              <a:off x="2095783" y="1657326"/>
              <a:ext cx="30481" cy="15641"/>
            </a:xfrm>
            <a:custGeom>
              <a:avLst/>
              <a:gdLst/>
              <a:ahLst/>
              <a:cxnLst/>
              <a:rect l="l" t="t" r="r" b="b"/>
              <a:pathLst>
                <a:path w="2245" h="1152" extrusionOk="0">
                  <a:moveTo>
                    <a:pt x="1318" y="1"/>
                  </a:moveTo>
                  <a:cubicBezTo>
                    <a:pt x="1265" y="1"/>
                    <a:pt x="1219" y="15"/>
                    <a:pt x="1159" y="45"/>
                  </a:cubicBezTo>
                  <a:lnTo>
                    <a:pt x="1155" y="48"/>
                  </a:lnTo>
                  <a:lnTo>
                    <a:pt x="1148" y="48"/>
                  </a:lnTo>
                  <a:lnTo>
                    <a:pt x="1138" y="52"/>
                  </a:lnTo>
                  <a:lnTo>
                    <a:pt x="1127" y="55"/>
                  </a:lnTo>
                  <a:lnTo>
                    <a:pt x="1124" y="55"/>
                  </a:lnTo>
                  <a:lnTo>
                    <a:pt x="1113" y="59"/>
                  </a:lnTo>
                  <a:lnTo>
                    <a:pt x="1106" y="59"/>
                  </a:lnTo>
                  <a:lnTo>
                    <a:pt x="1096" y="62"/>
                  </a:lnTo>
                  <a:lnTo>
                    <a:pt x="1089" y="62"/>
                  </a:lnTo>
                  <a:lnTo>
                    <a:pt x="1075" y="66"/>
                  </a:lnTo>
                  <a:lnTo>
                    <a:pt x="714" y="66"/>
                  </a:lnTo>
                  <a:cubicBezTo>
                    <a:pt x="697" y="104"/>
                    <a:pt x="658" y="132"/>
                    <a:pt x="613" y="139"/>
                  </a:cubicBezTo>
                  <a:lnTo>
                    <a:pt x="595" y="139"/>
                  </a:lnTo>
                  <a:cubicBezTo>
                    <a:pt x="494" y="153"/>
                    <a:pt x="413" y="220"/>
                    <a:pt x="382" y="318"/>
                  </a:cubicBezTo>
                  <a:cubicBezTo>
                    <a:pt x="364" y="395"/>
                    <a:pt x="301" y="447"/>
                    <a:pt x="228" y="514"/>
                  </a:cubicBezTo>
                  <a:lnTo>
                    <a:pt x="196" y="542"/>
                  </a:lnTo>
                  <a:cubicBezTo>
                    <a:pt x="123" y="598"/>
                    <a:pt x="63" y="675"/>
                    <a:pt x="28" y="763"/>
                  </a:cubicBezTo>
                  <a:cubicBezTo>
                    <a:pt x="14" y="798"/>
                    <a:pt x="7" y="833"/>
                    <a:pt x="0" y="868"/>
                  </a:cubicBezTo>
                  <a:cubicBezTo>
                    <a:pt x="7" y="857"/>
                    <a:pt x="18" y="850"/>
                    <a:pt x="28" y="840"/>
                  </a:cubicBezTo>
                  <a:lnTo>
                    <a:pt x="35" y="833"/>
                  </a:lnTo>
                  <a:cubicBezTo>
                    <a:pt x="42" y="829"/>
                    <a:pt x="49" y="822"/>
                    <a:pt x="56" y="819"/>
                  </a:cubicBezTo>
                  <a:lnTo>
                    <a:pt x="63" y="812"/>
                  </a:lnTo>
                  <a:cubicBezTo>
                    <a:pt x="74" y="805"/>
                    <a:pt x="84" y="801"/>
                    <a:pt x="91" y="798"/>
                  </a:cubicBezTo>
                  <a:lnTo>
                    <a:pt x="98" y="794"/>
                  </a:lnTo>
                  <a:cubicBezTo>
                    <a:pt x="105" y="791"/>
                    <a:pt x="112" y="787"/>
                    <a:pt x="123" y="787"/>
                  </a:cubicBezTo>
                  <a:lnTo>
                    <a:pt x="130" y="784"/>
                  </a:lnTo>
                  <a:cubicBezTo>
                    <a:pt x="137" y="784"/>
                    <a:pt x="144" y="780"/>
                    <a:pt x="154" y="780"/>
                  </a:cubicBezTo>
                  <a:lnTo>
                    <a:pt x="210" y="780"/>
                  </a:lnTo>
                  <a:cubicBezTo>
                    <a:pt x="221" y="780"/>
                    <a:pt x="228" y="784"/>
                    <a:pt x="238" y="787"/>
                  </a:cubicBezTo>
                  <a:cubicBezTo>
                    <a:pt x="305" y="812"/>
                    <a:pt x="347" y="875"/>
                    <a:pt x="347" y="948"/>
                  </a:cubicBezTo>
                  <a:cubicBezTo>
                    <a:pt x="347" y="966"/>
                    <a:pt x="357" y="980"/>
                    <a:pt x="382" y="1008"/>
                  </a:cubicBezTo>
                  <a:lnTo>
                    <a:pt x="396" y="1022"/>
                  </a:lnTo>
                  <a:lnTo>
                    <a:pt x="399" y="1025"/>
                  </a:lnTo>
                  <a:lnTo>
                    <a:pt x="410" y="1039"/>
                  </a:lnTo>
                  <a:lnTo>
                    <a:pt x="413" y="1046"/>
                  </a:lnTo>
                  <a:cubicBezTo>
                    <a:pt x="417" y="1050"/>
                    <a:pt x="424" y="1057"/>
                    <a:pt x="427" y="1064"/>
                  </a:cubicBezTo>
                  <a:lnTo>
                    <a:pt x="427" y="1067"/>
                  </a:lnTo>
                  <a:cubicBezTo>
                    <a:pt x="431" y="1074"/>
                    <a:pt x="434" y="1081"/>
                    <a:pt x="438" y="1088"/>
                  </a:cubicBezTo>
                  <a:lnTo>
                    <a:pt x="441" y="1095"/>
                  </a:lnTo>
                  <a:cubicBezTo>
                    <a:pt x="441" y="1102"/>
                    <a:pt x="445" y="1109"/>
                    <a:pt x="445" y="1116"/>
                  </a:cubicBezTo>
                  <a:lnTo>
                    <a:pt x="445" y="1123"/>
                  </a:lnTo>
                  <a:cubicBezTo>
                    <a:pt x="448" y="1130"/>
                    <a:pt x="448" y="1141"/>
                    <a:pt x="448" y="1151"/>
                  </a:cubicBezTo>
                  <a:lnTo>
                    <a:pt x="553" y="1141"/>
                  </a:lnTo>
                  <a:lnTo>
                    <a:pt x="585" y="1141"/>
                  </a:lnTo>
                  <a:lnTo>
                    <a:pt x="655" y="1137"/>
                  </a:lnTo>
                  <a:lnTo>
                    <a:pt x="837" y="1137"/>
                  </a:lnTo>
                  <a:cubicBezTo>
                    <a:pt x="875" y="1127"/>
                    <a:pt x="952" y="969"/>
                    <a:pt x="980" y="910"/>
                  </a:cubicBezTo>
                  <a:cubicBezTo>
                    <a:pt x="1026" y="822"/>
                    <a:pt x="1043" y="780"/>
                    <a:pt x="1075" y="759"/>
                  </a:cubicBezTo>
                  <a:cubicBezTo>
                    <a:pt x="1088" y="751"/>
                    <a:pt x="1104" y="746"/>
                    <a:pt x="1120" y="746"/>
                  </a:cubicBezTo>
                  <a:cubicBezTo>
                    <a:pt x="1126" y="746"/>
                    <a:pt x="1132" y="747"/>
                    <a:pt x="1138" y="749"/>
                  </a:cubicBezTo>
                  <a:cubicBezTo>
                    <a:pt x="1187" y="759"/>
                    <a:pt x="1225" y="812"/>
                    <a:pt x="1299" y="924"/>
                  </a:cubicBezTo>
                  <a:cubicBezTo>
                    <a:pt x="1344" y="1001"/>
                    <a:pt x="1400" y="1071"/>
                    <a:pt x="1463" y="1134"/>
                  </a:cubicBezTo>
                  <a:cubicBezTo>
                    <a:pt x="1467" y="1141"/>
                    <a:pt x="1470" y="1144"/>
                    <a:pt x="1477" y="1148"/>
                  </a:cubicBezTo>
                  <a:cubicBezTo>
                    <a:pt x="1495" y="1095"/>
                    <a:pt x="1502" y="1043"/>
                    <a:pt x="1499" y="990"/>
                  </a:cubicBezTo>
                  <a:cubicBezTo>
                    <a:pt x="1499" y="938"/>
                    <a:pt x="1523" y="892"/>
                    <a:pt x="1562" y="861"/>
                  </a:cubicBezTo>
                  <a:cubicBezTo>
                    <a:pt x="1606" y="827"/>
                    <a:pt x="1660" y="808"/>
                    <a:pt x="1715" y="808"/>
                  </a:cubicBezTo>
                  <a:cubicBezTo>
                    <a:pt x="1734" y="808"/>
                    <a:pt x="1753" y="811"/>
                    <a:pt x="1772" y="815"/>
                  </a:cubicBezTo>
                  <a:cubicBezTo>
                    <a:pt x="1830" y="827"/>
                    <a:pt x="1871" y="831"/>
                    <a:pt x="1898" y="831"/>
                  </a:cubicBezTo>
                  <a:cubicBezTo>
                    <a:pt x="1940" y="831"/>
                    <a:pt x="1950" y="822"/>
                    <a:pt x="1950" y="822"/>
                  </a:cubicBezTo>
                  <a:cubicBezTo>
                    <a:pt x="1950" y="819"/>
                    <a:pt x="1950" y="815"/>
                    <a:pt x="1950" y="815"/>
                  </a:cubicBezTo>
                  <a:cubicBezTo>
                    <a:pt x="1950" y="773"/>
                    <a:pt x="1964" y="731"/>
                    <a:pt x="1996" y="703"/>
                  </a:cubicBezTo>
                  <a:cubicBezTo>
                    <a:pt x="2025" y="683"/>
                    <a:pt x="2060" y="672"/>
                    <a:pt x="2096" y="672"/>
                  </a:cubicBezTo>
                  <a:cubicBezTo>
                    <a:pt x="2111" y="672"/>
                    <a:pt x="2127" y="674"/>
                    <a:pt x="2143" y="679"/>
                  </a:cubicBezTo>
                  <a:cubicBezTo>
                    <a:pt x="2153" y="679"/>
                    <a:pt x="2164" y="682"/>
                    <a:pt x="2171" y="686"/>
                  </a:cubicBezTo>
                  <a:cubicBezTo>
                    <a:pt x="2185" y="661"/>
                    <a:pt x="2192" y="637"/>
                    <a:pt x="2195" y="612"/>
                  </a:cubicBezTo>
                  <a:lnTo>
                    <a:pt x="2199" y="587"/>
                  </a:lnTo>
                  <a:lnTo>
                    <a:pt x="2244" y="545"/>
                  </a:lnTo>
                  <a:lnTo>
                    <a:pt x="2244" y="538"/>
                  </a:lnTo>
                  <a:cubicBezTo>
                    <a:pt x="2234" y="535"/>
                    <a:pt x="2223" y="535"/>
                    <a:pt x="2213" y="531"/>
                  </a:cubicBezTo>
                  <a:lnTo>
                    <a:pt x="2150" y="531"/>
                  </a:lnTo>
                  <a:cubicBezTo>
                    <a:pt x="2139" y="535"/>
                    <a:pt x="2132" y="535"/>
                    <a:pt x="2122" y="542"/>
                  </a:cubicBezTo>
                  <a:lnTo>
                    <a:pt x="2115" y="545"/>
                  </a:lnTo>
                  <a:cubicBezTo>
                    <a:pt x="2094" y="553"/>
                    <a:pt x="2071" y="557"/>
                    <a:pt x="2047" y="557"/>
                  </a:cubicBezTo>
                  <a:cubicBezTo>
                    <a:pt x="1995" y="557"/>
                    <a:pt x="1938" y="538"/>
                    <a:pt x="1880" y="500"/>
                  </a:cubicBezTo>
                  <a:cubicBezTo>
                    <a:pt x="1859" y="486"/>
                    <a:pt x="1751" y="412"/>
                    <a:pt x="1751" y="335"/>
                  </a:cubicBezTo>
                  <a:cubicBezTo>
                    <a:pt x="1751" y="328"/>
                    <a:pt x="1751" y="318"/>
                    <a:pt x="1747" y="304"/>
                  </a:cubicBezTo>
                  <a:cubicBezTo>
                    <a:pt x="1740" y="248"/>
                    <a:pt x="1740" y="195"/>
                    <a:pt x="1744" y="143"/>
                  </a:cubicBezTo>
                  <a:lnTo>
                    <a:pt x="1730" y="136"/>
                  </a:lnTo>
                  <a:lnTo>
                    <a:pt x="1702" y="122"/>
                  </a:lnTo>
                  <a:lnTo>
                    <a:pt x="1684" y="115"/>
                  </a:lnTo>
                  <a:lnTo>
                    <a:pt x="1660" y="104"/>
                  </a:lnTo>
                  <a:lnTo>
                    <a:pt x="1646" y="94"/>
                  </a:lnTo>
                  <a:lnTo>
                    <a:pt x="1625" y="87"/>
                  </a:lnTo>
                  <a:lnTo>
                    <a:pt x="1607" y="80"/>
                  </a:lnTo>
                  <a:lnTo>
                    <a:pt x="1586" y="69"/>
                  </a:lnTo>
                  <a:lnTo>
                    <a:pt x="1572" y="62"/>
                  </a:lnTo>
                  <a:lnTo>
                    <a:pt x="1555" y="55"/>
                  </a:lnTo>
                  <a:lnTo>
                    <a:pt x="1541" y="52"/>
                  </a:lnTo>
                  <a:lnTo>
                    <a:pt x="1520" y="45"/>
                  </a:lnTo>
                  <a:lnTo>
                    <a:pt x="1509" y="41"/>
                  </a:lnTo>
                  <a:lnTo>
                    <a:pt x="1484" y="31"/>
                  </a:lnTo>
                  <a:cubicBezTo>
                    <a:pt x="1415" y="11"/>
                    <a:pt x="1364" y="1"/>
                    <a:pt x="13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5205;p53">
              <a:extLst>
                <a:ext uri="{FF2B5EF4-FFF2-40B4-BE49-F238E27FC236}">
                  <a16:creationId xmlns:a16="http://schemas.microsoft.com/office/drawing/2014/main" id="{AF874633-09B8-4C33-ABF6-493BD03E8825}"/>
                </a:ext>
              </a:extLst>
            </p:cNvPr>
            <p:cNvSpPr/>
            <p:nvPr/>
          </p:nvSpPr>
          <p:spPr>
            <a:xfrm>
              <a:off x="2124445" y="1664672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5206;p53">
              <a:extLst>
                <a:ext uri="{FF2B5EF4-FFF2-40B4-BE49-F238E27FC236}">
                  <a16:creationId xmlns:a16="http://schemas.microsoft.com/office/drawing/2014/main" id="{0CC735BD-505F-44FD-85E7-E5C24C37634E}"/>
                </a:ext>
              </a:extLst>
            </p:cNvPr>
            <p:cNvSpPr/>
            <p:nvPr/>
          </p:nvSpPr>
          <p:spPr>
            <a:xfrm>
              <a:off x="2126292" y="16646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5207;p53">
              <a:extLst>
                <a:ext uri="{FF2B5EF4-FFF2-40B4-BE49-F238E27FC236}">
                  <a16:creationId xmlns:a16="http://schemas.microsoft.com/office/drawing/2014/main" id="{0B363558-DB27-418B-B25E-FE97E60020CB}"/>
                </a:ext>
              </a:extLst>
            </p:cNvPr>
            <p:cNvSpPr/>
            <p:nvPr/>
          </p:nvSpPr>
          <p:spPr>
            <a:xfrm>
              <a:off x="2119422" y="1659349"/>
              <a:ext cx="136" cy="2539"/>
            </a:xfrm>
            <a:custGeom>
              <a:avLst/>
              <a:gdLst/>
              <a:ahLst/>
              <a:cxnLst/>
              <a:rect l="l" t="t" r="r" b="b"/>
              <a:pathLst>
                <a:path w="10" h="187" extrusionOk="0">
                  <a:moveTo>
                    <a:pt x="2" y="0"/>
                  </a:moveTo>
                  <a:cubicBezTo>
                    <a:pt x="1" y="20"/>
                    <a:pt x="0" y="40"/>
                    <a:pt x="0" y="59"/>
                  </a:cubicBezTo>
                  <a:lnTo>
                    <a:pt x="0" y="59"/>
                  </a:lnTo>
                  <a:cubicBezTo>
                    <a:pt x="0" y="40"/>
                    <a:pt x="1" y="20"/>
                    <a:pt x="2" y="0"/>
                  </a:cubicBezTo>
                  <a:close/>
                  <a:moveTo>
                    <a:pt x="0" y="59"/>
                  </a:moveTo>
                  <a:lnTo>
                    <a:pt x="0" y="59"/>
                  </a:lnTo>
                  <a:cubicBezTo>
                    <a:pt x="0" y="90"/>
                    <a:pt x="2" y="122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lnTo>
                    <a:pt x="6" y="155"/>
                  </a:lnTo>
                  <a:cubicBezTo>
                    <a:pt x="6" y="154"/>
                    <a:pt x="6" y="153"/>
                    <a:pt x="6" y="151"/>
                  </a:cubicBezTo>
                  <a:cubicBezTo>
                    <a:pt x="2" y="121"/>
                    <a:pt x="0" y="90"/>
                    <a:pt x="0" y="59"/>
                  </a:cubicBezTo>
                  <a:close/>
                  <a:moveTo>
                    <a:pt x="6" y="155"/>
                  </a:moveTo>
                  <a:cubicBezTo>
                    <a:pt x="7" y="170"/>
                    <a:pt x="10" y="180"/>
                    <a:pt x="10" y="186"/>
                  </a:cubicBezTo>
                  <a:cubicBezTo>
                    <a:pt x="10" y="179"/>
                    <a:pt x="10" y="169"/>
                    <a:pt x="6" y="15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5208;p53">
              <a:extLst>
                <a:ext uri="{FF2B5EF4-FFF2-40B4-BE49-F238E27FC236}">
                  <a16:creationId xmlns:a16="http://schemas.microsoft.com/office/drawing/2014/main" id="{4FAC1435-EF81-41AC-96CD-B299BC985F86}"/>
                </a:ext>
              </a:extLst>
            </p:cNvPr>
            <p:cNvSpPr/>
            <p:nvPr/>
          </p:nvSpPr>
          <p:spPr>
            <a:xfrm>
              <a:off x="2125681" y="1664536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5209;p53">
              <a:extLst>
                <a:ext uri="{FF2B5EF4-FFF2-40B4-BE49-F238E27FC236}">
                  <a16:creationId xmlns:a16="http://schemas.microsoft.com/office/drawing/2014/main" id="{1BACCBE7-F53B-40C2-964D-4C0D89642989}"/>
                </a:ext>
              </a:extLst>
            </p:cNvPr>
            <p:cNvSpPr/>
            <p:nvPr/>
          </p:nvSpPr>
          <p:spPr>
            <a:xfrm>
              <a:off x="2125206" y="166453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5210;p53">
              <a:extLst>
                <a:ext uri="{FF2B5EF4-FFF2-40B4-BE49-F238E27FC236}">
                  <a16:creationId xmlns:a16="http://schemas.microsoft.com/office/drawing/2014/main" id="{00B5F4B8-5640-482C-9511-80B4B8896585}"/>
                </a:ext>
              </a:extLst>
            </p:cNvPr>
            <p:cNvSpPr/>
            <p:nvPr/>
          </p:nvSpPr>
          <p:spPr>
            <a:xfrm>
              <a:off x="2124581" y="1664536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11"/>
                  </a:moveTo>
                  <a:cubicBezTo>
                    <a:pt x="11" y="4"/>
                    <a:pt x="18" y="4"/>
                    <a:pt x="29" y="0"/>
                  </a:cubicBezTo>
                  <a:cubicBezTo>
                    <a:pt x="18" y="4"/>
                    <a:pt x="11" y="4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5211;p53">
              <a:extLst>
                <a:ext uri="{FF2B5EF4-FFF2-40B4-BE49-F238E27FC236}">
                  <a16:creationId xmlns:a16="http://schemas.microsoft.com/office/drawing/2014/main" id="{A6F6B411-5CF6-42B4-A867-B681B1F07693}"/>
                </a:ext>
              </a:extLst>
            </p:cNvPr>
            <p:cNvSpPr/>
            <p:nvPr/>
          </p:nvSpPr>
          <p:spPr>
            <a:xfrm>
              <a:off x="2094588" y="1586533"/>
              <a:ext cx="64181" cy="72259"/>
            </a:xfrm>
            <a:custGeom>
              <a:avLst/>
              <a:gdLst/>
              <a:ahLst/>
              <a:cxnLst/>
              <a:rect l="l" t="t" r="r" b="b"/>
              <a:pathLst>
                <a:path w="4727" h="5322" extrusionOk="0">
                  <a:moveTo>
                    <a:pt x="1488" y="1"/>
                  </a:moveTo>
                  <a:cubicBezTo>
                    <a:pt x="1534" y="74"/>
                    <a:pt x="1555" y="151"/>
                    <a:pt x="1516" y="221"/>
                  </a:cubicBezTo>
                  <a:cubicBezTo>
                    <a:pt x="1478" y="291"/>
                    <a:pt x="1516" y="372"/>
                    <a:pt x="1597" y="508"/>
                  </a:cubicBezTo>
                  <a:cubicBezTo>
                    <a:pt x="1618" y="547"/>
                    <a:pt x="1643" y="585"/>
                    <a:pt x="1664" y="627"/>
                  </a:cubicBezTo>
                  <a:cubicBezTo>
                    <a:pt x="1692" y="673"/>
                    <a:pt x="1699" y="729"/>
                    <a:pt x="1678" y="778"/>
                  </a:cubicBezTo>
                  <a:cubicBezTo>
                    <a:pt x="1646" y="841"/>
                    <a:pt x="1576" y="855"/>
                    <a:pt x="1513" y="865"/>
                  </a:cubicBezTo>
                  <a:cubicBezTo>
                    <a:pt x="1485" y="865"/>
                    <a:pt x="1460" y="872"/>
                    <a:pt x="1436" y="883"/>
                  </a:cubicBezTo>
                  <a:cubicBezTo>
                    <a:pt x="1432" y="921"/>
                    <a:pt x="1411" y="956"/>
                    <a:pt x="1376" y="977"/>
                  </a:cubicBezTo>
                  <a:cubicBezTo>
                    <a:pt x="1356" y="989"/>
                    <a:pt x="1329" y="995"/>
                    <a:pt x="1295" y="995"/>
                  </a:cubicBezTo>
                  <a:cubicBezTo>
                    <a:pt x="1212" y="995"/>
                    <a:pt x="1091" y="957"/>
                    <a:pt x="935" y="879"/>
                  </a:cubicBezTo>
                  <a:cubicBezTo>
                    <a:pt x="913" y="868"/>
                    <a:pt x="872" y="863"/>
                    <a:pt x="825" y="863"/>
                  </a:cubicBezTo>
                  <a:cubicBezTo>
                    <a:pt x="746" y="863"/>
                    <a:pt x="653" y="877"/>
                    <a:pt x="620" y="897"/>
                  </a:cubicBezTo>
                  <a:cubicBezTo>
                    <a:pt x="620" y="932"/>
                    <a:pt x="617" y="967"/>
                    <a:pt x="606" y="1002"/>
                  </a:cubicBezTo>
                  <a:cubicBezTo>
                    <a:pt x="610" y="1012"/>
                    <a:pt x="610" y="1019"/>
                    <a:pt x="613" y="1030"/>
                  </a:cubicBezTo>
                  <a:cubicBezTo>
                    <a:pt x="617" y="1040"/>
                    <a:pt x="620" y="1054"/>
                    <a:pt x="620" y="1065"/>
                  </a:cubicBezTo>
                  <a:cubicBezTo>
                    <a:pt x="624" y="1075"/>
                    <a:pt x="627" y="1089"/>
                    <a:pt x="627" y="1100"/>
                  </a:cubicBezTo>
                  <a:cubicBezTo>
                    <a:pt x="631" y="1114"/>
                    <a:pt x="634" y="1121"/>
                    <a:pt x="634" y="1131"/>
                  </a:cubicBezTo>
                  <a:cubicBezTo>
                    <a:pt x="638" y="1138"/>
                    <a:pt x="638" y="1152"/>
                    <a:pt x="641" y="1166"/>
                  </a:cubicBezTo>
                  <a:cubicBezTo>
                    <a:pt x="641" y="1177"/>
                    <a:pt x="641" y="1184"/>
                    <a:pt x="641" y="1191"/>
                  </a:cubicBezTo>
                  <a:cubicBezTo>
                    <a:pt x="645" y="1198"/>
                    <a:pt x="641" y="1212"/>
                    <a:pt x="641" y="1222"/>
                  </a:cubicBezTo>
                  <a:lnTo>
                    <a:pt x="641" y="1243"/>
                  </a:lnTo>
                  <a:lnTo>
                    <a:pt x="641" y="1275"/>
                  </a:lnTo>
                  <a:lnTo>
                    <a:pt x="641" y="1292"/>
                  </a:lnTo>
                  <a:cubicBezTo>
                    <a:pt x="641" y="1299"/>
                    <a:pt x="641" y="1313"/>
                    <a:pt x="638" y="1320"/>
                  </a:cubicBezTo>
                  <a:cubicBezTo>
                    <a:pt x="638" y="1331"/>
                    <a:pt x="638" y="1331"/>
                    <a:pt x="634" y="1338"/>
                  </a:cubicBezTo>
                  <a:cubicBezTo>
                    <a:pt x="634" y="1345"/>
                    <a:pt x="631" y="1355"/>
                    <a:pt x="627" y="1362"/>
                  </a:cubicBezTo>
                  <a:cubicBezTo>
                    <a:pt x="627" y="1366"/>
                    <a:pt x="624" y="1369"/>
                    <a:pt x="624" y="1373"/>
                  </a:cubicBezTo>
                  <a:cubicBezTo>
                    <a:pt x="620" y="1387"/>
                    <a:pt x="613" y="1397"/>
                    <a:pt x="606" y="1408"/>
                  </a:cubicBezTo>
                  <a:cubicBezTo>
                    <a:pt x="550" y="1488"/>
                    <a:pt x="477" y="1558"/>
                    <a:pt x="389" y="1607"/>
                  </a:cubicBezTo>
                  <a:lnTo>
                    <a:pt x="365" y="1625"/>
                  </a:lnTo>
                  <a:lnTo>
                    <a:pt x="361" y="1625"/>
                  </a:lnTo>
                  <a:lnTo>
                    <a:pt x="372" y="1639"/>
                  </a:lnTo>
                  <a:cubicBezTo>
                    <a:pt x="456" y="1727"/>
                    <a:pt x="571" y="1849"/>
                    <a:pt x="512" y="1954"/>
                  </a:cubicBezTo>
                  <a:cubicBezTo>
                    <a:pt x="491" y="1986"/>
                    <a:pt x="463" y="2014"/>
                    <a:pt x="431" y="2031"/>
                  </a:cubicBezTo>
                  <a:cubicBezTo>
                    <a:pt x="410" y="2042"/>
                    <a:pt x="407" y="2045"/>
                    <a:pt x="407" y="2098"/>
                  </a:cubicBezTo>
                  <a:cubicBezTo>
                    <a:pt x="407" y="2231"/>
                    <a:pt x="291" y="2301"/>
                    <a:pt x="67" y="2308"/>
                  </a:cubicBezTo>
                  <a:lnTo>
                    <a:pt x="71" y="2329"/>
                  </a:lnTo>
                  <a:cubicBezTo>
                    <a:pt x="88" y="2395"/>
                    <a:pt x="85" y="2465"/>
                    <a:pt x="60" y="2528"/>
                  </a:cubicBezTo>
                  <a:cubicBezTo>
                    <a:pt x="57" y="2539"/>
                    <a:pt x="53" y="2553"/>
                    <a:pt x="50" y="2563"/>
                  </a:cubicBezTo>
                  <a:cubicBezTo>
                    <a:pt x="29" y="2647"/>
                    <a:pt x="18" y="2735"/>
                    <a:pt x="15" y="2822"/>
                  </a:cubicBezTo>
                  <a:cubicBezTo>
                    <a:pt x="15" y="2850"/>
                    <a:pt x="8" y="2896"/>
                    <a:pt x="4" y="2927"/>
                  </a:cubicBezTo>
                  <a:cubicBezTo>
                    <a:pt x="1" y="2955"/>
                    <a:pt x="46" y="3022"/>
                    <a:pt x="71" y="3064"/>
                  </a:cubicBezTo>
                  <a:cubicBezTo>
                    <a:pt x="120" y="3137"/>
                    <a:pt x="162" y="3204"/>
                    <a:pt x="148" y="3270"/>
                  </a:cubicBezTo>
                  <a:cubicBezTo>
                    <a:pt x="134" y="3319"/>
                    <a:pt x="106" y="3365"/>
                    <a:pt x="71" y="3400"/>
                  </a:cubicBezTo>
                  <a:lnTo>
                    <a:pt x="50" y="3421"/>
                  </a:lnTo>
                  <a:lnTo>
                    <a:pt x="46" y="3428"/>
                  </a:lnTo>
                  <a:cubicBezTo>
                    <a:pt x="43" y="3431"/>
                    <a:pt x="39" y="3438"/>
                    <a:pt x="36" y="3442"/>
                  </a:cubicBezTo>
                  <a:lnTo>
                    <a:pt x="43" y="3456"/>
                  </a:lnTo>
                  <a:lnTo>
                    <a:pt x="53" y="3473"/>
                  </a:lnTo>
                  <a:lnTo>
                    <a:pt x="71" y="3494"/>
                  </a:lnTo>
                  <a:lnTo>
                    <a:pt x="74" y="3501"/>
                  </a:lnTo>
                  <a:lnTo>
                    <a:pt x="78" y="3508"/>
                  </a:lnTo>
                  <a:lnTo>
                    <a:pt x="85" y="3515"/>
                  </a:lnTo>
                  <a:lnTo>
                    <a:pt x="88" y="3526"/>
                  </a:lnTo>
                  <a:lnTo>
                    <a:pt x="95" y="3533"/>
                  </a:lnTo>
                  <a:lnTo>
                    <a:pt x="102" y="3543"/>
                  </a:lnTo>
                  <a:lnTo>
                    <a:pt x="106" y="3554"/>
                  </a:lnTo>
                  <a:lnTo>
                    <a:pt x="113" y="3561"/>
                  </a:lnTo>
                  <a:lnTo>
                    <a:pt x="120" y="3575"/>
                  </a:lnTo>
                  <a:lnTo>
                    <a:pt x="123" y="3585"/>
                  </a:lnTo>
                  <a:lnTo>
                    <a:pt x="130" y="3596"/>
                  </a:lnTo>
                  <a:lnTo>
                    <a:pt x="134" y="3606"/>
                  </a:lnTo>
                  <a:lnTo>
                    <a:pt x="141" y="3620"/>
                  </a:lnTo>
                  <a:lnTo>
                    <a:pt x="144" y="3631"/>
                  </a:lnTo>
                  <a:lnTo>
                    <a:pt x="151" y="3645"/>
                  </a:lnTo>
                  <a:lnTo>
                    <a:pt x="158" y="3659"/>
                  </a:lnTo>
                  <a:lnTo>
                    <a:pt x="162" y="3673"/>
                  </a:lnTo>
                  <a:lnTo>
                    <a:pt x="165" y="3687"/>
                  </a:lnTo>
                  <a:lnTo>
                    <a:pt x="172" y="3704"/>
                  </a:lnTo>
                  <a:lnTo>
                    <a:pt x="176" y="3718"/>
                  </a:lnTo>
                  <a:lnTo>
                    <a:pt x="183" y="3739"/>
                  </a:lnTo>
                  <a:lnTo>
                    <a:pt x="186" y="3753"/>
                  </a:lnTo>
                  <a:cubicBezTo>
                    <a:pt x="186" y="3761"/>
                    <a:pt x="190" y="3768"/>
                    <a:pt x="190" y="3775"/>
                  </a:cubicBezTo>
                  <a:lnTo>
                    <a:pt x="193" y="3789"/>
                  </a:lnTo>
                  <a:cubicBezTo>
                    <a:pt x="193" y="3796"/>
                    <a:pt x="197" y="3806"/>
                    <a:pt x="197" y="3813"/>
                  </a:cubicBezTo>
                  <a:lnTo>
                    <a:pt x="200" y="3827"/>
                  </a:lnTo>
                  <a:cubicBezTo>
                    <a:pt x="200" y="3838"/>
                    <a:pt x="204" y="3848"/>
                    <a:pt x="204" y="3859"/>
                  </a:cubicBezTo>
                  <a:lnTo>
                    <a:pt x="204" y="3869"/>
                  </a:lnTo>
                  <a:lnTo>
                    <a:pt x="228" y="3880"/>
                  </a:lnTo>
                  <a:lnTo>
                    <a:pt x="235" y="3883"/>
                  </a:lnTo>
                  <a:cubicBezTo>
                    <a:pt x="267" y="3894"/>
                    <a:pt x="295" y="3915"/>
                    <a:pt x="319" y="3943"/>
                  </a:cubicBezTo>
                  <a:cubicBezTo>
                    <a:pt x="375" y="4020"/>
                    <a:pt x="463" y="4069"/>
                    <a:pt x="557" y="4083"/>
                  </a:cubicBezTo>
                  <a:cubicBezTo>
                    <a:pt x="578" y="4086"/>
                    <a:pt x="596" y="4086"/>
                    <a:pt x="617" y="4086"/>
                  </a:cubicBezTo>
                  <a:cubicBezTo>
                    <a:pt x="697" y="4086"/>
                    <a:pt x="778" y="4114"/>
                    <a:pt x="844" y="4160"/>
                  </a:cubicBezTo>
                  <a:cubicBezTo>
                    <a:pt x="862" y="4170"/>
                    <a:pt x="879" y="4181"/>
                    <a:pt x="897" y="4184"/>
                  </a:cubicBezTo>
                  <a:cubicBezTo>
                    <a:pt x="905" y="4183"/>
                    <a:pt x="915" y="4182"/>
                    <a:pt x="925" y="4182"/>
                  </a:cubicBezTo>
                  <a:cubicBezTo>
                    <a:pt x="993" y="4182"/>
                    <a:pt x="1098" y="4213"/>
                    <a:pt x="1131" y="4286"/>
                  </a:cubicBezTo>
                  <a:cubicBezTo>
                    <a:pt x="1149" y="4324"/>
                    <a:pt x="1163" y="4398"/>
                    <a:pt x="1058" y="4482"/>
                  </a:cubicBezTo>
                  <a:cubicBezTo>
                    <a:pt x="932" y="4590"/>
                    <a:pt x="904" y="4713"/>
                    <a:pt x="872" y="4856"/>
                  </a:cubicBezTo>
                  <a:lnTo>
                    <a:pt x="862" y="4895"/>
                  </a:lnTo>
                  <a:cubicBezTo>
                    <a:pt x="851" y="4947"/>
                    <a:pt x="844" y="4996"/>
                    <a:pt x="841" y="5049"/>
                  </a:cubicBezTo>
                  <a:cubicBezTo>
                    <a:pt x="841" y="5084"/>
                    <a:pt x="837" y="5119"/>
                    <a:pt x="830" y="5154"/>
                  </a:cubicBezTo>
                  <a:lnTo>
                    <a:pt x="1184" y="5154"/>
                  </a:lnTo>
                  <a:cubicBezTo>
                    <a:pt x="1265" y="5113"/>
                    <a:pt x="1333" y="5096"/>
                    <a:pt x="1402" y="5096"/>
                  </a:cubicBezTo>
                  <a:cubicBezTo>
                    <a:pt x="1464" y="5096"/>
                    <a:pt x="1528" y="5110"/>
                    <a:pt x="1604" y="5133"/>
                  </a:cubicBezTo>
                  <a:cubicBezTo>
                    <a:pt x="1618" y="5136"/>
                    <a:pt x="1636" y="5143"/>
                    <a:pt x="1653" y="5150"/>
                  </a:cubicBezTo>
                  <a:lnTo>
                    <a:pt x="1664" y="5154"/>
                  </a:lnTo>
                  <a:lnTo>
                    <a:pt x="1716" y="5175"/>
                  </a:lnTo>
                  <a:lnTo>
                    <a:pt x="1730" y="5178"/>
                  </a:lnTo>
                  <a:lnTo>
                    <a:pt x="1793" y="5206"/>
                  </a:lnTo>
                  <a:lnTo>
                    <a:pt x="1800" y="5210"/>
                  </a:lnTo>
                  <a:lnTo>
                    <a:pt x="1870" y="5245"/>
                  </a:lnTo>
                  <a:cubicBezTo>
                    <a:pt x="1888" y="5227"/>
                    <a:pt x="1909" y="5213"/>
                    <a:pt x="1933" y="5210"/>
                  </a:cubicBezTo>
                  <a:cubicBezTo>
                    <a:pt x="1940" y="5206"/>
                    <a:pt x="1947" y="5206"/>
                    <a:pt x="1951" y="5206"/>
                  </a:cubicBezTo>
                  <a:lnTo>
                    <a:pt x="1996" y="5206"/>
                  </a:lnTo>
                  <a:lnTo>
                    <a:pt x="2014" y="5210"/>
                  </a:lnTo>
                  <a:lnTo>
                    <a:pt x="2021" y="5210"/>
                  </a:lnTo>
                  <a:lnTo>
                    <a:pt x="2035" y="5217"/>
                  </a:lnTo>
                  <a:lnTo>
                    <a:pt x="2045" y="5220"/>
                  </a:lnTo>
                  <a:lnTo>
                    <a:pt x="2059" y="5227"/>
                  </a:lnTo>
                  <a:lnTo>
                    <a:pt x="2066" y="5231"/>
                  </a:lnTo>
                  <a:lnTo>
                    <a:pt x="2080" y="5238"/>
                  </a:lnTo>
                  <a:lnTo>
                    <a:pt x="2087" y="5245"/>
                  </a:lnTo>
                  <a:lnTo>
                    <a:pt x="2101" y="5252"/>
                  </a:lnTo>
                  <a:lnTo>
                    <a:pt x="2112" y="5259"/>
                  </a:lnTo>
                  <a:lnTo>
                    <a:pt x="2140" y="5280"/>
                  </a:lnTo>
                  <a:cubicBezTo>
                    <a:pt x="2164" y="5297"/>
                    <a:pt x="2189" y="5311"/>
                    <a:pt x="2217" y="5322"/>
                  </a:cubicBezTo>
                  <a:lnTo>
                    <a:pt x="2220" y="5318"/>
                  </a:lnTo>
                  <a:cubicBezTo>
                    <a:pt x="2273" y="5230"/>
                    <a:pt x="2363" y="5198"/>
                    <a:pt x="2451" y="5198"/>
                  </a:cubicBezTo>
                  <a:cubicBezTo>
                    <a:pt x="2520" y="5198"/>
                    <a:pt x="2588" y="5217"/>
                    <a:pt x="2637" y="5245"/>
                  </a:cubicBezTo>
                  <a:cubicBezTo>
                    <a:pt x="2649" y="5253"/>
                    <a:pt x="2698" y="5279"/>
                    <a:pt x="2755" y="5279"/>
                  </a:cubicBezTo>
                  <a:cubicBezTo>
                    <a:pt x="2793" y="5279"/>
                    <a:pt x="2835" y="5267"/>
                    <a:pt x="2871" y="5231"/>
                  </a:cubicBezTo>
                  <a:cubicBezTo>
                    <a:pt x="2959" y="5145"/>
                    <a:pt x="3217" y="5092"/>
                    <a:pt x="3382" y="5092"/>
                  </a:cubicBezTo>
                  <a:cubicBezTo>
                    <a:pt x="3433" y="5092"/>
                    <a:pt x="3476" y="5098"/>
                    <a:pt x="3501" y="5108"/>
                  </a:cubicBezTo>
                  <a:cubicBezTo>
                    <a:pt x="3576" y="5142"/>
                    <a:pt x="3611" y="5151"/>
                    <a:pt x="3629" y="5151"/>
                  </a:cubicBezTo>
                  <a:cubicBezTo>
                    <a:pt x="3637" y="5151"/>
                    <a:pt x="3642" y="5149"/>
                    <a:pt x="3645" y="5147"/>
                  </a:cubicBezTo>
                  <a:cubicBezTo>
                    <a:pt x="3645" y="5147"/>
                    <a:pt x="3659" y="5122"/>
                    <a:pt x="3631" y="5031"/>
                  </a:cubicBezTo>
                  <a:cubicBezTo>
                    <a:pt x="3561" y="4786"/>
                    <a:pt x="3708" y="4720"/>
                    <a:pt x="3789" y="4685"/>
                  </a:cubicBezTo>
                  <a:cubicBezTo>
                    <a:pt x="3813" y="4678"/>
                    <a:pt x="3848" y="4660"/>
                    <a:pt x="3852" y="4653"/>
                  </a:cubicBezTo>
                  <a:cubicBezTo>
                    <a:pt x="3855" y="4639"/>
                    <a:pt x="3859" y="4629"/>
                    <a:pt x="3866" y="4618"/>
                  </a:cubicBezTo>
                  <a:cubicBezTo>
                    <a:pt x="3904" y="4559"/>
                    <a:pt x="3981" y="4524"/>
                    <a:pt x="4058" y="4485"/>
                  </a:cubicBezTo>
                  <a:cubicBezTo>
                    <a:pt x="4086" y="4475"/>
                    <a:pt x="4114" y="4461"/>
                    <a:pt x="4146" y="4443"/>
                  </a:cubicBezTo>
                  <a:lnTo>
                    <a:pt x="4132" y="4429"/>
                  </a:lnTo>
                  <a:cubicBezTo>
                    <a:pt x="4062" y="4373"/>
                    <a:pt x="3992" y="4317"/>
                    <a:pt x="3915" y="4268"/>
                  </a:cubicBezTo>
                  <a:lnTo>
                    <a:pt x="3883" y="4247"/>
                  </a:lnTo>
                  <a:lnTo>
                    <a:pt x="3880" y="4247"/>
                  </a:lnTo>
                  <a:lnTo>
                    <a:pt x="3852" y="4226"/>
                  </a:lnTo>
                  <a:lnTo>
                    <a:pt x="3845" y="4219"/>
                  </a:lnTo>
                  <a:lnTo>
                    <a:pt x="3820" y="4205"/>
                  </a:lnTo>
                  <a:lnTo>
                    <a:pt x="3764" y="4167"/>
                  </a:lnTo>
                  <a:lnTo>
                    <a:pt x="3743" y="4153"/>
                  </a:lnTo>
                  <a:lnTo>
                    <a:pt x="3740" y="4149"/>
                  </a:lnTo>
                  <a:lnTo>
                    <a:pt x="3715" y="4135"/>
                  </a:lnTo>
                  <a:cubicBezTo>
                    <a:pt x="3673" y="4107"/>
                    <a:pt x="3638" y="4083"/>
                    <a:pt x="3613" y="4065"/>
                  </a:cubicBezTo>
                  <a:cubicBezTo>
                    <a:pt x="3515" y="3999"/>
                    <a:pt x="3484" y="3859"/>
                    <a:pt x="3456" y="3736"/>
                  </a:cubicBezTo>
                  <a:cubicBezTo>
                    <a:pt x="3445" y="3683"/>
                    <a:pt x="3431" y="3631"/>
                    <a:pt x="3410" y="3582"/>
                  </a:cubicBezTo>
                  <a:cubicBezTo>
                    <a:pt x="3400" y="3564"/>
                    <a:pt x="3389" y="3543"/>
                    <a:pt x="3375" y="3522"/>
                  </a:cubicBezTo>
                  <a:cubicBezTo>
                    <a:pt x="3323" y="3442"/>
                    <a:pt x="3270" y="3358"/>
                    <a:pt x="3302" y="3281"/>
                  </a:cubicBezTo>
                  <a:cubicBezTo>
                    <a:pt x="3323" y="3235"/>
                    <a:pt x="3368" y="3200"/>
                    <a:pt x="3417" y="3193"/>
                  </a:cubicBezTo>
                  <a:lnTo>
                    <a:pt x="3438" y="3190"/>
                  </a:lnTo>
                  <a:cubicBezTo>
                    <a:pt x="3589" y="3155"/>
                    <a:pt x="3845" y="3095"/>
                    <a:pt x="3960" y="2990"/>
                  </a:cubicBezTo>
                  <a:cubicBezTo>
                    <a:pt x="4044" y="2913"/>
                    <a:pt x="4163" y="2875"/>
                    <a:pt x="4261" y="2847"/>
                  </a:cubicBezTo>
                  <a:cubicBezTo>
                    <a:pt x="4310" y="2833"/>
                    <a:pt x="4359" y="2815"/>
                    <a:pt x="4405" y="2787"/>
                  </a:cubicBezTo>
                  <a:cubicBezTo>
                    <a:pt x="4436" y="2754"/>
                    <a:pt x="4475" y="2744"/>
                    <a:pt x="4514" y="2744"/>
                  </a:cubicBezTo>
                  <a:cubicBezTo>
                    <a:pt x="4553" y="2744"/>
                    <a:pt x="4592" y="2754"/>
                    <a:pt x="4625" y="2763"/>
                  </a:cubicBezTo>
                  <a:lnTo>
                    <a:pt x="4660" y="2773"/>
                  </a:lnTo>
                  <a:lnTo>
                    <a:pt x="4664" y="2773"/>
                  </a:lnTo>
                  <a:lnTo>
                    <a:pt x="4678" y="2777"/>
                  </a:lnTo>
                  <a:lnTo>
                    <a:pt x="4692" y="2777"/>
                  </a:lnTo>
                  <a:cubicBezTo>
                    <a:pt x="4699" y="2763"/>
                    <a:pt x="4702" y="2749"/>
                    <a:pt x="4709" y="2738"/>
                  </a:cubicBezTo>
                  <a:cubicBezTo>
                    <a:pt x="4720" y="2710"/>
                    <a:pt x="4727" y="2682"/>
                    <a:pt x="4727" y="2654"/>
                  </a:cubicBezTo>
                  <a:lnTo>
                    <a:pt x="4727" y="2640"/>
                  </a:lnTo>
                  <a:lnTo>
                    <a:pt x="4727" y="2630"/>
                  </a:lnTo>
                  <a:cubicBezTo>
                    <a:pt x="4727" y="2623"/>
                    <a:pt x="4727" y="2619"/>
                    <a:pt x="4727" y="2612"/>
                  </a:cubicBezTo>
                  <a:lnTo>
                    <a:pt x="4727" y="2605"/>
                  </a:lnTo>
                  <a:cubicBezTo>
                    <a:pt x="4727" y="2598"/>
                    <a:pt x="4723" y="2591"/>
                    <a:pt x="4720" y="2588"/>
                  </a:cubicBezTo>
                  <a:lnTo>
                    <a:pt x="4720" y="2581"/>
                  </a:lnTo>
                  <a:cubicBezTo>
                    <a:pt x="4716" y="2574"/>
                    <a:pt x="4713" y="2567"/>
                    <a:pt x="4709" y="2560"/>
                  </a:cubicBezTo>
                  <a:cubicBezTo>
                    <a:pt x="4622" y="2458"/>
                    <a:pt x="4573" y="2297"/>
                    <a:pt x="4559" y="2084"/>
                  </a:cubicBezTo>
                  <a:cubicBezTo>
                    <a:pt x="4559" y="2024"/>
                    <a:pt x="4545" y="1965"/>
                    <a:pt x="4517" y="1909"/>
                  </a:cubicBezTo>
                  <a:cubicBezTo>
                    <a:pt x="4496" y="1874"/>
                    <a:pt x="4485" y="1832"/>
                    <a:pt x="4485" y="1793"/>
                  </a:cubicBezTo>
                  <a:cubicBezTo>
                    <a:pt x="4485" y="1713"/>
                    <a:pt x="4457" y="1618"/>
                    <a:pt x="4398" y="1579"/>
                  </a:cubicBezTo>
                  <a:cubicBezTo>
                    <a:pt x="4342" y="1558"/>
                    <a:pt x="4303" y="1516"/>
                    <a:pt x="4282" y="1460"/>
                  </a:cubicBezTo>
                  <a:cubicBezTo>
                    <a:pt x="4272" y="1408"/>
                    <a:pt x="4286" y="1348"/>
                    <a:pt x="4338" y="1271"/>
                  </a:cubicBezTo>
                  <a:cubicBezTo>
                    <a:pt x="4408" y="1163"/>
                    <a:pt x="4377" y="848"/>
                    <a:pt x="4342" y="760"/>
                  </a:cubicBezTo>
                  <a:cubicBezTo>
                    <a:pt x="4338" y="750"/>
                    <a:pt x="4338" y="739"/>
                    <a:pt x="4335" y="729"/>
                  </a:cubicBezTo>
                  <a:lnTo>
                    <a:pt x="4335" y="722"/>
                  </a:lnTo>
                  <a:lnTo>
                    <a:pt x="4335" y="701"/>
                  </a:lnTo>
                  <a:cubicBezTo>
                    <a:pt x="4314" y="680"/>
                    <a:pt x="4296" y="648"/>
                    <a:pt x="4293" y="617"/>
                  </a:cubicBezTo>
                  <a:cubicBezTo>
                    <a:pt x="4279" y="547"/>
                    <a:pt x="4251" y="491"/>
                    <a:pt x="4034" y="491"/>
                  </a:cubicBezTo>
                  <a:cubicBezTo>
                    <a:pt x="4009" y="491"/>
                    <a:pt x="3936" y="491"/>
                    <a:pt x="3908" y="435"/>
                  </a:cubicBezTo>
                  <a:cubicBezTo>
                    <a:pt x="3880" y="379"/>
                    <a:pt x="3922" y="316"/>
                    <a:pt x="3967" y="256"/>
                  </a:cubicBezTo>
                  <a:cubicBezTo>
                    <a:pt x="3992" y="225"/>
                    <a:pt x="4013" y="190"/>
                    <a:pt x="4027" y="155"/>
                  </a:cubicBezTo>
                  <a:lnTo>
                    <a:pt x="4027" y="155"/>
                  </a:lnTo>
                  <a:cubicBezTo>
                    <a:pt x="3992" y="169"/>
                    <a:pt x="3960" y="190"/>
                    <a:pt x="3929" y="211"/>
                  </a:cubicBezTo>
                  <a:cubicBezTo>
                    <a:pt x="3848" y="258"/>
                    <a:pt x="3755" y="315"/>
                    <a:pt x="3658" y="315"/>
                  </a:cubicBezTo>
                  <a:cubicBezTo>
                    <a:pt x="3632" y="315"/>
                    <a:pt x="3605" y="311"/>
                    <a:pt x="3578" y="302"/>
                  </a:cubicBezTo>
                  <a:cubicBezTo>
                    <a:pt x="3567" y="298"/>
                    <a:pt x="3555" y="297"/>
                    <a:pt x="3542" y="297"/>
                  </a:cubicBezTo>
                  <a:cubicBezTo>
                    <a:pt x="3429" y="297"/>
                    <a:pt x="3278" y="429"/>
                    <a:pt x="3155" y="536"/>
                  </a:cubicBezTo>
                  <a:cubicBezTo>
                    <a:pt x="3109" y="578"/>
                    <a:pt x="3064" y="617"/>
                    <a:pt x="3022" y="648"/>
                  </a:cubicBezTo>
                  <a:cubicBezTo>
                    <a:pt x="2971" y="690"/>
                    <a:pt x="2911" y="710"/>
                    <a:pt x="2850" y="710"/>
                  </a:cubicBezTo>
                  <a:cubicBezTo>
                    <a:pt x="2784" y="710"/>
                    <a:pt x="2718" y="687"/>
                    <a:pt x="2665" y="641"/>
                  </a:cubicBezTo>
                  <a:cubicBezTo>
                    <a:pt x="2584" y="564"/>
                    <a:pt x="2577" y="449"/>
                    <a:pt x="2647" y="351"/>
                  </a:cubicBezTo>
                  <a:cubicBezTo>
                    <a:pt x="2654" y="333"/>
                    <a:pt x="2665" y="319"/>
                    <a:pt x="2672" y="305"/>
                  </a:cubicBezTo>
                  <a:lnTo>
                    <a:pt x="2672" y="305"/>
                  </a:lnTo>
                  <a:cubicBezTo>
                    <a:pt x="2623" y="316"/>
                    <a:pt x="2577" y="330"/>
                    <a:pt x="2528" y="351"/>
                  </a:cubicBezTo>
                  <a:cubicBezTo>
                    <a:pt x="2476" y="369"/>
                    <a:pt x="2421" y="378"/>
                    <a:pt x="2367" y="378"/>
                  </a:cubicBezTo>
                  <a:cubicBezTo>
                    <a:pt x="2277" y="378"/>
                    <a:pt x="2189" y="352"/>
                    <a:pt x="2126" y="302"/>
                  </a:cubicBezTo>
                  <a:cubicBezTo>
                    <a:pt x="2059" y="253"/>
                    <a:pt x="2024" y="169"/>
                    <a:pt x="2038" y="85"/>
                  </a:cubicBezTo>
                  <a:cubicBezTo>
                    <a:pt x="2042" y="67"/>
                    <a:pt x="2038" y="53"/>
                    <a:pt x="2035" y="39"/>
                  </a:cubicBezTo>
                  <a:cubicBezTo>
                    <a:pt x="2002" y="42"/>
                    <a:pt x="1972" y="44"/>
                    <a:pt x="1942" y="44"/>
                  </a:cubicBezTo>
                  <a:cubicBezTo>
                    <a:pt x="1930" y="44"/>
                    <a:pt x="1917" y="44"/>
                    <a:pt x="1905" y="43"/>
                  </a:cubicBezTo>
                  <a:lnTo>
                    <a:pt x="1860" y="43"/>
                  </a:lnTo>
                  <a:lnTo>
                    <a:pt x="1849" y="39"/>
                  </a:lnTo>
                  <a:lnTo>
                    <a:pt x="1825" y="32"/>
                  </a:lnTo>
                  <a:lnTo>
                    <a:pt x="1821" y="32"/>
                  </a:lnTo>
                  <a:lnTo>
                    <a:pt x="1793" y="25"/>
                  </a:lnTo>
                  <a:lnTo>
                    <a:pt x="1790" y="25"/>
                  </a:lnTo>
                  <a:lnTo>
                    <a:pt x="1758" y="22"/>
                  </a:lnTo>
                  <a:lnTo>
                    <a:pt x="1755" y="22"/>
                  </a:lnTo>
                  <a:lnTo>
                    <a:pt x="1716" y="15"/>
                  </a:lnTo>
                  <a:lnTo>
                    <a:pt x="1709" y="15"/>
                  </a:lnTo>
                  <a:lnTo>
                    <a:pt x="1667" y="11"/>
                  </a:lnTo>
                  <a:lnTo>
                    <a:pt x="1618" y="8"/>
                  </a:lnTo>
                  <a:lnTo>
                    <a:pt x="1611" y="8"/>
                  </a:lnTo>
                  <a:lnTo>
                    <a:pt x="1562" y="4"/>
                  </a:lnTo>
                  <a:lnTo>
                    <a:pt x="1551" y="4"/>
                  </a:lnTo>
                  <a:lnTo>
                    <a:pt x="149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5212;p53">
              <a:extLst>
                <a:ext uri="{FF2B5EF4-FFF2-40B4-BE49-F238E27FC236}">
                  <a16:creationId xmlns:a16="http://schemas.microsoft.com/office/drawing/2014/main" id="{CF0B49C8-6422-4020-A070-5AF4FD7DB888}"/>
                </a:ext>
              </a:extLst>
            </p:cNvPr>
            <p:cNvSpPr/>
            <p:nvPr/>
          </p:nvSpPr>
          <p:spPr>
            <a:xfrm>
              <a:off x="2158525" y="1622418"/>
              <a:ext cx="299" cy="1113"/>
            </a:xfrm>
            <a:custGeom>
              <a:avLst/>
              <a:gdLst/>
              <a:ahLst/>
              <a:cxnLst/>
              <a:rect l="l" t="t" r="r" b="b"/>
              <a:pathLst>
                <a:path w="22" h="82" extrusionOk="0">
                  <a:moveTo>
                    <a:pt x="21" y="1"/>
                  </a:moveTo>
                  <a:cubicBezTo>
                    <a:pt x="19" y="16"/>
                    <a:pt x="16" y="30"/>
                    <a:pt x="13" y="45"/>
                  </a:cubicBezTo>
                  <a:lnTo>
                    <a:pt x="13" y="45"/>
                  </a:lnTo>
                  <a:cubicBezTo>
                    <a:pt x="16" y="31"/>
                    <a:pt x="19" y="16"/>
                    <a:pt x="21" y="1"/>
                  </a:cubicBezTo>
                  <a:close/>
                  <a:moveTo>
                    <a:pt x="13" y="45"/>
                  </a:moveTo>
                  <a:lnTo>
                    <a:pt x="13" y="45"/>
                  </a:lnTo>
                  <a:cubicBezTo>
                    <a:pt x="10" y="54"/>
                    <a:pt x="8" y="62"/>
                    <a:pt x="5" y="70"/>
                  </a:cubicBezTo>
                  <a:lnTo>
                    <a:pt x="5" y="70"/>
                  </a:lnTo>
                  <a:lnTo>
                    <a:pt x="7" y="64"/>
                  </a:lnTo>
                  <a:cubicBezTo>
                    <a:pt x="9" y="58"/>
                    <a:pt x="11" y="51"/>
                    <a:pt x="13" y="45"/>
                  </a:cubicBezTo>
                  <a:close/>
                  <a:moveTo>
                    <a:pt x="5" y="70"/>
                  </a:moveTo>
                  <a:lnTo>
                    <a:pt x="0" y="81"/>
                  </a:lnTo>
                  <a:cubicBezTo>
                    <a:pt x="2" y="78"/>
                    <a:pt x="3" y="74"/>
                    <a:pt x="5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5213;p53">
              <a:extLst>
                <a:ext uri="{FF2B5EF4-FFF2-40B4-BE49-F238E27FC236}">
                  <a16:creationId xmlns:a16="http://schemas.microsoft.com/office/drawing/2014/main" id="{322011AE-5B2E-4F25-89EF-FC4BDBD554AE}"/>
                </a:ext>
              </a:extLst>
            </p:cNvPr>
            <p:cNvSpPr/>
            <p:nvPr/>
          </p:nvSpPr>
          <p:spPr>
            <a:xfrm>
              <a:off x="2158620" y="162142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5214;p53">
              <a:extLst>
                <a:ext uri="{FF2B5EF4-FFF2-40B4-BE49-F238E27FC236}">
                  <a16:creationId xmlns:a16="http://schemas.microsoft.com/office/drawing/2014/main" id="{460D778F-EE7E-4F18-92D4-425B69D0BA96}"/>
                </a:ext>
              </a:extLst>
            </p:cNvPr>
            <p:cNvSpPr/>
            <p:nvPr/>
          </p:nvSpPr>
          <p:spPr>
            <a:xfrm>
              <a:off x="2158756" y="162209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lnTo>
                    <a:pt x="1" y="11"/>
                  </a:lnTo>
                  <a:cubicBezTo>
                    <a:pt x="4" y="7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5215;p53">
              <a:extLst>
                <a:ext uri="{FF2B5EF4-FFF2-40B4-BE49-F238E27FC236}">
                  <a16:creationId xmlns:a16="http://schemas.microsoft.com/office/drawing/2014/main" id="{4908C05E-926B-4661-85F0-2818F4AB5B20}"/>
                </a:ext>
              </a:extLst>
            </p:cNvPr>
            <p:cNvSpPr/>
            <p:nvPr/>
          </p:nvSpPr>
          <p:spPr>
            <a:xfrm>
              <a:off x="2153433" y="159584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5216;p53">
              <a:extLst>
                <a:ext uri="{FF2B5EF4-FFF2-40B4-BE49-F238E27FC236}">
                  <a16:creationId xmlns:a16="http://schemas.microsoft.com/office/drawing/2014/main" id="{DCB75ED6-0156-40CC-BA2E-BD6BE51A2E91}"/>
                </a:ext>
              </a:extLst>
            </p:cNvPr>
            <p:cNvSpPr/>
            <p:nvPr/>
          </p:nvSpPr>
          <p:spPr>
            <a:xfrm>
              <a:off x="2158756" y="162175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5217;p53">
              <a:extLst>
                <a:ext uri="{FF2B5EF4-FFF2-40B4-BE49-F238E27FC236}">
                  <a16:creationId xmlns:a16="http://schemas.microsoft.com/office/drawing/2014/main" id="{FAA901F6-2D80-433B-9B7A-6229B05E61C7}"/>
                </a:ext>
              </a:extLst>
            </p:cNvPr>
            <p:cNvSpPr/>
            <p:nvPr/>
          </p:nvSpPr>
          <p:spPr>
            <a:xfrm>
              <a:off x="2153433" y="1596227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8" y="32"/>
                  </a:moveTo>
                  <a:cubicBezTo>
                    <a:pt x="4" y="22"/>
                    <a:pt x="1" y="11"/>
                    <a:pt x="1" y="1"/>
                  </a:cubicBezTo>
                  <a:cubicBezTo>
                    <a:pt x="1" y="11"/>
                    <a:pt x="4" y="22"/>
                    <a:pt x="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5218;p53">
              <a:extLst>
                <a:ext uri="{FF2B5EF4-FFF2-40B4-BE49-F238E27FC236}">
                  <a16:creationId xmlns:a16="http://schemas.microsoft.com/office/drawing/2014/main" id="{49982597-4E0B-46A0-8F99-70FE85D7AD06}"/>
                </a:ext>
              </a:extLst>
            </p:cNvPr>
            <p:cNvSpPr/>
            <p:nvPr/>
          </p:nvSpPr>
          <p:spPr>
            <a:xfrm>
              <a:off x="2147160" y="1646763"/>
              <a:ext cx="3775" cy="2390"/>
            </a:xfrm>
            <a:custGeom>
              <a:avLst/>
              <a:gdLst/>
              <a:ahLst/>
              <a:cxnLst/>
              <a:rect l="l" t="t" r="r" b="b"/>
              <a:pathLst>
                <a:path w="278" h="176" extrusionOk="0">
                  <a:moveTo>
                    <a:pt x="277" y="0"/>
                  </a:moveTo>
                  <a:cubicBezTo>
                    <a:pt x="249" y="14"/>
                    <a:pt x="218" y="28"/>
                    <a:pt x="190" y="42"/>
                  </a:cubicBezTo>
                  <a:cubicBezTo>
                    <a:pt x="113" y="77"/>
                    <a:pt x="36" y="116"/>
                    <a:pt x="1" y="175"/>
                  </a:cubicBezTo>
                  <a:cubicBezTo>
                    <a:pt x="39" y="116"/>
                    <a:pt x="116" y="77"/>
                    <a:pt x="193" y="42"/>
                  </a:cubicBezTo>
                  <a:cubicBezTo>
                    <a:pt x="221" y="28"/>
                    <a:pt x="249" y="14"/>
                    <a:pt x="27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5219;p53">
              <a:extLst>
                <a:ext uri="{FF2B5EF4-FFF2-40B4-BE49-F238E27FC236}">
                  <a16:creationId xmlns:a16="http://schemas.microsoft.com/office/drawing/2014/main" id="{1AAA17E4-D21D-4FD3-9777-8F10C2463E4C}"/>
                </a:ext>
              </a:extLst>
            </p:cNvPr>
            <p:cNvSpPr/>
            <p:nvPr/>
          </p:nvSpPr>
          <p:spPr>
            <a:xfrm>
              <a:off x="2121445" y="165702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5220;p53">
              <a:extLst>
                <a:ext uri="{FF2B5EF4-FFF2-40B4-BE49-F238E27FC236}">
                  <a16:creationId xmlns:a16="http://schemas.microsoft.com/office/drawing/2014/main" id="{A4332E5D-5E79-44F0-9503-8003C5972460}"/>
                </a:ext>
              </a:extLst>
            </p:cNvPr>
            <p:cNvSpPr/>
            <p:nvPr/>
          </p:nvSpPr>
          <p:spPr>
            <a:xfrm>
              <a:off x="2120073" y="1657123"/>
              <a:ext cx="815" cy="489"/>
            </a:xfrm>
            <a:custGeom>
              <a:avLst/>
              <a:gdLst/>
              <a:ahLst/>
              <a:cxnLst/>
              <a:rect l="l" t="t" r="r" b="b"/>
              <a:pathLst>
                <a:path w="60" h="36" extrusionOk="0">
                  <a:moveTo>
                    <a:pt x="60" y="0"/>
                  </a:moveTo>
                  <a:cubicBezTo>
                    <a:pt x="39" y="4"/>
                    <a:pt x="14" y="14"/>
                    <a:pt x="0" y="35"/>
                  </a:cubicBezTo>
                  <a:cubicBezTo>
                    <a:pt x="14" y="18"/>
                    <a:pt x="39" y="4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5221;p53">
              <a:extLst>
                <a:ext uri="{FF2B5EF4-FFF2-40B4-BE49-F238E27FC236}">
                  <a16:creationId xmlns:a16="http://schemas.microsoft.com/office/drawing/2014/main" id="{1BFCBA18-0B9F-4B03-9F32-F4CFFFBF7B54}"/>
                </a:ext>
              </a:extLst>
            </p:cNvPr>
            <p:cNvSpPr/>
            <p:nvPr/>
          </p:nvSpPr>
          <p:spPr>
            <a:xfrm>
              <a:off x="2121159" y="16570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5222;p53">
              <a:extLst>
                <a:ext uri="{FF2B5EF4-FFF2-40B4-BE49-F238E27FC236}">
                  <a16:creationId xmlns:a16="http://schemas.microsoft.com/office/drawing/2014/main" id="{A77CAA5E-BE4E-4AAA-86F2-3F9E74EED217}"/>
                </a:ext>
              </a:extLst>
            </p:cNvPr>
            <p:cNvSpPr/>
            <p:nvPr/>
          </p:nvSpPr>
          <p:spPr>
            <a:xfrm>
              <a:off x="2122069" y="165712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5223;p53">
              <a:extLst>
                <a:ext uri="{FF2B5EF4-FFF2-40B4-BE49-F238E27FC236}">
                  <a16:creationId xmlns:a16="http://schemas.microsoft.com/office/drawing/2014/main" id="{DE4452F0-7A42-41DA-A2E4-58D5BE1E8F7A}"/>
                </a:ext>
              </a:extLst>
            </p:cNvPr>
            <p:cNvSpPr/>
            <p:nvPr/>
          </p:nvSpPr>
          <p:spPr>
            <a:xfrm>
              <a:off x="2123020" y="16575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5224;p53">
              <a:extLst>
                <a:ext uri="{FF2B5EF4-FFF2-40B4-BE49-F238E27FC236}">
                  <a16:creationId xmlns:a16="http://schemas.microsoft.com/office/drawing/2014/main" id="{ABB81074-E64E-4E28-8B81-B35820D88194}"/>
                </a:ext>
              </a:extLst>
            </p:cNvPr>
            <p:cNvSpPr/>
            <p:nvPr/>
          </p:nvSpPr>
          <p:spPr>
            <a:xfrm>
              <a:off x="2122680" y="165740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5225;p53">
              <a:extLst>
                <a:ext uri="{FF2B5EF4-FFF2-40B4-BE49-F238E27FC236}">
                  <a16:creationId xmlns:a16="http://schemas.microsoft.com/office/drawing/2014/main" id="{25728E07-1384-48B8-A8A2-8C0228206C4C}"/>
                </a:ext>
              </a:extLst>
            </p:cNvPr>
            <p:cNvSpPr/>
            <p:nvPr/>
          </p:nvSpPr>
          <p:spPr>
            <a:xfrm>
              <a:off x="2122395" y="165725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1"/>
                  </a:moveTo>
                  <a:lnTo>
                    <a:pt x="15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5226;p53">
              <a:extLst>
                <a:ext uri="{FF2B5EF4-FFF2-40B4-BE49-F238E27FC236}">
                  <a16:creationId xmlns:a16="http://schemas.microsoft.com/office/drawing/2014/main" id="{4B36468B-C3AE-4377-94F9-12B675B58EE0}"/>
                </a:ext>
              </a:extLst>
            </p:cNvPr>
            <p:cNvSpPr/>
            <p:nvPr/>
          </p:nvSpPr>
          <p:spPr>
            <a:xfrm>
              <a:off x="2121730" y="1657068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5227;p53">
              <a:extLst>
                <a:ext uri="{FF2B5EF4-FFF2-40B4-BE49-F238E27FC236}">
                  <a16:creationId xmlns:a16="http://schemas.microsoft.com/office/drawing/2014/main" id="{9D7A76CA-DD9D-41BB-B237-82062821961B}"/>
                </a:ext>
              </a:extLst>
            </p:cNvPr>
            <p:cNvSpPr/>
            <p:nvPr/>
          </p:nvSpPr>
          <p:spPr>
            <a:xfrm>
              <a:off x="2123305" y="1657788"/>
              <a:ext cx="434" cy="299"/>
            </a:xfrm>
            <a:custGeom>
              <a:avLst/>
              <a:gdLst/>
              <a:ahLst/>
              <a:cxnLst/>
              <a:rect l="l" t="t" r="r" b="b"/>
              <a:pathLst>
                <a:path w="32" h="22" extrusionOk="0">
                  <a:moveTo>
                    <a:pt x="0" y="0"/>
                  </a:moveTo>
                  <a:lnTo>
                    <a:pt x="32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5228;p53">
              <a:extLst>
                <a:ext uri="{FF2B5EF4-FFF2-40B4-BE49-F238E27FC236}">
                  <a16:creationId xmlns:a16="http://schemas.microsoft.com/office/drawing/2014/main" id="{DC6CE81F-B7A9-43AF-B9A0-1497D027A26C}"/>
                </a:ext>
              </a:extLst>
            </p:cNvPr>
            <p:cNvSpPr/>
            <p:nvPr/>
          </p:nvSpPr>
          <p:spPr>
            <a:xfrm>
              <a:off x="2146454" y="164343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5229;p53">
              <a:extLst>
                <a:ext uri="{FF2B5EF4-FFF2-40B4-BE49-F238E27FC236}">
                  <a16:creationId xmlns:a16="http://schemas.microsoft.com/office/drawing/2014/main" id="{C6BB868F-379C-4FC8-9257-D9B78C1DCB70}"/>
                </a:ext>
              </a:extLst>
            </p:cNvPr>
            <p:cNvSpPr/>
            <p:nvPr/>
          </p:nvSpPr>
          <p:spPr>
            <a:xfrm>
              <a:off x="2146780" y="164366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5230;p53">
              <a:extLst>
                <a:ext uri="{FF2B5EF4-FFF2-40B4-BE49-F238E27FC236}">
                  <a16:creationId xmlns:a16="http://schemas.microsoft.com/office/drawing/2014/main" id="{D5EFA867-724B-4E01-B020-C56D4203F37F}"/>
                </a:ext>
              </a:extLst>
            </p:cNvPr>
            <p:cNvSpPr/>
            <p:nvPr/>
          </p:nvSpPr>
          <p:spPr>
            <a:xfrm>
              <a:off x="2150867" y="16467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5231;p53">
              <a:extLst>
                <a:ext uri="{FF2B5EF4-FFF2-40B4-BE49-F238E27FC236}">
                  <a16:creationId xmlns:a16="http://schemas.microsoft.com/office/drawing/2014/main" id="{DC3E46F9-8CE1-4836-A7C1-668FD179ADE3}"/>
                </a:ext>
              </a:extLst>
            </p:cNvPr>
            <p:cNvSpPr/>
            <p:nvPr/>
          </p:nvSpPr>
          <p:spPr>
            <a:xfrm>
              <a:off x="2158280" y="1623559"/>
              <a:ext cx="258" cy="543"/>
            </a:xfrm>
            <a:custGeom>
              <a:avLst/>
              <a:gdLst/>
              <a:ahLst/>
              <a:cxnLst/>
              <a:rect l="l" t="t" r="r" b="b"/>
              <a:pathLst>
                <a:path w="19" h="40" extrusionOk="0">
                  <a:moveTo>
                    <a:pt x="18" y="1"/>
                  </a:moveTo>
                  <a:lnTo>
                    <a:pt x="15" y="12"/>
                  </a:lnTo>
                  <a:lnTo>
                    <a:pt x="15" y="12"/>
                  </a:lnTo>
                  <a:cubicBezTo>
                    <a:pt x="16" y="8"/>
                    <a:pt x="17" y="5"/>
                    <a:pt x="18" y="1"/>
                  </a:cubicBezTo>
                  <a:close/>
                  <a:moveTo>
                    <a:pt x="15" y="12"/>
                  </a:moveTo>
                  <a:cubicBezTo>
                    <a:pt x="12" y="18"/>
                    <a:pt x="9" y="23"/>
                    <a:pt x="6" y="29"/>
                  </a:cubicBezTo>
                  <a:lnTo>
                    <a:pt x="6" y="29"/>
                  </a:lnTo>
                  <a:cubicBezTo>
                    <a:pt x="8" y="26"/>
                    <a:pt x="10" y="23"/>
                    <a:pt x="11" y="22"/>
                  </a:cubicBezTo>
                  <a:lnTo>
                    <a:pt x="15" y="12"/>
                  </a:lnTo>
                  <a:close/>
                  <a:moveTo>
                    <a:pt x="6" y="29"/>
                  </a:moveTo>
                  <a:cubicBezTo>
                    <a:pt x="4" y="32"/>
                    <a:pt x="3" y="36"/>
                    <a:pt x="1" y="39"/>
                  </a:cubicBezTo>
                  <a:cubicBezTo>
                    <a:pt x="3" y="36"/>
                    <a:pt x="4" y="32"/>
                    <a:pt x="6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5232;p53">
              <a:extLst>
                <a:ext uri="{FF2B5EF4-FFF2-40B4-BE49-F238E27FC236}">
                  <a16:creationId xmlns:a16="http://schemas.microsoft.com/office/drawing/2014/main" id="{77C523C2-A3EA-4D02-B98D-59B0AD0F07EB}"/>
                </a:ext>
              </a:extLst>
            </p:cNvPr>
            <p:cNvSpPr/>
            <p:nvPr/>
          </p:nvSpPr>
          <p:spPr>
            <a:xfrm>
              <a:off x="2150731" y="164657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5233;p53">
              <a:extLst>
                <a:ext uri="{FF2B5EF4-FFF2-40B4-BE49-F238E27FC236}">
                  <a16:creationId xmlns:a16="http://schemas.microsoft.com/office/drawing/2014/main" id="{B48ABA70-9024-4FD2-BBB0-6E1B59DFD1D7}"/>
                </a:ext>
              </a:extLst>
            </p:cNvPr>
            <p:cNvSpPr/>
            <p:nvPr/>
          </p:nvSpPr>
          <p:spPr>
            <a:xfrm>
              <a:off x="2157859" y="162399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5234;p53">
              <a:extLst>
                <a:ext uri="{FF2B5EF4-FFF2-40B4-BE49-F238E27FC236}">
                  <a16:creationId xmlns:a16="http://schemas.microsoft.com/office/drawing/2014/main" id="{F7E8561B-9811-4279-8CBB-31216A5442B2}"/>
                </a:ext>
              </a:extLst>
            </p:cNvPr>
            <p:cNvSpPr/>
            <p:nvPr/>
          </p:nvSpPr>
          <p:spPr>
            <a:xfrm>
              <a:off x="2158090" y="162403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5235;p53">
              <a:extLst>
                <a:ext uri="{FF2B5EF4-FFF2-40B4-BE49-F238E27FC236}">
                  <a16:creationId xmlns:a16="http://schemas.microsoft.com/office/drawing/2014/main" id="{55116EA6-B0D7-4641-BE45-829642ED1368}"/>
                </a:ext>
              </a:extLst>
            </p:cNvPr>
            <p:cNvSpPr/>
            <p:nvPr/>
          </p:nvSpPr>
          <p:spPr>
            <a:xfrm>
              <a:off x="2147310" y="164404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5236;p53">
              <a:extLst>
                <a:ext uri="{FF2B5EF4-FFF2-40B4-BE49-F238E27FC236}">
                  <a16:creationId xmlns:a16="http://schemas.microsoft.com/office/drawing/2014/main" id="{94AEE9BD-515B-4E55-BF4A-576B24958833}"/>
                </a:ext>
              </a:extLst>
            </p:cNvPr>
            <p:cNvSpPr/>
            <p:nvPr/>
          </p:nvSpPr>
          <p:spPr>
            <a:xfrm>
              <a:off x="2147785" y="16443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5237;p53">
              <a:extLst>
                <a:ext uri="{FF2B5EF4-FFF2-40B4-BE49-F238E27FC236}">
                  <a16:creationId xmlns:a16="http://schemas.microsoft.com/office/drawing/2014/main" id="{3960D441-04B6-4849-B253-D31B3CCCEBAA}"/>
                </a:ext>
              </a:extLst>
            </p:cNvPr>
            <p:cNvSpPr/>
            <p:nvPr/>
          </p:nvSpPr>
          <p:spPr>
            <a:xfrm>
              <a:off x="2145409" y="1642717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5238;p53">
              <a:extLst>
                <a:ext uri="{FF2B5EF4-FFF2-40B4-BE49-F238E27FC236}">
                  <a16:creationId xmlns:a16="http://schemas.microsoft.com/office/drawing/2014/main" id="{E2F9ABA1-04D7-4AFF-A3B9-8B456E956254}"/>
                </a:ext>
              </a:extLst>
            </p:cNvPr>
            <p:cNvSpPr/>
            <p:nvPr/>
          </p:nvSpPr>
          <p:spPr>
            <a:xfrm>
              <a:off x="2145069" y="1642486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5239;p53">
              <a:extLst>
                <a:ext uri="{FF2B5EF4-FFF2-40B4-BE49-F238E27FC236}">
                  <a16:creationId xmlns:a16="http://schemas.microsoft.com/office/drawing/2014/main" id="{9C142E55-227D-47C2-9CEE-E5121877947A}"/>
                </a:ext>
              </a:extLst>
            </p:cNvPr>
            <p:cNvSpPr/>
            <p:nvPr/>
          </p:nvSpPr>
          <p:spPr>
            <a:xfrm>
              <a:off x="2158430" y="1623274"/>
              <a:ext cx="204" cy="543"/>
            </a:xfrm>
            <a:custGeom>
              <a:avLst/>
              <a:gdLst/>
              <a:ahLst/>
              <a:cxnLst/>
              <a:rect l="l" t="t" r="r" b="b"/>
              <a:pathLst>
                <a:path w="15" h="40" extrusionOk="0">
                  <a:moveTo>
                    <a:pt x="14" y="1"/>
                  </a:moveTo>
                  <a:lnTo>
                    <a:pt x="7" y="18"/>
                  </a:lnTo>
                  <a:lnTo>
                    <a:pt x="7" y="22"/>
                  </a:lnTo>
                  <a:lnTo>
                    <a:pt x="0" y="39"/>
                  </a:lnTo>
                  <a:cubicBezTo>
                    <a:pt x="7" y="25"/>
                    <a:pt x="11" y="15"/>
                    <a:pt x="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5240;p53">
              <a:extLst>
                <a:ext uri="{FF2B5EF4-FFF2-40B4-BE49-F238E27FC236}">
                  <a16:creationId xmlns:a16="http://schemas.microsoft.com/office/drawing/2014/main" id="{93E86024-CFA3-4558-8772-3DFD2C9B010F}"/>
                </a:ext>
              </a:extLst>
            </p:cNvPr>
            <p:cNvSpPr/>
            <p:nvPr/>
          </p:nvSpPr>
          <p:spPr>
            <a:xfrm>
              <a:off x="2150921" y="16467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5241;p53">
              <a:extLst>
                <a:ext uri="{FF2B5EF4-FFF2-40B4-BE49-F238E27FC236}">
                  <a16:creationId xmlns:a16="http://schemas.microsoft.com/office/drawing/2014/main" id="{A3C84C82-B64D-47BC-9379-50A891D2BDDD}"/>
                </a:ext>
              </a:extLst>
            </p:cNvPr>
            <p:cNvSpPr/>
            <p:nvPr/>
          </p:nvSpPr>
          <p:spPr>
            <a:xfrm>
              <a:off x="2102911" y="1600219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7" y="36"/>
                  </a:moveTo>
                  <a:cubicBezTo>
                    <a:pt x="7" y="25"/>
                    <a:pt x="4" y="15"/>
                    <a:pt x="0" y="1"/>
                  </a:cubicBezTo>
                  <a:cubicBezTo>
                    <a:pt x="4" y="15"/>
                    <a:pt x="7" y="25"/>
                    <a:pt x="7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5242;p53">
              <a:extLst>
                <a:ext uri="{FF2B5EF4-FFF2-40B4-BE49-F238E27FC236}">
                  <a16:creationId xmlns:a16="http://schemas.microsoft.com/office/drawing/2014/main" id="{1A1DEE3E-FF44-4841-B1E3-87DC93EF1407}"/>
                </a:ext>
              </a:extLst>
            </p:cNvPr>
            <p:cNvSpPr/>
            <p:nvPr/>
          </p:nvSpPr>
          <p:spPr>
            <a:xfrm>
              <a:off x="2103101" y="1604741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4"/>
                    <a:pt x="0" y="7"/>
                    <a:pt x="0" y="11"/>
                  </a:cubicBezTo>
                  <a:cubicBezTo>
                    <a:pt x="0" y="7"/>
                    <a:pt x="0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5243;p53">
              <a:extLst>
                <a:ext uri="{FF2B5EF4-FFF2-40B4-BE49-F238E27FC236}">
                  <a16:creationId xmlns:a16="http://schemas.microsoft.com/office/drawing/2014/main" id="{8DABEE0B-ACA3-4FA6-BD8B-2096F07F20B7}"/>
                </a:ext>
              </a:extLst>
            </p:cNvPr>
            <p:cNvSpPr/>
            <p:nvPr/>
          </p:nvSpPr>
          <p:spPr>
            <a:xfrm>
              <a:off x="2103142" y="1601224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4" y="28"/>
                  </a:moveTo>
                  <a:cubicBezTo>
                    <a:pt x="4" y="18"/>
                    <a:pt x="1" y="7"/>
                    <a:pt x="1" y="0"/>
                  </a:cubicBezTo>
                  <a:cubicBezTo>
                    <a:pt x="1" y="7"/>
                    <a:pt x="4" y="18"/>
                    <a:pt x="4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5244;p53">
              <a:extLst>
                <a:ext uri="{FF2B5EF4-FFF2-40B4-BE49-F238E27FC236}">
                  <a16:creationId xmlns:a16="http://schemas.microsoft.com/office/drawing/2014/main" id="{0A7E5042-28F0-4655-89AD-A45CA9CE2206}"/>
                </a:ext>
              </a:extLst>
            </p:cNvPr>
            <p:cNvSpPr/>
            <p:nvPr/>
          </p:nvSpPr>
          <p:spPr>
            <a:xfrm>
              <a:off x="2103291" y="1602079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28"/>
                  </a:moveTo>
                  <a:cubicBezTo>
                    <a:pt x="0" y="18"/>
                    <a:pt x="0" y="11"/>
                    <a:pt x="0" y="0"/>
                  </a:cubicBezTo>
                  <a:cubicBezTo>
                    <a:pt x="0" y="7"/>
                    <a:pt x="0" y="18"/>
                    <a:pt x="0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5245;p53">
              <a:extLst>
                <a:ext uri="{FF2B5EF4-FFF2-40B4-BE49-F238E27FC236}">
                  <a16:creationId xmlns:a16="http://schemas.microsoft.com/office/drawing/2014/main" id="{A8B1484F-1876-44A0-AB8C-D11B6649C7E3}"/>
                </a:ext>
              </a:extLst>
            </p:cNvPr>
            <p:cNvSpPr/>
            <p:nvPr/>
          </p:nvSpPr>
          <p:spPr>
            <a:xfrm>
              <a:off x="2103332" y="1602840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0"/>
                  </a:moveTo>
                  <a:lnTo>
                    <a:pt x="1" y="25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5246;p53">
              <a:extLst>
                <a:ext uri="{FF2B5EF4-FFF2-40B4-BE49-F238E27FC236}">
                  <a16:creationId xmlns:a16="http://schemas.microsoft.com/office/drawing/2014/main" id="{57F410AD-B822-4F35-B5C8-A3476D483298}"/>
                </a:ext>
              </a:extLst>
            </p:cNvPr>
            <p:cNvSpPr/>
            <p:nvPr/>
          </p:nvSpPr>
          <p:spPr>
            <a:xfrm>
              <a:off x="2103237" y="1604170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1" y="4"/>
                    <a:pt x="1" y="11"/>
                    <a:pt x="1" y="18"/>
                  </a:cubicBezTo>
                  <a:cubicBezTo>
                    <a:pt x="1" y="11"/>
                    <a:pt x="1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5247;p53">
              <a:extLst>
                <a:ext uri="{FF2B5EF4-FFF2-40B4-BE49-F238E27FC236}">
                  <a16:creationId xmlns:a16="http://schemas.microsoft.com/office/drawing/2014/main" id="{63DE64B0-D0A9-433E-862E-7A23F57B0FB5}"/>
                </a:ext>
              </a:extLst>
            </p:cNvPr>
            <p:cNvSpPr/>
            <p:nvPr/>
          </p:nvSpPr>
          <p:spPr>
            <a:xfrm>
              <a:off x="2103332" y="160354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"/>
                  </a:lnTo>
                  <a:cubicBezTo>
                    <a:pt x="1" y="8"/>
                    <a:pt x="1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5248;p53">
              <a:extLst>
                <a:ext uri="{FF2B5EF4-FFF2-40B4-BE49-F238E27FC236}">
                  <a16:creationId xmlns:a16="http://schemas.microsoft.com/office/drawing/2014/main" id="{2228262A-EC71-40E5-8BB7-B196C3DAA228}"/>
                </a:ext>
              </a:extLst>
            </p:cNvPr>
            <p:cNvSpPr/>
            <p:nvPr/>
          </p:nvSpPr>
          <p:spPr>
            <a:xfrm>
              <a:off x="2095308" y="1620572"/>
              <a:ext cx="149" cy="489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0" y="35"/>
                  </a:moveTo>
                  <a:cubicBezTo>
                    <a:pt x="4" y="25"/>
                    <a:pt x="7" y="11"/>
                    <a:pt x="11" y="0"/>
                  </a:cubicBezTo>
                  <a:cubicBezTo>
                    <a:pt x="7" y="11"/>
                    <a:pt x="4" y="25"/>
                    <a:pt x="0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5249;p53">
              <a:extLst>
                <a:ext uri="{FF2B5EF4-FFF2-40B4-BE49-F238E27FC236}">
                  <a16:creationId xmlns:a16="http://schemas.microsoft.com/office/drawing/2014/main" id="{154DE6BE-BA98-4954-AD69-079B1CC5CD19}"/>
                </a:ext>
              </a:extLst>
            </p:cNvPr>
            <p:cNvSpPr/>
            <p:nvPr/>
          </p:nvSpPr>
          <p:spPr>
            <a:xfrm>
              <a:off x="2095593" y="163406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5250;p53">
              <a:extLst>
                <a:ext uri="{FF2B5EF4-FFF2-40B4-BE49-F238E27FC236}">
                  <a16:creationId xmlns:a16="http://schemas.microsoft.com/office/drawing/2014/main" id="{A39EFD0E-9062-46DA-8EA8-9DDF102B5448}"/>
                </a:ext>
              </a:extLst>
            </p:cNvPr>
            <p:cNvSpPr/>
            <p:nvPr/>
          </p:nvSpPr>
          <p:spPr>
            <a:xfrm>
              <a:off x="2095308" y="1633688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5251;p53">
              <a:extLst>
                <a:ext uri="{FF2B5EF4-FFF2-40B4-BE49-F238E27FC236}">
                  <a16:creationId xmlns:a16="http://schemas.microsoft.com/office/drawing/2014/main" id="{AAACDCDD-D8F1-46A9-A1F5-C1291C49F6D1}"/>
                </a:ext>
              </a:extLst>
            </p:cNvPr>
            <p:cNvSpPr/>
            <p:nvPr/>
          </p:nvSpPr>
          <p:spPr>
            <a:xfrm>
              <a:off x="2095159" y="1633443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5252;p53">
              <a:extLst>
                <a:ext uri="{FF2B5EF4-FFF2-40B4-BE49-F238E27FC236}">
                  <a16:creationId xmlns:a16="http://schemas.microsoft.com/office/drawing/2014/main" id="{17D36985-95D5-4A2F-933F-9EA689541DFB}"/>
                </a:ext>
              </a:extLst>
            </p:cNvPr>
            <p:cNvSpPr/>
            <p:nvPr/>
          </p:nvSpPr>
          <p:spPr>
            <a:xfrm>
              <a:off x="2097345" y="163896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5253;p53">
              <a:extLst>
                <a:ext uri="{FF2B5EF4-FFF2-40B4-BE49-F238E27FC236}">
                  <a16:creationId xmlns:a16="http://schemas.microsoft.com/office/drawing/2014/main" id="{40C26EB5-3190-4E31-BA85-4F1A6B313621}"/>
                </a:ext>
              </a:extLst>
            </p:cNvPr>
            <p:cNvSpPr/>
            <p:nvPr/>
          </p:nvSpPr>
          <p:spPr>
            <a:xfrm>
              <a:off x="2096163" y="163505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5254;p53">
              <a:extLst>
                <a:ext uri="{FF2B5EF4-FFF2-40B4-BE49-F238E27FC236}">
                  <a16:creationId xmlns:a16="http://schemas.microsoft.com/office/drawing/2014/main" id="{518E7556-9D5A-4969-B434-29F95C0C5BE1}"/>
                </a:ext>
              </a:extLst>
            </p:cNvPr>
            <p:cNvSpPr/>
            <p:nvPr/>
          </p:nvSpPr>
          <p:spPr>
            <a:xfrm>
              <a:off x="2096014" y="163477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5255;p53">
              <a:extLst>
                <a:ext uri="{FF2B5EF4-FFF2-40B4-BE49-F238E27FC236}">
                  <a16:creationId xmlns:a16="http://schemas.microsoft.com/office/drawing/2014/main" id="{F4021F34-DEA9-4098-A37A-11A2E6C76D79}"/>
                </a:ext>
              </a:extLst>
            </p:cNvPr>
            <p:cNvSpPr/>
            <p:nvPr/>
          </p:nvSpPr>
          <p:spPr>
            <a:xfrm>
              <a:off x="2097249" y="1638345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5256;p53">
              <a:extLst>
                <a:ext uri="{FF2B5EF4-FFF2-40B4-BE49-F238E27FC236}">
                  <a16:creationId xmlns:a16="http://schemas.microsoft.com/office/drawing/2014/main" id="{6C6DDCE7-6701-4277-8650-E641874DEEDA}"/>
                </a:ext>
              </a:extLst>
            </p:cNvPr>
            <p:cNvSpPr/>
            <p:nvPr/>
          </p:nvSpPr>
          <p:spPr>
            <a:xfrm>
              <a:off x="2097059" y="163729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5257;p53">
              <a:extLst>
                <a:ext uri="{FF2B5EF4-FFF2-40B4-BE49-F238E27FC236}">
                  <a16:creationId xmlns:a16="http://schemas.microsoft.com/office/drawing/2014/main" id="{4A593366-ABCB-4FA4-9A1B-28D427B517BF}"/>
                </a:ext>
              </a:extLst>
            </p:cNvPr>
            <p:cNvSpPr/>
            <p:nvPr/>
          </p:nvSpPr>
          <p:spPr>
            <a:xfrm>
              <a:off x="2096774" y="1636444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5258;p53">
              <a:extLst>
                <a:ext uri="{FF2B5EF4-FFF2-40B4-BE49-F238E27FC236}">
                  <a16:creationId xmlns:a16="http://schemas.microsoft.com/office/drawing/2014/main" id="{9A43618C-C9D3-4599-8B4C-9A2B5A9A15E9}"/>
                </a:ext>
              </a:extLst>
            </p:cNvPr>
            <p:cNvSpPr/>
            <p:nvPr/>
          </p:nvSpPr>
          <p:spPr>
            <a:xfrm>
              <a:off x="2096639" y="1636009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5259;p53">
              <a:extLst>
                <a:ext uri="{FF2B5EF4-FFF2-40B4-BE49-F238E27FC236}">
                  <a16:creationId xmlns:a16="http://schemas.microsoft.com/office/drawing/2014/main" id="{F9D5659F-C1EC-473A-AB42-9616F7126438}"/>
                </a:ext>
              </a:extLst>
            </p:cNvPr>
            <p:cNvSpPr/>
            <p:nvPr/>
          </p:nvSpPr>
          <p:spPr>
            <a:xfrm>
              <a:off x="2097154" y="1637775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5260;p53">
              <a:extLst>
                <a:ext uri="{FF2B5EF4-FFF2-40B4-BE49-F238E27FC236}">
                  <a16:creationId xmlns:a16="http://schemas.microsoft.com/office/drawing/2014/main" id="{CFD7EAE9-E5E2-4D33-82CD-9A1DF7C9A77D}"/>
                </a:ext>
              </a:extLst>
            </p:cNvPr>
            <p:cNvSpPr/>
            <p:nvPr/>
          </p:nvSpPr>
          <p:spPr>
            <a:xfrm>
              <a:off x="2096924" y="163682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5261;p53">
              <a:extLst>
                <a:ext uri="{FF2B5EF4-FFF2-40B4-BE49-F238E27FC236}">
                  <a16:creationId xmlns:a16="http://schemas.microsoft.com/office/drawing/2014/main" id="{9ED87D51-BF47-45B0-A56A-D4E3E9D6D026}"/>
                </a:ext>
              </a:extLst>
            </p:cNvPr>
            <p:cNvSpPr/>
            <p:nvPr/>
          </p:nvSpPr>
          <p:spPr>
            <a:xfrm>
              <a:off x="2096353" y="1635344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5262;p53">
              <a:extLst>
                <a:ext uri="{FF2B5EF4-FFF2-40B4-BE49-F238E27FC236}">
                  <a16:creationId xmlns:a16="http://schemas.microsoft.com/office/drawing/2014/main" id="{BB3222DF-16F8-4CA5-8CC1-BF209FB81961}"/>
                </a:ext>
              </a:extLst>
            </p:cNvPr>
            <p:cNvSpPr/>
            <p:nvPr/>
          </p:nvSpPr>
          <p:spPr>
            <a:xfrm>
              <a:off x="2096489" y="1635724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5263;p53">
              <a:extLst>
                <a:ext uri="{FF2B5EF4-FFF2-40B4-BE49-F238E27FC236}">
                  <a16:creationId xmlns:a16="http://schemas.microsoft.com/office/drawing/2014/main" id="{5B41FE9A-4056-43D2-9C79-9BEA0DB6A7A1}"/>
                </a:ext>
              </a:extLst>
            </p:cNvPr>
            <p:cNvSpPr/>
            <p:nvPr/>
          </p:nvSpPr>
          <p:spPr>
            <a:xfrm>
              <a:off x="2095878" y="163454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5264;p53">
              <a:extLst>
                <a:ext uri="{FF2B5EF4-FFF2-40B4-BE49-F238E27FC236}">
                  <a16:creationId xmlns:a16="http://schemas.microsoft.com/office/drawing/2014/main" id="{8E4EE55F-7478-423E-BF43-878C4347EC5F}"/>
                </a:ext>
              </a:extLst>
            </p:cNvPr>
            <p:cNvSpPr/>
            <p:nvPr/>
          </p:nvSpPr>
          <p:spPr>
            <a:xfrm>
              <a:off x="2095729" y="163429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5265;p53">
              <a:extLst>
                <a:ext uri="{FF2B5EF4-FFF2-40B4-BE49-F238E27FC236}">
                  <a16:creationId xmlns:a16="http://schemas.microsoft.com/office/drawing/2014/main" id="{81AEEDF0-EA9F-4A7E-8415-C748CE351EF1}"/>
                </a:ext>
              </a:extLst>
            </p:cNvPr>
            <p:cNvSpPr/>
            <p:nvPr/>
          </p:nvSpPr>
          <p:spPr>
            <a:xfrm>
              <a:off x="2095254" y="16329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5266;p53">
              <a:extLst>
                <a:ext uri="{FF2B5EF4-FFF2-40B4-BE49-F238E27FC236}">
                  <a16:creationId xmlns:a16="http://schemas.microsoft.com/office/drawing/2014/main" id="{39EABEE8-4787-4B97-BE6A-D50738BEF6ED}"/>
                </a:ext>
              </a:extLst>
            </p:cNvPr>
            <p:cNvSpPr/>
            <p:nvPr/>
          </p:nvSpPr>
          <p:spPr>
            <a:xfrm>
              <a:off x="2095064" y="1633063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cubicBezTo>
                    <a:pt x="8" y="4"/>
                    <a:pt x="3" y="9"/>
                    <a:pt x="1" y="14"/>
                  </a:cubicBezTo>
                  <a:lnTo>
                    <a:pt x="1" y="14"/>
                  </a:lnTo>
                  <a:cubicBezTo>
                    <a:pt x="5" y="10"/>
                    <a:pt x="8" y="4"/>
                    <a:pt x="11" y="1"/>
                  </a:cubicBezTo>
                  <a:close/>
                  <a:moveTo>
                    <a:pt x="1" y="14"/>
                  </a:moveTo>
                  <a:lnTo>
                    <a:pt x="1" y="14"/>
                  </a:lnTo>
                  <a:cubicBezTo>
                    <a:pt x="1" y="14"/>
                    <a:pt x="1" y="15"/>
                    <a:pt x="1" y="15"/>
                  </a:cubicBezTo>
                  <a:lnTo>
                    <a:pt x="1" y="18"/>
                  </a:lnTo>
                  <a:cubicBezTo>
                    <a:pt x="1" y="17"/>
                    <a:pt x="1" y="15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5267;p53">
              <a:extLst>
                <a:ext uri="{FF2B5EF4-FFF2-40B4-BE49-F238E27FC236}">
                  <a16:creationId xmlns:a16="http://schemas.microsoft.com/office/drawing/2014/main" id="{6D453A9E-DA1D-41BC-ADFB-389A9126D4F3}"/>
                </a:ext>
              </a:extLst>
            </p:cNvPr>
            <p:cNvSpPr/>
            <p:nvPr/>
          </p:nvSpPr>
          <p:spPr>
            <a:xfrm>
              <a:off x="2094588" y="1626274"/>
              <a:ext cx="964" cy="1860"/>
            </a:xfrm>
            <a:custGeom>
              <a:avLst/>
              <a:gdLst/>
              <a:ahLst/>
              <a:cxnLst/>
              <a:rect l="l" t="t" r="r" b="b"/>
              <a:pathLst>
                <a:path w="71" h="137" extrusionOk="0">
                  <a:moveTo>
                    <a:pt x="71" y="137"/>
                  </a:moveTo>
                  <a:cubicBezTo>
                    <a:pt x="46" y="95"/>
                    <a:pt x="1" y="28"/>
                    <a:pt x="4" y="0"/>
                  </a:cubicBezTo>
                  <a:lnTo>
                    <a:pt x="4" y="0"/>
                  </a:lnTo>
                  <a:cubicBezTo>
                    <a:pt x="1" y="28"/>
                    <a:pt x="46" y="95"/>
                    <a:pt x="71" y="1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5268;p53">
              <a:extLst>
                <a:ext uri="{FF2B5EF4-FFF2-40B4-BE49-F238E27FC236}">
                  <a16:creationId xmlns:a16="http://schemas.microsoft.com/office/drawing/2014/main" id="{03897116-FC5B-4576-B606-BBB7334F4405}"/>
                </a:ext>
              </a:extLst>
            </p:cNvPr>
            <p:cNvSpPr/>
            <p:nvPr/>
          </p:nvSpPr>
          <p:spPr>
            <a:xfrm>
              <a:off x="2095064" y="16333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5269;p53">
              <a:extLst>
                <a:ext uri="{FF2B5EF4-FFF2-40B4-BE49-F238E27FC236}">
                  <a16:creationId xmlns:a16="http://schemas.microsoft.com/office/drawing/2014/main" id="{5143F88A-469F-4F33-973D-E4DE474FA202}"/>
                </a:ext>
              </a:extLst>
            </p:cNvPr>
            <p:cNvSpPr/>
            <p:nvPr/>
          </p:nvSpPr>
          <p:spPr>
            <a:xfrm>
              <a:off x="2109944" y="1656498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5270;p53">
              <a:extLst>
                <a:ext uri="{FF2B5EF4-FFF2-40B4-BE49-F238E27FC236}">
                  <a16:creationId xmlns:a16="http://schemas.microsoft.com/office/drawing/2014/main" id="{AC0937E4-54F6-4253-B56E-BC00D8970A02}"/>
                </a:ext>
              </a:extLst>
            </p:cNvPr>
            <p:cNvSpPr/>
            <p:nvPr/>
          </p:nvSpPr>
          <p:spPr>
            <a:xfrm>
              <a:off x="2110555" y="1656362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5271;p53">
              <a:extLst>
                <a:ext uri="{FF2B5EF4-FFF2-40B4-BE49-F238E27FC236}">
                  <a16:creationId xmlns:a16="http://schemas.microsoft.com/office/drawing/2014/main" id="{F5499A9B-D16B-4F45-BFF7-1EC2BD263D65}"/>
                </a:ext>
              </a:extLst>
            </p:cNvPr>
            <p:cNvSpPr/>
            <p:nvPr/>
          </p:nvSpPr>
          <p:spPr>
            <a:xfrm>
              <a:off x="2118118" y="1656647"/>
              <a:ext cx="869" cy="394"/>
            </a:xfrm>
            <a:custGeom>
              <a:avLst/>
              <a:gdLst/>
              <a:ahLst/>
              <a:cxnLst/>
              <a:rect l="l" t="t" r="r" b="b"/>
              <a:pathLst>
                <a:path w="64" h="29" extrusionOk="0">
                  <a:moveTo>
                    <a:pt x="1" y="0"/>
                  </a:moveTo>
                  <a:lnTo>
                    <a:pt x="64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5272;p53">
              <a:extLst>
                <a:ext uri="{FF2B5EF4-FFF2-40B4-BE49-F238E27FC236}">
                  <a16:creationId xmlns:a16="http://schemas.microsoft.com/office/drawing/2014/main" id="{AB28FD94-4ADF-49AF-8674-F36C4127CB8F}"/>
                </a:ext>
              </a:extLst>
            </p:cNvPr>
            <p:cNvSpPr/>
            <p:nvPr/>
          </p:nvSpPr>
          <p:spPr>
            <a:xfrm>
              <a:off x="2109374" y="165655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5273;p53">
              <a:extLst>
                <a:ext uri="{FF2B5EF4-FFF2-40B4-BE49-F238E27FC236}">
                  <a16:creationId xmlns:a16="http://schemas.microsoft.com/office/drawing/2014/main" id="{6DA64466-4B68-4C2A-B7D7-3DCCED5899EA}"/>
                </a:ext>
              </a:extLst>
            </p:cNvPr>
            <p:cNvSpPr/>
            <p:nvPr/>
          </p:nvSpPr>
          <p:spPr>
            <a:xfrm>
              <a:off x="2110325" y="165640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5274;p53">
              <a:extLst>
                <a:ext uri="{FF2B5EF4-FFF2-40B4-BE49-F238E27FC236}">
                  <a16:creationId xmlns:a16="http://schemas.microsoft.com/office/drawing/2014/main" id="{4425F0BB-D263-42EF-BE7E-C2E8397ACE39}"/>
                </a:ext>
              </a:extLst>
            </p:cNvPr>
            <p:cNvSpPr/>
            <p:nvPr/>
          </p:nvSpPr>
          <p:spPr>
            <a:xfrm>
              <a:off x="2117222" y="1656308"/>
              <a:ext cx="774" cy="299"/>
            </a:xfrm>
            <a:custGeom>
              <a:avLst/>
              <a:gdLst/>
              <a:ahLst/>
              <a:cxnLst/>
              <a:rect l="l" t="t" r="r" b="b"/>
              <a:pathLst>
                <a:path w="57" h="22" extrusionOk="0">
                  <a:moveTo>
                    <a:pt x="0" y="1"/>
                  </a:moveTo>
                  <a:lnTo>
                    <a:pt x="56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5275;p53">
              <a:extLst>
                <a:ext uri="{FF2B5EF4-FFF2-40B4-BE49-F238E27FC236}">
                  <a16:creationId xmlns:a16="http://schemas.microsoft.com/office/drawing/2014/main" id="{A059C5EC-9C92-40BB-BC5B-605949685295}"/>
                </a:ext>
              </a:extLst>
            </p:cNvPr>
            <p:cNvSpPr/>
            <p:nvPr/>
          </p:nvSpPr>
          <p:spPr>
            <a:xfrm>
              <a:off x="2110650" y="165630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5276;p53">
              <a:extLst>
                <a:ext uri="{FF2B5EF4-FFF2-40B4-BE49-F238E27FC236}">
                  <a16:creationId xmlns:a16="http://schemas.microsoft.com/office/drawing/2014/main" id="{6708A414-FD88-4432-B64F-600FA8B542BA}"/>
                </a:ext>
              </a:extLst>
            </p:cNvPr>
            <p:cNvSpPr/>
            <p:nvPr/>
          </p:nvSpPr>
          <p:spPr>
            <a:xfrm>
              <a:off x="2110135" y="1656457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5277;p53">
              <a:extLst>
                <a:ext uri="{FF2B5EF4-FFF2-40B4-BE49-F238E27FC236}">
                  <a16:creationId xmlns:a16="http://schemas.microsoft.com/office/drawing/2014/main" id="{5A7A53D8-0AC5-4096-9DD3-CF53ECA5CA3A}"/>
                </a:ext>
              </a:extLst>
            </p:cNvPr>
            <p:cNvSpPr/>
            <p:nvPr/>
          </p:nvSpPr>
          <p:spPr>
            <a:xfrm>
              <a:off x="2119069" y="1657123"/>
              <a:ext cx="964" cy="434"/>
            </a:xfrm>
            <a:custGeom>
              <a:avLst/>
              <a:gdLst/>
              <a:ahLst/>
              <a:cxnLst/>
              <a:rect l="l" t="t" r="r" b="b"/>
              <a:pathLst>
                <a:path w="71" h="32" extrusionOk="0">
                  <a:moveTo>
                    <a:pt x="1" y="0"/>
                  </a:moveTo>
                  <a:lnTo>
                    <a:pt x="7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5278;p53">
              <a:extLst>
                <a:ext uri="{FF2B5EF4-FFF2-40B4-BE49-F238E27FC236}">
                  <a16:creationId xmlns:a16="http://schemas.microsoft.com/office/drawing/2014/main" id="{F37E473B-E78A-4D7C-BADC-A7B7A5560A93}"/>
                </a:ext>
              </a:extLst>
            </p:cNvPr>
            <p:cNvSpPr/>
            <p:nvPr/>
          </p:nvSpPr>
          <p:spPr>
            <a:xfrm>
              <a:off x="2108994" y="1656593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5279;p53">
              <a:extLst>
                <a:ext uri="{FF2B5EF4-FFF2-40B4-BE49-F238E27FC236}">
                  <a16:creationId xmlns:a16="http://schemas.microsoft.com/office/drawing/2014/main" id="{2613C44F-FA39-438F-9D99-9C94CEC44617}"/>
                </a:ext>
              </a:extLst>
            </p:cNvPr>
            <p:cNvSpPr/>
            <p:nvPr/>
          </p:nvSpPr>
          <p:spPr>
            <a:xfrm>
              <a:off x="2109659" y="1656498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5280;p53">
              <a:extLst>
                <a:ext uri="{FF2B5EF4-FFF2-40B4-BE49-F238E27FC236}">
                  <a16:creationId xmlns:a16="http://schemas.microsoft.com/office/drawing/2014/main" id="{FDAE8AA4-8E3F-4A33-9C23-CDE8F8ED6F7B}"/>
                </a:ext>
              </a:extLst>
            </p:cNvPr>
            <p:cNvSpPr/>
            <p:nvPr/>
          </p:nvSpPr>
          <p:spPr>
            <a:xfrm>
              <a:off x="2116407" y="1656023"/>
              <a:ext cx="679" cy="258"/>
            </a:xfrm>
            <a:custGeom>
              <a:avLst/>
              <a:gdLst/>
              <a:ahLst/>
              <a:cxnLst/>
              <a:rect l="l" t="t" r="r" b="b"/>
              <a:pathLst>
                <a:path w="50" h="19" extrusionOk="0">
                  <a:moveTo>
                    <a:pt x="1" y="1"/>
                  </a:moveTo>
                  <a:cubicBezTo>
                    <a:pt x="15" y="4"/>
                    <a:pt x="32" y="11"/>
                    <a:pt x="50" y="18"/>
                  </a:cubicBezTo>
                  <a:cubicBezTo>
                    <a:pt x="32" y="11"/>
                    <a:pt x="15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5281;p53">
              <a:extLst>
                <a:ext uri="{FF2B5EF4-FFF2-40B4-BE49-F238E27FC236}">
                  <a16:creationId xmlns:a16="http://schemas.microsoft.com/office/drawing/2014/main" id="{982E6843-1630-428F-906F-9BCF7C9D45AE}"/>
                </a:ext>
              </a:extLst>
            </p:cNvPr>
            <p:cNvSpPr/>
            <p:nvPr/>
          </p:nvSpPr>
          <p:spPr>
            <a:xfrm>
              <a:off x="2106428" y="1656552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0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5282;p53">
              <a:extLst>
                <a:ext uri="{FF2B5EF4-FFF2-40B4-BE49-F238E27FC236}">
                  <a16:creationId xmlns:a16="http://schemas.microsoft.com/office/drawing/2014/main" id="{A44A1CE7-B8D3-4948-A344-5625ADF4280E}"/>
                </a:ext>
              </a:extLst>
            </p:cNvPr>
            <p:cNvSpPr/>
            <p:nvPr/>
          </p:nvSpPr>
          <p:spPr>
            <a:xfrm>
              <a:off x="2105898" y="1656498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5283;p53">
              <a:extLst>
                <a:ext uri="{FF2B5EF4-FFF2-40B4-BE49-F238E27FC236}">
                  <a16:creationId xmlns:a16="http://schemas.microsoft.com/office/drawing/2014/main" id="{0EA64DA5-D002-4FA4-901A-C73147B999C6}"/>
                </a:ext>
              </a:extLst>
            </p:cNvPr>
            <p:cNvSpPr/>
            <p:nvPr/>
          </p:nvSpPr>
          <p:spPr>
            <a:xfrm>
              <a:off x="2110460" y="1656403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5284;p53">
              <a:extLst>
                <a:ext uri="{FF2B5EF4-FFF2-40B4-BE49-F238E27FC236}">
                  <a16:creationId xmlns:a16="http://schemas.microsoft.com/office/drawing/2014/main" id="{69B6ECD4-A27A-48D2-B28A-FA52DC173383}"/>
                </a:ext>
              </a:extLst>
            </p:cNvPr>
            <p:cNvSpPr/>
            <p:nvPr/>
          </p:nvSpPr>
          <p:spPr>
            <a:xfrm>
              <a:off x="2107039" y="1656593"/>
              <a:ext cx="1969" cy="14"/>
            </a:xfrm>
            <a:custGeom>
              <a:avLst/>
              <a:gdLst/>
              <a:ahLst/>
              <a:cxnLst/>
              <a:rect l="l" t="t" r="r" b="b"/>
              <a:pathLst>
                <a:path w="145" h="1" extrusionOk="0">
                  <a:moveTo>
                    <a:pt x="144" y="1"/>
                  </a:moveTo>
                  <a:lnTo>
                    <a:pt x="1" y="1"/>
                  </a:lnTo>
                  <a:cubicBezTo>
                    <a:pt x="60" y="1"/>
                    <a:pt x="106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5285;p53">
              <a:extLst>
                <a:ext uri="{FF2B5EF4-FFF2-40B4-BE49-F238E27FC236}">
                  <a16:creationId xmlns:a16="http://schemas.microsoft.com/office/drawing/2014/main" id="{C9308CC6-81E9-49AD-B1C1-43170ED615C9}"/>
                </a:ext>
              </a:extLst>
            </p:cNvPr>
            <p:cNvSpPr/>
            <p:nvPr/>
          </p:nvSpPr>
          <p:spPr>
            <a:xfrm>
              <a:off x="2203154" y="1406808"/>
              <a:ext cx="75925" cy="121342"/>
            </a:xfrm>
            <a:custGeom>
              <a:avLst/>
              <a:gdLst/>
              <a:ahLst/>
              <a:cxnLst/>
              <a:rect l="l" t="t" r="r" b="b"/>
              <a:pathLst>
                <a:path w="5592" h="8937" extrusionOk="0">
                  <a:moveTo>
                    <a:pt x="3667" y="1"/>
                  </a:moveTo>
                  <a:cubicBezTo>
                    <a:pt x="3594" y="1"/>
                    <a:pt x="3523" y="29"/>
                    <a:pt x="3473" y="81"/>
                  </a:cubicBezTo>
                  <a:cubicBezTo>
                    <a:pt x="3421" y="155"/>
                    <a:pt x="3298" y="155"/>
                    <a:pt x="3158" y="155"/>
                  </a:cubicBezTo>
                  <a:cubicBezTo>
                    <a:pt x="3088" y="155"/>
                    <a:pt x="2962" y="155"/>
                    <a:pt x="2938" y="176"/>
                  </a:cubicBezTo>
                  <a:cubicBezTo>
                    <a:pt x="2938" y="288"/>
                    <a:pt x="2840" y="344"/>
                    <a:pt x="2749" y="397"/>
                  </a:cubicBezTo>
                  <a:cubicBezTo>
                    <a:pt x="2658" y="446"/>
                    <a:pt x="2602" y="484"/>
                    <a:pt x="2602" y="537"/>
                  </a:cubicBezTo>
                  <a:cubicBezTo>
                    <a:pt x="2605" y="589"/>
                    <a:pt x="2612" y="638"/>
                    <a:pt x="2626" y="691"/>
                  </a:cubicBezTo>
                  <a:cubicBezTo>
                    <a:pt x="2647" y="813"/>
                    <a:pt x="2675" y="939"/>
                    <a:pt x="2602" y="1016"/>
                  </a:cubicBezTo>
                  <a:cubicBezTo>
                    <a:pt x="2566" y="1052"/>
                    <a:pt x="2517" y="1070"/>
                    <a:pt x="2468" y="1070"/>
                  </a:cubicBezTo>
                  <a:cubicBezTo>
                    <a:pt x="2460" y="1070"/>
                    <a:pt x="2452" y="1070"/>
                    <a:pt x="2444" y="1069"/>
                  </a:cubicBezTo>
                  <a:lnTo>
                    <a:pt x="2406" y="1069"/>
                  </a:lnTo>
                  <a:cubicBezTo>
                    <a:pt x="2395" y="1067"/>
                    <a:pt x="2385" y="1066"/>
                    <a:pt x="2374" y="1066"/>
                  </a:cubicBezTo>
                  <a:cubicBezTo>
                    <a:pt x="2364" y="1066"/>
                    <a:pt x="2353" y="1067"/>
                    <a:pt x="2343" y="1069"/>
                  </a:cubicBezTo>
                  <a:cubicBezTo>
                    <a:pt x="2343" y="1083"/>
                    <a:pt x="2339" y="1093"/>
                    <a:pt x="2339" y="1104"/>
                  </a:cubicBezTo>
                  <a:cubicBezTo>
                    <a:pt x="2339" y="1195"/>
                    <a:pt x="2308" y="1282"/>
                    <a:pt x="2252" y="1356"/>
                  </a:cubicBezTo>
                  <a:cubicBezTo>
                    <a:pt x="2224" y="1398"/>
                    <a:pt x="2171" y="1450"/>
                    <a:pt x="2108" y="1450"/>
                  </a:cubicBezTo>
                  <a:cubicBezTo>
                    <a:pt x="2045" y="1450"/>
                    <a:pt x="2007" y="1398"/>
                    <a:pt x="1979" y="1356"/>
                  </a:cubicBezTo>
                  <a:cubicBezTo>
                    <a:pt x="1945" y="1308"/>
                    <a:pt x="1931" y="1298"/>
                    <a:pt x="1918" y="1298"/>
                  </a:cubicBezTo>
                  <a:cubicBezTo>
                    <a:pt x="1915" y="1298"/>
                    <a:pt x="1912" y="1299"/>
                    <a:pt x="1909" y="1300"/>
                  </a:cubicBezTo>
                  <a:cubicBezTo>
                    <a:pt x="1883" y="1308"/>
                    <a:pt x="1859" y="1312"/>
                    <a:pt x="1834" y="1312"/>
                  </a:cubicBezTo>
                  <a:cubicBezTo>
                    <a:pt x="1767" y="1312"/>
                    <a:pt x="1703" y="1285"/>
                    <a:pt x="1646" y="1265"/>
                  </a:cubicBezTo>
                  <a:cubicBezTo>
                    <a:pt x="1590" y="1242"/>
                    <a:pt x="1563" y="1234"/>
                    <a:pt x="1548" y="1234"/>
                  </a:cubicBezTo>
                  <a:cubicBezTo>
                    <a:pt x="1537" y="1234"/>
                    <a:pt x="1533" y="1238"/>
                    <a:pt x="1530" y="1244"/>
                  </a:cubicBezTo>
                  <a:cubicBezTo>
                    <a:pt x="1487" y="1315"/>
                    <a:pt x="1415" y="1339"/>
                    <a:pt x="1328" y="1339"/>
                  </a:cubicBezTo>
                  <a:cubicBezTo>
                    <a:pt x="1239" y="1339"/>
                    <a:pt x="1134" y="1314"/>
                    <a:pt x="1026" y="1289"/>
                  </a:cubicBezTo>
                  <a:cubicBezTo>
                    <a:pt x="974" y="1275"/>
                    <a:pt x="918" y="1261"/>
                    <a:pt x="862" y="1251"/>
                  </a:cubicBezTo>
                  <a:cubicBezTo>
                    <a:pt x="708" y="1219"/>
                    <a:pt x="596" y="1097"/>
                    <a:pt x="498" y="988"/>
                  </a:cubicBezTo>
                  <a:cubicBezTo>
                    <a:pt x="421" y="901"/>
                    <a:pt x="347" y="820"/>
                    <a:pt x="270" y="810"/>
                  </a:cubicBezTo>
                  <a:lnTo>
                    <a:pt x="232" y="810"/>
                  </a:lnTo>
                  <a:cubicBezTo>
                    <a:pt x="221" y="813"/>
                    <a:pt x="211" y="813"/>
                    <a:pt x="200" y="817"/>
                  </a:cubicBezTo>
                  <a:lnTo>
                    <a:pt x="193" y="817"/>
                  </a:lnTo>
                  <a:cubicBezTo>
                    <a:pt x="183" y="820"/>
                    <a:pt x="172" y="824"/>
                    <a:pt x="162" y="831"/>
                  </a:cubicBezTo>
                  <a:lnTo>
                    <a:pt x="158" y="831"/>
                  </a:lnTo>
                  <a:cubicBezTo>
                    <a:pt x="134" y="841"/>
                    <a:pt x="113" y="859"/>
                    <a:pt x="92" y="876"/>
                  </a:cubicBezTo>
                  <a:cubicBezTo>
                    <a:pt x="81" y="887"/>
                    <a:pt x="71" y="897"/>
                    <a:pt x="60" y="908"/>
                  </a:cubicBezTo>
                  <a:lnTo>
                    <a:pt x="57" y="908"/>
                  </a:lnTo>
                  <a:cubicBezTo>
                    <a:pt x="46" y="918"/>
                    <a:pt x="39" y="932"/>
                    <a:pt x="29" y="943"/>
                  </a:cubicBezTo>
                  <a:lnTo>
                    <a:pt x="25" y="946"/>
                  </a:lnTo>
                  <a:cubicBezTo>
                    <a:pt x="18" y="960"/>
                    <a:pt x="8" y="974"/>
                    <a:pt x="1" y="985"/>
                  </a:cubicBezTo>
                  <a:cubicBezTo>
                    <a:pt x="64" y="1030"/>
                    <a:pt x="123" y="1083"/>
                    <a:pt x="176" y="1128"/>
                  </a:cubicBezTo>
                  <a:cubicBezTo>
                    <a:pt x="256" y="1202"/>
                    <a:pt x="340" y="1268"/>
                    <a:pt x="431" y="1328"/>
                  </a:cubicBezTo>
                  <a:cubicBezTo>
                    <a:pt x="466" y="1349"/>
                    <a:pt x="501" y="1366"/>
                    <a:pt x="540" y="1384"/>
                  </a:cubicBezTo>
                  <a:cubicBezTo>
                    <a:pt x="599" y="1412"/>
                    <a:pt x="669" y="1440"/>
                    <a:pt x="746" y="1471"/>
                  </a:cubicBezTo>
                  <a:cubicBezTo>
                    <a:pt x="1072" y="1601"/>
                    <a:pt x="1383" y="1727"/>
                    <a:pt x="1355" y="1919"/>
                  </a:cubicBezTo>
                  <a:cubicBezTo>
                    <a:pt x="1352" y="1954"/>
                    <a:pt x="1345" y="1989"/>
                    <a:pt x="1338" y="2024"/>
                  </a:cubicBezTo>
                  <a:cubicBezTo>
                    <a:pt x="1313" y="2157"/>
                    <a:pt x="1282" y="2332"/>
                    <a:pt x="1348" y="2374"/>
                  </a:cubicBezTo>
                  <a:cubicBezTo>
                    <a:pt x="1446" y="2430"/>
                    <a:pt x="1439" y="2557"/>
                    <a:pt x="1436" y="2665"/>
                  </a:cubicBezTo>
                  <a:cubicBezTo>
                    <a:pt x="1436" y="2753"/>
                    <a:pt x="1432" y="2844"/>
                    <a:pt x="1474" y="2868"/>
                  </a:cubicBezTo>
                  <a:cubicBezTo>
                    <a:pt x="1600" y="2928"/>
                    <a:pt x="1628" y="3113"/>
                    <a:pt x="1593" y="3267"/>
                  </a:cubicBezTo>
                  <a:cubicBezTo>
                    <a:pt x="1569" y="3376"/>
                    <a:pt x="1513" y="3442"/>
                    <a:pt x="1443" y="3456"/>
                  </a:cubicBezTo>
                  <a:cubicBezTo>
                    <a:pt x="1474" y="3519"/>
                    <a:pt x="1520" y="3579"/>
                    <a:pt x="1569" y="3631"/>
                  </a:cubicBezTo>
                  <a:cubicBezTo>
                    <a:pt x="1576" y="3638"/>
                    <a:pt x="1583" y="3645"/>
                    <a:pt x="1590" y="3656"/>
                  </a:cubicBezTo>
                  <a:cubicBezTo>
                    <a:pt x="1590" y="3659"/>
                    <a:pt x="1593" y="3663"/>
                    <a:pt x="1597" y="3666"/>
                  </a:cubicBezTo>
                  <a:cubicBezTo>
                    <a:pt x="1597" y="3673"/>
                    <a:pt x="1604" y="3680"/>
                    <a:pt x="1604" y="3687"/>
                  </a:cubicBezTo>
                  <a:lnTo>
                    <a:pt x="1614" y="3705"/>
                  </a:lnTo>
                  <a:cubicBezTo>
                    <a:pt x="1614" y="3708"/>
                    <a:pt x="1618" y="3715"/>
                    <a:pt x="1621" y="3722"/>
                  </a:cubicBezTo>
                  <a:lnTo>
                    <a:pt x="1625" y="3740"/>
                  </a:lnTo>
                  <a:cubicBezTo>
                    <a:pt x="1628" y="3747"/>
                    <a:pt x="1632" y="3754"/>
                    <a:pt x="1632" y="3764"/>
                  </a:cubicBezTo>
                  <a:cubicBezTo>
                    <a:pt x="1635" y="3771"/>
                    <a:pt x="1635" y="3775"/>
                    <a:pt x="1639" y="3782"/>
                  </a:cubicBezTo>
                  <a:cubicBezTo>
                    <a:pt x="1639" y="3785"/>
                    <a:pt x="1642" y="3799"/>
                    <a:pt x="1642" y="3806"/>
                  </a:cubicBezTo>
                  <a:lnTo>
                    <a:pt x="1646" y="3820"/>
                  </a:lnTo>
                  <a:cubicBezTo>
                    <a:pt x="1649" y="3834"/>
                    <a:pt x="1653" y="3848"/>
                    <a:pt x="1653" y="3859"/>
                  </a:cubicBezTo>
                  <a:lnTo>
                    <a:pt x="1653" y="3873"/>
                  </a:lnTo>
                  <a:cubicBezTo>
                    <a:pt x="1653" y="3880"/>
                    <a:pt x="1656" y="3887"/>
                    <a:pt x="1656" y="3894"/>
                  </a:cubicBezTo>
                  <a:cubicBezTo>
                    <a:pt x="1761" y="3925"/>
                    <a:pt x="1863" y="3967"/>
                    <a:pt x="1958" y="4016"/>
                  </a:cubicBezTo>
                  <a:cubicBezTo>
                    <a:pt x="1993" y="4034"/>
                    <a:pt x="2028" y="4051"/>
                    <a:pt x="2063" y="4065"/>
                  </a:cubicBezTo>
                  <a:cubicBezTo>
                    <a:pt x="2290" y="4167"/>
                    <a:pt x="2294" y="4328"/>
                    <a:pt x="2294" y="4475"/>
                  </a:cubicBezTo>
                  <a:lnTo>
                    <a:pt x="2294" y="4545"/>
                  </a:lnTo>
                  <a:lnTo>
                    <a:pt x="2294" y="4559"/>
                  </a:lnTo>
                  <a:cubicBezTo>
                    <a:pt x="2301" y="4699"/>
                    <a:pt x="2304" y="4780"/>
                    <a:pt x="2241" y="4818"/>
                  </a:cubicBezTo>
                  <a:cubicBezTo>
                    <a:pt x="2224" y="4828"/>
                    <a:pt x="2207" y="4832"/>
                    <a:pt x="2191" y="4832"/>
                  </a:cubicBezTo>
                  <a:cubicBezTo>
                    <a:pt x="2149" y="4832"/>
                    <a:pt x="2113" y="4807"/>
                    <a:pt x="2098" y="4797"/>
                  </a:cubicBezTo>
                  <a:cubicBezTo>
                    <a:pt x="2083" y="4785"/>
                    <a:pt x="2066" y="4780"/>
                    <a:pt x="2048" y="4780"/>
                  </a:cubicBezTo>
                  <a:cubicBezTo>
                    <a:pt x="2040" y="4780"/>
                    <a:pt x="2032" y="4781"/>
                    <a:pt x="2024" y="4783"/>
                  </a:cubicBezTo>
                  <a:cubicBezTo>
                    <a:pt x="2000" y="4794"/>
                    <a:pt x="1940" y="4832"/>
                    <a:pt x="1895" y="5000"/>
                  </a:cubicBezTo>
                  <a:cubicBezTo>
                    <a:pt x="1824" y="5263"/>
                    <a:pt x="1495" y="5581"/>
                    <a:pt x="1278" y="5599"/>
                  </a:cubicBezTo>
                  <a:cubicBezTo>
                    <a:pt x="1212" y="5606"/>
                    <a:pt x="1187" y="5637"/>
                    <a:pt x="1142" y="5700"/>
                  </a:cubicBezTo>
                  <a:cubicBezTo>
                    <a:pt x="1107" y="5770"/>
                    <a:pt x="1040" y="5823"/>
                    <a:pt x="967" y="5847"/>
                  </a:cubicBezTo>
                  <a:cubicBezTo>
                    <a:pt x="851" y="5879"/>
                    <a:pt x="718" y="5942"/>
                    <a:pt x="722" y="6082"/>
                  </a:cubicBezTo>
                  <a:cubicBezTo>
                    <a:pt x="729" y="6138"/>
                    <a:pt x="708" y="6190"/>
                    <a:pt x="669" y="6232"/>
                  </a:cubicBezTo>
                  <a:cubicBezTo>
                    <a:pt x="582" y="6323"/>
                    <a:pt x="414" y="6334"/>
                    <a:pt x="277" y="6334"/>
                  </a:cubicBezTo>
                  <a:cubicBezTo>
                    <a:pt x="246" y="6334"/>
                    <a:pt x="228" y="6369"/>
                    <a:pt x="197" y="6463"/>
                  </a:cubicBezTo>
                  <a:cubicBezTo>
                    <a:pt x="172" y="6540"/>
                    <a:pt x="144" y="6628"/>
                    <a:pt x="67" y="6674"/>
                  </a:cubicBezTo>
                  <a:cubicBezTo>
                    <a:pt x="22" y="6698"/>
                    <a:pt x="22" y="6719"/>
                    <a:pt x="18" y="6726"/>
                  </a:cubicBezTo>
                  <a:cubicBezTo>
                    <a:pt x="11" y="6758"/>
                    <a:pt x="39" y="6814"/>
                    <a:pt x="102" y="6894"/>
                  </a:cubicBezTo>
                  <a:cubicBezTo>
                    <a:pt x="165" y="6978"/>
                    <a:pt x="186" y="7083"/>
                    <a:pt x="165" y="7188"/>
                  </a:cubicBezTo>
                  <a:cubicBezTo>
                    <a:pt x="158" y="7220"/>
                    <a:pt x="158" y="7255"/>
                    <a:pt x="165" y="7290"/>
                  </a:cubicBezTo>
                  <a:cubicBezTo>
                    <a:pt x="172" y="7304"/>
                    <a:pt x="183" y="7325"/>
                    <a:pt x="197" y="7353"/>
                  </a:cubicBezTo>
                  <a:cubicBezTo>
                    <a:pt x="260" y="7475"/>
                    <a:pt x="375" y="7706"/>
                    <a:pt x="263" y="7955"/>
                  </a:cubicBezTo>
                  <a:cubicBezTo>
                    <a:pt x="141" y="8221"/>
                    <a:pt x="95" y="8361"/>
                    <a:pt x="88" y="8424"/>
                  </a:cubicBezTo>
                  <a:cubicBezTo>
                    <a:pt x="155" y="8427"/>
                    <a:pt x="228" y="8473"/>
                    <a:pt x="312" y="8525"/>
                  </a:cubicBezTo>
                  <a:cubicBezTo>
                    <a:pt x="392" y="8572"/>
                    <a:pt x="487" y="8631"/>
                    <a:pt x="551" y="8631"/>
                  </a:cubicBezTo>
                  <a:cubicBezTo>
                    <a:pt x="554" y="8631"/>
                    <a:pt x="557" y="8631"/>
                    <a:pt x="561" y="8630"/>
                  </a:cubicBezTo>
                  <a:cubicBezTo>
                    <a:pt x="568" y="8630"/>
                    <a:pt x="575" y="8629"/>
                    <a:pt x="582" y="8629"/>
                  </a:cubicBezTo>
                  <a:cubicBezTo>
                    <a:pt x="681" y="8629"/>
                    <a:pt x="739" y="8697"/>
                    <a:pt x="785" y="8750"/>
                  </a:cubicBezTo>
                  <a:cubicBezTo>
                    <a:pt x="821" y="8794"/>
                    <a:pt x="840" y="8812"/>
                    <a:pt x="862" y="8812"/>
                  </a:cubicBezTo>
                  <a:cubicBezTo>
                    <a:pt x="867" y="8812"/>
                    <a:pt x="873" y="8811"/>
                    <a:pt x="879" y="8809"/>
                  </a:cubicBezTo>
                  <a:cubicBezTo>
                    <a:pt x="900" y="8802"/>
                    <a:pt x="921" y="8799"/>
                    <a:pt x="946" y="8799"/>
                  </a:cubicBezTo>
                  <a:cubicBezTo>
                    <a:pt x="995" y="8802"/>
                    <a:pt x="1044" y="8820"/>
                    <a:pt x="1086" y="8848"/>
                  </a:cubicBezTo>
                  <a:cubicBezTo>
                    <a:pt x="1150" y="8886"/>
                    <a:pt x="1238" y="8936"/>
                    <a:pt x="1438" y="8936"/>
                  </a:cubicBezTo>
                  <a:cubicBezTo>
                    <a:pt x="1456" y="8936"/>
                    <a:pt x="1475" y="8936"/>
                    <a:pt x="1495" y="8935"/>
                  </a:cubicBezTo>
                  <a:cubicBezTo>
                    <a:pt x="1712" y="8928"/>
                    <a:pt x="2052" y="8827"/>
                    <a:pt x="2381" y="8732"/>
                  </a:cubicBezTo>
                  <a:cubicBezTo>
                    <a:pt x="2710" y="8637"/>
                    <a:pt x="3011" y="8546"/>
                    <a:pt x="3193" y="8546"/>
                  </a:cubicBezTo>
                  <a:cubicBezTo>
                    <a:pt x="3206" y="8547"/>
                    <a:pt x="3219" y="8547"/>
                    <a:pt x="3232" y="8547"/>
                  </a:cubicBezTo>
                  <a:cubicBezTo>
                    <a:pt x="3373" y="8547"/>
                    <a:pt x="3510" y="8530"/>
                    <a:pt x="3645" y="8501"/>
                  </a:cubicBezTo>
                  <a:cubicBezTo>
                    <a:pt x="3704" y="8410"/>
                    <a:pt x="3767" y="8326"/>
                    <a:pt x="3837" y="8245"/>
                  </a:cubicBezTo>
                  <a:lnTo>
                    <a:pt x="3865" y="8217"/>
                  </a:lnTo>
                  <a:lnTo>
                    <a:pt x="3869" y="8210"/>
                  </a:lnTo>
                  <a:lnTo>
                    <a:pt x="3900" y="8179"/>
                  </a:lnTo>
                  <a:cubicBezTo>
                    <a:pt x="4009" y="8081"/>
                    <a:pt x="4132" y="7993"/>
                    <a:pt x="4261" y="7920"/>
                  </a:cubicBezTo>
                  <a:cubicBezTo>
                    <a:pt x="4457" y="7801"/>
                    <a:pt x="4657" y="7678"/>
                    <a:pt x="4727" y="7521"/>
                  </a:cubicBezTo>
                  <a:lnTo>
                    <a:pt x="4734" y="7510"/>
                  </a:lnTo>
                  <a:cubicBezTo>
                    <a:pt x="4793" y="7384"/>
                    <a:pt x="4916" y="7276"/>
                    <a:pt x="5052" y="7174"/>
                  </a:cubicBezTo>
                  <a:lnTo>
                    <a:pt x="5101" y="7139"/>
                  </a:lnTo>
                  <a:lnTo>
                    <a:pt x="5171" y="7090"/>
                  </a:lnTo>
                  <a:cubicBezTo>
                    <a:pt x="5329" y="6975"/>
                    <a:pt x="5493" y="6856"/>
                    <a:pt x="5535" y="6747"/>
                  </a:cubicBezTo>
                  <a:cubicBezTo>
                    <a:pt x="5577" y="6635"/>
                    <a:pt x="5591" y="6596"/>
                    <a:pt x="5402" y="6376"/>
                  </a:cubicBezTo>
                  <a:cubicBezTo>
                    <a:pt x="5304" y="6264"/>
                    <a:pt x="5140" y="6166"/>
                    <a:pt x="5000" y="6082"/>
                  </a:cubicBezTo>
                  <a:cubicBezTo>
                    <a:pt x="4828" y="5980"/>
                    <a:pt x="4702" y="5907"/>
                    <a:pt x="4692" y="5809"/>
                  </a:cubicBezTo>
                  <a:cubicBezTo>
                    <a:pt x="4678" y="5697"/>
                    <a:pt x="4786" y="5648"/>
                    <a:pt x="4884" y="5606"/>
                  </a:cubicBezTo>
                  <a:cubicBezTo>
                    <a:pt x="4951" y="5574"/>
                    <a:pt x="5031" y="5536"/>
                    <a:pt x="5028" y="5501"/>
                  </a:cubicBezTo>
                  <a:cubicBezTo>
                    <a:pt x="5024" y="5441"/>
                    <a:pt x="4986" y="5417"/>
                    <a:pt x="4912" y="5375"/>
                  </a:cubicBezTo>
                  <a:cubicBezTo>
                    <a:pt x="4846" y="5343"/>
                    <a:pt x="4790" y="5294"/>
                    <a:pt x="4748" y="5235"/>
                  </a:cubicBezTo>
                  <a:cubicBezTo>
                    <a:pt x="4671" y="5116"/>
                    <a:pt x="4751" y="5018"/>
                    <a:pt x="4790" y="4965"/>
                  </a:cubicBezTo>
                  <a:cubicBezTo>
                    <a:pt x="4797" y="4958"/>
                    <a:pt x="4804" y="4951"/>
                    <a:pt x="4811" y="4944"/>
                  </a:cubicBezTo>
                  <a:cubicBezTo>
                    <a:pt x="4783" y="4930"/>
                    <a:pt x="4758" y="4920"/>
                    <a:pt x="4734" y="4909"/>
                  </a:cubicBezTo>
                  <a:cubicBezTo>
                    <a:pt x="4646" y="4874"/>
                    <a:pt x="4559" y="4839"/>
                    <a:pt x="4545" y="4762"/>
                  </a:cubicBezTo>
                  <a:cubicBezTo>
                    <a:pt x="4524" y="4675"/>
                    <a:pt x="4604" y="4636"/>
                    <a:pt x="4643" y="4619"/>
                  </a:cubicBezTo>
                  <a:cubicBezTo>
                    <a:pt x="4653" y="4612"/>
                    <a:pt x="4664" y="4608"/>
                    <a:pt x="4671" y="4601"/>
                  </a:cubicBezTo>
                  <a:cubicBezTo>
                    <a:pt x="4660" y="4580"/>
                    <a:pt x="4650" y="4556"/>
                    <a:pt x="4636" y="4531"/>
                  </a:cubicBezTo>
                  <a:cubicBezTo>
                    <a:pt x="4580" y="4426"/>
                    <a:pt x="4492" y="4268"/>
                    <a:pt x="4604" y="4125"/>
                  </a:cubicBezTo>
                  <a:cubicBezTo>
                    <a:pt x="4650" y="4072"/>
                    <a:pt x="4716" y="4034"/>
                    <a:pt x="4786" y="4023"/>
                  </a:cubicBezTo>
                  <a:cubicBezTo>
                    <a:pt x="4800" y="4020"/>
                    <a:pt x="4814" y="4016"/>
                    <a:pt x="4828" y="4009"/>
                  </a:cubicBezTo>
                  <a:cubicBezTo>
                    <a:pt x="4821" y="3960"/>
                    <a:pt x="4804" y="3915"/>
                    <a:pt x="4776" y="3873"/>
                  </a:cubicBezTo>
                  <a:cubicBezTo>
                    <a:pt x="4615" y="3582"/>
                    <a:pt x="4373" y="3222"/>
                    <a:pt x="4282" y="3085"/>
                  </a:cubicBezTo>
                  <a:lnTo>
                    <a:pt x="4261" y="3054"/>
                  </a:lnTo>
                  <a:cubicBezTo>
                    <a:pt x="4233" y="3012"/>
                    <a:pt x="4226" y="2963"/>
                    <a:pt x="4237" y="2914"/>
                  </a:cubicBezTo>
                  <a:cubicBezTo>
                    <a:pt x="4261" y="2826"/>
                    <a:pt x="4310" y="2749"/>
                    <a:pt x="4377" y="2690"/>
                  </a:cubicBezTo>
                  <a:cubicBezTo>
                    <a:pt x="4398" y="2672"/>
                    <a:pt x="4419" y="2655"/>
                    <a:pt x="4440" y="2641"/>
                  </a:cubicBezTo>
                  <a:cubicBezTo>
                    <a:pt x="4545" y="2560"/>
                    <a:pt x="4639" y="2465"/>
                    <a:pt x="4716" y="2360"/>
                  </a:cubicBezTo>
                  <a:cubicBezTo>
                    <a:pt x="4734" y="2339"/>
                    <a:pt x="4744" y="2315"/>
                    <a:pt x="4751" y="2290"/>
                  </a:cubicBezTo>
                  <a:cubicBezTo>
                    <a:pt x="4741" y="2231"/>
                    <a:pt x="4492" y="2000"/>
                    <a:pt x="4394" y="1940"/>
                  </a:cubicBezTo>
                  <a:cubicBezTo>
                    <a:pt x="4370" y="1930"/>
                    <a:pt x="4342" y="1919"/>
                    <a:pt x="4317" y="1916"/>
                  </a:cubicBezTo>
                  <a:cubicBezTo>
                    <a:pt x="4230" y="1891"/>
                    <a:pt x="4114" y="1863"/>
                    <a:pt x="4044" y="1744"/>
                  </a:cubicBezTo>
                  <a:cubicBezTo>
                    <a:pt x="4041" y="1737"/>
                    <a:pt x="4034" y="1730"/>
                    <a:pt x="4030" y="1720"/>
                  </a:cubicBezTo>
                  <a:cubicBezTo>
                    <a:pt x="4009" y="1681"/>
                    <a:pt x="3988" y="1646"/>
                    <a:pt x="3971" y="1618"/>
                  </a:cubicBezTo>
                  <a:cubicBezTo>
                    <a:pt x="3918" y="1531"/>
                    <a:pt x="3869" y="1450"/>
                    <a:pt x="3956" y="1342"/>
                  </a:cubicBezTo>
                  <a:cubicBezTo>
                    <a:pt x="4023" y="1265"/>
                    <a:pt x="4023" y="1184"/>
                    <a:pt x="4023" y="1093"/>
                  </a:cubicBezTo>
                  <a:cubicBezTo>
                    <a:pt x="4023" y="1083"/>
                    <a:pt x="4023" y="1069"/>
                    <a:pt x="4027" y="1058"/>
                  </a:cubicBezTo>
                  <a:cubicBezTo>
                    <a:pt x="4034" y="1041"/>
                    <a:pt x="4041" y="1027"/>
                    <a:pt x="4055" y="1013"/>
                  </a:cubicBezTo>
                  <a:cubicBezTo>
                    <a:pt x="4083" y="988"/>
                    <a:pt x="4118" y="974"/>
                    <a:pt x="4156" y="967"/>
                  </a:cubicBezTo>
                  <a:cubicBezTo>
                    <a:pt x="4198" y="960"/>
                    <a:pt x="4216" y="953"/>
                    <a:pt x="4226" y="939"/>
                  </a:cubicBezTo>
                  <a:cubicBezTo>
                    <a:pt x="4230" y="932"/>
                    <a:pt x="4233" y="925"/>
                    <a:pt x="4233" y="918"/>
                  </a:cubicBezTo>
                  <a:cubicBezTo>
                    <a:pt x="4233" y="908"/>
                    <a:pt x="4240" y="897"/>
                    <a:pt x="4244" y="890"/>
                  </a:cubicBezTo>
                  <a:cubicBezTo>
                    <a:pt x="4247" y="880"/>
                    <a:pt x="4247" y="876"/>
                    <a:pt x="4247" y="873"/>
                  </a:cubicBezTo>
                  <a:lnTo>
                    <a:pt x="4251" y="862"/>
                  </a:lnTo>
                  <a:cubicBezTo>
                    <a:pt x="4275" y="803"/>
                    <a:pt x="4310" y="750"/>
                    <a:pt x="4356" y="705"/>
                  </a:cubicBezTo>
                  <a:cubicBezTo>
                    <a:pt x="4356" y="677"/>
                    <a:pt x="4356" y="649"/>
                    <a:pt x="4356" y="621"/>
                  </a:cubicBezTo>
                  <a:cubicBezTo>
                    <a:pt x="4366" y="561"/>
                    <a:pt x="4370" y="502"/>
                    <a:pt x="4370" y="446"/>
                  </a:cubicBezTo>
                  <a:cubicBezTo>
                    <a:pt x="4363" y="400"/>
                    <a:pt x="4240" y="347"/>
                    <a:pt x="4146" y="305"/>
                  </a:cubicBezTo>
                  <a:cubicBezTo>
                    <a:pt x="4009" y="246"/>
                    <a:pt x="3869" y="186"/>
                    <a:pt x="3806" y="74"/>
                  </a:cubicBezTo>
                  <a:cubicBezTo>
                    <a:pt x="3781" y="29"/>
                    <a:pt x="3732" y="1"/>
                    <a:pt x="3680" y="1"/>
                  </a:cubicBezTo>
                  <a:cubicBezTo>
                    <a:pt x="3676" y="1"/>
                    <a:pt x="3671" y="1"/>
                    <a:pt x="366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5286;p53">
              <a:extLst>
                <a:ext uri="{FF2B5EF4-FFF2-40B4-BE49-F238E27FC236}">
                  <a16:creationId xmlns:a16="http://schemas.microsoft.com/office/drawing/2014/main" id="{3FBE72B3-78EA-4C57-9EEE-6245F47CDCB8}"/>
                </a:ext>
              </a:extLst>
            </p:cNvPr>
            <p:cNvSpPr/>
            <p:nvPr/>
          </p:nvSpPr>
          <p:spPr>
            <a:xfrm>
              <a:off x="2302786" y="1795464"/>
              <a:ext cx="154498" cy="123284"/>
            </a:xfrm>
            <a:custGeom>
              <a:avLst/>
              <a:gdLst/>
              <a:ahLst/>
              <a:cxnLst/>
              <a:rect l="l" t="t" r="r" b="b"/>
              <a:pathLst>
                <a:path w="11379" h="9080" extrusionOk="0">
                  <a:moveTo>
                    <a:pt x="2656" y="1"/>
                  </a:moveTo>
                  <a:cubicBezTo>
                    <a:pt x="2639" y="1"/>
                    <a:pt x="2622" y="1"/>
                    <a:pt x="2605" y="2"/>
                  </a:cubicBezTo>
                  <a:lnTo>
                    <a:pt x="2552" y="6"/>
                  </a:lnTo>
                  <a:cubicBezTo>
                    <a:pt x="2524" y="6"/>
                    <a:pt x="2493" y="9"/>
                    <a:pt x="2458" y="9"/>
                  </a:cubicBezTo>
                  <a:lnTo>
                    <a:pt x="2346" y="9"/>
                  </a:lnTo>
                  <a:cubicBezTo>
                    <a:pt x="2341" y="9"/>
                    <a:pt x="2337" y="9"/>
                    <a:pt x="2333" y="9"/>
                  </a:cubicBezTo>
                  <a:cubicBezTo>
                    <a:pt x="2284" y="9"/>
                    <a:pt x="2234" y="26"/>
                    <a:pt x="2199" y="58"/>
                  </a:cubicBezTo>
                  <a:cubicBezTo>
                    <a:pt x="2132" y="107"/>
                    <a:pt x="2052" y="167"/>
                    <a:pt x="1789" y="181"/>
                  </a:cubicBezTo>
                  <a:cubicBezTo>
                    <a:pt x="1478" y="198"/>
                    <a:pt x="1306" y="349"/>
                    <a:pt x="1278" y="405"/>
                  </a:cubicBezTo>
                  <a:cubicBezTo>
                    <a:pt x="1408" y="461"/>
                    <a:pt x="1733" y="730"/>
                    <a:pt x="1747" y="888"/>
                  </a:cubicBezTo>
                  <a:cubicBezTo>
                    <a:pt x="1751" y="930"/>
                    <a:pt x="1726" y="976"/>
                    <a:pt x="1684" y="997"/>
                  </a:cubicBezTo>
                  <a:cubicBezTo>
                    <a:pt x="1646" y="1021"/>
                    <a:pt x="1611" y="1056"/>
                    <a:pt x="1586" y="1098"/>
                  </a:cubicBezTo>
                  <a:cubicBezTo>
                    <a:pt x="1534" y="1172"/>
                    <a:pt x="1467" y="1263"/>
                    <a:pt x="1331" y="1263"/>
                  </a:cubicBezTo>
                  <a:cubicBezTo>
                    <a:pt x="1145" y="1263"/>
                    <a:pt x="1051" y="1291"/>
                    <a:pt x="1051" y="1350"/>
                  </a:cubicBezTo>
                  <a:cubicBezTo>
                    <a:pt x="1051" y="1424"/>
                    <a:pt x="1002" y="1515"/>
                    <a:pt x="911" y="1595"/>
                  </a:cubicBezTo>
                  <a:cubicBezTo>
                    <a:pt x="897" y="1609"/>
                    <a:pt x="883" y="1620"/>
                    <a:pt x="869" y="1630"/>
                  </a:cubicBezTo>
                  <a:lnTo>
                    <a:pt x="855" y="1641"/>
                  </a:lnTo>
                  <a:cubicBezTo>
                    <a:pt x="848" y="1648"/>
                    <a:pt x="837" y="1655"/>
                    <a:pt x="827" y="1662"/>
                  </a:cubicBezTo>
                  <a:lnTo>
                    <a:pt x="809" y="1669"/>
                  </a:lnTo>
                  <a:cubicBezTo>
                    <a:pt x="802" y="1676"/>
                    <a:pt x="792" y="1683"/>
                    <a:pt x="781" y="1686"/>
                  </a:cubicBezTo>
                  <a:lnTo>
                    <a:pt x="767" y="1693"/>
                  </a:lnTo>
                  <a:lnTo>
                    <a:pt x="735" y="1707"/>
                  </a:lnTo>
                  <a:lnTo>
                    <a:pt x="721" y="1714"/>
                  </a:lnTo>
                  <a:lnTo>
                    <a:pt x="690" y="1725"/>
                  </a:lnTo>
                  <a:lnTo>
                    <a:pt x="676" y="1728"/>
                  </a:lnTo>
                  <a:lnTo>
                    <a:pt x="644" y="1735"/>
                  </a:lnTo>
                  <a:lnTo>
                    <a:pt x="630" y="1735"/>
                  </a:lnTo>
                  <a:cubicBezTo>
                    <a:pt x="620" y="1735"/>
                    <a:pt x="613" y="1739"/>
                    <a:pt x="602" y="1739"/>
                  </a:cubicBezTo>
                  <a:lnTo>
                    <a:pt x="546" y="1739"/>
                  </a:lnTo>
                  <a:cubicBezTo>
                    <a:pt x="438" y="1718"/>
                    <a:pt x="333" y="1679"/>
                    <a:pt x="238" y="1623"/>
                  </a:cubicBezTo>
                  <a:lnTo>
                    <a:pt x="210" y="1613"/>
                  </a:lnTo>
                  <a:lnTo>
                    <a:pt x="196" y="1606"/>
                  </a:lnTo>
                  <a:cubicBezTo>
                    <a:pt x="151" y="1581"/>
                    <a:pt x="98" y="1557"/>
                    <a:pt x="46" y="1525"/>
                  </a:cubicBezTo>
                  <a:lnTo>
                    <a:pt x="18" y="1606"/>
                  </a:lnTo>
                  <a:lnTo>
                    <a:pt x="0" y="1732"/>
                  </a:lnTo>
                  <a:cubicBezTo>
                    <a:pt x="14" y="1809"/>
                    <a:pt x="18" y="1889"/>
                    <a:pt x="14" y="1966"/>
                  </a:cubicBezTo>
                  <a:cubicBezTo>
                    <a:pt x="14" y="2061"/>
                    <a:pt x="21" y="2260"/>
                    <a:pt x="49" y="2299"/>
                  </a:cubicBezTo>
                  <a:cubicBezTo>
                    <a:pt x="133" y="2330"/>
                    <a:pt x="189" y="2411"/>
                    <a:pt x="266" y="2526"/>
                  </a:cubicBezTo>
                  <a:cubicBezTo>
                    <a:pt x="340" y="2642"/>
                    <a:pt x="424" y="2754"/>
                    <a:pt x="518" y="2859"/>
                  </a:cubicBezTo>
                  <a:cubicBezTo>
                    <a:pt x="774" y="3136"/>
                    <a:pt x="1320" y="3913"/>
                    <a:pt x="1327" y="4126"/>
                  </a:cubicBezTo>
                  <a:cubicBezTo>
                    <a:pt x="1334" y="4256"/>
                    <a:pt x="1380" y="4452"/>
                    <a:pt x="1719" y="4683"/>
                  </a:cubicBezTo>
                  <a:cubicBezTo>
                    <a:pt x="1873" y="4788"/>
                    <a:pt x="1996" y="4935"/>
                    <a:pt x="2076" y="5103"/>
                  </a:cubicBezTo>
                  <a:cubicBezTo>
                    <a:pt x="2108" y="5177"/>
                    <a:pt x="2157" y="5243"/>
                    <a:pt x="2216" y="5299"/>
                  </a:cubicBezTo>
                  <a:cubicBezTo>
                    <a:pt x="2381" y="5422"/>
                    <a:pt x="2381" y="5569"/>
                    <a:pt x="2377" y="5793"/>
                  </a:cubicBezTo>
                  <a:lnTo>
                    <a:pt x="2377" y="5957"/>
                  </a:lnTo>
                  <a:cubicBezTo>
                    <a:pt x="2384" y="6255"/>
                    <a:pt x="2517" y="6657"/>
                    <a:pt x="2790" y="6822"/>
                  </a:cubicBezTo>
                  <a:cubicBezTo>
                    <a:pt x="3130" y="7028"/>
                    <a:pt x="3319" y="7246"/>
                    <a:pt x="3449" y="7575"/>
                  </a:cubicBezTo>
                  <a:cubicBezTo>
                    <a:pt x="3585" y="7918"/>
                    <a:pt x="3757" y="8208"/>
                    <a:pt x="3935" y="8387"/>
                  </a:cubicBezTo>
                  <a:cubicBezTo>
                    <a:pt x="4019" y="8464"/>
                    <a:pt x="4072" y="8569"/>
                    <a:pt x="4082" y="8681"/>
                  </a:cubicBezTo>
                  <a:cubicBezTo>
                    <a:pt x="4082" y="8730"/>
                    <a:pt x="4096" y="8775"/>
                    <a:pt x="4124" y="8814"/>
                  </a:cubicBezTo>
                  <a:cubicBezTo>
                    <a:pt x="4187" y="8898"/>
                    <a:pt x="4240" y="8985"/>
                    <a:pt x="4285" y="9080"/>
                  </a:cubicBezTo>
                  <a:lnTo>
                    <a:pt x="4310" y="9069"/>
                  </a:lnTo>
                  <a:lnTo>
                    <a:pt x="4320" y="9062"/>
                  </a:lnTo>
                  <a:lnTo>
                    <a:pt x="4352" y="9048"/>
                  </a:lnTo>
                  <a:lnTo>
                    <a:pt x="4362" y="9041"/>
                  </a:lnTo>
                  <a:lnTo>
                    <a:pt x="4380" y="9034"/>
                  </a:lnTo>
                  <a:lnTo>
                    <a:pt x="4390" y="9027"/>
                  </a:lnTo>
                  <a:lnTo>
                    <a:pt x="4401" y="9020"/>
                  </a:lnTo>
                  <a:lnTo>
                    <a:pt x="4411" y="9017"/>
                  </a:lnTo>
                  <a:lnTo>
                    <a:pt x="4422" y="9013"/>
                  </a:lnTo>
                  <a:lnTo>
                    <a:pt x="4425" y="9010"/>
                  </a:lnTo>
                  <a:lnTo>
                    <a:pt x="4436" y="9003"/>
                  </a:lnTo>
                  <a:lnTo>
                    <a:pt x="4439" y="8999"/>
                  </a:lnTo>
                  <a:lnTo>
                    <a:pt x="4446" y="8996"/>
                  </a:lnTo>
                  <a:cubicBezTo>
                    <a:pt x="4443" y="8968"/>
                    <a:pt x="4439" y="8940"/>
                    <a:pt x="4432" y="8912"/>
                  </a:cubicBezTo>
                  <a:cubicBezTo>
                    <a:pt x="4411" y="8835"/>
                    <a:pt x="4394" y="8754"/>
                    <a:pt x="4439" y="8695"/>
                  </a:cubicBezTo>
                  <a:cubicBezTo>
                    <a:pt x="4488" y="8628"/>
                    <a:pt x="4590" y="8506"/>
                    <a:pt x="4705" y="8471"/>
                  </a:cubicBezTo>
                  <a:cubicBezTo>
                    <a:pt x="4723" y="8465"/>
                    <a:pt x="4740" y="8462"/>
                    <a:pt x="4758" y="8462"/>
                  </a:cubicBezTo>
                  <a:cubicBezTo>
                    <a:pt x="4800" y="8462"/>
                    <a:pt x="4843" y="8477"/>
                    <a:pt x="4887" y="8492"/>
                  </a:cubicBezTo>
                  <a:cubicBezTo>
                    <a:pt x="4947" y="8520"/>
                    <a:pt x="5011" y="8532"/>
                    <a:pt x="5076" y="8532"/>
                  </a:cubicBezTo>
                  <a:cubicBezTo>
                    <a:pt x="5091" y="8532"/>
                    <a:pt x="5107" y="8532"/>
                    <a:pt x="5122" y="8530"/>
                  </a:cubicBezTo>
                  <a:cubicBezTo>
                    <a:pt x="5169" y="8523"/>
                    <a:pt x="5232" y="8520"/>
                    <a:pt x="5303" y="8520"/>
                  </a:cubicBezTo>
                  <a:cubicBezTo>
                    <a:pt x="5507" y="8520"/>
                    <a:pt x="5769" y="8549"/>
                    <a:pt x="5840" y="8604"/>
                  </a:cubicBezTo>
                  <a:cubicBezTo>
                    <a:pt x="5910" y="8614"/>
                    <a:pt x="5983" y="8621"/>
                    <a:pt x="6053" y="8625"/>
                  </a:cubicBezTo>
                  <a:cubicBezTo>
                    <a:pt x="6312" y="8639"/>
                    <a:pt x="6515" y="8656"/>
                    <a:pt x="6610" y="8730"/>
                  </a:cubicBezTo>
                  <a:cubicBezTo>
                    <a:pt x="6640" y="8760"/>
                    <a:pt x="6680" y="8777"/>
                    <a:pt x="6724" y="8777"/>
                  </a:cubicBezTo>
                  <a:cubicBezTo>
                    <a:pt x="6731" y="8777"/>
                    <a:pt x="6739" y="8776"/>
                    <a:pt x="6746" y="8775"/>
                  </a:cubicBezTo>
                  <a:cubicBezTo>
                    <a:pt x="6795" y="8761"/>
                    <a:pt x="6844" y="8705"/>
                    <a:pt x="6883" y="8614"/>
                  </a:cubicBezTo>
                  <a:cubicBezTo>
                    <a:pt x="6988" y="8366"/>
                    <a:pt x="7671" y="7890"/>
                    <a:pt x="7758" y="7848"/>
                  </a:cubicBezTo>
                  <a:cubicBezTo>
                    <a:pt x="7814" y="7820"/>
                    <a:pt x="7951" y="7816"/>
                    <a:pt x="8210" y="7816"/>
                  </a:cubicBezTo>
                  <a:cubicBezTo>
                    <a:pt x="8444" y="7816"/>
                    <a:pt x="8707" y="7813"/>
                    <a:pt x="8850" y="7781"/>
                  </a:cubicBezTo>
                  <a:lnTo>
                    <a:pt x="8878" y="7774"/>
                  </a:lnTo>
                  <a:cubicBezTo>
                    <a:pt x="8941" y="7757"/>
                    <a:pt x="9078" y="7718"/>
                    <a:pt x="9376" y="7627"/>
                  </a:cubicBezTo>
                  <a:lnTo>
                    <a:pt x="9379" y="7627"/>
                  </a:lnTo>
                  <a:cubicBezTo>
                    <a:pt x="10055" y="7417"/>
                    <a:pt x="10825" y="7162"/>
                    <a:pt x="11000" y="7088"/>
                  </a:cubicBezTo>
                  <a:lnTo>
                    <a:pt x="11003" y="7088"/>
                  </a:lnTo>
                  <a:lnTo>
                    <a:pt x="11014" y="7085"/>
                  </a:lnTo>
                  <a:lnTo>
                    <a:pt x="11028" y="7078"/>
                  </a:lnTo>
                  <a:cubicBezTo>
                    <a:pt x="11070" y="6997"/>
                    <a:pt x="11105" y="6913"/>
                    <a:pt x="11133" y="6822"/>
                  </a:cubicBezTo>
                  <a:lnTo>
                    <a:pt x="11150" y="6780"/>
                  </a:lnTo>
                  <a:lnTo>
                    <a:pt x="11172" y="6713"/>
                  </a:lnTo>
                  <a:cubicBezTo>
                    <a:pt x="11186" y="6675"/>
                    <a:pt x="11200" y="6633"/>
                    <a:pt x="11214" y="6591"/>
                  </a:cubicBezTo>
                  <a:lnTo>
                    <a:pt x="11221" y="6573"/>
                  </a:lnTo>
                  <a:cubicBezTo>
                    <a:pt x="11273" y="6405"/>
                    <a:pt x="11322" y="6237"/>
                    <a:pt x="11350" y="6122"/>
                  </a:cubicBezTo>
                  <a:lnTo>
                    <a:pt x="11350" y="6118"/>
                  </a:lnTo>
                  <a:cubicBezTo>
                    <a:pt x="11361" y="6073"/>
                    <a:pt x="11368" y="6041"/>
                    <a:pt x="11375" y="6017"/>
                  </a:cubicBezTo>
                  <a:cubicBezTo>
                    <a:pt x="11375" y="6006"/>
                    <a:pt x="11375" y="5999"/>
                    <a:pt x="11378" y="5989"/>
                  </a:cubicBezTo>
                  <a:cubicBezTo>
                    <a:pt x="11361" y="5877"/>
                    <a:pt x="11308" y="5775"/>
                    <a:pt x="11228" y="5691"/>
                  </a:cubicBezTo>
                  <a:cubicBezTo>
                    <a:pt x="11214" y="5677"/>
                    <a:pt x="11193" y="5663"/>
                    <a:pt x="11168" y="5663"/>
                  </a:cubicBezTo>
                  <a:cubicBezTo>
                    <a:pt x="11156" y="5665"/>
                    <a:pt x="11143" y="5666"/>
                    <a:pt x="11131" y="5666"/>
                  </a:cubicBezTo>
                  <a:cubicBezTo>
                    <a:pt x="11119" y="5666"/>
                    <a:pt x="11107" y="5665"/>
                    <a:pt x="11094" y="5663"/>
                  </a:cubicBezTo>
                  <a:lnTo>
                    <a:pt x="11021" y="5663"/>
                  </a:lnTo>
                  <a:lnTo>
                    <a:pt x="10954" y="5660"/>
                  </a:lnTo>
                  <a:cubicBezTo>
                    <a:pt x="10884" y="5653"/>
                    <a:pt x="10797" y="5646"/>
                    <a:pt x="10699" y="5639"/>
                  </a:cubicBezTo>
                  <a:cubicBezTo>
                    <a:pt x="10363" y="5607"/>
                    <a:pt x="9950" y="5558"/>
                    <a:pt x="9803" y="5520"/>
                  </a:cubicBezTo>
                  <a:lnTo>
                    <a:pt x="9796" y="5520"/>
                  </a:lnTo>
                  <a:lnTo>
                    <a:pt x="9782" y="5513"/>
                  </a:lnTo>
                  <a:lnTo>
                    <a:pt x="9775" y="5509"/>
                  </a:lnTo>
                  <a:lnTo>
                    <a:pt x="9764" y="5509"/>
                  </a:lnTo>
                  <a:lnTo>
                    <a:pt x="9754" y="5502"/>
                  </a:lnTo>
                  <a:lnTo>
                    <a:pt x="9733" y="5488"/>
                  </a:lnTo>
                  <a:lnTo>
                    <a:pt x="9722" y="5481"/>
                  </a:lnTo>
                  <a:lnTo>
                    <a:pt x="9708" y="5471"/>
                  </a:lnTo>
                  <a:lnTo>
                    <a:pt x="9694" y="5460"/>
                  </a:lnTo>
                  <a:lnTo>
                    <a:pt x="9680" y="5450"/>
                  </a:lnTo>
                  <a:lnTo>
                    <a:pt x="9666" y="5439"/>
                  </a:lnTo>
                  <a:lnTo>
                    <a:pt x="9649" y="5425"/>
                  </a:lnTo>
                  <a:lnTo>
                    <a:pt x="9635" y="5411"/>
                  </a:lnTo>
                  <a:lnTo>
                    <a:pt x="9617" y="5397"/>
                  </a:lnTo>
                  <a:lnTo>
                    <a:pt x="9600" y="5380"/>
                  </a:lnTo>
                  <a:lnTo>
                    <a:pt x="9582" y="5362"/>
                  </a:lnTo>
                  <a:lnTo>
                    <a:pt x="9565" y="5345"/>
                  </a:lnTo>
                  <a:lnTo>
                    <a:pt x="9547" y="5327"/>
                  </a:lnTo>
                  <a:lnTo>
                    <a:pt x="9530" y="5310"/>
                  </a:lnTo>
                  <a:lnTo>
                    <a:pt x="9512" y="5289"/>
                  </a:lnTo>
                  <a:lnTo>
                    <a:pt x="9498" y="5268"/>
                  </a:lnTo>
                  <a:lnTo>
                    <a:pt x="9477" y="5247"/>
                  </a:lnTo>
                  <a:lnTo>
                    <a:pt x="9463" y="5226"/>
                  </a:lnTo>
                  <a:lnTo>
                    <a:pt x="9446" y="5201"/>
                  </a:lnTo>
                  <a:lnTo>
                    <a:pt x="9432" y="5180"/>
                  </a:lnTo>
                  <a:lnTo>
                    <a:pt x="9414" y="5156"/>
                  </a:lnTo>
                  <a:lnTo>
                    <a:pt x="9400" y="5131"/>
                  </a:lnTo>
                  <a:cubicBezTo>
                    <a:pt x="9397" y="5121"/>
                    <a:pt x="9393" y="5114"/>
                    <a:pt x="9386" y="5103"/>
                  </a:cubicBezTo>
                  <a:cubicBezTo>
                    <a:pt x="9383" y="5096"/>
                    <a:pt x="9379" y="5089"/>
                    <a:pt x="9376" y="5079"/>
                  </a:cubicBezTo>
                  <a:cubicBezTo>
                    <a:pt x="9372" y="5072"/>
                    <a:pt x="9365" y="5061"/>
                    <a:pt x="9362" y="5051"/>
                  </a:cubicBezTo>
                  <a:cubicBezTo>
                    <a:pt x="9358" y="5040"/>
                    <a:pt x="9355" y="5033"/>
                    <a:pt x="9351" y="5026"/>
                  </a:cubicBezTo>
                  <a:cubicBezTo>
                    <a:pt x="9348" y="5016"/>
                    <a:pt x="9344" y="5005"/>
                    <a:pt x="9341" y="4995"/>
                  </a:cubicBezTo>
                  <a:cubicBezTo>
                    <a:pt x="9337" y="4988"/>
                    <a:pt x="9334" y="4977"/>
                    <a:pt x="9330" y="4970"/>
                  </a:cubicBezTo>
                  <a:cubicBezTo>
                    <a:pt x="9330" y="4959"/>
                    <a:pt x="9327" y="4949"/>
                    <a:pt x="9323" y="4938"/>
                  </a:cubicBezTo>
                  <a:cubicBezTo>
                    <a:pt x="9320" y="4928"/>
                    <a:pt x="9320" y="4921"/>
                    <a:pt x="9316" y="4910"/>
                  </a:cubicBezTo>
                  <a:cubicBezTo>
                    <a:pt x="9316" y="4903"/>
                    <a:pt x="9313" y="4900"/>
                    <a:pt x="9313" y="4893"/>
                  </a:cubicBezTo>
                  <a:cubicBezTo>
                    <a:pt x="9218" y="4805"/>
                    <a:pt x="9145" y="4697"/>
                    <a:pt x="9099" y="4578"/>
                  </a:cubicBezTo>
                  <a:lnTo>
                    <a:pt x="9029" y="4578"/>
                  </a:lnTo>
                  <a:lnTo>
                    <a:pt x="9004" y="4574"/>
                  </a:lnTo>
                  <a:lnTo>
                    <a:pt x="8976" y="4567"/>
                  </a:lnTo>
                  <a:lnTo>
                    <a:pt x="8973" y="4567"/>
                  </a:lnTo>
                  <a:lnTo>
                    <a:pt x="8945" y="4560"/>
                  </a:lnTo>
                  <a:lnTo>
                    <a:pt x="8941" y="4560"/>
                  </a:lnTo>
                  <a:lnTo>
                    <a:pt x="8913" y="4550"/>
                  </a:lnTo>
                  <a:lnTo>
                    <a:pt x="8910" y="4546"/>
                  </a:lnTo>
                  <a:lnTo>
                    <a:pt x="8885" y="4536"/>
                  </a:lnTo>
                  <a:lnTo>
                    <a:pt x="8875" y="4532"/>
                  </a:lnTo>
                  <a:lnTo>
                    <a:pt x="8854" y="4518"/>
                  </a:lnTo>
                  <a:lnTo>
                    <a:pt x="8843" y="4511"/>
                  </a:lnTo>
                  <a:lnTo>
                    <a:pt x="8822" y="4497"/>
                  </a:lnTo>
                  <a:lnTo>
                    <a:pt x="8812" y="4487"/>
                  </a:lnTo>
                  <a:lnTo>
                    <a:pt x="8794" y="4473"/>
                  </a:lnTo>
                  <a:lnTo>
                    <a:pt x="8780" y="4462"/>
                  </a:lnTo>
                  <a:lnTo>
                    <a:pt x="8763" y="4445"/>
                  </a:lnTo>
                  <a:lnTo>
                    <a:pt x="8752" y="4431"/>
                  </a:lnTo>
                  <a:lnTo>
                    <a:pt x="8735" y="4410"/>
                  </a:lnTo>
                  <a:lnTo>
                    <a:pt x="8721" y="4392"/>
                  </a:lnTo>
                  <a:lnTo>
                    <a:pt x="8707" y="4375"/>
                  </a:lnTo>
                  <a:lnTo>
                    <a:pt x="8696" y="4354"/>
                  </a:lnTo>
                  <a:lnTo>
                    <a:pt x="8682" y="4333"/>
                  </a:lnTo>
                  <a:cubicBezTo>
                    <a:pt x="8679" y="4322"/>
                    <a:pt x="8675" y="4315"/>
                    <a:pt x="8668" y="4308"/>
                  </a:cubicBezTo>
                  <a:cubicBezTo>
                    <a:pt x="8665" y="4298"/>
                    <a:pt x="8661" y="4291"/>
                    <a:pt x="8658" y="4284"/>
                  </a:cubicBezTo>
                  <a:cubicBezTo>
                    <a:pt x="8654" y="4277"/>
                    <a:pt x="8651" y="4266"/>
                    <a:pt x="8644" y="4256"/>
                  </a:cubicBezTo>
                  <a:cubicBezTo>
                    <a:pt x="8640" y="4249"/>
                    <a:pt x="8640" y="4245"/>
                    <a:pt x="8637" y="4238"/>
                  </a:cubicBezTo>
                  <a:cubicBezTo>
                    <a:pt x="8535" y="4151"/>
                    <a:pt x="8336" y="3881"/>
                    <a:pt x="8315" y="3706"/>
                  </a:cubicBezTo>
                  <a:cubicBezTo>
                    <a:pt x="8308" y="3657"/>
                    <a:pt x="8318" y="3605"/>
                    <a:pt x="8350" y="3566"/>
                  </a:cubicBezTo>
                  <a:cubicBezTo>
                    <a:pt x="8430" y="3479"/>
                    <a:pt x="8290" y="3230"/>
                    <a:pt x="8112" y="3069"/>
                  </a:cubicBezTo>
                  <a:lnTo>
                    <a:pt x="8038" y="2999"/>
                  </a:lnTo>
                  <a:cubicBezTo>
                    <a:pt x="7783" y="2771"/>
                    <a:pt x="7548" y="2551"/>
                    <a:pt x="7534" y="2379"/>
                  </a:cubicBezTo>
                  <a:cubicBezTo>
                    <a:pt x="7524" y="2320"/>
                    <a:pt x="7506" y="2260"/>
                    <a:pt x="7485" y="2204"/>
                  </a:cubicBezTo>
                  <a:lnTo>
                    <a:pt x="7069" y="2180"/>
                  </a:lnTo>
                  <a:lnTo>
                    <a:pt x="6788" y="1942"/>
                  </a:lnTo>
                  <a:lnTo>
                    <a:pt x="6519" y="1889"/>
                  </a:lnTo>
                  <a:lnTo>
                    <a:pt x="6470" y="1882"/>
                  </a:lnTo>
                  <a:lnTo>
                    <a:pt x="6186" y="1847"/>
                  </a:lnTo>
                  <a:lnTo>
                    <a:pt x="6151" y="1847"/>
                  </a:lnTo>
                  <a:lnTo>
                    <a:pt x="6001" y="1830"/>
                  </a:lnTo>
                  <a:lnTo>
                    <a:pt x="5952" y="1826"/>
                  </a:lnTo>
                  <a:lnTo>
                    <a:pt x="5843" y="1826"/>
                  </a:lnTo>
                  <a:cubicBezTo>
                    <a:pt x="5696" y="1826"/>
                    <a:pt x="5360" y="1777"/>
                    <a:pt x="5154" y="1592"/>
                  </a:cubicBezTo>
                  <a:cubicBezTo>
                    <a:pt x="4965" y="1424"/>
                    <a:pt x="4019" y="716"/>
                    <a:pt x="3851" y="629"/>
                  </a:cubicBezTo>
                  <a:cubicBezTo>
                    <a:pt x="3788" y="601"/>
                    <a:pt x="3676" y="524"/>
                    <a:pt x="3529" y="429"/>
                  </a:cubicBezTo>
                  <a:cubicBezTo>
                    <a:pt x="3281" y="268"/>
                    <a:pt x="2906" y="23"/>
                    <a:pt x="2794" y="9"/>
                  </a:cubicBezTo>
                  <a:cubicBezTo>
                    <a:pt x="2748" y="4"/>
                    <a:pt x="2702" y="1"/>
                    <a:pt x="26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5287;p53">
              <a:extLst>
                <a:ext uri="{FF2B5EF4-FFF2-40B4-BE49-F238E27FC236}">
                  <a16:creationId xmlns:a16="http://schemas.microsoft.com/office/drawing/2014/main" id="{97B6ACCA-F817-4AB7-9583-28F7FC470931}"/>
                </a:ext>
              </a:extLst>
            </p:cNvPr>
            <p:cNvSpPr/>
            <p:nvPr/>
          </p:nvSpPr>
          <p:spPr>
            <a:xfrm>
              <a:off x="2303017" y="1816074"/>
              <a:ext cx="394" cy="1059"/>
            </a:xfrm>
            <a:custGeom>
              <a:avLst/>
              <a:gdLst/>
              <a:ahLst/>
              <a:cxnLst/>
              <a:rect l="l" t="t" r="r" b="b"/>
              <a:pathLst>
                <a:path w="29" h="78" extrusionOk="0">
                  <a:moveTo>
                    <a:pt x="29" y="0"/>
                  </a:moveTo>
                  <a:lnTo>
                    <a:pt x="1" y="7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5288;p53">
              <a:extLst>
                <a:ext uri="{FF2B5EF4-FFF2-40B4-BE49-F238E27FC236}">
                  <a16:creationId xmlns:a16="http://schemas.microsoft.com/office/drawing/2014/main" id="{26C44AD3-A192-4112-890F-480D67D88516}"/>
                </a:ext>
              </a:extLst>
            </p:cNvPr>
            <p:cNvSpPr/>
            <p:nvPr/>
          </p:nvSpPr>
          <p:spPr>
            <a:xfrm>
              <a:off x="2334625" y="1795491"/>
              <a:ext cx="1534" cy="14"/>
            </a:xfrm>
            <a:custGeom>
              <a:avLst/>
              <a:gdLst/>
              <a:ahLst/>
              <a:cxnLst/>
              <a:rect l="l" t="t" r="r" b="b"/>
              <a:pathLst>
                <a:path w="113" h="1" extrusionOk="0">
                  <a:moveTo>
                    <a:pt x="113" y="0"/>
                  </a:moveTo>
                  <a:lnTo>
                    <a:pt x="113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5289;p53">
              <a:extLst>
                <a:ext uri="{FF2B5EF4-FFF2-40B4-BE49-F238E27FC236}">
                  <a16:creationId xmlns:a16="http://schemas.microsoft.com/office/drawing/2014/main" id="{B08252DB-C51F-4862-9094-E0C15DCD5999}"/>
                </a:ext>
              </a:extLst>
            </p:cNvPr>
            <p:cNvSpPr/>
            <p:nvPr/>
          </p:nvSpPr>
          <p:spPr>
            <a:xfrm>
              <a:off x="2312765" y="1818355"/>
              <a:ext cx="434" cy="204"/>
            </a:xfrm>
            <a:custGeom>
              <a:avLst/>
              <a:gdLst/>
              <a:ahLst/>
              <a:cxnLst/>
              <a:rect l="l" t="t" r="r" b="b"/>
              <a:pathLst>
                <a:path w="32" h="15" extrusionOk="0">
                  <a:moveTo>
                    <a:pt x="32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5290;p53">
              <a:extLst>
                <a:ext uri="{FF2B5EF4-FFF2-40B4-BE49-F238E27FC236}">
                  <a16:creationId xmlns:a16="http://schemas.microsoft.com/office/drawing/2014/main" id="{9DE030E8-BD69-42B5-9CD2-5C0F19C0BC29}"/>
                </a:ext>
              </a:extLst>
            </p:cNvPr>
            <p:cNvSpPr/>
            <p:nvPr/>
          </p:nvSpPr>
          <p:spPr>
            <a:xfrm>
              <a:off x="2311530" y="1818776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32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5291;p53">
              <a:extLst>
                <a:ext uri="{FF2B5EF4-FFF2-40B4-BE49-F238E27FC236}">
                  <a16:creationId xmlns:a16="http://schemas.microsoft.com/office/drawing/2014/main" id="{60522C3C-B338-4FAC-A63B-25FFF6F54A04}"/>
                </a:ext>
              </a:extLst>
            </p:cNvPr>
            <p:cNvSpPr/>
            <p:nvPr/>
          </p:nvSpPr>
          <p:spPr>
            <a:xfrm>
              <a:off x="2314571" y="1817025"/>
              <a:ext cx="584" cy="489"/>
            </a:xfrm>
            <a:custGeom>
              <a:avLst/>
              <a:gdLst/>
              <a:ahLst/>
              <a:cxnLst/>
              <a:rect l="l" t="t" r="r" b="b"/>
              <a:pathLst>
                <a:path w="43" h="36" extrusionOk="0">
                  <a:moveTo>
                    <a:pt x="43" y="0"/>
                  </a:moveTo>
                  <a:cubicBezTo>
                    <a:pt x="29" y="14"/>
                    <a:pt x="15" y="25"/>
                    <a:pt x="1" y="35"/>
                  </a:cubicBezTo>
                  <a:cubicBezTo>
                    <a:pt x="15" y="25"/>
                    <a:pt x="29" y="14"/>
                    <a:pt x="4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5292;p53">
              <a:extLst>
                <a:ext uri="{FF2B5EF4-FFF2-40B4-BE49-F238E27FC236}">
                  <a16:creationId xmlns:a16="http://schemas.microsoft.com/office/drawing/2014/main" id="{F423EA5D-1879-45B5-B16E-55595DFAAF07}"/>
                </a:ext>
              </a:extLst>
            </p:cNvPr>
            <p:cNvSpPr/>
            <p:nvPr/>
          </p:nvSpPr>
          <p:spPr>
            <a:xfrm>
              <a:off x="2310959" y="1818926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28" y="0"/>
                  </a:moveTo>
                  <a:cubicBezTo>
                    <a:pt x="18" y="0"/>
                    <a:pt x="11" y="0"/>
                    <a:pt x="0" y="4"/>
                  </a:cubicBezTo>
                  <a:cubicBezTo>
                    <a:pt x="11" y="0"/>
                    <a:pt x="18" y="0"/>
                    <a:pt x="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5293;p53">
              <a:extLst>
                <a:ext uri="{FF2B5EF4-FFF2-40B4-BE49-F238E27FC236}">
                  <a16:creationId xmlns:a16="http://schemas.microsoft.com/office/drawing/2014/main" id="{C3C456FE-D8B7-4609-8FF2-2B6D449A239C}"/>
                </a:ext>
              </a:extLst>
            </p:cNvPr>
            <p:cNvSpPr/>
            <p:nvPr/>
          </p:nvSpPr>
          <p:spPr>
            <a:xfrm>
              <a:off x="2313376" y="1818016"/>
              <a:ext cx="448" cy="258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33" y="1"/>
                  </a:moveTo>
                  <a:cubicBezTo>
                    <a:pt x="22" y="8"/>
                    <a:pt x="12" y="11"/>
                    <a:pt x="1" y="18"/>
                  </a:cubicBezTo>
                  <a:cubicBezTo>
                    <a:pt x="12" y="11"/>
                    <a:pt x="22" y="8"/>
                    <a:pt x="3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5294;p53">
              <a:extLst>
                <a:ext uri="{FF2B5EF4-FFF2-40B4-BE49-F238E27FC236}">
                  <a16:creationId xmlns:a16="http://schemas.microsoft.com/office/drawing/2014/main" id="{513DB652-A0F9-40C4-92E3-E0A9E7AC120A}"/>
                </a:ext>
              </a:extLst>
            </p:cNvPr>
            <p:cNvSpPr/>
            <p:nvPr/>
          </p:nvSpPr>
          <p:spPr>
            <a:xfrm>
              <a:off x="2314001" y="1817595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0"/>
                  </a:moveTo>
                  <a:cubicBezTo>
                    <a:pt x="18" y="7"/>
                    <a:pt x="11" y="14"/>
                    <a:pt x="1" y="21"/>
                  </a:cubicBezTo>
                  <a:cubicBezTo>
                    <a:pt x="11" y="18"/>
                    <a:pt x="22" y="7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5295;p53">
              <a:extLst>
                <a:ext uri="{FF2B5EF4-FFF2-40B4-BE49-F238E27FC236}">
                  <a16:creationId xmlns:a16="http://schemas.microsoft.com/office/drawing/2014/main" id="{FD352E75-4008-46ED-8BDE-BA1E9FBDC1F0}"/>
                </a:ext>
              </a:extLst>
            </p:cNvPr>
            <p:cNvSpPr/>
            <p:nvPr/>
          </p:nvSpPr>
          <p:spPr>
            <a:xfrm>
              <a:off x="2305963" y="1817405"/>
              <a:ext cx="4250" cy="1534"/>
            </a:xfrm>
            <a:custGeom>
              <a:avLst/>
              <a:gdLst/>
              <a:ahLst/>
              <a:cxnLst/>
              <a:rect l="l" t="t" r="r" b="b"/>
              <a:pathLst>
                <a:path w="313" h="113" extrusionOk="0">
                  <a:moveTo>
                    <a:pt x="312" y="112"/>
                  </a:moveTo>
                  <a:cubicBezTo>
                    <a:pt x="204" y="91"/>
                    <a:pt x="99" y="53"/>
                    <a:pt x="1" y="0"/>
                  </a:cubicBezTo>
                  <a:cubicBezTo>
                    <a:pt x="99" y="53"/>
                    <a:pt x="204" y="91"/>
                    <a:pt x="312" y="11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5296;p53">
              <a:extLst>
                <a:ext uri="{FF2B5EF4-FFF2-40B4-BE49-F238E27FC236}">
                  <a16:creationId xmlns:a16="http://schemas.microsoft.com/office/drawing/2014/main" id="{F109EF94-E746-4153-8729-01239B7BA6E2}"/>
                </a:ext>
              </a:extLst>
            </p:cNvPr>
            <p:cNvSpPr/>
            <p:nvPr/>
          </p:nvSpPr>
          <p:spPr>
            <a:xfrm>
              <a:off x="2312141" y="1818586"/>
              <a:ext cx="448" cy="163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32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5297;p53">
              <a:extLst>
                <a:ext uri="{FF2B5EF4-FFF2-40B4-BE49-F238E27FC236}">
                  <a16:creationId xmlns:a16="http://schemas.microsoft.com/office/drawing/2014/main" id="{6F4B0B3F-3C09-43E6-A564-10AB88A1DCDB}"/>
                </a:ext>
              </a:extLst>
            </p:cNvPr>
            <p:cNvSpPr/>
            <p:nvPr/>
          </p:nvSpPr>
          <p:spPr>
            <a:xfrm>
              <a:off x="2305447" y="181712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5298;p53">
              <a:extLst>
                <a:ext uri="{FF2B5EF4-FFF2-40B4-BE49-F238E27FC236}">
                  <a16:creationId xmlns:a16="http://schemas.microsoft.com/office/drawing/2014/main" id="{DA9A9892-4EC6-42AB-8EB6-45B81FDBC709}"/>
                </a:ext>
              </a:extLst>
            </p:cNvPr>
            <p:cNvSpPr/>
            <p:nvPr/>
          </p:nvSpPr>
          <p:spPr>
            <a:xfrm>
              <a:off x="2310199" y="1818966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35" y="1"/>
                  </a:moveTo>
                  <a:lnTo>
                    <a:pt x="42" y="1"/>
                  </a:lnTo>
                  <a:cubicBezTo>
                    <a:pt x="28" y="1"/>
                    <a:pt x="14" y="1"/>
                    <a:pt x="0" y="1"/>
                  </a:cubicBezTo>
                  <a:cubicBezTo>
                    <a:pt x="11" y="1"/>
                    <a:pt x="25" y="1"/>
                    <a:pt x="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5299;p53">
              <a:extLst>
                <a:ext uri="{FF2B5EF4-FFF2-40B4-BE49-F238E27FC236}">
                  <a16:creationId xmlns:a16="http://schemas.microsoft.com/office/drawing/2014/main" id="{28809D05-4F18-49B4-88DE-1D2B88E107DF}"/>
                </a:ext>
              </a:extLst>
            </p:cNvPr>
            <p:cNvSpPr/>
            <p:nvPr/>
          </p:nvSpPr>
          <p:spPr>
            <a:xfrm>
              <a:off x="2431555" y="1853331"/>
              <a:ext cx="57338" cy="63991"/>
            </a:xfrm>
            <a:custGeom>
              <a:avLst/>
              <a:gdLst/>
              <a:ahLst/>
              <a:cxnLst/>
              <a:rect l="l" t="t" r="r" b="b"/>
              <a:pathLst>
                <a:path w="4223" h="4713" extrusionOk="0">
                  <a:moveTo>
                    <a:pt x="2451" y="1"/>
                  </a:moveTo>
                  <a:lnTo>
                    <a:pt x="2318" y="74"/>
                  </a:lnTo>
                  <a:lnTo>
                    <a:pt x="2160" y="74"/>
                  </a:lnTo>
                  <a:lnTo>
                    <a:pt x="2160" y="445"/>
                  </a:lnTo>
                  <a:lnTo>
                    <a:pt x="1807" y="894"/>
                  </a:lnTo>
                  <a:lnTo>
                    <a:pt x="1659" y="1258"/>
                  </a:lnTo>
                  <a:lnTo>
                    <a:pt x="1673" y="1258"/>
                  </a:lnTo>
                  <a:cubicBezTo>
                    <a:pt x="1680" y="1257"/>
                    <a:pt x="1686" y="1256"/>
                    <a:pt x="1692" y="1256"/>
                  </a:cubicBezTo>
                  <a:cubicBezTo>
                    <a:pt x="1712" y="1256"/>
                    <a:pt x="1732" y="1260"/>
                    <a:pt x="1751" y="1268"/>
                  </a:cubicBezTo>
                  <a:cubicBezTo>
                    <a:pt x="1761" y="1272"/>
                    <a:pt x="1775" y="1279"/>
                    <a:pt x="1786" y="1282"/>
                  </a:cubicBezTo>
                  <a:lnTo>
                    <a:pt x="1789" y="1282"/>
                  </a:lnTo>
                  <a:cubicBezTo>
                    <a:pt x="1803" y="1293"/>
                    <a:pt x="1821" y="1303"/>
                    <a:pt x="1835" y="1317"/>
                  </a:cubicBezTo>
                  <a:cubicBezTo>
                    <a:pt x="1940" y="1412"/>
                    <a:pt x="2027" y="1611"/>
                    <a:pt x="2027" y="1713"/>
                  </a:cubicBezTo>
                  <a:cubicBezTo>
                    <a:pt x="2027" y="1804"/>
                    <a:pt x="1733" y="2819"/>
                    <a:pt x="1624" y="2903"/>
                  </a:cubicBezTo>
                  <a:lnTo>
                    <a:pt x="1617" y="2910"/>
                  </a:lnTo>
                  <a:lnTo>
                    <a:pt x="1614" y="2914"/>
                  </a:lnTo>
                  <a:lnTo>
                    <a:pt x="1610" y="2914"/>
                  </a:lnTo>
                  <a:cubicBezTo>
                    <a:pt x="1456" y="2994"/>
                    <a:pt x="445" y="3320"/>
                    <a:pt x="0" y="3456"/>
                  </a:cubicBezTo>
                  <a:cubicBezTo>
                    <a:pt x="119" y="3698"/>
                    <a:pt x="266" y="4006"/>
                    <a:pt x="417" y="4314"/>
                  </a:cubicBezTo>
                  <a:lnTo>
                    <a:pt x="441" y="4363"/>
                  </a:lnTo>
                  <a:lnTo>
                    <a:pt x="455" y="4391"/>
                  </a:lnTo>
                  <a:lnTo>
                    <a:pt x="609" y="4713"/>
                  </a:lnTo>
                  <a:cubicBezTo>
                    <a:pt x="634" y="4702"/>
                    <a:pt x="658" y="4688"/>
                    <a:pt x="683" y="4674"/>
                  </a:cubicBezTo>
                  <a:cubicBezTo>
                    <a:pt x="893" y="4555"/>
                    <a:pt x="1113" y="4548"/>
                    <a:pt x="1306" y="4545"/>
                  </a:cubicBezTo>
                  <a:cubicBezTo>
                    <a:pt x="1400" y="4545"/>
                    <a:pt x="1495" y="4534"/>
                    <a:pt x="1589" y="4517"/>
                  </a:cubicBezTo>
                  <a:cubicBezTo>
                    <a:pt x="1663" y="4496"/>
                    <a:pt x="1659" y="4478"/>
                    <a:pt x="1659" y="4398"/>
                  </a:cubicBezTo>
                  <a:cubicBezTo>
                    <a:pt x="1656" y="4317"/>
                    <a:pt x="1652" y="4202"/>
                    <a:pt x="1775" y="4100"/>
                  </a:cubicBezTo>
                  <a:cubicBezTo>
                    <a:pt x="1881" y="4012"/>
                    <a:pt x="2006" y="3993"/>
                    <a:pt x="2118" y="3993"/>
                  </a:cubicBezTo>
                  <a:cubicBezTo>
                    <a:pt x="2162" y="3993"/>
                    <a:pt x="2203" y="3996"/>
                    <a:pt x="2241" y="3999"/>
                  </a:cubicBezTo>
                  <a:cubicBezTo>
                    <a:pt x="2261" y="4002"/>
                    <a:pt x="2282" y="4004"/>
                    <a:pt x="2304" y="4004"/>
                  </a:cubicBezTo>
                  <a:cubicBezTo>
                    <a:pt x="2330" y="4004"/>
                    <a:pt x="2357" y="4001"/>
                    <a:pt x="2384" y="3995"/>
                  </a:cubicBezTo>
                  <a:cubicBezTo>
                    <a:pt x="2409" y="3981"/>
                    <a:pt x="2454" y="3894"/>
                    <a:pt x="2482" y="3831"/>
                  </a:cubicBezTo>
                  <a:cubicBezTo>
                    <a:pt x="2549" y="3694"/>
                    <a:pt x="2622" y="3544"/>
                    <a:pt x="2745" y="3491"/>
                  </a:cubicBezTo>
                  <a:cubicBezTo>
                    <a:pt x="2808" y="3470"/>
                    <a:pt x="2871" y="3453"/>
                    <a:pt x="2937" y="3442"/>
                  </a:cubicBezTo>
                  <a:cubicBezTo>
                    <a:pt x="3060" y="3421"/>
                    <a:pt x="3060" y="3414"/>
                    <a:pt x="3053" y="3386"/>
                  </a:cubicBezTo>
                  <a:cubicBezTo>
                    <a:pt x="3032" y="3243"/>
                    <a:pt x="3053" y="2619"/>
                    <a:pt x="3291" y="2574"/>
                  </a:cubicBezTo>
                  <a:cubicBezTo>
                    <a:pt x="3455" y="2542"/>
                    <a:pt x="3676" y="2378"/>
                    <a:pt x="3683" y="2325"/>
                  </a:cubicBezTo>
                  <a:cubicBezTo>
                    <a:pt x="3690" y="2259"/>
                    <a:pt x="3764" y="2157"/>
                    <a:pt x="3935" y="1944"/>
                  </a:cubicBezTo>
                  <a:cubicBezTo>
                    <a:pt x="4012" y="1853"/>
                    <a:pt x="4082" y="1758"/>
                    <a:pt x="4145" y="1660"/>
                  </a:cubicBezTo>
                  <a:cubicBezTo>
                    <a:pt x="4222" y="1527"/>
                    <a:pt x="4215" y="1492"/>
                    <a:pt x="4212" y="1485"/>
                  </a:cubicBezTo>
                  <a:cubicBezTo>
                    <a:pt x="4208" y="1478"/>
                    <a:pt x="4191" y="1468"/>
                    <a:pt x="4152" y="1461"/>
                  </a:cubicBezTo>
                  <a:cubicBezTo>
                    <a:pt x="3970" y="1433"/>
                    <a:pt x="3735" y="1027"/>
                    <a:pt x="3644" y="852"/>
                  </a:cubicBezTo>
                  <a:cubicBezTo>
                    <a:pt x="3630" y="831"/>
                    <a:pt x="3522" y="813"/>
                    <a:pt x="3445" y="799"/>
                  </a:cubicBezTo>
                  <a:cubicBezTo>
                    <a:pt x="3249" y="768"/>
                    <a:pt x="2986" y="722"/>
                    <a:pt x="2748" y="533"/>
                  </a:cubicBezTo>
                  <a:cubicBezTo>
                    <a:pt x="2619" y="435"/>
                    <a:pt x="2521" y="260"/>
                    <a:pt x="24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5300;p53">
              <a:extLst>
                <a:ext uri="{FF2B5EF4-FFF2-40B4-BE49-F238E27FC236}">
                  <a16:creationId xmlns:a16="http://schemas.microsoft.com/office/drawing/2014/main" id="{AADD7E97-F94E-4CF7-91D0-1824DA455BB5}"/>
                </a:ext>
              </a:extLst>
            </p:cNvPr>
            <p:cNvSpPr/>
            <p:nvPr/>
          </p:nvSpPr>
          <p:spPr>
            <a:xfrm>
              <a:off x="2455845" y="1870778"/>
              <a:ext cx="625" cy="489"/>
            </a:xfrm>
            <a:custGeom>
              <a:avLst/>
              <a:gdLst/>
              <a:ahLst/>
              <a:cxnLst/>
              <a:rect l="l" t="t" r="r" b="b"/>
              <a:pathLst>
                <a:path w="46" h="36" extrusionOk="0">
                  <a:moveTo>
                    <a:pt x="0" y="1"/>
                  </a:moveTo>
                  <a:cubicBezTo>
                    <a:pt x="18" y="11"/>
                    <a:pt x="32" y="22"/>
                    <a:pt x="46" y="36"/>
                  </a:cubicBezTo>
                  <a:cubicBezTo>
                    <a:pt x="32" y="22"/>
                    <a:pt x="18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5301;p53">
              <a:extLst>
                <a:ext uri="{FF2B5EF4-FFF2-40B4-BE49-F238E27FC236}">
                  <a16:creationId xmlns:a16="http://schemas.microsoft.com/office/drawing/2014/main" id="{F5FD8BDF-5075-4D1A-970D-64180CA2ADF8}"/>
                </a:ext>
              </a:extLst>
            </p:cNvPr>
            <p:cNvSpPr/>
            <p:nvPr/>
          </p:nvSpPr>
          <p:spPr>
            <a:xfrm>
              <a:off x="2453550" y="189278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5302;p53">
              <a:extLst>
                <a:ext uri="{FF2B5EF4-FFF2-40B4-BE49-F238E27FC236}">
                  <a16:creationId xmlns:a16="http://schemas.microsoft.com/office/drawing/2014/main" id="{D74281BB-F5D4-4CC9-A041-894DCF603728}"/>
                </a:ext>
              </a:extLst>
            </p:cNvPr>
            <p:cNvSpPr/>
            <p:nvPr/>
          </p:nvSpPr>
          <p:spPr>
            <a:xfrm>
              <a:off x="2455791" y="1870737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5303;p53">
              <a:extLst>
                <a:ext uri="{FF2B5EF4-FFF2-40B4-BE49-F238E27FC236}">
                  <a16:creationId xmlns:a16="http://schemas.microsoft.com/office/drawing/2014/main" id="{26F58C9B-03EC-4494-B215-EB262B95362C}"/>
                </a:ext>
              </a:extLst>
            </p:cNvPr>
            <p:cNvSpPr/>
            <p:nvPr/>
          </p:nvSpPr>
          <p:spPr>
            <a:xfrm>
              <a:off x="2453414" y="189288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5304;p53">
              <a:extLst>
                <a:ext uri="{FF2B5EF4-FFF2-40B4-BE49-F238E27FC236}">
                  <a16:creationId xmlns:a16="http://schemas.microsoft.com/office/drawing/2014/main" id="{E254D0C6-DC4A-424C-B731-4AAC191C71ED}"/>
                </a:ext>
              </a:extLst>
            </p:cNvPr>
            <p:cNvSpPr/>
            <p:nvPr/>
          </p:nvSpPr>
          <p:spPr>
            <a:xfrm>
              <a:off x="2454270" y="1870357"/>
              <a:ext cx="1059" cy="204"/>
            </a:xfrm>
            <a:custGeom>
              <a:avLst/>
              <a:gdLst/>
              <a:ahLst/>
              <a:cxnLst/>
              <a:rect l="l" t="t" r="r" b="b"/>
              <a:pathLst>
                <a:path w="78" h="15" extrusionOk="0">
                  <a:moveTo>
                    <a:pt x="78" y="14"/>
                  </a:moveTo>
                  <a:cubicBezTo>
                    <a:pt x="53" y="4"/>
                    <a:pt x="25" y="0"/>
                    <a:pt x="0" y="4"/>
                  </a:cubicBezTo>
                  <a:lnTo>
                    <a:pt x="0" y="4"/>
                  </a:lnTo>
                  <a:cubicBezTo>
                    <a:pt x="25" y="0"/>
                    <a:pt x="53" y="4"/>
                    <a:pt x="78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5305;p53">
              <a:extLst>
                <a:ext uri="{FF2B5EF4-FFF2-40B4-BE49-F238E27FC236}">
                  <a16:creationId xmlns:a16="http://schemas.microsoft.com/office/drawing/2014/main" id="{1C7016AF-B566-427D-9E11-6E8405B9B96E}"/>
                </a:ext>
              </a:extLst>
            </p:cNvPr>
            <p:cNvSpPr/>
            <p:nvPr/>
          </p:nvSpPr>
          <p:spPr>
            <a:xfrm>
              <a:off x="2422037" y="1845619"/>
              <a:ext cx="5961" cy="9912"/>
            </a:xfrm>
            <a:custGeom>
              <a:avLst/>
              <a:gdLst/>
              <a:ahLst/>
              <a:cxnLst/>
              <a:rect l="l" t="t" r="r" b="b"/>
              <a:pathLst>
                <a:path w="439" h="730" extrusionOk="0">
                  <a:moveTo>
                    <a:pt x="266" y="0"/>
                  </a:moveTo>
                  <a:cubicBezTo>
                    <a:pt x="243" y="0"/>
                    <a:pt x="221" y="9"/>
                    <a:pt x="204" y="26"/>
                  </a:cubicBezTo>
                  <a:cubicBezTo>
                    <a:pt x="88" y="114"/>
                    <a:pt x="15" y="383"/>
                    <a:pt x="15" y="474"/>
                  </a:cubicBezTo>
                  <a:cubicBezTo>
                    <a:pt x="15" y="492"/>
                    <a:pt x="8" y="509"/>
                    <a:pt x="1" y="523"/>
                  </a:cubicBezTo>
                  <a:lnTo>
                    <a:pt x="8" y="537"/>
                  </a:lnTo>
                  <a:lnTo>
                    <a:pt x="11" y="548"/>
                  </a:lnTo>
                  <a:cubicBezTo>
                    <a:pt x="22" y="569"/>
                    <a:pt x="36" y="586"/>
                    <a:pt x="53" y="607"/>
                  </a:cubicBezTo>
                  <a:lnTo>
                    <a:pt x="57" y="614"/>
                  </a:lnTo>
                  <a:cubicBezTo>
                    <a:pt x="64" y="621"/>
                    <a:pt x="71" y="628"/>
                    <a:pt x="74" y="635"/>
                  </a:cubicBezTo>
                  <a:lnTo>
                    <a:pt x="78" y="639"/>
                  </a:lnTo>
                  <a:cubicBezTo>
                    <a:pt x="88" y="646"/>
                    <a:pt x="95" y="653"/>
                    <a:pt x="102" y="660"/>
                  </a:cubicBezTo>
                  <a:cubicBezTo>
                    <a:pt x="109" y="667"/>
                    <a:pt x="116" y="674"/>
                    <a:pt x="127" y="677"/>
                  </a:cubicBezTo>
                  <a:lnTo>
                    <a:pt x="130" y="681"/>
                  </a:lnTo>
                  <a:cubicBezTo>
                    <a:pt x="137" y="684"/>
                    <a:pt x="144" y="691"/>
                    <a:pt x="151" y="695"/>
                  </a:cubicBezTo>
                  <a:cubicBezTo>
                    <a:pt x="162" y="698"/>
                    <a:pt x="169" y="702"/>
                    <a:pt x="176" y="709"/>
                  </a:cubicBezTo>
                  <a:lnTo>
                    <a:pt x="200" y="716"/>
                  </a:lnTo>
                  <a:lnTo>
                    <a:pt x="204" y="716"/>
                  </a:lnTo>
                  <a:cubicBezTo>
                    <a:pt x="221" y="719"/>
                    <a:pt x="239" y="726"/>
                    <a:pt x="253" y="726"/>
                  </a:cubicBezTo>
                  <a:lnTo>
                    <a:pt x="277" y="730"/>
                  </a:lnTo>
                  <a:lnTo>
                    <a:pt x="284" y="730"/>
                  </a:lnTo>
                  <a:cubicBezTo>
                    <a:pt x="284" y="688"/>
                    <a:pt x="295" y="642"/>
                    <a:pt x="316" y="607"/>
                  </a:cubicBezTo>
                  <a:cubicBezTo>
                    <a:pt x="393" y="488"/>
                    <a:pt x="439" y="229"/>
                    <a:pt x="383" y="93"/>
                  </a:cubicBezTo>
                  <a:cubicBezTo>
                    <a:pt x="369" y="51"/>
                    <a:pt x="337" y="16"/>
                    <a:pt x="295" y="5"/>
                  </a:cubicBezTo>
                  <a:cubicBezTo>
                    <a:pt x="286" y="2"/>
                    <a:pt x="276" y="0"/>
                    <a:pt x="26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5306;p53">
              <a:extLst>
                <a:ext uri="{FF2B5EF4-FFF2-40B4-BE49-F238E27FC236}">
                  <a16:creationId xmlns:a16="http://schemas.microsoft.com/office/drawing/2014/main" id="{83E63569-FB4A-46BC-AB48-BE6BDB79E719}"/>
                </a:ext>
              </a:extLst>
            </p:cNvPr>
            <p:cNvSpPr/>
            <p:nvPr/>
          </p:nvSpPr>
          <p:spPr>
            <a:xfrm>
              <a:off x="2425553" y="1855571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5307;p53">
              <a:extLst>
                <a:ext uri="{FF2B5EF4-FFF2-40B4-BE49-F238E27FC236}">
                  <a16:creationId xmlns:a16="http://schemas.microsoft.com/office/drawing/2014/main" id="{B2BC62E0-034B-45D9-B8AF-DAAB0C943DFC}"/>
                </a:ext>
              </a:extLst>
            </p:cNvPr>
            <p:cNvSpPr/>
            <p:nvPr/>
          </p:nvSpPr>
          <p:spPr>
            <a:xfrm>
              <a:off x="2422852" y="1853956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1"/>
                  </a:moveTo>
                  <a:cubicBezTo>
                    <a:pt x="11" y="14"/>
                    <a:pt x="4" y="7"/>
                    <a:pt x="0" y="0"/>
                  </a:cubicBezTo>
                  <a:cubicBezTo>
                    <a:pt x="4" y="7"/>
                    <a:pt x="11" y="14"/>
                    <a:pt x="18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5308;p53">
              <a:extLst>
                <a:ext uri="{FF2B5EF4-FFF2-40B4-BE49-F238E27FC236}">
                  <a16:creationId xmlns:a16="http://schemas.microsoft.com/office/drawing/2014/main" id="{F4AAA8B8-D333-40C9-A155-540000CE7C1E}"/>
                </a:ext>
              </a:extLst>
            </p:cNvPr>
            <p:cNvSpPr/>
            <p:nvPr/>
          </p:nvSpPr>
          <p:spPr>
            <a:xfrm>
              <a:off x="2422037" y="185276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"/>
                  </a:moveTo>
                  <a:lnTo>
                    <a:pt x="8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5309;p53">
              <a:extLst>
                <a:ext uri="{FF2B5EF4-FFF2-40B4-BE49-F238E27FC236}">
                  <a16:creationId xmlns:a16="http://schemas.microsoft.com/office/drawing/2014/main" id="{D5078FC8-CDBF-4285-832C-AB786258D8DC}"/>
                </a:ext>
              </a:extLst>
            </p:cNvPr>
            <p:cNvSpPr/>
            <p:nvPr/>
          </p:nvSpPr>
          <p:spPr>
            <a:xfrm>
              <a:off x="2422186" y="1853046"/>
              <a:ext cx="584" cy="869"/>
            </a:xfrm>
            <a:custGeom>
              <a:avLst/>
              <a:gdLst/>
              <a:ahLst/>
              <a:cxnLst/>
              <a:rect l="l" t="t" r="r" b="b"/>
              <a:pathLst>
                <a:path w="43" h="64" extrusionOk="0">
                  <a:moveTo>
                    <a:pt x="42" y="64"/>
                  </a:moveTo>
                  <a:cubicBezTo>
                    <a:pt x="28" y="43"/>
                    <a:pt x="14" y="22"/>
                    <a:pt x="0" y="1"/>
                  </a:cubicBezTo>
                  <a:cubicBezTo>
                    <a:pt x="14" y="22"/>
                    <a:pt x="28" y="43"/>
                    <a:pt x="42" y="6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5310;p53">
              <a:extLst>
                <a:ext uri="{FF2B5EF4-FFF2-40B4-BE49-F238E27FC236}">
                  <a16:creationId xmlns:a16="http://schemas.microsoft.com/office/drawing/2014/main" id="{0710B7E4-3EAC-487C-9D27-BE76A583839A}"/>
                </a:ext>
              </a:extLst>
            </p:cNvPr>
            <p:cNvSpPr/>
            <p:nvPr/>
          </p:nvSpPr>
          <p:spPr>
            <a:xfrm>
              <a:off x="2425988" y="185561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5311;p53">
              <a:extLst>
                <a:ext uri="{FF2B5EF4-FFF2-40B4-BE49-F238E27FC236}">
                  <a16:creationId xmlns:a16="http://schemas.microsoft.com/office/drawing/2014/main" id="{4446FA75-0AA6-4A28-AD45-4C785BC7C26D}"/>
                </a:ext>
              </a:extLst>
            </p:cNvPr>
            <p:cNvSpPr/>
            <p:nvPr/>
          </p:nvSpPr>
          <p:spPr>
            <a:xfrm>
              <a:off x="2424508" y="1855286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5312;p53">
              <a:extLst>
                <a:ext uri="{FF2B5EF4-FFF2-40B4-BE49-F238E27FC236}">
                  <a16:creationId xmlns:a16="http://schemas.microsoft.com/office/drawing/2014/main" id="{EAA76698-C42C-4517-A7AC-550BBA0A94F8}"/>
                </a:ext>
              </a:extLst>
            </p:cNvPr>
            <p:cNvSpPr/>
            <p:nvPr/>
          </p:nvSpPr>
          <p:spPr>
            <a:xfrm>
              <a:off x="2424141" y="1855096"/>
              <a:ext cx="380" cy="149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0" y="0"/>
                  </a:moveTo>
                  <a:cubicBezTo>
                    <a:pt x="10" y="4"/>
                    <a:pt x="17" y="7"/>
                    <a:pt x="28" y="11"/>
                  </a:cubicBezTo>
                  <a:cubicBezTo>
                    <a:pt x="21" y="7"/>
                    <a:pt x="1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5313;p53">
              <a:extLst>
                <a:ext uri="{FF2B5EF4-FFF2-40B4-BE49-F238E27FC236}">
                  <a16:creationId xmlns:a16="http://schemas.microsoft.com/office/drawing/2014/main" id="{3F6EE0BB-87EC-4C7C-95F7-B426DB6E047C}"/>
                </a:ext>
              </a:extLst>
            </p:cNvPr>
            <p:cNvSpPr/>
            <p:nvPr/>
          </p:nvSpPr>
          <p:spPr>
            <a:xfrm>
              <a:off x="2423137" y="1854281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25" y="25"/>
                  </a:moveTo>
                  <a:cubicBezTo>
                    <a:pt x="14" y="18"/>
                    <a:pt x="7" y="11"/>
                    <a:pt x="0" y="1"/>
                  </a:cubicBezTo>
                  <a:cubicBezTo>
                    <a:pt x="7" y="11"/>
                    <a:pt x="14" y="18"/>
                    <a:pt x="25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5314;p53">
              <a:extLst>
                <a:ext uri="{FF2B5EF4-FFF2-40B4-BE49-F238E27FC236}">
                  <a16:creationId xmlns:a16="http://schemas.microsoft.com/office/drawing/2014/main" id="{9236D7C9-71D1-40B0-81D3-B771E182ED8E}"/>
                </a:ext>
              </a:extLst>
            </p:cNvPr>
            <p:cNvSpPr/>
            <p:nvPr/>
          </p:nvSpPr>
          <p:spPr>
            <a:xfrm>
              <a:off x="2423843" y="1854906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4"/>
                  </a:moveTo>
                  <a:cubicBezTo>
                    <a:pt x="15" y="7"/>
                    <a:pt x="8" y="4"/>
                    <a:pt x="1" y="0"/>
                  </a:cubicBezTo>
                  <a:cubicBezTo>
                    <a:pt x="8" y="4"/>
                    <a:pt x="15" y="7"/>
                    <a:pt x="22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5315;p53">
              <a:extLst>
                <a:ext uri="{FF2B5EF4-FFF2-40B4-BE49-F238E27FC236}">
                  <a16:creationId xmlns:a16="http://schemas.microsoft.com/office/drawing/2014/main" id="{B376CC0B-B329-4690-89AA-1765F05B91F1}"/>
                </a:ext>
              </a:extLst>
            </p:cNvPr>
            <p:cNvSpPr/>
            <p:nvPr/>
          </p:nvSpPr>
          <p:spPr>
            <a:xfrm>
              <a:off x="2423422" y="1854621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18"/>
                  </a:moveTo>
                  <a:cubicBezTo>
                    <a:pt x="18" y="11"/>
                    <a:pt x="11" y="4"/>
                    <a:pt x="0" y="0"/>
                  </a:cubicBezTo>
                  <a:cubicBezTo>
                    <a:pt x="11" y="4"/>
                    <a:pt x="18" y="11"/>
                    <a:pt x="2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5316;p53">
              <a:extLst>
                <a:ext uri="{FF2B5EF4-FFF2-40B4-BE49-F238E27FC236}">
                  <a16:creationId xmlns:a16="http://schemas.microsoft.com/office/drawing/2014/main" id="{6A3CBFAE-F358-426C-B3C0-C9B623CF8EFC}"/>
                </a:ext>
              </a:extLst>
            </p:cNvPr>
            <p:cNvSpPr/>
            <p:nvPr/>
          </p:nvSpPr>
          <p:spPr>
            <a:xfrm>
              <a:off x="2424847" y="1855381"/>
              <a:ext cx="720" cy="204"/>
            </a:xfrm>
            <a:custGeom>
              <a:avLst/>
              <a:gdLst/>
              <a:ahLst/>
              <a:cxnLst/>
              <a:rect l="l" t="t" r="r" b="b"/>
              <a:pathLst>
                <a:path w="53" h="15" extrusionOk="0">
                  <a:moveTo>
                    <a:pt x="53" y="14"/>
                  </a:moveTo>
                  <a:cubicBezTo>
                    <a:pt x="35" y="11"/>
                    <a:pt x="18" y="7"/>
                    <a:pt x="0" y="0"/>
                  </a:cubicBezTo>
                  <a:cubicBezTo>
                    <a:pt x="18" y="7"/>
                    <a:pt x="35" y="11"/>
                    <a:pt x="53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5317;p53">
              <a:extLst>
                <a:ext uri="{FF2B5EF4-FFF2-40B4-BE49-F238E27FC236}">
                  <a16:creationId xmlns:a16="http://schemas.microsoft.com/office/drawing/2014/main" id="{2EFF8C78-9EF8-47E7-A719-03356FC5D06C}"/>
                </a:ext>
              </a:extLst>
            </p:cNvPr>
            <p:cNvSpPr/>
            <p:nvPr/>
          </p:nvSpPr>
          <p:spPr>
            <a:xfrm>
              <a:off x="2431365" y="1843827"/>
              <a:ext cx="33048" cy="26544"/>
            </a:xfrm>
            <a:custGeom>
              <a:avLst/>
              <a:gdLst/>
              <a:ahLst/>
              <a:cxnLst/>
              <a:rect l="l" t="t" r="r" b="b"/>
              <a:pathLst>
                <a:path w="2434" h="1955" extrusionOk="0">
                  <a:moveTo>
                    <a:pt x="2332" y="1"/>
                  </a:moveTo>
                  <a:cubicBezTo>
                    <a:pt x="2216" y="71"/>
                    <a:pt x="1905" y="410"/>
                    <a:pt x="1765" y="687"/>
                  </a:cubicBezTo>
                  <a:cubicBezTo>
                    <a:pt x="1602" y="1000"/>
                    <a:pt x="1194" y="1222"/>
                    <a:pt x="815" y="1222"/>
                  </a:cubicBezTo>
                  <a:cubicBezTo>
                    <a:pt x="762" y="1222"/>
                    <a:pt x="709" y="1217"/>
                    <a:pt x="658" y="1208"/>
                  </a:cubicBezTo>
                  <a:cubicBezTo>
                    <a:pt x="593" y="1196"/>
                    <a:pt x="535" y="1191"/>
                    <a:pt x="484" y="1191"/>
                  </a:cubicBezTo>
                  <a:cubicBezTo>
                    <a:pt x="286" y="1191"/>
                    <a:pt x="186" y="1270"/>
                    <a:pt x="109" y="1331"/>
                  </a:cubicBezTo>
                  <a:cubicBezTo>
                    <a:pt x="91" y="1345"/>
                    <a:pt x="74" y="1355"/>
                    <a:pt x="60" y="1366"/>
                  </a:cubicBezTo>
                  <a:cubicBezTo>
                    <a:pt x="42" y="1380"/>
                    <a:pt x="21" y="1387"/>
                    <a:pt x="0" y="1387"/>
                  </a:cubicBezTo>
                  <a:cubicBezTo>
                    <a:pt x="4" y="1397"/>
                    <a:pt x="7" y="1405"/>
                    <a:pt x="11" y="1412"/>
                  </a:cubicBezTo>
                  <a:lnTo>
                    <a:pt x="18" y="1426"/>
                  </a:lnTo>
                  <a:cubicBezTo>
                    <a:pt x="21" y="1440"/>
                    <a:pt x="28" y="1454"/>
                    <a:pt x="35" y="1468"/>
                  </a:cubicBezTo>
                  <a:lnTo>
                    <a:pt x="42" y="1478"/>
                  </a:lnTo>
                  <a:cubicBezTo>
                    <a:pt x="49" y="1489"/>
                    <a:pt x="53" y="1499"/>
                    <a:pt x="60" y="1510"/>
                  </a:cubicBezTo>
                  <a:lnTo>
                    <a:pt x="70" y="1527"/>
                  </a:lnTo>
                  <a:lnTo>
                    <a:pt x="88" y="1552"/>
                  </a:lnTo>
                  <a:lnTo>
                    <a:pt x="98" y="1566"/>
                  </a:lnTo>
                  <a:lnTo>
                    <a:pt x="112" y="1587"/>
                  </a:lnTo>
                  <a:lnTo>
                    <a:pt x="126" y="1601"/>
                  </a:lnTo>
                  <a:lnTo>
                    <a:pt x="144" y="1625"/>
                  </a:lnTo>
                  <a:lnTo>
                    <a:pt x="154" y="1636"/>
                  </a:lnTo>
                  <a:lnTo>
                    <a:pt x="175" y="1660"/>
                  </a:lnTo>
                  <a:lnTo>
                    <a:pt x="182" y="1667"/>
                  </a:lnTo>
                  <a:lnTo>
                    <a:pt x="210" y="1695"/>
                  </a:lnTo>
                  <a:lnTo>
                    <a:pt x="221" y="1706"/>
                  </a:lnTo>
                  <a:lnTo>
                    <a:pt x="238" y="1723"/>
                  </a:lnTo>
                  <a:lnTo>
                    <a:pt x="249" y="1734"/>
                  </a:lnTo>
                  <a:lnTo>
                    <a:pt x="263" y="1748"/>
                  </a:lnTo>
                  <a:lnTo>
                    <a:pt x="277" y="1755"/>
                  </a:lnTo>
                  <a:lnTo>
                    <a:pt x="291" y="1765"/>
                  </a:lnTo>
                  <a:lnTo>
                    <a:pt x="298" y="1776"/>
                  </a:lnTo>
                  <a:lnTo>
                    <a:pt x="312" y="1786"/>
                  </a:lnTo>
                  <a:lnTo>
                    <a:pt x="319" y="1790"/>
                  </a:lnTo>
                  <a:lnTo>
                    <a:pt x="336" y="1800"/>
                  </a:lnTo>
                  <a:lnTo>
                    <a:pt x="340" y="1804"/>
                  </a:lnTo>
                  <a:lnTo>
                    <a:pt x="350" y="1811"/>
                  </a:lnTo>
                  <a:cubicBezTo>
                    <a:pt x="434" y="1832"/>
                    <a:pt x="518" y="1849"/>
                    <a:pt x="602" y="1856"/>
                  </a:cubicBezTo>
                  <a:cubicBezTo>
                    <a:pt x="833" y="1888"/>
                    <a:pt x="1183" y="1926"/>
                    <a:pt x="1425" y="1947"/>
                  </a:cubicBezTo>
                  <a:lnTo>
                    <a:pt x="1540" y="1954"/>
                  </a:lnTo>
                  <a:lnTo>
                    <a:pt x="1709" y="1527"/>
                  </a:lnTo>
                  <a:lnTo>
                    <a:pt x="2048" y="1100"/>
                  </a:lnTo>
                  <a:lnTo>
                    <a:pt x="2048" y="645"/>
                  </a:lnTo>
                  <a:lnTo>
                    <a:pt x="2304" y="645"/>
                  </a:lnTo>
                  <a:lnTo>
                    <a:pt x="2433" y="568"/>
                  </a:lnTo>
                  <a:cubicBezTo>
                    <a:pt x="2405" y="445"/>
                    <a:pt x="2388" y="319"/>
                    <a:pt x="2370" y="218"/>
                  </a:cubicBezTo>
                  <a:cubicBezTo>
                    <a:pt x="2360" y="137"/>
                    <a:pt x="2346" y="50"/>
                    <a:pt x="23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5318;p53">
              <a:extLst>
                <a:ext uri="{FF2B5EF4-FFF2-40B4-BE49-F238E27FC236}">
                  <a16:creationId xmlns:a16="http://schemas.microsoft.com/office/drawing/2014/main" id="{C0CBBEA9-E37F-430C-B29B-9381CF82D0FF}"/>
                </a:ext>
              </a:extLst>
            </p:cNvPr>
            <p:cNvSpPr/>
            <p:nvPr/>
          </p:nvSpPr>
          <p:spPr>
            <a:xfrm>
              <a:off x="2435682" y="1868117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8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5319;p53">
              <a:extLst>
                <a:ext uri="{FF2B5EF4-FFF2-40B4-BE49-F238E27FC236}">
                  <a16:creationId xmlns:a16="http://schemas.microsoft.com/office/drawing/2014/main" id="{3D56B05D-5F99-4CF0-ABB2-9410D43828D2}"/>
                </a:ext>
              </a:extLst>
            </p:cNvPr>
            <p:cNvSpPr/>
            <p:nvPr/>
          </p:nvSpPr>
          <p:spPr>
            <a:xfrm>
              <a:off x="2432695" y="1865035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5320;p53">
              <a:extLst>
                <a:ext uri="{FF2B5EF4-FFF2-40B4-BE49-F238E27FC236}">
                  <a16:creationId xmlns:a16="http://schemas.microsoft.com/office/drawing/2014/main" id="{5959E805-6DCB-4C7F-AB10-E7B92E06EEAD}"/>
                </a:ext>
              </a:extLst>
            </p:cNvPr>
            <p:cNvSpPr/>
            <p:nvPr/>
          </p:nvSpPr>
          <p:spPr>
            <a:xfrm>
              <a:off x="2435397" y="186788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5321;p53">
              <a:extLst>
                <a:ext uri="{FF2B5EF4-FFF2-40B4-BE49-F238E27FC236}">
                  <a16:creationId xmlns:a16="http://schemas.microsoft.com/office/drawing/2014/main" id="{2A1978FD-9F53-424D-A095-4FF2D1FF7446}"/>
                </a:ext>
              </a:extLst>
            </p:cNvPr>
            <p:cNvSpPr/>
            <p:nvPr/>
          </p:nvSpPr>
          <p:spPr>
            <a:xfrm>
              <a:off x="2439538" y="1869027"/>
              <a:ext cx="11174" cy="1249"/>
            </a:xfrm>
            <a:custGeom>
              <a:avLst/>
              <a:gdLst/>
              <a:ahLst/>
              <a:cxnLst/>
              <a:rect l="l" t="t" r="r" b="b"/>
              <a:pathLst>
                <a:path w="823" h="92" extrusionOk="0">
                  <a:moveTo>
                    <a:pt x="0" y="0"/>
                  </a:moveTo>
                  <a:lnTo>
                    <a:pt x="0" y="0"/>
                  </a:lnTo>
                  <a:cubicBezTo>
                    <a:pt x="231" y="32"/>
                    <a:pt x="571" y="70"/>
                    <a:pt x="823" y="91"/>
                  </a:cubicBezTo>
                  <a:cubicBezTo>
                    <a:pt x="581" y="70"/>
                    <a:pt x="235" y="3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5322;p53">
              <a:extLst>
                <a:ext uri="{FF2B5EF4-FFF2-40B4-BE49-F238E27FC236}">
                  <a16:creationId xmlns:a16="http://schemas.microsoft.com/office/drawing/2014/main" id="{606DEC95-F5CA-47AD-987E-83D3532CCAFA}"/>
                </a:ext>
              </a:extLst>
            </p:cNvPr>
            <p:cNvSpPr/>
            <p:nvPr/>
          </p:nvSpPr>
          <p:spPr>
            <a:xfrm>
              <a:off x="2435967" y="186826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11"/>
                  </a:moveTo>
                  <a:lnTo>
                    <a:pt x="11" y="1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5323;p53">
              <a:extLst>
                <a:ext uri="{FF2B5EF4-FFF2-40B4-BE49-F238E27FC236}">
                  <a16:creationId xmlns:a16="http://schemas.microsoft.com/office/drawing/2014/main" id="{9A7F349A-AD3D-4DC2-BCDA-91DD27CB1A68}"/>
                </a:ext>
              </a:extLst>
            </p:cNvPr>
            <p:cNvSpPr/>
            <p:nvPr/>
          </p:nvSpPr>
          <p:spPr>
            <a:xfrm>
              <a:off x="2432315" y="1864505"/>
              <a:ext cx="244" cy="353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1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5324;p53">
              <a:extLst>
                <a:ext uri="{FF2B5EF4-FFF2-40B4-BE49-F238E27FC236}">
                  <a16:creationId xmlns:a16="http://schemas.microsoft.com/office/drawing/2014/main" id="{E56257B9-AFE5-4AE4-B3EE-AC46BCDD260A}"/>
                </a:ext>
              </a:extLst>
            </p:cNvPr>
            <p:cNvSpPr/>
            <p:nvPr/>
          </p:nvSpPr>
          <p:spPr>
            <a:xfrm>
              <a:off x="2431365" y="1862645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0" y="1"/>
                  </a:moveTo>
                  <a:cubicBezTo>
                    <a:pt x="4" y="8"/>
                    <a:pt x="7" y="15"/>
                    <a:pt x="11" y="26"/>
                  </a:cubicBezTo>
                  <a:cubicBezTo>
                    <a:pt x="7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5325;p53">
              <a:extLst>
                <a:ext uri="{FF2B5EF4-FFF2-40B4-BE49-F238E27FC236}">
                  <a16:creationId xmlns:a16="http://schemas.microsoft.com/office/drawing/2014/main" id="{DA6E0A13-7DFA-4D24-8290-BDE1DB05A3AB}"/>
                </a:ext>
              </a:extLst>
            </p:cNvPr>
            <p:cNvSpPr/>
            <p:nvPr/>
          </p:nvSpPr>
          <p:spPr>
            <a:xfrm>
              <a:off x="2435071" y="1867601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5326;p53">
              <a:extLst>
                <a:ext uri="{FF2B5EF4-FFF2-40B4-BE49-F238E27FC236}">
                  <a16:creationId xmlns:a16="http://schemas.microsoft.com/office/drawing/2014/main" id="{489EDCF4-2333-4B1E-9569-F64E0C801A8C}"/>
                </a:ext>
              </a:extLst>
            </p:cNvPr>
            <p:cNvSpPr/>
            <p:nvPr/>
          </p:nvSpPr>
          <p:spPr>
            <a:xfrm>
              <a:off x="2433021" y="1865551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5327;p53">
              <a:extLst>
                <a:ext uri="{FF2B5EF4-FFF2-40B4-BE49-F238E27FC236}">
                  <a16:creationId xmlns:a16="http://schemas.microsoft.com/office/drawing/2014/main" id="{4997AC2B-8012-438C-BD8F-FCBEACD6A8FA}"/>
                </a:ext>
              </a:extLst>
            </p:cNvPr>
            <p:cNvSpPr/>
            <p:nvPr/>
          </p:nvSpPr>
          <p:spPr>
            <a:xfrm>
              <a:off x="2434732" y="186731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5328;p53">
              <a:extLst>
                <a:ext uri="{FF2B5EF4-FFF2-40B4-BE49-F238E27FC236}">
                  <a16:creationId xmlns:a16="http://schemas.microsoft.com/office/drawing/2014/main" id="{FCC48488-C5DC-4212-BB3B-29FCFA2181CB}"/>
                </a:ext>
              </a:extLst>
            </p:cNvPr>
            <p:cNvSpPr/>
            <p:nvPr/>
          </p:nvSpPr>
          <p:spPr>
            <a:xfrm>
              <a:off x="2433456" y="1865985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1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5329;p53">
              <a:extLst>
                <a:ext uri="{FF2B5EF4-FFF2-40B4-BE49-F238E27FC236}">
                  <a16:creationId xmlns:a16="http://schemas.microsoft.com/office/drawing/2014/main" id="{57EC4F8D-2285-4396-B97F-F60101CAF823}"/>
                </a:ext>
              </a:extLst>
            </p:cNvPr>
            <p:cNvSpPr/>
            <p:nvPr/>
          </p:nvSpPr>
          <p:spPr>
            <a:xfrm>
              <a:off x="2434352" y="1866936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8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5330;p53">
              <a:extLst>
                <a:ext uri="{FF2B5EF4-FFF2-40B4-BE49-F238E27FC236}">
                  <a16:creationId xmlns:a16="http://schemas.microsoft.com/office/drawing/2014/main" id="{22F58C44-F600-40FE-A482-A3926B27B7AD}"/>
                </a:ext>
              </a:extLst>
            </p:cNvPr>
            <p:cNvSpPr/>
            <p:nvPr/>
          </p:nvSpPr>
          <p:spPr>
            <a:xfrm>
              <a:off x="2431935" y="1863840"/>
              <a:ext cx="244" cy="448"/>
            </a:xfrm>
            <a:custGeom>
              <a:avLst/>
              <a:gdLst/>
              <a:ahLst/>
              <a:cxnLst/>
              <a:rect l="l" t="t" r="r" b="b"/>
              <a:pathLst>
                <a:path w="18" h="33" extrusionOk="0">
                  <a:moveTo>
                    <a:pt x="18" y="32"/>
                  </a:moveTo>
                  <a:cubicBezTo>
                    <a:pt x="11" y="22"/>
                    <a:pt x="7" y="11"/>
                    <a:pt x="0" y="1"/>
                  </a:cubicBezTo>
                  <a:cubicBezTo>
                    <a:pt x="7" y="11"/>
                    <a:pt x="11" y="22"/>
                    <a:pt x="1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5331;p53">
              <a:extLst>
                <a:ext uri="{FF2B5EF4-FFF2-40B4-BE49-F238E27FC236}">
                  <a16:creationId xmlns:a16="http://schemas.microsoft.com/office/drawing/2014/main" id="{04DDC6ED-C412-4324-AAEB-9A66C033C0FA}"/>
                </a:ext>
              </a:extLst>
            </p:cNvPr>
            <p:cNvSpPr/>
            <p:nvPr/>
          </p:nvSpPr>
          <p:spPr>
            <a:xfrm>
              <a:off x="2433836" y="1866460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2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5332;p53">
              <a:extLst>
                <a:ext uri="{FF2B5EF4-FFF2-40B4-BE49-F238E27FC236}">
                  <a16:creationId xmlns:a16="http://schemas.microsoft.com/office/drawing/2014/main" id="{4B3FAE0C-CC01-4289-B3FF-53F128FC07B4}"/>
                </a:ext>
              </a:extLst>
            </p:cNvPr>
            <p:cNvSpPr/>
            <p:nvPr/>
          </p:nvSpPr>
          <p:spPr>
            <a:xfrm>
              <a:off x="2431595" y="1863134"/>
              <a:ext cx="258" cy="625"/>
            </a:xfrm>
            <a:custGeom>
              <a:avLst/>
              <a:gdLst/>
              <a:ahLst/>
              <a:cxnLst/>
              <a:rect l="l" t="t" r="r" b="b"/>
              <a:pathLst>
                <a:path w="19" h="46" extrusionOk="0">
                  <a:moveTo>
                    <a:pt x="18" y="46"/>
                  </a:moveTo>
                  <a:cubicBezTo>
                    <a:pt x="11" y="32"/>
                    <a:pt x="4" y="14"/>
                    <a:pt x="1" y="0"/>
                  </a:cubicBezTo>
                  <a:cubicBezTo>
                    <a:pt x="4" y="14"/>
                    <a:pt x="11" y="32"/>
                    <a:pt x="18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5333;p53">
              <a:extLst>
                <a:ext uri="{FF2B5EF4-FFF2-40B4-BE49-F238E27FC236}">
                  <a16:creationId xmlns:a16="http://schemas.microsoft.com/office/drawing/2014/main" id="{34B70540-CCFA-4728-BBB8-2E1BB95C1D25}"/>
                </a:ext>
              </a:extLst>
            </p:cNvPr>
            <p:cNvSpPr/>
            <p:nvPr/>
          </p:nvSpPr>
          <p:spPr>
            <a:xfrm>
              <a:off x="2452274" y="1864560"/>
              <a:ext cx="2295" cy="5811"/>
            </a:xfrm>
            <a:custGeom>
              <a:avLst/>
              <a:gdLst/>
              <a:ahLst/>
              <a:cxnLst/>
              <a:rect l="l" t="t" r="r" b="b"/>
              <a:pathLst>
                <a:path w="169" h="428" extrusionOk="0">
                  <a:moveTo>
                    <a:pt x="0" y="427"/>
                  </a:moveTo>
                  <a:lnTo>
                    <a:pt x="16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5334;p53">
              <a:extLst>
                <a:ext uri="{FF2B5EF4-FFF2-40B4-BE49-F238E27FC236}">
                  <a16:creationId xmlns:a16="http://schemas.microsoft.com/office/drawing/2014/main" id="{FAAC9BCC-BD27-45F8-A910-18D571A522BD}"/>
                </a:ext>
              </a:extLst>
            </p:cNvPr>
            <p:cNvSpPr/>
            <p:nvPr/>
          </p:nvSpPr>
          <p:spPr>
            <a:xfrm>
              <a:off x="2782384" y="1996356"/>
              <a:ext cx="29246" cy="38139"/>
            </a:xfrm>
            <a:custGeom>
              <a:avLst/>
              <a:gdLst/>
              <a:ahLst/>
              <a:cxnLst/>
              <a:rect l="l" t="t" r="r" b="b"/>
              <a:pathLst>
                <a:path w="2154" h="2809" extrusionOk="0">
                  <a:moveTo>
                    <a:pt x="1" y="1"/>
                  </a:moveTo>
                  <a:cubicBezTo>
                    <a:pt x="102" y="267"/>
                    <a:pt x="116" y="536"/>
                    <a:pt x="123" y="775"/>
                  </a:cubicBezTo>
                  <a:cubicBezTo>
                    <a:pt x="123" y="967"/>
                    <a:pt x="312" y="1244"/>
                    <a:pt x="463" y="1468"/>
                  </a:cubicBezTo>
                  <a:cubicBezTo>
                    <a:pt x="561" y="1608"/>
                    <a:pt x="641" y="1727"/>
                    <a:pt x="673" y="1811"/>
                  </a:cubicBezTo>
                  <a:cubicBezTo>
                    <a:pt x="725" y="1968"/>
                    <a:pt x="820" y="2035"/>
                    <a:pt x="1034" y="2182"/>
                  </a:cubicBezTo>
                  <a:cubicBezTo>
                    <a:pt x="1076" y="2210"/>
                    <a:pt x="1121" y="2245"/>
                    <a:pt x="1174" y="2283"/>
                  </a:cubicBezTo>
                  <a:cubicBezTo>
                    <a:pt x="1541" y="2546"/>
                    <a:pt x="2031" y="2809"/>
                    <a:pt x="2150" y="2809"/>
                  </a:cubicBezTo>
                  <a:cubicBezTo>
                    <a:pt x="2154" y="2714"/>
                    <a:pt x="1947" y="2318"/>
                    <a:pt x="1776" y="2140"/>
                  </a:cubicBezTo>
                  <a:cubicBezTo>
                    <a:pt x="1629" y="1986"/>
                    <a:pt x="1671" y="1702"/>
                    <a:pt x="1713" y="1401"/>
                  </a:cubicBezTo>
                  <a:cubicBezTo>
                    <a:pt x="1730" y="1279"/>
                    <a:pt x="1744" y="1160"/>
                    <a:pt x="1748" y="1041"/>
                  </a:cubicBezTo>
                  <a:cubicBezTo>
                    <a:pt x="1751" y="866"/>
                    <a:pt x="1667" y="810"/>
                    <a:pt x="1555" y="736"/>
                  </a:cubicBezTo>
                  <a:cubicBezTo>
                    <a:pt x="1468" y="680"/>
                    <a:pt x="1373" y="617"/>
                    <a:pt x="1331" y="487"/>
                  </a:cubicBezTo>
                  <a:cubicBezTo>
                    <a:pt x="1296" y="382"/>
                    <a:pt x="1261" y="372"/>
                    <a:pt x="1216" y="358"/>
                  </a:cubicBezTo>
                  <a:cubicBezTo>
                    <a:pt x="1142" y="347"/>
                    <a:pt x="1083" y="291"/>
                    <a:pt x="1065" y="218"/>
                  </a:cubicBezTo>
                  <a:cubicBezTo>
                    <a:pt x="1062" y="214"/>
                    <a:pt x="1062" y="211"/>
                    <a:pt x="1058" y="207"/>
                  </a:cubicBezTo>
                  <a:lnTo>
                    <a:pt x="1055" y="207"/>
                  </a:lnTo>
                  <a:lnTo>
                    <a:pt x="1044" y="218"/>
                  </a:lnTo>
                  <a:lnTo>
                    <a:pt x="1041" y="221"/>
                  </a:lnTo>
                  <a:cubicBezTo>
                    <a:pt x="1037" y="225"/>
                    <a:pt x="1034" y="228"/>
                    <a:pt x="1034" y="232"/>
                  </a:cubicBezTo>
                  <a:lnTo>
                    <a:pt x="1030" y="235"/>
                  </a:lnTo>
                  <a:cubicBezTo>
                    <a:pt x="1027" y="239"/>
                    <a:pt x="1023" y="242"/>
                    <a:pt x="1023" y="249"/>
                  </a:cubicBezTo>
                  <a:cubicBezTo>
                    <a:pt x="1020" y="253"/>
                    <a:pt x="1020" y="256"/>
                    <a:pt x="1016" y="263"/>
                  </a:cubicBezTo>
                  <a:lnTo>
                    <a:pt x="1016" y="267"/>
                  </a:lnTo>
                  <a:cubicBezTo>
                    <a:pt x="1016" y="270"/>
                    <a:pt x="1016" y="274"/>
                    <a:pt x="1016" y="277"/>
                  </a:cubicBezTo>
                  <a:lnTo>
                    <a:pt x="1016" y="284"/>
                  </a:lnTo>
                  <a:lnTo>
                    <a:pt x="1013" y="298"/>
                  </a:lnTo>
                  <a:cubicBezTo>
                    <a:pt x="1006" y="330"/>
                    <a:pt x="995" y="393"/>
                    <a:pt x="932" y="403"/>
                  </a:cubicBezTo>
                  <a:lnTo>
                    <a:pt x="915" y="403"/>
                  </a:lnTo>
                  <a:lnTo>
                    <a:pt x="901" y="407"/>
                  </a:lnTo>
                  <a:lnTo>
                    <a:pt x="897" y="407"/>
                  </a:lnTo>
                  <a:lnTo>
                    <a:pt x="876" y="410"/>
                  </a:lnTo>
                  <a:lnTo>
                    <a:pt x="845" y="410"/>
                  </a:lnTo>
                  <a:lnTo>
                    <a:pt x="820" y="414"/>
                  </a:lnTo>
                  <a:lnTo>
                    <a:pt x="810" y="414"/>
                  </a:lnTo>
                  <a:lnTo>
                    <a:pt x="782" y="417"/>
                  </a:lnTo>
                  <a:lnTo>
                    <a:pt x="617" y="417"/>
                  </a:lnTo>
                  <a:lnTo>
                    <a:pt x="596" y="414"/>
                  </a:lnTo>
                  <a:lnTo>
                    <a:pt x="582" y="410"/>
                  </a:lnTo>
                  <a:lnTo>
                    <a:pt x="561" y="407"/>
                  </a:lnTo>
                  <a:lnTo>
                    <a:pt x="547" y="403"/>
                  </a:lnTo>
                  <a:lnTo>
                    <a:pt x="529" y="400"/>
                  </a:lnTo>
                  <a:lnTo>
                    <a:pt x="519" y="396"/>
                  </a:lnTo>
                  <a:lnTo>
                    <a:pt x="501" y="386"/>
                  </a:lnTo>
                  <a:lnTo>
                    <a:pt x="491" y="382"/>
                  </a:lnTo>
                  <a:cubicBezTo>
                    <a:pt x="484" y="379"/>
                    <a:pt x="477" y="372"/>
                    <a:pt x="470" y="368"/>
                  </a:cubicBezTo>
                  <a:cubicBezTo>
                    <a:pt x="442" y="347"/>
                    <a:pt x="424" y="316"/>
                    <a:pt x="424" y="281"/>
                  </a:cubicBezTo>
                  <a:cubicBezTo>
                    <a:pt x="431" y="151"/>
                    <a:pt x="337" y="39"/>
                    <a:pt x="211" y="22"/>
                  </a:cubicBezTo>
                  <a:cubicBezTo>
                    <a:pt x="179" y="18"/>
                    <a:pt x="148" y="11"/>
                    <a:pt x="116" y="8"/>
                  </a:cubicBezTo>
                  <a:lnTo>
                    <a:pt x="88" y="8"/>
                  </a:lnTo>
                  <a:cubicBezTo>
                    <a:pt x="67" y="8"/>
                    <a:pt x="46" y="4"/>
                    <a:pt x="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5335;p53">
              <a:extLst>
                <a:ext uri="{FF2B5EF4-FFF2-40B4-BE49-F238E27FC236}">
                  <a16:creationId xmlns:a16="http://schemas.microsoft.com/office/drawing/2014/main" id="{249D65FD-79A3-4DB6-9070-09858B2A1C13}"/>
                </a:ext>
              </a:extLst>
            </p:cNvPr>
            <p:cNvSpPr/>
            <p:nvPr/>
          </p:nvSpPr>
          <p:spPr>
            <a:xfrm>
              <a:off x="2853543" y="1995460"/>
              <a:ext cx="70169" cy="41954"/>
            </a:xfrm>
            <a:custGeom>
              <a:avLst/>
              <a:gdLst/>
              <a:ahLst/>
              <a:cxnLst/>
              <a:rect l="l" t="t" r="r" b="b"/>
              <a:pathLst>
                <a:path w="5168" h="3090" extrusionOk="0">
                  <a:moveTo>
                    <a:pt x="3859" y="0"/>
                  </a:moveTo>
                  <a:cubicBezTo>
                    <a:pt x="3718" y="0"/>
                    <a:pt x="3501" y="340"/>
                    <a:pt x="3487" y="494"/>
                  </a:cubicBezTo>
                  <a:cubicBezTo>
                    <a:pt x="3477" y="599"/>
                    <a:pt x="3386" y="648"/>
                    <a:pt x="3316" y="690"/>
                  </a:cubicBezTo>
                  <a:cubicBezTo>
                    <a:pt x="3221" y="743"/>
                    <a:pt x="3186" y="774"/>
                    <a:pt x="3193" y="848"/>
                  </a:cubicBezTo>
                  <a:cubicBezTo>
                    <a:pt x="3211" y="932"/>
                    <a:pt x="3165" y="1016"/>
                    <a:pt x="3088" y="1047"/>
                  </a:cubicBezTo>
                  <a:lnTo>
                    <a:pt x="3088" y="1054"/>
                  </a:lnTo>
                  <a:cubicBezTo>
                    <a:pt x="3092" y="1072"/>
                    <a:pt x="3099" y="1093"/>
                    <a:pt x="3102" y="1110"/>
                  </a:cubicBezTo>
                  <a:lnTo>
                    <a:pt x="3102" y="1117"/>
                  </a:lnTo>
                  <a:cubicBezTo>
                    <a:pt x="3106" y="1135"/>
                    <a:pt x="3109" y="1152"/>
                    <a:pt x="3109" y="1166"/>
                  </a:cubicBezTo>
                  <a:lnTo>
                    <a:pt x="3109" y="1170"/>
                  </a:lnTo>
                  <a:cubicBezTo>
                    <a:pt x="3113" y="1187"/>
                    <a:pt x="3116" y="1201"/>
                    <a:pt x="3116" y="1215"/>
                  </a:cubicBezTo>
                  <a:lnTo>
                    <a:pt x="3116" y="1219"/>
                  </a:lnTo>
                  <a:cubicBezTo>
                    <a:pt x="3116" y="1233"/>
                    <a:pt x="3120" y="1243"/>
                    <a:pt x="3120" y="1257"/>
                  </a:cubicBezTo>
                  <a:lnTo>
                    <a:pt x="3120" y="1261"/>
                  </a:lnTo>
                  <a:cubicBezTo>
                    <a:pt x="3120" y="1271"/>
                    <a:pt x="3120" y="1282"/>
                    <a:pt x="3120" y="1292"/>
                  </a:cubicBezTo>
                  <a:lnTo>
                    <a:pt x="3120" y="1296"/>
                  </a:lnTo>
                  <a:cubicBezTo>
                    <a:pt x="3120" y="1306"/>
                    <a:pt x="3116" y="1313"/>
                    <a:pt x="3116" y="1324"/>
                  </a:cubicBezTo>
                  <a:lnTo>
                    <a:pt x="3116" y="1327"/>
                  </a:lnTo>
                  <a:cubicBezTo>
                    <a:pt x="3113" y="1334"/>
                    <a:pt x="3109" y="1341"/>
                    <a:pt x="3106" y="1348"/>
                  </a:cubicBezTo>
                  <a:lnTo>
                    <a:pt x="3106" y="1352"/>
                  </a:lnTo>
                  <a:cubicBezTo>
                    <a:pt x="3102" y="1355"/>
                    <a:pt x="3099" y="1362"/>
                    <a:pt x="3092" y="1369"/>
                  </a:cubicBezTo>
                  <a:cubicBezTo>
                    <a:pt x="3073" y="1388"/>
                    <a:pt x="3049" y="1396"/>
                    <a:pt x="3024" y="1396"/>
                  </a:cubicBezTo>
                  <a:cubicBezTo>
                    <a:pt x="3016" y="1396"/>
                    <a:pt x="3008" y="1395"/>
                    <a:pt x="3001" y="1394"/>
                  </a:cubicBezTo>
                  <a:cubicBezTo>
                    <a:pt x="2993" y="1391"/>
                    <a:pt x="2986" y="1390"/>
                    <a:pt x="2980" y="1390"/>
                  </a:cubicBezTo>
                  <a:cubicBezTo>
                    <a:pt x="2960" y="1390"/>
                    <a:pt x="2943" y="1402"/>
                    <a:pt x="2906" y="1429"/>
                  </a:cubicBezTo>
                  <a:cubicBezTo>
                    <a:pt x="2836" y="1488"/>
                    <a:pt x="2749" y="1523"/>
                    <a:pt x="2658" y="1523"/>
                  </a:cubicBezTo>
                  <a:lnTo>
                    <a:pt x="2626" y="1523"/>
                  </a:lnTo>
                  <a:lnTo>
                    <a:pt x="2616" y="1520"/>
                  </a:lnTo>
                  <a:lnTo>
                    <a:pt x="2609" y="1516"/>
                  </a:lnTo>
                  <a:lnTo>
                    <a:pt x="2598" y="1513"/>
                  </a:lnTo>
                  <a:lnTo>
                    <a:pt x="2591" y="1509"/>
                  </a:lnTo>
                  <a:lnTo>
                    <a:pt x="2584" y="1502"/>
                  </a:lnTo>
                  <a:lnTo>
                    <a:pt x="2574" y="1499"/>
                  </a:lnTo>
                  <a:lnTo>
                    <a:pt x="2567" y="1488"/>
                  </a:lnTo>
                  <a:lnTo>
                    <a:pt x="2556" y="1481"/>
                  </a:lnTo>
                  <a:lnTo>
                    <a:pt x="2546" y="1474"/>
                  </a:lnTo>
                  <a:lnTo>
                    <a:pt x="2539" y="1464"/>
                  </a:lnTo>
                  <a:lnTo>
                    <a:pt x="2528" y="1453"/>
                  </a:lnTo>
                  <a:lnTo>
                    <a:pt x="2518" y="1443"/>
                  </a:lnTo>
                  <a:lnTo>
                    <a:pt x="2507" y="1429"/>
                  </a:lnTo>
                  <a:lnTo>
                    <a:pt x="2497" y="1418"/>
                  </a:lnTo>
                  <a:lnTo>
                    <a:pt x="2486" y="1401"/>
                  </a:lnTo>
                  <a:lnTo>
                    <a:pt x="2476" y="1387"/>
                  </a:lnTo>
                  <a:lnTo>
                    <a:pt x="2462" y="1369"/>
                  </a:lnTo>
                  <a:lnTo>
                    <a:pt x="2451" y="1352"/>
                  </a:lnTo>
                  <a:lnTo>
                    <a:pt x="2437" y="1331"/>
                  </a:lnTo>
                  <a:lnTo>
                    <a:pt x="2423" y="1313"/>
                  </a:lnTo>
                  <a:lnTo>
                    <a:pt x="2409" y="1289"/>
                  </a:lnTo>
                  <a:lnTo>
                    <a:pt x="2395" y="1268"/>
                  </a:lnTo>
                  <a:lnTo>
                    <a:pt x="2378" y="1240"/>
                  </a:lnTo>
                  <a:lnTo>
                    <a:pt x="2367" y="1219"/>
                  </a:lnTo>
                  <a:lnTo>
                    <a:pt x="2350" y="1187"/>
                  </a:lnTo>
                  <a:lnTo>
                    <a:pt x="2336" y="1163"/>
                  </a:lnTo>
                  <a:lnTo>
                    <a:pt x="2329" y="1152"/>
                  </a:lnTo>
                  <a:cubicBezTo>
                    <a:pt x="2227" y="1215"/>
                    <a:pt x="1989" y="1565"/>
                    <a:pt x="1930" y="1849"/>
                  </a:cubicBezTo>
                  <a:cubicBezTo>
                    <a:pt x="1870" y="2129"/>
                    <a:pt x="1635" y="2136"/>
                    <a:pt x="1362" y="2136"/>
                  </a:cubicBezTo>
                  <a:cubicBezTo>
                    <a:pt x="1278" y="2136"/>
                    <a:pt x="1180" y="2136"/>
                    <a:pt x="1079" y="2143"/>
                  </a:cubicBezTo>
                  <a:cubicBezTo>
                    <a:pt x="848" y="2160"/>
                    <a:pt x="830" y="2300"/>
                    <a:pt x="820" y="2528"/>
                  </a:cubicBezTo>
                  <a:cubicBezTo>
                    <a:pt x="823" y="2622"/>
                    <a:pt x="806" y="2714"/>
                    <a:pt x="774" y="2801"/>
                  </a:cubicBezTo>
                  <a:cubicBezTo>
                    <a:pt x="757" y="2840"/>
                    <a:pt x="725" y="2868"/>
                    <a:pt x="687" y="2885"/>
                  </a:cubicBezTo>
                  <a:cubicBezTo>
                    <a:pt x="665" y="2893"/>
                    <a:pt x="641" y="2896"/>
                    <a:pt x="616" y="2896"/>
                  </a:cubicBezTo>
                  <a:cubicBezTo>
                    <a:pt x="499" y="2896"/>
                    <a:pt x="347" y="2824"/>
                    <a:pt x="186" y="2752"/>
                  </a:cubicBezTo>
                  <a:cubicBezTo>
                    <a:pt x="123" y="2721"/>
                    <a:pt x="57" y="2689"/>
                    <a:pt x="1" y="2664"/>
                  </a:cubicBezTo>
                  <a:lnTo>
                    <a:pt x="1" y="2664"/>
                  </a:lnTo>
                  <a:cubicBezTo>
                    <a:pt x="4" y="2682"/>
                    <a:pt x="8" y="2696"/>
                    <a:pt x="11" y="2710"/>
                  </a:cubicBezTo>
                  <a:lnTo>
                    <a:pt x="11" y="2717"/>
                  </a:lnTo>
                  <a:cubicBezTo>
                    <a:pt x="18" y="2728"/>
                    <a:pt x="22" y="2742"/>
                    <a:pt x="25" y="2752"/>
                  </a:cubicBezTo>
                  <a:lnTo>
                    <a:pt x="25" y="2756"/>
                  </a:lnTo>
                  <a:cubicBezTo>
                    <a:pt x="29" y="2766"/>
                    <a:pt x="32" y="2773"/>
                    <a:pt x="36" y="2784"/>
                  </a:cubicBezTo>
                  <a:cubicBezTo>
                    <a:pt x="39" y="2791"/>
                    <a:pt x="43" y="2798"/>
                    <a:pt x="46" y="2805"/>
                  </a:cubicBezTo>
                  <a:lnTo>
                    <a:pt x="46" y="2808"/>
                  </a:lnTo>
                  <a:lnTo>
                    <a:pt x="53" y="2826"/>
                  </a:lnTo>
                  <a:lnTo>
                    <a:pt x="60" y="2836"/>
                  </a:lnTo>
                  <a:lnTo>
                    <a:pt x="67" y="2843"/>
                  </a:lnTo>
                  <a:lnTo>
                    <a:pt x="71" y="2847"/>
                  </a:lnTo>
                  <a:cubicBezTo>
                    <a:pt x="144" y="2850"/>
                    <a:pt x="218" y="2913"/>
                    <a:pt x="295" y="2980"/>
                  </a:cubicBezTo>
                  <a:cubicBezTo>
                    <a:pt x="349" y="3025"/>
                    <a:pt x="420" y="3089"/>
                    <a:pt x="458" y="3089"/>
                  </a:cubicBezTo>
                  <a:cubicBezTo>
                    <a:pt x="464" y="3089"/>
                    <a:pt x="469" y="3088"/>
                    <a:pt x="473" y="3085"/>
                  </a:cubicBezTo>
                  <a:cubicBezTo>
                    <a:pt x="537" y="3036"/>
                    <a:pt x="637" y="3025"/>
                    <a:pt x="749" y="3025"/>
                  </a:cubicBezTo>
                  <a:cubicBezTo>
                    <a:pt x="792" y="3025"/>
                    <a:pt x="837" y="3027"/>
                    <a:pt x="883" y="3029"/>
                  </a:cubicBezTo>
                  <a:lnTo>
                    <a:pt x="970" y="3029"/>
                  </a:lnTo>
                  <a:cubicBezTo>
                    <a:pt x="990" y="3030"/>
                    <a:pt x="1010" y="3031"/>
                    <a:pt x="1031" y="3031"/>
                  </a:cubicBezTo>
                  <a:cubicBezTo>
                    <a:pt x="1088" y="3031"/>
                    <a:pt x="1147" y="3024"/>
                    <a:pt x="1201" y="3011"/>
                  </a:cubicBezTo>
                  <a:cubicBezTo>
                    <a:pt x="1243" y="2994"/>
                    <a:pt x="1282" y="2976"/>
                    <a:pt x="1320" y="2948"/>
                  </a:cubicBezTo>
                  <a:lnTo>
                    <a:pt x="1355" y="2924"/>
                  </a:lnTo>
                  <a:cubicBezTo>
                    <a:pt x="1464" y="2831"/>
                    <a:pt x="1604" y="2779"/>
                    <a:pt x="1748" y="2779"/>
                  </a:cubicBezTo>
                  <a:cubicBezTo>
                    <a:pt x="1757" y="2779"/>
                    <a:pt x="1766" y="2780"/>
                    <a:pt x="1776" y="2780"/>
                  </a:cubicBezTo>
                  <a:cubicBezTo>
                    <a:pt x="1783" y="2780"/>
                    <a:pt x="1791" y="2779"/>
                    <a:pt x="1798" y="2779"/>
                  </a:cubicBezTo>
                  <a:cubicBezTo>
                    <a:pt x="1896" y="2779"/>
                    <a:pt x="1994" y="2821"/>
                    <a:pt x="2063" y="2892"/>
                  </a:cubicBezTo>
                  <a:cubicBezTo>
                    <a:pt x="2086" y="2916"/>
                    <a:pt x="2102" y="2931"/>
                    <a:pt x="2131" y="2931"/>
                  </a:cubicBezTo>
                  <a:cubicBezTo>
                    <a:pt x="2158" y="2931"/>
                    <a:pt x="2196" y="2917"/>
                    <a:pt x="2262" y="2885"/>
                  </a:cubicBezTo>
                  <a:cubicBezTo>
                    <a:pt x="2360" y="2836"/>
                    <a:pt x="2465" y="2801"/>
                    <a:pt x="2574" y="2784"/>
                  </a:cubicBezTo>
                  <a:cubicBezTo>
                    <a:pt x="2710" y="2756"/>
                    <a:pt x="2724" y="2752"/>
                    <a:pt x="2710" y="2626"/>
                  </a:cubicBezTo>
                  <a:cubicBezTo>
                    <a:pt x="2693" y="2503"/>
                    <a:pt x="2731" y="2381"/>
                    <a:pt x="2812" y="2286"/>
                  </a:cubicBezTo>
                  <a:cubicBezTo>
                    <a:pt x="2857" y="2230"/>
                    <a:pt x="2885" y="2192"/>
                    <a:pt x="2871" y="2111"/>
                  </a:cubicBezTo>
                  <a:cubicBezTo>
                    <a:pt x="2850" y="1964"/>
                    <a:pt x="2959" y="1919"/>
                    <a:pt x="3036" y="1887"/>
                  </a:cubicBezTo>
                  <a:cubicBezTo>
                    <a:pt x="3130" y="1849"/>
                    <a:pt x="3211" y="1817"/>
                    <a:pt x="3197" y="1621"/>
                  </a:cubicBezTo>
                  <a:cubicBezTo>
                    <a:pt x="3183" y="1523"/>
                    <a:pt x="3214" y="1425"/>
                    <a:pt x="3284" y="1352"/>
                  </a:cubicBezTo>
                  <a:cubicBezTo>
                    <a:pt x="3417" y="1211"/>
                    <a:pt x="3670" y="1193"/>
                    <a:pt x="3880" y="1193"/>
                  </a:cubicBezTo>
                  <a:cubicBezTo>
                    <a:pt x="3926" y="1193"/>
                    <a:pt x="3969" y="1194"/>
                    <a:pt x="4009" y="1194"/>
                  </a:cubicBezTo>
                  <a:lnTo>
                    <a:pt x="4135" y="1194"/>
                  </a:lnTo>
                  <a:lnTo>
                    <a:pt x="4156" y="1198"/>
                  </a:lnTo>
                  <a:lnTo>
                    <a:pt x="4167" y="1198"/>
                  </a:lnTo>
                  <a:lnTo>
                    <a:pt x="4184" y="1205"/>
                  </a:lnTo>
                  <a:lnTo>
                    <a:pt x="4198" y="1208"/>
                  </a:lnTo>
                  <a:lnTo>
                    <a:pt x="4219" y="1215"/>
                  </a:lnTo>
                  <a:lnTo>
                    <a:pt x="4233" y="1219"/>
                  </a:lnTo>
                  <a:lnTo>
                    <a:pt x="4254" y="1226"/>
                  </a:lnTo>
                  <a:lnTo>
                    <a:pt x="4272" y="1233"/>
                  </a:lnTo>
                  <a:lnTo>
                    <a:pt x="4289" y="1240"/>
                  </a:lnTo>
                  <a:lnTo>
                    <a:pt x="4310" y="1250"/>
                  </a:lnTo>
                  <a:lnTo>
                    <a:pt x="4331" y="1257"/>
                  </a:lnTo>
                  <a:lnTo>
                    <a:pt x="4352" y="1268"/>
                  </a:lnTo>
                  <a:lnTo>
                    <a:pt x="4363" y="1271"/>
                  </a:lnTo>
                  <a:lnTo>
                    <a:pt x="4380" y="1275"/>
                  </a:lnTo>
                  <a:cubicBezTo>
                    <a:pt x="4461" y="1236"/>
                    <a:pt x="4678" y="1128"/>
                    <a:pt x="4681" y="1079"/>
                  </a:cubicBezTo>
                  <a:cubicBezTo>
                    <a:pt x="4678" y="1075"/>
                    <a:pt x="4674" y="1072"/>
                    <a:pt x="4671" y="1068"/>
                  </a:cubicBezTo>
                  <a:cubicBezTo>
                    <a:pt x="4636" y="1044"/>
                    <a:pt x="4618" y="998"/>
                    <a:pt x="4632" y="960"/>
                  </a:cubicBezTo>
                  <a:cubicBezTo>
                    <a:pt x="4653" y="893"/>
                    <a:pt x="4734" y="886"/>
                    <a:pt x="4853" y="876"/>
                  </a:cubicBezTo>
                  <a:cubicBezTo>
                    <a:pt x="4958" y="865"/>
                    <a:pt x="5133" y="851"/>
                    <a:pt x="5154" y="788"/>
                  </a:cubicBezTo>
                  <a:cubicBezTo>
                    <a:pt x="5168" y="739"/>
                    <a:pt x="5154" y="690"/>
                    <a:pt x="5115" y="655"/>
                  </a:cubicBezTo>
                  <a:cubicBezTo>
                    <a:pt x="5054" y="588"/>
                    <a:pt x="4953" y="547"/>
                    <a:pt x="4887" y="547"/>
                  </a:cubicBezTo>
                  <a:cubicBezTo>
                    <a:pt x="4877" y="547"/>
                    <a:pt x="4868" y="548"/>
                    <a:pt x="4860" y="550"/>
                  </a:cubicBezTo>
                  <a:cubicBezTo>
                    <a:pt x="4820" y="559"/>
                    <a:pt x="4759" y="566"/>
                    <a:pt x="4691" y="566"/>
                  </a:cubicBezTo>
                  <a:cubicBezTo>
                    <a:pt x="4574" y="566"/>
                    <a:pt x="4437" y="546"/>
                    <a:pt x="4359" y="483"/>
                  </a:cubicBezTo>
                  <a:cubicBezTo>
                    <a:pt x="4317" y="452"/>
                    <a:pt x="4296" y="406"/>
                    <a:pt x="4296" y="357"/>
                  </a:cubicBezTo>
                  <a:cubicBezTo>
                    <a:pt x="4296" y="256"/>
                    <a:pt x="4027" y="0"/>
                    <a:pt x="38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5336;p53">
              <a:extLst>
                <a:ext uri="{FF2B5EF4-FFF2-40B4-BE49-F238E27FC236}">
                  <a16:creationId xmlns:a16="http://schemas.microsoft.com/office/drawing/2014/main" id="{14E379D3-33B1-4754-A77C-E3F579D06278}"/>
                </a:ext>
              </a:extLst>
            </p:cNvPr>
            <p:cNvSpPr/>
            <p:nvPr/>
          </p:nvSpPr>
          <p:spPr>
            <a:xfrm>
              <a:off x="2791942" y="2002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5337;p53">
              <a:extLst>
                <a:ext uri="{FF2B5EF4-FFF2-40B4-BE49-F238E27FC236}">
                  <a16:creationId xmlns:a16="http://schemas.microsoft.com/office/drawing/2014/main" id="{F46C2BD9-1B90-4945-974E-56C5ACE74736}"/>
                </a:ext>
              </a:extLst>
            </p:cNvPr>
            <p:cNvSpPr/>
            <p:nvPr/>
          </p:nvSpPr>
          <p:spPr>
            <a:xfrm>
              <a:off x="2790367" y="2002059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5338;p53">
              <a:extLst>
                <a:ext uri="{FF2B5EF4-FFF2-40B4-BE49-F238E27FC236}">
                  <a16:creationId xmlns:a16="http://schemas.microsoft.com/office/drawing/2014/main" id="{24EF25B2-2E57-4110-970A-2C4706D73150}"/>
                </a:ext>
              </a:extLst>
            </p:cNvPr>
            <p:cNvSpPr/>
            <p:nvPr/>
          </p:nvSpPr>
          <p:spPr>
            <a:xfrm>
              <a:off x="2792458" y="2002154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1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5339;p53">
              <a:extLst>
                <a:ext uri="{FF2B5EF4-FFF2-40B4-BE49-F238E27FC236}">
                  <a16:creationId xmlns:a16="http://schemas.microsoft.com/office/drawing/2014/main" id="{94DAF586-06A7-4ACA-8FDE-B99F9098E8AC}"/>
                </a:ext>
              </a:extLst>
            </p:cNvPr>
            <p:cNvSpPr/>
            <p:nvPr/>
          </p:nvSpPr>
          <p:spPr>
            <a:xfrm>
              <a:off x="2790843" y="2002113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0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5340;p53">
              <a:extLst>
                <a:ext uri="{FF2B5EF4-FFF2-40B4-BE49-F238E27FC236}">
                  <a16:creationId xmlns:a16="http://schemas.microsoft.com/office/drawing/2014/main" id="{A69AB485-B2CE-49B3-9CBC-8013FF23CB97}"/>
                </a:ext>
              </a:extLst>
            </p:cNvPr>
            <p:cNvSpPr/>
            <p:nvPr/>
          </p:nvSpPr>
          <p:spPr>
            <a:xfrm>
              <a:off x="2793463" y="2002059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5341;p53">
              <a:extLst>
                <a:ext uri="{FF2B5EF4-FFF2-40B4-BE49-F238E27FC236}">
                  <a16:creationId xmlns:a16="http://schemas.microsoft.com/office/drawing/2014/main" id="{5610398D-8FF9-45C8-87CC-60AE4C9A4E7F}"/>
                </a:ext>
              </a:extLst>
            </p:cNvPr>
            <p:cNvSpPr/>
            <p:nvPr/>
          </p:nvSpPr>
          <p:spPr>
            <a:xfrm>
              <a:off x="2792947" y="2002113"/>
              <a:ext cx="380" cy="14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5342;p53">
              <a:extLst>
                <a:ext uri="{FF2B5EF4-FFF2-40B4-BE49-F238E27FC236}">
                  <a16:creationId xmlns:a16="http://schemas.microsoft.com/office/drawing/2014/main" id="{90EEB0E3-0785-4CD9-A304-4D7837CA3D66}"/>
                </a:ext>
              </a:extLst>
            </p:cNvPr>
            <p:cNvSpPr/>
            <p:nvPr/>
          </p:nvSpPr>
          <p:spPr>
            <a:xfrm>
              <a:off x="2793938" y="2002018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5343;p53">
              <a:extLst>
                <a:ext uri="{FF2B5EF4-FFF2-40B4-BE49-F238E27FC236}">
                  <a16:creationId xmlns:a16="http://schemas.microsoft.com/office/drawing/2014/main" id="{482EBC94-9F8A-42A1-B913-45C108C50B5F}"/>
                </a:ext>
              </a:extLst>
            </p:cNvPr>
            <p:cNvSpPr/>
            <p:nvPr/>
          </p:nvSpPr>
          <p:spPr>
            <a:xfrm>
              <a:off x="2788657" y="2001448"/>
              <a:ext cx="353" cy="244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" y="0"/>
                  </a:moveTo>
                  <a:cubicBezTo>
                    <a:pt x="8" y="7"/>
                    <a:pt x="15" y="11"/>
                    <a:pt x="25" y="18"/>
                  </a:cubicBezTo>
                  <a:cubicBezTo>
                    <a:pt x="15" y="11"/>
                    <a:pt x="8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5344;p53">
              <a:extLst>
                <a:ext uri="{FF2B5EF4-FFF2-40B4-BE49-F238E27FC236}">
                  <a16:creationId xmlns:a16="http://schemas.microsoft.com/office/drawing/2014/main" id="{EBD3EF40-6C6F-4D4F-A7EC-ED9804C8195D}"/>
                </a:ext>
              </a:extLst>
            </p:cNvPr>
            <p:cNvSpPr/>
            <p:nvPr/>
          </p:nvSpPr>
          <p:spPr>
            <a:xfrm>
              <a:off x="2783524" y="1996546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1" y="1"/>
                  </a:moveTo>
                  <a:lnTo>
                    <a:pt x="29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5345;p53">
              <a:extLst>
                <a:ext uri="{FF2B5EF4-FFF2-40B4-BE49-F238E27FC236}">
                  <a16:creationId xmlns:a16="http://schemas.microsoft.com/office/drawing/2014/main" id="{27D128A3-56D4-4475-ADE5-A63B3F56A2CD}"/>
                </a:ext>
              </a:extLst>
            </p:cNvPr>
            <p:cNvSpPr/>
            <p:nvPr/>
          </p:nvSpPr>
          <p:spPr>
            <a:xfrm>
              <a:off x="2782343" y="1996506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5346;p53">
              <a:extLst>
                <a:ext uri="{FF2B5EF4-FFF2-40B4-BE49-F238E27FC236}">
                  <a16:creationId xmlns:a16="http://schemas.microsoft.com/office/drawing/2014/main" id="{AD481D61-8AB1-487B-84C7-CEE9BBA256AB}"/>
                </a:ext>
              </a:extLst>
            </p:cNvPr>
            <p:cNvSpPr/>
            <p:nvPr/>
          </p:nvSpPr>
          <p:spPr>
            <a:xfrm>
              <a:off x="2789471" y="2001869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5347;p53">
              <a:extLst>
                <a:ext uri="{FF2B5EF4-FFF2-40B4-BE49-F238E27FC236}">
                  <a16:creationId xmlns:a16="http://schemas.microsoft.com/office/drawing/2014/main" id="{CFED59A6-2FB5-484B-AC5D-68A43D052D4B}"/>
                </a:ext>
              </a:extLst>
            </p:cNvPr>
            <p:cNvSpPr/>
            <p:nvPr/>
          </p:nvSpPr>
          <p:spPr>
            <a:xfrm>
              <a:off x="2789091" y="200173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5348;p53">
              <a:extLst>
                <a:ext uri="{FF2B5EF4-FFF2-40B4-BE49-F238E27FC236}">
                  <a16:creationId xmlns:a16="http://schemas.microsoft.com/office/drawing/2014/main" id="{3EB7FCB5-50B0-421A-B2A5-8054E0F7FC98}"/>
                </a:ext>
              </a:extLst>
            </p:cNvPr>
            <p:cNvSpPr/>
            <p:nvPr/>
          </p:nvSpPr>
          <p:spPr>
            <a:xfrm>
              <a:off x="2789892" y="2001964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1"/>
                  </a:moveTo>
                  <a:lnTo>
                    <a:pt x="22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5349;p53">
              <a:extLst>
                <a:ext uri="{FF2B5EF4-FFF2-40B4-BE49-F238E27FC236}">
                  <a16:creationId xmlns:a16="http://schemas.microsoft.com/office/drawing/2014/main" id="{6DA54808-EC61-40C2-A455-343B5986F7A3}"/>
                </a:ext>
              </a:extLst>
            </p:cNvPr>
            <p:cNvSpPr/>
            <p:nvPr/>
          </p:nvSpPr>
          <p:spPr>
            <a:xfrm>
              <a:off x="2794943" y="20018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5350;p53">
              <a:extLst>
                <a:ext uri="{FF2B5EF4-FFF2-40B4-BE49-F238E27FC236}">
                  <a16:creationId xmlns:a16="http://schemas.microsoft.com/office/drawing/2014/main" id="{45538BFA-0E96-4F74-BA0A-ADBF7D27D65F}"/>
                </a:ext>
              </a:extLst>
            </p:cNvPr>
            <p:cNvSpPr/>
            <p:nvPr/>
          </p:nvSpPr>
          <p:spPr>
            <a:xfrm>
              <a:off x="2796083" y="2000253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5351;p53">
              <a:extLst>
                <a:ext uri="{FF2B5EF4-FFF2-40B4-BE49-F238E27FC236}">
                  <a16:creationId xmlns:a16="http://schemas.microsoft.com/office/drawing/2014/main" id="{8ADC75C5-1228-4734-84E8-708DD3C08B8F}"/>
                </a:ext>
              </a:extLst>
            </p:cNvPr>
            <p:cNvSpPr/>
            <p:nvPr/>
          </p:nvSpPr>
          <p:spPr>
            <a:xfrm>
              <a:off x="2791847" y="2002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5352;p53">
              <a:extLst>
                <a:ext uri="{FF2B5EF4-FFF2-40B4-BE49-F238E27FC236}">
                  <a16:creationId xmlns:a16="http://schemas.microsoft.com/office/drawing/2014/main" id="{394B8305-E024-4B7C-82E8-567A474616A3}"/>
                </a:ext>
              </a:extLst>
            </p:cNvPr>
            <p:cNvSpPr/>
            <p:nvPr/>
          </p:nvSpPr>
          <p:spPr>
            <a:xfrm>
              <a:off x="2794563" y="2001923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5353;p53">
              <a:extLst>
                <a:ext uri="{FF2B5EF4-FFF2-40B4-BE49-F238E27FC236}">
                  <a16:creationId xmlns:a16="http://schemas.microsoft.com/office/drawing/2014/main" id="{613AA766-6C92-468C-A67C-E652E9D69630}"/>
                </a:ext>
              </a:extLst>
            </p:cNvPr>
            <p:cNvSpPr/>
            <p:nvPr/>
          </p:nvSpPr>
          <p:spPr>
            <a:xfrm>
              <a:off x="2794794" y="2001923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5354;p53">
              <a:extLst>
                <a:ext uri="{FF2B5EF4-FFF2-40B4-BE49-F238E27FC236}">
                  <a16:creationId xmlns:a16="http://schemas.microsoft.com/office/drawing/2014/main" id="{DD60A388-B6BA-4148-9FB5-0F78F9D5FB07}"/>
                </a:ext>
              </a:extLst>
            </p:cNvPr>
            <p:cNvSpPr/>
            <p:nvPr/>
          </p:nvSpPr>
          <p:spPr>
            <a:xfrm>
              <a:off x="2796124" y="2000022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11"/>
                  </a:moveTo>
                  <a:cubicBezTo>
                    <a:pt x="1" y="7"/>
                    <a:pt x="1" y="4"/>
                    <a:pt x="4" y="0"/>
                  </a:cubicBez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5355;p53">
              <a:extLst>
                <a:ext uri="{FF2B5EF4-FFF2-40B4-BE49-F238E27FC236}">
                  <a16:creationId xmlns:a16="http://schemas.microsoft.com/office/drawing/2014/main" id="{03E18911-4B4D-4AA3-B957-04F7B71D8632}"/>
                </a:ext>
              </a:extLst>
            </p:cNvPr>
            <p:cNvSpPr/>
            <p:nvPr/>
          </p:nvSpPr>
          <p:spPr>
            <a:xfrm>
              <a:off x="2796749" y="199916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5356;p53">
              <a:extLst>
                <a:ext uri="{FF2B5EF4-FFF2-40B4-BE49-F238E27FC236}">
                  <a16:creationId xmlns:a16="http://schemas.microsoft.com/office/drawing/2014/main" id="{51E5EAEA-3663-4F55-A410-0AE59CDC3FBD}"/>
                </a:ext>
              </a:extLst>
            </p:cNvPr>
            <p:cNvSpPr/>
            <p:nvPr/>
          </p:nvSpPr>
          <p:spPr>
            <a:xfrm>
              <a:off x="2796559" y="1999208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5357;p53">
              <a:extLst>
                <a:ext uri="{FF2B5EF4-FFF2-40B4-BE49-F238E27FC236}">
                  <a16:creationId xmlns:a16="http://schemas.microsoft.com/office/drawing/2014/main" id="{395A1052-7BAA-4CB4-8AAC-3D024B16A557}"/>
                </a:ext>
              </a:extLst>
            </p:cNvPr>
            <p:cNvSpPr/>
            <p:nvPr/>
          </p:nvSpPr>
          <p:spPr>
            <a:xfrm>
              <a:off x="2796178" y="1999737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4"/>
                  </a:moveTo>
                  <a:cubicBezTo>
                    <a:pt x="0" y="11"/>
                    <a:pt x="4" y="7"/>
                    <a:pt x="4" y="0"/>
                  </a:cubicBezTo>
                  <a:cubicBezTo>
                    <a:pt x="4" y="7"/>
                    <a:pt x="0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5358;p53">
              <a:extLst>
                <a:ext uri="{FF2B5EF4-FFF2-40B4-BE49-F238E27FC236}">
                  <a16:creationId xmlns:a16="http://schemas.microsoft.com/office/drawing/2014/main" id="{39C84427-846A-413E-91AA-F1E7ADAA1859}"/>
                </a:ext>
              </a:extLst>
            </p:cNvPr>
            <p:cNvSpPr/>
            <p:nvPr/>
          </p:nvSpPr>
          <p:spPr>
            <a:xfrm>
              <a:off x="2796369" y="19993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cubicBezTo>
                    <a:pt x="4" y="4"/>
                    <a:pt x="7" y="1"/>
                    <a:pt x="11" y="1"/>
                  </a:cubicBezTo>
                  <a:cubicBezTo>
                    <a:pt x="7" y="1"/>
                    <a:pt x="4" y="4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5359;p53">
              <a:extLst>
                <a:ext uri="{FF2B5EF4-FFF2-40B4-BE49-F238E27FC236}">
                  <a16:creationId xmlns:a16="http://schemas.microsoft.com/office/drawing/2014/main" id="{2A08A0FD-801E-4611-B407-0827E8EC9416}"/>
                </a:ext>
              </a:extLst>
            </p:cNvPr>
            <p:cNvSpPr/>
            <p:nvPr/>
          </p:nvSpPr>
          <p:spPr>
            <a:xfrm>
              <a:off x="2796274" y="1999547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cubicBezTo>
                    <a:pt x="0" y="11"/>
                    <a:pt x="4" y="4"/>
                    <a:pt x="7" y="0"/>
                  </a:cubicBezTo>
                  <a:cubicBezTo>
                    <a:pt x="4" y="4"/>
                    <a:pt x="0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5360;p53">
              <a:extLst>
                <a:ext uri="{FF2B5EF4-FFF2-40B4-BE49-F238E27FC236}">
                  <a16:creationId xmlns:a16="http://schemas.microsoft.com/office/drawing/2014/main" id="{98F13328-E648-46FC-A466-7816DF4CD6D7}"/>
                </a:ext>
              </a:extLst>
            </p:cNvPr>
            <p:cNvSpPr/>
            <p:nvPr/>
          </p:nvSpPr>
          <p:spPr>
            <a:xfrm>
              <a:off x="2794223" y="2001964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5361;p53">
              <a:extLst>
                <a:ext uri="{FF2B5EF4-FFF2-40B4-BE49-F238E27FC236}">
                  <a16:creationId xmlns:a16="http://schemas.microsoft.com/office/drawing/2014/main" id="{32A0417F-4680-4D97-A8BC-01C5F37D47ED}"/>
                </a:ext>
              </a:extLst>
            </p:cNvPr>
            <p:cNvSpPr/>
            <p:nvPr/>
          </p:nvSpPr>
          <p:spPr>
            <a:xfrm>
              <a:off x="2887582" y="2010097"/>
              <a:ext cx="6572" cy="4100"/>
            </a:xfrm>
            <a:custGeom>
              <a:avLst/>
              <a:gdLst/>
              <a:ahLst/>
              <a:cxnLst/>
              <a:rect l="l" t="t" r="r" b="b"/>
              <a:pathLst>
                <a:path w="484" h="302" extrusionOk="0">
                  <a:moveTo>
                    <a:pt x="459" y="1"/>
                  </a:moveTo>
                  <a:lnTo>
                    <a:pt x="420" y="8"/>
                  </a:lnTo>
                  <a:cubicBezTo>
                    <a:pt x="378" y="18"/>
                    <a:pt x="336" y="32"/>
                    <a:pt x="301" y="57"/>
                  </a:cubicBezTo>
                  <a:cubicBezTo>
                    <a:pt x="305" y="95"/>
                    <a:pt x="287" y="134"/>
                    <a:pt x="252" y="155"/>
                  </a:cubicBezTo>
                  <a:cubicBezTo>
                    <a:pt x="234" y="166"/>
                    <a:pt x="214" y="170"/>
                    <a:pt x="193" y="170"/>
                  </a:cubicBezTo>
                  <a:cubicBezTo>
                    <a:pt x="140" y="170"/>
                    <a:pt x="77" y="142"/>
                    <a:pt x="7" y="109"/>
                  </a:cubicBezTo>
                  <a:lnTo>
                    <a:pt x="0" y="106"/>
                  </a:lnTo>
                  <a:lnTo>
                    <a:pt x="21" y="137"/>
                  </a:lnTo>
                  <a:lnTo>
                    <a:pt x="25" y="148"/>
                  </a:lnTo>
                  <a:lnTo>
                    <a:pt x="39" y="169"/>
                  </a:lnTo>
                  <a:lnTo>
                    <a:pt x="46" y="179"/>
                  </a:lnTo>
                  <a:lnTo>
                    <a:pt x="60" y="197"/>
                  </a:lnTo>
                  <a:lnTo>
                    <a:pt x="63" y="204"/>
                  </a:lnTo>
                  <a:lnTo>
                    <a:pt x="77" y="221"/>
                  </a:lnTo>
                  <a:lnTo>
                    <a:pt x="81" y="225"/>
                  </a:lnTo>
                  <a:lnTo>
                    <a:pt x="95" y="246"/>
                  </a:lnTo>
                  <a:lnTo>
                    <a:pt x="98" y="249"/>
                  </a:lnTo>
                  <a:lnTo>
                    <a:pt x="109" y="260"/>
                  </a:lnTo>
                  <a:lnTo>
                    <a:pt x="112" y="267"/>
                  </a:lnTo>
                  <a:lnTo>
                    <a:pt x="119" y="274"/>
                  </a:lnTo>
                  <a:lnTo>
                    <a:pt x="123" y="277"/>
                  </a:lnTo>
                  <a:lnTo>
                    <a:pt x="130" y="284"/>
                  </a:lnTo>
                  <a:lnTo>
                    <a:pt x="130" y="288"/>
                  </a:lnTo>
                  <a:lnTo>
                    <a:pt x="140" y="295"/>
                  </a:lnTo>
                  <a:lnTo>
                    <a:pt x="144" y="298"/>
                  </a:lnTo>
                  <a:lnTo>
                    <a:pt x="151" y="302"/>
                  </a:lnTo>
                  <a:lnTo>
                    <a:pt x="154" y="302"/>
                  </a:lnTo>
                  <a:cubicBezTo>
                    <a:pt x="214" y="302"/>
                    <a:pt x="273" y="277"/>
                    <a:pt x="319" y="235"/>
                  </a:cubicBezTo>
                  <a:cubicBezTo>
                    <a:pt x="364" y="193"/>
                    <a:pt x="424" y="169"/>
                    <a:pt x="483" y="169"/>
                  </a:cubicBezTo>
                  <a:cubicBezTo>
                    <a:pt x="483" y="162"/>
                    <a:pt x="483" y="155"/>
                    <a:pt x="483" y="148"/>
                  </a:cubicBezTo>
                  <a:lnTo>
                    <a:pt x="483" y="141"/>
                  </a:lnTo>
                  <a:cubicBezTo>
                    <a:pt x="483" y="134"/>
                    <a:pt x="480" y="123"/>
                    <a:pt x="480" y="116"/>
                  </a:cubicBezTo>
                  <a:lnTo>
                    <a:pt x="480" y="113"/>
                  </a:lnTo>
                  <a:cubicBezTo>
                    <a:pt x="480" y="102"/>
                    <a:pt x="476" y="95"/>
                    <a:pt x="473" y="85"/>
                  </a:cubicBezTo>
                  <a:lnTo>
                    <a:pt x="473" y="74"/>
                  </a:lnTo>
                  <a:lnTo>
                    <a:pt x="469" y="53"/>
                  </a:lnTo>
                  <a:lnTo>
                    <a:pt x="466" y="43"/>
                  </a:lnTo>
                  <a:lnTo>
                    <a:pt x="462" y="18"/>
                  </a:lnTo>
                  <a:lnTo>
                    <a:pt x="459" y="8"/>
                  </a:lnTo>
                  <a:lnTo>
                    <a:pt x="45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5362;p53">
              <a:extLst>
                <a:ext uri="{FF2B5EF4-FFF2-40B4-BE49-F238E27FC236}">
                  <a16:creationId xmlns:a16="http://schemas.microsoft.com/office/drawing/2014/main" id="{F866F328-01D1-4031-B555-9D0FBA2A5CE4}"/>
                </a:ext>
              </a:extLst>
            </p:cNvPr>
            <p:cNvSpPr/>
            <p:nvPr/>
          </p:nvSpPr>
          <p:spPr>
            <a:xfrm>
              <a:off x="2888668" y="2013192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5363;p53">
              <a:extLst>
                <a:ext uri="{FF2B5EF4-FFF2-40B4-BE49-F238E27FC236}">
                  <a16:creationId xmlns:a16="http://schemas.microsoft.com/office/drawing/2014/main" id="{62CF34E3-AE0F-4B9D-BDCA-7EB517D32565}"/>
                </a:ext>
              </a:extLst>
            </p:cNvPr>
            <p:cNvSpPr/>
            <p:nvPr/>
          </p:nvSpPr>
          <p:spPr>
            <a:xfrm>
              <a:off x="2888913" y="201347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5364;p53">
              <a:extLst>
                <a:ext uri="{FF2B5EF4-FFF2-40B4-BE49-F238E27FC236}">
                  <a16:creationId xmlns:a16="http://schemas.microsoft.com/office/drawing/2014/main" id="{CEE02DA3-027C-43DF-8387-6CC63845A4BC}"/>
                </a:ext>
              </a:extLst>
            </p:cNvPr>
            <p:cNvSpPr/>
            <p:nvPr/>
          </p:nvSpPr>
          <p:spPr>
            <a:xfrm>
              <a:off x="2888438" y="2012907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5365;p53">
              <a:extLst>
                <a:ext uri="{FF2B5EF4-FFF2-40B4-BE49-F238E27FC236}">
                  <a16:creationId xmlns:a16="http://schemas.microsoft.com/office/drawing/2014/main" id="{25058AB4-783E-4661-87DA-F627E26039B3}"/>
                </a:ext>
              </a:extLst>
            </p:cNvPr>
            <p:cNvSpPr/>
            <p:nvPr/>
          </p:nvSpPr>
          <p:spPr>
            <a:xfrm>
              <a:off x="2889049" y="2013708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5366;p53">
              <a:extLst>
                <a:ext uri="{FF2B5EF4-FFF2-40B4-BE49-F238E27FC236}">
                  <a16:creationId xmlns:a16="http://schemas.microsoft.com/office/drawing/2014/main" id="{C09827B4-7D39-4CFD-9740-B4123591E4A4}"/>
                </a:ext>
              </a:extLst>
            </p:cNvPr>
            <p:cNvSpPr/>
            <p:nvPr/>
          </p:nvSpPr>
          <p:spPr>
            <a:xfrm>
              <a:off x="2887582" y="2011577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0" y="0"/>
                  </a:moveTo>
                  <a:lnTo>
                    <a:pt x="2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5367;p53">
              <a:extLst>
                <a:ext uri="{FF2B5EF4-FFF2-40B4-BE49-F238E27FC236}">
                  <a16:creationId xmlns:a16="http://schemas.microsoft.com/office/drawing/2014/main" id="{E735ACED-E0E6-4D91-9949-46CF796E68E1}"/>
                </a:ext>
              </a:extLst>
            </p:cNvPr>
            <p:cNvSpPr/>
            <p:nvPr/>
          </p:nvSpPr>
          <p:spPr>
            <a:xfrm>
              <a:off x="2888247" y="2012568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5368;p53">
              <a:extLst>
                <a:ext uri="{FF2B5EF4-FFF2-40B4-BE49-F238E27FC236}">
                  <a16:creationId xmlns:a16="http://schemas.microsoft.com/office/drawing/2014/main" id="{C25D8F55-87FB-43D3-9F37-8E5B686149E7}"/>
                </a:ext>
              </a:extLst>
            </p:cNvPr>
            <p:cNvSpPr/>
            <p:nvPr/>
          </p:nvSpPr>
          <p:spPr>
            <a:xfrm>
              <a:off x="2889239" y="2013898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5369;p53">
              <a:extLst>
                <a:ext uri="{FF2B5EF4-FFF2-40B4-BE49-F238E27FC236}">
                  <a16:creationId xmlns:a16="http://schemas.microsoft.com/office/drawing/2014/main" id="{93A5B9CE-2E5A-40E5-99D1-E41524CDCA16}"/>
                </a:ext>
              </a:extLst>
            </p:cNvPr>
            <p:cNvSpPr/>
            <p:nvPr/>
          </p:nvSpPr>
          <p:spPr>
            <a:xfrm>
              <a:off x="2887908" y="2012093"/>
              <a:ext cx="204" cy="353"/>
            </a:xfrm>
            <a:custGeom>
              <a:avLst/>
              <a:gdLst/>
              <a:ahLst/>
              <a:cxnLst/>
              <a:rect l="l" t="t" r="r" b="b"/>
              <a:pathLst>
                <a:path w="15" h="26" extrusionOk="0">
                  <a:moveTo>
                    <a:pt x="15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5370;p53">
              <a:extLst>
                <a:ext uri="{FF2B5EF4-FFF2-40B4-BE49-F238E27FC236}">
                  <a16:creationId xmlns:a16="http://schemas.microsoft.com/office/drawing/2014/main" id="{1A31BB36-65B3-4330-A258-E773CD4CAB35}"/>
                </a:ext>
              </a:extLst>
            </p:cNvPr>
            <p:cNvSpPr/>
            <p:nvPr/>
          </p:nvSpPr>
          <p:spPr>
            <a:xfrm>
              <a:off x="2889334" y="201404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5371;p53">
              <a:extLst>
                <a:ext uri="{FF2B5EF4-FFF2-40B4-BE49-F238E27FC236}">
                  <a16:creationId xmlns:a16="http://schemas.microsoft.com/office/drawing/2014/main" id="{0E7752EE-3FDB-4A99-9406-3ED37C8262CE}"/>
                </a:ext>
              </a:extLst>
            </p:cNvPr>
            <p:cNvSpPr/>
            <p:nvPr/>
          </p:nvSpPr>
          <p:spPr>
            <a:xfrm>
              <a:off x="2893801" y="201024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0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5372;p53">
              <a:extLst>
                <a:ext uri="{FF2B5EF4-FFF2-40B4-BE49-F238E27FC236}">
                  <a16:creationId xmlns:a16="http://schemas.microsoft.com/office/drawing/2014/main" id="{7EDCC427-15D9-4052-BA26-476048671BB5}"/>
                </a:ext>
              </a:extLst>
            </p:cNvPr>
            <p:cNvSpPr/>
            <p:nvPr/>
          </p:nvSpPr>
          <p:spPr>
            <a:xfrm>
              <a:off x="2889483" y="2014143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5373;p53">
              <a:extLst>
                <a:ext uri="{FF2B5EF4-FFF2-40B4-BE49-F238E27FC236}">
                  <a16:creationId xmlns:a16="http://schemas.microsoft.com/office/drawing/2014/main" id="{CD1E36EF-C215-4B46-8F3E-948AC689FE0E}"/>
                </a:ext>
              </a:extLst>
            </p:cNvPr>
            <p:cNvSpPr/>
            <p:nvPr/>
          </p:nvSpPr>
          <p:spPr>
            <a:xfrm>
              <a:off x="2889578" y="201423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5374;p53">
              <a:extLst>
                <a:ext uri="{FF2B5EF4-FFF2-40B4-BE49-F238E27FC236}">
                  <a16:creationId xmlns:a16="http://schemas.microsoft.com/office/drawing/2014/main" id="{2EE83331-14E4-4D76-8E99-026700D1CCE4}"/>
                </a:ext>
              </a:extLst>
            </p:cNvPr>
            <p:cNvSpPr/>
            <p:nvPr/>
          </p:nvSpPr>
          <p:spPr>
            <a:xfrm>
              <a:off x="2889619" y="2014279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5375;p53">
              <a:extLst>
                <a:ext uri="{FF2B5EF4-FFF2-40B4-BE49-F238E27FC236}">
                  <a16:creationId xmlns:a16="http://schemas.microsoft.com/office/drawing/2014/main" id="{ABCB6C44-D950-4BDF-9285-FB30766A4D62}"/>
                </a:ext>
              </a:extLst>
            </p:cNvPr>
            <p:cNvSpPr/>
            <p:nvPr/>
          </p:nvSpPr>
          <p:spPr>
            <a:xfrm>
              <a:off x="2894181" y="2012188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11"/>
                    <a:pt x="1" y="18"/>
                    <a:pt x="4" y="25"/>
                  </a:cubicBezTo>
                  <a:cubicBezTo>
                    <a:pt x="1" y="18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5376;p53">
              <a:extLst>
                <a:ext uri="{FF2B5EF4-FFF2-40B4-BE49-F238E27FC236}">
                  <a16:creationId xmlns:a16="http://schemas.microsoft.com/office/drawing/2014/main" id="{09E3C0F0-25B9-4D0E-96C9-BD48FFAB9161}"/>
                </a:ext>
              </a:extLst>
            </p:cNvPr>
            <p:cNvSpPr/>
            <p:nvPr/>
          </p:nvSpPr>
          <p:spPr>
            <a:xfrm>
              <a:off x="2893950" y="2010952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1"/>
                  </a:moveTo>
                  <a:lnTo>
                    <a:pt x="4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5377;p53">
              <a:extLst>
                <a:ext uri="{FF2B5EF4-FFF2-40B4-BE49-F238E27FC236}">
                  <a16:creationId xmlns:a16="http://schemas.microsoft.com/office/drawing/2014/main" id="{228F75E6-A45F-4C18-8528-280F5397D258}"/>
                </a:ext>
              </a:extLst>
            </p:cNvPr>
            <p:cNvSpPr/>
            <p:nvPr/>
          </p:nvSpPr>
          <p:spPr>
            <a:xfrm>
              <a:off x="2894045" y="2011387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0" y="0"/>
                  </a:moveTo>
                  <a:cubicBezTo>
                    <a:pt x="0" y="3"/>
                    <a:pt x="1" y="6"/>
                    <a:pt x="2" y="10"/>
                  </a:cubicBezTo>
                  <a:lnTo>
                    <a:pt x="2" y="10"/>
                  </a:lnTo>
                  <a:lnTo>
                    <a:pt x="0" y="0"/>
                  </a:lnTo>
                  <a:close/>
                  <a:moveTo>
                    <a:pt x="2" y="10"/>
                  </a:moveTo>
                  <a:lnTo>
                    <a:pt x="4" y="28"/>
                  </a:lnTo>
                  <a:cubicBezTo>
                    <a:pt x="4" y="22"/>
                    <a:pt x="3" y="16"/>
                    <a:pt x="2" y="1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5378;p53">
              <a:extLst>
                <a:ext uri="{FF2B5EF4-FFF2-40B4-BE49-F238E27FC236}">
                  <a16:creationId xmlns:a16="http://schemas.microsoft.com/office/drawing/2014/main" id="{52DEBE80-D4E4-4270-BCF3-674BCD782A47}"/>
                </a:ext>
              </a:extLst>
            </p:cNvPr>
            <p:cNvSpPr/>
            <p:nvPr/>
          </p:nvSpPr>
          <p:spPr>
            <a:xfrm>
              <a:off x="2894140" y="2011808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0" y="1"/>
                  </a:moveTo>
                  <a:cubicBezTo>
                    <a:pt x="0" y="8"/>
                    <a:pt x="0" y="15"/>
                    <a:pt x="4" y="25"/>
                  </a:cubicBez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5379;p53">
              <a:extLst>
                <a:ext uri="{FF2B5EF4-FFF2-40B4-BE49-F238E27FC236}">
                  <a16:creationId xmlns:a16="http://schemas.microsoft.com/office/drawing/2014/main" id="{BD45AC37-BFFA-4376-9E04-E98E6A16BE87}"/>
                </a:ext>
              </a:extLst>
            </p:cNvPr>
            <p:cNvSpPr/>
            <p:nvPr/>
          </p:nvSpPr>
          <p:spPr>
            <a:xfrm>
              <a:off x="2889714" y="20143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5380;p53">
              <a:extLst>
                <a:ext uri="{FF2B5EF4-FFF2-40B4-BE49-F238E27FC236}">
                  <a16:creationId xmlns:a16="http://schemas.microsoft.com/office/drawing/2014/main" id="{C1EA78FF-11FC-4921-8C07-738BB6675B9E}"/>
                </a:ext>
              </a:extLst>
            </p:cNvPr>
            <p:cNvSpPr/>
            <p:nvPr/>
          </p:nvSpPr>
          <p:spPr>
            <a:xfrm>
              <a:off x="2893855" y="2010477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0" y="1"/>
                  </a:moveTo>
                  <a:lnTo>
                    <a:pt x="4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5381;p53">
              <a:extLst>
                <a:ext uri="{FF2B5EF4-FFF2-40B4-BE49-F238E27FC236}">
                  <a16:creationId xmlns:a16="http://schemas.microsoft.com/office/drawing/2014/main" id="{F19F2DAB-2560-43C5-8C33-678DB54C66F8}"/>
                </a:ext>
              </a:extLst>
            </p:cNvPr>
            <p:cNvSpPr/>
            <p:nvPr/>
          </p:nvSpPr>
          <p:spPr>
            <a:xfrm>
              <a:off x="2333674" y="1750386"/>
              <a:ext cx="69992" cy="68689"/>
            </a:xfrm>
            <a:custGeom>
              <a:avLst/>
              <a:gdLst/>
              <a:ahLst/>
              <a:cxnLst/>
              <a:rect l="l" t="t" r="r" b="b"/>
              <a:pathLst>
                <a:path w="5155" h="5059" extrusionOk="0">
                  <a:moveTo>
                    <a:pt x="2194" y="1"/>
                  </a:moveTo>
                  <a:cubicBezTo>
                    <a:pt x="2179" y="1"/>
                    <a:pt x="2163" y="2"/>
                    <a:pt x="2147" y="4"/>
                  </a:cubicBezTo>
                  <a:cubicBezTo>
                    <a:pt x="2087" y="4"/>
                    <a:pt x="2035" y="39"/>
                    <a:pt x="2010" y="91"/>
                  </a:cubicBezTo>
                  <a:lnTo>
                    <a:pt x="2052" y="102"/>
                  </a:lnTo>
                  <a:lnTo>
                    <a:pt x="1615" y="424"/>
                  </a:lnTo>
                  <a:lnTo>
                    <a:pt x="1604" y="427"/>
                  </a:lnTo>
                  <a:cubicBezTo>
                    <a:pt x="1534" y="448"/>
                    <a:pt x="1345" y="529"/>
                    <a:pt x="1303" y="648"/>
                  </a:cubicBezTo>
                  <a:cubicBezTo>
                    <a:pt x="1279" y="711"/>
                    <a:pt x="1303" y="777"/>
                    <a:pt x="1331" y="851"/>
                  </a:cubicBezTo>
                  <a:cubicBezTo>
                    <a:pt x="1366" y="938"/>
                    <a:pt x="1401" y="1036"/>
                    <a:pt x="1335" y="1117"/>
                  </a:cubicBezTo>
                  <a:cubicBezTo>
                    <a:pt x="1268" y="1201"/>
                    <a:pt x="1282" y="1400"/>
                    <a:pt x="1303" y="1491"/>
                  </a:cubicBezTo>
                  <a:cubicBezTo>
                    <a:pt x="1331" y="1596"/>
                    <a:pt x="1216" y="1789"/>
                    <a:pt x="1167" y="1869"/>
                  </a:cubicBezTo>
                  <a:lnTo>
                    <a:pt x="1156" y="1883"/>
                  </a:lnTo>
                  <a:lnTo>
                    <a:pt x="1142" y="1890"/>
                  </a:lnTo>
                  <a:lnTo>
                    <a:pt x="1139" y="1890"/>
                  </a:lnTo>
                  <a:cubicBezTo>
                    <a:pt x="974" y="1978"/>
                    <a:pt x="456" y="2255"/>
                    <a:pt x="1" y="2489"/>
                  </a:cubicBezTo>
                  <a:cubicBezTo>
                    <a:pt x="4" y="2510"/>
                    <a:pt x="4" y="2535"/>
                    <a:pt x="8" y="2549"/>
                  </a:cubicBezTo>
                  <a:lnTo>
                    <a:pt x="8" y="2552"/>
                  </a:lnTo>
                  <a:cubicBezTo>
                    <a:pt x="11" y="2573"/>
                    <a:pt x="15" y="2591"/>
                    <a:pt x="15" y="2605"/>
                  </a:cubicBezTo>
                  <a:lnTo>
                    <a:pt x="15" y="2612"/>
                  </a:lnTo>
                  <a:cubicBezTo>
                    <a:pt x="18" y="2629"/>
                    <a:pt x="22" y="2643"/>
                    <a:pt x="25" y="2657"/>
                  </a:cubicBezTo>
                  <a:lnTo>
                    <a:pt x="25" y="2661"/>
                  </a:lnTo>
                  <a:cubicBezTo>
                    <a:pt x="29" y="2675"/>
                    <a:pt x="32" y="2689"/>
                    <a:pt x="36" y="2699"/>
                  </a:cubicBezTo>
                  <a:cubicBezTo>
                    <a:pt x="39" y="2713"/>
                    <a:pt x="43" y="2727"/>
                    <a:pt x="46" y="2745"/>
                  </a:cubicBezTo>
                  <a:lnTo>
                    <a:pt x="46" y="2748"/>
                  </a:lnTo>
                  <a:lnTo>
                    <a:pt x="60" y="2797"/>
                  </a:lnTo>
                  <a:lnTo>
                    <a:pt x="74" y="2857"/>
                  </a:lnTo>
                  <a:cubicBezTo>
                    <a:pt x="99" y="2958"/>
                    <a:pt x="127" y="3081"/>
                    <a:pt x="151" y="3186"/>
                  </a:cubicBezTo>
                  <a:cubicBezTo>
                    <a:pt x="193" y="3186"/>
                    <a:pt x="232" y="3182"/>
                    <a:pt x="263" y="3182"/>
                  </a:cubicBezTo>
                  <a:lnTo>
                    <a:pt x="368" y="3182"/>
                  </a:lnTo>
                  <a:cubicBezTo>
                    <a:pt x="417" y="3182"/>
                    <a:pt x="466" y="3182"/>
                    <a:pt x="515" y="3189"/>
                  </a:cubicBezTo>
                  <a:lnTo>
                    <a:pt x="529" y="3189"/>
                  </a:lnTo>
                  <a:cubicBezTo>
                    <a:pt x="575" y="3196"/>
                    <a:pt x="617" y="3210"/>
                    <a:pt x="659" y="3231"/>
                  </a:cubicBezTo>
                  <a:lnTo>
                    <a:pt x="687" y="3242"/>
                  </a:lnTo>
                  <a:lnTo>
                    <a:pt x="701" y="3249"/>
                  </a:lnTo>
                  <a:lnTo>
                    <a:pt x="705" y="3252"/>
                  </a:lnTo>
                  <a:cubicBezTo>
                    <a:pt x="726" y="3263"/>
                    <a:pt x="747" y="3273"/>
                    <a:pt x="768" y="3284"/>
                  </a:cubicBezTo>
                  <a:cubicBezTo>
                    <a:pt x="855" y="3329"/>
                    <a:pt x="953" y="3392"/>
                    <a:pt x="1065" y="3459"/>
                  </a:cubicBezTo>
                  <a:cubicBezTo>
                    <a:pt x="1125" y="3497"/>
                    <a:pt x="1191" y="3539"/>
                    <a:pt x="1258" y="3585"/>
                  </a:cubicBezTo>
                  <a:lnTo>
                    <a:pt x="1324" y="3627"/>
                  </a:lnTo>
                  <a:cubicBezTo>
                    <a:pt x="1461" y="3714"/>
                    <a:pt x="1576" y="3791"/>
                    <a:pt x="1632" y="3819"/>
                  </a:cubicBezTo>
                  <a:cubicBezTo>
                    <a:pt x="1706" y="3861"/>
                    <a:pt x="1776" y="3907"/>
                    <a:pt x="1846" y="3956"/>
                  </a:cubicBezTo>
                  <a:lnTo>
                    <a:pt x="1933" y="4019"/>
                  </a:lnTo>
                  <a:lnTo>
                    <a:pt x="2028" y="4089"/>
                  </a:lnTo>
                  <a:cubicBezTo>
                    <a:pt x="2378" y="4338"/>
                    <a:pt x="2833" y="4688"/>
                    <a:pt x="2963" y="4800"/>
                  </a:cubicBezTo>
                  <a:cubicBezTo>
                    <a:pt x="3092" y="4915"/>
                    <a:pt x="3278" y="4968"/>
                    <a:pt x="3414" y="4989"/>
                  </a:cubicBezTo>
                  <a:cubicBezTo>
                    <a:pt x="3467" y="4996"/>
                    <a:pt x="3516" y="4999"/>
                    <a:pt x="3565" y="4999"/>
                  </a:cubicBezTo>
                  <a:lnTo>
                    <a:pt x="3582" y="4999"/>
                  </a:lnTo>
                  <a:cubicBezTo>
                    <a:pt x="3635" y="4999"/>
                    <a:pt x="3743" y="5013"/>
                    <a:pt x="3908" y="5031"/>
                  </a:cubicBezTo>
                  <a:lnTo>
                    <a:pt x="4160" y="5059"/>
                  </a:lnTo>
                  <a:lnTo>
                    <a:pt x="4167" y="5034"/>
                  </a:lnTo>
                  <a:lnTo>
                    <a:pt x="4174" y="5020"/>
                  </a:lnTo>
                  <a:lnTo>
                    <a:pt x="4198" y="4968"/>
                  </a:lnTo>
                  <a:lnTo>
                    <a:pt x="4205" y="4950"/>
                  </a:lnTo>
                  <a:lnTo>
                    <a:pt x="4223" y="4905"/>
                  </a:lnTo>
                  <a:lnTo>
                    <a:pt x="4230" y="4887"/>
                  </a:lnTo>
                  <a:lnTo>
                    <a:pt x="4247" y="4852"/>
                  </a:lnTo>
                  <a:lnTo>
                    <a:pt x="4254" y="4835"/>
                  </a:lnTo>
                  <a:lnTo>
                    <a:pt x="4268" y="4807"/>
                  </a:lnTo>
                  <a:lnTo>
                    <a:pt x="4275" y="4789"/>
                  </a:lnTo>
                  <a:lnTo>
                    <a:pt x="4286" y="4768"/>
                  </a:lnTo>
                  <a:lnTo>
                    <a:pt x="4293" y="4751"/>
                  </a:lnTo>
                  <a:lnTo>
                    <a:pt x="4303" y="4733"/>
                  </a:lnTo>
                  <a:lnTo>
                    <a:pt x="4310" y="4719"/>
                  </a:lnTo>
                  <a:lnTo>
                    <a:pt x="4317" y="4705"/>
                  </a:lnTo>
                  <a:lnTo>
                    <a:pt x="4324" y="4691"/>
                  </a:lnTo>
                  <a:lnTo>
                    <a:pt x="4328" y="4681"/>
                  </a:lnTo>
                  <a:lnTo>
                    <a:pt x="4335" y="4670"/>
                  </a:lnTo>
                  <a:lnTo>
                    <a:pt x="4342" y="4660"/>
                  </a:lnTo>
                  <a:lnTo>
                    <a:pt x="4345" y="4649"/>
                  </a:lnTo>
                  <a:lnTo>
                    <a:pt x="4349" y="4642"/>
                  </a:lnTo>
                  <a:lnTo>
                    <a:pt x="4356" y="4635"/>
                  </a:lnTo>
                  <a:lnTo>
                    <a:pt x="4359" y="4632"/>
                  </a:lnTo>
                  <a:lnTo>
                    <a:pt x="4363" y="4625"/>
                  </a:lnTo>
                  <a:lnTo>
                    <a:pt x="4363" y="4621"/>
                  </a:lnTo>
                  <a:lnTo>
                    <a:pt x="4366" y="4614"/>
                  </a:lnTo>
                  <a:lnTo>
                    <a:pt x="4370" y="4611"/>
                  </a:lnTo>
                  <a:lnTo>
                    <a:pt x="4373" y="4607"/>
                  </a:lnTo>
                  <a:lnTo>
                    <a:pt x="4377" y="4604"/>
                  </a:lnTo>
                  <a:cubicBezTo>
                    <a:pt x="4391" y="4586"/>
                    <a:pt x="4405" y="4569"/>
                    <a:pt x="4419" y="4548"/>
                  </a:cubicBezTo>
                  <a:cubicBezTo>
                    <a:pt x="4468" y="4457"/>
                    <a:pt x="4559" y="4394"/>
                    <a:pt x="4664" y="4383"/>
                  </a:cubicBezTo>
                  <a:cubicBezTo>
                    <a:pt x="4681" y="4380"/>
                    <a:pt x="4700" y="4378"/>
                    <a:pt x="4718" y="4378"/>
                  </a:cubicBezTo>
                  <a:cubicBezTo>
                    <a:pt x="4737" y="4378"/>
                    <a:pt x="4755" y="4380"/>
                    <a:pt x="4773" y="4383"/>
                  </a:cubicBezTo>
                  <a:lnTo>
                    <a:pt x="4797" y="4390"/>
                  </a:lnTo>
                  <a:lnTo>
                    <a:pt x="4818" y="4397"/>
                  </a:lnTo>
                  <a:lnTo>
                    <a:pt x="4822" y="4397"/>
                  </a:lnTo>
                  <a:lnTo>
                    <a:pt x="4843" y="4408"/>
                  </a:lnTo>
                  <a:lnTo>
                    <a:pt x="4846" y="4408"/>
                  </a:lnTo>
                  <a:lnTo>
                    <a:pt x="4864" y="4418"/>
                  </a:lnTo>
                  <a:lnTo>
                    <a:pt x="4867" y="4422"/>
                  </a:lnTo>
                  <a:lnTo>
                    <a:pt x="4888" y="4432"/>
                  </a:lnTo>
                  <a:lnTo>
                    <a:pt x="4892" y="4436"/>
                  </a:lnTo>
                  <a:lnTo>
                    <a:pt x="4909" y="4450"/>
                  </a:lnTo>
                  <a:lnTo>
                    <a:pt x="4916" y="4453"/>
                  </a:lnTo>
                  <a:lnTo>
                    <a:pt x="4930" y="4464"/>
                  </a:lnTo>
                  <a:lnTo>
                    <a:pt x="4937" y="4471"/>
                  </a:lnTo>
                  <a:lnTo>
                    <a:pt x="4955" y="4485"/>
                  </a:lnTo>
                  <a:lnTo>
                    <a:pt x="4962" y="4492"/>
                  </a:lnTo>
                  <a:lnTo>
                    <a:pt x="4976" y="4502"/>
                  </a:lnTo>
                  <a:lnTo>
                    <a:pt x="4986" y="4513"/>
                  </a:lnTo>
                  <a:lnTo>
                    <a:pt x="4997" y="4523"/>
                  </a:lnTo>
                  <a:lnTo>
                    <a:pt x="5011" y="4534"/>
                  </a:lnTo>
                  <a:lnTo>
                    <a:pt x="5021" y="4544"/>
                  </a:lnTo>
                  <a:lnTo>
                    <a:pt x="5035" y="4558"/>
                  </a:lnTo>
                  <a:cubicBezTo>
                    <a:pt x="5074" y="4530"/>
                    <a:pt x="5112" y="4509"/>
                    <a:pt x="5154" y="4488"/>
                  </a:cubicBezTo>
                  <a:lnTo>
                    <a:pt x="5144" y="4478"/>
                  </a:lnTo>
                  <a:lnTo>
                    <a:pt x="5130" y="4464"/>
                  </a:lnTo>
                  <a:lnTo>
                    <a:pt x="5112" y="4446"/>
                  </a:lnTo>
                  <a:lnTo>
                    <a:pt x="5098" y="4429"/>
                  </a:lnTo>
                  <a:lnTo>
                    <a:pt x="5081" y="4411"/>
                  </a:lnTo>
                  <a:lnTo>
                    <a:pt x="5070" y="4397"/>
                  </a:lnTo>
                  <a:lnTo>
                    <a:pt x="5049" y="4376"/>
                  </a:lnTo>
                  <a:lnTo>
                    <a:pt x="5035" y="4359"/>
                  </a:lnTo>
                  <a:lnTo>
                    <a:pt x="5018" y="4338"/>
                  </a:lnTo>
                  <a:lnTo>
                    <a:pt x="5007" y="4327"/>
                  </a:lnTo>
                  <a:lnTo>
                    <a:pt x="4997" y="4310"/>
                  </a:lnTo>
                  <a:lnTo>
                    <a:pt x="4986" y="4299"/>
                  </a:lnTo>
                  <a:lnTo>
                    <a:pt x="4976" y="4282"/>
                  </a:lnTo>
                  <a:lnTo>
                    <a:pt x="4965" y="4271"/>
                  </a:lnTo>
                  <a:lnTo>
                    <a:pt x="4958" y="4257"/>
                  </a:lnTo>
                  <a:lnTo>
                    <a:pt x="4948" y="4243"/>
                  </a:lnTo>
                  <a:lnTo>
                    <a:pt x="4941" y="4229"/>
                  </a:lnTo>
                  <a:lnTo>
                    <a:pt x="4934" y="4219"/>
                  </a:lnTo>
                  <a:lnTo>
                    <a:pt x="4927" y="4205"/>
                  </a:lnTo>
                  <a:lnTo>
                    <a:pt x="4920" y="4194"/>
                  </a:lnTo>
                  <a:lnTo>
                    <a:pt x="4916" y="4180"/>
                  </a:lnTo>
                  <a:lnTo>
                    <a:pt x="4913" y="4170"/>
                  </a:lnTo>
                  <a:cubicBezTo>
                    <a:pt x="4913" y="4166"/>
                    <a:pt x="4909" y="4163"/>
                    <a:pt x="4906" y="4156"/>
                  </a:cubicBezTo>
                  <a:lnTo>
                    <a:pt x="4902" y="4145"/>
                  </a:lnTo>
                  <a:cubicBezTo>
                    <a:pt x="4902" y="4142"/>
                    <a:pt x="4902" y="4138"/>
                    <a:pt x="4902" y="4131"/>
                  </a:cubicBezTo>
                  <a:cubicBezTo>
                    <a:pt x="4899" y="4127"/>
                    <a:pt x="4902" y="4127"/>
                    <a:pt x="4902" y="4124"/>
                  </a:cubicBezTo>
                  <a:lnTo>
                    <a:pt x="4902" y="4110"/>
                  </a:lnTo>
                  <a:lnTo>
                    <a:pt x="4902" y="4099"/>
                  </a:lnTo>
                  <a:cubicBezTo>
                    <a:pt x="4899" y="4092"/>
                    <a:pt x="4899" y="4085"/>
                    <a:pt x="4902" y="4078"/>
                  </a:cubicBezTo>
                  <a:cubicBezTo>
                    <a:pt x="4909" y="4005"/>
                    <a:pt x="4860" y="3949"/>
                    <a:pt x="4804" y="3889"/>
                  </a:cubicBezTo>
                  <a:cubicBezTo>
                    <a:pt x="4759" y="3847"/>
                    <a:pt x="4723" y="3791"/>
                    <a:pt x="4706" y="3732"/>
                  </a:cubicBezTo>
                  <a:cubicBezTo>
                    <a:pt x="4702" y="3665"/>
                    <a:pt x="4713" y="3599"/>
                    <a:pt x="4745" y="3536"/>
                  </a:cubicBezTo>
                  <a:cubicBezTo>
                    <a:pt x="4766" y="3483"/>
                    <a:pt x="4787" y="3420"/>
                    <a:pt x="4769" y="3399"/>
                  </a:cubicBezTo>
                  <a:cubicBezTo>
                    <a:pt x="4730" y="3354"/>
                    <a:pt x="4699" y="3305"/>
                    <a:pt x="4678" y="3249"/>
                  </a:cubicBezTo>
                  <a:cubicBezTo>
                    <a:pt x="4632" y="3161"/>
                    <a:pt x="4604" y="3102"/>
                    <a:pt x="4545" y="3095"/>
                  </a:cubicBezTo>
                  <a:cubicBezTo>
                    <a:pt x="4457" y="3081"/>
                    <a:pt x="4293" y="3011"/>
                    <a:pt x="4153" y="2927"/>
                  </a:cubicBezTo>
                  <a:cubicBezTo>
                    <a:pt x="3960" y="2815"/>
                    <a:pt x="3869" y="2706"/>
                    <a:pt x="3883" y="2608"/>
                  </a:cubicBezTo>
                  <a:cubicBezTo>
                    <a:pt x="3894" y="2535"/>
                    <a:pt x="3813" y="2451"/>
                    <a:pt x="3659" y="2374"/>
                  </a:cubicBezTo>
                  <a:cubicBezTo>
                    <a:pt x="3565" y="2328"/>
                    <a:pt x="3516" y="2118"/>
                    <a:pt x="3509" y="1988"/>
                  </a:cubicBezTo>
                  <a:cubicBezTo>
                    <a:pt x="3505" y="1873"/>
                    <a:pt x="3533" y="1799"/>
                    <a:pt x="3593" y="1764"/>
                  </a:cubicBezTo>
                  <a:cubicBezTo>
                    <a:pt x="3600" y="1757"/>
                    <a:pt x="3607" y="1747"/>
                    <a:pt x="3610" y="1736"/>
                  </a:cubicBezTo>
                  <a:cubicBezTo>
                    <a:pt x="3628" y="1691"/>
                    <a:pt x="3642" y="1638"/>
                    <a:pt x="3652" y="1589"/>
                  </a:cubicBezTo>
                  <a:cubicBezTo>
                    <a:pt x="3677" y="1495"/>
                    <a:pt x="3701" y="1393"/>
                    <a:pt x="3764" y="1344"/>
                  </a:cubicBezTo>
                  <a:cubicBezTo>
                    <a:pt x="3783" y="1332"/>
                    <a:pt x="3806" y="1323"/>
                    <a:pt x="3830" y="1323"/>
                  </a:cubicBezTo>
                  <a:cubicBezTo>
                    <a:pt x="3834" y="1323"/>
                    <a:pt x="3838" y="1323"/>
                    <a:pt x="3841" y="1323"/>
                  </a:cubicBezTo>
                  <a:cubicBezTo>
                    <a:pt x="3841" y="1295"/>
                    <a:pt x="3838" y="1267"/>
                    <a:pt x="3834" y="1239"/>
                  </a:cubicBezTo>
                  <a:cubicBezTo>
                    <a:pt x="3824" y="1176"/>
                    <a:pt x="3824" y="1106"/>
                    <a:pt x="3841" y="1043"/>
                  </a:cubicBezTo>
                  <a:cubicBezTo>
                    <a:pt x="3848" y="1026"/>
                    <a:pt x="3848" y="1008"/>
                    <a:pt x="3838" y="991"/>
                  </a:cubicBezTo>
                  <a:cubicBezTo>
                    <a:pt x="3799" y="955"/>
                    <a:pt x="3751" y="934"/>
                    <a:pt x="3699" y="934"/>
                  </a:cubicBezTo>
                  <a:cubicBezTo>
                    <a:pt x="3695" y="934"/>
                    <a:pt x="3691" y="934"/>
                    <a:pt x="3687" y="935"/>
                  </a:cubicBezTo>
                  <a:cubicBezTo>
                    <a:pt x="3540" y="935"/>
                    <a:pt x="3320" y="728"/>
                    <a:pt x="3320" y="546"/>
                  </a:cubicBezTo>
                  <a:cubicBezTo>
                    <a:pt x="3320" y="480"/>
                    <a:pt x="3260" y="385"/>
                    <a:pt x="3211" y="308"/>
                  </a:cubicBezTo>
                  <a:lnTo>
                    <a:pt x="3183" y="263"/>
                  </a:lnTo>
                  <a:lnTo>
                    <a:pt x="3180" y="256"/>
                  </a:lnTo>
                  <a:lnTo>
                    <a:pt x="3183" y="273"/>
                  </a:lnTo>
                  <a:cubicBezTo>
                    <a:pt x="3162" y="283"/>
                    <a:pt x="3139" y="288"/>
                    <a:pt x="3115" y="288"/>
                  </a:cubicBezTo>
                  <a:cubicBezTo>
                    <a:pt x="3034" y="288"/>
                    <a:pt x="2941" y="235"/>
                    <a:pt x="2844" y="179"/>
                  </a:cubicBezTo>
                  <a:cubicBezTo>
                    <a:pt x="2787" y="146"/>
                    <a:pt x="2694" y="94"/>
                    <a:pt x="2660" y="94"/>
                  </a:cubicBezTo>
                  <a:cubicBezTo>
                    <a:pt x="2658" y="94"/>
                    <a:pt x="2656" y="94"/>
                    <a:pt x="2654" y="95"/>
                  </a:cubicBezTo>
                  <a:cubicBezTo>
                    <a:pt x="2627" y="108"/>
                    <a:pt x="2600" y="113"/>
                    <a:pt x="2574" y="113"/>
                  </a:cubicBezTo>
                  <a:cubicBezTo>
                    <a:pt x="2516" y="113"/>
                    <a:pt x="2461" y="87"/>
                    <a:pt x="2413" y="63"/>
                  </a:cubicBezTo>
                  <a:cubicBezTo>
                    <a:pt x="2346" y="22"/>
                    <a:pt x="2272" y="1"/>
                    <a:pt x="219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5382;p53">
              <a:extLst>
                <a:ext uri="{FF2B5EF4-FFF2-40B4-BE49-F238E27FC236}">
                  <a16:creationId xmlns:a16="http://schemas.microsoft.com/office/drawing/2014/main" id="{5CA25FED-D78F-4FDA-919B-AC001170AD3F}"/>
                </a:ext>
              </a:extLst>
            </p:cNvPr>
            <p:cNvSpPr/>
            <p:nvPr/>
          </p:nvSpPr>
          <p:spPr>
            <a:xfrm>
              <a:off x="2360965" y="1751568"/>
              <a:ext cx="584" cy="204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0" y="1"/>
                  </a:moveTo>
                  <a:lnTo>
                    <a:pt x="42" y="15"/>
                  </a:lnTo>
                  <a:lnTo>
                    <a:pt x="42" y="1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5383;p53">
              <a:extLst>
                <a:ext uri="{FF2B5EF4-FFF2-40B4-BE49-F238E27FC236}">
                  <a16:creationId xmlns:a16="http://schemas.microsoft.com/office/drawing/2014/main" id="{1FE1563D-F01F-46FB-A059-F772D4AF15C2}"/>
                </a:ext>
              </a:extLst>
            </p:cNvPr>
            <p:cNvSpPr/>
            <p:nvPr/>
          </p:nvSpPr>
          <p:spPr>
            <a:xfrm>
              <a:off x="2333674" y="1776048"/>
              <a:ext cx="15465" cy="8147"/>
            </a:xfrm>
            <a:custGeom>
              <a:avLst/>
              <a:gdLst/>
              <a:ahLst/>
              <a:cxnLst/>
              <a:rect l="l" t="t" r="r" b="b"/>
              <a:pathLst>
                <a:path w="1139" h="600" extrusionOk="0">
                  <a:moveTo>
                    <a:pt x="1139" y="0"/>
                  </a:moveTo>
                  <a:cubicBezTo>
                    <a:pt x="1086" y="28"/>
                    <a:pt x="501" y="340"/>
                    <a:pt x="1" y="599"/>
                  </a:cubicBezTo>
                  <a:cubicBezTo>
                    <a:pt x="452" y="368"/>
                    <a:pt x="971" y="91"/>
                    <a:pt x="11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5384;p53">
              <a:extLst>
                <a:ext uri="{FF2B5EF4-FFF2-40B4-BE49-F238E27FC236}">
                  <a16:creationId xmlns:a16="http://schemas.microsoft.com/office/drawing/2014/main" id="{22E5F079-AAE8-4542-A294-AF4D9F446B9C}"/>
                </a:ext>
              </a:extLst>
            </p:cNvPr>
            <p:cNvSpPr/>
            <p:nvPr/>
          </p:nvSpPr>
          <p:spPr>
            <a:xfrm>
              <a:off x="2333674" y="17841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5385;p53">
              <a:extLst>
                <a:ext uri="{FF2B5EF4-FFF2-40B4-BE49-F238E27FC236}">
                  <a16:creationId xmlns:a16="http://schemas.microsoft.com/office/drawing/2014/main" id="{3BD42483-9121-4188-B80D-68B7D6A72515}"/>
                </a:ext>
              </a:extLst>
            </p:cNvPr>
            <p:cNvSpPr/>
            <p:nvPr/>
          </p:nvSpPr>
          <p:spPr>
            <a:xfrm>
              <a:off x="2334720" y="1789218"/>
              <a:ext cx="1059" cy="4481"/>
            </a:xfrm>
            <a:custGeom>
              <a:avLst/>
              <a:gdLst/>
              <a:ahLst/>
              <a:cxnLst/>
              <a:rect l="l" t="t" r="r" b="b"/>
              <a:pathLst>
                <a:path w="78" h="330" extrusionOk="0">
                  <a:moveTo>
                    <a:pt x="78" y="329"/>
                  </a:moveTo>
                  <a:cubicBezTo>
                    <a:pt x="53" y="224"/>
                    <a:pt x="25" y="105"/>
                    <a:pt x="1" y="0"/>
                  </a:cubicBezTo>
                  <a:cubicBezTo>
                    <a:pt x="25" y="105"/>
                    <a:pt x="53" y="224"/>
                    <a:pt x="78" y="3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5386;p53">
              <a:extLst>
                <a:ext uri="{FF2B5EF4-FFF2-40B4-BE49-F238E27FC236}">
                  <a16:creationId xmlns:a16="http://schemas.microsoft.com/office/drawing/2014/main" id="{7270BE30-A938-40CF-83C3-521B0A16B21A}"/>
                </a:ext>
              </a:extLst>
            </p:cNvPr>
            <p:cNvSpPr/>
            <p:nvPr/>
          </p:nvSpPr>
          <p:spPr>
            <a:xfrm>
              <a:off x="2334530" y="1788403"/>
              <a:ext cx="204" cy="828"/>
            </a:xfrm>
            <a:custGeom>
              <a:avLst/>
              <a:gdLst/>
              <a:ahLst/>
              <a:cxnLst/>
              <a:rect l="l" t="t" r="r" b="b"/>
              <a:pathLst>
                <a:path w="15" h="61" extrusionOk="0">
                  <a:moveTo>
                    <a:pt x="1" y="1"/>
                  </a:moveTo>
                  <a:lnTo>
                    <a:pt x="15" y="6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5387;p53">
              <a:extLst>
                <a:ext uri="{FF2B5EF4-FFF2-40B4-BE49-F238E27FC236}">
                  <a16:creationId xmlns:a16="http://schemas.microsoft.com/office/drawing/2014/main" id="{C017A4D8-0E96-44CC-A3E6-81AE7B0C7D76}"/>
                </a:ext>
              </a:extLst>
            </p:cNvPr>
            <p:cNvSpPr/>
            <p:nvPr/>
          </p:nvSpPr>
          <p:spPr>
            <a:xfrm>
              <a:off x="2334340" y="1787697"/>
              <a:ext cx="204" cy="720"/>
            </a:xfrm>
            <a:custGeom>
              <a:avLst/>
              <a:gdLst/>
              <a:ahLst/>
              <a:cxnLst/>
              <a:rect l="l" t="t" r="r" b="b"/>
              <a:pathLst>
                <a:path w="15" h="53" extrusionOk="0">
                  <a:moveTo>
                    <a:pt x="1" y="0"/>
                  </a:moveTo>
                  <a:lnTo>
                    <a:pt x="15" y="5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5388;p53">
              <a:extLst>
                <a:ext uri="{FF2B5EF4-FFF2-40B4-BE49-F238E27FC236}">
                  <a16:creationId xmlns:a16="http://schemas.microsoft.com/office/drawing/2014/main" id="{CD3BCB67-6C9B-46BF-947C-51F1731DCBE9}"/>
                </a:ext>
              </a:extLst>
            </p:cNvPr>
            <p:cNvSpPr/>
            <p:nvPr/>
          </p:nvSpPr>
          <p:spPr>
            <a:xfrm>
              <a:off x="2333770" y="17850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5389;p53">
              <a:extLst>
                <a:ext uri="{FF2B5EF4-FFF2-40B4-BE49-F238E27FC236}">
                  <a16:creationId xmlns:a16="http://schemas.microsoft.com/office/drawing/2014/main" id="{CA8E7E1B-D62E-46F2-BAD1-59219C36795A}"/>
                </a:ext>
              </a:extLst>
            </p:cNvPr>
            <p:cNvSpPr/>
            <p:nvPr/>
          </p:nvSpPr>
          <p:spPr>
            <a:xfrm>
              <a:off x="2334150" y="1787073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1" y="1"/>
                  </a:moveTo>
                  <a:cubicBezTo>
                    <a:pt x="4" y="11"/>
                    <a:pt x="8" y="29"/>
                    <a:pt x="15" y="43"/>
                  </a:cubicBezTo>
                  <a:cubicBezTo>
                    <a:pt x="8" y="29"/>
                    <a:pt x="4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5390;p53">
              <a:extLst>
                <a:ext uri="{FF2B5EF4-FFF2-40B4-BE49-F238E27FC236}">
                  <a16:creationId xmlns:a16="http://schemas.microsoft.com/office/drawing/2014/main" id="{858F9DB2-BF77-43F7-90D7-03DEBB122A8D}"/>
                </a:ext>
              </a:extLst>
            </p:cNvPr>
            <p:cNvSpPr/>
            <p:nvPr/>
          </p:nvSpPr>
          <p:spPr>
            <a:xfrm>
              <a:off x="2333865" y="178574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5391;p53">
              <a:extLst>
                <a:ext uri="{FF2B5EF4-FFF2-40B4-BE49-F238E27FC236}">
                  <a16:creationId xmlns:a16="http://schemas.microsoft.com/office/drawing/2014/main" id="{9E222D65-86AA-4FE5-811E-8BBA3CA5C4FB}"/>
                </a:ext>
              </a:extLst>
            </p:cNvPr>
            <p:cNvSpPr/>
            <p:nvPr/>
          </p:nvSpPr>
          <p:spPr>
            <a:xfrm>
              <a:off x="2334055" y="178646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5392;p53">
              <a:extLst>
                <a:ext uri="{FF2B5EF4-FFF2-40B4-BE49-F238E27FC236}">
                  <a16:creationId xmlns:a16="http://schemas.microsoft.com/office/drawing/2014/main" id="{D3327C4D-1ABE-4237-8614-EF5CEBB04889}"/>
                </a:ext>
              </a:extLst>
            </p:cNvPr>
            <p:cNvSpPr/>
            <p:nvPr/>
          </p:nvSpPr>
          <p:spPr>
            <a:xfrm>
              <a:off x="2333674" y="17841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5393;p53">
              <a:extLst>
                <a:ext uri="{FF2B5EF4-FFF2-40B4-BE49-F238E27FC236}">
                  <a16:creationId xmlns:a16="http://schemas.microsoft.com/office/drawing/2014/main" id="{6F37A8BE-00AB-4BDD-AD5F-F6466139B976}"/>
                </a:ext>
              </a:extLst>
            </p:cNvPr>
            <p:cNvSpPr/>
            <p:nvPr/>
          </p:nvSpPr>
          <p:spPr>
            <a:xfrm>
              <a:off x="2369709" y="1751568"/>
              <a:ext cx="2580" cy="1249"/>
            </a:xfrm>
            <a:custGeom>
              <a:avLst/>
              <a:gdLst/>
              <a:ahLst/>
              <a:cxnLst/>
              <a:rect l="l" t="t" r="r" b="b"/>
              <a:pathLst>
                <a:path w="190" h="92" extrusionOk="0">
                  <a:moveTo>
                    <a:pt x="0" y="8"/>
                  </a:moveTo>
                  <a:cubicBezTo>
                    <a:pt x="29" y="1"/>
                    <a:pt x="130" y="57"/>
                    <a:pt x="190" y="92"/>
                  </a:cubicBezTo>
                  <a:cubicBezTo>
                    <a:pt x="130" y="57"/>
                    <a:pt x="29" y="1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5394;p53">
              <a:extLst>
                <a:ext uri="{FF2B5EF4-FFF2-40B4-BE49-F238E27FC236}">
                  <a16:creationId xmlns:a16="http://schemas.microsoft.com/office/drawing/2014/main" id="{A613FE34-FF8F-4951-94C8-73AB12BF1EFE}"/>
                </a:ext>
              </a:extLst>
            </p:cNvPr>
            <p:cNvSpPr/>
            <p:nvPr/>
          </p:nvSpPr>
          <p:spPr>
            <a:xfrm>
              <a:off x="2348135" y="1797392"/>
              <a:ext cx="2620" cy="1724"/>
            </a:xfrm>
            <a:custGeom>
              <a:avLst/>
              <a:gdLst/>
              <a:ahLst/>
              <a:cxnLst/>
              <a:rect l="l" t="t" r="r" b="b"/>
              <a:pathLst>
                <a:path w="193" h="127" extrusionOk="0">
                  <a:moveTo>
                    <a:pt x="0" y="0"/>
                  </a:moveTo>
                  <a:lnTo>
                    <a:pt x="0" y="0"/>
                  </a:lnTo>
                  <a:cubicBezTo>
                    <a:pt x="63" y="39"/>
                    <a:pt x="126" y="84"/>
                    <a:pt x="193" y="126"/>
                  </a:cubicBezTo>
                  <a:cubicBezTo>
                    <a:pt x="126" y="81"/>
                    <a:pt x="63" y="39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5395;p53">
              <a:extLst>
                <a:ext uri="{FF2B5EF4-FFF2-40B4-BE49-F238E27FC236}">
                  <a16:creationId xmlns:a16="http://schemas.microsoft.com/office/drawing/2014/main" id="{2730A7B6-E076-4273-A0F3-9D1571F62C7B}"/>
                </a:ext>
              </a:extLst>
            </p:cNvPr>
            <p:cNvSpPr/>
            <p:nvPr/>
          </p:nvSpPr>
          <p:spPr>
            <a:xfrm>
              <a:off x="2337666" y="17936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5396;p53">
              <a:extLst>
                <a:ext uri="{FF2B5EF4-FFF2-40B4-BE49-F238E27FC236}">
                  <a16:creationId xmlns:a16="http://schemas.microsoft.com/office/drawing/2014/main" id="{46CCE33D-2D5B-4992-84D5-965CA3FD9DAB}"/>
                </a:ext>
              </a:extLst>
            </p:cNvPr>
            <p:cNvSpPr/>
            <p:nvPr/>
          </p:nvSpPr>
          <p:spPr>
            <a:xfrm>
              <a:off x="2338046" y="1793590"/>
              <a:ext cx="679" cy="14"/>
            </a:xfrm>
            <a:custGeom>
              <a:avLst/>
              <a:gdLst/>
              <a:ahLst/>
              <a:cxnLst/>
              <a:rect l="l" t="t" r="r" b="b"/>
              <a:pathLst>
                <a:path w="50" h="1" extrusionOk="0">
                  <a:moveTo>
                    <a:pt x="1" y="0"/>
                  </a:moveTo>
                  <a:lnTo>
                    <a:pt x="5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5397;p53">
              <a:extLst>
                <a:ext uri="{FF2B5EF4-FFF2-40B4-BE49-F238E27FC236}">
                  <a16:creationId xmlns:a16="http://schemas.microsoft.com/office/drawing/2014/main" id="{1EE13C71-648A-4588-9C5B-B914F7FDF656}"/>
                </a:ext>
              </a:extLst>
            </p:cNvPr>
            <p:cNvSpPr/>
            <p:nvPr/>
          </p:nvSpPr>
          <p:spPr>
            <a:xfrm>
              <a:off x="2342663" y="1794255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1" y="0"/>
                  </a:moveTo>
                  <a:lnTo>
                    <a:pt x="25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5398;p53">
              <a:extLst>
                <a:ext uri="{FF2B5EF4-FFF2-40B4-BE49-F238E27FC236}">
                  <a16:creationId xmlns:a16="http://schemas.microsoft.com/office/drawing/2014/main" id="{754E44DA-6453-4AE7-84EC-1C498F021234}"/>
                </a:ext>
              </a:extLst>
            </p:cNvPr>
            <p:cNvSpPr/>
            <p:nvPr/>
          </p:nvSpPr>
          <p:spPr>
            <a:xfrm>
              <a:off x="2344088" y="1795016"/>
              <a:ext cx="4060" cy="2390"/>
            </a:xfrm>
            <a:custGeom>
              <a:avLst/>
              <a:gdLst/>
              <a:ahLst/>
              <a:cxnLst/>
              <a:rect l="l" t="t" r="r" b="b"/>
              <a:pathLst>
                <a:path w="299" h="176" extrusionOk="0">
                  <a:moveTo>
                    <a:pt x="1" y="0"/>
                  </a:moveTo>
                  <a:cubicBezTo>
                    <a:pt x="88" y="46"/>
                    <a:pt x="186" y="105"/>
                    <a:pt x="298" y="175"/>
                  </a:cubicBezTo>
                  <a:cubicBezTo>
                    <a:pt x="186" y="105"/>
                    <a:pt x="88" y="46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5399;p53">
              <a:extLst>
                <a:ext uri="{FF2B5EF4-FFF2-40B4-BE49-F238E27FC236}">
                  <a16:creationId xmlns:a16="http://schemas.microsoft.com/office/drawing/2014/main" id="{1176BA23-3751-481B-8E99-58AFBD6C7B2A}"/>
                </a:ext>
              </a:extLst>
            </p:cNvPr>
            <p:cNvSpPr/>
            <p:nvPr/>
          </p:nvSpPr>
          <p:spPr>
            <a:xfrm>
              <a:off x="2343192" y="179454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5400;p53">
              <a:extLst>
                <a:ext uri="{FF2B5EF4-FFF2-40B4-BE49-F238E27FC236}">
                  <a16:creationId xmlns:a16="http://schemas.microsoft.com/office/drawing/2014/main" id="{4EF3B314-134D-4CCB-90F0-3A28A0C3CD0F}"/>
                </a:ext>
              </a:extLst>
            </p:cNvPr>
            <p:cNvSpPr/>
            <p:nvPr/>
          </p:nvSpPr>
          <p:spPr>
            <a:xfrm>
              <a:off x="2338712" y="1793590"/>
              <a:ext cx="2009" cy="109"/>
            </a:xfrm>
            <a:custGeom>
              <a:avLst/>
              <a:gdLst/>
              <a:ahLst/>
              <a:cxnLst/>
              <a:rect l="l" t="t" r="r" b="b"/>
              <a:pathLst>
                <a:path w="148" h="8" extrusionOk="0">
                  <a:moveTo>
                    <a:pt x="1" y="0"/>
                  </a:moveTo>
                  <a:cubicBezTo>
                    <a:pt x="50" y="0"/>
                    <a:pt x="99" y="4"/>
                    <a:pt x="148" y="7"/>
                  </a:cubicBezTo>
                  <a:cubicBezTo>
                    <a:pt x="99" y="4"/>
                    <a:pt x="50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5401;p53">
              <a:extLst>
                <a:ext uri="{FF2B5EF4-FFF2-40B4-BE49-F238E27FC236}">
                  <a16:creationId xmlns:a16="http://schemas.microsoft.com/office/drawing/2014/main" id="{02B52488-6DBC-4F9A-9193-37F7E3E58077}"/>
                </a:ext>
              </a:extLst>
            </p:cNvPr>
            <p:cNvSpPr/>
            <p:nvPr/>
          </p:nvSpPr>
          <p:spPr>
            <a:xfrm>
              <a:off x="2382309" y="18183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5402;p53">
              <a:extLst>
                <a:ext uri="{FF2B5EF4-FFF2-40B4-BE49-F238E27FC236}">
                  <a16:creationId xmlns:a16="http://schemas.microsoft.com/office/drawing/2014/main" id="{A6910472-5EAF-499F-9EC2-72C16740C698}"/>
                </a:ext>
              </a:extLst>
            </p:cNvPr>
            <p:cNvSpPr/>
            <p:nvPr/>
          </p:nvSpPr>
          <p:spPr>
            <a:xfrm>
              <a:off x="2386776" y="1818776"/>
              <a:ext cx="3435" cy="394"/>
            </a:xfrm>
            <a:custGeom>
              <a:avLst/>
              <a:gdLst/>
              <a:ahLst/>
              <a:cxnLst/>
              <a:rect l="l" t="t" r="r" b="b"/>
              <a:pathLst>
                <a:path w="253" h="29" extrusionOk="0">
                  <a:moveTo>
                    <a:pt x="252" y="29"/>
                  </a:moveTo>
                  <a:lnTo>
                    <a:pt x="0" y="1"/>
                  </a:lnTo>
                  <a:lnTo>
                    <a:pt x="252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5403;p53">
              <a:extLst>
                <a:ext uri="{FF2B5EF4-FFF2-40B4-BE49-F238E27FC236}">
                  <a16:creationId xmlns:a16="http://schemas.microsoft.com/office/drawing/2014/main" id="{10EE4A97-72AD-4D06-9578-B0800BDE9E29}"/>
                </a:ext>
              </a:extLst>
            </p:cNvPr>
            <p:cNvSpPr/>
            <p:nvPr/>
          </p:nvSpPr>
          <p:spPr>
            <a:xfrm>
              <a:off x="2392098" y="1811662"/>
              <a:ext cx="11663" cy="11554"/>
            </a:xfrm>
            <a:custGeom>
              <a:avLst/>
              <a:gdLst/>
              <a:ahLst/>
              <a:cxnLst/>
              <a:rect l="l" t="t" r="r" b="b"/>
              <a:pathLst>
                <a:path w="859" h="851" extrusionOk="0">
                  <a:moveTo>
                    <a:pt x="408" y="0"/>
                  </a:moveTo>
                  <a:cubicBezTo>
                    <a:pt x="403" y="0"/>
                    <a:pt x="398" y="1"/>
                    <a:pt x="392" y="3"/>
                  </a:cubicBezTo>
                  <a:cubicBezTo>
                    <a:pt x="322" y="7"/>
                    <a:pt x="263" y="49"/>
                    <a:pt x="235" y="112"/>
                  </a:cubicBezTo>
                  <a:cubicBezTo>
                    <a:pt x="217" y="136"/>
                    <a:pt x="200" y="161"/>
                    <a:pt x="179" y="182"/>
                  </a:cubicBezTo>
                  <a:lnTo>
                    <a:pt x="175" y="185"/>
                  </a:lnTo>
                  <a:lnTo>
                    <a:pt x="172" y="192"/>
                  </a:lnTo>
                  <a:lnTo>
                    <a:pt x="168" y="196"/>
                  </a:lnTo>
                  <a:lnTo>
                    <a:pt x="165" y="199"/>
                  </a:lnTo>
                  <a:lnTo>
                    <a:pt x="161" y="206"/>
                  </a:lnTo>
                  <a:lnTo>
                    <a:pt x="161" y="210"/>
                  </a:lnTo>
                  <a:lnTo>
                    <a:pt x="158" y="217"/>
                  </a:lnTo>
                  <a:lnTo>
                    <a:pt x="158" y="220"/>
                  </a:lnTo>
                  <a:lnTo>
                    <a:pt x="151" y="234"/>
                  </a:lnTo>
                  <a:lnTo>
                    <a:pt x="147" y="238"/>
                  </a:lnTo>
                  <a:lnTo>
                    <a:pt x="140" y="252"/>
                  </a:lnTo>
                  <a:lnTo>
                    <a:pt x="140" y="255"/>
                  </a:lnTo>
                  <a:lnTo>
                    <a:pt x="130" y="273"/>
                  </a:lnTo>
                  <a:lnTo>
                    <a:pt x="126" y="280"/>
                  </a:lnTo>
                  <a:lnTo>
                    <a:pt x="119" y="301"/>
                  </a:lnTo>
                  <a:lnTo>
                    <a:pt x="116" y="308"/>
                  </a:lnTo>
                  <a:lnTo>
                    <a:pt x="102" y="332"/>
                  </a:lnTo>
                  <a:lnTo>
                    <a:pt x="102" y="336"/>
                  </a:lnTo>
                  <a:lnTo>
                    <a:pt x="88" y="367"/>
                  </a:lnTo>
                  <a:lnTo>
                    <a:pt x="88" y="371"/>
                  </a:lnTo>
                  <a:cubicBezTo>
                    <a:pt x="63" y="420"/>
                    <a:pt x="35" y="486"/>
                    <a:pt x="0" y="567"/>
                  </a:cubicBezTo>
                  <a:lnTo>
                    <a:pt x="252" y="598"/>
                  </a:lnTo>
                  <a:lnTo>
                    <a:pt x="270" y="598"/>
                  </a:lnTo>
                  <a:lnTo>
                    <a:pt x="550" y="833"/>
                  </a:lnTo>
                  <a:lnTo>
                    <a:pt x="858" y="850"/>
                  </a:lnTo>
                  <a:cubicBezTo>
                    <a:pt x="837" y="791"/>
                    <a:pt x="809" y="728"/>
                    <a:pt x="785" y="668"/>
                  </a:cubicBezTo>
                  <a:cubicBezTo>
                    <a:pt x="687" y="434"/>
                    <a:pt x="631" y="297"/>
                    <a:pt x="631" y="231"/>
                  </a:cubicBezTo>
                  <a:cubicBezTo>
                    <a:pt x="631" y="199"/>
                    <a:pt x="638" y="171"/>
                    <a:pt x="655" y="143"/>
                  </a:cubicBezTo>
                  <a:lnTo>
                    <a:pt x="641" y="133"/>
                  </a:lnTo>
                  <a:lnTo>
                    <a:pt x="620" y="112"/>
                  </a:lnTo>
                  <a:lnTo>
                    <a:pt x="599" y="94"/>
                  </a:lnTo>
                  <a:lnTo>
                    <a:pt x="582" y="77"/>
                  </a:lnTo>
                  <a:lnTo>
                    <a:pt x="564" y="63"/>
                  </a:lnTo>
                  <a:lnTo>
                    <a:pt x="543" y="49"/>
                  </a:lnTo>
                  <a:lnTo>
                    <a:pt x="529" y="38"/>
                  </a:lnTo>
                  <a:lnTo>
                    <a:pt x="512" y="28"/>
                  </a:lnTo>
                  <a:lnTo>
                    <a:pt x="498" y="21"/>
                  </a:lnTo>
                  <a:lnTo>
                    <a:pt x="484" y="10"/>
                  </a:lnTo>
                  <a:lnTo>
                    <a:pt x="470" y="7"/>
                  </a:lnTo>
                  <a:cubicBezTo>
                    <a:pt x="463" y="7"/>
                    <a:pt x="459" y="3"/>
                    <a:pt x="452" y="3"/>
                  </a:cubicBezTo>
                  <a:lnTo>
                    <a:pt x="424" y="3"/>
                  </a:lnTo>
                  <a:cubicBezTo>
                    <a:pt x="419" y="1"/>
                    <a:pt x="413" y="0"/>
                    <a:pt x="40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5404;p53">
              <a:extLst>
                <a:ext uri="{FF2B5EF4-FFF2-40B4-BE49-F238E27FC236}">
                  <a16:creationId xmlns:a16="http://schemas.microsoft.com/office/drawing/2014/main" id="{92047E16-8321-4B4E-88EF-7BC2AA3E199E}"/>
                </a:ext>
              </a:extLst>
            </p:cNvPr>
            <p:cNvSpPr/>
            <p:nvPr/>
          </p:nvSpPr>
          <p:spPr>
            <a:xfrm>
              <a:off x="2392003" y="1819401"/>
              <a:ext cx="3435" cy="434"/>
            </a:xfrm>
            <a:custGeom>
              <a:avLst/>
              <a:gdLst/>
              <a:ahLst/>
              <a:cxnLst/>
              <a:rect l="l" t="t" r="r" b="b"/>
              <a:pathLst>
                <a:path w="253" h="32" extrusionOk="0">
                  <a:moveTo>
                    <a:pt x="0" y="0"/>
                  </a:moveTo>
                  <a:lnTo>
                    <a:pt x="0" y="0"/>
                  </a:lnTo>
                  <a:lnTo>
                    <a:pt x="252" y="32"/>
                  </a:lnTo>
                  <a:lnTo>
                    <a:pt x="252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5405;p53">
              <a:extLst>
                <a:ext uri="{FF2B5EF4-FFF2-40B4-BE49-F238E27FC236}">
                  <a16:creationId xmlns:a16="http://schemas.microsoft.com/office/drawing/2014/main" id="{D729A0E3-4358-4A9E-AADC-E7525F8F3C2D}"/>
                </a:ext>
              </a:extLst>
            </p:cNvPr>
            <p:cNvSpPr/>
            <p:nvPr/>
          </p:nvSpPr>
          <p:spPr>
            <a:xfrm>
              <a:off x="2399471" y="1823053"/>
              <a:ext cx="4236" cy="204"/>
            </a:xfrm>
            <a:custGeom>
              <a:avLst/>
              <a:gdLst/>
              <a:ahLst/>
              <a:cxnLst/>
              <a:rect l="l" t="t" r="r" b="b"/>
              <a:pathLst>
                <a:path w="312" h="15" extrusionOk="0">
                  <a:moveTo>
                    <a:pt x="312" y="15"/>
                  </a:moveTo>
                  <a:lnTo>
                    <a:pt x="312" y="15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5406;p53">
              <a:extLst>
                <a:ext uri="{FF2B5EF4-FFF2-40B4-BE49-F238E27FC236}">
                  <a16:creationId xmlns:a16="http://schemas.microsoft.com/office/drawing/2014/main" id="{97C09456-7B67-4287-87CD-83815A2D75D2}"/>
                </a:ext>
              </a:extLst>
            </p:cNvPr>
            <p:cNvSpPr/>
            <p:nvPr/>
          </p:nvSpPr>
          <p:spPr>
            <a:xfrm>
              <a:off x="2397991" y="181174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5407;p53">
              <a:extLst>
                <a:ext uri="{FF2B5EF4-FFF2-40B4-BE49-F238E27FC236}">
                  <a16:creationId xmlns:a16="http://schemas.microsoft.com/office/drawing/2014/main" id="{2AC9E788-B29F-42C2-8B69-7304DAF454E9}"/>
                </a:ext>
              </a:extLst>
            </p:cNvPr>
            <p:cNvSpPr/>
            <p:nvPr/>
          </p:nvSpPr>
          <p:spPr>
            <a:xfrm>
              <a:off x="2393185" y="1816685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5408;p53">
              <a:extLst>
                <a:ext uri="{FF2B5EF4-FFF2-40B4-BE49-F238E27FC236}">
                  <a16:creationId xmlns:a16="http://schemas.microsoft.com/office/drawing/2014/main" id="{07D309FB-B7AA-43B2-B0B7-30A06D914DA9}"/>
                </a:ext>
              </a:extLst>
            </p:cNvPr>
            <p:cNvSpPr/>
            <p:nvPr/>
          </p:nvSpPr>
          <p:spPr>
            <a:xfrm>
              <a:off x="2399702" y="1812598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"/>
                  </a:moveTo>
                  <a:lnTo>
                    <a:pt x="15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5409;p53">
              <a:extLst>
                <a:ext uri="{FF2B5EF4-FFF2-40B4-BE49-F238E27FC236}">
                  <a16:creationId xmlns:a16="http://schemas.microsoft.com/office/drawing/2014/main" id="{86F72DF7-A66E-41CD-BE12-EE44A4D0508A}"/>
                </a:ext>
              </a:extLst>
            </p:cNvPr>
            <p:cNvSpPr/>
            <p:nvPr/>
          </p:nvSpPr>
          <p:spPr>
            <a:xfrm>
              <a:off x="2399227" y="181227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0"/>
                  </a:moveTo>
                  <a:lnTo>
                    <a:pt x="15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5410;p53">
              <a:extLst>
                <a:ext uri="{FF2B5EF4-FFF2-40B4-BE49-F238E27FC236}">
                  <a16:creationId xmlns:a16="http://schemas.microsoft.com/office/drawing/2014/main" id="{2E647C98-A275-45F7-AA7B-C8C8CBFD3716}"/>
                </a:ext>
              </a:extLst>
            </p:cNvPr>
            <p:cNvSpPr/>
            <p:nvPr/>
          </p:nvSpPr>
          <p:spPr>
            <a:xfrm>
              <a:off x="2398426" y="181183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5411;p53">
              <a:extLst>
                <a:ext uri="{FF2B5EF4-FFF2-40B4-BE49-F238E27FC236}">
                  <a16:creationId xmlns:a16="http://schemas.microsoft.com/office/drawing/2014/main" id="{99D7BE91-5893-49A9-87EF-D55171918962}"/>
                </a:ext>
              </a:extLst>
            </p:cNvPr>
            <p:cNvSpPr/>
            <p:nvPr/>
          </p:nvSpPr>
          <p:spPr>
            <a:xfrm>
              <a:off x="2397367" y="1811743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1"/>
                  </a:moveTo>
                  <a:cubicBezTo>
                    <a:pt x="8" y="1"/>
                    <a:pt x="18" y="1"/>
                    <a:pt x="29" y="1"/>
                  </a:cubicBezTo>
                  <a:cubicBezTo>
                    <a:pt x="18" y="1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5412;p53">
              <a:extLst>
                <a:ext uri="{FF2B5EF4-FFF2-40B4-BE49-F238E27FC236}">
                  <a16:creationId xmlns:a16="http://schemas.microsoft.com/office/drawing/2014/main" id="{DC42348C-D380-4CC8-97B3-B59383C76465}"/>
                </a:ext>
              </a:extLst>
            </p:cNvPr>
            <p:cNvSpPr/>
            <p:nvPr/>
          </p:nvSpPr>
          <p:spPr>
            <a:xfrm>
              <a:off x="2393755" y="181540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5413;p53">
              <a:extLst>
                <a:ext uri="{FF2B5EF4-FFF2-40B4-BE49-F238E27FC236}">
                  <a16:creationId xmlns:a16="http://schemas.microsoft.com/office/drawing/2014/main" id="{611A940F-6613-4D31-988F-A2FA8D71EF79}"/>
                </a:ext>
              </a:extLst>
            </p:cNvPr>
            <p:cNvSpPr/>
            <p:nvPr/>
          </p:nvSpPr>
          <p:spPr>
            <a:xfrm>
              <a:off x="2400747" y="1813549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5414;p53">
              <a:extLst>
                <a:ext uri="{FF2B5EF4-FFF2-40B4-BE49-F238E27FC236}">
                  <a16:creationId xmlns:a16="http://schemas.microsoft.com/office/drawing/2014/main" id="{46238894-DA24-4F5A-A4B0-137CD64C4ED9}"/>
                </a:ext>
              </a:extLst>
            </p:cNvPr>
            <p:cNvSpPr/>
            <p:nvPr/>
          </p:nvSpPr>
          <p:spPr>
            <a:xfrm>
              <a:off x="2393375" y="181616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5415;p53">
              <a:extLst>
                <a:ext uri="{FF2B5EF4-FFF2-40B4-BE49-F238E27FC236}">
                  <a16:creationId xmlns:a16="http://schemas.microsoft.com/office/drawing/2014/main" id="{936D5390-7798-41C1-A70D-49D11CD0AED6}"/>
                </a:ext>
              </a:extLst>
            </p:cNvPr>
            <p:cNvSpPr/>
            <p:nvPr/>
          </p:nvSpPr>
          <p:spPr>
            <a:xfrm>
              <a:off x="2400177" y="1813033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0"/>
                  </a:moveTo>
                  <a:lnTo>
                    <a:pt x="22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5416;p53">
              <a:extLst>
                <a:ext uri="{FF2B5EF4-FFF2-40B4-BE49-F238E27FC236}">
                  <a16:creationId xmlns:a16="http://schemas.microsoft.com/office/drawing/2014/main" id="{40A5CEDA-324F-44B3-B1C3-D505A594451B}"/>
                </a:ext>
              </a:extLst>
            </p:cNvPr>
            <p:cNvSpPr/>
            <p:nvPr/>
          </p:nvSpPr>
          <p:spPr>
            <a:xfrm>
              <a:off x="2393565" y="1815735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5417;p53">
              <a:extLst>
                <a:ext uri="{FF2B5EF4-FFF2-40B4-BE49-F238E27FC236}">
                  <a16:creationId xmlns:a16="http://schemas.microsoft.com/office/drawing/2014/main" id="{4AB34071-7944-4EED-AE91-12050454C70B}"/>
                </a:ext>
              </a:extLst>
            </p:cNvPr>
            <p:cNvSpPr/>
            <p:nvPr/>
          </p:nvSpPr>
          <p:spPr>
            <a:xfrm>
              <a:off x="2398806" y="181202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1"/>
                  </a:moveTo>
                  <a:lnTo>
                    <a:pt x="1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5418;p53">
              <a:extLst>
                <a:ext uri="{FF2B5EF4-FFF2-40B4-BE49-F238E27FC236}">
                  <a16:creationId xmlns:a16="http://schemas.microsoft.com/office/drawing/2014/main" id="{88F9F234-E1FD-4016-9389-2C721498C546}"/>
                </a:ext>
              </a:extLst>
            </p:cNvPr>
            <p:cNvSpPr/>
            <p:nvPr/>
          </p:nvSpPr>
          <p:spPr>
            <a:xfrm>
              <a:off x="2394420" y="18142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5419;p53">
              <a:extLst>
                <a:ext uri="{FF2B5EF4-FFF2-40B4-BE49-F238E27FC236}">
                  <a16:creationId xmlns:a16="http://schemas.microsoft.com/office/drawing/2014/main" id="{A20C64A2-9F88-4D69-9113-C5F5DBB1EF68}"/>
                </a:ext>
              </a:extLst>
            </p:cNvPr>
            <p:cNvSpPr/>
            <p:nvPr/>
          </p:nvSpPr>
          <p:spPr>
            <a:xfrm>
              <a:off x="2394040" y="181483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5420;p53">
              <a:extLst>
                <a:ext uri="{FF2B5EF4-FFF2-40B4-BE49-F238E27FC236}">
                  <a16:creationId xmlns:a16="http://schemas.microsoft.com/office/drawing/2014/main" id="{EC43A738-F7DF-4454-87C4-44E86758EE3E}"/>
                </a:ext>
              </a:extLst>
            </p:cNvPr>
            <p:cNvSpPr/>
            <p:nvPr/>
          </p:nvSpPr>
          <p:spPr>
            <a:xfrm>
              <a:off x="2394135" y="181464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5421;p53">
              <a:extLst>
                <a:ext uri="{FF2B5EF4-FFF2-40B4-BE49-F238E27FC236}">
                  <a16:creationId xmlns:a16="http://schemas.microsoft.com/office/drawing/2014/main" id="{3F0D5B6A-8C5F-4B9F-9C79-C89C24E98C18}"/>
                </a:ext>
              </a:extLst>
            </p:cNvPr>
            <p:cNvSpPr/>
            <p:nvPr/>
          </p:nvSpPr>
          <p:spPr>
            <a:xfrm>
              <a:off x="2394230" y="181449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5422;p53">
              <a:extLst>
                <a:ext uri="{FF2B5EF4-FFF2-40B4-BE49-F238E27FC236}">
                  <a16:creationId xmlns:a16="http://schemas.microsoft.com/office/drawing/2014/main" id="{F4AA6AE8-5E1A-4F78-834E-5A29E3269AC8}"/>
                </a:ext>
              </a:extLst>
            </p:cNvPr>
            <p:cNvSpPr/>
            <p:nvPr/>
          </p:nvSpPr>
          <p:spPr>
            <a:xfrm>
              <a:off x="2394380" y="18143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5423;p53">
              <a:extLst>
                <a:ext uri="{FF2B5EF4-FFF2-40B4-BE49-F238E27FC236}">
                  <a16:creationId xmlns:a16="http://schemas.microsoft.com/office/drawing/2014/main" id="{26C950C9-0386-4F1B-8576-13CC7C3963CE}"/>
                </a:ext>
              </a:extLst>
            </p:cNvPr>
            <p:cNvSpPr/>
            <p:nvPr/>
          </p:nvSpPr>
          <p:spPr>
            <a:xfrm>
              <a:off x="2394325" y="18144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5424;p53">
              <a:extLst>
                <a:ext uri="{FF2B5EF4-FFF2-40B4-BE49-F238E27FC236}">
                  <a16:creationId xmlns:a16="http://schemas.microsoft.com/office/drawing/2014/main" id="{7057D3AC-9EC0-4897-9EB4-96969A6A6754}"/>
                </a:ext>
              </a:extLst>
            </p:cNvPr>
            <p:cNvSpPr/>
            <p:nvPr/>
          </p:nvSpPr>
          <p:spPr>
            <a:xfrm>
              <a:off x="2393904" y="181507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5425;p53">
              <a:extLst>
                <a:ext uri="{FF2B5EF4-FFF2-40B4-BE49-F238E27FC236}">
                  <a16:creationId xmlns:a16="http://schemas.microsoft.com/office/drawing/2014/main" id="{9F1FFAC0-DEFD-488D-89F6-7A0B68250A55}"/>
                </a:ext>
              </a:extLst>
            </p:cNvPr>
            <p:cNvSpPr/>
            <p:nvPr/>
          </p:nvSpPr>
          <p:spPr>
            <a:xfrm>
              <a:off x="2013313" y="1624754"/>
              <a:ext cx="94975" cy="80080"/>
            </a:xfrm>
            <a:custGeom>
              <a:avLst/>
              <a:gdLst/>
              <a:ahLst/>
              <a:cxnLst/>
              <a:rect l="l" t="t" r="r" b="b"/>
              <a:pathLst>
                <a:path w="6995" h="5898" extrusionOk="0">
                  <a:moveTo>
                    <a:pt x="3942" y="0"/>
                  </a:moveTo>
                  <a:cubicBezTo>
                    <a:pt x="3907" y="7"/>
                    <a:pt x="3872" y="7"/>
                    <a:pt x="3837" y="7"/>
                  </a:cubicBezTo>
                  <a:cubicBezTo>
                    <a:pt x="3830" y="7"/>
                    <a:pt x="3823" y="6"/>
                    <a:pt x="3816" y="6"/>
                  </a:cubicBezTo>
                  <a:cubicBezTo>
                    <a:pt x="3753" y="6"/>
                    <a:pt x="3692" y="33"/>
                    <a:pt x="3652" y="77"/>
                  </a:cubicBezTo>
                  <a:cubicBezTo>
                    <a:pt x="3585" y="147"/>
                    <a:pt x="3557" y="259"/>
                    <a:pt x="3571" y="403"/>
                  </a:cubicBezTo>
                  <a:cubicBezTo>
                    <a:pt x="3589" y="504"/>
                    <a:pt x="3564" y="606"/>
                    <a:pt x="3501" y="686"/>
                  </a:cubicBezTo>
                  <a:cubicBezTo>
                    <a:pt x="3392" y="812"/>
                    <a:pt x="3196" y="837"/>
                    <a:pt x="2944" y="854"/>
                  </a:cubicBezTo>
                  <a:cubicBezTo>
                    <a:pt x="2780" y="868"/>
                    <a:pt x="2762" y="935"/>
                    <a:pt x="2731" y="1037"/>
                  </a:cubicBezTo>
                  <a:cubicBezTo>
                    <a:pt x="2720" y="1114"/>
                    <a:pt x="2682" y="1180"/>
                    <a:pt x="2626" y="1229"/>
                  </a:cubicBezTo>
                  <a:cubicBezTo>
                    <a:pt x="2580" y="1265"/>
                    <a:pt x="2517" y="1276"/>
                    <a:pt x="2454" y="1276"/>
                  </a:cubicBezTo>
                  <a:cubicBezTo>
                    <a:pt x="2368" y="1276"/>
                    <a:pt x="2282" y="1255"/>
                    <a:pt x="2234" y="1243"/>
                  </a:cubicBezTo>
                  <a:cubicBezTo>
                    <a:pt x="2080" y="1198"/>
                    <a:pt x="1884" y="1100"/>
                    <a:pt x="1835" y="967"/>
                  </a:cubicBezTo>
                  <a:cubicBezTo>
                    <a:pt x="1831" y="949"/>
                    <a:pt x="1810" y="938"/>
                    <a:pt x="1782" y="935"/>
                  </a:cubicBezTo>
                  <a:cubicBezTo>
                    <a:pt x="1712" y="935"/>
                    <a:pt x="1646" y="967"/>
                    <a:pt x="1607" y="1023"/>
                  </a:cubicBezTo>
                  <a:cubicBezTo>
                    <a:pt x="1604" y="1037"/>
                    <a:pt x="1590" y="1065"/>
                    <a:pt x="1632" y="1110"/>
                  </a:cubicBezTo>
                  <a:cubicBezTo>
                    <a:pt x="1747" y="1240"/>
                    <a:pt x="1803" y="1408"/>
                    <a:pt x="1793" y="1579"/>
                  </a:cubicBezTo>
                  <a:cubicBezTo>
                    <a:pt x="1789" y="1660"/>
                    <a:pt x="1754" y="1737"/>
                    <a:pt x="1695" y="1789"/>
                  </a:cubicBezTo>
                  <a:cubicBezTo>
                    <a:pt x="1663" y="1814"/>
                    <a:pt x="1628" y="1823"/>
                    <a:pt x="1591" y="1823"/>
                  </a:cubicBezTo>
                  <a:cubicBezTo>
                    <a:pt x="1538" y="1823"/>
                    <a:pt x="1482" y="1804"/>
                    <a:pt x="1429" y="1786"/>
                  </a:cubicBezTo>
                  <a:cubicBezTo>
                    <a:pt x="1369" y="1765"/>
                    <a:pt x="1317" y="1749"/>
                    <a:pt x="1275" y="1749"/>
                  </a:cubicBezTo>
                  <a:cubicBezTo>
                    <a:pt x="1252" y="1749"/>
                    <a:pt x="1232" y="1754"/>
                    <a:pt x="1215" y="1765"/>
                  </a:cubicBezTo>
                  <a:cubicBezTo>
                    <a:pt x="1173" y="1797"/>
                    <a:pt x="1136" y="1809"/>
                    <a:pt x="1104" y="1809"/>
                  </a:cubicBezTo>
                  <a:cubicBezTo>
                    <a:pt x="1036" y="1809"/>
                    <a:pt x="988" y="1756"/>
                    <a:pt x="952" y="1716"/>
                  </a:cubicBezTo>
                  <a:cubicBezTo>
                    <a:pt x="921" y="1670"/>
                    <a:pt x="875" y="1635"/>
                    <a:pt x="823" y="1614"/>
                  </a:cubicBezTo>
                  <a:cubicBezTo>
                    <a:pt x="798" y="1605"/>
                    <a:pt x="777" y="1601"/>
                    <a:pt x="756" y="1601"/>
                  </a:cubicBezTo>
                  <a:cubicBezTo>
                    <a:pt x="719" y="1601"/>
                    <a:pt x="684" y="1613"/>
                    <a:pt x="637" y="1628"/>
                  </a:cubicBezTo>
                  <a:cubicBezTo>
                    <a:pt x="557" y="1658"/>
                    <a:pt x="472" y="1675"/>
                    <a:pt x="386" y="1675"/>
                  </a:cubicBezTo>
                  <a:cubicBezTo>
                    <a:pt x="360" y="1675"/>
                    <a:pt x="334" y="1673"/>
                    <a:pt x="308" y="1670"/>
                  </a:cubicBezTo>
                  <a:cubicBezTo>
                    <a:pt x="291" y="1669"/>
                    <a:pt x="275" y="1668"/>
                    <a:pt x="260" y="1668"/>
                  </a:cubicBezTo>
                  <a:cubicBezTo>
                    <a:pt x="115" y="1668"/>
                    <a:pt x="33" y="1724"/>
                    <a:pt x="14" y="1765"/>
                  </a:cubicBezTo>
                  <a:cubicBezTo>
                    <a:pt x="0" y="1782"/>
                    <a:pt x="7" y="1807"/>
                    <a:pt x="25" y="1821"/>
                  </a:cubicBezTo>
                  <a:cubicBezTo>
                    <a:pt x="77" y="1887"/>
                    <a:pt x="98" y="1978"/>
                    <a:pt x="77" y="2059"/>
                  </a:cubicBezTo>
                  <a:cubicBezTo>
                    <a:pt x="74" y="2111"/>
                    <a:pt x="70" y="2139"/>
                    <a:pt x="91" y="2164"/>
                  </a:cubicBezTo>
                  <a:cubicBezTo>
                    <a:pt x="112" y="2192"/>
                    <a:pt x="235" y="2220"/>
                    <a:pt x="340" y="2241"/>
                  </a:cubicBezTo>
                  <a:cubicBezTo>
                    <a:pt x="476" y="2269"/>
                    <a:pt x="651" y="2304"/>
                    <a:pt x="795" y="2381"/>
                  </a:cubicBezTo>
                  <a:cubicBezTo>
                    <a:pt x="874" y="2427"/>
                    <a:pt x="963" y="2455"/>
                    <a:pt x="1055" y="2455"/>
                  </a:cubicBezTo>
                  <a:cubicBezTo>
                    <a:pt x="1060" y="2455"/>
                    <a:pt x="1066" y="2455"/>
                    <a:pt x="1071" y="2454"/>
                  </a:cubicBezTo>
                  <a:cubicBezTo>
                    <a:pt x="1080" y="2454"/>
                    <a:pt x="1089" y="2453"/>
                    <a:pt x="1097" y="2453"/>
                  </a:cubicBezTo>
                  <a:cubicBezTo>
                    <a:pt x="1165" y="2453"/>
                    <a:pt x="1229" y="2477"/>
                    <a:pt x="1281" y="2517"/>
                  </a:cubicBezTo>
                  <a:cubicBezTo>
                    <a:pt x="1309" y="2538"/>
                    <a:pt x="1341" y="2556"/>
                    <a:pt x="1369" y="2570"/>
                  </a:cubicBezTo>
                  <a:cubicBezTo>
                    <a:pt x="1457" y="2615"/>
                    <a:pt x="1481" y="2650"/>
                    <a:pt x="1488" y="2808"/>
                  </a:cubicBezTo>
                  <a:cubicBezTo>
                    <a:pt x="1495" y="2997"/>
                    <a:pt x="1646" y="3155"/>
                    <a:pt x="1870" y="3218"/>
                  </a:cubicBezTo>
                  <a:cubicBezTo>
                    <a:pt x="2090" y="3277"/>
                    <a:pt x="2066" y="3424"/>
                    <a:pt x="2052" y="3519"/>
                  </a:cubicBezTo>
                  <a:cubicBezTo>
                    <a:pt x="2038" y="3575"/>
                    <a:pt x="2038" y="3631"/>
                    <a:pt x="2055" y="3683"/>
                  </a:cubicBezTo>
                  <a:cubicBezTo>
                    <a:pt x="2108" y="3799"/>
                    <a:pt x="2069" y="3932"/>
                    <a:pt x="2027" y="4061"/>
                  </a:cubicBezTo>
                  <a:cubicBezTo>
                    <a:pt x="1996" y="4159"/>
                    <a:pt x="1964" y="4264"/>
                    <a:pt x="1982" y="4352"/>
                  </a:cubicBezTo>
                  <a:cubicBezTo>
                    <a:pt x="2017" y="4548"/>
                    <a:pt x="1898" y="5140"/>
                    <a:pt x="1751" y="5346"/>
                  </a:cubicBezTo>
                  <a:lnTo>
                    <a:pt x="1779" y="5357"/>
                  </a:lnTo>
                  <a:cubicBezTo>
                    <a:pt x="1845" y="5388"/>
                    <a:pt x="1908" y="5420"/>
                    <a:pt x="1971" y="5455"/>
                  </a:cubicBezTo>
                  <a:cubicBezTo>
                    <a:pt x="2045" y="5500"/>
                    <a:pt x="2125" y="5535"/>
                    <a:pt x="2206" y="5567"/>
                  </a:cubicBezTo>
                  <a:cubicBezTo>
                    <a:pt x="2307" y="5609"/>
                    <a:pt x="2405" y="5654"/>
                    <a:pt x="2503" y="5710"/>
                  </a:cubicBezTo>
                  <a:cubicBezTo>
                    <a:pt x="2560" y="5746"/>
                    <a:pt x="2640" y="5763"/>
                    <a:pt x="2708" y="5763"/>
                  </a:cubicBezTo>
                  <a:cubicBezTo>
                    <a:pt x="2753" y="5763"/>
                    <a:pt x="2793" y="5756"/>
                    <a:pt x="2818" y="5742"/>
                  </a:cubicBezTo>
                  <a:cubicBezTo>
                    <a:pt x="2818" y="5742"/>
                    <a:pt x="2832" y="5731"/>
                    <a:pt x="2832" y="5728"/>
                  </a:cubicBezTo>
                  <a:cubicBezTo>
                    <a:pt x="2829" y="5679"/>
                    <a:pt x="2857" y="5630"/>
                    <a:pt x="2902" y="5612"/>
                  </a:cubicBezTo>
                  <a:cubicBezTo>
                    <a:pt x="2909" y="5609"/>
                    <a:pt x="2916" y="5605"/>
                    <a:pt x="2923" y="5605"/>
                  </a:cubicBezTo>
                  <a:lnTo>
                    <a:pt x="2951" y="5605"/>
                  </a:lnTo>
                  <a:cubicBezTo>
                    <a:pt x="2962" y="5605"/>
                    <a:pt x="2972" y="5605"/>
                    <a:pt x="2983" y="5609"/>
                  </a:cubicBezTo>
                  <a:lnTo>
                    <a:pt x="2986" y="5609"/>
                  </a:lnTo>
                  <a:cubicBezTo>
                    <a:pt x="2997" y="5609"/>
                    <a:pt x="3007" y="5612"/>
                    <a:pt x="3014" y="5616"/>
                  </a:cubicBezTo>
                  <a:lnTo>
                    <a:pt x="3021" y="5616"/>
                  </a:lnTo>
                  <a:cubicBezTo>
                    <a:pt x="3032" y="5619"/>
                    <a:pt x="3039" y="5623"/>
                    <a:pt x="3049" y="5630"/>
                  </a:cubicBezTo>
                  <a:lnTo>
                    <a:pt x="3056" y="5633"/>
                  </a:lnTo>
                  <a:cubicBezTo>
                    <a:pt x="3067" y="5637"/>
                    <a:pt x="3077" y="5644"/>
                    <a:pt x="3084" y="5647"/>
                  </a:cubicBezTo>
                  <a:lnTo>
                    <a:pt x="3091" y="5651"/>
                  </a:lnTo>
                  <a:lnTo>
                    <a:pt x="3119" y="5668"/>
                  </a:lnTo>
                  <a:lnTo>
                    <a:pt x="3123" y="5672"/>
                  </a:lnTo>
                  <a:lnTo>
                    <a:pt x="3147" y="5689"/>
                  </a:lnTo>
                  <a:lnTo>
                    <a:pt x="3154" y="5696"/>
                  </a:lnTo>
                  <a:lnTo>
                    <a:pt x="3179" y="5714"/>
                  </a:lnTo>
                  <a:lnTo>
                    <a:pt x="3182" y="5717"/>
                  </a:lnTo>
                  <a:lnTo>
                    <a:pt x="3203" y="5738"/>
                  </a:lnTo>
                  <a:cubicBezTo>
                    <a:pt x="3256" y="5794"/>
                    <a:pt x="3480" y="5826"/>
                    <a:pt x="3624" y="5847"/>
                  </a:cubicBezTo>
                  <a:cubicBezTo>
                    <a:pt x="3697" y="5857"/>
                    <a:pt x="3767" y="5864"/>
                    <a:pt x="3820" y="5878"/>
                  </a:cubicBezTo>
                  <a:cubicBezTo>
                    <a:pt x="3900" y="5890"/>
                    <a:pt x="3981" y="5897"/>
                    <a:pt x="4062" y="5897"/>
                  </a:cubicBezTo>
                  <a:cubicBezTo>
                    <a:pt x="4100" y="5897"/>
                    <a:pt x="4139" y="5896"/>
                    <a:pt x="4177" y="5892"/>
                  </a:cubicBezTo>
                  <a:lnTo>
                    <a:pt x="4285" y="5892"/>
                  </a:lnTo>
                  <a:cubicBezTo>
                    <a:pt x="4282" y="5875"/>
                    <a:pt x="4278" y="5857"/>
                    <a:pt x="4271" y="5840"/>
                  </a:cubicBezTo>
                  <a:cubicBezTo>
                    <a:pt x="4229" y="5721"/>
                    <a:pt x="4243" y="5588"/>
                    <a:pt x="4310" y="5483"/>
                  </a:cubicBezTo>
                  <a:cubicBezTo>
                    <a:pt x="4397" y="5343"/>
                    <a:pt x="4572" y="5245"/>
                    <a:pt x="4775" y="5213"/>
                  </a:cubicBezTo>
                  <a:cubicBezTo>
                    <a:pt x="4809" y="5208"/>
                    <a:pt x="4846" y="5206"/>
                    <a:pt x="4886" y="5206"/>
                  </a:cubicBezTo>
                  <a:cubicBezTo>
                    <a:pt x="5199" y="5206"/>
                    <a:pt x="5683" y="5351"/>
                    <a:pt x="5826" y="5441"/>
                  </a:cubicBezTo>
                  <a:cubicBezTo>
                    <a:pt x="5868" y="5468"/>
                    <a:pt x="5914" y="5482"/>
                    <a:pt x="5963" y="5482"/>
                  </a:cubicBezTo>
                  <a:cubicBezTo>
                    <a:pt x="6083" y="5482"/>
                    <a:pt x="6220" y="5400"/>
                    <a:pt x="6372" y="5241"/>
                  </a:cubicBezTo>
                  <a:cubicBezTo>
                    <a:pt x="6463" y="5136"/>
                    <a:pt x="6578" y="5059"/>
                    <a:pt x="6704" y="5010"/>
                  </a:cubicBezTo>
                  <a:lnTo>
                    <a:pt x="6704" y="5006"/>
                  </a:lnTo>
                  <a:cubicBezTo>
                    <a:pt x="6711" y="4989"/>
                    <a:pt x="6715" y="4975"/>
                    <a:pt x="6722" y="4957"/>
                  </a:cubicBezTo>
                  <a:lnTo>
                    <a:pt x="6725" y="4943"/>
                  </a:lnTo>
                  <a:cubicBezTo>
                    <a:pt x="6732" y="4926"/>
                    <a:pt x="6739" y="4912"/>
                    <a:pt x="6746" y="4894"/>
                  </a:cubicBezTo>
                  <a:lnTo>
                    <a:pt x="6757" y="4870"/>
                  </a:lnTo>
                  <a:cubicBezTo>
                    <a:pt x="6722" y="4863"/>
                    <a:pt x="6687" y="4863"/>
                    <a:pt x="6655" y="4863"/>
                  </a:cubicBezTo>
                  <a:cubicBezTo>
                    <a:pt x="6624" y="4863"/>
                    <a:pt x="6592" y="4863"/>
                    <a:pt x="6561" y="4856"/>
                  </a:cubicBezTo>
                  <a:cubicBezTo>
                    <a:pt x="6480" y="4849"/>
                    <a:pt x="6407" y="4800"/>
                    <a:pt x="6368" y="4726"/>
                  </a:cubicBezTo>
                  <a:cubicBezTo>
                    <a:pt x="6333" y="4649"/>
                    <a:pt x="6344" y="4558"/>
                    <a:pt x="6393" y="4488"/>
                  </a:cubicBezTo>
                  <a:cubicBezTo>
                    <a:pt x="6414" y="4453"/>
                    <a:pt x="6414" y="4453"/>
                    <a:pt x="6354" y="4404"/>
                  </a:cubicBezTo>
                  <a:cubicBezTo>
                    <a:pt x="6305" y="4369"/>
                    <a:pt x="6267" y="4327"/>
                    <a:pt x="6235" y="4278"/>
                  </a:cubicBezTo>
                  <a:cubicBezTo>
                    <a:pt x="6207" y="4236"/>
                    <a:pt x="6179" y="4184"/>
                    <a:pt x="6204" y="4135"/>
                  </a:cubicBezTo>
                  <a:cubicBezTo>
                    <a:pt x="6228" y="4093"/>
                    <a:pt x="6270" y="4065"/>
                    <a:pt x="6319" y="4065"/>
                  </a:cubicBezTo>
                  <a:cubicBezTo>
                    <a:pt x="6337" y="4061"/>
                    <a:pt x="6354" y="4058"/>
                    <a:pt x="6368" y="4051"/>
                  </a:cubicBezTo>
                  <a:cubicBezTo>
                    <a:pt x="6393" y="4037"/>
                    <a:pt x="6414" y="4016"/>
                    <a:pt x="6431" y="3991"/>
                  </a:cubicBezTo>
                  <a:cubicBezTo>
                    <a:pt x="6442" y="3974"/>
                    <a:pt x="6452" y="3956"/>
                    <a:pt x="6459" y="3939"/>
                  </a:cubicBezTo>
                  <a:cubicBezTo>
                    <a:pt x="6410" y="3900"/>
                    <a:pt x="6319" y="3802"/>
                    <a:pt x="6382" y="3603"/>
                  </a:cubicBezTo>
                  <a:cubicBezTo>
                    <a:pt x="6400" y="3554"/>
                    <a:pt x="6389" y="3540"/>
                    <a:pt x="6354" y="3501"/>
                  </a:cubicBezTo>
                  <a:cubicBezTo>
                    <a:pt x="6312" y="3463"/>
                    <a:pt x="6288" y="3410"/>
                    <a:pt x="6284" y="3354"/>
                  </a:cubicBezTo>
                  <a:cubicBezTo>
                    <a:pt x="6284" y="3337"/>
                    <a:pt x="6277" y="3323"/>
                    <a:pt x="6263" y="3316"/>
                  </a:cubicBezTo>
                  <a:cubicBezTo>
                    <a:pt x="6259" y="3314"/>
                    <a:pt x="6254" y="3313"/>
                    <a:pt x="6248" y="3313"/>
                  </a:cubicBezTo>
                  <a:cubicBezTo>
                    <a:pt x="6225" y="3313"/>
                    <a:pt x="6192" y="3327"/>
                    <a:pt x="6158" y="3372"/>
                  </a:cubicBezTo>
                  <a:cubicBezTo>
                    <a:pt x="6112" y="3428"/>
                    <a:pt x="6068" y="3456"/>
                    <a:pt x="6027" y="3456"/>
                  </a:cubicBezTo>
                  <a:cubicBezTo>
                    <a:pt x="6012" y="3456"/>
                    <a:pt x="5997" y="3453"/>
                    <a:pt x="5983" y="3445"/>
                  </a:cubicBezTo>
                  <a:cubicBezTo>
                    <a:pt x="5966" y="3435"/>
                    <a:pt x="5952" y="3421"/>
                    <a:pt x="5945" y="3403"/>
                  </a:cubicBezTo>
                  <a:cubicBezTo>
                    <a:pt x="5941" y="3400"/>
                    <a:pt x="5941" y="3396"/>
                    <a:pt x="5941" y="3389"/>
                  </a:cubicBezTo>
                  <a:cubicBezTo>
                    <a:pt x="5938" y="3386"/>
                    <a:pt x="5934" y="3379"/>
                    <a:pt x="5934" y="3375"/>
                  </a:cubicBezTo>
                  <a:cubicBezTo>
                    <a:pt x="5920" y="3319"/>
                    <a:pt x="5934" y="3235"/>
                    <a:pt x="5969" y="3127"/>
                  </a:cubicBezTo>
                  <a:cubicBezTo>
                    <a:pt x="6008" y="3032"/>
                    <a:pt x="6064" y="2948"/>
                    <a:pt x="6141" y="2881"/>
                  </a:cubicBezTo>
                  <a:cubicBezTo>
                    <a:pt x="6165" y="2857"/>
                    <a:pt x="6186" y="2839"/>
                    <a:pt x="6207" y="2822"/>
                  </a:cubicBezTo>
                  <a:cubicBezTo>
                    <a:pt x="6260" y="2776"/>
                    <a:pt x="6312" y="2727"/>
                    <a:pt x="6319" y="2696"/>
                  </a:cubicBezTo>
                  <a:cubicBezTo>
                    <a:pt x="6323" y="2689"/>
                    <a:pt x="6323" y="2678"/>
                    <a:pt x="6326" y="2668"/>
                  </a:cubicBezTo>
                  <a:lnTo>
                    <a:pt x="6326" y="2664"/>
                  </a:lnTo>
                  <a:cubicBezTo>
                    <a:pt x="6330" y="2657"/>
                    <a:pt x="6333" y="2650"/>
                    <a:pt x="6337" y="2643"/>
                  </a:cubicBezTo>
                  <a:lnTo>
                    <a:pt x="6337" y="2640"/>
                  </a:lnTo>
                  <a:cubicBezTo>
                    <a:pt x="6340" y="2633"/>
                    <a:pt x="6344" y="2622"/>
                    <a:pt x="6347" y="2615"/>
                  </a:cubicBezTo>
                  <a:lnTo>
                    <a:pt x="6351" y="2608"/>
                  </a:lnTo>
                  <a:cubicBezTo>
                    <a:pt x="6354" y="2605"/>
                    <a:pt x="6358" y="2598"/>
                    <a:pt x="6361" y="2591"/>
                  </a:cubicBezTo>
                  <a:lnTo>
                    <a:pt x="6365" y="2584"/>
                  </a:lnTo>
                  <a:cubicBezTo>
                    <a:pt x="6368" y="2580"/>
                    <a:pt x="6375" y="2573"/>
                    <a:pt x="6379" y="2566"/>
                  </a:cubicBezTo>
                  <a:lnTo>
                    <a:pt x="6382" y="2559"/>
                  </a:lnTo>
                  <a:lnTo>
                    <a:pt x="6396" y="2545"/>
                  </a:lnTo>
                  <a:lnTo>
                    <a:pt x="6403" y="2538"/>
                  </a:lnTo>
                  <a:lnTo>
                    <a:pt x="6421" y="2521"/>
                  </a:lnTo>
                  <a:lnTo>
                    <a:pt x="6428" y="2514"/>
                  </a:lnTo>
                  <a:lnTo>
                    <a:pt x="6442" y="2500"/>
                  </a:lnTo>
                  <a:lnTo>
                    <a:pt x="6452" y="2496"/>
                  </a:lnTo>
                  <a:lnTo>
                    <a:pt x="6466" y="2482"/>
                  </a:lnTo>
                  <a:lnTo>
                    <a:pt x="6477" y="2475"/>
                  </a:lnTo>
                  <a:lnTo>
                    <a:pt x="6491" y="2465"/>
                  </a:lnTo>
                  <a:lnTo>
                    <a:pt x="6501" y="2458"/>
                  </a:lnTo>
                  <a:lnTo>
                    <a:pt x="6519" y="2451"/>
                  </a:lnTo>
                  <a:lnTo>
                    <a:pt x="6529" y="2444"/>
                  </a:lnTo>
                  <a:lnTo>
                    <a:pt x="6547" y="2437"/>
                  </a:lnTo>
                  <a:lnTo>
                    <a:pt x="6557" y="2433"/>
                  </a:lnTo>
                  <a:lnTo>
                    <a:pt x="6575" y="2426"/>
                  </a:lnTo>
                  <a:lnTo>
                    <a:pt x="6585" y="2423"/>
                  </a:lnTo>
                  <a:lnTo>
                    <a:pt x="6603" y="2419"/>
                  </a:lnTo>
                  <a:lnTo>
                    <a:pt x="6655" y="2419"/>
                  </a:lnTo>
                  <a:cubicBezTo>
                    <a:pt x="6662" y="2409"/>
                    <a:pt x="6666" y="2398"/>
                    <a:pt x="6669" y="2384"/>
                  </a:cubicBezTo>
                  <a:cubicBezTo>
                    <a:pt x="6683" y="2332"/>
                    <a:pt x="6690" y="2279"/>
                    <a:pt x="6694" y="2227"/>
                  </a:cubicBezTo>
                  <a:cubicBezTo>
                    <a:pt x="6697" y="2174"/>
                    <a:pt x="6704" y="2122"/>
                    <a:pt x="6715" y="2069"/>
                  </a:cubicBezTo>
                  <a:cubicBezTo>
                    <a:pt x="6715" y="2066"/>
                    <a:pt x="6715" y="2062"/>
                    <a:pt x="6715" y="2055"/>
                  </a:cubicBezTo>
                  <a:lnTo>
                    <a:pt x="6725" y="2020"/>
                  </a:lnTo>
                  <a:cubicBezTo>
                    <a:pt x="6760" y="1866"/>
                    <a:pt x="6795" y="1709"/>
                    <a:pt x="6956" y="1572"/>
                  </a:cubicBezTo>
                  <a:cubicBezTo>
                    <a:pt x="6991" y="1544"/>
                    <a:pt x="6995" y="1530"/>
                    <a:pt x="6995" y="1530"/>
                  </a:cubicBezTo>
                  <a:cubicBezTo>
                    <a:pt x="6967" y="1513"/>
                    <a:pt x="6935" y="1506"/>
                    <a:pt x="6907" y="1506"/>
                  </a:cubicBezTo>
                  <a:cubicBezTo>
                    <a:pt x="6902" y="1506"/>
                    <a:pt x="6897" y="1506"/>
                    <a:pt x="6892" y="1506"/>
                  </a:cubicBezTo>
                  <a:cubicBezTo>
                    <a:pt x="6845" y="1506"/>
                    <a:pt x="6799" y="1492"/>
                    <a:pt x="6764" y="1460"/>
                  </a:cubicBezTo>
                  <a:cubicBezTo>
                    <a:pt x="6718" y="1429"/>
                    <a:pt x="6662" y="1411"/>
                    <a:pt x="6603" y="1408"/>
                  </a:cubicBezTo>
                  <a:cubicBezTo>
                    <a:pt x="6599" y="1408"/>
                    <a:pt x="6596" y="1408"/>
                    <a:pt x="6592" y="1408"/>
                  </a:cubicBezTo>
                  <a:cubicBezTo>
                    <a:pt x="6438" y="1408"/>
                    <a:pt x="6293" y="1335"/>
                    <a:pt x="6200" y="1212"/>
                  </a:cubicBezTo>
                  <a:cubicBezTo>
                    <a:pt x="6197" y="1212"/>
                    <a:pt x="6197" y="1208"/>
                    <a:pt x="6193" y="1208"/>
                  </a:cubicBezTo>
                  <a:cubicBezTo>
                    <a:pt x="6169" y="1191"/>
                    <a:pt x="6141" y="1177"/>
                    <a:pt x="6113" y="1173"/>
                  </a:cubicBezTo>
                  <a:cubicBezTo>
                    <a:pt x="6014" y="1145"/>
                    <a:pt x="5913" y="1134"/>
                    <a:pt x="5814" y="1134"/>
                  </a:cubicBezTo>
                  <a:cubicBezTo>
                    <a:pt x="5800" y="1134"/>
                    <a:pt x="5787" y="1134"/>
                    <a:pt x="5773" y="1135"/>
                  </a:cubicBezTo>
                  <a:cubicBezTo>
                    <a:pt x="5745" y="1135"/>
                    <a:pt x="5721" y="1135"/>
                    <a:pt x="5693" y="1142"/>
                  </a:cubicBezTo>
                  <a:lnTo>
                    <a:pt x="5654" y="1142"/>
                  </a:lnTo>
                  <a:cubicBezTo>
                    <a:pt x="5647" y="1142"/>
                    <a:pt x="5637" y="1142"/>
                    <a:pt x="5630" y="1138"/>
                  </a:cubicBezTo>
                  <a:lnTo>
                    <a:pt x="5623" y="1138"/>
                  </a:lnTo>
                  <a:cubicBezTo>
                    <a:pt x="5616" y="1138"/>
                    <a:pt x="5609" y="1135"/>
                    <a:pt x="5602" y="1131"/>
                  </a:cubicBezTo>
                  <a:lnTo>
                    <a:pt x="5595" y="1128"/>
                  </a:lnTo>
                  <a:cubicBezTo>
                    <a:pt x="5588" y="1124"/>
                    <a:pt x="5581" y="1121"/>
                    <a:pt x="5574" y="1117"/>
                  </a:cubicBezTo>
                  <a:lnTo>
                    <a:pt x="5567" y="1110"/>
                  </a:lnTo>
                  <a:lnTo>
                    <a:pt x="5553" y="1096"/>
                  </a:lnTo>
                  <a:lnTo>
                    <a:pt x="5546" y="1093"/>
                  </a:lnTo>
                  <a:lnTo>
                    <a:pt x="5532" y="1075"/>
                  </a:lnTo>
                  <a:lnTo>
                    <a:pt x="5525" y="1072"/>
                  </a:lnTo>
                  <a:lnTo>
                    <a:pt x="5511" y="1054"/>
                  </a:lnTo>
                  <a:lnTo>
                    <a:pt x="5507" y="1047"/>
                  </a:lnTo>
                  <a:lnTo>
                    <a:pt x="5490" y="1026"/>
                  </a:lnTo>
                  <a:cubicBezTo>
                    <a:pt x="5460" y="986"/>
                    <a:pt x="5439" y="959"/>
                    <a:pt x="5420" y="959"/>
                  </a:cubicBezTo>
                  <a:cubicBezTo>
                    <a:pt x="5418" y="959"/>
                    <a:pt x="5417" y="959"/>
                    <a:pt x="5416" y="960"/>
                  </a:cubicBezTo>
                  <a:cubicBezTo>
                    <a:pt x="5404" y="962"/>
                    <a:pt x="5391" y="963"/>
                    <a:pt x="5379" y="963"/>
                  </a:cubicBezTo>
                  <a:cubicBezTo>
                    <a:pt x="5343" y="963"/>
                    <a:pt x="5309" y="952"/>
                    <a:pt x="5283" y="928"/>
                  </a:cubicBezTo>
                  <a:cubicBezTo>
                    <a:pt x="5265" y="917"/>
                    <a:pt x="5251" y="900"/>
                    <a:pt x="5241" y="886"/>
                  </a:cubicBezTo>
                  <a:cubicBezTo>
                    <a:pt x="5209" y="833"/>
                    <a:pt x="5192" y="777"/>
                    <a:pt x="5185" y="718"/>
                  </a:cubicBezTo>
                  <a:lnTo>
                    <a:pt x="5174" y="728"/>
                  </a:lnTo>
                  <a:cubicBezTo>
                    <a:pt x="5129" y="767"/>
                    <a:pt x="5080" y="798"/>
                    <a:pt x="5031" y="826"/>
                  </a:cubicBezTo>
                  <a:cubicBezTo>
                    <a:pt x="5011" y="836"/>
                    <a:pt x="4989" y="840"/>
                    <a:pt x="4968" y="840"/>
                  </a:cubicBezTo>
                  <a:cubicBezTo>
                    <a:pt x="4949" y="840"/>
                    <a:pt x="4930" y="837"/>
                    <a:pt x="4912" y="830"/>
                  </a:cubicBezTo>
                  <a:lnTo>
                    <a:pt x="4898" y="823"/>
                  </a:lnTo>
                  <a:cubicBezTo>
                    <a:pt x="4849" y="791"/>
                    <a:pt x="4814" y="739"/>
                    <a:pt x="4800" y="679"/>
                  </a:cubicBezTo>
                  <a:cubicBezTo>
                    <a:pt x="4793" y="651"/>
                    <a:pt x="4786" y="627"/>
                    <a:pt x="4782" y="599"/>
                  </a:cubicBezTo>
                  <a:cubicBezTo>
                    <a:pt x="4761" y="571"/>
                    <a:pt x="4649" y="518"/>
                    <a:pt x="4590" y="490"/>
                  </a:cubicBezTo>
                  <a:cubicBezTo>
                    <a:pt x="4548" y="473"/>
                    <a:pt x="4506" y="452"/>
                    <a:pt x="4474" y="434"/>
                  </a:cubicBezTo>
                  <a:cubicBezTo>
                    <a:pt x="4425" y="403"/>
                    <a:pt x="4380" y="368"/>
                    <a:pt x="4338" y="322"/>
                  </a:cubicBezTo>
                  <a:cubicBezTo>
                    <a:pt x="4317" y="301"/>
                    <a:pt x="4292" y="280"/>
                    <a:pt x="4268" y="259"/>
                  </a:cubicBezTo>
                  <a:cubicBezTo>
                    <a:pt x="4251" y="282"/>
                    <a:pt x="4225" y="293"/>
                    <a:pt x="4198" y="293"/>
                  </a:cubicBezTo>
                  <a:cubicBezTo>
                    <a:pt x="4191" y="293"/>
                    <a:pt x="4184" y="292"/>
                    <a:pt x="4177" y="291"/>
                  </a:cubicBezTo>
                  <a:cubicBezTo>
                    <a:pt x="4079" y="273"/>
                    <a:pt x="3981" y="95"/>
                    <a:pt x="3967" y="11"/>
                  </a:cubicBezTo>
                  <a:lnTo>
                    <a:pt x="3956" y="7"/>
                  </a:lnTo>
                  <a:lnTo>
                    <a:pt x="3953" y="4"/>
                  </a:lnTo>
                  <a:lnTo>
                    <a:pt x="39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5426;p53">
              <a:extLst>
                <a:ext uri="{FF2B5EF4-FFF2-40B4-BE49-F238E27FC236}">
                  <a16:creationId xmlns:a16="http://schemas.microsoft.com/office/drawing/2014/main" id="{51D03324-B060-4A7D-BA46-4FA142272308}"/>
                </a:ext>
              </a:extLst>
            </p:cNvPr>
            <p:cNvSpPr/>
            <p:nvPr/>
          </p:nvSpPr>
          <p:spPr>
            <a:xfrm>
              <a:off x="2113407" y="1701277"/>
              <a:ext cx="5580" cy="11812"/>
            </a:xfrm>
            <a:custGeom>
              <a:avLst/>
              <a:gdLst/>
              <a:ahLst/>
              <a:cxnLst/>
              <a:rect l="l" t="t" r="r" b="b"/>
              <a:pathLst>
                <a:path w="411" h="870" extrusionOk="0">
                  <a:moveTo>
                    <a:pt x="362" y="1"/>
                  </a:moveTo>
                  <a:lnTo>
                    <a:pt x="362" y="1"/>
                  </a:lnTo>
                  <a:cubicBezTo>
                    <a:pt x="351" y="11"/>
                    <a:pt x="337" y="29"/>
                    <a:pt x="327" y="39"/>
                  </a:cubicBezTo>
                  <a:cubicBezTo>
                    <a:pt x="260" y="130"/>
                    <a:pt x="176" y="204"/>
                    <a:pt x="81" y="263"/>
                  </a:cubicBezTo>
                  <a:cubicBezTo>
                    <a:pt x="1" y="312"/>
                    <a:pt x="8" y="484"/>
                    <a:pt x="57" y="624"/>
                  </a:cubicBezTo>
                  <a:cubicBezTo>
                    <a:pt x="107" y="761"/>
                    <a:pt x="196" y="870"/>
                    <a:pt x="259" y="870"/>
                  </a:cubicBezTo>
                  <a:cubicBezTo>
                    <a:pt x="261" y="870"/>
                    <a:pt x="264" y="869"/>
                    <a:pt x="267" y="869"/>
                  </a:cubicBezTo>
                  <a:cubicBezTo>
                    <a:pt x="281" y="869"/>
                    <a:pt x="302" y="844"/>
                    <a:pt x="320" y="809"/>
                  </a:cubicBezTo>
                  <a:cubicBezTo>
                    <a:pt x="411" y="610"/>
                    <a:pt x="397" y="141"/>
                    <a:pt x="36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5427;p53">
              <a:extLst>
                <a:ext uri="{FF2B5EF4-FFF2-40B4-BE49-F238E27FC236}">
                  <a16:creationId xmlns:a16="http://schemas.microsoft.com/office/drawing/2014/main" id="{97A9D869-FE96-4153-8EA8-BB483E96DBFB}"/>
                </a:ext>
              </a:extLst>
            </p:cNvPr>
            <p:cNvSpPr/>
            <p:nvPr/>
          </p:nvSpPr>
          <p:spPr>
            <a:xfrm>
              <a:off x="2091696" y="1640056"/>
              <a:ext cx="4616" cy="543"/>
            </a:xfrm>
            <a:custGeom>
              <a:avLst/>
              <a:gdLst/>
              <a:ahLst/>
              <a:cxnLst/>
              <a:rect l="l" t="t" r="r" b="b"/>
              <a:pathLst>
                <a:path w="340" h="40" extrusionOk="0">
                  <a:moveTo>
                    <a:pt x="34" y="0"/>
                  </a:moveTo>
                  <a:cubicBezTo>
                    <a:pt x="23" y="0"/>
                    <a:pt x="11" y="0"/>
                    <a:pt x="0" y="1"/>
                  </a:cubicBezTo>
                  <a:lnTo>
                    <a:pt x="46" y="1"/>
                  </a:lnTo>
                  <a:cubicBezTo>
                    <a:pt x="133" y="4"/>
                    <a:pt x="221" y="11"/>
                    <a:pt x="305" y="32"/>
                  </a:cubicBezTo>
                  <a:lnTo>
                    <a:pt x="340" y="39"/>
                  </a:lnTo>
                  <a:cubicBezTo>
                    <a:pt x="239" y="14"/>
                    <a:pt x="135" y="0"/>
                    <a:pt x="3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5428;p53">
              <a:extLst>
                <a:ext uri="{FF2B5EF4-FFF2-40B4-BE49-F238E27FC236}">
                  <a16:creationId xmlns:a16="http://schemas.microsoft.com/office/drawing/2014/main" id="{4A19B781-E5D9-4B74-9014-DB4C5BDD3C83}"/>
                </a:ext>
              </a:extLst>
            </p:cNvPr>
            <p:cNvSpPr/>
            <p:nvPr/>
          </p:nvSpPr>
          <p:spPr>
            <a:xfrm>
              <a:off x="2083563" y="163439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5429;p53">
              <a:extLst>
                <a:ext uri="{FF2B5EF4-FFF2-40B4-BE49-F238E27FC236}">
                  <a16:creationId xmlns:a16="http://schemas.microsoft.com/office/drawing/2014/main" id="{C5B935A3-DE10-4F35-B861-4F8BEEAC4DE6}"/>
                </a:ext>
              </a:extLst>
            </p:cNvPr>
            <p:cNvSpPr/>
            <p:nvPr/>
          </p:nvSpPr>
          <p:spPr>
            <a:xfrm>
              <a:off x="2066972" y="1624699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5430;p53">
              <a:extLst>
                <a:ext uri="{FF2B5EF4-FFF2-40B4-BE49-F238E27FC236}">
                  <a16:creationId xmlns:a16="http://schemas.microsoft.com/office/drawing/2014/main" id="{A9007189-8227-46FF-82CA-AB8F90BAD850}"/>
                </a:ext>
              </a:extLst>
            </p:cNvPr>
            <p:cNvSpPr/>
            <p:nvPr/>
          </p:nvSpPr>
          <p:spPr>
            <a:xfrm>
              <a:off x="2087840" y="1638630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" y="1"/>
                  </a:moveTo>
                  <a:lnTo>
                    <a:pt x="18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5431;p53">
              <a:extLst>
                <a:ext uri="{FF2B5EF4-FFF2-40B4-BE49-F238E27FC236}">
                  <a16:creationId xmlns:a16="http://schemas.microsoft.com/office/drawing/2014/main" id="{C3C278BA-C416-4C1F-B031-0C52EA6AA80C}"/>
                </a:ext>
              </a:extLst>
            </p:cNvPr>
            <p:cNvSpPr/>
            <p:nvPr/>
          </p:nvSpPr>
          <p:spPr>
            <a:xfrm>
              <a:off x="2089741" y="1640151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1"/>
                  </a:moveTo>
                  <a:cubicBezTo>
                    <a:pt x="8" y="4"/>
                    <a:pt x="18" y="4"/>
                    <a:pt x="25" y="8"/>
                  </a:cubicBezTo>
                  <a:cubicBezTo>
                    <a:pt x="18" y="4"/>
                    <a:pt x="8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5432;p53">
              <a:extLst>
                <a:ext uri="{FF2B5EF4-FFF2-40B4-BE49-F238E27FC236}">
                  <a16:creationId xmlns:a16="http://schemas.microsoft.com/office/drawing/2014/main" id="{610DEB57-844E-470C-B94B-FE7EBDBD3DA6}"/>
                </a:ext>
              </a:extLst>
            </p:cNvPr>
            <p:cNvSpPr/>
            <p:nvPr/>
          </p:nvSpPr>
          <p:spPr>
            <a:xfrm>
              <a:off x="2089361" y="1640015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0"/>
                  </a:moveTo>
                  <a:cubicBezTo>
                    <a:pt x="8" y="4"/>
                    <a:pt x="15" y="7"/>
                    <a:pt x="22" y="11"/>
                  </a:cubicBezTo>
                  <a:cubicBezTo>
                    <a:pt x="15" y="7"/>
                    <a:pt x="8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5433;p53">
              <a:extLst>
                <a:ext uri="{FF2B5EF4-FFF2-40B4-BE49-F238E27FC236}">
                  <a16:creationId xmlns:a16="http://schemas.microsoft.com/office/drawing/2014/main" id="{70A3FCF6-79A7-4A3A-8435-C9F7D5091500}"/>
                </a:ext>
              </a:extLst>
            </p:cNvPr>
            <p:cNvSpPr/>
            <p:nvPr/>
          </p:nvSpPr>
          <p:spPr>
            <a:xfrm>
              <a:off x="2079992" y="1635819"/>
              <a:ext cx="1629" cy="299"/>
            </a:xfrm>
            <a:custGeom>
              <a:avLst/>
              <a:gdLst/>
              <a:ahLst/>
              <a:cxnLst/>
              <a:rect l="l" t="t" r="r" b="b"/>
              <a:pathLst>
                <a:path w="120" h="22" extrusionOk="0">
                  <a:moveTo>
                    <a:pt x="120" y="1"/>
                  </a:moveTo>
                  <a:cubicBezTo>
                    <a:pt x="81" y="22"/>
                    <a:pt x="39" y="22"/>
                    <a:pt x="1" y="8"/>
                  </a:cubicBezTo>
                  <a:cubicBezTo>
                    <a:pt x="39" y="22"/>
                    <a:pt x="81" y="22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5434;p53">
              <a:extLst>
                <a:ext uri="{FF2B5EF4-FFF2-40B4-BE49-F238E27FC236}">
                  <a16:creationId xmlns:a16="http://schemas.microsoft.com/office/drawing/2014/main" id="{F9CEBA2E-D7D8-48E4-A60E-9803F6B36911}"/>
                </a:ext>
              </a:extLst>
            </p:cNvPr>
            <p:cNvSpPr/>
            <p:nvPr/>
          </p:nvSpPr>
          <p:spPr>
            <a:xfrm>
              <a:off x="2088411" y="1639295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5435;p53">
              <a:extLst>
                <a:ext uri="{FF2B5EF4-FFF2-40B4-BE49-F238E27FC236}">
                  <a16:creationId xmlns:a16="http://schemas.microsoft.com/office/drawing/2014/main" id="{CB766692-B95A-49D5-9E43-C352E21E33B1}"/>
                </a:ext>
              </a:extLst>
            </p:cNvPr>
            <p:cNvSpPr/>
            <p:nvPr/>
          </p:nvSpPr>
          <p:spPr>
            <a:xfrm>
              <a:off x="2088981" y="1639825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0"/>
                  </a:moveTo>
                  <a:cubicBezTo>
                    <a:pt x="8" y="4"/>
                    <a:pt x="15" y="7"/>
                    <a:pt x="22" y="11"/>
                  </a:cubicBezTo>
                  <a:cubicBezTo>
                    <a:pt x="15" y="7"/>
                    <a:pt x="8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5436;p53">
              <a:extLst>
                <a:ext uri="{FF2B5EF4-FFF2-40B4-BE49-F238E27FC236}">
                  <a16:creationId xmlns:a16="http://schemas.microsoft.com/office/drawing/2014/main" id="{7B2B68D9-51D7-4AE6-97D6-42169DE8C548}"/>
                </a:ext>
              </a:extLst>
            </p:cNvPr>
            <p:cNvSpPr/>
            <p:nvPr/>
          </p:nvSpPr>
          <p:spPr>
            <a:xfrm>
              <a:off x="2090121" y="1640110"/>
              <a:ext cx="1589" cy="109"/>
            </a:xfrm>
            <a:custGeom>
              <a:avLst/>
              <a:gdLst/>
              <a:ahLst/>
              <a:cxnLst/>
              <a:rect l="l" t="t" r="r" b="b"/>
              <a:pathLst>
                <a:path w="117" h="8" extrusionOk="0">
                  <a:moveTo>
                    <a:pt x="81" y="0"/>
                  </a:moveTo>
                  <a:cubicBezTo>
                    <a:pt x="67" y="0"/>
                    <a:pt x="53" y="4"/>
                    <a:pt x="36" y="4"/>
                  </a:cubicBezTo>
                  <a:cubicBezTo>
                    <a:pt x="25" y="7"/>
                    <a:pt x="15" y="7"/>
                    <a:pt x="1" y="7"/>
                  </a:cubicBezTo>
                  <a:lnTo>
                    <a:pt x="39" y="7"/>
                  </a:lnTo>
                  <a:cubicBezTo>
                    <a:pt x="64" y="4"/>
                    <a:pt x="88" y="0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5437;p53">
              <a:extLst>
                <a:ext uri="{FF2B5EF4-FFF2-40B4-BE49-F238E27FC236}">
                  <a16:creationId xmlns:a16="http://schemas.microsoft.com/office/drawing/2014/main" id="{C3DBABF0-5F23-4479-8391-6C4386F16572}"/>
                </a:ext>
              </a:extLst>
            </p:cNvPr>
            <p:cNvSpPr/>
            <p:nvPr/>
          </p:nvSpPr>
          <p:spPr>
            <a:xfrm>
              <a:off x="2088125" y="1638969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" y="0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5438;p53">
              <a:extLst>
                <a:ext uri="{FF2B5EF4-FFF2-40B4-BE49-F238E27FC236}">
                  <a16:creationId xmlns:a16="http://schemas.microsoft.com/office/drawing/2014/main" id="{219EEE3C-B59C-4B78-B568-A23886CCEF43}"/>
                </a:ext>
              </a:extLst>
            </p:cNvPr>
            <p:cNvSpPr/>
            <p:nvPr/>
          </p:nvSpPr>
          <p:spPr>
            <a:xfrm>
              <a:off x="2088696" y="1639580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"/>
                  </a:moveTo>
                  <a:lnTo>
                    <a:pt x="18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5439;p53">
              <a:extLst>
                <a:ext uri="{FF2B5EF4-FFF2-40B4-BE49-F238E27FC236}">
                  <a16:creationId xmlns:a16="http://schemas.microsoft.com/office/drawing/2014/main" id="{5C11675A-0E63-42B4-906E-DED6D7A241D6}"/>
                </a:ext>
              </a:extLst>
            </p:cNvPr>
            <p:cNvSpPr/>
            <p:nvPr/>
          </p:nvSpPr>
          <p:spPr>
            <a:xfrm>
              <a:off x="2091221" y="1640056"/>
              <a:ext cx="1100" cy="68"/>
            </a:xfrm>
            <a:custGeom>
              <a:avLst/>
              <a:gdLst/>
              <a:ahLst/>
              <a:cxnLst/>
              <a:rect l="l" t="t" r="r" b="b"/>
              <a:pathLst>
                <a:path w="81" h="5" extrusionOk="0">
                  <a:moveTo>
                    <a:pt x="81" y="1"/>
                  </a:moveTo>
                  <a:cubicBezTo>
                    <a:pt x="56" y="1"/>
                    <a:pt x="28" y="1"/>
                    <a:pt x="0" y="4"/>
                  </a:cubicBezTo>
                  <a:lnTo>
                    <a:pt x="35" y="4"/>
                  </a:lnTo>
                  <a:lnTo>
                    <a:pt x="8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5440;p53">
              <a:extLst>
                <a:ext uri="{FF2B5EF4-FFF2-40B4-BE49-F238E27FC236}">
                  <a16:creationId xmlns:a16="http://schemas.microsoft.com/office/drawing/2014/main" id="{F1A19B73-0ED8-4FFE-9FF6-3AEAFF96B255}"/>
                </a:ext>
              </a:extLst>
            </p:cNvPr>
            <p:cNvSpPr/>
            <p:nvPr/>
          </p:nvSpPr>
          <p:spPr>
            <a:xfrm>
              <a:off x="2093923" y="1670524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8"/>
                  </a:moveTo>
                  <a:cubicBezTo>
                    <a:pt x="4" y="11"/>
                    <a:pt x="1" y="8"/>
                    <a:pt x="1" y="1"/>
                  </a:cubicBezTo>
                  <a:cubicBezTo>
                    <a:pt x="1" y="8"/>
                    <a:pt x="4" y="11"/>
                    <a:pt x="8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5441;p53">
              <a:extLst>
                <a:ext uri="{FF2B5EF4-FFF2-40B4-BE49-F238E27FC236}">
                  <a16:creationId xmlns:a16="http://schemas.microsoft.com/office/drawing/2014/main" id="{6B7FC39F-DF85-40AF-814B-017F3D12DBCA}"/>
                </a:ext>
              </a:extLst>
            </p:cNvPr>
            <p:cNvSpPr/>
            <p:nvPr/>
          </p:nvSpPr>
          <p:spPr>
            <a:xfrm>
              <a:off x="2103767" y="1657068"/>
              <a:ext cx="204" cy="448"/>
            </a:xfrm>
            <a:custGeom>
              <a:avLst/>
              <a:gdLst/>
              <a:ahLst/>
              <a:cxnLst/>
              <a:rect l="l" t="t" r="r" b="b"/>
              <a:pathLst>
                <a:path w="15" h="33" extrusionOk="0">
                  <a:moveTo>
                    <a:pt x="14" y="1"/>
                  </a:moveTo>
                  <a:lnTo>
                    <a:pt x="9" y="18"/>
                  </a:lnTo>
                  <a:lnTo>
                    <a:pt x="9" y="18"/>
                  </a:lnTo>
                  <a:cubicBezTo>
                    <a:pt x="11" y="12"/>
                    <a:pt x="13" y="6"/>
                    <a:pt x="14" y="1"/>
                  </a:cubicBezTo>
                  <a:close/>
                  <a:moveTo>
                    <a:pt x="9" y="18"/>
                  </a:moveTo>
                  <a:cubicBezTo>
                    <a:pt x="6" y="24"/>
                    <a:pt x="4" y="29"/>
                    <a:pt x="0" y="32"/>
                  </a:cubicBezTo>
                  <a:cubicBezTo>
                    <a:pt x="4" y="29"/>
                    <a:pt x="7" y="25"/>
                    <a:pt x="7" y="22"/>
                  </a:cubicBezTo>
                  <a:lnTo>
                    <a:pt x="9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5442;p53">
              <a:extLst>
                <a:ext uri="{FF2B5EF4-FFF2-40B4-BE49-F238E27FC236}">
                  <a16:creationId xmlns:a16="http://schemas.microsoft.com/office/drawing/2014/main" id="{E3E417F7-E0EE-4D91-8581-DE46A2577843}"/>
                </a:ext>
              </a:extLst>
            </p:cNvPr>
            <p:cNvSpPr/>
            <p:nvPr/>
          </p:nvSpPr>
          <p:spPr>
            <a:xfrm>
              <a:off x="2101676" y="1658019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5443;p53">
              <a:extLst>
                <a:ext uri="{FF2B5EF4-FFF2-40B4-BE49-F238E27FC236}">
                  <a16:creationId xmlns:a16="http://schemas.microsoft.com/office/drawing/2014/main" id="{3C3872C3-54AB-45DD-BE42-70576D7ACC56}"/>
                </a:ext>
              </a:extLst>
            </p:cNvPr>
            <p:cNvSpPr/>
            <p:nvPr/>
          </p:nvSpPr>
          <p:spPr>
            <a:xfrm>
              <a:off x="2099585" y="1672289"/>
              <a:ext cx="502" cy="1385"/>
            </a:xfrm>
            <a:custGeom>
              <a:avLst/>
              <a:gdLst/>
              <a:ahLst/>
              <a:cxnLst/>
              <a:rect l="l" t="t" r="r" b="b"/>
              <a:pathLst>
                <a:path w="37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6"/>
                    <a:pt x="36" y="41"/>
                    <a:pt x="37" y="62"/>
                  </a:cubicBezTo>
                  <a:lnTo>
                    <a:pt x="37" y="62"/>
                  </a:lnTo>
                  <a:cubicBezTo>
                    <a:pt x="37" y="40"/>
                    <a:pt x="24" y="26"/>
                    <a:pt x="0" y="0"/>
                  </a:cubicBezTo>
                  <a:close/>
                  <a:moveTo>
                    <a:pt x="37" y="62"/>
                  </a:moveTo>
                  <a:lnTo>
                    <a:pt x="37" y="62"/>
                  </a:lnTo>
                  <a:cubicBezTo>
                    <a:pt x="37" y="64"/>
                    <a:pt x="36" y="67"/>
                    <a:pt x="36" y="69"/>
                  </a:cubicBezTo>
                  <a:lnTo>
                    <a:pt x="36" y="69"/>
                  </a:lnTo>
                  <a:cubicBezTo>
                    <a:pt x="36" y="67"/>
                    <a:pt x="37" y="64"/>
                    <a:pt x="37" y="62"/>
                  </a:cubicBezTo>
                  <a:close/>
                  <a:moveTo>
                    <a:pt x="36" y="69"/>
                  </a:moveTo>
                  <a:cubicBezTo>
                    <a:pt x="35" y="77"/>
                    <a:pt x="33" y="87"/>
                    <a:pt x="28" y="98"/>
                  </a:cubicBezTo>
                  <a:lnTo>
                    <a:pt x="28" y="102"/>
                  </a:lnTo>
                  <a:cubicBezTo>
                    <a:pt x="33" y="89"/>
                    <a:pt x="35" y="78"/>
                    <a:pt x="36" y="6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5444;p53">
              <a:extLst>
                <a:ext uri="{FF2B5EF4-FFF2-40B4-BE49-F238E27FC236}">
                  <a16:creationId xmlns:a16="http://schemas.microsoft.com/office/drawing/2014/main" id="{08A40589-B563-4801-A117-4EC2A238494A}"/>
                </a:ext>
              </a:extLst>
            </p:cNvPr>
            <p:cNvSpPr/>
            <p:nvPr/>
          </p:nvSpPr>
          <p:spPr>
            <a:xfrm>
              <a:off x="2101296" y="1658209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5445;p53">
              <a:extLst>
                <a:ext uri="{FF2B5EF4-FFF2-40B4-BE49-F238E27FC236}">
                  <a16:creationId xmlns:a16="http://schemas.microsoft.com/office/drawing/2014/main" id="{73AA570F-26BB-452F-A1E7-108B3CC9C6D2}"/>
                </a:ext>
              </a:extLst>
            </p:cNvPr>
            <p:cNvSpPr/>
            <p:nvPr/>
          </p:nvSpPr>
          <p:spPr>
            <a:xfrm>
              <a:off x="2100630" y="1658684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5446;p53">
              <a:extLst>
                <a:ext uri="{FF2B5EF4-FFF2-40B4-BE49-F238E27FC236}">
                  <a16:creationId xmlns:a16="http://schemas.microsoft.com/office/drawing/2014/main" id="{8A0998C7-3B04-4699-A958-4B4143ED62E1}"/>
                </a:ext>
              </a:extLst>
            </p:cNvPr>
            <p:cNvSpPr/>
            <p:nvPr/>
          </p:nvSpPr>
          <p:spPr>
            <a:xfrm>
              <a:off x="2100956" y="1658453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5447;p53">
              <a:extLst>
                <a:ext uri="{FF2B5EF4-FFF2-40B4-BE49-F238E27FC236}">
                  <a16:creationId xmlns:a16="http://schemas.microsoft.com/office/drawing/2014/main" id="{BF2E43C5-688C-44FB-B067-FA846ADCB2B4}"/>
                </a:ext>
              </a:extLst>
            </p:cNvPr>
            <p:cNvSpPr/>
            <p:nvPr/>
          </p:nvSpPr>
          <p:spPr>
            <a:xfrm>
              <a:off x="2102056" y="1657829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5448;p53">
              <a:extLst>
                <a:ext uri="{FF2B5EF4-FFF2-40B4-BE49-F238E27FC236}">
                  <a16:creationId xmlns:a16="http://schemas.microsoft.com/office/drawing/2014/main" id="{6A16FA38-2B1D-4ACB-9D31-ACA4804D14A9}"/>
                </a:ext>
              </a:extLst>
            </p:cNvPr>
            <p:cNvSpPr/>
            <p:nvPr/>
          </p:nvSpPr>
          <p:spPr>
            <a:xfrm>
              <a:off x="2103142" y="1657543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5449;p53">
              <a:extLst>
                <a:ext uri="{FF2B5EF4-FFF2-40B4-BE49-F238E27FC236}">
                  <a16:creationId xmlns:a16="http://schemas.microsoft.com/office/drawing/2014/main" id="{7F8A7078-CDE0-46A0-8BF1-0ABDAD0A1925}"/>
                </a:ext>
              </a:extLst>
            </p:cNvPr>
            <p:cNvSpPr/>
            <p:nvPr/>
          </p:nvSpPr>
          <p:spPr>
            <a:xfrm>
              <a:off x="2102816" y="1657638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5450;p53">
              <a:extLst>
                <a:ext uri="{FF2B5EF4-FFF2-40B4-BE49-F238E27FC236}">
                  <a16:creationId xmlns:a16="http://schemas.microsoft.com/office/drawing/2014/main" id="{F859F245-7B15-46AB-9874-D7819B7BD49E}"/>
                </a:ext>
              </a:extLst>
            </p:cNvPr>
            <p:cNvSpPr/>
            <p:nvPr/>
          </p:nvSpPr>
          <p:spPr>
            <a:xfrm>
              <a:off x="2102436" y="1657733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5451;p53">
              <a:extLst>
                <a:ext uri="{FF2B5EF4-FFF2-40B4-BE49-F238E27FC236}">
                  <a16:creationId xmlns:a16="http://schemas.microsoft.com/office/drawing/2014/main" id="{672DE4A6-6A1C-417F-9A7E-D3D238D578C2}"/>
                </a:ext>
              </a:extLst>
            </p:cNvPr>
            <p:cNvSpPr/>
            <p:nvPr/>
          </p:nvSpPr>
          <p:spPr>
            <a:xfrm>
              <a:off x="2100345" y="165902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5452;p53">
              <a:extLst>
                <a:ext uri="{FF2B5EF4-FFF2-40B4-BE49-F238E27FC236}">
                  <a16:creationId xmlns:a16="http://schemas.microsoft.com/office/drawing/2014/main" id="{01737C91-6143-4E3B-B42B-F83303B02EE0}"/>
                </a:ext>
              </a:extLst>
            </p:cNvPr>
            <p:cNvSpPr/>
            <p:nvPr/>
          </p:nvSpPr>
          <p:spPr>
            <a:xfrm>
              <a:off x="2099395" y="1660300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0" y="22"/>
                  </a:moveTo>
                  <a:cubicBezTo>
                    <a:pt x="4" y="15"/>
                    <a:pt x="7" y="8"/>
                    <a:pt x="11" y="1"/>
                  </a:cubicBezTo>
                  <a:cubicBezTo>
                    <a:pt x="7" y="8"/>
                    <a:pt x="4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5453;p53">
              <a:extLst>
                <a:ext uri="{FF2B5EF4-FFF2-40B4-BE49-F238E27FC236}">
                  <a16:creationId xmlns:a16="http://schemas.microsoft.com/office/drawing/2014/main" id="{803A7AE4-99E2-4035-BB85-944B5668F102}"/>
                </a:ext>
              </a:extLst>
            </p:cNvPr>
            <p:cNvSpPr/>
            <p:nvPr/>
          </p:nvSpPr>
          <p:spPr>
            <a:xfrm>
              <a:off x="2099585" y="1659919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cubicBezTo>
                    <a:pt x="4" y="15"/>
                    <a:pt x="7" y="8"/>
                    <a:pt x="11" y="1"/>
                  </a:cubicBezTo>
                  <a:cubicBezTo>
                    <a:pt x="7" y="8"/>
                    <a:pt x="4" y="15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5454;p53">
              <a:extLst>
                <a:ext uri="{FF2B5EF4-FFF2-40B4-BE49-F238E27FC236}">
                  <a16:creationId xmlns:a16="http://schemas.microsoft.com/office/drawing/2014/main" id="{03149B6A-E4B5-46FE-B64C-EF7FC95C695F}"/>
                </a:ext>
              </a:extLst>
            </p:cNvPr>
            <p:cNvSpPr/>
            <p:nvPr/>
          </p:nvSpPr>
          <p:spPr>
            <a:xfrm>
              <a:off x="2099245" y="1660639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21"/>
                  </a:moveTo>
                  <a:cubicBezTo>
                    <a:pt x="4" y="14"/>
                    <a:pt x="8" y="7"/>
                    <a:pt x="11" y="0"/>
                  </a:cubicBezTo>
                  <a:cubicBezTo>
                    <a:pt x="8" y="7"/>
                    <a:pt x="4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5455;p53">
              <a:extLst>
                <a:ext uri="{FF2B5EF4-FFF2-40B4-BE49-F238E27FC236}">
                  <a16:creationId xmlns:a16="http://schemas.microsoft.com/office/drawing/2014/main" id="{9E486326-43A6-4150-A93E-2F9A32CB5FD6}"/>
                </a:ext>
              </a:extLst>
            </p:cNvPr>
            <p:cNvSpPr/>
            <p:nvPr/>
          </p:nvSpPr>
          <p:spPr>
            <a:xfrm>
              <a:off x="2099150" y="1661019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1" y="25"/>
                  </a:moveTo>
                  <a:cubicBezTo>
                    <a:pt x="1" y="18"/>
                    <a:pt x="4" y="7"/>
                    <a:pt x="8" y="0"/>
                  </a:cubicBezTo>
                  <a:cubicBezTo>
                    <a:pt x="4" y="7"/>
                    <a:pt x="1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5456;p53">
              <a:extLst>
                <a:ext uri="{FF2B5EF4-FFF2-40B4-BE49-F238E27FC236}">
                  <a16:creationId xmlns:a16="http://schemas.microsoft.com/office/drawing/2014/main" id="{A490505D-E374-44A4-A5F4-F35BECC30D89}"/>
                </a:ext>
              </a:extLst>
            </p:cNvPr>
            <p:cNvSpPr/>
            <p:nvPr/>
          </p:nvSpPr>
          <p:spPr>
            <a:xfrm>
              <a:off x="2094018" y="1670958"/>
              <a:ext cx="543" cy="584"/>
            </a:xfrm>
            <a:custGeom>
              <a:avLst/>
              <a:gdLst/>
              <a:ahLst/>
              <a:cxnLst/>
              <a:rect l="l" t="t" r="r" b="b"/>
              <a:pathLst>
                <a:path w="40" h="43" extrusionOk="0">
                  <a:moveTo>
                    <a:pt x="1" y="0"/>
                  </a:moveTo>
                  <a:cubicBezTo>
                    <a:pt x="11" y="18"/>
                    <a:pt x="22" y="32"/>
                    <a:pt x="39" y="42"/>
                  </a:cubicBezTo>
                  <a:cubicBezTo>
                    <a:pt x="22" y="32"/>
                    <a:pt x="11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5457;p53">
              <a:extLst>
                <a:ext uri="{FF2B5EF4-FFF2-40B4-BE49-F238E27FC236}">
                  <a16:creationId xmlns:a16="http://schemas.microsoft.com/office/drawing/2014/main" id="{DA757E58-D3FA-4DBA-B823-B5C0B7527B41}"/>
                </a:ext>
              </a:extLst>
            </p:cNvPr>
            <p:cNvSpPr/>
            <p:nvPr/>
          </p:nvSpPr>
          <p:spPr>
            <a:xfrm>
              <a:off x="2100060" y="165930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18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5458;p53">
              <a:extLst>
                <a:ext uri="{FF2B5EF4-FFF2-40B4-BE49-F238E27FC236}">
                  <a16:creationId xmlns:a16="http://schemas.microsoft.com/office/drawing/2014/main" id="{FFDD8C2E-D48A-471B-85BA-F42C4E705723}"/>
                </a:ext>
              </a:extLst>
            </p:cNvPr>
            <p:cNvSpPr/>
            <p:nvPr/>
          </p:nvSpPr>
          <p:spPr>
            <a:xfrm>
              <a:off x="2099816" y="1659594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1" y="0"/>
                  </a:moveTo>
                  <a:lnTo>
                    <a:pt x="11" y="0"/>
                  </a:lnTo>
                  <a:cubicBezTo>
                    <a:pt x="8" y="7"/>
                    <a:pt x="4" y="14"/>
                    <a:pt x="1" y="21"/>
                  </a:cubicBezTo>
                  <a:cubicBezTo>
                    <a:pt x="4" y="14"/>
                    <a:pt x="11" y="7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5459;p53">
              <a:extLst>
                <a:ext uri="{FF2B5EF4-FFF2-40B4-BE49-F238E27FC236}">
                  <a16:creationId xmlns:a16="http://schemas.microsoft.com/office/drawing/2014/main" id="{233D47FC-1539-4C62-903A-E7E2B69B90ED}"/>
                </a:ext>
              </a:extLst>
            </p:cNvPr>
            <p:cNvSpPr/>
            <p:nvPr/>
          </p:nvSpPr>
          <p:spPr>
            <a:xfrm>
              <a:off x="2096299" y="1640626"/>
              <a:ext cx="1113" cy="489"/>
            </a:xfrm>
            <a:custGeom>
              <a:avLst/>
              <a:gdLst/>
              <a:ahLst/>
              <a:cxnLst/>
              <a:rect l="l" t="t" r="r" b="b"/>
              <a:pathLst>
                <a:path w="82" h="36" extrusionOk="0">
                  <a:moveTo>
                    <a:pt x="1" y="1"/>
                  </a:moveTo>
                  <a:lnTo>
                    <a:pt x="15" y="4"/>
                  </a:lnTo>
                  <a:lnTo>
                    <a:pt x="15" y="4"/>
                  </a:lnTo>
                  <a:cubicBezTo>
                    <a:pt x="10" y="3"/>
                    <a:pt x="5" y="2"/>
                    <a:pt x="1" y="1"/>
                  </a:cubicBezTo>
                  <a:close/>
                  <a:moveTo>
                    <a:pt x="15" y="4"/>
                  </a:moveTo>
                  <a:cubicBezTo>
                    <a:pt x="38" y="11"/>
                    <a:pt x="61" y="21"/>
                    <a:pt x="81" y="36"/>
                  </a:cubicBezTo>
                  <a:cubicBezTo>
                    <a:pt x="71" y="25"/>
                    <a:pt x="53" y="15"/>
                    <a:pt x="39" y="11"/>
                  </a:cubicBez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5460;p53">
              <a:extLst>
                <a:ext uri="{FF2B5EF4-FFF2-40B4-BE49-F238E27FC236}">
                  <a16:creationId xmlns:a16="http://schemas.microsoft.com/office/drawing/2014/main" id="{BAAB8C69-4F0D-4C71-A391-DE3CCC6F873F}"/>
                </a:ext>
              </a:extLst>
            </p:cNvPr>
            <p:cNvSpPr/>
            <p:nvPr/>
          </p:nvSpPr>
          <p:spPr>
            <a:xfrm>
              <a:off x="2103957" y="1654937"/>
              <a:ext cx="299" cy="2145"/>
            </a:xfrm>
            <a:custGeom>
              <a:avLst/>
              <a:gdLst/>
              <a:ahLst/>
              <a:cxnLst/>
              <a:rect l="l" t="t" r="r" b="b"/>
              <a:pathLst>
                <a:path w="22" h="158" extrusionOk="0">
                  <a:moveTo>
                    <a:pt x="21" y="0"/>
                  </a:moveTo>
                  <a:lnTo>
                    <a:pt x="21" y="0"/>
                  </a:lnTo>
                  <a:cubicBezTo>
                    <a:pt x="20" y="15"/>
                    <a:pt x="19" y="32"/>
                    <a:pt x="17" y="50"/>
                  </a:cubicBezTo>
                  <a:lnTo>
                    <a:pt x="17" y="50"/>
                  </a:lnTo>
                  <a:cubicBezTo>
                    <a:pt x="19" y="33"/>
                    <a:pt x="20" y="17"/>
                    <a:pt x="21" y="0"/>
                  </a:cubicBezTo>
                  <a:close/>
                  <a:moveTo>
                    <a:pt x="17" y="50"/>
                  </a:moveTo>
                  <a:lnTo>
                    <a:pt x="17" y="50"/>
                  </a:lnTo>
                  <a:cubicBezTo>
                    <a:pt x="13" y="86"/>
                    <a:pt x="8" y="122"/>
                    <a:pt x="0" y="158"/>
                  </a:cubicBezTo>
                  <a:lnTo>
                    <a:pt x="4" y="140"/>
                  </a:lnTo>
                  <a:cubicBezTo>
                    <a:pt x="10" y="112"/>
                    <a:pt x="14" y="79"/>
                    <a:pt x="17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5461;p53">
              <a:extLst>
                <a:ext uri="{FF2B5EF4-FFF2-40B4-BE49-F238E27FC236}">
                  <a16:creationId xmlns:a16="http://schemas.microsoft.com/office/drawing/2014/main" id="{EE5AA6C4-D73E-46F9-A4BA-16B6DBA15B61}"/>
                </a:ext>
              </a:extLst>
            </p:cNvPr>
            <p:cNvSpPr/>
            <p:nvPr/>
          </p:nvSpPr>
          <p:spPr>
            <a:xfrm>
              <a:off x="2105138" y="1644577"/>
              <a:ext cx="1969" cy="625"/>
            </a:xfrm>
            <a:custGeom>
              <a:avLst/>
              <a:gdLst/>
              <a:ahLst/>
              <a:cxnLst/>
              <a:rect l="l" t="t" r="r" b="b"/>
              <a:pathLst>
                <a:path w="145" h="46" extrusionOk="0">
                  <a:moveTo>
                    <a:pt x="1" y="0"/>
                  </a:moveTo>
                  <a:cubicBezTo>
                    <a:pt x="43" y="32"/>
                    <a:pt x="92" y="46"/>
                    <a:pt x="144" y="42"/>
                  </a:cubicBezTo>
                  <a:lnTo>
                    <a:pt x="144" y="42"/>
                  </a:lnTo>
                  <a:cubicBezTo>
                    <a:pt x="92" y="46"/>
                    <a:pt x="43" y="32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5462;p53">
              <a:extLst>
                <a:ext uri="{FF2B5EF4-FFF2-40B4-BE49-F238E27FC236}">
                  <a16:creationId xmlns:a16="http://schemas.microsoft.com/office/drawing/2014/main" id="{288F11CA-7A8C-4555-9506-68F5D5A71CDE}"/>
                </a:ext>
              </a:extLst>
            </p:cNvPr>
            <p:cNvSpPr/>
            <p:nvPr/>
          </p:nvSpPr>
          <p:spPr>
            <a:xfrm>
              <a:off x="2095824" y="1640490"/>
              <a:ext cx="1018" cy="299"/>
            </a:xfrm>
            <a:custGeom>
              <a:avLst/>
              <a:gdLst/>
              <a:ahLst/>
              <a:cxnLst/>
              <a:rect l="l" t="t" r="r" b="b"/>
              <a:pathLst>
                <a:path w="75" h="22" extrusionOk="0">
                  <a:moveTo>
                    <a:pt x="1" y="0"/>
                  </a:moveTo>
                  <a:lnTo>
                    <a:pt x="36" y="11"/>
                  </a:lnTo>
                  <a:lnTo>
                    <a:pt x="74" y="21"/>
                  </a:lnTo>
                  <a:cubicBezTo>
                    <a:pt x="53" y="11"/>
                    <a:pt x="29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5463;p53">
              <a:extLst>
                <a:ext uri="{FF2B5EF4-FFF2-40B4-BE49-F238E27FC236}">
                  <a16:creationId xmlns:a16="http://schemas.microsoft.com/office/drawing/2014/main" id="{49CCF8FF-C9C8-4D6A-8350-68B88BD9FC97}"/>
                </a:ext>
              </a:extLst>
            </p:cNvPr>
            <p:cNvSpPr/>
            <p:nvPr/>
          </p:nvSpPr>
          <p:spPr>
            <a:xfrm>
              <a:off x="2103862" y="1656837"/>
              <a:ext cx="149" cy="530"/>
            </a:xfrm>
            <a:custGeom>
              <a:avLst/>
              <a:gdLst/>
              <a:ahLst/>
              <a:cxnLst/>
              <a:rect l="l" t="t" r="r" b="b"/>
              <a:pathLst>
                <a:path w="11" h="39" extrusionOk="0">
                  <a:moveTo>
                    <a:pt x="11" y="0"/>
                  </a:moveTo>
                  <a:lnTo>
                    <a:pt x="7" y="18"/>
                  </a:lnTo>
                  <a:lnTo>
                    <a:pt x="5" y="24"/>
                  </a:lnTo>
                  <a:lnTo>
                    <a:pt x="5" y="24"/>
                  </a:lnTo>
                  <a:cubicBezTo>
                    <a:pt x="8" y="16"/>
                    <a:pt x="11" y="9"/>
                    <a:pt x="11" y="0"/>
                  </a:cubicBezTo>
                  <a:close/>
                  <a:moveTo>
                    <a:pt x="5" y="24"/>
                  </a:moveTo>
                  <a:lnTo>
                    <a:pt x="5" y="24"/>
                  </a:lnTo>
                  <a:cubicBezTo>
                    <a:pt x="4" y="29"/>
                    <a:pt x="2" y="33"/>
                    <a:pt x="0" y="39"/>
                  </a:cubicBezTo>
                  <a:lnTo>
                    <a:pt x="5" y="2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5464;p53">
              <a:extLst>
                <a:ext uri="{FF2B5EF4-FFF2-40B4-BE49-F238E27FC236}">
                  <a16:creationId xmlns:a16="http://schemas.microsoft.com/office/drawing/2014/main" id="{163DADE9-DAF4-4CED-9067-234DD62FCE9A}"/>
                </a:ext>
              </a:extLst>
            </p:cNvPr>
            <p:cNvSpPr/>
            <p:nvPr/>
          </p:nvSpPr>
          <p:spPr>
            <a:xfrm>
              <a:off x="1375130" y="1936371"/>
              <a:ext cx="14704" cy="7522"/>
            </a:xfrm>
            <a:custGeom>
              <a:avLst/>
              <a:gdLst/>
              <a:ahLst/>
              <a:cxnLst/>
              <a:rect l="l" t="t" r="r" b="b"/>
              <a:pathLst>
                <a:path w="1083" h="554" extrusionOk="0">
                  <a:moveTo>
                    <a:pt x="302" y="1"/>
                  </a:moveTo>
                  <a:cubicBezTo>
                    <a:pt x="291" y="1"/>
                    <a:pt x="232" y="32"/>
                    <a:pt x="1" y="249"/>
                  </a:cubicBezTo>
                  <a:cubicBezTo>
                    <a:pt x="239" y="382"/>
                    <a:pt x="806" y="554"/>
                    <a:pt x="960" y="554"/>
                  </a:cubicBezTo>
                  <a:cubicBezTo>
                    <a:pt x="1002" y="554"/>
                    <a:pt x="1041" y="540"/>
                    <a:pt x="1072" y="512"/>
                  </a:cubicBezTo>
                  <a:lnTo>
                    <a:pt x="1072" y="501"/>
                  </a:lnTo>
                  <a:lnTo>
                    <a:pt x="1076" y="480"/>
                  </a:lnTo>
                  <a:lnTo>
                    <a:pt x="1079" y="459"/>
                  </a:lnTo>
                  <a:lnTo>
                    <a:pt x="1079" y="442"/>
                  </a:lnTo>
                  <a:lnTo>
                    <a:pt x="1083" y="421"/>
                  </a:lnTo>
                  <a:lnTo>
                    <a:pt x="1083" y="407"/>
                  </a:lnTo>
                  <a:lnTo>
                    <a:pt x="1083" y="389"/>
                  </a:lnTo>
                  <a:lnTo>
                    <a:pt x="1083" y="375"/>
                  </a:lnTo>
                  <a:lnTo>
                    <a:pt x="1083" y="358"/>
                  </a:lnTo>
                  <a:lnTo>
                    <a:pt x="1083" y="351"/>
                  </a:lnTo>
                  <a:lnTo>
                    <a:pt x="1083" y="333"/>
                  </a:lnTo>
                  <a:lnTo>
                    <a:pt x="1083" y="326"/>
                  </a:lnTo>
                  <a:lnTo>
                    <a:pt x="1083" y="309"/>
                  </a:lnTo>
                  <a:lnTo>
                    <a:pt x="1083" y="305"/>
                  </a:lnTo>
                  <a:lnTo>
                    <a:pt x="1083" y="288"/>
                  </a:lnTo>
                  <a:lnTo>
                    <a:pt x="1083" y="260"/>
                  </a:lnTo>
                  <a:lnTo>
                    <a:pt x="1083" y="253"/>
                  </a:lnTo>
                  <a:lnTo>
                    <a:pt x="1083" y="246"/>
                  </a:lnTo>
                  <a:lnTo>
                    <a:pt x="1083" y="242"/>
                  </a:lnTo>
                  <a:lnTo>
                    <a:pt x="1083" y="239"/>
                  </a:lnTo>
                  <a:lnTo>
                    <a:pt x="1083" y="235"/>
                  </a:lnTo>
                  <a:cubicBezTo>
                    <a:pt x="1069" y="218"/>
                    <a:pt x="1048" y="211"/>
                    <a:pt x="1027" y="207"/>
                  </a:cubicBezTo>
                  <a:cubicBezTo>
                    <a:pt x="992" y="204"/>
                    <a:pt x="957" y="204"/>
                    <a:pt x="922" y="204"/>
                  </a:cubicBezTo>
                  <a:cubicBezTo>
                    <a:pt x="813" y="204"/>
                    <a:pt x="656" y="204"/>
                    <a:pt x="501" y="99"/>
                  </a:cubicBezTo>
                  <a:cubicBezTo>
                    <a:pt x="487" y="88"/>
                    <a:pt x="473" y="81"/>
                    <a:pt x="459" y="71"/>
                  </a:cubicBezTo>
                  <a:lnTo>
                    <a:pt x="442" y="64"/>
                  </a:lnTo>
                  <a:lnTo>
                    <a:pt x="407" y="46"/>
                  </a:lnTo>
                  <a:lnTo>
                    <a:pt x="386" y="36"/>
                  </a:lnTo>
                  <a:lnTo>
                    <a:pt x="351" y="22"/>
                  </a:lnTo>
                  <a:lnTo>
                    <a:pt x="326" y="8"/>
                  </a:lnTo>
                  <a:lnTo>
                    <a:pt x="30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5465;p53">
              <a:extLst>
                <a:ext uri="{FF2B5EF4-FFF2-40B4-BE49-F238E27FC236}">
                  <a16:creationId xmlns:a16="http://schemas.microsoft.com/office/drawing/2014/main" id="{2C50FC69-F567-4D91-8ADC-583B24319D93}"/>
                </a:ext>
              </a:extLst>
            </p:cNvPr>
            <p:cNvSpPr/>
            <p:nvPr/>
          </p:nvSpPr>
          <p:spPr>
            <a:xfrm>
              <a:off x="1380643" y="1923581"/>
              <a:ext cx="42986" cy="21887"/>
            </a:xfrm>
            <a:custGeom>
              <a:avLst/>
              <a:gdLst/>
              <a:ahLst/>
              <a:cxnLst/>
              <a:rect l="l" t="t" r="r" b="b"/>
              <a:pathLst>
                <a:path w="3166" h="1612" extrusionOk="0">
                  <a:moveTo>
                    <a:pt x="2152" y="1"/>
                  </a:moveTo>
                  <a:cubicBezTo>
                    <a:pt x="1913" y="1"/>
                    <a:pt x="1654" y="70"/>
                    <a:pt x="1496" y="131"/>
                  </a:cubicBezTo>
                  <a:cubicBezTo>
                    <a:pt x="1422" y="160"/>
                    <a:pt x="1346" y="171"/>
                    <a:pt x="1270" y="171"/>
                  </a:cubicBezTo>
                  <a:cubicBezTo>
                    <a:pt x="1184" y="171"/>
                    <a:pt x="1098" y="158"/>
                    <a:pt x="1013" y="145"/>
                  </a:cubicBezTo>
                  <a:cubicBezTo>
                    <a:pt x="928" y="132"/>
                    <a:pt x="845" y="120"/>
                    <a:pt x="765" y="120"/>
                  </a:cubicBezTo>
                  <a:cubicBezTo>
                    <a:pt x="670" y="120"/>
                    <a:pt x="577" y="137"/>
                    <a:pt x="488" y="190"/>
                  </a:cubicBezTo>
                  <a:lnTo>
                    <a:pt x="484" y="190"/>
                  </a:lnTo>
                  <a:cubicBezTo>
                    <a:pt x="474" y="204"/>
                    <a:pt x="460" y="218"/>
                    <a:pt x="446" y="236"/>
                  </a:cubicBezTo>
                  <a:cubicBezTo>
                    <a:pt x="435" y="250"/>
                    <a:pt x="425" y="260"/>
                    <a:pt x="414" y="271"/>
                  </a:cubicBezTo>
                  <a:cubicBezTo>
                    <a:pt x="404" y="285"/>
                    <a:pt x="386" y="306"/>
                    <a:pt x="369" y="323"/>
                  </a:cubicBezTo>
                  <a:cubicBezTo>
                    <a:pt x="358" y="334"/>
                    <a:pt x="351" y="344"/>
                    <a:pt x="341" y="355"/>
                  </a:cubicBezTo>
                  <a:cubicBezTo>
                    <a:pt x="323" y="372"/>
                    <a:pt x="306" y="386"/>
                    <a:pt x="288" y="404"/>
                  </a:cubicBezTo>
                  <a:lnTo>
                    <a:pt x="264" y="428"/>
                  </a:lnTo>
                  <a:cubicBezTo>
                    <a:pt x="239" y="449"/>
                    <a:pt x="215" y="470"/>
                    <a:pt x="190" y="491"/>
                  </a:cubicBezTo>
                  <a:cubicBezTo>
                    <a:pt x="102" y="561"/>
                    <a:pt x="39" y="659"/>
                    <a:pt x="18" y="768"/>
                  </a:cubicBezTo>
                  <a:cubicBezTo>
                    <a:pt x="15" y="792"/>
                    <a:pt x="8" y="813"/>
                    <a:pt x="1" y="834"/>
                  </a:cubicBezTo>
                  <a:cubicBezTo>
                    <a:pt x="22" y="841"/>
                    <a:pt x="39" y="852"/>
                    <a:pt x="57" y="859"/>
                  </a:cubicBezTo>
                  <a:lnTo>
                    <a:pt x="71" y="866"/>
                  </a:lnTo>
                  <a:lnTo>
                    <a:pt x="113" y="890"/>
                  </a:lnTo>
                  <a:lnTo>
                    <a:pt x="127" y="897"/>
                  </a:lnTo>
                  <a:cubicBezTo>
                    <a:pt x="144" y="908"/>
                    <a:pt x="158" y="915"/>
                    <a:pt x="172" y="925"/>
                  </a:cubicBezTo>
                  <a:cubicBezTo>
                    <a:pt x="295" y="1009"/>
                    <a:pt x="414" y="1009"/>
                    <a:pt x="519" y="1009"/>
                  </a:cubicBezTo>
                  <a:cubicBezTo>
                    <a:pt x="628" y="1009"/>
                    <a:pt x="722" y="1009"/>
                    <a:pt x="785" y="1097"/>
                  </a:cubicBezTo>
                  <a:lnTo>
                    <a:pt x="792" y="1104"/>
                  </a:lnTo>
                  <a:lnTo>
                    <a:pt x="792" y="1107"/>
                  </a:lnTo>
                  <a:lnTo>
                    <a:pt x="796" y="1111"/>
                  </a:lnTo>
                  <a:lnTo>
                    <a:pt x="796" y="1114"/>
                  </a:lnTo>
                  <a:lnTo>
                    <a:pt x="799" y="1121"/>
                  </a:lnTo>
                  <a:lnTo>
                    <a:pt x="799" y="1125"/>
                  </a:lnTo>
                  <a:lnTo>
                    <a:pt x="803" y="1135"/>
                  </a:lnTo>
                  <a:lnTo>
                    <a:pt x="803" y="1139"/>
                  </a:lnTo>
                  <a:lnTo>
                    <a:pt x="803" y="1149"/>
                  </a:lnTo>
                  <a:lnTo>
                    <a:pt x="803" y="1153"/>
                  </a:lnTo>
                  <a:cubicBezTo>
                    <a:pt x="803" y="1156"/>
                    <a:pt x="803" y="1160"/>
                    <a:pt x="806" y="1167"/>
                  </a:cubicBezTo>
                  <a:lnTo>
                    <a:pt x="806" y="1170"/>
                  </a:lnTo>
                  <a:lnTo>
                    <a:pt x="806" y="1184"/>
                  </a:lnTo>
                  <a:lnTo>
                    <a:pt x="806" y="1191"/>
                  </a:lnTo>
                  <a:lnTo>
                    <a:pt x="806" y="1202"/>
                  </a:lnTo>
                  <a:lnTo>
                    <a:pt x="806" y="1212"/>
                  </a:lnTo>
                  <a:lnTo>
                    <a:pt x="806" y="1226"/>
                  </a:lnTo>
                  <a:lnTo>
                    <a:pt x="806" y="1233"/>
                  </a:lnTo>
                  <a:lnTo>
                    <a:pt x="806" y="1251"/>
                  </a:lnTo>
                  <a:lnTo>
                    <a:pt x="806" y="1261"/>
                  </a:lnTo>
                  <a:lnTo>
                    <a:pt x="806" y="1282"/>
                  </a:lnTo>
                  <a:lnTo>
                    <a:pt x="806" y="1289"/>
                  </a:lnTo>
                  <a:lnTo>
                    <a:pt x="806" y="1321"/>
                  </a:lnTo>
                  <a:lnTo>
                    <a:pt x="806" y="1331"/>
                  </a:lnTo>
                  <a:cubicBezTo>
                    <a:pt x="806" y="1338"/>
                    <a:pt x="806" y="1349"/>
                    <a:pt x="806" y="1356"/>
                  </a:cubicBezTo>
                  <a:lnTo>
                    <a:pt x="806" y="1370"/>
                  </a:lnTo>
                  <a:lnTo>
                    <a:pt x="806" y="1387"/>
                  </a:lnTo>
                  <a:cubicBezTo>
                    <a:pt x="852" y="1391"/>
                    <a:pt x="894" y="1408"/>
                    <a:pt x="929" y="1440"/>
                  </a:cubicBezTo>
                  <a:cubicBezTo>
                    <a:pt x="981" y="1482"/>
                    <a:pt x="1009" y="1545"/>
                    <a:pt x="1009" y="1611"/>
                  </a:cubicBezTo>
                  <a:lnTo>
                    <a:pt x="1111" y="1590"/>
                  </a:lnTo>
                  <a:cubicBezTo>
                    <a:pt x="1156" y="1555"/>
                    <a:pt x="1198" y="1517"/>
                    <a:pt x="1240" y="1475"/>
                  </a:cubicBezTo>
                  <a:cubicBezTo>
                    <a:pt x="1240" y="1468"/>
                    <a:pt x="1233" y="1454"/>
                    <a:pt x="1233" y="1443"/>
                  </a:cubicBezTo>
                  <a:cubicBezTo>
                    <a:pt x="1216" y="1377"/>
                    <a:pt x="1195" y="1272"/>
                    <a:pt x="1254" y="1191"/>
                  </a:cubicBezTo>
                  <a:cubicBezTo>
                    <a:pt x="1300" y="1132"/>
                    <a:pt x="1370" y="1104"/>
                    <a:pt x="1475" y="1093"/>
                  </a:cubicBezTo>
                  <a:cubicBezTo>
                    <a:pt x="1804" y="1069"/>
                    <a:pt x="1979" y="1030"/>
                    <a:pt x="2014" y="887"/>
                  </a:cubicBezTo>
                  <a:cubicBezTo>
                    <a:pt x="2047" y="737"/>
                    <a:pt x="2199" y="707"/>
                    <a:pt x="2342" y="707"/>
                  </a:cubicBezTo>
                  <a:cubicBezTo>
                    <a:pt x="2396" y="707"/>
                    <a:pt x="2449" y="711"/>
                    <a:pt x="2494" y="715"/>
                  </a:cubicBezTo>
                  <a:cubicBezTo>
                    <a:pt x="2529" y="719"/>
                    <a:pt x="2560" y="719"/>
                    <a:pt x="2595" y="719"/>
                  </a:cubicBezTo>
                  <a:cubicBezTo>
                    <a:pt x="2637" y="701"/>
                    <a:pt x="2676" y="680"/>
                    <a:pt x="2711" y="656"/>
                  </a:cubicBezTo>
                  <a:cubicBezTo>
                    <a:pt x="2826" y="586"/>
                    <a:pt x="2991" y="484"/>
                    <a:pt x="3166" y="463"/>
                  </a:cubicBezTo>
                  <a:cubicBezTo>
                    <a:pt x="3148" y="418"/>
                    <a:pt x="3089" y="390"/>
                    <a:pt x="2970" y="351"/>
                  </a:cubicBezTo>
                  <a:cubicBezTo>
                    <a:pt x="2854" y="309"/>
                    <a:pt x="2711" y="264"/>
                    <a:pt x="2592" y="141"/>
                  </a:cubicBezTo>
                  <a:cubicBezTo>
                    <a:pt x="2488" y="38"/>
                    <a:pt x="2326" y="1"/>
                    <a:pt x="21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5466;p53">
              <a:extLst>
                <a:ext uri="{FF2B5EF4-FFF2-40B4-BE49-F238E27FC236}">
                  <a16:creationId xmlns:a16="http://schemas.microsoft.com/office/drawing/2014/main" id="{E4B824C6-A172-4886-A8F9-959E5568C03E}"/>
                </a:ext>
              </a:extLst>
            </p:cNvPr>
            <p:cNvSpPr/>
            <p:nvPr/>
          </p:nvSpPr>
          <p:spPr>
            <a:xfrm>
              <a:off x="1391722" y="194055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1" y="8"/>
                  </a:lnTo>
                  <a:cubicBezTo>
                    <a:pt x="4" y="4"/>
                    <a:pt x="4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5467;p53">
              <a:extLst>
                <a:ext uri="{FF2B5EF4-FFF2-40B4-BE49-F238E27FC236}">
                  <a16:creationId xmlns:a16="http://schemas.microsoft.com/office/drawing/2014/main" id="{9543E3F1-BD0D-41A9-97AB-5EFA0A43C550}"/>
                </a:ext>
              </a:extLst>
            </p:cNvPr>
            <p:cNvSpPr/>
            <p:nvPr/>
          </p:nvSpPr>
          <p:spPr>
            <a:xfrm>
              <a:off x="1391722" y="1941503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5468;p53">
              <a:extLst>
                <a:ext uri="{FF2B5EF4-FFF2-40B4-BE49-F238E27FC236}">
                  <a16:creationId xmlns:a16="http://schemas.microsoft.com/office/drawing/2014/main" id="{F915799F-3A01-4D79-9FAD-6AA7FDDF3494}"/>
                </a:ext>
              </a:extLst>
            </p:cNvPr>
            <p:cNvSpPr/>
            <p:nvPr/>
          </p:nvSpPr>
          <p:spPr>
            <a:xfrm>
              <a:off x="1391722" y="1940933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ubicBezTo>
                    <a:pt x="1" y="1"/>
                    <a:pt x="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5469;p53">
              <a:extLst>
                <a:ext uri="{FF2B5EF4-FFF2-40B4-BE49-F238E27FC236}">
                  <a16:creationId xmlns:a16="http://schemas.microsoft.com/office/drawing/2014/main" id="{1CAA6829-A267-4D5A-BC8B-84D4589878FF}"/>
                </a:ext>
              </a:extLst>
            </p:cNvPr>
            <p:cNvSpPr/>
            <p:nvPr/>
          </p:nvSpPr>
          <p:spPr>
            <a:xfrm>
              <a:off x="1391586" y="193893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5470;p53">
              <a:extLst>
                <a:ext uri="{FF2B5EF4-FFF2-40B4-BE49-F238E27FC236}">
                  <a16:creationId xmlns:a16="http://schemas.microsoft.com/office/drawing/2014/main" id="{07BA85F4-BF0A-45DB-95EC-DF0B9F0DBA83}"/>
                </a:ext>
              </a:extLst>
            </p:cNvPr>
            <p:cNvSpPr/>
            <p:nvPr/>
          </p:nvSpPr>
          <p:spPr>
            <a:xfrm>
              <a:off x="1381403" y="1935230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5471;p53">
              <a:extLst>
                <a:ext uri="{FF2B5EF4-FFF2-40B4-BE49-F238E27FC236}">
                  <a16:creationId xmlns:a16="http://schemas.microsoft.com/office/drawing/2014/main" id="{541A7D80-7EB4-4F3F-AE0B-3D2E7893F3BD}"/>
                </a:ext>
              </a:extLst>
            </p:cNvPr>
            <p:cNvSpPr/>
            <p:nvPr/>
          </p:nvSpPr>
          <p:spPr>
            <a:xfrm>
              <a:off x="1391396" y="193851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5472;p53">
              <a:extLst>
                <a:ext uri="{FF2B5EF4-FFF2-40B4-BE49-F238E27FC236}">
                  <a16:creationId xmlns:a16="http://schemas.microsoft.com/office/drawing/2014/main" id="{FF47A2C4-22B2-4C48-8D55-7B0ADC344337}"/>
                </a:ext>
              </a:extLst>
            </p:cNvPr>
            <p:cNvSpPr/>
            <p:nvPr/>
          </p:nvSpPr>
          <p:spPr>
            <a:xfrm>
              <a:off x="1382163" y="193566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5473;p53">
              <a:extLst>
                <a:ext uri="{FF2B5EF4-FFF2-40B4-BE49-F238E27FC236}">
                  <a16:creationId xmlns:a16="http://schemas.microsoft.com/office/drawing/2014/main" id="{0C03558C-871D-4D96-AECE-2FB2A7396FDE}"/>
                </a:ext>
              </a:extLst>
            </p:cNvPr>
            <p:cNvSpPr/>
            <p:nvPr/>
          </p:nvSpPr>
          <p:spPr>
            <a:xfrm>
              <a:off x="1391722" y="1940173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1" y="11"/>
                  </a:lnTo>
                  <a:cubicBezTo>
                    <a:pt x="4" y="8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5474;p53">
              <a:extLst>
                <a:ext uri="{FF2B5EF4-FFF2-40B4-BE49-F238E27FC236}">
                  <a16:creationId xmlns:a16="http://schemas.microsoft.com/office/drawing/2014/main" id="{C6DE3387-D142-41F9-9B55-5208A6D60116}"/>
                </a:ext>
              </a:extLst>
            </p:cNvPr>
            <p:cNvSpPr/>
            <p:nvPr/>
          </p:nvSpPr>
          <p:spPr>
            <a:xfrm>
              <a:off x="1391627" y="194197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5475;p53">
              <a:extLst>
                <a:ext uri="{FF2B5EF4-FFF2-40B4-BE49-F238E27FC236}">
                  <a16:creationId xmlns:a16="http://schemas.microsoft.com/office/drawing/2014/main" id="{F22745B0-1610-49AF-A288-2704BA33E623}"/>
                </a:ext>
              </a:extLst>
            </p:cNvPr>
            <p:cNvSpPr/>
            <p:nvPr/>
          </p:nvSpPr>
          <p:spPr>
            <a:xfrm>
              <a:off x="1391722" y="193960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5476;p53">
              <a:extLst>
                <a:ext uri="{FF2B5EF4-FFF2-40B4-BE49-F238E27FC236}">
                  <a16:creationId xmlns:a16="http://schemas.microsoft.com/office/drawing/2014/main" id="{5F8A4BEF-81E7-4DFB-AEFF-F913ED9E20B5}"/>
                </a:ext>
              </a:extLst>
            </p:cNvPr>
            <p:cNvSpPr/>
            <p:nvPr/>
          </p:nvSpPr>
          <p:spPr>
            <a:xfrm>
              <a:off x="1391722" y="19399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5477;p53">
              <a:extLst>
                <a:ext uri="{FF2B5EF4-FFF2-40B4-BE49-F238E27FC236}">
                  <a16:creationId xmlns:a16="http://schemas.microsoft.com/office/drawing/2014/main" id="{06B6FB62-2A35-4293-AE6F-755FAA9F120D}"/>
                </a:ext>
              </a:extLst>
            </p:cNvPr>
            <p:cNvSpPr/>
            <p:nvPr/>
          </p:nvSpPr>
          <p:spPr>
            <a:xfrm>
              <a:off x="1391722" y="193941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5478;p53">
              <a:extLst>
                <a:ext uri="{FF2B5EF4-FFF2-40B4-BE49-F238E27FC236}">
                  <a16:creationId xmlns:a16="http://schemas.microsoft.com/office/drawing/2014/main" id="{0A3751E2-660B-44E1-85A1-1016139ABA85}"/>
                </a:ext>
              </a:extLst>
            </p:cNvPr>
            <p:cNvSpPr/>
            <p:nvPr/>
          </p:nvSpPr>
          <p:spPr>
            <a:xfrm>
              <a:off x="1391627" y="193912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5479;p53">
              <a:extLst>
                <a:ext uri="{FF2B5EF4-FFF2-40B4-BE49-F238E27FC236}">
                  <a16:creationId xmlns:a16="http://schemas.microsoft.com/office/drawing/2014/main" id="{D59EB6A3-9EC1-4DC2-A222-2C9E44B382A1}"/>
                </a:ext>
              </a:extLst>
            </p:cNvPr>
            <p:cNvSpPr/>
            <p:nvPr/>
          </p:nvSpPr>
          <p:spPr>
            <a:xfrm>
              <a:off x="1391491" y="193865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5480;p53">
              <a:extLst>
                <a:ext uri="{FF2B5EF4-FFF2-40B4-BE49-F238E27FC236}">
                  <a16:creationId xmlns:a16="http://schemas.microsoft.com/office/drawing/2014/main" id="{B0ACFCF6-AB7C-4699-99DC-FBA5C308036E}"/>
                </a:ext>
              </a:extLst>
            </p:cNvPr>
            <p:cNvSpPr/>
            <p:nvPr/>
          </p:nvSpPr>
          <p:spPr>
            <a:xfrm>
              <a:off x="1391532" y="193880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5481;p53">
              <a:extLst>
                <a:ext uri="{FF2B5EF4-FFF2-40B4-BE49-F238E27FC236}">
                  <a16:creationId xmlns:a16="http://schemas.microsoft.com/office/drawing/2014/main" id="{3BFB7CE9-34D3-42FC-8340-C6AC17022158}"/>
                </a:ext>
              </a:extLst>
            </p:cNvPr>
            <p:cNvSpPr/>
            <p:nvPr/>
          </p:nvSpPr>
          <p:spPr>
            <a:xfrm>
              <a:off x="1174075" y="1791214"/>
              <a:ext cx="223703" cy="138382"/>
            </a:xfrm>
            <a:custGeom>
              <a:avLst/>
              <a:gdLst/>
              <a:ahLst/>
              <a:cxnLst/>
              <a:rect l="l" t="t" r="r" b="b"/>
              <a:pathLst>
                <a:path w="16476" h="10192" extrusionOk="0">
                  <a:moveTo>
                    <a:pt x="1142" y="0"/>
                  </a:moveTo>
                  <a:lnTo>
                    <a:pt x="0" y="151"/>
                  </a:lnTo>
                  <a:cubicBezTo>
                    <a:pt x="70" y="277"/>
                    <a:pt x="151" y="399"/>
                    <a:pt x="242" y="511"/>
                  </a:cubicBezTo>
                  <a:cubicBezTo>
                    <a:pt x="504" y="837"/>
                    <a:pt x="690" y="1401"/>
                    <a:pt x="718" y="1611"/>
                  </a:cubicBezTo>
                  <a:cubicBezTo>
                    <a:pt x="732" y="1733"/>
                    <a:pt x="949" y="1863"/>
                    <a:pt x="1163" y="1985"/>
                  </a:cubicBezTo>
                  <a:cubicBezTo>
                    <a:pt x="1229" y="2027"/>
                    <a:pt x="1299" y="2069"/>
                    <a:pt x="1366" y="2111"/>
                  </a:cubicBezTo>
                  <a:cubicBezTo>
                    <a:pt x="1691" y="2318"/>
                    <a:pt x="1709" y="2769"/>
                    <a:pt x="1660" y="2916"/>
                  </a:cubicBezTo>
                  <a:cubicBezTo>
                    <a:pt x="1640" y="2978"/>
                    <a:pt x="1586" y="2997"/>
                    <a:pt x="1520" y="2997"/>
                  </a:cubicBezTo>
                  <a:cubicBezTo>
                    <a:pt x="1471" y="2997"/>
                    <a:pt x="1415" y="2986"/>
                    <a:pt x="1362" y="2976"/>
                  </a:cubicBezTo>
                  <a:cubicBezTo>
                    <a:pt x="1320" y="2969"/>
                    <a:pt x="1278" y="2962"/>
                    <a:pt x="1236" y="2958"/>
                  </a:cubicBezTo>
                  <a:lnTo>
                    <a:pt x="1236" y="2958"/>
                  </a:lnTo>
                  <a:cubicBezTo>
                    <a:pt x="1297" y="3078"/>
                    <a:pt x="1670" y="3376"/>
                    <a:pt x="1819" y="3376"/>
                  </a:cubicBezTo>
                  <a:cubicBezTo>
                    <a:pt x="1823" y="3376"/>
                    <a:pt x="1827" y="3376"/>
                    <a:pt x="1831" y="3375"/>
                  </a:cubicBezTo>
                  <a:cubicBezTo>
                    <a:pt x="1851" y="3373"/>
                    <a:pt x="1870" y="3371"/>
                    <a:pt x="1888" y="3371"/>
                  </a:cubicBezTo>
                  <a:cubicBezTo>
                    <a:pt x="2051" y="3371"/>
                    <a:pt x="2161" y="3469"/>
                    <a:pt x="2356" y="3648"/>
                  </a:cubicBezTo>
                  <a:cubicBezTo>
                    <a:pt x="2395" y="3680"/>
                    <a:pt x="2433" y="3715"/>
                    <a:pt x="2475" y="3753"/>
                  </a:cubicBezTo>
                  <a:cubicBezTo>
                    <a:pt x="2650" y="3907"/>
                    <a:pt x="2745" y="4096"/>
                    <a:pt x="2738" y="4278"/>
                  </a:cubicBezTo>
                  <a:cubicBezTo>
                    <a:pt x="2741" y="4376"/>
                    <a:pt x="2703" y="4467"/>
                    <a:pt x="2633" y="4534"/>
                  </a:cubicBezTo>
                  <a:cubicBezTo>
                    <a:pt x="2654" y="4600"/>
                    <a:pt x="2909" y="4765"/>
                    <a:pt x="3099" y="4884"/>
                  </a:cubicBezTo>
                  <a:lnTo>
                    <a:pt x="3256" y="4985"/>
                  </a:lnTo>
                  <a:cubicBezTo>
                    <a:pt x="3736" y="5304"/>
                    <a:pt x="3855" y="5686"/>
                    <a:pt x="3865" y="5728"/>
                  </a:cubicBezTo>
                  <a:cubicBezTo>
                    <a:pt x="3865" y="5731"/>
                    <a:pt x="3865" y="5735"/>
                    <a:pt x="3869" y="5735"/>
                  </a:cubicBezTo>
                  <a:cubicBezTo>
                    <a:pt x="3897" y="5728"/>
                    <a:pt x="3970" y="5661"/>
                    <a:pt x="4005" y="5556"/>
                  </a:cubicBezTo>
                  <a:cubicBezTo>
                    <a:pt x="4030" y="5490"/>
                    <a:pt x="4009" y="5455"/>
                    <a:pt x="3967" y="5388"/>
                  </a:cubicBezTo>
                  <a:cubicBezTo>
                    <a:pt x="3914" y="5315"/>
                    <a:pt x="3883" y="5230"/>
                    <a:pt x="3883" y="5139"/>
                  </a:cubicBezTo>
                  <a:cubicBezTo>
                    <a:pt x="3883" y="5052"/>
                    <a:pt x="3788" y="5031"/>
                    <a:pt x="3592" y="5020"/>
                  </a:cubicBezTo>
                  <a:cubicBezTo>
                    <a:pt x="3550" y="5017"/>
                    <a:pt x="3508" y="5013"/>
                    <a:pt x="3477" y="5010"/>
                  </a:cubicBezTo>
                  <a:cubicBezTo>
                    <a:pt x="3347" y="4989"/>
                    <a:pt x="3351" y="4849"/>
                    <a:pt x="3354" y="4747"/>
                  </a:cubicBezTo>
                  <a:cubicBezTo>
                    <a:pt x="3358" y="4660"/>
                    <a:pt x="3361" y="4558"/>
                    <a:pt x="3305" y="4506"/>
                  </a:cubicBezTo>
                  <a:cubicBezTo>
                    <a:pt x="3116" y="4317"/>
                    <a:pt x="2976" y="3841"/>
                    <a:pt x="2938" y="3701"/>
                  </a:cubicBezTo>
                  <a:cubicBezTo>
                    <a:pt x="2902" y="3568"/>
                    <a:pt x="2773" y="3424"/>
                    <a:pt x="2640" y="3277"/>
                  </a:cubicBezTo>
                  <a:cubicBezTo>
                    <a:pt x="2524" y="3161"/>
                    <a:pt x="2423" y="3032"/>
                    <a:pt x="2339" y="2888"/>
                  </a:cubicBezTo>
                  <a:cubicBezTo>
                    <a:pt x="2164" y="2573"/>
                    <a:pt x="2006" y="2374"/>
                    <a:pt x="1922" y="2318"/>
                  </a:cubicBezTo>
                  <a:cubicBezTo>
                    <a:pt x="1894" y="2300"/>
                    <a:pt x="1873" y="2272"/>
                    <a:pt x="1866" y="2237"/>
                  </a:cubicBezTo>
                  <a:cubicBezTo>
                    <a:pt x="1859" y="2181"/>
                    <a:pt x="1898" y="2136"/>
                    <a:pt x="1929" y="2094"/>
                  </a:cubicBezTo>
                  <a:cubicBezTo>
                    <a:pt x="1978" y="2034"/>
                    <a:pt x="1978" y="2027"/>
                    <a:pt x="1971" y="2017"/>
                  </a:cubicBezTo>
                  <a:cubicBezTo>
                    <a:pt x="1922" y="1964"/>
                    <a:pt x="1859" y="1947"/>
                    <a:pt x="1772" y="1922"/>
                  </a:cubicBezTo>
                  <a:cubicBezTo>
                    <a:pt x="1702" y="1905"/>
                    <a:pt x="1635" y="1880"/>
                    <a:pt x="1569" y="1852"/>
                  </a:cubicBezTo>
                  <a:cubicBezTo>
                    <a:pt x="1348" y="1747"/>
                    <a:pt x="1226" y="1576"/>
                    <a:pt x="1226" y="1369"/>
                  </a:cubicBezTo>
                  <a:cubicBezTo>
                    <a:pt x="1226" y="1184"/>
                    <a:pt x="1107" y="732"/>
                    <a:pt x="1047" y="581"/>
                  </a:cubicBezTo>
                  <a:cubicBezTo>
                    <a:pt x="1002" y="459"/>
                    <a:pt x="1072" y="406"/>
                    <a:pt x="1093" y="392"/>
                  </a:cubicBezTo>
                  <a:cubicBezTo>
                    <a:pt x="1117" y="379"/>
                    <a:pt x="1145" y="373"/>
                    <a:pt x="1174" y="373"/>
                  </a:cubicBezTo>
                  <a:cubicBezTo>
                    <a:pt x="1243" y="373"/>
                    <a:pt x="1316" y="405"/>
                    <a:pt x="1355" y="452"/>
                  </a:cubicBezTo>
                  <a:lnTo>
                    <a:pt x="1369" y="473"/>
                  </a:lnTo>
                  <a:cubicBezTo>
                    <a:pt x="1415" y="528"/>
                    <a:pt x="1434" y="542"/>
                    <a:pt x="1448" y="542"/>
                  </a:cubicBezTo>
                  <a:cubicBezTo>
                    <a:pt x="1455" y="542"/>
                    <a:pt x="1461" y="539"/>
                    <a:pt x="1467" y="536"/>
                  </a:cubicBezTo>
                  <a:cubicBezTo>
                    <a:pt x="1504" y="517"/>
                    <a:pt x="1544" y="507"/>
                    <a:pt x="1584" y="507"/>
                  </a:cubicBezTo>
                  <a:cubicBezTo>
                    <a:pt x="1612" y="507"/>
                    <a:pt x="1640" y="512"/>
                    <a:pt x="1667" y="522"/>
                  </a:cubicBezTo>
                  <a:cubicBezTo>
                    <a:pt x="1751" y="546"/>
                    <a:pt x="1817" y="609"/>
                    <a:pt x="1849" y="686"/>
                  </a:cubicBezTo>
                  <a:cubicBezTo>
                    <a:pt x="1858" y="706"/>
                    <a:pt x="1875" y="714"/>
                    <a:pt x="1910" y="714"/>
                  </a:cubicBezTo>
                  <a:cubicBezTo>
                    <a:pt x="1930" y="714"/>
                    <a:pt x="1955" y="711"/>
                    <a:pt x="1989" y="707"/>
                  </a:cubicBezTo>
                  <a:cubicBezTo>
                    <a:pt x="2015" y="705"/>
                    <a:pt x="2042" y="702"/>
                    <a:pt x="2069" y="702"/>
                  </a:cubicBezTo>
                  <a:cubicBezTo>
                    <a:pt x="2111" y="702"/>
                    <a:pt x="2152" y="708"/>
                    <a:pt x="2188" y="732"/>
                  </a:cubicBezTo>
                  <a:cubicBezTo>
                    <a:pt x="2272" y="781"/>
                    <a:pt x="2234" y="858"/>
                    <a:pt x="2213" y="893"/>
                  </a:cubicBezTo>
                  <a:cubicBezTo>
                    <a:pt x="2178" y="963"/>
                    <a:pt x="2111" y="1096"/>
                    <a:pt x="2307" y="1446"/>
                  </a:cubicBezTo>
                  <a:cubicBezTo>
                    <a:pt x="2496" y="1779"/>
                    <a:pt x="2521" y="1835"/>
                    <a:pt x="2454" y="1919"/>
                  </a:cubicBezTo>
                  <a:cubicBezTo>
                    <a:pt x="2437" y="1943"/>
                    <a:pt x="2412" y="1975"/>
                    <a:pt x="2412" y="2094"/>
                  </a:cubicBezTo>
                  <a:cubicBezTo>
                    <a:pt x="2412" y="2244"/>
                    <a:pt x="2447" y="2265"/>
                    <a:pt x="2447" y="2265"/>
                  </a:cubicBezTo>
                  <a:cubicBezTo>
                    <a:pt x="2448" y="2266"/>
                    <a:pt x="2449" y="2266"/>
                    <a:pt x="2451" y="2266"/>
                  </a:cubicBezTo>
                  <a:cubicBezTo>
                    <a:pt x="2463" y="2266"/>
                    <a:pt x="2500" y="2251"/>
                    <a:pt x="2556" y="2195"/>
                  </a:cubicBezTo>
                  <a:cubicBezTo>
                    <a:pt x="2575" y="2176"/>
                    <a:pt x="2602" y="2163"/>
                    <a:pt x="2630" y="2163"/>
                  </a:cubicBezTo>
                  <a:cubicBezTo>
                    <a:pt x="2633" y="2163"/>
                    <a:pt x="2637" y="2163"/>
                    <a:pt x="2640" y="2164"/>
                  </a:cubicBezTo>
                  <a:cubicBezTo>
                    <a:pt x="2727" y="2167"/>
                    <a:pt x="2843" y="2269"/>
                    <a:pt x="3043" y="2514"/>
                  </a:cubicBezTo>
                  <a:cubicBezTo>
                    <a:pt x="3113" y="2601"/>
                    <a:pt x="3221" y="2647"/>
                    <a:pt x="3316" y="2689"/>
                  </a:cubicBezTo>
                  <a:cubicBezTo>
                    <a:pt x="3421" y="2731"/>
                    <a:pt x="3519" y="2776"/>
                    <a:pt x="3519" y="2871"/>
                  </a:cubicBezTo>
                  <a:cubicBezTo>
                    <a:pt x="3519" y="2944"/>
                    <a:pt x="3557" y="3137"/>
                    <a:pt x="3729" y="3168"/>
                  </a:cubicBezTo>
                  <a:cubicBezTo>
                    <a:pt x="3869" y="3193"/>
                    <a:pt x="3942" y="3288"/>
                    <a:pt x="4002" y="3365"/>
                  </a:cubicBezTo>
                  <a:cubicBezTo>
                    <a:pt x="4040" y="3414"/>
                    <a:pt x="4072" y="3452"/>
                    <a:pt x="4107" y="3463"/>
                  </a:cubicBezTo>
                  <a:cubicBezTo>
                    <a:pt x="4170" y="3470"/>
                    <a:pt x="4229" y="3512"/>
                    <a:pt x="4257" y="3568"/>
                  </a:cubicBezTo>
                  <a:cubicBezTo>
                    <a:pt x="4303" y="3648"/>
                    <a:pt x="4292" y="3764"/>
                    <a:pt x="4240" y="3879"/>
                  </a:cubicBezTo>
                  <a:cubicBezTo>
                    <a:pt x="4219" y="3918"/>
                    <a:pt x="4215" y="3960"/>
                    <a:pt x="4229" y="4002"/>
                  </a:cubicBezTo>
                  <a:cubicBezTo>
                    <a:pt x="4257" y="4072"/>
                    <a:pt x="4362" y="4145"/>
                    <a:pt x="4544" y="4215"/>
                  </a:cubicBezTo>
                  <a:cubicBezTo>
                    <a:pt x="4758" y="4299"/>
                    <a:pt x="4796" y="4352"/>
                    <a:pt x="4849" y="4439"/>
                  </a:cubicBezTo>
                  <a:cubicBezTo>
                    <a:pt x="4894" y="4516"/>
                    <a:pt x="4947" y="4583"/>
                    <a:pt x="5014" y="4642"/>
                  </a:cubicBezTo>
                  <a:cubicBezTo>
                    <a:pt x="5276" y="4891"/>
                    <a:pt x="6036" y="5724"/>
                    <a:pt x="6200" y="5962"/>
                  </a:cubicBezTo>
                  <a:cubicBezTo>
                    <a:pt x="6305" y="6123"/>
                    <a:pt x="6389" y="6298"/>
                    <a:pt x="6442" y="6484"/>
                  </a:cubicBezTo>
                  <a:cubicBezTo>
                    <a:pt x="6452" y="6512"/>
                    <a:pt x="6463" y="6543"/>
                    <a:pt x="6473" y="6571"/>
                  </a:cubicBezTo>
                  <a:cubicBezTo>
                    <a:pt x="6501" y="6652"/>
                    <a:pt x="6491" y="6743"/>
                    <a:pt x="6449" y="6820"/>
                  </a:cubicBezTo>
                  <a:cubicBezTo>
                    <a:pt x="6421" y="6883"/>
                    <a:pt x="6414" y="6911"/>
                    <a:pt x="6442" y="6956"/>
                  </a:cubicBezTo>
                  <a:cubicBezTo>
                    <a:pt x="6470" y="6991"/>
                    <a:pt x="6480" y="7040"/>
                    <a:pt x="6466" y="7082"/>
                  </a:cubicBezTo>
                  <a:cubicBezTo>
                    <a:pt x="6445" y="7142"/>
                    <a:pt x="6382" y="7159"/>
                    <a:pt x="6337" y="7173"/>
                  </a:cubicBezTo>
                  <a:cubicBezTo>
                    <a:pt x="6319" y="7177"/>
                    <a:pt x="6302" y="7180"/>
                    <a:pt x="6284" y="7187"/>
                  </a:cubicBezTo>
                  <a:cubicBezTo>
                    <a:pt x="6305" y="7317"/>
                    <a:pt x="6459" y="7783"/>
                    <a:pt x="6662" y="7800"/>
                  </a:cubicBezTo>
                  <a:cubicBezTo>
                    <a:pt x="6897" y="7821"/>
                    <a:pt x="7135" y="8038"/>
                    <a:pt x="7345" y="8227"/>
                  </a:cubicBezTo>
                  <a:cubicBezTo>
                    <a:pt x="7398" y="8269"/>
                    <a:pt x="7443" y="8315"/>
                    <a:pt x="7485" y="8350"/>
                  </a:cubicBezTo>
                  <a:cubicBezTo>
                    <a:pt x="7604" y="8448"/>
                    <a:pt x="7762" y="8476"/>
                    <a:pt x="7944" y="8507"/>
                  </a:cubicBezTo>
                  <a:cubicBezTo>
                    <a:pt x="8080" y="8528"/>
                    <a:pt x="8213" y="8560"/>
                    <a:pt x="8339" y="8605"/>
                  </a:cubicBezTo>
                  <a:cubicBezTo>
                    <a:pt x="8486" y="8665"/>
                    <a:pt x="8626" y="8738"/>
                    <a:pt x="8756" y="8829"/>
                  </a:cubicBezTo>
                  <a:cubicBezTo>
                    <a:pt x="8948" y="8948"/>
                    <a:pt x="9148" y="9074"/>
                    <a:pt x="9414" y="9148"/>
                  </a:cubicBezTo>
                  <a:cubicBezTo>
                    <a:pt x="9873" y="9281"/>
                    <a:pt x="10342" y="9481"/>
                    <a:pt x="10671" y="9691"/>
                  </a:cubicBezTo>
                  <a:cubicBezTo>
                    <a:pt x="10784" y="9763"/>
                    <a:pt x="10909" y="9791"/>
                    <a:pt x="11041" y="9791"/>
                  </a:cubicBezTo>
                  <a:cubicBezTo>
                    <a:pt x="11255" y="9791"/>
                    <a:pt x="11486" y="9715"/>
                    <a:pt x="11714" y="9624"/>
                  </a:cubicBezTo>
                  <a:cubicBezTo>
                    <a:pt x="11823" y="9582"/>
                    <a:pt x="11938" y="9558"/>
                    <a:pt x="12054" y="9558"/>
                  </a:cubicBezTo>
                  <a:cubicBezTo>
                    <a:pt x="12285" y="9558"/>
                    <a:pt x="12481" y="9645"/>
                    <a:pt x="12638" y="9719"/>
                  </a:cubicBezTo>
                  <a:cubicBezTo>
                    <a:pt x="12680" y="9736"/>
                    <a:pt x="12719" y="9757"/>
                    <a:pt x="12757" y="9771"/>
                  </a:cubicBezTo>
                  <a:cubicBezTo>
                    <a:pt x="12873" y="9813"/>
                    <a:pt x="13062" y="9971"/>
                    <a:pt x="13310" y="10191"/>
                  </a:cubicBezTo>
                  <a:cubicBezTo>
                    <a:pt x="13367" y="10107"/>
                    <a:pt x="13419" y="10037"/>
                    <a:pt x="13461" y="9978"/>
                  </a:cubicBezTo>
                  <a:lnTo>
                    <a:pt x="13465" y="9974"/>
                  </a:lnTo>
                  <a:lnTo>
                    <a:pt x="13475" y="9960"/>
                  </a:lnTo>
                  <a:lnTo>
                    <a:pt x="13493" y="9936"/>
                  </a:lnTo>
                  <a:lnTo>
                    <a:pt x="13493" y="9932"/>
                  </a:lnTo>
                  <a:cubicBezTo>
                    <a:pt x="13577" y="9820"/>
                    <a:pt x="13633" y="9750"/>
                    <a:pt x="13668" y="9705"/>
                  </a:cubicBezTo>
                  <a:lnTo>
                    <a:pt x="13678" y="9694"/>
                  </a:lnTo>
                  <a:lnTo>
                    <a:pt x="13689" y="9684"/>
                  </a:lnTo>
                  <a:lnTo>
                    <a:pt x="13696" y="9677"/>
                  </a:lnTo>
                  <a:lnTo>
                    <a:pt x="13703" y="9670"/>
                  </a:lnTo>
                  <a:lnTo>
                    <a:pt x="13710" y="9663"/>
                  </a:lnTo>
                  <a:lnTo>
                    <a:pt x="13713" y="9656"/>
                  </a:lnTo>
                  <a:lnTo>
                    <a:pt x="13717" y="9652"/>
                  </a:lnTo>
                  <a:lnTo>
                    <a:pt x="13724" y="9649"/>
                  </a:lnTo>
                  <a:lnTo>
                    <a:pt x="13745" y="9649"/>
                  </a:lnTo>
                  <a:cubicBezTo>
                    <a:pt x="13766" y="9645"/>
                    <a:pt x="13787" y="9643"/>
                    <a:pt x="13810" y="9643"/>
                  </a:cubicBezTo>
                  <a:cubicBezTo>
                    <a:pt x="13832" y="9643"/>
                    <a:pt x="13855" y="9645"/>
                    <a:pt x="13878" y="9649"/>
                  </a:cubicBezTo>
                  <a:cubicBezTo>
                    <a:pt x="13965" y="9652"/>
                    <a:pt x="14039" y="9656"/>
                    <a:pt x="14102" y="9656"/>
                  </a:cubicBezTo>
                  <a:cubicBezTo>
                    <a:pt x="14298" y="9656"/>
                    <a:pt x="14375" y="9638"/>
                    <a:pt x="14403" y="9621"/>
                  </a:cubicBezTo>
                  <a:cubicBezTo>
                    <a:pt x="14410" y="9617"/>
                    <a:pt x="14417" y="9610"/>
                    <a:pt x="14420" y="9607"/>
                  </a:cubicBezTo>
                  <a:cubicBezTo>
                    <a:pt x="14434" y="9572"/>
                    <a:pt x="14350" y="9470"/>
                    <a:pt x="14168" y="9305"/>
                  </a:cubicBezTo>
                  <a:cubicBezTo>
                    <a:pt x="14056" y="9200"/>
                    <a:pt x="14007" y="9158"/>
                    <a:pt x="14014" y="9102"/>
                  </a:cubicBezTo>
                  <a:cubicBezTo>
                    <a:pt x="14014" y="9081"/>
                    <a:pt x="14025" y="9064"/>
                    <a:pt x="14042" y="9050"/>
                  </a:cubicBezTo>
                  <a:cubicBezTo>
                    <a:pt x="14060" y="9004"/>
                    <a:pt x="14074" y="8959"/>
                    <a:pt x="14084" y="8913"/>
                  </a:cubicBezTo>
                  <a:cubicBezTo>
                    <a:pt x="14119" y="8766"/>
                    <a:pt x="14154" y="8626"/>
                    <a:pt x="14259" y="8626"/>
                  </a:cubicBezTo>
                  <a:lnTo>
                    <a:pt x="14410" y="8630"/>
                  </a:lnTo>
                  <a:cubicBezTo>
                    <a:pt x="14546" y="8630"/>
                    <a:pt x="14830" y="8637"/>
                    <a:pt x="15026" y="8637"/>
                  </a:cubicBezTo>
                  <a:lnTo>
                    <a:pt x="15134" y="8637"/>
                  </a:lnTo>
                  <a:lnTo>
                    <a:pt x="15180" y="8623"/>
                  </a:lnTo>
                  <a:lnTo>
                    <a:pt x="15239" y="8623"/>
                  </a:lnTo>
                  <a:cubicBezTo>
                    <a:pt x="15250" y="8609"/>
                    <a:pt x="15274" y="8581"/>
                    <a:pt x="15292" y="8553"/>
                  </a:cubicBezTo>
                  <a:cubicBezTo>
                    <a:pt x="15376" y="8441"/>
                    <a:pt x="15488" y="8290"/>
                    <a:pt x="15614" y="8280"/>
                  </a:cubicBezTo>
                  <a:cubicBezTo>
                    <a:pt x="15619" y="8278"/>
                    <a:pt x="15624" y="8277"/>
                    <a:pt x="15628" y="8277"/>
                  </a:cubicBezTo>
                  <a:cubicBezTo>
                    <a:pt x="15632" y="8277"/>
                    <a:pt x="15637" y="8278"/>
                    <a:pt x="15642" y="8280"/>
                  </a:cubicBezTo>
                  <a:cubicBezTo>
                    <a:pt x="15691" y="8287"/>
                    <a:pt x="15740" y="8308"/>
                    <a:pt x="15779" y="8339"/>
                  </a:cubicBezTo>
                  <a:lnTo>
                    <a:pt x="15786" y="8343"/>
                  </a:lnTo>
                  <a:lnTo>
                    <a:pt x="15807" y="8360"/>
                  </a:lnTo>
                  <a:cubicBezTo>
                    <a:pt x="15828" y="8374"/>
                    <a:pt x="15849" y="8388"/>
                    <a:pt x="15870" y="8409"/>
                  </a:cubicBezTo>
                  <a:cubicBezTo>
                    <a:pt x="15985" y="8255"/>
                    <a:pt x="16027" y="7965"/>
                    <a:pt x="16052" y="7751"/>
                  </a:cubicBezTo>
                  <a:cubicBezTo>
                    <a:pt x="16059" y="7660"/>
                    <a:pt x="16059" y="7569"/>
                    <a:pt x="16052" y="7482"/>
                  </a:cubicBezTo>
                  <a:cubicBezTo>
                    <a:pt x="16045" y="7341"/>
                    <a:pt x="16034" y="7233"/>
                    <a:pt x="16164" y="7096"/>
                  </a:cubicBezTo>
                  <a:cubicBezTo>
                    <a:pt x="16213" y="7044"/>
                    <a:pt x="16265" y="6998"/>
                    <a:pt x="16321" y="6960"/>
                  </a:cubicBezTo>
                  <a:cubicBezTo>
                    <a:pt x="16430" y="6879"/>
                    <a:pt x="16475" y="6841"/>
                    <a:pt x="16451" y="6704"/>
                  </a:cubicBezTo>
                  <a:cubicBezTo>
                    <a:pt x="16447" y="6683"/>
                    <a:pt x="16440" y="6659"/>
                    <a:pt x="16423" y="6645"/>
                  </a:cubicBezTo>
                  <a:cubicBezTo>
                    <a:pt x="16417" y="6642"/>
                    <a:pt x="16409" y="6640"/>
                    <a:pt x="16399" y="6640"/>
                  </a:cubicBezTo>
                  <a:cubicBezTo>
                    <a:pt x="16376" y="6640"/>
                    <a:pt x="16343" y="6647"/>
                    <a:pt x="16314" y="6652"/>
                  </a:cubicBezTo>
                  <a:cubicBezTo>
                    <a:pt x="16272" y="6661"/>
                    <a:pt x="16222" y="6671"/>
                    <a:pt x="16169" y="6671"/>
                  </a:cubicBezTo>
                  <a:cubicBezTo>
                    <a:pt x="16116" y="6671"/>
                    <a:pt x="16060" y="6661"/>
                    <a:pt x="16006" y="6627"/>
                  </a:cubicBezTo>
                  <a:cubicBezTo>
                    <a:pt x="15947" y="6590"/>
                    <a:pt x="15890" y="6576"/>
                    <a:pt x="15819" y="6576"/>
                  </a:cubicBezTo>
                  <a:cubicBezTo>
                    <a:pt x="15742" y="6576"/>
                    <a:pt x="15647" y="6593"/>
                    <a:pt x="15516" y="6617"/>
                  </a:cubicBezTo>
                  <a:cubicBezTo>
                    <a:pt x="15422" y="6634"/>
                    <a:pt x="15316" y="6652"/>
                    <a:pt x="15190" y="6673"/>
                  </a:cubicBezTo>
                  <a:cubicBezTo>
                    <a:pt x="14581" y="6760"/>
                    <a:pt x="14529" y="7033"/>
                    <a:pt x="14543" y="7233"/>
                  </a:cubicBezTo>
                  <a:cubicBezTo>
                    <a:pt x="14557" y="7433"/>
                    <a:pt x="14504" y="7496"/>
                    <a:pt x="14441" y="7555"/>
                  </a:cubicBezTo>
                  <a:cubicBezTo>
                    <a:pt x="14406" y="7590"/>
                    <a:pt x="14382" y="7618"/>
                    <a:pt x="14385" y="7730"/>
                  </a:cubicBezTo>
                  <a:cubicBezTo>
                    <a:pt x="14392" y="7937"/>
                    <a:pt x="14245" y="8035"/>
                    <a:pt x="14137" y="8105"/>
                  </a:cubicBezTo>
                  <a:cubicBezTo>
                    <a:pt x="14053" y="8157"/>
                    <a:pt x="14014" y="8189"/>
                    <a:pt x="14021" y="8224"/>
                  </a:cubicBezTo>
                  <a:cubicBezTo>
                    <a:pt x="14032" y="8273"/>
                    <a:pt x="14011" y="8325"/>
                    <a:pt x="13969" y="8353"/>
                  </a:cubicBezTo>
                  <a:cubicBezTo>
                    <a:pt x="13946" y="8368"/>
                    <a:pt x="13918" y="8375"/>
                    <a:pt x="13886" y="8375"/>
                  </a:cubicBezTo>
                  <a:cubicBezTo>
                    <a:pt x="13759" y="8375"/>
                    <a:pt x="13581" y="8270"/>
                    <a:pt x="13514" y="8231"/>
                  </a:cubicBezTo>
                  <a:cubicBezTo>
                    <a:pt x="13507" y="8229"/>
                    <a:pt x="13499" y="8229"/>
                    <a:pt x="13490" y="8229"/>
                  </a:cubicBezTo>
                  <a:cubicBezTo>
                    <a:pt x="13348" y="8229"/>
                    <a:pt x="12838" y="8365"/>
                    <a:pt x="12586" y="8434"/>
                  </a:cubicBezTo>
                  <a:cubicBezTo>
                    <a:pt x="12428" y="8476"/>
                    <a:pt x="12313" y="8507"/>
                    <a:pt x="12267" y="8514"/>
                  </a:cubicBezTo>
                  <a:cubicBezTo>
                    <a:pt x="12258" y="8516"/>
                    <a:pt x="12248" y="8517"/>
                    <a:pt x="12238" y="8517"/>
                  </a:cubicBezTo>
                  <a:cubicBezTo>
                    <a:pt x="12152" y="8517"/>
                    <a:pt x="12059" y="8450"/>
                    <a:pt x="11952" y="8374"/>
                  </a:cubicBezTo>
                  <a:cubicBezTo>
                    <a:pt x="11849" y="8302"/>
                    <a:pt x="11733" y="8224"/>
                    <a:pt x="11649" y="8224"/>
                  </a:cubicBezTo>
                  <a:cubicBezTo>
                    <a:pt x="11648" y="8224"/>
                    <a:pt x="11646" y="8224"/>
                    <a:pt x="11644" y="8224"/>
                  </a:cubicBezTo>
                  <a:cubicBezTo>
                    <a:pt x="11639" y="8224"/>
                    <a:pt x="11635" y="8224"/>
                    <a:pt x="11630" y="8224"/>
                  </a:cubicBezTo>
                  <a:cubicBezTo>
                    <a:pt x="11431" y="8224"/>
                    <a:pt x="11297" y="8001"/>
                    <a:pt x="11259" y="7608"/>
                  </a:cubicBezTo>
                  <a:cubicBezTo>
                    <a:pt x="11249" y="7468"/>
                    <a:pt x="11091" y="7324"/>
                    <a:pt x="10940" y="7180"/>
                  </a:cubicBezTo>
                  <a:cubicBezTo>
                    <a:pt x="10849" y="7103"/>
                    <a:pt x="10765" y="7016"/>
                    <a:pt x="10692" y="6925"/>
                  </a:cubicBezTo>
                  <a:cubicBezTo>
                    <a:pt x="10503" y="6669"/>
                    <a:pt x="10482" y="6116"/>
                    <a:pt x="10471" y="5819"/>
                  </a:cubicBezTo>
                  <a:lnTo>
                    <a:pt x="10471" y="5766"/>
                  </a:lnTo>
                  <a:cubicBezTo>
                    <a:pt x="10457" y="5437"/>
                    <a:pt x="10436" y="4887"/>
                    <a:pt x="10660" y="4268"/>
                  </a:cubicBezTo>
                  <a:cubicBezTo>
                    <a:pt x="10681" y="4212"/>
                    <a:pt x="10695" y="4156"/>
                    <a:pt x="10702" y="4096"/>
                  </a:cubicBezTo>
                  <a:lnTo>
                    <a:pt x="10685" y="4086"/>
                  </a:lnTo>
                  <a:lnTo>
                    <a:pt x="10671" y="4079"/>
                  </a:lnTo>
                  <a:lnTo>
                    <a:pt x="10657" y="4072"/>
                  </a:lnTo>
                  <a:lnTo>
                    <a:pt x="10643" y="4065"/>
                  </a:lnTo>
                  <a:lnTo>
                    <a:pt x="10629" y="4061"/>
                  </a:lnTo>
                  <a:lnTo>
                    <a:pt x="10622" y="4058"/>
                  </a:lnTo>
                  <a:lnTo>
                    <a:pt x="10604" y="4051"/>
                  </a:lnTo>
                  <a:lnTo>
                    <a:pt x="10601" y="4051"/>
                  </a:lnTo>
                  <a:cubicBezTo>
                    <a:pt x="10583" y="4044"/>
                    <a:pt x="10566" y="4040"/>
                    <a:pt x="10548" y="4040"/>
                  </a:cubicBezTo>
                  <a:cubicBezTo>
                    <a:pt x="10542" y="4041"/>
                    <a:pt x="10535" y="4041"/>
                    <a:pt x="10528" y="4041"/>
                  </a:cubicBezTo>
                  <a:cubicBezTo>
                    <a:pt x="10384" y="4041"/>
                    <a:pt x="10165" y="3938"/>
                    <a:pt x="9988" y="3858"/>
                  </a:cubicBezTo>
                  <a:cubicBezTo>
                    <a:pt x="9918" y="3823"/>
                    <a:pt x="9852" y="3792"/>
                    <a:pt x="9778" y="3771"/>
                  </a:cubicBezTo>
                  <a:cubicBezTo>
                    <a:pt x="9684" y="3771"/>
                    <a:pt x="9652" y="3673"/>
                    <a:pt x="9631" y="3582"/>
                  </a:cubicBezTo>
                  <a:lnTo>
                    <a:pt x="9624" y="3561"/>
                  </a:lnTo>
                  <a:cubicBezTo>
                    <a:pt x="9614" y="3505"/>
                    <a:pt x="9596" y="3452"/>
                    <a:pt x="9572" y="3403"/>
                  </a:cubicBezTo>
                  <a:cubicBezTo>
                    <a:pt x="9558" y="3386"/>
                    <a:pt x="9551" y="3368"/>
                    <a:pt x="9544" y="3351"/>
                  </a:cubicBezTo>
                  <a:cubicBezTo>
                    <a:pt x="9523" y="3295"/>
                    <a:pt x="9512" y="3235"/>
                    <a:pt x="9509" y="3175"/>
                  </a:cubicBezTo>
                  <a:cubicBezTo>
                    <a:pt x="9505" y="3126"/>
                    <a:pt x="9495" y="3077"/>
                    <a:pt x="9477" y="3032"/>
                  </a:cubicBezTo>
                  <a:cubicBezTo>
                    <a:pt x="9470" y="3021"/>
                    <a:pt x="9463" y="3011"/>
                    <a:pt x="9456" y="3004"/>
                  </a:cubicBezTo>
                  <a:cubicBezTo>
                    <a:pt x="9351" y="2923"/>
                    <a:pt x="9022" y="2612"/>
                    <a:pt x="8913" y="2230"/>
                  </a:cubicBezTo>
                  <a:cubicBezTo>
                    <a:pt x="8822" y="1908"/>
                    <a:pt x="8217" y="1733"/>
                    <a:pt x="8000" y="1723"/>
                  </a:cubicBezTo>
                  <a:cubicBezTo>
                    <a:pt x="7998" y="1723"/>
                    <a:pt x="7996" y="1722"/>
                    <a:pt x="7994" y="1722"/>
                  </a:cubicBezTo>
                  <a:cubicBezTo>
                    <a:pt x="7884" y="1722"/>
                    <a:pt x="7782" y="1931"/>
                    <a:pt x="7720" y="2055"/>
                  </a:cubicBezTo>
                  <a:cubicBezTo>
                    <a:pt x="7671" y="2153"/>
                    <a:pt x="7646" y="2206"/>
                    <a:pt x="7601" y="2223"/>
                  </a:cubicBezTo>
                  <a:cubicBezTo>
                    <a:pt x="7590" y="2227"/>
                    <a:pt x="7580" y="2229"/>
                    <a:pt x="7569" y="2229"/>
                  </a:cubicBezTo>
                  <a:cubicBezTo>
                    <a:pt x="7561" y="2229"/>
                    <a:pt x="7553" y="2228"/>
                    <a:pt x="7545" y="2227"/>
                  </a:cubicBezTo>
                  <a:cubicBezTo>
                    <a:pt x="7475" y="2216"/>
                    <a:pt x="7356" y="2153"/>
                    <a:pt x="7086" y="1996"/>
                  </a:cubicBezTo>
                  <a:cubicBezTo>
                    <a:pt x="7030" y="1964"/>
                    <a:pt x="6981" y="1933"/>
                    <a:pt x="6946" y="1912"/>
                  </a:cubicBezTo>
                  <a:lnTo>
                    <a:pt x="6914" y="1898"/>
                  </a:lnTo>
                  <a:cubicBezTo>
                    <a:pt x="6767" y="1824"/>
                    <a:pt x="6683" y="1674"/>
                    <a:pt x="6683" y="1488"/>
                  </a:cubicBezTo>
                  <a:cubicBezTo>
                    <a:pt x="6683" y="1366"/>
                    <a:pt x="6438" y="1142"/>
                    <a:pt x="6375" y="1124"/>
                  </a:cubicBezTo>
                  <a:cubicBezTo>
                    <a:pt x="6298" y="1096"/>
                    <a:pt x="5959" y="774"/>
                    <a:pt x="5749" y="567"/>
                  </a:cubicBezTo>
                  <a:lnTo>
                    <a:pt x="4950" y="567"/>
                  </a:lnTo>
                  <a:lnTo>
                    <a:pt x="4768" y="802"/>
                  </a:lnTo>
                  <a:lnTo>
                    <a:pt x="3172" y="812"/>
                  </a:lnTo>
                  <a:lnTo>
                    <a:pt x="3158" y="809"/>
                  </a:lnTo>
                  <a:cubicBezTo>
                    <a:pt x="3148" y="805"/>
                    <a:pt x="1968" y="371"/>
                    <a:pt x="1754" y="319"/>
                  </a:cubicBezTo>
                  <a:cubicBezTo>
                    <a:pt x="1555" y="273"/>
                    <a:pt x="1229" y="56"/>
                    <a:pt x="114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5482;p53">
              <a:extLst>
                <a:ext uri="{FF2B5EF4-FFF2-40B4-BE49-F238E27FC236}">
                  <a16:creationId xmlns:a16="http://schemas.microsoft.com/office/drawing/2014/main" id="{836385BF-7273-4BD4-974D-DEB823393CE8}"/>
                </a:ext>
              </a:extLst>
            </p:cNvPr>
            <p:cNvSpPr/>
            <p:nvPr/>
          </p:nvSpPr>
          <p:spPr>
            <a:xfrm>
              <a:off x="1356122" y="1909990"/>
              <a:ext cx="28160" cy="28771"/>
            </a:xfrm>
            <a:custGeom>
              <a:avLst/>
              <a:gdLst/>
              <a:ahLst/>
              <a:cxnLst/>
              <a:rect l="l" t="t" r="r" b="b"/>
              <a:pathLst>
                <a:path w="2074" h="2119" extrusionOk="0">
                  <a:moveTo>
                    <a:pt x="879" y="1"/>
                  </a:moveTo>
                  <a:cubicBezTo>
                    <a:pt x="851" y="60"/>
                    <a:pt x="830" y="123"/>
                    <a:pt x="816" y="186"/>
                  </a:cubicBezTo>
                  <a:cubicBezTo>
                    <a:pt x="806" y="246"/>
                    <a:pt x="788" y="302"/>
                    <a:pt x="764" y="354"/>
                  </a:cubicBezTo>
                  <a:cubicBezTo>
                    <a:pt x="788" y="382"/>
                    <a:pt x="830" y="421"/>
                    <a:pt x="865" y="452"/>
                  </a:cubicBezTo>
                  <a:cubicBezTo>
                    <a:pt x="1023" y="596"/>
                    <a:pt x="1201" y="761"/>
                    <a:pt x="1149" y="894"/>
                  </a:cubicBezTo>
                  <a:cubicBezTo>
                    <a:pt x="1108" y="1004"/>
                    <a:pt x="939" y="1031"/>
                    <a:pt x="725" y="1031"/>
                  </a:cubicBezTo>
                  <a:cubicBezTo>
                    <a:pt x="647" y="1031"/>
                    <a:pt x="563" y="1028"/>
                    <a:pt x="477" y="1023"/>
                  </a:cubicBezTo>
                  <a:cubicBezTo>
                    <a:pt x="445" y="1023"/>
                    <a:pt x="407" y="1020"/>
                    <a:pt x="386" y="1016"/>
                  </a:cubicBezTo>
                  <a:lnTo>
                    <a:pt x="375" y="1027"/>
                  </a:lnTo>
                  <a:lnTo>
                    <a:pt x="372" y="1034"/>
                  </a:lnTo>
                  <a:lnTo>
                    <a:pt x="365" y="1041"/>
                  </a:lnTo>
                  <a:lnTo>
                    <a:pt x="358" y="1048"/>
                  </a:lnTo>
                  <a:lnTo>
                    <a:pt x="351" y="1058"/>
                  </a:lnTo>
                  <a:lnTo>
                    <a:pt x="344" y="1069"/>
                  </a:lnTo>
                  <a:lnTo>
                    <a:pt x="333" y="1079"/>
                  </a:lnTo>
                  <a:lnTo>
                    <a:pt x="326" y="1090"/>
                  </a:lnTo>
                  <a:lnTo>
                    <a:pt x="316" y="1104"/>
                  </a:lnTo>
                  <a:lnTo>
                    <a:pt x="309" y="1114"/>
                  </a:lnTo>
                  <a:lnTo>
                    <a:pt x="295" y="1132"/>
                  </a:lnTo>
                  <a:lnTo>
                    <a:pt x="284" y="1142"/>
                  </a:lnTo>
                  <a:lnTo>
                    <a:pt x="270" y="1163"/>
                  </a:lnTo>
                  <a:lnTo>
                    <a:pt x="263" y="1174"/>
                  </a:lnTo>
                  <a:lnTo>
                    <a:pt x="246" y="1195"/>
                  </a:lnTo>
                  <a:lnTo>
                    <a:pt x="239" y="1205"/>
                  </a:lnTo>
                  <a:lnTo>
                    <a:pt x="218" y="1233"/>
                  </a:lnTo>
                  <a:lnTo>
                    <a:pt x="211" y="1244"/>
                  </a:lnTo>
                  <a:lnTo>
                    <a:pt x="190" y="1272"/>
                  </a:lnTo>
                  <a:lnTo>
                    <a:pt x="183" y="1282"/>
                  </a:lnTo>
                  <a:lnTo>
                    <a:pt x="155" y="1317"/>
                  </a:lnTo>
                  <a:lnTo>
                    <a:pt x="151" y="1324"/>
                  </a:lnTo>
                  <a:cubicBezTo>
                    <a:pt x="109" y="1387"/>
                    <a:pt x="57" y="1454"/>
                    <a:pt x="1" y="1534"/>
                  </a:cubicBezTo>
                  <a:lnTo>
                    <a:pt x="99" y="1618"/>
                  </a:lnTo>
                  <a:cubicBezTo>
                    <a:pt x="284" y="1786"/>
                    <a:pt x="459" y="1944"/>
                    <a:pt x="550" y="2000"/>
                  </a:cubicBezTo>
                  <a:cubicBezTo>
                    <a:pt x="626" y="2048"/>
                    <a:pt x="726" y="2057"/>
                    <a:pt x="831" y="2057"/>
                  </a:cubicBezTo>
                  <a:cubicBezTo>
                    <a:pt x="862" y="2057"/>
                    <a:pt x="893" y="2057"/>
                    <a:pt x="925" y="2056"/>
                  </a:cubicBezTo>
                  <a:lnTo>
                    <a:pt x="1012" y="2056"/>
                  </a:lnTo>
                  <a:cubicBezTo>
                    <a:pt x="1117" y="2056"/>
                    <a:pt x="1219" y="2066"/>
                    <a:pt x="1292" y="2119"/>
                  </a:cubicBezTo>
                  <a:lnTo>
                    <a:pt x="1303" y="2112"/>
                  </a:lnTo>
                  <a:lnTo>
                    <a:pt x="1310" y="2101"/>
                  </a:lnTo>
                  <a:lnTo>
                    <a:pt x="1348" y="2070"/>
                  </a:lnTo>
                  <a:lnTo>
                    <a:pt x="1359" y="2059"/>
                  </a:lnTo>
                  <a:lnTo>
                    <a:pt x="1387" y="2031"/>
                  </a:lnTo>
                  <a:lnTo>
                    <a:pt x="1401" y="2021"/>
                  </a:lnTo>
                  <a:lnTo>
                    <a:pt x="1425" y="1996"/>
                  </a:lnTo>
                  <a:lnTo>
                    <a:pt x="1439" y="1986"/>
                  </a:lnTo>
                  <a:lnTo>
                    <a:pt x="1460" y="1965"/>
                  </a:lnTo>
                  <a:lnTo>
                    <a:pt x="1471" y="1958"/>
                  </a:lnTo>
                  <a:lnTo>
                    <a:pt x="1492" y="1940"/>
                  </a:lnTo>
                  <a:lnTo>
                    <a:pt x="1502" y="1930"/>
                  </a:lnTo>
                  <a:lnTo>
                    <a:pt x="1520" y="1916"/>
                  </a:lnTo>
                  <a:lnTo>
                    <a:pt x="1527" y="1909"/>
                  </a:lnTo>
                  <a:lnTo>
                    <a:pt x="1544" y="1895"/>
                  </a:lnTo>
                  <a:lnTo>
                    <a:pt x="1551" y="1891"/>
                  </a:lnTo>
                  <a:lnTo>
                    <a:pt x="1565" y="1877"/>
                  </a:lnTo>
                  <a:lnTo>
                    <a:pt x="1572" y="1874"/>
                  </a:lnTo>
                  <a:lnTo>
                    <a:pt x="1586" y="1863"/>
                  </a:lnTo>
                  <a:lnTo>
                    <a:pt x="1593" y="1860"/>
                  </a:lnTo>
                  <a:lnTo>
                    <a:pt x="1604" y="1853"/>
                  </a:lnTo>
                  <a:lnTo>
                    <a:pt x="1607" y="1849"/>
                  </a:lnTo>
                  <a:lnTo>
                    <a:pt x="1618" y="1842"/>
                  </a:lnTo>
                  <a:lnTo>
                    <a:pt x="1621" y="1839"/>
                  </a:lnTo>
                  <a:lnTo>
                    <a:pt x="1632" y="1835"/>
                  </a:lnTo>
                  <a:lnTo>
                    <a:pt x="1635" y="1835"/>
                  </a:lnTo>
                  <a:lnTo>
                    <a:pt x="1642" y="1828"/>
                  </a:lnTo>
                  <a:lnTo>
                    <a:pt x="1646" y="1828"/>
                  </a:lnTo>
                  <a:lnTo>
                    <a:pt x="1653" y="1825"/>
                  </a:lnTo>
                  <a:lnTo>
                    <a:pt x="1660" y="1825"/>
                  </a:lnTo>
                  <a:lnTo>
                    <a:pt x="1670" y="1811"/>
                  </a:lnTo>
                  <a:cubicBezTo>
                    <a:pt x="1684" y="1790"/>
                    <a:pt x="1695" y="1765"/>
                    <a:pt x="1698" y="1737"/>
                  </a:cubicBezTo>
                  <a:cubicBezTo>
                    <a:pt x="1726" y="1601"/>
                    <a:pt x="1803" y="1478"/>
                    <a:pt x="1912" y="1394"/>
                  </a:cubicBezTo>
                  <a:cubicBezTo>
                    <a:pt x="1936" y="1377"/>
                    <a:pt x="1957" y="1356"/>
                    <a:pt x="1978" y="1335"/>
                  </a:cubicBezTo>
                  <a:lnTo>
                    <a:pt x="1986" y="1328"/>
                  </a:lnTo>
                  <a:cubicBezTo>
                    <a:pt x="2007" y="1310"/>
                    <a:pt x="2031" y="1289"/>
                    <a:pt x="2049" y="1268"/>
                  </a:cubicBezTo>
                  <a:lnTo>
                    <a:pt x="2059" y="1258"/>
                  </a:lnTo>
                  <a:lnTo>
                    <a:pt x="2073" y="1244"/>
                  </a:lnTo>
                  <a:cubicBezTo>
                    <a:pt x="2056" y="1237"/>
                    <a:pt x="2038" y="1230"/>
                    <a:pt x="2021" y="1219"/>
                  </a:cubicBezTo>
                  <a:cubicBezTo>
                    <a:pt x="1982" y="1188"/>
                    <a:pt x="1957" y="1139"/>
                    <a:pt x="1957" y="1086"/>
                  </a:cubicBezTo>
                  <a:lnTo>
                    <a:pt x="1688" y="1125"/>
                  </a:lnTo>
                  <a:lnTo>
                    <a:pt x="1688" y="1125"/>
                  </a:lnTo>
                  <a:lnTo>
                    <a:pt x="1716" y="11"/>
                  </a:lnTo>
                  <a:lnTo>
                    <a:pt x="1572" y="11"/>
                  </a:lnTo>
                  <a:cubicBezTo>
                    <a:pt x="1394" y="11"/>
                    <a:pt x="1166" y="4"/>
                    <a:pt x="1012" y="4"/>
                  </a:cubicBezTo>
                  <a:lnTo>
                    <a:pt x="87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5483;p53">
              <a:extLst>
                <a:ext uri="{FF2B5EF4-FFF2-40B4-BE49-F238E27FC236}">
                  <a16:creationId xmlns:a16="http://schemas.microsoft.com/office/drawing/2014/main" id="{1F05B4FD-997B-40CD-8C79-3629240FD89C}"/>
                </a:ext>
              </a:extLst>
            </p:cNvPr>
            <p:cNvSpPr/>
            <p:nvPr/>
          </p:nvSpPr>
          <p:spPr>
            <a:xfrm>
              <a:off x="1378552" y="193466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5484;p53">
              <a:extLst>
                <a:ext uri="{FF2B5EF4-FFF2-40B4-BE49-F238E27FC236}">
                  <a16:creationId xmlns:a16="http://schemas.microsoft.com/office/drawing/2014/main" id="{CA4426D9-6D4B-4942-94EA-1621C5A020E9}"/>
                </a:ext>
              </a:extLst>
            </p:cNvPr>
            <p:cNvSpPr/>
            <p:nvPr/>
          </p:nvSpPr>
          <p:spPr>
            <a:xfrm>
              <a:off x="1374370" y="1937892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5485;p53">
              <a:extLst>
                <a:ext uri="{FF2B5EF4-FFF2-40B4-BE49-F238E27FC236}">
                  <a16:creationId xmlns:a16="http://schemas.microsoft.com/office/drawing/2014/main" id="{8D361981-2867-4C51-8B8A-2A2BEF2B0CC0}"/>
                </a:ext>
              </a:extLst>
            </p:cNvPr>
            <p:cNvSpPr/>
            <p:nvPr/>
          </p:nvSpPr>
          <p:spPr>
            <a:xfrm>
              <a:off x="1373759" y="1938462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5486;p53">
              <a:extLst>
                <a:ext uri="{FF2B5EF4-FFF2-40B4-BE49-F238E27FC236}">
                  <a16:creationId xmlns:a16="http://schemas.microsoft.com/office/drawing/2014/main" id="{53CD6E40-9561-40AB-A7D6-00B85A668441}"/>
                </a:ext>
              </a:extLst>
            </p:cNvPr>
            <p:cNvSpPr/>
            <p:nvPr/>
          </p:nvSpPr>
          <p:spPr>
            <a:xfrm>
              <a:off x="1377601" y="193519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5487;p53">
              <a:extLst>
                <a:ext uri="{FF2B5EF4-FFF2-40B4-BE49-F238E27FC236}">
                  <a16:creationId xmlns:a16="http://schemas.microsoft.com/office/drawing/2014/main" id="{01C06EAC-1827-45D8-B0AA-BF421C50C7C0}"/>
                </a:ext>
              </a:extLst>
            </p:cNvPr>
            <p:cNvSpPr/>
            <p:nvPr/>
          </p:nvSpPr>
          <p:spPr>
            <a:xfrm>
              <a:off x="1378362" y="193471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5488;p53">
              <a:extLst>
                <a:ext uri="{FF2B5EF4-FFF2-40B4-BE49-F238E27FC236}">
                  <a16:creationId xmlns:a16="http://schemas.microsoft.com/office/drawing/2014/main" id="{D5C70A27-DF4B-44C6-B1CF-D238B8652D9B}"/>
                </a:ext>
              </a:extLst>
            </p:cNvPr>
            <p:cNvSpPr/>
            <p:nvPr/>
          </p:nvSpPr>
          <p:spPr>
            <a:xfrm>
              <a:off x="1377370" y="193538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5489;p53">
              <a:extLst>
                <a:ext uri="{FF2B5EF4-FFF2-40B4-BE49-F238E27FC236}">
                  <a16:creationId xmlns:a16="http://schemas.microsoft.com/office/drawing/2014/main" id="{3DD18BAD-0528-48C2-B639-7B1E32B28B4D}"/>
                </a:ext>
              </a:extLst>
            </p:cNvPr>
            <p:cNvSpPr/>
            <p:nvPr/>
          </p:nvSpPr>
          <p:spPr>
            <a:xfrm>
              <a:off x="1377031" y="1935570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5490;p53">
              <a:extLst>
                <a:ext uri="{FF2B5EF4-FFF2-40B4-BE49-F238E27FC236}">
                  <a16:creationId xmlns:a16="http://schemas.microsoft.com/office/drawing/2014/main" id="{02B97188-DBF2-4A37-84C1-3E2947C5C315}"/>
                </a:ext>
              </a:extLst>
            </p:cNvPr>
            <p:cNvSpPr/>
            <p:nvPr/>
          </p:nvSpPr>
          <p:spPr>
            <a:xfrm>
              <a:off x="1376705" y="1935855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5491;p53">
              <a:extLst>
                <a:ext uri="{FF2B5EF4-FFF2-40B4-BE49-F238E27FC236}">
                  <a16:creationId xmlns:a16="http://schemas.microsoft.com/office/drawing/2014/main" id="{BD382357-6081-4BB1-BFD3-0EF8463D2AAE}"/>
                </a:ext>
              </a:extLst>
            </p:cNvPr>
            <p:cNvSpPr/>
            <p:nvPr/>
          </p:nvSpPr>
          <p:spPr>
            <a:xfrm>
              <a:off x="1375470" y="1936900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5492;p53">
              <a:extLst>
                <a:ext uri="{FF2B5EF4-FFF2-40B4-BE49-F238E27FC236}">
                  <a16:creationId xmlns:a16="http://schemas.microsoft.com/office/drawing/2014/main" id="{93A1FDA5-DB09-41D5-BC36-47052F2459E7}"/>
                </a:ext>
              </a:extLst>
            </p:cNvPr>
            <p:cNvSpPr/>
            <p:nvPr/>
          </p:nvSpPr>
          <p:spPr>
            <a:xfrm>
              <a:off x="1377846" y="193504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5493;p53">
              <a:extLst>
                <a:ext uri="{FF2B5EF4-FFF2-40B4-BE49-F238E27FC236}">
                  <a16:creationId xmlns:a16="http://schemas.microsoft.com/office/drawing/2014/main" id="{B2188BCC-0F6C-4ED7-A668-F3630422E514}"/>
                </a:ext>
              </a:extLst>
            </p:cNvPr>
            <p:cNvSpPr/>
            <p:nvPr/>
          </p:nvSpPr>
          <p:spPr>
            <a:xfrm>
              <a:off x="1378076" y="1934905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5494;p53">
              <a:extLst>
                <a:ext uri="{FF2B5EF4-FFF2-40B4-BE49-F238E27FC236}">
                  <a16:creationId xmlns:a16="http://schemas.microsoft.com/office/drawing/2014/main" id="{666CF196-5CB6-4BCF-AC40-EE31344E0E29}"/>
                </a:ext>
              </a:extLst>
            </p:cNvPr>
            <p:cNvSpPr/>
            <p:nvPr/>
          </p:nvSpPr>
          <p:spPr>
            <a:xfrm>
              <a:off x="1374899" y="193737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5495;p53">
              <a:extLst>
                <a:ext uri="{FF2B5EF4-FFF2-40B4-BE49-F238E27FC236}">
                  <a16:creationId xmlns:a16="http://schemas.microsoft.com/office/drawing/2014/main" id="{407F0695-596A-4D60-94F9-6905CCC60393}"/>
                </a:ext>
              </a:extLst>
            </p:cNvPr>
            <p:cNvSpPr/>
            <p:nvPr/>
          </p:nvSpPr>
          <p:spPr>
            <a:xfrm>
              <a:off x="1375890" y="193652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5496;p53">
              <a:extLst>
                <a:ext uri="{FF2B5EF4-FFF2-40B4-BE49-F238E27FC236}">
                  <a16:creationId xmlns:a16="http://schemas.microsoft.com/office/drawing/2014/main" id="{FA60D043-937B-456B-BB29-E041EDB0832C}"/>
                </a:ext>
              </a:extLst>
            </p:cNvPr>
            <p:cNvSpPr/>
            <p:nvPr/>
          </p:nvSpPr>
          <p:spPr>
            <a:xfrm>
              <a:off x="1376325" y="1936140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5497;p53">
              <a:extLst>
                <a:ext uri="{FF2B5EF4-FFF2-40B4-BE49-F238E27FC236}">
                  <a16:creationId xmlns:a16="http://schemas.microsoft.com/office/drawing/2014/main" id="{E8374957-26F6-4779-8CFF-70D4A59A284D}"/>
                </a:ext>
              </a:extLst>
            </p:cNvPr>
            <p:cNvSpPr/>
            <p:nvPr/>
          </p:nvSpPr>
          <p:spPr>
            <a:xfrm>
              <a:off x="1378226" y="1934810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5498;p53">
              <a:extLst>
                <a:ext uri="{FF2B5EF4-FFF2-40B4-BE49-F238E27FC236}">
                  <a16:creationId xmlns:a16="http://schemas.microsoft.com/office/drawing/2014/main" id="{61206ED9-3930-4F57-8603-AE47732CC58D}"/>
                </a:ext>
              </a:extLst>
            </p:cNvPr>
            <p:cNvSpPr/>
            <p:nvPr/>
          </p:nvSpPr>
          <p:spPr>
            <a:xfrm>
              <a:off x="1378647" y="1928917"/>
              <a:ext cx="3435" cy="5716"/>
            </a:xfrm>
            <a:custGeom>
              <a:avLst/>
              <a:gdLst/>
              <a:ahLst/>
              <a:cxnLst/>
              <a:rect l="l" t="t" r="r" b="b"/>
              <a:pathLst>
                <a:path w="253" h="421" extrusionOk="0">
                  <a:moveTo>
                    <a:pt x="253" y="0"/>
                  </a:moveTo>
                  <a:lnTo>
                    <a:pt x="253" y="0"/>
                  </a:lnTo>
                  <a:cubicBezTo>
                    <a:pt x="141" y="84"/>
                    <a:pt x="64" y="207"/>
                    <a:pt x="36" y="343"/>
                  </a:cubicBezTo>
                  <a:cubicBezTo>
                    <a:pt x="32" y="368"/>
                    <a:pt x="25" y="389"/>
                    <a:pt x="15" y="410"/>
                  </a:cubicBezTo>
                  <a:lnTo>
                    <a:pt x="1" y="420"/>
                  </a:lnTo>
                  <a:lnTo>
                    <a:pt x="11" y="417"/>
                  </a:lnTo>
                  <a:cubicBezTo>
                    <a:pt x="25" y="392"/>
                    <a:pt x="36" y="368"/>
                    <a:pt x="39" y="343"/>
                  </a:cubicBezTo>
                  <a:cubicBezTo>
                    <a:pt x="67" y="207"/>
                    <a:pt x="141" y="84"/>
                    <a:pt x="25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5499;p53">
              <a:extLst>
                <a:ext uri="{FF2B5EF4-FFF2-40B4-BE49-F238E27FC236}">
                  <a16:creationId xmlns:a16="http://schemas.microsoft.com/office/drawing/2014/main" id="{2AC4FBD2-797D-49A8-93EC-B92E16DEAB3A}"/>
                </a:ext>
              </a:extLst>
            </p:cNvPr>
            <p:cNvSpPr/>
            <p:nvPr/>
          </p:nvSpPr>
          <p:spPr>
            <a:xfrm>
              <a:off x="1384078" y="192686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"/>
                  </a:moveTo>
                  <a:lnTo>
                    <a:pt x="14" y="1"/>
                  </a:ln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5500;p53">
              <a:extLst>
                <a:ext uri="{FF2B5EF4-FFF2-40B4-BE49-F238E27FC236}">
                  <a16:creationId xmlns:a16="http://schemas.microsoft.com/office/drawing/2014/main" id="{DC8C680E-A86D-4A95-AE66-39A7ACB2F641}"/>
                </a:ext>
              </a:extLst>
            </p:cNvPr>
            <p:cNvSpPr/>
            <p:nvPr/>
          </p:nvSpPr>
          <p:spPr>
            <a:xfrm>
              <a:off x="1383127" y="1927152"/>
              <a:ext cx="869" cy="869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63" y="1"/>
                  </a:moveTo>
                  <a:cubicBezTo>
                    <a:pt x="39" y="22"/>
                    <a:pt x="21" y="43"/>
                    <a:pt x="0" y="64"/>
                  </a:cubicBezTo>
                  <a:cubicBezTo>
                    <a:pt x="21" y="46"/>
                    <a:pt x="42" y="22"/>
                    <a:pt x="6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5501;p53">
              <a:extLst>
                <a:ext uri="{FF2B5EF4-FFF2-40B4-BE49-F238E27FC236}">
                  <a16:creationId xmlns:a16="http://schemas.microsoft.com/office/drawing/2014/main" id="{C342E98A-A2D9-4EB1-A332-D1F12A153269}"/>
                </a:ext>
              </a:extLst>
            </p:cNvPr>
            <p:cNvSpPr/>
            <p:nvPr/>
          </p:nvSpPr>
          <p:spPr>
            <a:xfrm>
              <a:off x="1378647" y="1934524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0"/>
                  </a:moveTo>
                  <a:lnTo>
                    <a:pt x="6" y="7"/>
                  </a:lnTo>
                  <a:lnTo>
                    <a:pt x="6" y="7"/>
                  </a:lnTo>
                  <a:cubicBezTo>
                    <a:pt x="12" y="7"/>
                    <a:pt x="15" y="4"/>
                    <a:pt x="15" y="0"/>
                  </a:cubicBezTo>
                  <a:close/>
                  <a:moveTo>
                    <a:pt x="6" y="7"/>
                  </a:moveTo>
                  <a:cubicBezTo>
                    <a:pt x="5" y="7"/>
                    <a:pt x="5" y="7"/>
                    <a:pt x="4" y="7"/>
                  </a:cubicBezTo>
                  <a:lnTo>
                    <a:pt x="1" y="7"/>
                  </a:lnTo>
                  <a:lnTo>
                    <a:pt x="1" y="11"/>
                  </a:lnTo>
                  <a:lnTo>
                    <a:pt x="6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5502;p53">
              <a:extLst>
                <a:ext uri="{FF2B5EF4-FFF2-40B4-BE49-F238E27FC236}">
                  <a16:creationId xmlns:a16="http://schemas.microsoft.com/office/drawing/2014/main" id="{2AF6BC13-F0BF-4D6B-9284-E36C9405B0B9}"/>
                </a:ext>
              </a:extLst>
            </p:cNvPr>
            <p:cNvSpPr/>
            <p:nvPr/>
          </p:nvSpPr>
          <p:spPr>
            <a:xfrm>
              <a:off x="1358213" y="1927342"/>
              <a:ext cx="394" cy="543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1" y="39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5503;p53">
              <a:extLst>
                <a:ext uri="{FF2B5EF4-FFF2-40B4-BE49-F238E27FC236}">
                  <a16:creationId xmlns:a16="http://schemas.microsoft.com/office/drawing/2014/main" id="{B069AAB0-AD49-49ED-B8FB-2963DDB0E8D4}"/>
                </a:ext>
              </a:extLst>
            </p:cNvPr>
            <p:cNvSpPr/>
            <p:nvPr/>
          </p:nvSpPr>
          <p:spPr>
            <a:xfrm>
              <a:off x="1360874" y="1924206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5504;p53">
              <a:extLst>
                <a:ext uri="{FF2B5EF4-FFF2-40B4-BE49-F238E27FC236}">
                  <a16:creationId xmlns:a16="http://schemas.microsoft.com/office/drawing/2014/main" id="{36CF62B9-C03D-4841-A662-3005C6240CFB}"/>
                </a:ext>
              </a:extLst>
            </p:cNvPr>
            <p:cNvSpPr/>
            <p:nvPr/>
          </p:nvSpPr>
          <p:spPr>
            <a:xfrm>
              <a:off x="1361064" y="1923975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5505;p53">
              <a:extLst>
                <a:ext uri="{FF2B5EF4-FFF2-40B4-BE49-F238E27FC236}">
                  <a16:creationId xmlns:a16="http://schemas.microsoft.com/office/drawing/2014/main" id="{A6CA1D3C-D920-4AC3-8596-699F7D793B17}"/>
                </a:ext>
              </a:extLst>
            </p:cNvPr>
            <p:cNvSpPr/>
            <p:nvPr/>
          </p:nvSpPr>
          <p:spPr>
            <a:xfrm>
              <a:off x="1356122" y="1927912"/>
              <a:ext cx="2064" cy="2865"/>
            </a:xfrm>
            <a:custGeom>
              <a:avLst/>
              <a:gdLst/>
              <a:ahLst/>
              <a:cxnLst/>
              <a:rect l="l" t="t" r="r" b="b"/>
              <a:pathLst>
                <a:path w="152" h="211" extrusionOk="0">
                  <a:moveTo>
                    <a:pt x="1" y="211"/>
                  </a:moveTo>
                  <a:lnTo>
                    <a:pt x="1" y="211"/>
                  </a:lnTo>
                  <a:cubicBezTo>
                    <a:pt x="57" y="134"/>
                    <a:pt x="106" y="64"/>
                    <a:pt x="151" y="1"/>
                  </a:cubicBezTo>
                  <a:cubicBezTo>
                    <a:pt x="106" y="64"/>
                    <a:pt x="57" y="134"/>
                    <a:pt x="1" y="2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5506;p53">
              <a:extLst>
                <a:ext uri="{FF2B5EF4-FFF2-40B4-BE49-F238E27FC236}">
                  <a16:creationId xmlns:a16="http://schemas.microsoft.com/office/drawing/2014/main" id="{71CFEC75-A6C5-405F-B0BE-F95F1B1FA797}"/>
                </a:ext>
              </a:extLst>
            </p:cNvPr>
            <p:cNvSpPr/>
            <p:nvPr/>
          </p:nvSpPr>
          <p:spPr>
            <a:xfrm>
              <a:off x="1358647" y="1926826"/>
              <a:ext cx="339" cy="434"/>
            </a:xfrm>
            <a:custGeom>
              <a:avLst/>
              <a:gdLst/>
              <a:ahLst/>
              <a:cxnLst/>
              <a:rect l="l" t="t" r="r" b="b"/>
              <a:pathLst>
                <a:path w="25" h="32" extrusionOk="0">
                  <a:moveTo>
                    <a:pt x="0" y="32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5507;p53">
              <a:extLst>
                <a:ext uri="{FF2B5EF4-FFF2-40B4-BE49-F238E27FC236}">
                  <a16:creationId xmlns:a16="http://schemas.microsoft.com/office/drawing/2014/main" id="{2739A51B-CE7E-4609-B466-DFC4D2F73574}"/>
                </a:ext>
              </a:extLst>
            </p:cNvPr>
            <p:cNvSpPr/>
            <p:nvPr/>
          </p:nvSpPr>
          <p:spPr>
            <a:xfrm>
              <a:off x="1377465" y="1910085"/>
              <a:ext cx="1955" cy="14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4" y="1"/>
                  </a:moveTo>
                  <a:lnTo>
                    <a:pt x="144" y="1"/>
                  </a:lnTo>
                  <a:lnTo>
                    <a:pt x="0" y="1"/>
                  </a:lnTo>
                  <a:cubicBezTo>
                    <a:pt x="60" y="1"/>
                    <a:pt x="105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5508;p53">
              <a:extLst>
                <a:ext uri="{FF2B5EF4-FFF2-40B4-BE49-F238E27FC236}">
                  <a16:creationId xmlns:a16="http://schemas.microsoft.com/office/drawing/2014/main" id="{B0365E51-CC2B-4BDC-8EBE-FEC20F3CF6BC}"/>
                </a:ext>
              </a:extLst>
            </p:cNvPr>
            <p:cNvSpPr/>
            <p:nvPr/>
          </p:nvSpPr>
          <p:spPr>
            <a:xfrm>
              <a:off x="1359788" y="1925441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0" y="22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5509;p53">
              <a:extLst>
                <a:ext uri="{FF2B5EF4-FFF2-40B4-BE49-F238E27FC236}">
                  <a16:creationId xmlns:a16="http://schemas.microsoft.com/office/drawing/2014/main" id="{61E48EB4-67F9-4F0F-AFF2-24B0B28C2953}"/>
                </a:ext>
              </a:extLst>
            </p:cNvPr>
            <p:cNvSpPr/>
            <p:nvPr/>
          </p:nvSpPr>
          <p:spPr>
            <a:xfrm>
              <a:off x="1359448" y="1925876"/>
              <a:ext cx="258" cy="339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1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5510;p53">
              <a:extLst>
                <a:ext uri="{FF2B5EF4-FFF2-40B4-BE49-F238E27FC236}">
                  <a16:creationId xmlns:a16="http://schemas.microsoft.com/office/drawing/2014/main" id="{C09593B8-E729-48A4-A73D-2EC88C11244F}"/>
                </a:ext>
              </a:extLst>
            </p:cNvPr>
            <p:cNvSpPr/>
            <p:nvPr/>
          </p:nvSpPr>
          <p:spPr>
            <a:xfrm>
              <a:off x="1360113" y="1925115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5511;p53">
              <a:extLst>
                <a:ext uri="{FF2B5EF4-FFF2-40B4-BE49-F238E27FC236}">
                  <a16:creationId xmlns:a16="http://schemas.microsoft.com/office/drawing/2014/main" id="{46633290-CDC3-44FB-8CC2-A80262A89365}"/>
                </a:ext>
              </a:extLst>
            </p:cNvPr>
            <p:cNvSpPr/>
            <p:nvPr/>
          </p:nvSpPr>
          <p:spPr>
            <a:xfrm>
              <a:off x="1361213" y="1923785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5512;p53">
              <a:extLst>
                <a:ext uri="{FF2B5EF4-FFF2-40B4-BE49-F238E27FC236}">
                  <a16:creationId xmlns:a16="http://schemas.microsoft.com/office/drawing/2014/main" id="{8A39B8E0-E022-4C83-AB9A-EA4A622842B7}"/>
                </a:ext>
              </a:extLst>
            </p:cNvPr>
            <p:cNvSpPr/>
            <p:nvPr/>
          </p:nvSpPr>
          <p:spPr>
            <a:xfrm>
              <a:off x="1360643" y="1924450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5513;p53">
              <a:extLst>
                <a:ext uri="{FF2B5EF4-FFF2-40B4-BE49-F238E27FC236}">
                  <a16:creationId xmlns:a16="http://schemas.microsoft.com/office/drawing/2014/main" id="{3E535FA9-B603-4AFF-B9AF-8412D97D3A7C}"/>
                </a:ext>
              </a:extLst>
            </p:cNvPr>
            <p:cNvSpPr/>
            <p:nvPr/>
          </p:nvSpPr>
          <p:spPr>
            <a:xfrm>
              <a:off x="1360399" y="1924735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5514;p53">
              <a:extLst>
                <a:ext uri="{FF2B5EF4-FFF2-40B4-BE49-F238E27FC236}">
                  <a16:creationId xmlns:a16="http://schemas.microsoft.com/office/drawing/2014/main" id="{4A860C0F-94BF-4C0B-BB24-57D5A9107113}"/>
                </a:ext>
              </a:extLst>
            </p:cNvPr>
            <p:cNvSpPr/>
            <p:nvPr/>
          </p:nvSpPr>
          <p:spPr>
            <a:xfrm>
              <a:off x="1359068" y="1926351"/>
              <a:ext cx="258" cy="339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1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5515;p53">
              <a:extLst>
                <a:ext uri="{FF2B5EF4-FFF2-40B4-BE49-F238E27FC236}">
                  <a16:creationId xmlns:a16="http://schemas.microsoft.com/office/drawing/2014/main" id="{0EB6B896-C9DC-4AC1-B5A5-DF2226EB7911}"/>
                </a:ext>
              </a:extLst>
            </p:cNvPr>
            <p:cNvSpPr/>
            <p:nvPr/>
          </p:nvSpPr>
          <p:spPr>
            <a:xfrm>
              <a:off x="1380833" y="1905333"/>
              <a:ext cx="7386" cy="17841"/>
            </a:xfrm>
            <a:custGeom>
              <a:avLst/>
              <a:gdLst/>
              <a:ahLst/>
              <a:cxnLst/>
              <a:rect l="l" t="t" r="r" b="b"/>
              <a:pathLst>
                <a:path w="544" h="1314" extrusionOk="0">
                  <a:moveTo>
                    <a:pt x="397" y="1"/>
                  </a:moveTo>
                  <a:cubicBezTo>
                    <a:pt x="341" y="4"/>
                    <a:pt x="250" y="120"/>
                    <a:pt x="194" y="193"/>
                  </a:cubicBezTo>
                  <a:lnTo>
                    <a:pt x="173" y="225"/>
                  </a:lnTo>
                  <a:cubicBezTo>
                    <a:pt x="155" y="246"/>
                    <a:pt x="141" y="267"/>
                    <a:pt x="127" y="281"/>
                  </a:cubicBezTo>
                  <a:lnTo>
                    <a:pt x="127" y="284"/>
                  </a:lnTo>
                  <a:lnTo>
                    <a:pt x="120" y="291"/>
                  </a:lnTo>
                  <a:lnTo>
                    <a:pt x="116" y="298"/>
                  </a:lnTo>
                  <a:lnTo>
                    <a:pt x="109" y="305"/>
                  </a:lnTo>
                  <a:lnTo>
                    <a:pt x="106" y="309"/>
                  </a:lnTo>
                  <a:lnTo>
                    <a:pt x="99" y="316"/>
                  </a:lnTo>
                  <a:lnTo>
                    <a:pt x="95" y="319"/>
                  </a:lnTo>
                  <a:lnTo>
                    <a:pt x="88" y="323"/>
                  </a:lnTo>
                  <a:lnTo>
                    <a:pt x="85" y="326"/>
                  </a:lnTo>
                  <a:lnTo>
                    <a:pt x="78" y="330"/>
                  </a:lnTo>
                  <a:lnTo>
                    <a:pt x="74" y="333"/>
                  </a:lnTo>
                  <a:lnTo>
                    <a:pt x="64" y="333"/>
                  </a:lnTo>
                  <a:cubicBezTo>
                    <a:pt x="53" y="337"/>
                    <a:pt x="43" y="340"/>
                    <a:pt x="32" y="340"/>
                  </a:cubicBezTo>
                  <a:lnTo>
                    <a:pt x="1" y="1314"/>
                  </a:lnTo>
                  <a:lnTo>
                    <a:pt x="155" y="1293"/>
                  </a:lnTo>
                  <a:cubicBezTo>
                    <a:pt x="190" y="1188"/>
                    <a:pt x="253" y="1093"/>
                    <a:pt x="341" y="1023"/>
                  </a:cubicBezTo>
                  <a:cubicBezTo>
                    <a:pt x="418" y="963"/>
                    <a:pt x="397" y="771"/>
                    <a:pt x="376" y="603"/>
                  </a:cubicBezTo>
                  <a:cubicBezTo>
                    <a:pt x="351" y="379"/>
                    <a:pt x="323" y="148"/>
                    <a:pt x="512" y="102"/>
                  </a:cubicBezTo>
                  <a:cubicBezTo>
                    <a:pt x="523" y="99"/>
                    <a:pt x="533" y="95"/>
                    <a:pt x="544" y="88"/>
                  </a:cubicBezTo>
                  <a:cubicBezTo>
                    <a:pt x="523" y="74"/>
                    <a:pt x="505" y="60"/>
                    <a:pt x="491" y="46"/>
                  </a:cubicBezTo>
                  <a:lnTo>
                    <a:pt x="470" y="32"/>
                  </a:lnTo>
                  <a:lnTo>
                    <a:pt x="456" y="22"/>
                  </a:lnTo>
                  <a:lnTo>
                    <a:pt x="449" y="22"/>
                  </a:lnTo>
                  <a:cubicBezTo>
                    <a:pt x="435" y="8"/>
                    <a:pt x="418" y="1"/>
                    <a:pt x="39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5516;p53">
              <a:extLst>
                <a:ext uri="{FF2B5EF4-FFF2-40B4-BE49-F238E27FC236}">
                  <a16:creationId xmlns:a16="http://schemas.microsoft.com/office/drawing/2014/main" id="{65C75176-8FBF-45BD-B064-4598495EFA11}"/>
                </a:ext>
              </a:extLst>
            </p:cNvPr>
            <p:cNvSpPr/>
            <p:nvPr/>
          </p:nvSpPr>
          <p:spPr>
            <a:xfrm>
              <a:off x="1381973" y="190966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5517;p53">
              <a:extLst>
                <a:ext uri="{FF2B5EF4-FFF2-40B4-BE49-F238E27FC236}">
                  <a16:creationId xmlns:a16="http://schemas.microsoft.com/office/drawing/2014/main" id="{46C0DF4A-207C-4D70-B8BA-8FADA1C5C265}"/>
                </a:ext>
              </a:extLst>
            </p:cNvPr>
            <p:cNvSpPr/>
            <p:nvPr/>
          </p:nvSpPr>
          <p:spPr>
            <a:xfrm>
              <a:off x="1381837" y="190980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5518;p53">
              <a:extLst>
                <a:ext uri="{FF2B5EF4-FFF2-40B4-BE49-F238E27FC236}">
                  <a16:creationId xmlns:a16="http://schemas.microsoft.com/office/drawing/2014/main" id="{32BB04B6-3C12-44E7-94F8-0FB3B903D3AD}"/>
                </a:ext>
              </a:extLst>
            </p:cNvPr>
            <p:cNvSpPr/>
            <p:nvPr/>
          </p:nvSpPr>
          <p:spPr>
            <a:xfrm>
              <a:off x="1386970" y="190561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5519;p53">
              <a:extLst>
                <a:ext uri="{FF2B5EF4-FFF2-40B4-BE49-F238E27FC236}">
                  <a16:creationId xmlns:a16="http://schemas.microsoft.com/office/drawing/2014/main" id="{FACD8474-4D95-4A70-89AB-E7988711054A}"/>
                </a:ext>
              </a:extLst>
            </p:cNvPr>
            <p:cNvSpPr/>
            <p:nvPr/>
          </p:nvSpPr>
          <p:spPr>
            <a:xfrm>
              <a:off x="1382123" y="190951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5520;p53">
              <a:extLst>
                <a:ext uri="{FF2B5EF4-FFF2-40B4-BE49-F238E27FC236}">
                  <a16:creationId xmlns:a16="http://schemas.microsoft.com/office/drawing/2014/main" id="{6618198C-A1DF-410D-96F9-720247BAAE86}"/>
                </a:ext>
              </a:extLst>
            </p:cNvPr>
            <p:cNvSpPr/>
            <p:nvPr/>
          </p:nvSpPr>
          <p:spPr>
            <a:xfrm>
              <a:off x="1382543" y="1908374"/>
              <a:ext cx="584" cy="774"/>
            </a:xfrm>
            <a:custGeom>
              <a:avLst/>
              <a:gdLst/>
              <a:ahLst/>
              <a:cxnLst/>
              <a:rect l="l" t="t" r="r" b="b"/>
              <a:pathLst>
                <a:path w="43" h="57" extrusionOk="0">
                  <a:moveTo>
                    <a:pt x="1" y="57"/>
                  </a:moveTo>
                  <a:cubicBezTo>
                    <a:pt x="11" y="43"/>
                    <a:pt x="25" y="22"/>
                    <a:pt x="43" y="1"/>
                  </a:cubicBezTo>
                  <a:cubicBezTo>
                    <a:pt x="25" y="22"/>
                    <a:pt x="11" y="43"/>
                    <a:pt x="1" y="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5521;p53">
              <a:extLst>
                <a:ext uri="{FF2B5EF4-FFF2-40B4-BE49-F238E27FC236}">
                  <a16:creationId xmlns:a16="http://schemas.microsoft.com/office/drawing/2014/main" id="{1D31304A-59BF-4E2A-9858-6663CE32B601}"/>
                </a:ext>
              </a:extLst>
            </p:cNvPr>
            <p:cNvSpPr/>
            <p:nvPr/>
          </p:nvSpPr>
          <p:spPr>
            <a:xfrm>
              <a:off x="1387214" y="1905767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5522;p53">
              <a:extLst>
                <a:ext uri="{FF2B5EF4-FFF2-40B4-BE49-F238E27FC236}">
                  <a16:creationId xmlns:a16="http://schemas.microsoft.com/office/drawing/2014/main" id="{0F1B281D-03E7-4602-94F9-4D70179B98E0}"/>
                </a:ext>
              </a:extLst>
            </p:cNvPr>
            <p:cNvSpPr/>
            <p:nvPr/>
          </p:nvSpPr>
          <p:spPr>
            <a:xfrm>
              <a:off x="1382408" y="1909189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5523;p53">
              <a:extLst>
                <a:ext uri="{FF2B5EF4-FFF2-40B4-BE49-F238E27FC236}">
                  <a16:creationId xmlns:a16="http://schemas.microsoft.com/office/drawing/2014/main" id="{A3C442E6-8AD8-41D1-8606-BB17031F388C}"/>
                </a:ext>
              </a:extLst>
            </p:cNvPr>
            <p:cNvSpPr/>
            <p:nvPr/>
          </p:nvSpPr>
          <p:spPr>
            <a:xfrm>
              <a:off x="1381593" y="19099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5524;p53">
              <a:extLst>
                <a:ext uri="{FF2B5EF4-FFF2-40B4-BE49-F238E27FC236}">
                  <a16:creationId xmlns:a16="http://schemas.microsoft.com/office/drawing/2014/main" id="{CE4C8CFC-2412-48F9-B9E5-F486F5252F37}"/>
                </a:ext>
              </a:extLst>
            </p:cNvPr>
            <p:cNvSpPr/>
            <p:nvPr/>
          </p:nvSpPr>
          <p:spPr>
            <a:xfrm>
              <a:off x="1387499" y="1905957"/>
              <a:ext cx="720" cy="584"/>
            </a:xfrm>
            <a:custGeom>
              <a:avLst/>
              <a:gdLst/>
              <a:ahLst/>
              <a:cxnLst/>
              <a:rect l="l" t="t" r="r" b="b"/>
              <a:pathLst>
                <a:path w="53" h="43" extrusionOk="0">
                  <a:moveTo>
                    <a:pt x="0" y="0"/>
                  </a:moveTo>
                  <a:cubicBezTo>
                    <a:pt x="14" y="14"/>
                    <a:pt x="32" y="25"/>
                    <a:pt x="53" y="42"/>
                  </a:cubicBezTo>
                  <a:cubicBezTo>
                    <a:pt x="32" y="25"/>
                    <a:pt x="1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5525;p53">
              <a:extLst>
                <a:ext uri="{FF2B5EF4-FFF2-40B4-BE49-F238E27FC236}">
                  <a16:creationId xmlns:a16="http://schemas.microsoft.com/office/drawing/2014/main" id="{F7E49300-46B1-493E-BEAC-BF5E2DA06A03}"/>
                </a:ext>
              </a:extLst>
            </p:cNvPr>
            <p:cNvSpPr/>
            <p:nvPr/>
          </p:nvSpPr>
          <p:spPr>
            <a:xfrm>
              <a:off x="1382258" y="190937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5526;p53">
              <a:extLst>
                <a:ext uri="{FF2B5EF4-FFF2-40B4-BE49-F238E27FC236}">
                  <a16:creationId xmlns:a16="http://schemas.microsoft.com/office/drawing/2014/main" id="{56F76BCF-E84E-45B8-8755-75D1F6432768}"/>
                </a:ext>
              </a:extLst>
            </p:cNvPr>
            <p:cNvSpPr/>
            <p:nvPr/>
          </p:nvSpPr>
          <p:spPr>
            <a:xfrm>
              <a:off x="1381688" y="190985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4" y="0"/>
                  </a:moveTo>
                  <a:lnTo>
                    <a:pt x="1" y="4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5527;p53">
              <a:extLst>
                <a:ext uri="{FF2B5EF4-FFF2-40B4-BE49-F238E27FC236}">
                  <a16:creationId xmlns:a16="http://schemas.microsoft.com/office/drawing/2014/main" id="{152716FE-1861-43FA-86EE-51CFD5238104}"/>
                </a:ext>
              </a:extLst>
            </p:cNvPr>
            <p:cNvSpPr/>
            <p:nvPr/>
          </p:nvSpPr>
          <p:spPr>
            <a:xfrm>
              <a:off x="1380833" y="1922875"/>
              <a:ext cx="2105" cy="299"/>
            </a:xfrm>
            <a:custGeom>
              <a:avLst/>
              <a:gdLst/>
              <a:ahLst/>
              <a:cxnLst/>
              <a:rect l="l" t="t" r="r" b="b"/>
              <a:pathLst>
                <a:path w="155" h="22" extrusionOk="0">
                  <a:moveTo>
                    <a:pt x="155" y="1"/>
                  </a:moveTo>
                  <a:lnTo>
                    <a:pt x="155" y="1"/>
                  </a:ln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5528;p53">
              <a:extLst>
                <a:ext uri="{FF2B5EF4-FFF2-40B4-BE49-F238E27FC236}">
                  <a16:creationId xmlns:a16="http://schemas.microsoft.com/office/drawing/2014/main" id="{B8A69544-3E4D-4388-9588-46546EA46472}"/>
                </a:ext>
              </a:extLst>
            </p:cNvPr>
            <p:cNvSpPr/>
            <p:nvPr/>
          </p:nvSpPr>
          <p:spPr>
            <a:xfrm>
              <a:off x="1490539" y="1892285"/>
              <a:ext cx="19416" cy="14772"/>
            </a:xfrm>
            <a:custGeom>
              <a:avLst/>
              <a:gdLst/>
              <a:ahLst/>
              <a:cxnLst/>
              <a:rect l="l" t="t" r="r" b="b"/>
              <a:pathLst>
                <a:path w="1430" h="1088" extrusionOk="0">
                  <a:moveTo>
                    <a:pt x="793" y="0"/>
                  </a:moveTo>
                  <a:cubicBezTo>
                    <a:pt x="749" y="0"/>
                    <a:pt x="711" y="8"/>
                    <a:pt x="684" y="27"/>
                  </a:cubicBezTo>
                  <a:cubicBezTo>
                    <a:pt x="659" y="45"/>
                    <a:pt x="656" y="59"/>
                    <a:pt x="652" y="69"/>
                  </a:cubicBezTo>
                  <a:cubicBezTo>
                    <a:pt x="645" y="136"/>
                    <a:pt x="757" y="262"/>
                    <a:pt x="848" y="360"/>
                  </a:cubicBezTo>
                  <a:cubicBezTo>
                    <a:pt x="964" y="489"/>
                    <a:pt x="1076" y="612"/>
                    <a:pt x="1076" y="727"/>
                  </a:cubicBezTo>
                  <a:cubicBezTo>
                    <a:pt x="1076" y="762"/>
                    <a:pt x="1058" y="794"/>
                    <a:pt x="1034" y="818"/>
                  </a:cubicBezTo>
                  <a:cubicBezTo>
                    <a:pt x="978" y="872"/>
                    <a:pt x="876" y="886"/>
                    <a:pt x="722" y="886"/>
                  </a:cubicBezTo>
                  <a:cubicBezTo>
                    <a:pt x="664" y="886"/>
                    <a:pt x="599" y="884"/>
                    <a:pt x="526" y="881"/>
                  </a:cubicBezTo>
                  <a:cubicBezTo>
                    <a:pt x="474" y="880"/>
                    <a:pt x="412" y="879"/>
                    <a:pt x="350" y="879"/>
                  </a:cubicBezTo>
                  <a:cubicBezTo>
                    <a:pt x="190" y="879"/>
                    <a:pt x="24" y="889"/>
                    <a:pt x="1" y="944"/>
                  </a:cubicBezTo>
                  <a:cubicBezTo>
                    <a:pt x="18" y="965"/>
                    <a:pt x="36" y="979"/>
                    <a:pt x="60" y="990"/>
                  </a:cubicBezTo>
                  <a:cubicBezTo>
                    <a:pt x="137" y="1035"/>
                    <a:pt x="255" y="1066"/>
                    <a:pt x="383" y="1066"/>
                  </a:cubicBezTo>
                  <a:cubicBezTo>
                    <a:pt x="462" y="1066"/>
                    <a:pt x="544" y="1055"/>
                    <a:pt x="624" y="1028"/>
                  </a:cubicBezTo>
                  <a:cubicBezTo>
                    <a:pt x="719" y="997"/>
                    <a:pt x="817" y="979"/>
                    <a:pt x="915" y="979"/>
                  </a:cubicBezTo>
                  <a:cubicBezTo>
                    <a:pt x="1065" y="983"/>
                    <a:pt x="1212" y="1018"/>
                    <a:pt x="1345" y="1088"/>
                  </a:cubicBezTo>
                  <a:lnTo>
                    <a:pt x="1345" y="1077"/>
                  </a:lnTo>
                  <a:cubicBezTo>
                    <a:pt x="1349" y="1042"/>
                    <a:pt x="1352" y="1007"/>
                    <a:pt x="1356" y="969"/>
                  </a:cubicBezTo>
                  <a:lnTo>
                    <a:pt x="1356" y="962"/>
                  </a:lnTo>
                  <a:cubicBezTo>
                    <a:pt x="1356" y="927"/>
                    <a:pt x="1359" y="892"/>
                    <a:pt x="1363" y="857"/>
                  </a:cubicBezTo>
                  <a:lnTo>
                    <a:pt x="1363" y="843"/>
                  </a:lnTo>
                  <a:cubicBezTo>
                    <a:pt x="1366" y="808"/>
                    <a:pt x="1370" y="773"/>
                    <a:pt x="1373" y="738"/>
                  </a:cubicBezTo>
                  <a:lnTo>
                    <a:pt x="1373" y="713"/>
                  </a:lnTo>
                  <a:cubicBezTo>
                    <a:pt x="1377" y="678"/>
                    <a:pt x="1380" y="647"/>
                    <a:pt x="1384" y="612"/>
                  </a:cubicBezTo>
                  <a:lnTo>
                    <a:pt x="1384" y="594"/>
                  </a:lnTo>
                  <a:cubicBezTo>
                    <a:pt x="1387" y="563"/>
                    <a:pt x="1391" y="531"/>
                    <a:pt x="1394" y="503"/>
                  </a:cubicBezTo>
                  <a:lnTo>
                    <a:pt x="1394" y="486"/>
                  </a:lnTo>
                  <a:cubicBezTo>
                    <a:pt x="1398" y="454"/>
                    <a:pt x="1401" y="423"/>
                    <a:pt x="1405" y="391"/>
                  </a:cubicBezTo>
                  <a:lnTo>
                    <a:pt x="1405" y="367"/>
                  </a:lnTo>
                  <a:cubicBezTo>
                    <a:pt x="1408" y="339"/>
                    <a:pt x="1412" y="307"/>
                    <a:pt x="1415" y="279"/>
                  </a:cubicBezTo>
                  <a:lnTo>
                    <a:pt x="1419" y="262"/>
                  </a:lnTo>
                  <a:cubicBezTo>
                    <a:pt x="1422" y="234"/>
                    <a:pt x="1426" y="209"/>
                    <a:pt x="1429" y="185"/>
                  </a:cubicBezTo>
                  <a:lnTo>
                    <a:pt x="1429" y="174"/>
                  </a:lnTo>
                  <a:cubicBezTo>
                    <a:pt x="1370" y="157"/>
                    <a:pt x="1300" y="132"/>
                    <a:pt x="1230" y="108"/>
                  </a:cubicBezTo>
                  <a:cubicBezTo>
                    <a:pt x="1077" y="57"/>
                    <a:pt x="911" y="0"/>
                    <a:pt x="79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5529;p53">
              <a:extLst>
                <a:ext uri="{FF2B5EF4-FFF2-40B4-BE49-F238E27FC236}">
                  <a16:creationId xmlns:a16="http://schemas.microsoft.com/office/drawing/2014/main" id="{2675D022-4AE3-4F47-92AA-762ACA3889EC}"/>
                </a:ext>
              </a:extLst>
            </p:cNvPr>
            <p:cNvSpPr/>
            <p:nvPr/>
          </p:nvSpPr>
          <p:spPr>
            <a:xfrm>
              <a:off x="1510647" y="1894932"/>
              <a:ext cx="23353" cy="13252"/>
            </a:xfrm>
            <a:custGeom>
              <a:avLst/>
              <a:gdLst/>
              <a:ahLst/>
              <a:cxnLst/>
              <a:rect l="l" t="t" r="r" b="b"/>
              <a:pathLst>
                <a:path w="1720" h="976" extrusionOk="0">
                  <a:moveTo>
                    <a:pt x="457" y="0"/>
                  </a:moveTo>
                  <a:cubicBezTo>
                    <a:pt x="412" y="0"/>
                    <a:pt x="375" y="5"/>
                    <a:pt x="347" y="14"/>
                  </a:cubicBezTo>
                  <a:cubicBezTo>
                    <a:pt x="305" y="25"/>
                    <a:pt x="262" y="30"/>
                    <a:pt x="217" y="30"/>
                  </a:cubicBezTo>
                  <a:cubicBezTo>
                    <a:pt x="173" y="30"/>
                    <a:pt x="129" y="25"/>
                    <a:pt x="85" y="14"/>
                  </a:cubicBezTo>
                  <a:lnTo>
                    <a:pt x="85" y="25"/>
                  </a:lnTo>
                  <a:cubicBezTo>
                    <a:pt x="81" y="53"/>
                    <a:pt x="78" y="81"/>
                    <a:pt x="74" y="112"/>
                  </a:cubicBezTo>
                  <a:lnTo>
                    <a:pt x="74" y="126"/>
                  </a:lnTo>
                  <a:cubicBezTo>
                    <a:pt x="71" y="154"/>
                    <a:pt x="67" y="186"/>
                    <a:pt x="64" y="214"/>
                  </a:cubicBezTo>
                  <a:lnTo>
                    <a:pt x="64" y="231"/>
                  </a:lnTo>
                  <a:cubicBezTo>
                    <a:pt x="60" y="263"/>
                    <a:pt x="57" y="294"/>
                    <a:pt x="53" y="329"/>
                  </a:cubicBezTo>
                  <a:lnTo>
                    <a:pt x="50" y="354"/>
                  </a:lnTo>
                  <a:cubicBezTo>
                    <a:pt x="46" y="385"/>
                    <a:pt x="43" y="420"/>
                    <a:pt x="39" y="452"/>
                  </a:cubicBezTo>
                  <a:lnTo>
                    <a:pt x="39" y="476"/>
                  </a:lnTo>
                  <a:cubicBezTo>
                    <a:pt x="36" y="511"/>
                    <a:pt x="32" y="546"/>
                    <a:pt x="29" y="581"/>
                  </a:cubicBezTo>
                  <a:lnTo>
                    <a:pt x="29" y="595"/>
                  </a:lnTo>
                  <a:cubicBezTo>
                    <a:pt x="25" y="630"/>
                    <a:pt x="22" y="662"/>
                    <a:pt x="18" y="697"/>
                  </a:cubicBezTo>
                  <a:lnTo>
                    <a:pt x="18" y="714"/>
                  </a:lnTo>
                  <a:cubicBezTo>
                    <a:pt x="15" y="749"/>
                    <a:pt x="15" y="781"/>
                    <a:pt x="11" y="816"/>
                  </a:cubicBezTo>
                  <a:lnTo>
                    <a:pt x="8" y="847"/>
                  </a:lnTo>
                  <a:cubicBezTo>
                    <a:pt x="4" y="879"/>
                    <a:pt x="4" y="910"/>
                    <a:pt x="1" y="942"/>
                  </a:cubicBezTo>
                  <a:lnTo>
                    <a:pt x="1" y="956"/>
                  </a:lnTo>
                  <a:cubicBezTo>
                    <a:pt x="24" y="969"/>
                    <a:pt x="43" y="976"/>
                    <a:pt x="63" y="976"/>
                  </a:cubicBezTo>
                  <a:cubicBezTo>
                    <a:pt x="101" y="976"/>
                    <a:pt x="142" y="952"/>
                    <a:pt x="218" y="907"/>
                  </a:cubicBezTo>
                  <a:cubicBezTo>
                    <a:pt x="344" y="826"/>
                    <a:pt x="480" y="760"/>
                    <a:pt x="624" y="714"/>
                  </a:cubicBezTo>
                  <a:cubicBezTo>
                    <a:pt x="743" y="672"/>
                    <a:pt x="880" y="661"/>
                    <a:pt x="1017" y="661"/>
                  </a:cubicBezTo>
                  <a:cubicBezTo>
                    <a:pt x="1096" y="661"/>
                    <a:pt x="1176" y="665"/>
                    <a:pt x="1251" y="669"/>
                  </a:cubicBezTo>
                  <a:cubicBezTo>
                    <a:pt x="1319" y="671"/>
                    <a:pt x="1387" y="674"/>
                    <a:pt x="1450" y="674"/>
                  </a:cubicBezTo>
                  <a:cubicBezTo>
                    <a:pt x="1561" y="674"/>
                    <a:pt x="1655" y="665"/>
                    <a:pt x="1695" y="627"/>
                  </a:cubicBezTo>
                  <a:cubicBezTo>
                    <a:pt x="1713" y="606"/>
                    <a:pt x="1720" y="581"/>
                    <a:pt x="1716" y="557"/>
                  </a:cubicBezTo>
                  <a:cubicBezTo>
                    <a:pt x="1716" y="504"/>
                    <a:pt x="1664" y="434"/>
                    <a:pt x="1566" y="364"/>
                  </a:cubicBezTo>
                  <a:cubicBezTo>
                    <a:pt x="1286" y="163"/>
                    <a:pt x="731" y="0"/>
                    <a:pt x="4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5530;p53">
              <a:extLst>
                <a:ext uri="{FF2B5EF4-FFF2-40B4-BE49-F238E27FC236}">
                  <a16:creationId xmlns:a16="http://schemas.microsoft.com/office/drawing/2014/main" id="{DC06BECE-2FF4-47F4-A687-E7BABDCF4C5B}"/>
                </a:ext>
              </a:extLst>
            </p:cNvPr>
            <p:cNvSpPr/>
            <p:nvPr/>
          </p:nvSpPr>
          <p:spPr>
            <a:xfrm>
              <a:off x="1510797" y="1904382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5531;p53">
              <a:extLst>
                <a:ext uri="{FF2B5EF4-FFF2-40B4-BE49-F238E27FC236}">
                  <a16:creationId xmlns:a16="http://schemas.microsoft.com/office/drawing/2014/main" id="{C15463DB-59B5-4700-A420-54BD4DA49C0D}"/>
                </a:ext>
              </a:extLst>
            </p:cNvPr>
            <p:cNvSpPr/>
            <p:nvPr/>
          </p:nvSpPr>
          <p:spPr>
            <a:xfrm>
              <a:off x="1511598" y="189645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5532;p53">
              <a:extLst>
                <a:ext uri="{FF2B5EF4-FFF2-40B4-BE49-F238E27FC236}">
                  <a16:creationId xmlns:a16="http://schemas.microsoft.com/office/drawing/2014/main" id="{82AE4979-38CB-4B94-AC7F-FDABD45B76C7}"/>
                </a:ext>
              </a:extLst>
            </p:cNvPr>
            <p:cNvSpPr/>
            <p:nvPr/>
          </p:nvSpPr>
          <p:spPr>
            <a:xfrm>
              <a:off x="1510647" y="1905998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3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5533;p53">
              <a:extLst>
                <a:ext uri="{FF2B5EF4-FFF2-40B4-BE49-F238E27FC236}">
                  <a16:creationId xmlns:a16="http://schemas.microsoft.com/office/drawing/2014/main" id="{0D3209DE-E95F-4384-B62C-C4A174A62D3F}"/>
                </a:ext>
              </a:extLst>
            </p:cNvPr>
            <p:cNvSpPr/>
            <p:nvPr/>
          </p:nvSpPr>
          <p:spPr>
            <a:xfrm>
              <a:off x="1510552" y="190770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5534;p53">
              <a:extLst>
                <a:ext uri="{FF2B5EF4-FFF2-40B4-BE49-F238E27FC236}">
                  <a16:creationId xmlns:a16="http://schemas.microsoft.com/office/drawing/2014/main" id="{9BAA3C50-0DAF-494D-9221-3FBBFD3BE6BB}"/>
                </a:ext>
              </a:extLst>
            </p:cNvPr>
            <p:cNvSpPr/>
            <p:nvPr/>
          </p:nvSpPr>
          <p:spPr>
            <a:xfrm>
              <a:off x="1510932" y="190282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5535;p53">
              <a:extLst>
                <a:ext uri="{FF2B5EF4-FFF2-40B4-BE49-F238E27FC236}">
                  <a16:creationId xmlns:a16="http://schemas.microsoft.com/office/drawing/2014/main" id="{C35BA22C-2DB3-46FD-9023-23E766BCAC4D}"/>
                </a:ext>
              </a:extLst>
            </p:cNvPr>
            <p:cNvSpPr/>
            <p:nvPr/>
          </p:nvSpPr>
          <p:spPr>
            <a:xfrm>
              <a:off x="1511082" y="1901056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0" y="2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5536;p53">
              <a:extLst>
                <a:ext uri="{FF2B5EF4-FFF2-40B4-BE49-F238E27FC236}">
                  <a16:creationId xmlns:a16="http://schemas.microsoft.com/office/drawing/2014/main" id="{8EDCA88E-256B-4F2E-B745-BF55E6937542}"/>
                </a:ext>
              </a:extLst>
            </p:cNvPr>
            <p:cNvSpPr/>
            <p:nvPr/>
          </p:nvSpPr>
          <p:spPr>
            <a:xfrm>
              <a:off x="1511462" y="1897824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5537;p53">
              <a:extLst>
                <a:ext uri="{FF2B5EF4-FFF2-40B4-BE49-F238E27FC236}">
                  <a16:creationId xmlns:a16="http://schemas.microsoft.com/office/drawing/2014/main" id="{4F70C420-263E-4007-903D-1AB3B7F8FB95}"/>
                </a:ext>
              </a:extLst>
            </p:cNvPr>
            <p:cNvSpPr/>
            <p:nvPr/>
          </p:nvSpPr>
          <p:spPr>
            <a:xfrm>
              <a:off x="1511272" y="1899399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25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5538;p53">
              <a:extLst>
                <a:ext uri="{FF2B5EF4-FFF2-40B4-BE49-F238E27FC236}">
                  <a16:creationId xmlns:a16="http://schemas.microsoft.com/office/drawing/2014/main" id="{A094D871-3AA7-49CA-9F71-80056B983433}"/>
                </a:ext>
              </a:extLst>
            </p:cNvPr>
            <p:cNvSpPr/>
            <p:nvPr/>
          </p:nvSpPr>
          <p:spPr>
            <a:xfrm>
              <a:off x="1511788" y="1895068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5539;p53">
              <a:extLst>
                <a:ext uri="{FF2B5EF4-FFF2-40B4-BE49-F238E27FC236}">
                  <a16:creationId xmlns:a16="http://schemas.microsoft.com/office/drawing/2014/main" id="{4572E7A5-6FD9-4C10-85D7-3609BFDB2FE4}"/>
                </a:ext>
              </a:extLst>
            </p:cNvPr>
            <p:cNvSpPr/>
            <p:nvPr/>
          </p:nvSpPr>
          <p:spPr>
            <a:xfrm>
              <a:off x="1394193" y="1931619"/>
              <a:ext cx="29585" cy="30481"/>
            </a:xfrm>
            <a:custGeom>
              <a:avLst/>
              <a:gdLst/>
              <a:ahLst/>
              <a:cxnLst/>
              <a:rect l="l" t="t" r="r" b="b"/>
              <a:pathLst>
                <a:path w="2179" h="2245" extrusionOk="0">
                  <a:moveTo>
                    <a:pt x="2164" y="1"/>
                  </a:moveTo>
                  <a:lnTo>
                    <a:pt x="2136" y="8"/>
                  </a:lnTo>
                  <a:lnTo>
                    <a:pt x="2108" y="15"/>
                  </a:lnTo>
                  <a:lnTo>
                    <a:pt x="2084" y="22"/>
                  </a:lnTo>
                  <a:lnTo>
                    <a:pt x="2063" y="29"/>
                  </a:lnTo>
                  <a:lnTo>
                    <a:pt x="2031" y="39"/>
                  </a:lnTo>
                  <a:lnTo>
                    <a:pt x="2007" y="50"/>
                  </a:lnTo>
                  <a:lnTo>
                    <a:pt x="1986" y="60"/>
                  </a:lnTo>
                  <a:lnTo>
                    <a:pt x="1951" y="78"/>
                  </a:lnTo>
                  <a:lnTo>
                    <a:pt x="1933" y="85"/>
                  </a:lnTo>
                  <a:lnTo>
                    <a:pt x="1905" y="102"/>
                  </a:lnTo>
                  <a:lnTo>
                    <a:pt x="1881" y="116"/>
                  </a:lnTo>
                  <a:lnTo>
                    <a:pt x="1863" y="123"/>
                  </a:lnTo>
                  <a:lnTo>
                    <a:pt x="1832" y="144"/>
                  </a:lnTo>
                  <a:lnTo>
                    <a:pt x="1818" y="151"/>
                  </a:lnTo>
                  <a:lnTo>
                    <a:pt x="1786" y="172"/>
                  </a:lnTo>
                  <a:cubicBezTo>
                    <a:pt x="1709" y="218"/>
                    <a:pt x="1660" y="249"/>
                    <a:pt x="1618" y="253"/>
                  </a:cubicBezTo>
                  <a:cubicBezTo>
                    <a:pt x="1606" y="254"/>
                    <a:pt x="1593" y="254"/>
                    <a:pt x="1580" y="254"/>
                  </a:cubicBezTo>
                  <a:cubicBezTo>
                    <a:pt x="1550" y="254"/>
                    <a:pt x="1518" y="252"/>
                    <a:pt x="1489" y="249"/>
                  </a:cubicBezTo>
                  <a:cubicBezTo>
                    <a:pt x="1439" y="245"/>
                    <a:pt x="1390" y="242"/>
                    <a:pt x="1345" y="242"/>
                  </a:cubicBezTo>
                  <a:cubicBezTo>
                    <a:pt x="1242" y="242"/>
                    <a:pt x="1160" y="259"/>
                    <a:pt x="1145" y="319"/>
                  </a:cubicBezTo>
                  <a:cubicBezTo>
                    <a:pt x="1082" y="582"/>
                    <a:pt x="753" y="610"/>
                    <a:pt x="491" y="627"/>
                  </a:cubicBezTo>
                  <a:cubicBezTo>
                    <a:pt x="487" y="627"/>
                    <a:pt x="483" y="627"/>
                    <a:pt x="479" y="627"/>
                  </a:cubicBezTo>
                  <a:cubicBezTo>
                    <a:pt x="438" y="627"/>
                    <a:pt x="397" y="644"/>
                    <a:pt x="368" y="669"/>
                  </a:cubicBezTo>
                  <a:cubicBezTo>
                    <a:pt x="340" y="704"/>
                    <a:pt x="358" y="771"/>
                    <a:pt x="368" y="816"/>
                  </a:cubicBezTo>
                  <a:cubicBezTo>
                    <a:pt x="375" y="848"/>
                    <a:pt x="379" y="876"/>
                    <a:pt x="375" y="904"/>
                  </a:cubicBezTo>
                  <a:cubicBezTo>
                    <a:pt x="375" y="914"/>
                    <a:pt x="372" y="921"/>
                    <a:pt x="368" y="928"/>
                  </a:cubicBezTo>
                  <a:lnTo>
                    <a:pt x="368" y="932"/>
                  </a:lnTo>
                  <a:cubicBezTo>
                    <a:pt x="344" y="984"/>
                    <a:pt x="232" y="1072"/>
                    <a:pt x="186" y="1107"/>
                  </a:cubicBezTo>
                  <a:lnTo>
                    <a:pt x="176" y="1114"/>
                  </a:lnTo>
                  <a:lnTo>
                    <a:pt x="4" y="1152"/>
                  </a:lnTo>
                  <a:cubicBezTo>
                    <a:pt x="1" y="1195"/>
                    <a:pt x="22" y="1233"/>
                    <a:pt x="60" y="1251"/>
                  </a:cubicBezTo>
                  <a:cubicBezTo>
                    <a:pt x="165" y="1307"/>
                    <a:pt x="277" y="1436"/>
                    <a:pt x="396" y="1573"/>
                  </a:cubicBezTo>
                  <a:cubicBezTo>
                    <a:pt x="515" y="1709"/>
                    <a:pt x="631" y="1842"/>
                    <a:pt x="725" y="1891"/>
                  </a:cubicBezTo>
                  <a:cubicBezTo>
                    <a:pt x="816" y="1937"/>
                    <a:pt x="886" y="2014"/>
                    <a:pt x="925" y="2101"/>
                  </a:cubicBezTo>
                  <a:lnTo>
                    <a:pt x="1121" y="2101"/>
                  </a:lnTo>
                  <a:lnTo>
                    <a:pt x="1142" y="2105"/>
                  </a:lnTo>
                  <a:lnTo>
                    <a:pt x="1156" y="2108"/>
                  </a:lnTo>
                  <a:lnTo>
                    <a:pt x="1177" y="2115"/>
                  </a:lnTo>
                  <a:lnTo>
                    <a:pt x="1187" y="2119"/>
                  </a:lnTo>
                  <a:cubicBezTo>
                    <a:pt x="1194" y="2122"/>
                    <a:pt x="1205" y="2126"/>
                    <a:pt x="1215" y="2129"/>
                  </a:cubicBezTo>
                  <a:cubicBezTo>
                    <a:pt x="1264" y="2144"/>
                    <a:pt x="1316" y="2154"/>
                    <a:pt x="1370" y="2154"/>
                  </a:cubicBezTo>
                  <a:cubicBezTo>
                    <a:pt x="1378" y="2154"/>
                    <a:pt x="1386" y="2154"/>
                    <a:pt x="1394" y="2154"/>
                  </a:cubicBezTo>
                  <a:lnTo>
                    <a:pt x="1426" y="2154"/>
                  </a:lnTo>
                  <a:cubicBezTo>
                    <a:pt x="1552" y="2157"/>
                    <a:pt x="1681" y="2161"/>
                    <a:pt x="1765" y="2224"/>
                  </a:cubicBezTo>
                  <a:cubicBezTo>
                    <a:pt x="1772" y="2227"/>
                    <a:pt x="1776" y="2231"/>
                    <a:pt x="1783" y="2234"/>
                  </a:cubicBezTo>
                  <a:lnTo>
                    <a:pt x="1790" y="2238"/>
                  </a:lnTo>
                  <a:lnTo>
                    <a:pt x="1807" y="2241"/>
                  </a:lnTo>
                  <a:lnTo>
                    <a:pt x="1814" y="2241"/>
                  </a:lnTo>
                  <a:lnTo>
                    <a:pt x="1835" y="2245"/>
                  </a:lnTo>
                  <a:lnTo>
                    <a:pt x="1877" y="2245"/>
                  </a:lnTo>
                  <a:cubicBezTo>
                    <a:pt x="1870" y="2234"/>
                    <a:pt x="1867" y="2224"/>
                    <a:pt x="1863" y="2217"/>
                  </a:cubicBezTo>
                  <a:cubicBezTo>
                    <a:pt x="1779" y="2073"/>
                    <a:pt x="1863" y="1842"/>
                    <a:pt x="1940" y="1615"/>
                  </a:cubicBezTo>
                  <a:cubicBezTo>
                    <a:pt x="1958" y="1566"/>
                    <a:pt x="1975" y="1517"/>
                    <a:pt x="1989" y="1471"/>
                  </a:cubicBezTo>
                  <a:cubicBezTo>
                    <a:pt x="2017" y="1384"/>
                    <a:pt x="2010" y="1223"/>
                    <a:pt x="2003" y="1068"/>
                  </a:cubicBezTo>
                  <a:cubicBezTo>
                    <a:pt x="1993" y="837"/>
                    <a:pt x="1982" y="617"/>
                    <a:pt x="2077" y="515"/>
                  </a:cubicBezTo>
                  <a:cubicBezTo>
                    <a:pt x="2143" y="442"/>
                    <a:pt x="2147" y="393"/>
                    <a:pt x="2150" y="277"/>
                  </a:cubicBezTo>
                  <a:cubicBezTo>
                    <a:pt x="2154" y="183"/>
                    <a:pt x="2164" y="92"/>
                    <a:pt x="21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5540;p53">
              <a:extLst>
                <a:ext uri="{FF2B5EF4-FFF2-40B4-BE49-F238E27FC236}">
                  <a16:creationId xmlns:a16="http://schemas.microsoft.com/office/drawing/2014/main" id="{F0F9B0C7-2929-4A36-9F90-840B12626CBD}"/>
                </a:ext>
              </a:extLst>
            </p:cNvPr>
            <p:cNvSpPr/>
            <p:nvPr/>
          </p:nvSpPr>
          <p:spPr>
            <a:xfrm>
              <a:off x="1418863" y="193361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5541;p53">
              <a:extLst>
                <a:ext uri="{FF2B5EF4-FFF2-40B4-BE49-F238E27FC236}">
                  <a16:creationId xmlns:a16="http://schemas.microsoft.com/office/drawing/2014/main" id="{F246669E-BCEE-4F3E-BF81-EE514E89D68A}"/>
                </a:ext>
              </a:extLst>
            </p:cNvPr>
            <p:cNvSpPr/>
            <p:nvPr/>
          </p:nvSpPr>
          <p:spPr>
            <a:xfrm>
              <a:off x="1419488" y="1933194"/>
              <a:ext cx="244" cy="149"/>
            </a:xfrm>
            <a:custGeom>
              <a:avLst/>
              <a:gdLst/>
              <a:ahLst/>
              <a:cxnLst/>
              <a:rect l="l" t="t" r="r" b="b"/>
              <a:pathLst>
                <a:path w="18" h="11" extrusionOk="0">
                  <a:moveTo>
                    <a:pt x="0" y="1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5542;p53">
              <a:extLst>
                <a:ext uri="{FF2B5EF4-FFF2-40B4-BE49-F238E27FC236}">
                  <a16:creationId xmlns:a16="http://schemas.microsoft.com/office/drawing/2014/main" id="{786E1F0F-C893-43D9-BA72-1E1EF80C1E70}"/>
                </a:ext>
              </a:extLst>
            </p:cNvPr>
            <p:cNvSpPr/>
            <p:nvPr/>
          </p:nvSpPr>
          <p:spPr>
            <a:xfrm>
              <a:off x="1421429" y="1932189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1" y="1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5543;p53">
              <a:extLst>
                <a:ext uri="{FF2B5EF4-FFF2-40B4-BE49-F238E27FC236}">
                  <a16:creationId xmlns:a16="http://schemas.microsoft.com/office/drawing/2014/main" id="{1DB0F31E-A822-4987-A22B-F7A7DA979CE7}"/>
                </a:ext>
              </a:extLst>
            </p:cNvPr>
            <p:cNvSpPr/>
            <p:nvPr/>
          </p:nvSpPr>
          <p:spPr>
            <a:xfrm>
              <a:off x="1420058" y="1932814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14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5544;p53">
              <a:extLst>
                <a:ext uri="{FF2B5EF4-FFF2-40B4-BE49-F238E27FC236}">
                  <a16:creationId xmlns:a16="http://schemas.microsoft.com/office/drawing/2014/main" id="{5CF1A0E3-FA54-4892-8E43-7157523B51E3}"/>
                </a:ext>
              </a:extLst>
            </p:cNvPr>
            <p:cNvSpPr/>
            <p:nvPr/>
          </p:nvSpPr>
          <p:spPr>
            <a:xfrm>
              <a:off x="1423575" y="193161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5545;p53">
              <a:extLst>
                <a:ext uri="{FF2B5EF4-FFF2-40B4-BE49-F238E27FC236}">
                  <a16:creationId xmlns:a16="http://schemas.microsoft.com/office/drawing/2014/main" id="{0161542D-8DF0-43B3-970B-885556B43A21}"/>
                </a:ext>
              </a:extLst>
            </p:cNvPr>
            <p:cNvSpPr/>
            <p:nvPr/>
          </p:nvSpPr>
          <p:spPr>
            <a:xfrm>
              <a:off x="1422190" y="193195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7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5546;p53">
              <a:extLst>
                <a:ext uri="{FF2B5EF4-FFF2-40B4-BE49-F238E27FC236}">
                  <a16:creationId xmlns:a16="http://schemas.microsoft.com/office/drawing/2014/main" id="{ACA31839-8ED6-4D89-9A5A-CF61CA90DAE1}"/>
                </a:ext>
              </a:extLst>
            </p:cNvPr>
            <p:cNvSpPr/>
            <p:nvPr/>
          </p:nvSpPr>
          <p:spPr>
            <a:xfrm>
              <a:off x="1422814" y="1931768"/>
              <a:ext cx="394" cy="109"/>
            </a:xfrm>
            <a:custGeom>
              <a:avLst/>
              <a:gdLst/>
              <a:ahLst/>
              <a:cxnLst/>
              <a:rect l="l" t="t" r="r" b="b"/>
              <a:pathLst>
                <a:path w="29" h="8" extrusionOk="0">
                  <a:moveTo>
                    <a:pt x="0" y="7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5547;p53">
              <a:extLst>
                <a:ext uri="{FF2B5EF4-FFF2-40B4-BE49-F238E27FC236}">
                  <a16:creationId xmlns:a16="http://schemas.microsoft.com/office/drawing/2014/main" id="{66D4EEE4-C259-4203-BEEC-FC1CA76F1DAA}"/>
                </a:ext>
              </a:extLst>
            </p:cNvPr>
            <p:cNvSpPr/>
            <p:nvPr/>
          </p:nvSpPr>
          <p:spPr>
            <a:xfrm>
              <a:off x="1399189" y="194425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5548;p53">
              <a:extLst>
                <a:ext uri="{FF2B5EF4-FFF2-40B4-BE49-F238E27FC236}">
                  <a16:creationId xmlns:a16="http://schemas.microsoft.com/office/drawing/2014/main" id="{CC655C2F-76BD-409C-9854-BD5F265811EF}"/>
                </a:ext>
              </a:extLst>
            </p:cNvPr>
            <p:cNvSpPr/>
            <p:nvPr/>
          </p:nvSpPr>
          <p:spPr>
            <a:xfrm>
              <a:off x="1420669" y="1932433"/>
              <a:ext cx="489" cy="244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1" y="18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5549;p53">
              <a:extLst>
                <a:ext uri="{FF2B5EF4-FFF2-40B4-BE49-F238E27FC236}">
                  <a16:creationId xmlns:a16="http://schemas.microsoft.com/office/drawing/2014/main" id="{B772E43B-ADCF-4954-B389-E2C81168CE7A}"/>
                </a:ext>
              </a:extLst>
            </p:cNvPr>
            <p:cNvSpPr/>
            <p:nvPr/>
          </p:nvSpPr>
          <p:spPr>
            <a:xfrm>
              <a:off x="1399135" y="1942793"/>
              <a:ext cx="204" cy="1195"/>
            </a:xfrm>
            <a:custGeom>
              <a:avLst/>
              <a:gdLst/>
              <a:ahLst/>
              <a:cxnLst/>
              <a:rect l="l" t="t" r="r" b="b"/>
              <a:pathLst>
                <a:path w="15" h="88" extrusionOk="0">
                  <a:moveTo>
                    <a:pt x="1" y="0"/>
                  </a:moveTo>
                  <a:cubicBezTo>
                    <a:pt x="11" y="28"/>
                    <a:pt x="15" y="56"/>
                    <a:pt x="11" y="88"/>
                  </a:cubicBezTo>
                  <a:cubicBezTo>
                    <a:pt x="15" y="56"/>
                    <a:pt x="11" y="2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5550;p53">
              <a:extLst>
                <a:ext uri="{FF2B5EF4-FFF2-40B4-BE49-F238E27FC236}">
                  <a16:creationId xmlns:a16="http://schemas.microsoft.com/office/drawing/2014/main" id="{7B8C44B9-B9C0-46A0-B480-41422E35EEE1}"/>
                </a:ext>
              </a:extLst>
            </p:cNvPr>
            <p:cNvSpPr/>
            <p:nvPr/>
          </p:nvSpPr>
          <p:spPr>
            <a:xfrm>
              <a:off x="1494680" y="2006254"/>
              <a:ext cx="293288" cy="299506"/>
            </a:xfrm>
            <a:custGeom>
              <a:avLst/>
              <a:gdLst/>
              <a:ahLst/>
              <a:cxnLst/>
              <a:rect l="l" t="t" r="r" b="b"/>
              <a:pathLst>
                <a:path w="21601" h="22059" extrusionOk="0">
                  <a:moveTo>
                    <a:pt x="7492" y="0"/>
                  </a:moveTo>
                  <a:lnTo>
                    <a:pt x="7482" y="4"/>
                  </a:lnTo>
                  <a:lnTo>
                    <a:pt x="7475" y="7"/>
                  </a:lnTo>
                  <a:cubicBezTo>
                    <a:pt x="7471" y="7"/>
                    <a:pt x="7468" y="11"/>
                    <a:pt x="7464" y="11"/>
                  </a:cubicBezTo>
                  <a:cubicBezTo>
                    <a:pt x="7440" y="32"/>
                    <a:pt x="7419" y="56"/>
                    <a:pt x="7408" y="81"/>
                  </a:cubicBezTo>
                  <a:cubicBezTo>
                    <a:pt x="7398" y="98"/>
                    <a:pt x="7391" y="112"/>
                    <a:pt x="7384" y="130"/>
                  </a:cubicBezTo>
                  <a:cubicBezTo>
                    <a:pt x="7359" y="193"/>
                    <a:pt x="7317" y="249"/>
                    <a:pt x="7261" y="291"/>
                  </a:cubicBezTo>
                  <a:lnTo>
                    <a:pt x="7247" y="298"/>
                  </a:lnTo>
                  <a:cubicBezTo>
                    <a:pt x="7240" y="305"/>
                    <a:pt x="7230" y="308"/>
                    <a:pt x="7223" y="308"/>
                  </a:cubicBezTo>
                  <a:cubicBezTo>
                    <a:pt x="7177" y="329"/>
                    <a:pt x="7132" y="347"/>
                    <a:pt x="7090" y="371"/>
                  </a:cubicBezTo>
                  <a:lnTo>
                    <a:pt x="7034" y="399"/>
                  </a:lnTo>
                  <a:cubicBezTo>
                    <a:pt x="6876" y="483"/>
                    <a:pt x="6701" y="574"/>
                    <a:pt x="6568" y="578"/>
                  </a:cubicBezTo>
                  <a:cubicBezTo>
                    <a:pt x="6563" y="579"/>
                    <a:pt x="6558" y="579"/>
                    <a:pt x="6553" y="579"/>
                  </a:cubicBezTo>
                  <a:cubicBezTo>
                    <a:pt x="6540" y="579"/>
                    <a:pt x="6528" y="577"/>
                    <a:pt x="6516" y="574"/>
                  </a:cubicBezTo>
                  <a:cubicBezTo>
                    <a:pt x="6493" y="570"/>
                    <a:pt x="6471" y="568"/>
                    <a:pt x="6449" y="568"/>
                  </a:cubicBezTo>
                  <a:cubicBezTo>
                    <a:pt x="6383" y="568"/>
                    <a:pt x="6318" y="587"/>
                    <a:pt x="6263" y="623"/>
                  </a:cubicBezTo>
                  <a:cubicBezTo>
                    <a:pt x="6232" y="648"/>
                    <a:pt x="6214" y="686"/>
                    <a:pt x="6218" y="725"/>
                  </a:cubicBezTo>
                  <a:cubicBezTo>
                    <a:pt x="6218" y="847"/>
                    <a:pt x="6151" y="900"/>
                    <a:pt x="6085" y="907"/>
                  </a:cubicBezTo>
                  <a:cubicBezTo>
                    <a:pt x="6079" y="907"/>
                    <a:pt x="6074" y="908"/>
                    <a:pt x="6068" y="908"/>
                  </a:cubicBezTo>
                  <a:cubicBezTo>
                    <a:pt x="5980" y="908"/>
                    <a:pt x="5898" y="830"/>
                    <a:pt x="5871" y="721"/>
                  </a:cubicBezTo>
                  <a:cubicBezTo>
                    <a:pt x="5864" y="686"/>
                    <a:pt x="5759" y="679"/>
                    <a:pt x="5679" y="669"/>
                  </a:cubicBezTo>
                  <a:cubicBezTo>
                    <a:pt x="5581" y="662"/>
                    <a:pt x="5476" y="651"/>
                    <a:pt x="5413" y="592"/>
                  </a:cubicBezTo>
                  <a:cubicBezTo>
                    <a:pt x="5392" y="574"/>
                    <a:pt x="5367" y="567"/>
                    <a:pt x="5339" y="564"/>
                  </a:cubicBezTo>
                  <a:lnTo>
                    <a:pt x="5332" y="564"/>
                  </a:lnTo>
                  <a:cubicBezTo>
                    <a:pt x="5306" y="561"/>
                    <a:pt x="5279" y="559"/>
                    <a:pt x="5252" y="559"/>
                  </a:cubicBezTo>
                  <a:cubicBezTo>
                    <a:pt x="5219" y="559"/>
                    <a:pt x="5186" y="561"/>
                    <a:pt x="5154" y="567"/>
                  </a:cubicBezTo>
                  <a:cubicBezTo>
                    <a:pt x="5360" y="697"/>
                    <a:pt x="5378" y="837"/>
                    <a:pt x="5378" y="1022"/>
                  </a:cubicBezTo>
                  <a:cubicBezTo>
                    <a:pt x="5374" y="1064"/>
                    <a:pt x="5395" y="1103"/>
                    <a:pt x="5427" y="1131"/>
                  </a:cubicBezTo>
                  <a:cubicBezTo>
                    <a:pt x="5497" y="1190"/>
                    <a:pt x="5532" y="1278"/>
                    <a:pt x="5525" y="1365"/>
                  </a:cubicBezTo>
                  <a:cubicBezTo>
                    <a:pt x="5525" y="1383"/>
                    <a:pt x="5528" y="1400"/>
                    <a:pt x="5532" y="1414"/>
                  </a:cubicBezTo>
                  <a:cubicBezTo>
                    <a:pt x="5556" y="1411"/>
                    <a:pt x="5584" y="1404"/>
                    <a:pt x="5609" y="1397"/>
                  </a:cubicBezTo>
                  <a:cubicBezTo>
                    <a:pt x="5647" y="1379"/>
                    <a:pt x="5693" y="1369"/>
                    <a:pt x="5738" y="1365"/>
                  </a:cubicBezTo>
                  <a:cubicBezTo>
                    <a:pt x="5815" y="1365"/>
                    <a:pt x="5878" y="1425"/>
                    <a:pt x="5882" y="1502"/>
                  </a:cubicBezTo>
                  <a:cubicBezTo>
                    <a:pt x="5892" y="1593"/>
                    <a:pt x="5826" y="1701"/>
                    <a:pt x="5686" y="1726"/>
                  </a:cubicBezTo>
                  <a:cubicBezTo>
                    <a:pt x="5542" y="1750"/>
                    <a:pt x="5472" y="1820"/>
                    <a:pt x="5423" y="1975"/>
                  </a:cubicBezTo>
                  <a:cubicBezTo>
                    <a:pt x="5381" y="2108"/>
                    <a:pt x="5280" y="2118"/>
                    <a:pt x="5206" y="2125"/>
                  </a:cubicBezTo>
                  <a:cubicBezTo>
                    <a:pt x="5147" y="2129"/>
                    <a:pt x="5087" y="2150"/>
                    <a:pt x="5042" y="2188"/>
                  </a:cubicBezTo>
                  <a:lnTo>
                    <a:pt x="5007" y="2216"/>
                  </a:lnTo>
                  <a:cubicBezTo>
                    <a:pt x="4937" y="2290"/>
                    <a:pt x="4853" y="2353"/>
                    <a:pt x="4765" y="2398"/>
                  </a:cubicBezTo>
                  <a:cubicBezTo>
                    <a:pt x="4738" y="2412"/>
                    <a:pt x="4710" y="2419"/>
                    <a:pt x="4682" y="2419"/>
                  </a:cubicBezTo>
                  <a:cubicBezTo>
                    <a:pt x="4648" y="2419"/>
                    <a:pt x="4614" y="2409"/>
                    <a:pt x="4583" y="2388"/>
                  </a:cubicBezTo>
                  <a:cubicBezTo>
                    <a:pt x="4564" y="2375"/>
                    <a:pt x="4547" y="2368"/>
                    <a:pt x="4527" y="2368"/>
                  </a:cubicBezTo>
                  <a:cubicBezTo>
                    <a:pt x="4488" y="2368"/>
                    <a:pt x="4443" y="2393"/>
                    <a:pt x="4366" y="2437"/>
                  </a:cubicBezTo>
                  <a:lnTo>
                    <a:pt x="4359" y="2440"/>
                  </a:lnTo>
                  <a:cubicBezTo>
                    <a:pt x="4349" y="2447"/>
                    <a:pt x="4338" y="2451"/>
                    <a:pt x="4331" y="2454"/>
                  </a:cubicBezTo>
                  <a:lnTo>
                    <a:pt x="4321" y="2458"/>
                  </a:lnTo>
                  <a:lnTo>
                    <a:pt x="4303" y="2465"/>
                  </a:lnTo>
                  <a:lnTo>
                    <a:pt x="4293" y="2468"/>
                  </a:lnTo>
                  <a:lnTo>
                    <a:pt x="4275" y="2472"/>
                  </a:lnTo>
                  <a:lnTo>
                    <a:pt x="4212" y="2472"/>
                  </a:lnTo>
                  <a:lnTo>
                    <a:pt x="4191" y="2468"/>
                  </a:lnTo>
                  <a:lnTo>
                    <a:pt x="4184" y="2468"/>
                  </a:lnTo>
                  <a:cubicBezTo>
                    <a:pt x="4177" y="2465"/>
                    <a:pt x="4170" y="2461"/>
                    <a:pt x="4159" y="2458"/>
                  </a:cubicBezTo>
                  <a:lnTo>
                    <a:pt x="4156" y="2458"/>
                  </a:lnTo>
                  <a:lnTo>
                    <a:pt x="4135" y="2447"/>
                  </a:lnTo>
                  <a:lnTo>
                    <a:pt x="4128" y="2440"/>
                  </a:lnTo>
                  <a:lnTo>
                    <a:pt x="4107" y="2430"/>
                  </a:lnTo>
                  <a:lnTo>
                    <a:pt x="4103" y="2426"/>
                  </a:lnTo>
                  <a:lnTo>
                    <a:pt x="4079" y="2405"/>
                  </a:lnTo>
                  <a:lnTo>
                    <a:pt x="4072" y="2402"/>
                  </a:lnTo>
                  <a:lnTo>
                    <a:pt x="4051" y="2384"/>
                  </a:lnTo>
                  <a:lnTo>
                    <a:pt x="4044" y="2377"/>
                  </a:lnTo>
                  <a:lnTo>
                    <a:pt x="4016" y="2356"/>
                  </a:lnTo>
                  <a:lnTo>
                    <a:pt x="3956" y="2307"/>
                  </a:lnTo>
                  <a:cubicBezTo>
                    <a:pt x="3886" y="2244"/>
                    <a:pt x="3827" y="2167"/>
                    <a:pt x="3781" y="2083"/>
                  </a:cubicBezTo>
                  <a:lnTo>
                    <a:pt x="3757" y="2045"/>
                  </a:lnTo>
                  <a:lnTo>
                    <a:pt x="3750" y="2031"/>
                  </a:lnTo>
                  <a:lnTo>
                    <a:pt x="3736" y="2006"/>
                  </a:lnTo>
                  <a:lnTo>
                    <a:pt x="3722" y="1989"/>
                  </a:lnTo>
                  <a:lnTo>
                    <a:pt x="3708" y="1968"/>
                  </a:lnTo>
                  <a:lnTo>
                    <a:pt x="3697" y="1950"/>
                  </a:lnTo>
                  <a:lnTo>
                    <a:pt x="3680" y="1929"/>
                  </a:lnTo>
                  <a:lnTo>
                    <a:pt x="3669" y="1908"/>
                  </a:lnTo>
                  <a:lnTo>
                    <a:pt x="3652" y="1887"/>
                  </a:lnTo>
                  <a:lnTo>
                    <a:pt x="3638" y="1869"/>
                  </a:lnTo>
                  <a:lnTo>
                    <a:pt x="3620" y="1848"/>
                  </a:lnTo>
                  <a:lnTo>
                    <a:pt x="3603" y="1827"/>
                  </a:lnTo>
                  <a:lnTo>
                    <a:pt x="3585" y="1806"/>
                  </a:lnTo>
                  <a:lnTo>
                    <a:pt x="3568" y="1789"/>
                  </a:lnTo>
                  <a:lnTo>
                    <a:pt x="3564" y="1785"/>
                  </a:lnTo>
                  <a:cubicBezTo>
                    <a:pt x="3522" y="1806"/>
                    <a:pt x="3466" y="1824"/>
                    <a:pt x="3414" y="1841"/>
                  </a:cubicBezTo>
                  <a:cubicBezTo>
                    <a:pt x="3302" y="1887"/>
                    <a:pt x="3183" y="1915"/>
                    <a:pt x="3060" y="1926"/>
                  </a:cubicBezTo>
                  <a:lnTo>
                    <a:pt x="3043" y="1926"/>
                  </a:lnTo>
                  <a:cubicBezTo>
                    <a:pt x="3008" y="1926"/>
                    <a:pt x="2955" y="1926"/>
                    <a:pt x="2892" y="1922"/>
                  </a:cubicBezTo>
                  <a:cubicBezTo>
                    <a:pt x="2833" y="1921"/>
                    <a:pt x="2735" y="1918"/>
                    <a:pt x="2634" y="1918"/>
                  </a:cubicBezTo>
                  <a:cubicBezTo>
                    <a:pt x="2498" y="1918"/>
                    <a:pt x="2356" y="1923"/>
                    <a:pt x="2297" y="1943"/>
                  </a:cubicBezTo>
                  <a:cubicBezTo>
                    <a:pt x="2290" y="1943"/>
                    <a:pt x="2283" y="1947"/>
                    <a:pt x="2280" y="1950"/>
                  </a:cubicBezTo>
                  <a:cubicBezTo>
                    <a:pt x="2273" y="2003"/>
                    <a:pt x="2283" y="2052"/>
                    <a:pt x="2311" y="2097"/>
                  </a:cubicBezTo>
                  <a:cubicBezTo>
                    <a:pt x="2322" y="2125"/>
                    <a:pt x="2346" y="2146"/>
                    <a:pt x="2374" y="2157"/>
                  </a:cubicBezTo>
                  <a:cubicBezTo>
                    <a:pt x="2469" y="2178"/>
                    <a:pt x="2591" y="2220"/>
                    <a:pt x="2616" y="2314"/>
                  </a:cubicBezTo>
                  <a:cubicBezTo>
                    <a:pt x="2637" y="2412"/>
                    <a:pt x="2539" y="2479"/>
                    <a:pt x="2507" y="2500"/>
                  </a:cubicBezTo>
                  <a:cubicBezTo>
                    <a:pt x="2437" y="2549"/>
                    <a:pt x="2357" y="2573"/>
                    <a:pt x="2269" y="2577"/>
                  </a:cubicBezTo>
                  <a:cubicBezTo>
                    <a:pt x="2182" y="2584"/>
                    <a:pt x="2164" y="2587"/>
                    <a:pt x="2164" y="2741"/>
                  </a:cubicBezTo>
                  <a:cubicBezTo>
                    <a:pt x="2164" y="2776"/>
                    <a:pt x="2168" y="2811"/>
                    <a:pt x="2178" y="2843"/>
                  </a:cubicBezTo>
                  <a:cubicBezTo>
                    <a:pt x="2217" y="2948"/>
                    <a:pt x="2269" y="3046"/>
                    <a:pt x="2339" y="3130"/>
                  </a:cubicBezTo>
                  <a:cubicBezTo>
                    <a:pt x="2423" y="3245"/>
                    <a:pt x="2511" y="3368"/>
                    <a:pt x="2525" y="3504"/>
                  </a:cubicBezTo>
                  <a:cubicBezTo>
                    <a:pt x="2528" y="3550"/>
                    <a:pt x="2525" y="3599"/>
                    <a:pt x="2511" y="3648"/>
                  </a:cubicBezTo>
                  <a:cubicBezTo>
                    <a:pt x="2451" y="3886"/>
                    <a:pt x="2416" y="4128"/>
                    <a:pt x="2402" y="4376"/>
                  </a:cubicBezTo>
                  <a:cubicBezTo>
                    <a:pt x="2402" y="4383"/>
                    <a:pt x="2381" y="4996"/>
                    <a:pt x="2199" y="5150"/>
                  </a:cubicBezTo>
                  <a:lnTo>
                    <a:pt x="2220" y="5178"/>
                  </a:lnTo>
                  <a:lnTo>
                    <a:pt x="2129" y="5185"/>
                  </a:lnTo>
                  <a:cubicBezTo>
                    <a:pt x="2108" y="5188"/>
                    <a:pt x="2090" y="5188"/>
                    <a:pt x="2069" y="5188"/>
                  </a:cubicBezTo>
                  <a:lnTo>
                    <a:pt x="2066" y="5188"/>
                  </a:lnTo>
                  <a:cubicBezTo>
                    <a:pt x="2027" y="5185"/>
                    <a:pt x="1985" y="5178"/>
                    <a:pt x="1950" y="5164"/>
                  </a:cubicBezTo>
                  <a:cubicBezTo>
                    <a:pt x="1911" y="5153"/>
                    <a:pt x="1876" y="5143"/>
                    <a:pt x="1840" y="5143"/>
                  </a:cubicBezTo>
                  <a:cubicBezTo>
                    <a:pt x="1795" y="5143"/>
                    <a:pt x="1751" y="5158"/>
                    <a:pt x="1698" y="5202"/>
                  </a:cubicBezTo>
                  <a:cubicBezTo>
                    <a:pt x="1625" y="5262"/>
                    <a:pt x="1534" y="5300"/>
                    <a:pt x="1443" y="5314"/>
                  </a:cubicBezTo>
                  <a:cubicBezTo>
                    <a:pt x="1411" y="5321"/>
                    <a:pt x="1383" y="5325"/>
                    <a:pt x="1355" y="5328"/>
                  </a:cubicBezTo>
                  <a:cubicBezTo>
                    <a:pt x="1324" y="5335"/>
                    <a:pt x="1299" y="5339"/>
                    <a:pt x="1271" y="5346"/>
                  </a:cubicBezTo>
                  <a:cubicBezTo>
                    <a:pt x="1184" y="5356"/>
                    <a:pt x="1103" y="5391"/>
                    <a:pt x="1033" y="5444"/>
                  </a:cubicBezTo>
                  <a:cubicBezTo>
                    <a:pt x="956" y="5503"/>
                    <a:pt x="865" y="5549"/>
                    <a:pt x="774" y="5577"/>
                  </a:cubicBezTo>
                  <a:lnTo>
                    <a:pt x="739" y="5587"/>
                  </a:lnTo>
                  <a:cubicBezTo>
                    <a:pt x="620" y="5626"/>
                    <a:pt x="578" y="5643"/>
                    <a:pt x="575" y="5720"/>
                  </a:cubicBezTo>
                  <a:cubicBezTo>
                    <a:pt x="561" y="5818"/>
                    <a:pt x="522" y="5909"/>
                    <a:pt x="466" y="5990"/>
                  </a:cubicBezTo>
                  <a:cubicBezTo>
                    <a:pt x="410" y="6081"/>
                    <a:pt x="379" y="6141"/>
                    <a:pt x="393" y="6214"/>
                  </a:cubicBezTo>
                  <a:cubicBezTo>
                    <a:pt x="438" y="6389"/>
                    <a:pt x="347" y="6438"/>
                    <a:pt x="267" y="6477"/>
                  </a:cubicBezTo>
                  <a:cubicBezTo>
                    <a:pt x="218" y="6501"/>
                    <a:pt x="172" y="6533"/>
                    <a:pt x="134" y="6568"/>
                  </a:cubicBezTo>
                  <a:cubicBezTo>
                    <a:pt x="81" y="6624"/>
                    <a:pt x="88" y="6659"/>
                    <a:pt x="99" y="6715"/>
                  </a:cubicBezTo>
                  <a:cubicBezTo>
                    <a:pt x="120" y="6788"/>
                    <a:pt x="106" y="6865"/>
                    <a:pt x="56" y="6921"/>
                  </a:cubicBezTo>
                  <a:cubicBezTo>
                    <a:pt x="0" y="6988"/>
                    <a:pt x="92" y="7131"/>
                    <a:pt x="183" y="7268"/>
                  </a:cubicBezTo>
                  <a:lnTo>
                    <a:pt x="211" y="7313"/>
                  </a:lnTo>
                  <a:cubicBezTo>
                    <a:pt x="235" y="7352"/>
                    <a:pt x="260" y="7390"/>
                    <a:pt x="288" y="7425"/>
                  </a:cubicBezTo>
                  <a:cubicBezTo>
                    <a:pt x="375" y="7555"/>
                    <a:pt x="463" y="7674"/>
                    <a:pt x="445" y="7824"/>
                  </a:cubicBezTo>
                  <a:cubicBezTo>
                    <a:pt x="438" y="7859"/>
                    <a:pt x="449" y="7894"/>
                    <a:pt x="473" y="7922"/>
                  </a:cubicBezTo>
                  <a:cubicBezTo>
                    <a:pt x="499" y="7949"/>
                    <a:pt x="547" y="7963"/>
                    <a:pt x="609" y="7963"/>
                  </a:cubicBezTo>
                  <a:cubicBezTo>
                    <a:pt x="621" y="7963"/>
                    <a:pt x="635" y="7962"/>
                    <a:pt x="648" y="7961"/>
                  </a:cubicBezTo>
                  <a:cubicBezTo>
                    <a:pt x="654" y="7960"/>
                    <a:pt x="659" y="7960"/>
                    <a:pt x="665" y="7960"/>
                  </a:cubicBezTo>
                  <a:cubicBezTo>
                    <a:pt x="780" y="7960"/>
                    <a:pt x="806" y="8066"/>
                    <a:pt x="823" y="8133"/>
                  </a:cubicBezTo>
                  <a:cubicBezTo>
                    <a:pt x="848" y="8231"/>
                    <a:pt x="862" y="8269"/>
                    <a:pt x="946" y="8269"/>
                  </a:cubicBezTo>
                  <a:cubicBezTo>
                    <a:pt x="1012" y="8269"/>
                    <a:pt x="1079" y="8273"/>
                    <a:pt x="1138" y="8276"/>
                  </a:cubicBezTo>
                  <a:cubicBezTo>
                    <a:pt x="1191" y="8280"/>
                    <a:pt x="1242" y="8283"/>
                    <a:pt x="1289" y="8283"/>
                  </a:cubicBezTo>
                  <a:cubicBezTo>
                    <a:pt x="1379" y="8283"/>
                    <a:pt x="1450" y="8271"/>
                    <a:pt x="1471" y="8227"/>
                  </a:cubicBezTo>
                  <a:cubicBezTo>
                    <a:pt x="1516" y="8122"/>
                    <a:pt x="1613" y="8025"/>
                    <a:pt x="1707" y="8025"/>
                  </a:cubicBezTo>
                  <a:cubicBezTo>
                    <a:pt x="1716" y="8025"/>
                    <a:pt x="1725" y="8026"/>
                    <a:pt x="1733" y="8027"/>
                  </a:cubicBezTo>
                  <a:cubicBezTo>
                    <a:pt x="1772" y="8034"/>
                    <a:pt x="1838" y="8069"/>
                    <a:pt x="1838" y="8206"/>
                  </a:cubicBezTo>
                  <a:cubicBezTo>
                    <a:pt x="1838" y="8238"/>
                    <a:pt x="1838" y="8280"/>
                    <a:pt x="1835" y="8329"/>
                  </a:cubicBezTo>
                  <a:cubicBezTo>
                    <a:pt x="1831" y="8448"/>
                    <a:pt x="1821" y="8805"/>
                    <a:pt x="1877" y="8857"/>
                  </a:cubicBezTo>
                  <a:cubicBezTo>
                    <a:pt x="1898" y="8850"/>
                    <a:pt x="1915" y="8843"/>
                    <a:pt x="1933" y="8840"/>
                  </a:cubicBezTo>
                  <a:lnTo>
                    <a:pt x="1943" y="8840"/>
                  </a:lnTo>
                  <a:cubicBezTo>
                    <a:pt x="2027" y="8821"/>
                    <a:pt x="2113" y="8812"/>
                    <a:pt x="2199" y="8812"/>
                  </a:cubicBezTo>
                  <a:cubicBezTo>
                    <a:pt x="2242" y="8812"/>
                    <a:pt x="2285" y="8814"/>
                    <a:pt x="2329" y="8819"/>
                  </a:cubicBezTo>
                  <a:lnTo>
                    <a:pt x="2329" y="8815"/>
                  </a:lnTo>
                  <a:lnTo>
                    <a:pt x="2395" y="8822"/>
                  </a:lnTo>
                  <a:cubicBezTo>
                    <a:pt x="2444" y="8829"/>
                    <a:pt x="2497" y="8836"/>
                    <a:pt x="2546" y="8847"/>
                  </a:cubicBezTo>
                  <a:lnTo>
                    <a:pt x="2549" y="8847"/>
                  </a:lnTo>
                  <a:lnTo>
                    <a:pt x="2581" y="8857"/>
                  </a:lnTo>
                  <a:lnTo>
                    <a:pt x="2598" y="8861"/>
                  </a:lnTo>
                  <a:lnTo>
                    <a:pt x="2637" y="8871"/>
                  </a:lnTo>
                  <a:cubicBezTo>
                    <a:pt x="2677" y="8885"/>
                    <a:pt x="2719" y="8892"/>
                    <a:pt x="2761" y="8892"/>
                  </a:cubicBezTo>
                  <a:cubicBezTo>
                    <a:pt x="2863" y="8892"/>
                    <a:pt x="2964" y="8851"/>
                    <a:pt x="3036" y="8777"/>
                  </a:cubicBezTo>
                  <a:cubicBezTo>
                    <a:pt x="3106" y="8710"/>
                    <a:pt x="3190" y="8661"/>
                    <a:pt x="3281" y="8633"/>
                  </a:cubicBezTo>
                  <a:cubicBezTo>
                    <a:pt x="3365" y="8602"/>
                    <a:pt x="3442" y="8563"/>
                    <a:pt x="3519" y="8521"/>
                  </a:cubicBezTo>
                  <a:cubicBezTo>
                    <a:pt x="3564" y="8497"/>
                    <a:pt x="3610" y="8469"/>
                    <a:pt x="3655" y="8441"/>
                  </a:cubicBezTo>
                  <a:cubicBezTo>
                    <a:pt x="3841" y="8329"/>
                    <a:pt x="4012" y="8220"/>
                    <a:pt x="4198" y="8220"/>
                  </a:cubicBezTo>
                  <a:cubicBezTo>
                    <a:pt x="4272" y="8217"/>
                    <a:pt x="4345" y="8210"/>
                    <a:pt x="4419" y="8196"/>
                  </a:cubicBezTo>
                  <a:cubicBezTo>
                    <a:pt x="4494" y="8184"/>
                    <a:pt x="4563" y="8174"/>
                    <a:pt x="4620" y="8174"/>
                  </a:cubicBezTo>
                  <a:cubicBezTo>
                    <a:pt x="4682" y="8174"/>
                    <a:pt x="4731" y="8185"/>
                    <a:pt x="4762" y="8220"/>
                  </a:cubicBezTo>
                  <a:cubicBezTo>
                    <a:pt x="4790" y="8252"/>
                    <a:pt x="4797" y="8297"/>
                    <a:pt x="4779" y="8339"/>
                  </a:cubicBezTo>
                  <a:cubicBezTo>
                    <a:pt x="4737" y="8483"/>
                    <a:pt x="4706" y="9057"/>
                    <a:pt x="4944" y="9344"/>
                  </a:cubicBezTo>
                  <a:cubicBezTo>
                    <a:pt x="5180" y="9623"/>
                    <a:pt x="5301" y="9717"/>
                    <a:pt x="5461" y="9717"/>
                  </a:cubicBezTo>
                  <a:cubicBezTo>
                    <a:pt x="5484" y="9717"/>
                    <a:pt x="5507" y="9715"/>
                    <a:pt x="5532" y="9711"/>
                  </a:cubicBezTo>
                  <a:cubicBezTo>
                    <a:pt x="5563" y="9707"/>
                    <a:pt x="5591" y="9705"/>
                    <a:pt x="5615" y="9705"/>
                  </a:cubicBezTo>
                  <a:cubicBezTo>
                    <a:pt x="5714" y="9705"/>
                    <a:pt x="5763" y="9735"/>
                    <a:pt x="5805" y="9760"/>
                  </a:cubicBezTo>
                  <a:cubicBezTo>
                    <a:pt x="5836" y="9782"/>
                    <a:pt x="5872" y="9793"/>
                    <a:pt x="5908" y="9793"/>
                  </a:cubicBezTo>
                  <a:cubicBezTo>
                    <a:pt x="5913" y="9793"/>
                    <a:pt x="5919" y="9792"/>
                    <a:pt x="5924" y="9792"/>
                  </a:cubicBezTo>
                  <a:cubicBezTo>
                    <a:pt x="5933" y="9791"/>
                    <a:pt x="5942" y="9791"/>
                    <a:pt x="5950" y="9791"/>
                  </a:cubicBezTo>
                  <a:cubicBezTo>
                    <a:pt x="6074" y="9791"/>
                    <a:pt x="6100" y="9886"/>
                    <a:pt x="6113" y="9935"/>
                  </a:cubicBezTo>
                  <a:cubicBezTo>
                    <a:pt x="6127" y="9984"/>
                    <a:pt x="6130" y="9984"/>
                    <a:pt x="6158" y="9984"/>
                  </a:cubicBezTo>
                  <a:cubicBezTo>
                    <a:pt x="6481" y="9984"/>
                    <a:pt x="6677" y="10086"/>
                    <a:pt x="6677" y="10261"/>
                  </a:cubicBezTo>
                  <a:lnTo>
                    <a:pt x="6677" y="10268"/>
                  </a:lnTo>
                  <a:cubicBezTo>
                    <a:pt x="6695" y="10287"/>
                    <a:pt x="6759" y="10291"/>
                    <a:pt x="6825" y="10291"/>
                  </a:cubicBezTo>
                  <a:cubicBezTo>
                    <a:pt x="6859" y="10291"/>
                    <a:pt x="6892" y="10290"/>
                    <a:pt x="6922" y="10289"/>
                  </a:cubicBezTo>
                  <a:cubicBezTo>
                    <a:pt x="6949" y="10288"/>
                    <a:pt x="6977" y="10287"/>
                    <a:pt x="7004" y="10287"/>
                  </a:cubicBezTo>
                  <a:cubicBezTo>
                    <a:pt x="7043" y="10287"/>
                    <a:pt x="7082" y="10288"/>
                    <a:pt x="7121" y="10293"/>
                  </a:cubicBezTo>
                  <a:cubicBezTo>
                    <a:pt x="7167" y="10296"/>
                    <a:pt x="7212" y="10314"/>
                    <a:pt x="7251" y="10342"/>
                  </a:cubicBezTo>
                  <a:lnTo>
                    <a:pt x="7286" y="10370"/>
                  </a:lnTo>
                  <a:cubicBezTo>
                    <a:pt x="7387" y="10457"/>
                    <a:pt x="7517" y="10562"/>
                    <a:pt x="7482" y="10772"/>
                  </a:cubicBezTo>
                  <a:cubicBezTo>
                    <a:pt x="7471" y="10839"/>
                    <a:pt x="7513" y="10902"/>
                    <a:pt x="7552" y="10961"/>
                  </a:cubicBezTo>
                  <a:cubicBezTo>
                    <a:pt x="7590" y="11024"/>
                    <a:pt x="7629" y="11084"/>
                    <a:pt x="7611" y="11150"/>
                  </a:cubicBezTo>
                  <a:cubicBezTo>
                    <a:pt x="7597" y="11192"/>
                    <a:pt x="7566" y="11224"/>
                    <a:pt x="7527" y="11241"/>
                  </a:cubicBezTo>
                  <a:cubicBezTo>
                    <a:pt x="7499" y="11255"/>
                    <a:pt x="7489" y="11259"/>
                    <a:pt x="7534" y="11360"/>
                  </a:cubicBezTo>
                  <a:lnTo>
                    <a:pt x="7545" y="11381"/>
                  </a:lnTo>
                  <a:cubicBezTo>
                    <a:pt x="7587" y="11458"/>
                    <a:pt x="7615" y="11542"/>
                    <a:pt x="7629" y="11630"/>
                  </a:cubicBezTo>
                  <a:cubicBezTo>
                    <a:pt x="7639" y="11801"/>
                    <a:pt x="7860" y="11847"/>
                    <a:pt x="8070" y="11847"/>
                  </a:cubicBezTo>
                  <a:lnTo>
                    <a:pt x="8157" y="11847"/>
                  </a:lnTo>
                  <a:cubicBezTo>
                    <a:pt x="8204" y="11845"/>
                    <a:pt x="8246" y="11843"/>
                    <a:pt x="8285" y="11843"/>
                  </a:cubicBezTo>
                  <a:cubicBezTo>
                    <a:pt x="8436" y="11843"/>
                    <a:pt x="8531" y="11863"/>
                    <a:pt x="8595" y="11924"/>
                  </a:cubicBezTo>
                  <a:cubicBezTo>
                    <a:pt x="8669" y="11990"/>
                    <a:pt x="8679" y="12095"/>
                    <a:pt x="8679" y="12186"/>
                  </a:cubicBezTo>
                  <a:cubicBezTo>
                    <a:pt x="8679" y="12302"/>
                    <a:pt x="8739" y="12362"/>
                    <a:pt x="8812" y="12435"/>
                  </a:cubicBezTo>
                  <a:cubicBezTo>
                    <a:pt x="8840" y="12460"/>
                    <a:pt x="8865" y="12484"/>
                    <a:pt x="8889" y="12516"/>
                  </a:cubicBezTo>
                  <a:cubicBezTo>
                    <a:pt x="8938" y="12568"/>
                    <a:pt x="8973" y="12631"/>
                    <a:pt x="8998" y="12698"/>
                  </a:cubicBezTo>
                  <a:cubicBezTo>
                    <a:pt x="9050" y="12855"/>
                    <a:pt x="9008" y="13016"/>
                    <a:pt x="8973" y="13160"/>
                  </a:cubicBezTo>
                  <a:cubicBezTo>
                    <a:pt x="8945" y="13258"/>
                    <a:pt x="8924" y="13349"/>
                    <a:pt x="8935" y="13419"/>
                  </a:cubicBezTo>
                  <a:cubicBezTo>
                    <a:pt x="8938" y="13436"/>
                    <a:pt x="8938" y="13454"/>
                    <a:pt x="8938" y="13471"/>
                  </a:cubicBezTo>
                  <a:lnTo>
                    <a:pt x="8938" y="13496"/>
                  </a:lnTo>
                  <a:lnTo>
                    <a:pt x="8938" y="13520"/>
                  </a:lnTo>
                  <a:cubicBezTo>
                    <a:pt x="8938" y="13527"/>
                    <a:pt x="8938" y="13541"/>
                    <a:pt x="8935" y="13552"/>
                  </a:cubicBezTo>
                  <a:lnTo>
                    <a:pt x="8931" y="13566"/>
                  </a:lnTo>
                  <a:cubicBezTo>
                    <a:pt x="8931" y="13580"/>
                    <a:pt x="8928" y="13590"/>
                    <a:pt x="8924" y="13601"/>
                  </a:cubicBezTo>
                  <a:cubicBezTo>
                    <a:pt x="8921" y="13615"/>
                    <a:pt x="8921" y="13611"/>
                    <a:pt x="8917" y="13618"/>
                  </a:cubicBezTo>
                  <a:cubicBezTo>
                    <a:pt x="8917" y="13622"/>
                    <a:pt x="8910" y="13639"/>
                    <a:pt x="8907" y="13650"/>
                  </a:cubicBezTo>
                  <a:cubicBezTo>
                    <a:pt x="8903" y="13660"/>
                    <a:pt x="8900" y="13667"/>
                    <a:pt x="8896" y="13678"/>
                  </a:cubicBezTo>
                  <a:cubicBezTo>
                    <a:pt x="8889" y="13685"/>
                    <a:pt x="8889" y="13688"/>
                    <a:pt x="8886" y="13692"/>
                  </a:cubicBezTo>
                  <a:cubicBezTo>
                    <a:pt x="8872" y="13723"/>
                    <a:pt x="8851" y="13755"/>
                    <a:pt x="8826" y="13779"/>
                  </a:cubicBezTo>
                  <a:cubicBezTo>
                    <a:pt x="8819" y="13793"/>
                    <a:pt x="8809" y="13804"/>
                    <a:pt x="8798" y="13814"/>
                  </a:cubicBezTo>
                  <a:lnTo>
                    <a:pt x="8805" y="13825"/>
                  </a:lnTo>
                  <a:lnTo>
                    <a:pt x="8812" y="13835"/>
                  </a:lnTo>
                  <a:cubicBezTo>
                    <a:pt x="8819" y="13846"/>
                    <a:pt x="8823" y="13853"/>
                    <a:pt x="8826" y="13860"/>
                  </a:cubicBezTo>
                  <a:lnTo>
                    <a:pt x="8833" y="13867"/>
                  </a:lnTo>
                  <a:cubicBezTo>
                    <a:pt x="8837" y="13877"/>
                    <a:pt x="8844" y="13888"/>
                    <a:pt x="8847" y="13898"/>
                  </a:cubicBezTo>
                  <a:lnTo>
                    <a:pt x="8851" y="13905"/>
                  </a:lnTo>
                  <a:cubicBezTo>
                    <a:pt x="8854" y="13912"/>
                    <a:pt x="8858" y="13919"/>
                    <a:pt x="8861" y="13926"/>
                  </a:cubicBezTo>
                  <a:lnTo>
                    <a:pt x="8865" y="13937"/>
                  </a:lnTo>
                  <a:cubicBezTo>
                    <a:pt x="8865" y="13944"/>
                    <a:pt x="8868" y="13951"/>
                    <a:pt x="8868" y="13958"/>
                  </a:cubicBezTo>
                  <a:cubicBezTo>
                    <a:pt x="8868" y="13965"/>
                    <a:pt x="8868" y="13965"/>
                    <a:pt x="8868" y="13968"/>
                  </a:cubicBezTo>
                  <a:cubicBezTo>
                    <a:pt x="8868" y="13975"/>
                    <a:pt x="8868" y="13982"/>
                    <a:pt x="8868" y="13986"/>
                  </a:cubicBezTo>
                  <a:lnTo>
                    <a:pt x="8868" y="13996"/>
                  </a:lnTo>
                  <a:cubicBezTo>
                    <a:pt x="8868" y="14007"/>
                    <a:pt x="8868" y="14014"/>
                    <a:pt x="8865" y="14024"/>
                  </a:cubicBezTo>
                  <a:cubicBezTo>
                    <a:pt x="8851" y="14080"/>
                    <a:pt x="8809" y="14126"/>
                    <a:pt x="8756" y="14150"/>
                  </a:cubicBezTo>
                  <a:cubicBezTo>
                    <a:pt x="8756" y="14150"/>
                    <a:pt x="8753" y="14154"/>
                    <a:pt x="8753" y="14154"/>
                  </a:cubicBezTo>
                  <a:cubicBezTo>
                    <a:pt x="8760" y="14196"/>
                    <a:pt x="8774" y="14234"/>
                    <a:pt x="8795" y="14269"/>
                  </a:cubicBezTo>
                  <a:cubicBezTo>
                    <a:pt x="8851" y="14389"/>
                    <a:pt x="8935" y="14564"/>
                    <a:pt x="8886" y="14781"/>
                  </a:cubicBezTo>
                  <a:lnTo>
                    <a:pt x="8886" y="14784"/>
                  </a:lnTo>
                  <a:cubicBezTo>
                    <a:pt x="8851" y="14942"/>
                    <a:pt x="8826" y="15057"/>
                    <a:pt x="8851" y="15092"/>
                  </a:cubicBezTo>
                  <a:cubicBezTo>
                    <a:pt x="8872" y="15110"/>
                    <a:pt x="8893" y="15120"/>
                    <a:pt x="8917" y="15124"/>
                  </a:cubicBezTo>
                  <a:cubicBezTo>
                    <a:pt x="8980" y="15134"/>
                    <a:pt x="9043" y="15141"/>
                    <a:pt x="9106" y="15145"/>
                  </a:cubicBezTo>
                  <a:cubicBezTo>
                    <a:pt x="9204" y="15145"/>
                    <a:pt x="9306" y="15162"/>
                    <a:pt x="9404" y="15190"/>
                  </a:cubicBezTo>
                  <a:cubicBezTo>
                    <a:pt x="9421" y="15197"/>
                    <a:pt x="9439" y="15204"/>
                    <a:pt x="9453" y="15208"/>
                  </a:cubicBezTo>
                  <a:cubicBezTo>
                    <a:pt x="9477" y="15216"/>
                    <a:pt x="9490" y="15220"/>
                    <a:pt x="9501" y="15220"/>
                  </a:cubicBezTo>
                  <a:cubicBezTo>
                    <a:pt x="9513" y="15220"/>
                    <a:pt x="9523" y="15214"/>
                    <a:pt x="9544" y="15201"/>
                  </a:cubicBezTo>
                  <a:cubicBezTo>
                    <a:pt x="9561" y="15190"/>
                    <a:pt x="9586" y="15183"/>
                    <a:pt x="9610" y="15180"/>
                  </a:cubicBezTo>
                  <a:cubicBezTo>
                    <a:pt x="9624" y="15180"/>
                    <a:pt x="9642" y="15183"/>
                    <a:pt x="9659" y="15187"/>
                  </a:cubicBezTo>
                  <a:cubicBezTo>
                    <a:pt x="9666" y="15187"/>
                    <a:pt x="9673" y="15190"/>
                    <a:pt x="9680" y="15194"/>
                  </a:cubicBezTo>
                  <a:cubicBezTo>
                    <a:pt x="9789" y="15236"/>
                    <a:pt x="9890" y="15393"/>
                    <a:pt x="9957" y="15533"/>
                  </a:cubicBezTo>
                  <a:cubicBezTo>
                    <a:pt x="9981" y="15586"/>
                    <a:pt x="10002" y="15642"/>
                    <a:pt x="10020" y="15701"/>
                  </a:cubicBezTo>
                  <a:cubicBezTo>
                    <a:pt x="10072" y="15897"/>
                    <a:pt x="10181" y="16181"/>
                    <a:pt x="10233" y="16254"/>
                  </a:cubicBezTo>
                  <a:lnTo>
                    <a:pt x="10275" y="16230"/>
                  </a:lnTo>
                  <a:cubicBezTo>
                    <a:pt x="10346" y="16190"/>
                    <a:pt x="10447" y="16132"/>
                    <a:pt x="10561" y="16132"/>
                  </a:cubicBezTo>
                  <a:cubicBezTo>
                    <a:pt x="10588" y="16132"/>
                    <a:pt x="10615" y="16135"/>
                    <a:pt x="10643" y="16142"/>
                  </a:cubicBezTo>
                  <a:cubicBezTo>
                    <a:pt x="10664" y="16149"/>
                    <a:pt x="10689" y="16156"/>
                    <a:pt x="10706" y="16167"/>
                  </a:cubicBezTo>
                  <a:cubicBezTo>
                    <a:pt x="10713" y="16170"/>
                    <a:pt x="10720" y="16174"/>
                    <a:pt x="10724" y="16177"/>
                  </a:cubicBezTo>
                  <a:cubicBezTo>
                    <a:pt x="10755" y="16202"/>
                    <a:pt x="10780" y="16230"/>
                    <a:pt x="10794" y="16265"/>
                  </a:cubicBezTo>
                  <a:cubicBezTo>
                    <a:pt x="10843" y="16401"/>
                    <a:pt x="10797" y="16629"/>
                    <a:pt x="10748" y="16867"/>
                  </a:cubicBezTo>
                  <a:cubicBezTo>
                    <a:pt x="10727" y="16965"/>
                    <a:pt x="10706" y="17060"/>
                    <a:pt x="10699" y="17137"/>
                  </a:cubicBezTo>
                  <a:lnTo>
                    <a:pt x="10738" y="17137"/>
                  </a:lnTo>
                  <a:cubicBezTo>
                    <a:pt x="10752" y="17136"/>
                    <a:pt x="10767" y="17136"/>
                    <a:pt x="10781" y="17136"/>
                  </a:cubicBezTo>
                  <a:cubicBezTo>
                    <a:pt x="10853" y="17136"/>
                    <a:pt x="10923" y="17143"/>
                    <a:pt x="10993" y="17158"/>
                  </a:cubicBezTo>
                  <a:lnTo>
                    <a:pt x="11000" y="17161"/>
                  </a:lnTo>
                  <a:lnTo>
                    <a:pt x="11007" y="17165"/>
                  </a:lnTo>
                  <a:lnTo>
                    <a:pt x="11014" y="17168"/>
                  </a:lnTo>
                  <a:cubicBezTo>
                    <a:pt x="11158" y="17238"/>
                    <a:pt x="11189" y="17875"/>
                    <a:pt x="11154" y="18057"/>
                  </a:cubicBezTo>
                  <a:lnTo>
                    <a:pt x="11154" y="18061"/>
                  </a:lnTo>
                  <a:cubicBezTo>
                    <a:pt x="11151" y="18071"/>
                    <a:pt x="11147" y="18078"/>
                    <a:pt x="11147" y="18085"/>
                  </a:cubicBezTo>
                  <a:cubicBezTo>
                    <a:pt x="11109" y="18180"/>
                    <a:pt x="10972" y="18243"/>
                    <a:pt x="10755" y="18341"/>
                  </a:cubicBezTo>
                  <a:cubicBezTo>
                    <a:pt x="10650" y="18379"/>
                    <a:pt x="10552" y="18428"/>
                    <a:pt x="10457" y="18484"/>
                  </a:cubicBezTo>
                  <a:cubicBezTo>
                    <a:pt x="10265" y="18611"/>
                    <a:pt x="9768" y="19076"/>
                    <a:pt x="9530" y="19461"/>
                  </a:cubicBezTo>
                  <a:cubicBezTo>
                    <a:pt x="9502" y="19503"/>
                    <a:pt x="9474" y="19549"/>
                    <a:pt x="9442" y="19591"/>
                  </a:cubicBezTo>
                  <a:cubicBezTo>
                    <a:pt x="9358" y="19703"/>
                    <a:pt x="9267" y="19808"/>
                    <a:pt x="9169" y="19909"/>
                  </a:cubicBezTo>
                  <a:lnTo>
                    <a:pt x="9155" y="19923"/>
                  </a:lnTo>
                  <a:lnTo>
                    <a:pt x="9162" y="19923"/>
                  </a:lnTo>
                  <a:lnTo>
                    <a:pt x="9173" y="19920"/>
                  </a:lnTo>
                  <a:lnTo>
                    <a:pt x="9180" y="19916"/>
                  </a:lnTo>
                  <a:lnTo>
                    <a:pt x="9197" y="19913"/>
                  </a:lnTo>
                  <a:lnTo>
                    <a:pt x="9204" y="19913"/>
                  </a:lnTo>
                  <a:lnTo>
                    <a:pt x="9222" y="19909"/>
                  </a:lnTo>
                  <a:lnTo>
                    <a:pt x="9225" y="19909"/>
                  </a:lnTo>
                  <a:cubicBezTo>
                    <a:pt x="9243" y="19907"/>
                    <a:pt x="9260" y="19904"/>
                    <a:pt x="9277" y="19904"/>
                  </a:cubicBezTo>
                  <a:cubicBezTo>
                    <a:pt x="9284" y="19904"/>
                    <a:pt x="9292" y="19905"/>
                    <a:pt x="9299" y="19906"/>
                  </a:cubicBezTo>
                  <a:lnTo>
                    <a:pt x="9341" y="19906"/>
                  </a:lnTo>
                  <a:lnTo>
                    <a:pt x="9358" y="19913"/>
                  </a:lnTo>
                  <a:lnTo>
                    <a:pt x="9376" y="19916"/>
                  </a:lnTo>
                  <a:lnTo>
                    <a:pt x="9393" y="19920"/>
                  </a:lnTo>
                  <a:lnTo>
                    <a:pt x="9411" y="19927"/>
                  </a:lnTo>
                  <a:lnTo>
                    <a:pt x="9432" y="19934"/>
                  </a:lnTo>
                  <a:lnTo>
                    <a:pt x="9449" y="19941"/>
                  </a:lnTo>
                  <a:lnTo>
                    <a:pt x="9470" y="19951"/>
                  </a:lnTo>
                  <a:lnTo>
                    <a:pt x="9488" y="19962"/>
                  </a:lnTo>
                  <a:lnTo>
                    <a:pt x="9509" y="19972"/>
                  </a:lnTo>
                  <a:lnTo>
                    <a:pt x="9530" y="19990"/>
                  </a:lnTo>
                  <a:lnTo>
                    <a:pt x="9551" y="20000"/>
                  </a:lnTo>
                  <a:lnTo>
                    <a:pt x="9572" y="20021"/>
                  </a:lnTo>
                  <a:lnTo>
                    <a:pt x="9589" y="20035"/>
                  </a:lnTo>
                  <a:cubicBezTo>
                    <a:pt x="9600" y="20042"/>
                    <a:pt x="9607" y="20053"/>
                    <a:pt x="9617" y="20063"/>
                  </a:cubicBezTo>
                  <a:lnTo>
                    <a:pt x="9631" y="20077"/>
                  </a:lnTo>
                  <a:cubicBezTo>
                    <a:pt x="9645" y="20091"/>
                    <a:pt x="9659" y="20105"/>
                    <a:pt x="9677" y="20123"/>
                  </a:cubicBezTo>
                  <a:cubicBezTo>
                    <a:pt x="9750" y="20214"/>
                    <a:pt x="9810" y="20315"/>
                    <a:pt x="9852" y="20424"/>
                  </a:cubicBezTo>
                  <a:cubicBezTo>
                    <a:pt x="9859" y="20438"/>
                    <a:pt x="9866" y="20455"/>
                    <a:pt x="9869" y="20466"/>
                  </a:cubicBezTo>
                  <a:cubicBezTo>
                    <a:pt x="9880" y="20459"/>
                    <a:pt x="9887" y="20448"/>
                    <a:pt x="9894" y="20438"/>
                  </a:cubicBezTo>
                  <a:cubicBezTo>
                    <a:pt x="9936" y="20389"/>
                    <a:pt x="9992" y="20319"/>
                    <a:pt x="10072" y="20319"/>
                  </a:cubicBezTo>
                  <a:lnTo>
                    <a:pt x="10076" y="20319"/>
                  </a:lnTo>
                  <a:cubicBezTo>
                    <a:pt x="10132" y="20319"/>
                    <a:pt x="10184" y="20354"/>
                    <a:pt x="10230" y="20424"/>
                  </a:cubicBezTo>
                  <a:cubicBezTo>
                    <a:pt x="10314" y="20539"/>
                    <a:pt x="10489" y="20648"/>
                    <a:pt x="10626" y="20732"/>
                  </a:cubicBezTo>
                  <a:cubicBezTo>
                    <a:pt x="10703" y="20774"/>
                    <a:pt x="10776" y="20827"/>
                    <a:pt x="10839" y="20886"/>
                  </a:cubicBezTo>
                  <a:cubicBezTo>
                    <a:pt x="10871" y="20914"/>
                    <a:pt x="10902" y="20935"/>
                    <a:pt x="10937" y="20956"/>
                  </a:cubicBezTo>
                  <a:cubicBezTo>
                    <a:pt x="11060" y="21033"/>
                    <a:pt x="11224" y="21138"/>
                    <a:pt x="11224" y="21359"/>
                  </a:cubicBezTo>
                  <a:cubicBezTo>
                    <a:pt x="11224" y="21404"/>
                    <a:pt x="11217" y="21460"/>
                    <a:pt x="11214" y="21523"/>
                  </a:cubicBezTo>
                  <a:cubicBezTo>
                    <a:pt x="11214" y="21541"/>
                    <a:pt x="11210" y="21558"/>
                    <a:pt x="11207" y="21576"/>
                  </a:cubicBezTo>
                  <a:lnTo>
                    <a:pt x="11207" y="21586"/>
                  </a:lnTo>
                  <a:cubicBezTo>
                    <a:pt x="11207" y="21604"/>
                    <a:pt x="11207" y="21625"/>
                    <a:pt x="11203" y="21642"/>
                  </a:cubicBezTo>
                  <a:lnTo>
                    <a:pt x="11203" y="21653"/>
                  </a:lnTo>
                  <a:cubicBezTo>
                    <a:pt x="11203" y="21674"/>
                    <a:pt x="11200" y="21695"/>
                    <a:pt x="11200" y="21716"/>
                  </a:cubicBezTo>
                  <a:lnTo>
                    <a:pt x="11200" y="21719"/>
                  </a:lnTo>
                  <a:lnTo>
                    <a:pt x="11200" y="21775"/>
                  </a:lnTo>
                  <a:lnTo>
                    <a:pt x="11200" y="21786"/>
                  </a:lnTo>
                  <a:lnTo>
                    <a:pt x="11200" y="21845"/>
                  </a:lnTo>
                  <a:lnTo>
                    <a:pt x="11200" y="21859"/>
                  </a:lnTo>
                  <a:cubicBezTo>
                    <a:pt x="11200" y="21880"/>
                    <a:pt x="11203" y="21901"/>
                    <a:pt x="11207" y="21919"/>
                  </a:cubicBezTo>
                  <a:lnTo>
                    <a:pt x="11207" y="21929"/>
                  </a:lnTo>
                  <a:cubicBezTo>
                    <a:pt x="11210" y="21947"/>
                    <a:pt x="11214" y="21964"/>
                    <a:pt x="11217" y="21985"/>
                  </a:cubicBezTo>
                  <a:lnTo>
                    <a:pt x="11217" y="21996"/>
                  </a:lnTo>
                  <a:cubicBezTo>
                    <a:pt x="11221" y="22013"/>
                    <a:pt x="11224" y="22034"/>
                    <a:pt x="11231" y="22055"/>
                  </a:cubicBezTo>
                  <a:lnTo>
                    <a:pt x="11231" y="22059"/>
                  </a:lnTo>
                  <a:cubicBezTo>
                    <a:pt x="11291" y="21992"/>
                    <a:pt x="11357" y="21933"/>
                    <a:pt x="11427" y="21884"/>
                  </a:cubicBezTo>
                  <a:cubicBezTo>
                    <a:pt x="11637" y="21733"/>
                    <a:pt x="11669" y="21632"/>
                    <a:pt x="11714" y="21488"/>
                  </a:cubicBezTo>
                  <a:cubicBezTo>
                    <a:pt x="11742" y="21397"/>
                    <a:pt x="11777" y="21310"/>
                    <a:pt x="11819" y="21226"/>
                  </a:cubicBezTo>
                  <a:cubicBezTo>
                    <a:pt x="11865" y="21142"/>
                    <a:pt x="11896" y="21047"/>
                    <a:pt x="11907" y="20953"/>
                  </a:cubicBezTo>
                  <a:cubicBezTo>
                    <a:pt x="11924" y="20795"/>
                    <a:pt x="12001" y="20648"/>
                    <a:pt x="12124" y="20543"/>
                  </a:cubicBezTo>
                  <a:cubicBezTo>
                    <a:pt x="12229" y="20441"/>
                    <a:pt x="12225" y="20368"/>
                    <a:pt x="12222" y="20280"/>
                  </a:cubicBezTo>
                  <a:cubicBezTo>
                    <a:pt x="12218" y="20172"/>
                    <a:pt x="12215" y="20049"/>
                    <a:pt x="12432" y="19948"/>
                  </a:cubicBezTo>
                  <a:cubicBezTo>
                    <a:pt x="12503" y="19915"/>
                    <a:pt x="12563" y="19898"/>
                    <a:pt x="12613" y="19898"/>
                  </a:cubicBezTo>
                  <a:cubicBezTo>
                    <a:pt x="12665" y="19898"/>
                    <a:pt x="12705" y="19916"/>
                    <a:pt x="12733" y="19951"/>
                  </a:cubicBezTo>
                  <a:cubicBezTo>
                    <a:pt x="12852" y="20105"/>
                    <a:pt x="12604" y="20445"/>
                    <a:pt x="12523" y="20546"/>
                  </a:cubicBezTo>
                  <a:cubicBezTo>
                    <a:pt x="12491" y="20589"/>
                    <a:pt x="12460" y="20624"/>
                    <a:pt x="12435" y="20659"/>
                  </a:cubicBezTo>
                  <a:lnTo>
                    <a:pt x="12470" y="20634"/>
                  </a:lnTo>
                  <a:cubicBezTo>
                    <a:pt x="12768" y="20413"/>
                    <a:pt x="12905" y="20119"/>
                    <a:pt x="13066" y="19780"/>
                  </a:cubicBezTo>
                  <a:cubicBezTo>
                    <a:pt x="13094" y="19717"/>
                    <a:pt x="13125" y="19654"/>
                    <a:pt x="13153" y="19591"/>
                  </a:cubicBezTo>
                  <a:cubicBezTo>
                    <a:pt x="13353" y="19181"/>
                    <a:pt x="13524" y="19003"/>
                    <a:pt x="13748" y="18971"/>
                  </a:cubicBezTo>
                  <a:cubicBezTo>
                    <a:pt x="13825" y="18961"/>
                    <a:pt x="13888" y="18737"/>
                    <a:pt x="13850" y="18253"/>
                  </a:cubicBezTo>
                  <a:cubicBezTo>
                    <a:pt x="13843" y="18173"/>
                    <a:pt x="13832" y="18096"/>
                    <a:pt x="13822" y="18019"/>
                  </a:cubicBezTo>
                  <a:cubicBezTo>
                    <a:pt x="13790" y="17791"/>
                    <a:pt x="13759" y="17574"/>
                    <a:pt x="13871" y="17399"/>
                  </a:cubicBezTo>
                  <a:cubicBezTo>
                    <a:pt x="13913" y="17333"/>
                    <a:pt x="13934" y="17252"/>
                    <a:pt x="13934" y="17175"/>
                  </a:cubicBezTo>
                  <a:cubicBezTo>
                    <a:pt x="13937" y="17091"/>
                    <a:pt x="13944" y="16969"/>
                    <a:pt x="14098" y="16969"/>
                  </a:cubicBezTo>
                  <a:cubicBezTo>
                    <a:pt x="14238" y="16969"/>
                    <a:pt x="14508" y="16703"/>
                    <a:pt x="14743" y="16468"/>
                  </a:cubicBezTo>
                  <a:cubicBezTo>
                    <a:pt x="15023" y="16188"/>
                    <a:pt x="15212" y="16156"/>
                    <a:pt x="15499" y="16132"/>
                  </a:cubicBezTo>
                  <a:cubicBezTo>
                    <a:pt x="15618" y="16121"/>
                    <a:pt x="15628" y="16104"/>
                    <a:pt x="15639" y="16079"/>
                  </a:cubicBezTo>
                  <a:cubicBezTo>
                    <a:pt x="15667" y="16020"/>
                    <a:pt x="15723" y="15974"/>
                    <a:pt x="15789" y="15964"/>
                  </a:cubicBezTo>
                  <a:cubicBezTo>
                    <a:pt x="15908" y="15932"/>
                    <a:pt x="16003" y="15838"/>
                    <a:pt x="16094" y="15747"/>
                  </a:cubicBezTo>
                  <a:cubicBezTo>
                    <a:pt x="16125" y="15715"/>
                    <a:pt x="16157" y="15684"/>
                    <a:pt x="16188" y="15656"/>
                  </a:cubicBezTo>
                  <a:cubicBezTo>
                    <a:pt x="16241" y="15607"/>
                    <a:pt x="16329" y="15591"/>
                    <a:pt x="16439" y="15591"/>
                  </a:cubicBezTo>
                  <a:cubicBezTo>
                    <a:pt x="16544" y="15591"/>
                    <a:pt x="16668" y="15605"/>
                    <a:pt x="16801" y="15621"/>
                  </a:cubicBezTo>
                  <a:cubicBezTo>
                    <a:pt x="16913" y="15635"/>
                    <a:pt x="17029" y="15645"/>
                    <a:pt x="17141" y="15649"/>
                  </a:cubicBezTo>
                  <a:lnTo>
                    <a:pt x="17235" y="15649"/>
                  </a:lnTo>
                  <a:cubicBezTo>
                    <a:pt x="17257" y="15649"/>
                    <a:pt x="17279" y="15649"/>
                    <a:pt x="17300" y="15649"/>
                  </a:cubicBezTo>
                  <a:cubicBezTo>
                    <a:pt x="17415" y="15649"/>
                    <a:pt x="17511" y="15646"/>
                    <a:pt x="17543" y="15614"/>
                  </a:cubicBezTo>
                  <a:cubicBezTo>
                    <a:pt x="17557" y="15596"/>
                    <a:pt x="17564" y="15579"/>
                    <a:pt x="17561" y="15558"/>
                  </a:cubicBezTo>
                  <a:cubicBezTo>
                    <a:pt x="17561" y="15337"/>
                    <a:pt x="17722" y="15162"/>
                    <a:pt x="17928" y="15162"/>
                  </a:cubicBezTo>
                  <a:cubicBezTo>
                    <a:pt x="18051" y="15162"/>
                    <a:pt x="18103" y="15155"/>
                    <a:pt x="18103" y="14938"/>
                  </a:cubicBezTo>
                  <a:cubicBezTo>
                    <a:pt x="18103" y="14686"/>
                    <a:pt x="18180" y="14515"/>
                    <a:pt x="18348" y="14389"/>
                  </a:cubicBezTo>
                  <a:cubicBezTo>
                    <a:pt x="18443" y="14318"/>
                    <a:pt x="18481" y="14168"/>
                    <a:pt x="18513" y="14031"/>
                  </a:cubicBezTo>
                  <a:cubicBezTo>
                    <a:pt x="18523" y="13989"/>
                    <a:pt x="18530" y="13951"/>
                    <a:pt x="18544" y="13912"/>
                  </a:cubicBezTo>
                  <a:cubicBezTo>
                    <a:pt x="18562" y="13842"/>
                    <a:pt x="18614" y="13790"/>
                    <a:pt x="18681" y="13765"/>
                  </a:cubicBezTo>
                  <a:cubicBezTo>
                    <a:pt x="18726" y="13741"/>
                    <a:pt x="18747" y="13730"/>
                    <a:pt x="18747" y="13639"/>
                  </a:cubicBezTo>
                  <a:cubicBezTo>
                    <a:pt x="18751" y="13510"/>
                    <a:pt x="18768" y="13384"/>
                    <a:pt x="18793" y="13258"/>
                  </a:cubicBezTo>
                  <a:cubicBezTo>
                    <a:pt x="18814" y="13163"/>
                    <a:pt x="18828" y="13069"/>
                    <a:pt x="18832" y="12974"/>
                  </a:cubicBezTo>
                  <a:cubicBezTo>
                    <a:pt x="18832" y="12827"/>
                    <a:pt x="18933" y="12775"/>
                    <a:pt x="19007" y="12733"/>
                  </a:cubicBezTo>
                  <a:cubicBezTo>
                    <a:pt x="19052" y="12715"/>
                    <a:pt x="19091" y="12684"/>
                    <a:pt x="19122" y="12645"/>
                  </a:cubicBezTo>
                  <a:cubicBezTo>
                    <a:pt x="19143" y="12610"/>
                    <a:pt x="19140" y="12568"/>
                    <a:pt x="19129" y="12484"/>
                  </a:cubicBezTo>
                  <a:cubicBezTo>
                    <a:pt x="19101" y="12316"/>
                    <a:pt x="19115" y="12141"/>
                    <a:pt x="19175" y="11980"/>
                  </a:cubicBezTo>
                  <a:cubicBezTo>
                    <a:pt x="19259" y="11742"/>
                    <a:pt x="19231" y="11507"/>
                    <a:pt x="19203" y="11280"/>
                  </a:cubicBezTo>
                  <a:cubicBezTo>
                    <a:pt x="19185" y="11164"/>
                    <a:pt x="19175" y="11049"/>
                    <a:pt x="19171" y="10933"/>
                  </a:cubicBezTo>
                  <a:cubicBezTo>
                    <a:pt x="19171" y="10562"/>
                    <a:pt x="19171" y="10212"/>
                    <a:pt x="19315" y="10082"/>
                  </a:cubicBezTo>
                  <a:cubicBezTo>
                    <a:pt x="19353" y="10047"/>
                    <a:pt x="19360" y="10026"/>
                    <a:pt x="19360" y="10023"/>
                  </a:cubicBezTo>
                  <a:cubicBezTo>
                    <a:pt x="19357" y="10019"/>
                    <a:pt x="19357" y="10005"/>
                    <a:pt x="19290" y="9974"/>
                  </a:cubicBezTo>
                  <a:cubicBezTo>
                    <a:pt x="19227" y="9946"/>
                    <a:pt x="19199" y="9872"/>
                    <a:pt x="19227" y="9809"/>
                  </a:cubicBezTo>
                  <a:cubicBezTo>
                    <a:pt x="19254" y="9737"/>
                    <a:pt x="19323" y="9690"/>
                    <a:pt x="19400" y="9690"/>
                  </a:cubicBezTo>
                  <a:cubicBezTo>
                    <a:pt x="19412" y="9690"/>
                    <a:pt x="19425" y="9692"/>
                    <a:pt x="19437" y="9694"/>
                  </a:cubicBezTo>
                  <a:cubicBezTo>
                    <a:pt x="19476" y="9708"/>
                    <a:pt x="19511" y="9732"/>
                    <a:pt x="19542" y="9760"/>
                  </a:cubicBezTo>
                  <a:cubicBezTo>
                    <a:pt x="19594" y="9803"/>
                    <a:pt x="19630" y="9828"/>
                    <a:pt x="19667" y="9828"/>
                  </a:cubicBezTo>
                  <a:cubicBezTo>
                    <a:pt x="19685" y="9828"/>
                    <a:pt x="19704" y="9822"/>
                    <a:pt x="19724" y="9809"/>
                  </a:cubicBezTo>
                  <a:cubicBezTo>
                    <a:pt x="19843" y="9736"/>
                    <a:pt x="19980" y="9386"/>
                    <a:pt x="20088" y="9106"/>
                  </a:cubicBezTo>
                  <a:lnTo>
                    <a:pt x="20134" y="8994"/>
                  </a:lnTo>
                  <a:cubicBezTo>
                    <a:pt x="20249" y="8696"/>
                    <a:pt x="20435" y="8637"/>
                    <a:pt x="20585" y="8591"/>
                  </a:cubicBezTo>
                  <a:cubicBezTo>
                    <a:pt x="20620" y="8581"/>
                    <a:pt x="20655" y="8570"/>
                    <a:pt x="20690" y="8556"/>
                  </a:cubicBezTo>
                  <a:cubicBezTo>
                    <a:pt x="20820" y="8500"/>
                    <a:pt x="21181" y="8126"/>
                    <a:pt x="21419" y="7513"/>
                  </a:cubicBezTo>
                  <a:cubicBezTo>
                    <a:pt x="21601" y="7040"/>
                    <a:pt x="21471" y="6571"/>
                    <a:pt x="21366" y="6193"/>
                  </a:cubicBezTo>
                  <a:cubicBezTo>
                    <a:pt x="21345" y="6113"/>
                    <a:pt x="21324" y="6035"/>
                    <a:pt x="21307" y="5965"/>
                  </a:cubicBezTo>
                  <a:cubicBezTo>
                    <a:pt x="21250" y="5726"/>
                    <a:pt x="21198" y="5684"/>
                    <a:pt x="21091" y="5684"/>
                  </a:cubicBezTo>
                  <a:cubicBezTo>
                    <a:pt x="21065" y="5684"/>
                    <a:pt x="21035" y="5686"/>
                    <a:pt x="21002" y="5689"/>
                  </a:cubicBezTo>
                  <a:cubicBezTo>
                    <a:pt x="20971" y="5692"/>
                    <a:pt x="20939" y="5696"/>
                    <a:pt x="20901" y="5699"/>
                  </a:cubicBezTo>
                  <a:cubicBezTo>
                    <a:pt x="20883" y="5700"/>
                    <a:pt x="20866" y="5701"/>
                    <a:pt x="20849" y="5701"/>
                  </a:cubicBezTo>
                  <a:cubicBezTo>
                    <a:pt x="20427" y="5701"/>
                    <a:pt x="19986" y="5456"/>
                    <a:pt x="19539" y="4975"/>
                  </a:cubicBezTo>
                  <a:cubicBezTo>
                    <a:pt x="19146" y="4547"/>
                    <a:pt x="18764" y="4431"/>
                    <a:pt x="18442" y="4431"/>
                  </a:cubicBezTo>
                  <a:cubicBezTo>
                    <a:pt x="18279" y="4431"/>
                    <a:pt x="18131" y="4461"/>
                    <a:pt x="18005" y="4495"/>
                  </a:cubicBezTo>
                  <a:cubicBezTo>
                    <a:pt x="17940" y="4513"/>
                    <a:pt x="17874" y="4520"/>
                    <a:pt x="17809" y="4520"/>
                  </a:cubicBezTo>
                  <a:cubicBezTo>
                    <a:pt x="17576" y="4520"/>
                    <a:pt x="17351" y="4423"/>
                    <a:pt x="17165" y="4341"/>
                  </a:cubicBezTo>
                  <a:cubicBezTo>
                    <a:pt x="17078" y="4303"/>
                    <a:pt x="16987" y="4268"/>
                    <a:pt x="16892" y="4243"/>
                  </a:cubicBezTo>
                  <a:cubicBezTo>
                    <a:pt x="16875" y="4239"/>
                    <a:pt x="16858" y="4237"/>
                    <a:pt x="16840" y="4237"/>
                  </a:cubicBezTo>
                  <a:cubicBezTo>
                    <a:pt x="16712" y="4237"/>
                    <a:pt x="16578" y="4343"/>
                    <a:pt x="16454" y="4436"/>
                  </a:cubicBezTo>
                  <a:cubicBezTo>
                    <a:pt x="16384" y="4499"/>
                    <a:pt x="16304" y="4551"/>
                    <a:pt x="16216" y="4590"/>
                  </a:cubicBezTo>
                  <a:cubicBezTo>
                    <a:pt x="16192" y="4600"/>
                    <a:pt x="16171" y="4604"/>
                    <a:pt x="16152" y="4604"/>
                  </a:cubicBezTo>
                  <a:cubicBezTo>
                    <a:pt x="16124" y="4604"/>
                    <a:pt x="16102" y="4594"/>
                    <a:pt x="16083" y="4576"/>
                  </a:cubicBezTo>
                  <a:cubicBezTo>
                    <a:pt x="16034" y="4520"/>
                    <a:pt x="16069" y="4443"/>
                    <a:pt x="16132" y="4310"/>
                  </a:cubicBezTo>
                  <a:cubicBezTo>
                    <a:pt x="16174" y="4212"/>
                    <a:pt x="16230" y="4089"/>
                    <a:pt x="16237" y="4002"/>
                  </a:cubicBezTo>
                  <a:cubicBezTo>
                    <a:pt x="16237" y="3949"/>
                    <a:pt x="16157" y="3746"/>
                    <a:pt x="14991" y="3291"/>
                  </a:cubicBezTo>
                  <a:cubicBezTo>
                    <a:pt x="14809" y="3219"/>
                    <a:pt x="14657" y="3183"/>
                    <a:pt x="14543" y="3183"/>
                  </a:cubicBezTo>
                  <a:cubicBezTo>
                    <a:pt x="14473" y="3183"/>
                    <a:pt x="14416" y="3196"/>
                    <a:pt x="14375" y="3224"/>
                  </a:cubicBezTo>
                  <a:cubicBezTo>
                    <a:pt x="14312" y="3266"/>
                    <a:pt x="14280" y="3350"/>
                    <a:pt x="14280" y="3473"/>
                  </a:cubicBezTo>
                  <a:cubicBezTo>
                    <a:pt x="14280" y="3546"/>
                    <a:pt x="14273" y="3623"/>
                    <a:pt x="14221" y="3658"/>
                  </a:cubicBezTo>
                  <a:cubicBezTo>
                    <a:pt x="14200" y="3675"/>
                    <a:pt x="14179" y="3680"/>
                    <a:pt x="14158" y="3680"/>
                  </a:cubicBezTo>
                  <a:cubicBezTo>
                    <a:pt x="14129" y="3680"/>
                    <a:pt x="14102" y="3670"/>
                    <a:pt x="14077" y="3662"/>
                  </a:cubicBezTo>
                  <a:cubicBezTo>
                    <a:pt x="14052" y="3654"/>
                    <a:pt x="14029" y="3646"/>
                    <a:pt x="14008" y="3646"/>
                  </a:cubicBezTo>
                  <a:cubicBezTo>
                    <a:pt x="13967" y="3646"/>
                    <a:pt x="13930" y="3673"/>
                    <a:pt x="13888" y="3767"/>
                  </a:cubicBezTo>
                  <a:cubicBezTo>
                    <a:pt x="13791" y="3983"/>
                    <a:pt x="13656" y="4006"/>
                    <a:pt x="13595" y="4006"/>
                  </a:cubicBezTo>
                  <a:cubicBezTo>
                    <a:pt x="13588" y="4006"/>
                    <a:pt x="13582" y="4005"/>
                    <a:pt x="13577" y="4005"/>
                  </a:cubicBezTo>
                  <a:cubicBezTo>
                    <a:pt x="13500" y="3998"/>
                    <a:pt x="13437" y="3949"/>
                    <a:pt x="13419" y="3875"/>
                  </a:cubicBezTo>
                  <a:cubicBezTo>
                    <a:pt x="13405" y="3805"/>
                    <a:pt x="13440" y="3739"/>
                    <a:pt x="13517" y="3693"/>
                  </a:cubicBezTo>
                  <a:cubicBezTo>
                    <a:pt x="13696" y="3588"/>
                    <a:pt x="13885" y="3333"/>
                    <a:pt x="13958" y="3102"/>
                  </a:cubicBezTo>
                  <a:cubicBezTo>
                    <a:pt x="13965" y="3088"/>
                    <a:pt x="13955" y="3070"/>
                    <a:pt x="13934" y="3049"/>
                  </a:cubicBezTo>
                  <a:cubicBezTo>
                    <a:pt x="13813" y="2936"/>
                    <a:pt x="13454" y="2855"/>
                    <a:pt x="13184" y="2855"/>
                  </a:cubicBezTo>
                  <a:cubicBezTo>
                    <a:pt x="13088" y="2855"/>
                    <a:pt x="13002" y="2865"/>
                    <a:pt x="12943" y="2888"/>
                  </a:cubicBezTo>
                  <a:cubicBezTo>
                    <a:pt x="12831" y="2934"/>
                    <a:pt x="12807" y="3028"/>
                    <a:pt x="12782" y="3151"/>
                  </a:cubicBezTo>
                  <a:cubicBezTo>
                    <a:pt x="12768" y="3228"/>
                    <a:pt x="12758" y="3301"/>
                    <a:pt x="12691" y="3333"/>
                  </a:cubicBezTo>
                  <a:cubicBezTo>
                    <a:pt x="12672" y="3339"/>
                    <a:pt x="12653" y="3342"/>
                    <a:pt x="12634" y="3342"/>
                  </a:cubicBezTo>
                  <a:cubicBezTo>
                    <a:pt x="12599" y="3342"/>
                    <a:pt x="12565" y="3332"/>
                    <a:pt x="12533" y="3312"/>
                  </a:cubicBezTo>
                  <a:cubicBezTo>
                    <a:pt x="12414" y="3252"/>
                    <a:pt x="12358" y="3116"/>
                    <a:pt x="12400" y="2990"/>
                  </a:cubicBezTo>
                  <a:cubicBezTo>
                    <a:pt x="12438" y="2865"/>
                    <a:pt x="12559" y="2737"/>
                    <a:pt x="12699" y="2737"/>
                  </a:cubicBezTo>
                  <a:cubicBezTo>
                    <a:pt x="12705" y="2737"/>
                    <a:pt x="12710" y="2737"/>
                    <a:pt x="12716" y="2738"/>
                  </a:cubicBezTo>
                  <a:cubicBezTo>
                    <a:pt x="12717" y="2738"/>
                    <a:pt x="12719" y="2738"/>
                    <a:pt x="12721" y="2738"/>
                  </a:cubicBezTo>
                  <a:cubicBezTo>
                    <a:pt x="12772" y="2738"/>
                    <a:pt x="12932" y="2682"/>
                    <a:pt x="13199" y="2097"/>
                  </a:cubicBezTo>
                  <a:cubicBezTo>
                    <a:pt x="13258" y="1968"/>
                    <a:pt x="13202" y="1915"/>
                    <a:pt x="13017" y="1792"/>
                  </a:cubicBezTo>
                  <a:cubicBezTo>
                    <a:pt x="12922" y="1733"/>
                    <a:pt x="12838" y="1663"/>
                    <a:pt x="12761" y="1586"/>
                  </a:cubicBezTo>
                  <a:cubicBezTo>
                    <a:pt x="12646" y="1456"/>
                    <a:pt x="12600" y="1229"/>
                    <a:pt x="12555" y="1008"/>
                  </a:cubicBezTo>
                  <a:cubicBezTo>
                    <a:pt x="12523" y="840"/>
                    <a:pt x="12484" y="655"/>
                    <a:pt x="12421" y="578"/>
                  </a:cubicBezTo>
                  <a:lnTo>
                    <a:pt x="12418" y="581"/>
                  </a:lnTo>
                  <a:lnTo>
                    <a:pt x="12393" y="606"/>
                  </a:lnTo>
                  <a:lnTo>
                    <a:pt x="12372" y="630"/>
                  </a:lnTo>
                  <a:lnTo>
                    <a:pt x="12348" y="655"/>
                  </a:lnTo>
                  <a:lnTo>
                    <a:pt x="12323" y="679"/>
                  </a:lnTo>
                  <a:lnTo>
                    <a:pt x="12302" y="704"/>
                  </a:lnTo>
                  <a:lnTo>
                    <a:pt x="12278" y="732"/>
                  </a:lnTo>
                  <a:lnTo>
                    <a:pt x="12257" y="756"/>
                  </a:lnTo>
                  <a:lnTo>
                    <a:pt x="12229" y="784"/>
                  </a:lnTo>
                  <a:lnTo>
                    <a:pt x="12208" y="809"/>
                  </a:lnTo>
                  <a:lnTo>
                    <a:pt x="12183" y="837"/>
                  </a:lnTo>
                  <a:lnTo>
                    <a:pt x="12162" y="861"/>
                  </a:lnTo>
                  <a:lnTo>
                    <a:pt x="12138" y="893"/>
                  </a:lnTo>
                  <a:lnTo>
                    <a:pt x="12120" y="917"/>
                  </a:lnTo>
                  <a:lnTo>
                    <a:pt x="12096" y="945"/>
                  </a:lnTo>
                  <a:lnTo>
                    <a:pt x="12075" y="973"/>
                  </a:lnTo>
                  <a:lnTo>
                    <a:pt x="12054" y="1001"/>
                  </a:lnTo>
                  <a:lnTo>
                    <a:pt x="12036" y="1026"/>
                  </a:lnTo>
                  <a:lnTo>
                    <a:pt x="12015" y="1057"/>
                  </a:lnTo>
                  <a:lnTo>
                    <a:pt x="11998" y="1082"/>
                  </a:lnTo>
                  <a:lnTo>
                    <a:pt x="11977" y="1110"/>
                  </a:lnTo>
                  <a:lnTo>
                    <a:pt x="11959" y="1134"/>
                  </a:lnTo>
                  <a:lnTo>
                    <a:pt x="11942" y="1162"/>
                  </a:lnTo>
                  <a:lnTo>
                    <a:pt x="11928" y="1187"/>
                  </a:lnTo>
                  <a:lnTo>
                    <a:pt x="11910" y="1215"/>
                  </a:lnTo>
                  <a:lnTo>
                    <a:pt x="11900" y="1239"/>
                  </a:lnTo>
                  <a:cubicBezTo>
                    <a:pt x="11893" y="1250"/>
                    <a:pt x="11889" y="1257"/>
                    <a:pt x="11882" y="1267"/>
                  </a:cubicBezTo>
                  <a:lnTo>
                    <a:pt x="11872" y="1288"/>
                  </a:lnTo>
                  <a:cubicBezTo>
                    <a:pt x="11868" y="1299"/>
                    <a:pt x="11861" y="1309"/>
                    <a:pt x="11858" y="1320"/>
                  </a:cubicBezTo>
                  <a:lnTo>
                    <a:pt x="11851" y="1337"/>
                  </a:lnTo>
                  <a:cubicBezTo>
                    <a:pt x="11844" y="1351"/>
                    <a:pt x="11840" y="1369"/>
                    <a:pt x="11833" y="1383"/>
                  </a:cubicBezTo>
                  <a:cubicBezTo>
                    <a:pt x="11750" y="1639"/>
                    <a:pt x="11626" y="1645"/>
                    <a:pt x="11493" y="1645"/>
                  </a:cubicBezTo>
                  <a:cubicBezTo>
                    <a:pt x="11487" y="1645"/>
                    <a:pt x="11480" y="1645"/>
                    <a:pt x="11473" y="1645"/>
                  </a:cubicBezTo>
                  <a:lnTo>
                    <a:pt x="11417" y="1645"/>
                  </a:lnTo>
                  <a:cubicBezTo>
                    <a:pt x="11347" y="1645"/>
                    <a:pt x="11280" y="1652"/>
                    <a:pt x="11217" y="1673"/>
                  </a:cubicBezTo>
                  <a:cubicBezTo>
                    <a:pt x="11196" y="1680"/>
                    <a:pt x="11179" y="1684"/>
                    <a:pt x="11161" y="1691"/>
                  </a:cubicBezTo>
                  <a:lnTo>
                    <a:pt x="11151" y="1691"/>
                  </a:lnTo>
                  <a:cubicBezTo>
                    <a:pt x="11133" y="1694"/>
                    <a:pt x="11119" y="1698"/>
                    <a:pt x="11105" y="1701"/>
                  </a:cubicBezTo>
                  <a:lnTo>
                    <a:pt x="11095" y="1701"/>
                  </a:lnTo>
                  <a:cubicBezTo>
                    <a:pt x="11081" y="1705"/>
                    <a:pt x="11067" y="1705"/>
                    <a:pt x="11049" y="1705"/>
                  </a:cubicBezTo>
                  <a:lnTo>
                    <a:pt x="10990" y="1705"/>
                  </a:lnTo>
                  <a:cubicBezTo>
                    <a:pt x="10895" y="1705"/>
                    <a:pt x="10804" y="1673"/>
                    <a:pt x="10727" y="1614"/>
                  </a:cubicBezTo>
                  <a:lnTo>
                    <a:pt x="10724" y="1621"/>
                  </a:lnTo>
                  <a:lnTo>
                    <a:pt x="10682" y="1568"/>
                  </a:lnTo>
                  <a:cubicBezTo>
                    <a:pt x="10671" y="1558"/>
                    <a:pt x="10661" y="1547"/>
                    <a:pt x="10650" y="1537"/>
                  </a:cubicBezTo>
                  <a:lnTo>
                    <a:pt x="10636" y="1516"/>
                  </a:lnTo>
                  <a:cubicBezTo>
                    <a:pt x="10626" y="1505"/>
                    <a:pt x="10619" y="1491"/>
                    <a:pt x="10608" y="1481"/>
                  </a:cubicBezTo>
                  <a:cubicBezTo>
                    <a:pt x="10595" y="1458"/>
                    <a:pt x="10558" y="1451"/>
                    <a:pt x="10511" y="1451"/>
                  </a:cubicBezTo>
                  <a:cubicBezTo>
                    <a:pt x="10457" y="1451"/>
                    <a:pt x="10388" y="1461"/>
                    <a:pt x="10328" y="1470"/>
                  </a:cubicBezTo>
                  <a:cubicBezTo>
                    <a:pt x="10252" y="1485"/>
                    <a:pt x="10174" y="1492"/>
                    <a:pt x="10097" y="1492"/>
                  </a:cubicBezTo>
                  <a:cubicBezTo>
                    <a:pt x="10082" y="1492"/>
                    <a:pt x="10067" y="1492"/>
                    <a:pt x="10051" y="1491"/>
                  </a:cubicBezTo>
                  <a:cubicBezTo>
                    <a:pt x="10045" y="1491"/>
                    <a:pt x="10039" y="1491"/>
                    <a:pt x="10034" y="1491"/>
                  </a:cubicBezTo>
                  <a:cubicBezTo>
                    <a:pt x="10000" y="1491"/>
                    <a:pt x="9990" y="1506"/>
                    <a:pt x="9978" y="1600"/>
                  </a:cubicBezTo>
                  <a:cubicBezTo>
                    <a:pt x="9967" y="1673"/>
                    <a:pt x="9953" y="1778"/>
                    <a:pt x="9859" y="1831"/>
                  </a:cubicBezTo>
                  <a:cubicBezTo>
                    <a:pt x="9848" y="1834"/>
                    <a:pt x="9838" y="1838"/>
                    <a:pt x="9827" y="1841"/>
                  </a:cubicBezTo>
                  <a:lnTo>
                    <a:pt x="9817" y="1845"/>
                  </a:lnTo>
                  <a:lnTo>
                    <a:pt x="9796" y="1852"/>
                  </a:lnTo>
                  <a:lnTo>
                    <a:pt x="9754" y="1852"/>
                  </a:lnTo>
                  <a:cubicBezTo>
                    <a:pt x="9733" y="1852"/>
                    <a:pt x="9715" y="1848"/>
                    <a:pt x="9698" y="1848"/>
                  </a:cubicBezTo>
                  <a:lnTo>
                    <a:pt x="9684" y="1848"/>
                  </a:lnTo>
                  <a:lnTo>
                    <a:pt x="9687" y="1855"/>
                  </a:lnTo>
                  <a:lnTo>
                    <a:pt x="9568" y="1824"/>
                  </a:lnTo>
                  <a:lnTo>
                    <a:pt x="9516" y="1810"/>
                  </a:lnTo>
                  <a:cubicBezTo>
                    <a:pt x="9440" y="1792"/>
                    <a:pt x="9358" y="1771"/>
                    <a:pt x="9298" y="1771"/>
                  </a:cubicBezTo>
                  <a:cubicBezTo>
                    <a:pt x="9263" y="1771"/>
                    <a:pt x="9235" y="1778"/>
                    <a:pt x="9218" y="1796"/>
                  </a:cubicBezTo>
                  <a:cubicBezTo>
                    <a:pt x="9170" y="1857"/>
                    <a:pt x="9099" y="1891"/>
                    <a:pt x="9022" y="1891"/>
                  </a:cubicBezTo>
                  <a:cubicBezTo>
                    <a:pt x="9015" y="1891"/>
                    <a:pt x="9008" y="1891"/>
                    <a:pt x="9001" y="1891"/>
                  </a:cubicBezTo>
                  <a:cubicBezTo>
                    <a:pt x="8963" y="1891"/>
                    <a:pt x="8963" y="1891"/>
                    <a:pt x="8952" y="1915"/>
                  </a:cubicBezTo>
                  <a:cubicBezTo>
                    <a:pt x="8896" y="2024"/>
                    <a:pt x="8777" y="2031"/>
                    <a:pt x="8690" y="2038"/>
                  </a:cubicBezTo>
                  <a:cubicBezTo>
                    <a:pt x="8651" y="2041"/>
                    <a:pt x="8592" y="2045"/>
                    <a:pt x="8581" y="2059"/>
                  </a:cubicBezTo>
                  <a:cubicBezTo>
                    <a:pt x="8532" y="2115"/>
                    <a:pt x="8462" y="2143"/>
                    <a:pt x="8388" y="2143"/>
                  </a:cubicBezTo>
                  <a:lnTo>
                    <a:pt x="8315" y="2143"/>
                  </a:lnTo>
                  <a:lnTo>
                    <a:pt x="8301" y="2139"/>
                  </a:lnTo>
                  <a:lnTo>
                    <a:pt x="8290" y="2139"/>
                  </a:lnTo>
                  <a:lnTo>
                    <a:pt x="8276" y="2136"/>
                  </a:lnTo>
                  <a:lnTo>
                    <a:pt x="8262" y="2132"/>
                  </a:lnTo>
                  <a:lnTo>
                    <a:pt x="8248" y="2125"/>
                  </a:lnTo>
                  <a:lnTo>
                    <a:pt x="8234" y="2122"/>
                  </a:lnTo>
                  <a:lnTo>
                    <a:pt x="8220" y="2115"/>
                  </a:lnTo>
                  <a:lnTo>
                    <a:pt x="8206" y="2111"/>
                  </a:lnTo>
                  <a:lnTo>
                    <a:pt x="8192" y="2104"/>
                  </a:lnTo>
                  <a:lnTo>
                    <a:pt x="8175" y="2097"/>
                  </a:lnTo>
                  <a:lnTo>
                    <a:pt x="8161" y="2090"/>
                  </a:lnTo>
                  <a:lnTo>
                    <a:pt x="8143" y="2080"/>
                  </a:lnTo>
                  <a:lnTo>
                    <a:pt x="8129" y="2069"/>
                  </a:lnTo>
                  <a:lnTo>
                    <a:pt x="8108" y="2059"/>
                  </a:lnTo>
                  <a:lnTo>
                    <a:pt x="8094" y="2048"/>
                  </a:lnTo>
                  <a:lnTo>
                    <a:pt x="8077" y="2038"/>
                  </a:lnTo>
                  <a:lnTo>
                    <a:pt x="8059" y="2024"/>
                  </a:lnTo>
                  <a:lnTo>
                    <a:pt x="8042" y="2010"/>
                  </a:lnTo>
                  <a:lnTo>
                    <a:pt x="8024" y="1996"/>
                  </a:lnTo>
                  <a:lnTo>
                    <a:pt x="8003" y="1982"/>
                  </a:lnTo>
                  <a:lnTo>
                    <a:pt x="7986" y="1961"/>
                  </a:lnTo>
                  <a:lnTo>
                    <a:pt x="7968" y="1947"/>
                  </a:lnTo>
                  <a:lnTo>
                    <a:pt x="7944" y="1922"/>
                  </a:lnTo>
                  <a:lnTo>
                    <a:pt x="7930" y="1908"/>
                  </a:lnTo>
                  <a:cubicBezTo>
                    <a:pt x="7916" y="1898"/>
                    <a:pt x="7905" y="1883"/>
                    <a:pt x="7891" y="1869"/>
                  </a:cubicBezTo>
                  <a:cubicBezTo>
                    <a:pt x="7688" y="1642"/>
                    <a:pt x="7639" y="1330"/>
                    <a:pt x="7660" y="1113"/>
                  </a:cubicBezTo>
                  <a:cubicBezTo>
                    <a:pt x="7674" y="963"/>
                    <a:pt x="7720" y="851"/>
                    <a:pt x="7786" y="802"/>
                  </a:cubicBezTo>
                  <a:cubicBezTo>
                    <a:pt x="7839" y="756"/>
                    <a:pt x="7863" y="683"/>
                    <a:pt x="7849" y="613"/>
                  </a:cubicBezTo>
                  <a:cubicBezTo>
                    <a:pt x="7846" y="546"/>
                    <a:pt x="7807" y="487"/>
                    <a:pt x="7748" y="455"/>
                  </a:cubicBezTo>
                  <a:cubicBezTo>
                    <a:pt x="7629" y="403"/>
                    <a:pt x="7622" y="273"/>
                    <a:pt x="7615" y="172"/>
                  </a:cubicBezTo>
                  <a:cubicBezTo>
                    <a:pt x="7608" y="46"/>
                    <a:pt x="7597" y="11"/>
                    <a:pt x="753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5551;p53">
              <a:extLst>
                <a:ext uri="{FF2B5EF4-FFF2-40B4-BE49-F238E27FC236}">
                  <a16:creationId xmlns:a16="http://schemas.microsoft.com/office/drawing/2014/main" id="{41B2A784-E452-40A1-9848-D85DDDFE9560}"/>
                </a:ext>
              </a:extLst>
            </p:cNvPr>
            <p:cNvSpPr/>
            <p:nvPr/>
          </p:nvSpPr>
          <p:spPr>
            <a:xfrm>
              <a:off x="1610849" y="2278130"/>
              <a:ext cx="35193" cy="37406"/>
            </a:xfrm>
            <a:custGeom>
              <a:avLst/>
              <a:gdLst/>
              <a:ahLst/>
              <a:cxnLst/>
              <a:rect l="l" t="t" r="r" b="b"/>
              <a:pathLst>
                <a:path w="2592" h="2755" extrusionOk="0">
                  <a:moveTo>
                    <a:pt x="725" y="1"/>
                  </a:moveTo>
                  <a:cubicBezTo>
                    <a:pt x="692" y="1"/>
                    <a:pt x="659" y="8"/>
                    <a:pt x="627" y="22"/>
                  </a:cubicBezTo>
                  <a:cubicBezTo>
                    <a:pt x="617" y="25"/>
                    <a:pt x="603" y="29"/>
                    <a:pt x="592" y="32"/>
                  </a:cubicBezTo>
                  <a:lnTo>
                    <a:pt x="575" y="36"/>
                  </a:lnTo>
                  <a:cubicBezTo>
                    <a:pt x="568" y="36"/>
                    <a:pt x="557" y="39"/>
                    <a:pt x="547" y="39"/>
                  </a:cubicBezTo>
                  <a:lnTo>
                    <a:pt x="466" y="39"/>
                  </a:lnTo>
                  <a:cubicBezTo>
                    <a:pt x="417" y="92"/>
                    <a:pt x="375" y="155"/>
                    <a:pt x="347" y="221"/>
                  </a:cubicBezTo>
                  <a:lnTo>
                    <a:pt x="347" y="225"/>
                  </a:lnTo>
                  <a:cubicBezTo>
                    <a:pt x="344" y="232"/>
                    <a:pt x="344" y="242"/>
                    <a:pt x="340" y="249"/>
                  </a:cubicBezTo>
                  <a:lnTo>
                    <a:pt x="340" y="256"/>
                  </a:lnTo>
                  <a:cubicBezTo>
                    <a:pt x="340" y="263"/>
                    <a:pt x="337" y="270"/>
                    <a:pt x="337" y="281"/>
                  </a:cubicBezTo>
                  <a:lnTo>
                    <a:pt x="337" y="323"/>
                  </a:lnTo>
                  <a:cubicBezTo>
                    <a:pt x="326" y="428"/>
                    <a:pt x="302" y="529"/>
                    <a:pt x="267" y="628"/>
                  </a:cubicBezTo>
                  <a:lnTo>
                    <a:pt x="249" y="691"/>
                  </a:lnTo>
                  <a:cubicBezTo>
                    <a:pt x="235" y="733"/>
                    <a:pt x="225" y="778"/>
                    <a:pt x="211" y="820"/>
                  </a:cubicBezTo>
                  <a:cubicBezTo>
                    <a:pt x="179" y="950"/>
                    <a:pt x="158" y="1083"/>
                    <a:pt x="155" y="1216"/>
                  </a:cubicBezTo>
                  <a:cubicBezTo>
                    <a:pt x="155" y="1331"/>
                    <a:pt x="137" y="1447"/>
                    <a:pt x="106" y="1559"/>
                  </a:cubicBezTo>
                  <a:cubicBezTo>
                    <a:pt x="92" y="1594"/>
                    <a:pt x="81" y="1622"/>
                    <a:pt x="71" y="1646"/>
                  </a:cubicBezTo>
                  <a:cubicBezTo>
                    <a:pt x="29" y="1734"/>
                    <a:pt x="8" y="1832"/>
                    <a:pt x="8" y="1926"/>
                  </a:cubicBezTo>
                  <a:cubicBezTo>
                    <a:pt x="1" y="2143"/>
                    <a:pt x="43" y="2161"/>
                    <a:pt x="81" y="2171"/>
                  </a:cubicBezTo>
                  <a:cubicBezTo>
                    <a:pt x="106" y="2178"/>
                    <a:pt x="127" y="2192"/>
                    <a:pt x="148" y="2210"/>
                  </a:cubicBezTo>
                  <a:cubicBezTo>
                    <a:pt x="155" y="2217"/>
                    <a:pt x="158" y="2224"/>
                    <a:pt x="162" y="2227"/>
                  </a:cubicBezTo>
                  <a:cubicBezTo>
                    <a:pt x="162" y="2227"/>
                    <a:pt x="162" y="2234"/>
                    <a:pt x="165" y="2234"/>
                  </a:cubicBezTo>
                  <a:cubicBezTo>
                    <a:pt x="169" y="2241"/>
                    <a:pt x="169" y="2245"/>
                    <a:pt x="172" y="2252"/>
                  </a:cubicBezTo>
                  <a:lnTo>
                    <a:pt x="172" y="2259"/>
                  </a:lnTo>
                  <a:cubicBezTo>
                    <a:pt x="172" y="2266"/>
                    <a:pt x="172" y="2273"/>
                    <a:pt x="172" y="2276"/>
                  </a:cubicBezTo>
                  <a:lnTo>
                    <a:pt x="172" y="2290"/>
                  </a:lnTo>
                  <a:lnTo>
                    <a:pt x="172" y="2308"/>
                  </a:lnTo>
                  <a:lnTo>
                    <a:pt x="172" y="2322"/>
                  </a:lnTo>
                  <a:cubicBezTo>
                    <a:pt x="172" y="2329"/>
                    <a:pt x="172" y="2336"/>
                    <a:pt x="172" y="2343"/>
                  </a:cubicBezTo>
                  <a:cubicBezTo>
                    <a:pt x="169" y="2350"/>
                    <a:pt x="169" y="2357"/>
                    <a:pt x="169" y="2360"/>
                  </a:cubicBezTo>
                  <a:cubicBezTo>
                    <a:pt x="165" y="2367"/>
                    <a:pt x="165" y="2378"/>
                    <a:pt x="162" y="2385"/>
                  </a:cubicBezTo>
                  <a:lnTo>
                    <a:pt x="155" y="2406"/>
                  </a:lnTo>
                  <a:cubicBezTo>
                    <a:pt x="155" y="2416"/>
                    <a:pt x="151" y="2427"/>
                    <a:pt x="148" y="2434"/>
                  </a:cubicBezTo>
                  <a:lnTo>
                    <a:pt x="137" y="2458"/>
                  </a:lnTo>
                  <a:lnTo>
                    <a:pt x="137" y="2469"/>
                  </a:lnTo>
                  <a:cubicBezTo>
                    <a:pt x="174" y="2503"/>
                    <a:pt x="203" y="2526"/>
                    <a:pt x="248" y="2526"/>
                  </a:cubicBezTo>
                  <a:cubicBezTo>
                    <a:pt x="254" y="2526"/>
                    <a:pt x="260" y="2526"/>
                    <a:pt x="267" y="2525"/>
                  </a:cubicBezTo>
                  <a:cubicBezTo>
                    <a:pt x="295" y="2525"/>
                    <a:pt x="323" y="2521"/>
                    <a:pt x="351" y="2521"/>
                  </a:cubicBezTo>
                  <a:cubicBezTo>
                    <a:pt x="564" y="2521"/>
                    <a:pt x="774" y="2609"/>
                    <a:pt x="1005" y="2714"/>
                  </a:cubicBezTo>
                  <a:cubicBezTo>
                    <a:pt x="1074" y="2744"/>
                    <a:pt x="1110" y="2755"/>
                    <a:pt x="1135" y="2755"/>
                  </a:cubicBezTo>
                  <a:cubicBezTo>
                    <a:pt x="1153" y="2755"/>
                    <a:pt x="1166" y="2749"/>
                    <a:pt x="1180" y="2742"/>
                  </a:cubicBezTo>
                  <a:cubicBezTo>
                    <a:pt x="1231" y="2716"/>
                    <a:pt x="1285" y="2702"/>
                    <a:pt x="1340" y="2702"/>
                  </a:cubicBezTo>
                  <a:cubicBezTo>
                    <a:pt x="1365" y="2702"/>
                    <a:pt x="1390" y="2705"/>
                    <a:pt x="1415" y="2711"/>
                  </a:cubicBezTo>
                  <a:cubicBezTo>
                    <a:pt x="1508" y="2723"/>
                    <a:pt x="1607" y="2734"/>
                    <a:pt x="1709" y="2734"/>
                  </a:cubicBezTo>
                  <a:cubicBezTo>
                    <a:pt x="1870" y="2734"/>
                    <a:pt x="2037" y="2706"/>
                    <a:pt x="2196" y="2609"/>
                  </a:cubicBezTo>
                  <a:cubicBezTo>
                    <a:pt x="2322" y="2532"/>
                    <a:pt x="2402" y="2413"/>
                    <a:pt x="2497" y="2276"/>
                  </a:cubicBezTo>
                  <a:cubicBezTo>
                    <a:pt x="2528" y="2234"/>
                    <a:pt x="2556" y="2189"/>
                    <a:pt x="2591" y="2147"/>
                  </a:cubicBezTo>
                  <a:lnTo>
                    <a:pt x="2591" y="2140"/>
                  </a:lnTo>
                  <a:cubicBezTo>
                    <a:pt x="2588" y="2133"/>
                    <a:pt x="2584" y="2126"/>
                    <a:pt x="2581" y="2119"/>
                  </a:cubicBezTo>
                  <a:cubicBezTo>
                    <a:pt x="2581" y="2112"/>
                    <a:pt x="2577" y="2105"/>
                    <a:pt x="2574" y="2098"/>
                  </a:cubicBezTo>
                  <a:cubicBezTo>
                    <a:pt x="2570" y="2087"/>
                    <a:pt x="2567" y="2084"/>
                    <a:pt x="2567" y="2077"/>
                  </a:cubicBezTo>
                  <a:cubicBezTo>
                    <a:pt x="2563" y="2070"/>
                    <a:pt x="2560" y="2059"/>
                    <a:pt x="2560" y="2052"/>
                  </a:cubicBezTo>
                  <a:cubicBezTo>
                    <a:pt x="2556" y="2042"/>
                    <a:pt x="2553" y="2038"/>
                    <a:pt x="2553" y="2031"/>
                  </a:cubicBezTo>
                  <a:cubicBezTo>
                    <a:pt x="2549" y="2024"/>
                    <a:pt x="2549" y="2014"/>
                    <a:pt x="2546" y="2007"/>
                  </a:cubicBezTo>
                  <a:cubicBezTo>
                    <a:pt x="2546" y="1996"/>
                    <a:pt x="2542" y="1993"/>
                    <a:pt x="2542" y="1986"/>
                  </a:cubicBezTo>
                  <a:cubicBezTo>
                    <a:pt x="2542" y="1979"/>
                    <a:pt x="2539" y="1968"/>
                    <a:pt x="2539" y="1961"/>
                  </a:cubicBezTo>
                  <a:cubicBezTo>
                    <a:pt x="2535" y="1951"/>
                    <a:pt x="2535" y="1947"/>
                    <a:pt x="2535" y="1940"/>
                  </a:cubicBezTo>
                  <a:cubicBezTo>
                    <a:pt x="2532" y="1933"/>
                    <a:pt x="2532" y="1923"/>
                    <a:pt x="2532" y="1916"/>
                  </a:cubicBezTo>
                  <a:cubicBezTo>
                    <a:pt x="2528" y="1905"/>
                    <a:pt x="2532" y="1902"/>
                    <a:pt x="2528" y="1895"/>
                  </a:cubicBezTo>
                  <a:cubicBezTo>
                    <a:pt x="2525" y="1888"/>
                    <a:pt x="2528" y="1877"/>
                    <a:pt x="2525" y="1870"/>
                  </a:cubicBezTo>
                  <a:cubicBezTo>
                    <a:pt x="2521" y="1860"/>
                    <a:pt x="2525" y="1856"/>
                    <a:pt x="2525" y="1849"/>
                  </a:cubicBezTo>
                  <a:lnTo>
                    <a:pt x="2525" y="1825"/>
                  </a:lnTo>
                  <a:lnTo>
                    <a:pt x="2525" y="1804"/>
                  </a:lnTo>
                  <a:lnTo>
                    <a:pt x="2525" y="1779"/>
                  </a:lnTo>
                  <a:lnTo>
                    <a:pt x="2525" y="1758"/>
                  </a:lnTo>
                  <a:lnTo>
                    <a:pt x="2525" y="1734"/>
                  </a:lnTo>
                  <a:lnTo>
                    <a:pt x="2525" y="1716"/>
                  </a:lnTo>
                  <a:lnTo>
                    <a:pt x="2525" y="1692"/>
                  </a:lnTo>
                  <a:lnTo>
                    <a:pt x="2525" y="1674"/>
                  </a:lnTo>
                  <a:lnTo>
                    <a:pt x="2525" y="1650"/>
                  </a:lnTo>
                  <a:lnTo>
                    <a:pt x="2525" y="1632"/>
                  </a:lnTo>
                  <a:lnTo>
                    <a:pt x="2525" y="1608"/>
                  </a:lnTo>
                  <a:lnTo>
                    <a:pt x="2525" y="1590"/>
                  </a:lnTo>
                  <a:lnTo>
                    <a:pt x="2525" y="1569"/>
                  </a:lnTo>
                  <a:lnTo>
                    <a:pt x="2525" y="1552"/>
                  </a:lnTo>
                  <a:lnTo>
                    <a:pt x="2525" y="1527"/>
                  </a:lnTo>
                  <a:lnTo>
                    <a:pt x="2525" y="1513"/>
                  </a:lnTo>
                  <a:lnTo>
                    <a:pt x="2528" y="1478"/>
                  </a:lnTo>
                  <a:cubicBezTo>
                    <a:pt x="2535" y="1419"/>
                    <a:pt x="2539" y="1366"/>
                    <a:pt x="2539" y="1324"/>
                  </a:cubicBezTo>
                  <a:cubicBezTo>
                    <a:pt x="2539" y="1177"/>
                    <a:pt x="2423" y="1104"/>
                    <a:pt x="2315" y="1034"/>
                  </a:cubicBezTo>
                  <a:cubicBezTo>
                    <a:pt x="2269" y="1009"/>
                    <a:pt x="2224" y="974"/>
                    <a:pt x="2185" y="939"/>
                  </a:cubicBezTo>
                  <a:cubicBezTo>
                    <a:pt x="2129" y="890"/>
                    <a:pt x="2070" y="848"/>
                    <a:pt x="2003" y="810"/>
                  </a:cubicBezTo>
                  <a:cubicBezTo>
                    <a:pt x="1852" y="719"/>
                    <a:pt x="1667" y="607"/>
                    <a:pt x="1569" y="466"/>
                  </a:cubicBezTo>
                  <a:cubicBezTo>
                    <a:pt x="1541" y="428"/>
                    <a:pt x="1523" y="417"/>
                    <a:pt x="1516" y="417"/>
                  </a:cubicBezTo>
                  <a:cubicBezTo>
                    <a:pt x="1495" y="417"/>
                    <a:pt x="1460" y="463"/>
                    <a:pt x="1439" y="487"/>
                  </a:cubicBezTo>
                  <a:cubicBezTo>
                    <a:pt x="1404" y="533"/>
                    <a:pt x="1373" y="572"/>
                    <a:pt x="1324" y="579"/>
                  </a:cubicBezTo>
                  <a:cubicBezTo>
                    <a:pt x="1317" y="580"/>
                    <a:pt x="1311" y="580"/>
                    <a:pt x="1305" y="580"/>
                  </a:cubicBezTo>
                  <a:cubicBezTo>
                    <a:pt x="1231" y="580"/>
                    <a:pt x="1203" y="507"/>
                    <a:pt x="1177" y="442"/>
                  </a:cubicBezTo>
                  <a:cubicBezTo>
                    <a:pt x="1138" y="347"/>
                    <a:pt x="1086" y="256"/>
                    <a:pt x="1019" y="176"/>
                  </a:cubicBezTo>
                  <a:cubicBezTo>
                    <a:pt x="923" y="61"/>
                    <a:pt x="822" y="1"/>
                    <a:pt x="7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5552;p53">
              <a:extLst>
                <a:ext uri="{FF2B5EF4-FFF2-40B4-BE49-F238E27FC236}">
                  <a16:creationId xmlns:a16="http://schemas.microsoft.com/office/drawing/2014/main" id="{365651E5-114A-4AB5-9FD8-6429786E12EF}"/>
                </a:ext>
              </a:extLst>
            </p:cNvPr>
            <p:cNvSpPr/>
            <p:nvPr/>
          </p:nvSpPr>
          <p:spPr>
            <a:xfrm>
              <a:off x="1645078" y="2303846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1"/>
                  </a:moveTo>
                  <a:cubicBezTo>
                    <a:pt x="0" y="8"/>
                    <a:pt x="0" y="15"/>
                    <a:pt x="4" y="22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5553;p53">
              <a:extLst>
                <a:ext uri="{FF2B5EF4-FFF2-40B4-BE49-F238E27FC236}">
                  <a16:creationId xmlns:a16="http://schemas.microsoft.com/office/drawing/2014/main" id="{4D5C35D2-7BB2-46E9-A0B4-4FBD490C27B1}"/>
                </a:ext>
              </a:extLst>
            </p:cNvPr>
            <p:cNvSpPr/>
            <p:nvPr/>
          </p:nvSpPr>
          <p:spPr>
            <a:xfrm>
              <a:off x="1644983" y="2300289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cubicBezTo>
                    <a:pt x="4" y="7"/>
                    <a:pt x="0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5554;p53">
              <a:extLst>
                <a:ext uri="{FF2B5EF4-FFF2-40B4-BE49-F238E27FC236}">
                  <a16:creationId xmlns:a16="http://schemas.microsoft.com/office/drawing/2014/main" id="{77748A55-65E2-48AC-8A0C-7E523C1FAA05}"/>
                </a:ext>
              </a:extLst>
            </p:cNvPr>
            <p:cNvSpPr/>
            <p:nvPr/>
          </p:nvSpPr>
          <p:spPr>
            <a:xfrm>
              <a:off x="1645173" y="230447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0"/>
                  </a:moveTo>
                  <a:cubicBezTo>
                    <a:pt x="0" y="7"/>
                    <a:pt x="4" y="14"/>
                    <a:pt x="4" y="21"/>
                  </a:cubicBezTo>
                  <a:cubicBezTo>
                    <a:pt x="4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5555;p53">
              <a:extLst>
                <a:ext uri="{FF2B5EF4-FFF2-40B4-BE49-F238E27FC236}">
                  <a16:creationId xmlns:a16="http://schemas.microsoft.com/office/drawing/2014/main" id="{AD739192-A60F-443C-9E4D-74D97C40C0D1}"/>
                </a:ext>
              </a:extLst>
            </p:cNvPr>
            <p:cNvSpPr/>
            <p:nvPr/>
          </p:nvSpPr>
          <p:spPr>
            <a:xfrm>
              <a:off x="1645024" y="230323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1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5556;p53">
              <a:extLst>
                <a:ext uri="{FF2B5EF4-FFF2-40B4-BE49-F238E27FC236}">
                  <a16:creationId xmlns:a16="http://schemas.microsoft.com/office/drawing/2014/main" id="{578CA944-4236-4616-B4F4-68EECE980FF6}"/>
                </a:ext>
              </a:extLst>
            </p:cNvPr>
            <p:cNvSpPr/>
            <p:nvPr/>
          </p:nvSpPr>
          <p:spPr>
            <a:xfrm>
              <a:off x="1645268" y="230508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1"/>
                  </a:moveTo>
                  <a:cubicBezTo>
                    <a:pt x="0" y="8"/>
                    <a:pt x="4" y="15"/>
                    <a:pt x="7" y="22"/>
                  </a:cubicBezTo>
                  <a:cubicBezTo>
                    <a:pt x="4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5557;p53">
              <a:extLst>
                <a:ext uri="{FF2B5EF4-FFF2-40B4-BE49-F238E27FC236}">
                  <a16:creationId xmlns:a16="http://schemas.microsoft.com/office/drawing/2014/main" id="{EC843497-BE59-4E78-A2B5-C60C910D663C}"/>
                </a:ext>
              </a:extLst>
            </p:cNvPr>
            <p:cNvSpPr/>
            <p:nvPr/>
          </p:nvSpPr>
          <p:spPr>
            <a:xfrm>
              <a:off x="1644983" y="2301999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5558;p53">
              <a:extLst>
                <a:ext uri="{FF2B5EF4-FFF2-40B4-BE49-F238E27FC236}">
                  <a16:creationId xmlns:a16="http://schemas.microsoft.com/office/drawing/2014/main" id="{DFD0C67E-AC3B-4E8E-9601-18CE995FAC32}"/>
                </a:ext>
              </a:extLst>
            </p:cNvPr>
            <p:cNvSpPr/>
            <p:nvPr/>
          </p:nvSpPr>
          <p:spPr>
            <a:xfrm>
              <a:off x="1644983" y="2302610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5559;p53">
              <a:extLst>
                <a:ext uri="{FF2B5EF4-FFF2-40B4-BE49-F238E27FC236}">
                  <a16:creationId xmlns:a16="http://schemas.microsoft.com/office/drawing/2014/main" id="{FBC6D2C0-0AFB-465C-97D0-399BBE843292}"/>
                </a:ext>
              </a:extLst>
            </p:cNvPr>
            <p:cNvSpPr/>
            <p:nvPr/>
          </p:nvSpPr>
          <p:spPr>
            <a:xfrm>
              <a:off x="1644983" y="2300859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ubicBezTo>
                    <a:pt x="0" y="11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5560;p53">
              <a:extLst>
                <a:ext uri="{FF2B5EF4-FFF2-40B4-BE49-F238E27FC236}">
                  <a16:creationId xmlns:a16="http://schemas.microsoft.com/office/drawing/2014/main" id="{F6218B40-83F1-4D0F-8946-89F659D54C18}"/>
                </a:ext>
              </a:extLst>
            </p:cNvPr>
            <p:cNvSpPr/>
            <p:nvPr/>
          </p:nvSpPr>
          <p:spPr>
            <a:xfrm>
              <a:off x="1645838" y="230694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0"/>
                  </a:moveTo>
                  <a:cubicBezTo>
                    <a:pt x="4" y="7"/>
                    <a:pt x="4" y="14"/>
                    <a:pt x="7" y="21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5561;p53">
              <a:extLst>
                <a:ext uri="{FF2B5EF4-FFF2-40B4-BE49-F238E27FC236}">
                  <a16:creationId xmlns:a16="http://schemas.microsoft.com/office/drawing/2014/main" id="{027CD61C-0D8A-486A-880F-F192A09E6E32}"/>
                </a:ext>
              </a:extLst>
            </p:cNvPr>
            <p:cNvSpPr/>
            <p:nvPr/>
          </p:nvSpPr>
          <p:spPr>
            <a:xfrm>
              <a:off x="1645594" y="2306317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1"/>
                  </a:moveTo>
                  <a:cubicBezTo>
                    <a:pt x="4" y="8"/>
                    <a:pt x="4" y="15"/>
                    <a:pt x="8" y="22"/>
                  </a:cubicBezTo>
                  <a:cubicBezTo>
                    <a:pt x="8" y="15"/>
                    <a:pt x="4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5562;p53">
              <a:extLst>
                <a:ext uri="{FF2B5EF4-FFF2-40B4-BE49-F238E27FC236}">
                  <a16:creationId xmlns:a16="http://schemas.microsoft.com/office/drawing/2014/main" id="{C0622CF3-369A-4438-A9D6-F13EF1F581A4}"/>
                </a:ext>
              </a:extLst>
            </p:cNvPr>
            <p:cNvSpPr/>
            <p:nvPr/>
          </p:nvSpPr>
          <p:spPr>
            <a:xfrm>
              <a:off x="1645404" y="2305706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0"/>
                  </a:moveTo>
                  <a:cubicBezTo>
                    <a:pt x="1" y="7"/>
                    <a:pt x="4" y="14"/>
                    <a:pt x="8" y="21"/>
                  </a:cubicBezTo>
                  <a:cubicBezTo>
                    <a:pt x="8" y="14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5563;p53">
              <a:extLst>
                <a:ext uri="{FF2B5EF4-FFF2-40B4-BE49-F238E27FC236}">
                  <a16:creationId xmlns:a16="http://schemas.microsoft.com/office/drawing/2014/main" id="{A61C4A5F-9C13-45F9-95EC-91193EEAB20C}"/>
                </a:ext>
              </a:extLst>
            </p:cNvPr>
            <p:cNvSpPr/>
            <p:nvPr/>
          </p:nvSpPr>
          <p:spPr>
            <a:xfrm>
              <a:off x="1617312" y="2278700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5564;p53">
              <a:extLst>
                <a:ext uri="{FF2B5EF4-FFF2-40B4-BE49-F238E27FC236}">
                  <a16:creationId xmlns:a16="http://schemas.microsoft.com/office/drawing/2014/main" id="{1F20E4AE-2D1D-4DA5-9C67-588214991FA8}"/>
                </a:ext>
              </a:extLst>
            </p:cNvPr>
            <p:cNvSpPr/>
            <p:nvPr/>
          </p:nvSpPr>
          <p:spPr>
            <a:xfrm>
              <a:off x="1618032" y="2278660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5565;p53">
              <a:extLst>
                <a:ext uri="{FF2B5EF4-FFF2-40B4-BE49-F238E27FC236}">
                  <a16:creationId xmlns:a16="http://schemas.microsoft.com/office/drawing/2014/main" id="{0E895A57-3D77-4CE7-A584-80939446B1B4}"/>
                </a:ext>
              </a:extLst>
            </p:cNvPr>
            <p:cNvSpPr/>
            <p:nvPr/>
          </p:nvSpPr>
          <p:spPr>
            <a:xfrm>
              <a:off x="1645024" y="2299718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5566;p53">
              <a:extLst>
                <a:ext uri="{FF2B5EF4-FFF2-40B4-BE49-F238E27FC236}">
                  <a16:creationId xmlns:a16="http://schemas.microsoft.com/office/drawing/2014/main" id="{F8E835D0-9804-4D73-A23B-BF8E734F51AE}"/>
                </a:ext>
              </a:extLst>
            </p:cNvPr>
            <p:cNvSpPr/>
            <p:nvPr/>
          </p:nvSpPr>
          <p:spPr>
            <a:xfrm>
              <a:off x="1645078" y="2299189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1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5567;p53">
              <a:extLst>
                <a:ext uri="{FF2B5EF4-FFF2-40B4-BE49-F238E27FC236}">
                  <a16:creationId xmlns:a16="http://schemas.microsoft.com/office/drawing/2014/main" id="{7C312C43-3A78-42A7-A967-C2D8932FC8A2}"/>
                </a:ext>
              </a:extLst>
            </p:cNvPr>
            <p:cNvSpPr/>
            <p:nvPr/>
          </p:nvSpPr>
          <p:spPr>
            <a:xfrm>
              <a:off x="1644983" y="2301429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5568;p53">
              <a:extLst>
                <a:ext uri="{FF2B5EF4-FFF2-40B4-BE49-F238E27FC236}">
                  <a16:creationId xmlns:a16="http://schemas.microsoft.com/office/drawing/2014/main" id="{4F723988-7956-43FB-A94D-EED7742877BB}"/>
                </a:ext>
              </a:extLst>
            </p:cNvPr>
            <p:cNvSpPr/>
            <p:nvPr/>
          </p:nvSpPr>
          <p:spPr>
            <a:xfrm>
              <a:off x="1645119" y="2298673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5569;p53">
              <a:extLst>
                <a:ext uri="{FF2B5EF4-FFF2-40B4-BE49-F238E27FC236}">
                  <a16:creationId xmlns:a16="http://schemas.microsoft.com/office/drawing/2014/main" id="{266D6E0D-A20C-4B1B-B53A-1E6AF11A14BA}"/>
                </a:ext>
              </a:extLst>
            </p:cNvPr>
            <p:cNvSpPr/>
            <p:nvPr/>
          </p:nvSpPr>
          <p:spPr>
            <a:xfrm>
              <a:off x="1618697" y="2278565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5570;p53">
              <a:extLst>
                <a:ext uri="{FF2B5EF4-FFF2-40B4-BE49-F238E27FC236}">
                  <a16:creationId xmlns:a16="http://schemas.microsoft.com/office/drawing/2014/main" id="{E8E11041-EB00-4565-8A59-05ACFBF323C0}"/>
                </a:ext>
              </a:extLst>
            </p:cNvPr>
            <p:cNvSpPr/>
            <p:nvPr/>
          </p:nvSpPr>
          <p:spPr>
            <a:xfrm>
              <a:off x="1533091" y="2481100"/>
              <a:ext cx="1575" cy="3014"/>
            </a:xfrm>
            <a:custGeom>
              <a:avLst/>
              <a:gdLst/>
              <a:ahLst/>
              <a:cxnLst/>
              <a:rect l="l" t="t" r="r" b="b"/>
              <a:pathLst>
                <a:path w="116" h="222" extrusionOk="0">
                  <a:moveTo>
                    <a:pt x="11" y="0"/>
                  </a:moveTo>
                  <a:cubicBezTo>
                    <a:pt x="7" y="74"/>
                    <a:pt x="4" y="151"/>
                    <a:pt x="0" y="221"/>
                  </a:cubicBezTo>
                  <a:cubicBezTo>
                    <a:pt x="32" y="190"/>
                    <a:pt x="70" y="162"/>
                    <a:pt x="112" y="137"/>
                  </a:cubicBezTo>
                  <a:cubicBezTo>
                    <a:pt x="116" y="137"/>
                    <a:pt x="116" y="120"/>
                    <a:pt x="98" y="91"/>
                  </a:cubicBezTo>
                  <a:cubicBezTo>
                    <a:pt x="77" y="53"/>
                    <a:pt x="46" y="25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5571;p53">
              <a:extLst>
                <a:ext uri="{FF2B5EF4-FFF2-40B4-BE49-F238E27FC236}">
                  <a16:creationId xmlns:a16="http://schemas.microsoft.com/office/drawing/2014/main" id="{A6F1D86A-F53D-4A2A-AAC9-7AD464009C60}"/>
                </a:ext>
              </a:extLst>
            </p:cNvPr>
            <p:cNvSpPr/>
            <p:nvPr/>
          </p:nvSpPr>
          <p:spPr>
            <a:xfrm>
              <a:off x="1496866" y="2211818"/>
              <a:ext cx="147845" cy="264069"/>
            </a:xfrm>
            <a:custGeom>
              <a:avLst/>
              <a:gdLst/>
              <a:ahLst/>
              <a:cxnLst/>
              <a:rect l="l" t="t" r="r" b="b"/>
              <a:pathLst>
                <a:path w="10889" h="19449" extrusionOk="0">
                  <a:moveTo>
                    <a:pt x="4099" y="0"/>
                  </a:moveTo>
                  <a:cubicBezTo>
                    <a:pt x="4066" y="0"/>
                    <a:pt x="4027" y="28"/>
                    <a:pt x="3949" y="110"/>
                  </a:cubicBezTo>
                  <a:cubicBezTo>
                    <a:pt x="3855" y="208"/>
                    <a:pt x="3753" y="299"/>
                    <a:pt x="3641" y="376"/>
                  </a:cubicBezTo>
                  <a:cubicBezTo>
                    <a:pt x="3617" y="397"/>
                    <a:pt x="3589" y="414"/>
                    <a:pt x="3561" y="435"/>
                  </a:cubicBezTo>
                  <a:lnTo>
                    <a:pt x="3561" y="442"/>
                  </a:lnTo>
                  <a:lnTo>
                    <a:pt x="3561" y="463"/>
                  </a:lnTo>
                  <a:lnTo>
                    <a:pt x="3561" y="488"/>
                  </a:lnTo>
                  <a:lnTo>
                    <a:pt x="3561" y="509"/>
                  </a:lnTo>
                  <a:lnTo>
                    <a:pt x="3561" y="537"/>
                  </a:lnTo>
                  <a:lnTo>
                    <a:pt x="3561" y="558"/>
                  </a:lnTo>
                  <a:lnTo>
                    <a:pt x="3557" y="586"/>
                  </a:lnTo>
                  <a:lnTo>
                    <a:pt x="3557" y="607"/>
                  </a:lnTo>
                  <a:lnTo>
                    <a:pt x="3554" y="635"/>
                  </a:lnTo>
                  <a:lnTo>
                    <a:pt x="3550" y="656"/>
                  </a:lnTo>
                  <a:lnTo>
                    <a:pt x="3547" y="684"/>
                  </a:lnTo>
                  <a:lnTo>
                    <a:pt x="3543" y="705"/>
                  </a:lnTo>
                  <a:lnTo>
                    <a:pt x="3540" y="733"/>
                  </a:lnTo>
                  <a:lnTo>
                    <a:pt x="3536" y="750"/>
                  </a:lnTo>
                  <a:lnTo>
                    <a:pt x="3533" y="778"/>
                  </a:lnTo>
                  <a:lnTo>
                    <a:pt x="3529" y="796"/>
                  </a:lnTo>
                  <a:lnTo>
                    <a:pt x="3526" y="824"/>
                  </a:lnTo>
                  <a:lnTo>
                    <a:pt x="3522" y="841"/>
                  </a:lnTo>
                  <a:lnTo>
                    <a:pt x="3515" y="866"/>
                  </a:lnTo>
                  <a:lnTo>
                    <a:pt x="3512" y="883"/>
                  </a:lnTo>
                  <a:lnTo>
                    <a:pt x="3508" y="904"/>
                  </a:lnTo>
                  <a:lnTo>
                    <a:pt x="3505" y="922"/>
                  </a:lnTo>
                  <a:lnTo>
                    <a:pt x="3498" y="943"/>
                  </a:lnTo>
                  <a:lnTo>
                    <a:pt x="3494" y="960"/>
                  </a:lnTo>
                  <a:lnTo>
                    <a:pt x="3491" y="978"/>
                  </a:lnTo>
                  <a:lnTo>
                    <a:pt x="3484" y="995"/>
                  </a:lnTo>
                  <a:lnTo>
                    <a:pt x="3480" y="1009"/>
                  </a:lnTo>
                  <a:lnTo>
                    <a:pt x="3473" y="1023"/>
                  </a:lnTo>
                  <a:cubicBezTo>
                    <a:pt x="3473" y="1030"/>
                    <a:pt x="3470" y="1034"/>
                    <a:pt x="3470" y="1037"/>
                  </a:cubicBezTo>
                  <a:lnTo>
                    <a:pt x="3466" y="1048"/>
                  </a:lnTo>
                  <a:cubicBezTo>
                    <a:pt x="3463" y="1055"/>
                    <a:pt x="3459" y="1062"/>
                    <a:pt x="3456" y="1069"/>
                  </a:cubicBezTo>
                  <a:cubicBezTo>
                    <a:pt x="3421" y="1132"/>
                    <a:pt x="3319" y="1198"/>
                    <a:pt x="3155" y="1300"/>
                  </a:cubicBezTo>
                  <a:cubicBezTo>
                    <a:pt x="3050" y="1367"/>
                    <a:pt x="2854" y="1489"/>
                    <a:pt x="2840" y="1538"/>
                  </a:cubicBezTo>
                  <a:cubicBezTo>
                    <a:pt x="2836" y="1584"/>
                    <a:pt x="2840" y="1629"/>
                    <a:pt x="2847" y="1675"/>
                  </a:cubicBezTo>
                  <a:cubicBezTo>
                    <a:pt x="2850" y="1713"/>
                    <a:pt x="2854" y="1752"/>
                    <a:pt x="2857" y="1794"/>
                  </a:cubicBezTo>
                  <a:cubicBezTo>
                    <a:pt x="2857" y="1846"/>
                    <a:pt x="2843" y="1895"/>
                    <a:pt x="2815" y="1941"/>
                  </a:cubicBezTo>
                  <a:cubicBezTo>
                    <a:pt x="2808" y="1951"/>
                    <a:pt x="2798" y="1962"/>
                    <a:pt x="2787" y="1969"/>
                  </a:cubicBezTo>
                  <a:cubicBezTo>
                    <a:pt x="2798" y="2028"/>
                    <a:pt x="2812" y="2088"/>
                    <a:pt x="2840" y="2140"/>
                  </a:cubicBezTo>
                  <a:cubicBezTo>
                    <a:pt x="2896" y="2287"/>
                    <a:pt x="2973" y="2490"/>
                    <a:pt x="2822" y="2571"/>
                  </a:cubicBezTo>
                  <a:cubicBezTo>
                    <a:pt x="2805" y="2581"/>
                    <a:pt x="2798" y="2588"/>
                    <a:pt x="2798" y="2592"/>
                  </a:cubicBezTo>
                  <a:cubicBezTo>
                    <a:pt x="2794" y="2606"/>
                    <a:pt x="2822" y="2651"/>
                    <a:pt x="2840" y="2676"/>
                  </a:cubicBezTo>
                  <a:cubicBezTo>
                    <a:pt x="2878" y="2739"/>
                    <a:pt x="2945" y="2844"/>
                    <a:pt x="2850" y="2928"/>
                  </a:cubicBezTo>
                  <a:cubicBezTo>
                    <a:pt x="2798" y="2966"/>
                    <a:pt x="2745" y="2998"/>
                    <a:pt x="2689" y="3026"/>
                  </a:cubicBezTo>
                  <a:cubicBezTo>
                    <a:pt x="2623" y="3061"/>
                    <a:pt x="2542" y="3106"/>
                    <a:pt x="2542" y="3138"/>
                  </a:cubicBezTo>
                  <a:cubicBezTo>
                    <a:pt x="2542" y="3299"/>
                    <a:pt x="2518" y="3579"/>
                    <a:pt x="2339" y="3660"/>
                  </a:cubicBezTo>
                  <a:cubicBezTo>
                    <a:pt x="2220" y="3712"/>
                    <a:pt x="2133" y="3929"/>
                    <a:pt x="2133" y="4090"/>
                  </a:cubicBezTo>
                  <a:cubicBezTo>
                    <a:pt x="2133" y="4118"/>
                    <a:pt x="2129" y="4143"/>
                    <a:pt x="2119" y="4167"/>
                  </a:cubicBezTo>
                  <a:cubicBezTo>
                    <a:pt x="2098" y="4216"/>
                    <a:pt x="2056" y="4255"/>
                    <a:pt x="2003" y="4272"/>
                  </a:cubicBezTo>
                  <a:cubicBezTo>
                    <a:pt x="1971" y="4290"/>
                    <a:pt x="1961" y="4293"/>
                    <a:pt x="1968" y="4325"/>
                  </a:cubicBezTo>
                  <a:cubicBezTo>
                    <a:pt x="1971" y="4335"/>
                    <a:pt x="1975" y="4346"/>
                    <a:pt x="1982" y="4363"/>
                  </a:cubicBezTo>
                  <a:cubicBezTo>
                    <a:pt x="2049" y="4559"/>
                    <a:pt x="2129" y="4780"/>
                    <a:pt x="2059" y="4913"/>
                  </a:cubicBezTo>
                  <a:cubicBezTo>
                    <a:pt x="2035" y="4962"/>
                    <a:pt x="1989" y="4997"/>
                    <a:pt x="1936" y="5007"/>
                  </a:cubicBezTo>
                  <a:cubicBezTo>
                    <a:pt x="1873" y="5025"/>
                    <a:pt x="1849" y="5140"/>
                    <a:pt x="1828" y="5231"/>
                  </a:cubicBezTo>
                  <a:cubicBezTo>
                    <a:pt x="1810" y="5322"/>
                    <a:pt x="1786" y="5431"/>
                    <a:pt x="1698" y="5438"/>
                  </a:cubicBezTo>
                  <a:cubicBezTo>
                    <a:pt x="1656" y="5487"/>
                    <a:pt x="1625" y="5771"/>
                    <a:pt x="1740" y="5925"/>
                  </a:cubicBezTo>
                  <a:cubicBezTo>
                    <a:pt x="1873" y="6089"/>
                    <a:pt x="1940" y="6296"/>
                    <a:pt x="1936" y="6506"/>
                  </a:cubicBezTo>
                  <a:cubicBezTo>
                    <a:pt x="1940" y="6565"/>
                    <a:pt x="1964" y="6625"/>
                    <a:pt x="1999" y="6674"/>
                  </a:cubicBezTo>
                  <a:cubicBezTo>
                    <a:pt x="2049" y="6758"/>
                    <a:pt x="2112" y="6863"/>
                    <a:pt x="2063" y="7003"/>
                  </a:cubicBezTo>
                  <a:cubicBezTo>
                    <a:pt x="2042" y="7066"/>
                    <a:pt x="2028" y="7132"/>
                    <a:pt x="2021" y="7199"/>
                  </a:cubicBezTo>
                  <a:cubicBezTo>
                    <a:pt x="2003" y="7314"/>
                    <a:pt x="1985" y="7426"/>
                    <a:pt x="1887" y="7493"/>
                  </a:cubicBezTo>
                  <a:cubicBezTo>
                    <a:pt x="1859" y="7514"/>
                    <a:pt x="1852" y="7574"/>
                    <a:pt x="1849" y="7633"/>
                  </a:cubicBezTo>
                  <a:cubicBezTo>
                    <a:pt x="1838" y="7728"/>
                    <a:pt x="1828" y="7843"/>
                    <a:pt x="1712" y="7896"/>
                  </a:cubicBezTo>
                  <a:cubicBezTo>
                    <a:pt x="1688" y="7924"/>
                    <a:pt x="1723" y="8092"/>
                    <a:pt x="1740" y="8172"/>
                  </a:cubicBezTo>
                  <a:lnTo>
                    <a:pt x="1747" y="8207"/>
                  </a:lnTo>
                  <a:cubicBezTo>
                    <a:pt x="1782" y="8368"/>
                    <a:pt x="1807" y="8508"/>
                    <a:pt x="1730" y="8575"/>
                  </a:cubicBezTo>
                  <a:cubicBezTo>
                    <a:pt x="1695" y="8603"/>
                    <a:pt x="1660" y="8624"/>
                    <a:pt x="1625" y="8645"/>
                  </a:cubicBezTo>
                  <a:cubicBezTo>
                    <a:pt x="1492" y="8729"/>
                    <a:pt x="1341" y="8820"/>
                    <a:pt x="1341" y="9068"/>
                  </a:cubicBezTo>
                  <a:cubicBezTo>
                    <a:pt x="1341" y="9219"/>
                    <a:pt x="1352" y="9341"/>
                    <a:pt x="1359" y="9450"/>
                  </a:cubicBezTo>
                  <a:cubicBezTo>
                    <a:pt x="1373" y="9594"/>
                    <a:pt x="1380" y="9706"/>
                    <a:pt x="1355" y="9807"/>
                  </a:cubicBezTo>
                  <a:cubicBezTo>
                    <a:pt x="1352" y="9821"/>
                    <a:pt x="1352" y="9825"/>
                    <a:pt x="1387" y="9853"/>
                  </a:cubicBezTo>
                  <a:cubicBezTo>
                    <a:pt x="1471" y="9912"/>
                    <a:pt x="1509" y="10014"/>
                    <a:pt x="1488" y="10112"/>
                  </a:cubicBezTo>
                  <a:cubicBezTo>
                    <a:pt x="1460" y="10280"/>
                    <a:pt x="1324" y="10297"/>
                    <a:pt x="1243" y="10308"/>
                  </a:cubicBezTo>
                  <a:cubicBezTo>
                    <a:pt x="1219" y="10308"/>
                    <a:pt x="1198" y="10315"/>
                    <a:pt x="1177" y="10322"/>
                  </a:cubicBezTo>
                  <a:cubicBezTo>
                    <a:pt x="1173" y="10374"/>
                    <a:pt x="1177" y="10427"/>
                    <a:pt x="1184" y="10479"/>
                  </a:cubicBezTo>
                  <a:cubicBezTo>
                    <a:pt x="1198" y="10616"/>
                    <a:pt x="1215" y="10770"/>
                    <a:pt x="1089" y="10791"/>
                  </a:cubicBezTo>
                  <a:cubicBezTo>
                    <a:pt x="1065" y="10794"/>
                    <a:pt x="995" y="10805"/>
                    <a:pt x="995" y="11071"/>
                  </a:cubicBezTo>
                  <a:cubicBezTo>
                    <a:pt x="998" y="11179"/>
                    <a:pt x="963" y="11288"/>
                    <a:pt x="893" y="11372"/>
                  </a:cubicBezTo>
                  <a:cubicBezTo>
                    <a:pt x="872" y="11396"/>
                    <a:pt x="855" y="11424"/>
                    <a:pt x="848" y="11456"/>
                  </a:cubicBezTo>
                  <a:cubicBezTo>
                    <a:pt x="844" y="11498"/>
                    <a:pt x="869" y="11550"/>
                    <a:pt x="897" y="11606"/>
                  </a:cubicBezTo>
                  <a:cubicBezTo>
                    <a:pt x="935" y="11677"/>
                    <a:pt x="960" y="11750"/>
                    <a:pt x="963" y="11827"/>
                  </a:cubicBezTo>
                  <a:cubicBezTo>
                    <a:pt x="963" y="11855"/>
                    <a:pt x="970" y="11911"/>
                    <a:pt x="974" y="11967"/>
                  </a:cubicBezTo>
                  <a:lnTo>
                    <a:pt x="981" y="12009"/>
                  </a:lnTo>
                  <a:cubicBezTo>
                    <a:pt x="988" y="12086"/>
                    <a:pt x="991" y="12160"/>
                    <a:pt x="991" y="12230"/>
                  </a:cubicBezTo>
                  <a:cubicBezTo>
                    <a:pt x="991" y="12363"/>
                    <a:pt x="970" y="12464"/>
                    <a:pt x="879" y="12482"/>
                  </a:cubicBezTo>
                  <a:cubicBezTo>
                    <a:pt x="862" y="12496"/>
                    <a:pt x="827" y="12573"/>
                    <a:pt x="809" y="12702"/>
                  </a:cubicBezTo>
                  <a:cubicBezTo>
                    <a:pt x="806" y="12734"/>
                    <a:pt x="802" y="12765"/>
                    <a:pt x="802" y="12797"/>
                  </a:cubicBezTo>
                  <a:cubicBezTo>
                    <a:pt x="795" y="12846"/>
                    <a:pt x="802" y="12895"/>
                    <a:pt x="823" y="12940"/>
                  </a:cubicBezTo>
                  <a:cubicBezTo>
                    <a:pt x="904" y="12996"/>
                    <a:pt x="942" y="13094"/>
                    <a:pt x="928" y="13189"/>
                  </a:cubicBezTo>
                  <a:cubicBezTo>
                    <a:pt x="928" y="13206"/>
                    <a:pt x="925" y="13224"/>
                    <a:pt x="921" y="13241"/>
                  </a:cubicBezTo>
                  <a:cubicBezTo>
                    <a:pt x="914" y="13266"/>
                    <a:pt x="904" y="13290"/>
                    <a:pt x="893" y="13315"/>
                  </a:cubicBezTo>
                  <a:cubicBezTo>
                    <a:pt x="907" y="13336"/>
                    <a:pt x="921" y="13353"/>
                    <a:pt x="939" y="13371"/>
                  </a:cubicBezTo>
                  <a:cubicBezTo>
                    <a:pt x="988" y="13427"/>
                    <a:pt x="1093" y="13549"/>
                    <a:pt x="963" y="13679"/>
                  </a:cubicBezTo>
                  <a:cubicBezTo>
                    <a:pt x="939" y="13703"/>
                    <a:pt x="921" y="13732"/>
                    <a:pt x="914" y="13767"/>
                  </a:cubicBezTo>
                  <a:cubicBezTo>
                    <a:pt x="914" y="13784"/>
                    <a:pt x="918" y="13802"/>
                    <a:pt x="925" y="13816"/>
                  </a:cubicBezTo>
                  <a:cubicBezTo>
                    <a:pt x="940" y="13838"/>
                    <a:pt x="967" y="13857"/>
                    <a:pt x="1007" y="13857"/>
                  </a:cubicBezTo>
                  <a:cubicBezTo>
                    <a:pt x="1023" y="13857"/>
                    <a:pt x="1041" y="13854"/>
                    <a:pt x="1061" y="13847"/>
                  </a:cubicBezTo>
                  <a:cubicBezTo>
                    <a:pt x="1078" y="13842"/>
                    <a:pt x="1096" y="13840"/>
                    <a:pt x="1114" y="13840"/>
                  </a:cubicBezTo>
                  <a:cubicBezTo>
                    <a:pt x="1157" y="13840"/>
                    <a:pt x="1200" y="13855"/>
                    <a:pt x="1233" y="13882"/>
                  </a:cubicBezTo>
                  <a:cubicBezTo>
                    <a:pt x="1310" y="13942"/>
                    <a:pt x="1341" y="14043"/>
                    <a:pt x="1310" y="14134"/>
                  </a:cubicBezTo>
                  <a:cubicBezTo>
                    <a:pt x="1287" y="14189"/>
                    <a:pt x="1236" y="14223"/>
                    <a:pt x="1179" y="14223"/>
                  </a:cubicBezTo>
                  <a:cubicBezTo>
                    <a:pt x="1173" y="14223"/>
                    <a:pt x="1168" y="14222"/>
                    <a:pt x="1163" y="14222"/>
                  </a:cubicBezTo>
                  <a:cubicBezTo>
                    <a:pt x="1114" y="14222"/>
                    <a:pt x="1047" y="14222"/>
                    <a:pt x="998" y="14229"/>
                  </a:cubicBezTo>
                  <a:cubicBezTo>
                    <a:pt x="1149" y="14348"/>
                    <a:pt x="1215" y="14449"/>
                    <a:pt x="1201" y="14544"/>
                  </a:cubicBezTo>
                  <a:cubicBezTo>
                    <a:pt x="1191" y="14610"/>
                    <a:pt x="1142" y="14663"/>
                    <a:pt x="1054" y="14694"/>
                  </a:cubicBezTo>
                  <a:cubicBezTo>
                    <a:pt x="977" y="14726"/>
                    <a:pt x="981" y="14743"/>
                    <a:pt x="1002" y="14841"/>
                  </a:cubicBezTo>
                  <a:cubicBezTo>
                    <a:pt x="1026" y="14918"/>
                    <a:pt x="1030" y="14999"/>
                    <a:pt x="1012" y="15076"/>
                  </a:cubicBezTo>
                  <a:cubicBezTo>
                    <a:pt x="1002" y="15139"/>
                    <a:pt x="1009" y="15198"/>
                    <a:pt x="1030" y="15258"/>
                  </a:cubicBezTo>
                  <a:lnTo>
                    <a:pt x="1037" y="15282"/>
                  </a:lnTo>
                  <a:cubicBezTo>
                    <a:pt x="1061" y="15352"/>
                    <a:pt x="1082" y="15419"/>
                    <a:pt x="1051" y="15478"/>
                  </a:cubicBezTo>
                  <a:cubicBezTo>
                    <a:pt x="1044" y="15485"/>
                    <a:pt x="1040" y="15496"/>
                    <a:pt x="1033" y="15503"/>
                  </a:cubicBezTo>
                  <a:cubicBezTo>
                    <a:pt x="1012" y="15527"/>
                    <a:pt x="984" y="15541"/>
                    <a:pt x="953" y="15552"/>
                  </a:cubicBezTo>
                  <a:cubicBezTo>
                    <a:pt x="942" y="15555"/>
                    <a:pt x="935" y="15559"/>
                    <a:pt x="935" y="15583"/>
                  </a:cubicBezTo>
                  <a:cubicBezTo>
                    <a:pt x="935" y="15597"/>
                    <a:pt x="935" y="15611"/>
                    <a:pt x="935" y="15625"/>
                  </a:cubicBezTo>
                  <a:cubicBezTo>
                    <a:pt x="935" y="15636"/>
                    <a:pt x="935" y="15643"/>
                    <a:pt x="939" y="15657"/>
                  </a:cubicBezTo>
                  <a:cubicBezTo>
                    <a:pt x="946" y="15744"/>
                    <a:pt x="963" y="15902"/>
                    <a:pt x="778" y="15930"/>
                  </a:cubicBezTo>
                  <a:cubicBezTo>
                    <a:pt x="697" y="15941"/>
                    <a:pt x="694" y="15969"/>
                    <a:pt x="683" y="16053"/>
                  </a:cubicBezTo>
                  <a:cubicBezTo>
                    <a:pt x="676" y="16119"/>
                    <a:pt x="662" y="16210"/>
                    <a:pt x="578" y="16277"/>
                  </a:cubicBezTo>
                  <a:cubicBezTo>
                    <a:pt x="561" y="16294"/>
                    <a:pt x="557" y="16308"/>
                    <a:pt x="610" y="16399"/>
                  </a:cubicBezTo>
                  <a:cubicBezTo>
                    <a:pt x="655" y="16473"/>
                    <a:pt x="736" y="16616"/>
                    <a:pt x="589" y="16707"/>
                  </a:cubicBezTo>
                  <a:cubicBezTo>
                    <a:pt x="526" y="16749"/>
                    <a:pt x="515" y="16816"/>
                    <a:pt x="505" y="16889"/>
                  </a:cubicBezTo>
                  <a:cubicBezTo>
                    <a:pt x="491" y="16970"/>
                    <a:pt x="473" y="17096"/>
                    <a:pt x="323" y="17096"/>
                  </a:cubicBezTo>
                  <a:cubicBezTo>
                    <a:pt x="193" y="17096"/>
                    <a:pt x="109" y="17299"/>
                    <a:pt x="95" y="17404"/>
                  </a:cubicBezTo>
                  <a:cubicBezTo>
                    <a:pt x="88" y="17435"/>
                    <a:pt x="81" y="17467"/>
                    <a:pt x="71" y="17498"/>
                  </a:cubicBezTo>
                  <a:cubicBezTo>
                    <a:pt x="39" y="17614"/>
                    <a:pt x="1" y="17757"/>
                    <a:pt x="95" y="17859"/>
                  </a:cubicBezTo>
                  <a:cubicBezTo>
                    <a:pt x="99" y="17866"/>
                    <a:pt x="106" y="17873"/>
                    <a:pt x="113" y="17880"/>
                  </a:cubicBezTo>
                  <a:cubicBezTo>
                    <a:pt x="120" y="17891"/>
                    <a:pt x="130" y="17905"/>
                    <a:pt x="137" y="17919"/>
                  </a:cubicBezTo>
                  <a:cubicBezTo>
                    <a:pt x="141" y="17926"/>
                    <a:pt x="144" y="17933"/>
                    <a:pt x="148" y="17940"/>
                  </a:cubicBezTo>
                  <a:cubicBezTo>
                    <a:pt x="176" y="18003"/>
                    <a:pt x="179" y="18073"/>
                    <a:pt x="165" y="18139"/>
                  </a:cubicBezTo>
                  <a:cubicBezTo>
                    <a:pt x="158" y="18181"/>
                    <a:pt x="155" y="18192"/>
                    <a:pt x="165" y="18199"/>
                  </a:cubicBezTo>
                  <a:cubicBezTo>
                    <a:pt x="165" y="18202"/>
                    <a:pt x="169" y="18202"/>
                    <a:pt x="172" y="18206"/>
                  </a:cubicBezTo>
                  <a:cubicBezTo>
                    <a:pt x="227" y="18220"/>
                    <a:pt x="283" y="18227"/>
                    <a:pt x="336" y="18227"/>
                  </a:cubicBezTo>
                  <a:cubicBezTo>
                    <a:pt x="347" y="18227"/>
                    <a:pt x="358" y="18227"/>
                    <a:pt x="368" y="18227"/>
                  </a:cubicBezTo>
                  <a:cubicBezTo>
                    <a:pt x="512" y="18230"/>
                    <a:pt x="645" y="18234"/>
                    <a:pt x="701" y="18314"/>
                  </a:cubicBezTo>
                  <a:cubicBezTo>
                    <a:pt x="729" y="18353"/>
                    <a:pt x="732" y="18402"/>
                    <a:pt x="715" y="18444"/>
                  </a:cubicBezTo>
                  <a:cubicBezTo>
                    <a:pt x="708" y="18468"/>
                    <a:pt x="701" y="18489"/>
                    <a:pt x="697" y="18514"/>
                  </a:cubicBezTo>
                  <a:cubicBezTo>
                    <a:pt x="683" y="18594"/>
                    <a:pt x="676" y="18671"/>
                    <a:pt x="680" y="18752"/>
                  </a:cubicBezTo>
                  <a:cubicBezTo>
                    <a:pt x="676" y="18832"/>
                    <a:pt x="687" y="18909"/>
                    <a:pt x="708" y="18986"/>
                  </a:cubicBezTo>
                  <a:cubicBezTo>
                    <a:pt x="767" y="18997"/>
                    <a:pt x="802" y="19053"/>
                    <a:pt x="841" y="19109"/>
                  </a:cubicBezTo>
                  <a:cubicBezTo>
                    <a:pt x="875" y="19163"/>
                    <a:pt x="905" y="19214"/>
                    <a:pt x="939" y="19214"/>
                  </a:cubicBezTo>
                  <a:cubicBezTo>
                    <a:pt x="940" y="19214"/>
                    <a:pt x="941" y="19214"/>
                    <a:pt x="942" y="19214"/>
                  </a:cubicBezTo>
                  <a:cubicBezTo>
                    <a:pt x="993" y="19207"/>
                    <a:pt x="1309" y="19168"/>
                    <a:pt x="1593" y="19168"/>
                  </a:cubicBezTo>
                  <a:cubicBezTo>
                    <a:pt x="1725" y="19168"/>
                    <a:pt x="1849" y="19177"/>
                    <a:pt x="1936" y="19200"/>
                  </a:cubicBezTo>
                  <a:cubicBezTo>
                    <a:pt x="1947" y="19203"/>
                    <a:pt x="1961" y="19207"/>
                    <a:pt x="1975" y="19210"/>
                  </a:cubicBezTo>
                  <a:lnTo>
                    <a:pt x="1989" y="19217"/>
                  </a:lnTo>
                  <a:lnTo>
                    <a:pt x="2014" y="19224"/>
                  </a:lnTo>
                  <a:lnTo>
                    <a:pt x="2031" y="19231"/>
                  </a:lnTo>
                  <a:lnTo>
                    <a:pt x="2056" y="19242"/>
                  </a:lnTo>
                  <a:lnTo>
                    <a:pt x="2070" y="19252"/>
                  </a:lnTo>
                  <a:lnTo>
                    <a:pt x="2094" y="19263"/>
                  </a:lnTo>
                  <a:lnTo>
                    <a:pt x="2112" y="19273"/>
                  </a:lnTo>
                  <a:lnTo>
                    <a:pt x="2133" y="19287"/>
                  </a:lnTo>
                  <a:lnTo>
                    <a:pt x="2150" y="19298"/>
                  </a:lnTo>
                  <a:lnTo>
                    <a:pt x="2171" y="19312"/>
                  </a:lnTo>
                  <a:lnTo>
                    <a:pt x="2185" y="19326"/>
                  </a:lnTo>
                  <a:lnTo>
                    <a:pt x="2206" y="19340"/>
                  </a:lnTo>
                  <a:lnTo>
                    <a:pt x="2224" y="19354"/>
                  </a:lnTo>
                  <a:lnTo>
                    <a:pt x="2231" y="19357"/>
                  </a:lnTo>
                  <a:cubicBezTo>
                    <a:pt x="2245" y="19357"/>
                    <a:pt x="2262" y="19354"/>
                    <a:pt x="2280" y="19354"/>
                  </a:cubicBezTo>
                  <a:cubicBezTo>
                    <a:pt x="2367" y="19361"/>
                    <a:pt x="2451" y="19378"/>
                    <a:pt x="2532" y="19410"/>
                  </a:cubicBezTo>
                  <a:cubicBezTo>
                    <a:pt x="2577" y="19427"/>
                    <a:pt x="2623" y="19441"/>
                    <a:pt x="2672" y="19448"/>
                  </a:cubicBezTo>
                  <a:cubicBezTo>
                    <a:pt x="2633" y="19385"/>
                    <a:pt x="2588" y="19322"/>
                    <a:pt x="2535" y="19266"/>
                  </a:cubicBezTo>
                  <a:cubicBezTo>
                    <a:pt x="2430" y="19140"/>
                    <a:pt x="2367" y="19056"/>
                    <a:pt x="2374" y="18986"/>
                  </a:cubicBezTo>
                  <a:cubicBezTo>
                    <a:pt x="2374" y="18920"/>
                    <a:pt x="2364" y="18853"/>
                    <a:pt x="2346" y="18787"/>
                  </a:cubicBezTo>
                  <a:cubicBezTo>
                    <a:pt x="2329" y="18720"/>
                    <a:pt x="2318" y="18650"/>
                    <a:pt x="2315" y="18580"/>
                  </a:cubicBezTo>
                  <a:cubicBezTo>
                    <a:pt x="2315" y="18559"/>
                    <a:pt x="2315" y="18535"/>
                    <a:pt x="2311" y="18503"/>
                  </a:cubicBezTo>
                  <a:cubicBezTo>
                    <a:pt x="2297" y="18356"/>
                    <a:pt x="2283" y="18136"/>
                    <a:pt x="2451" y="18017"/>
                  </a:cubicBezTo>
                  <a:cubicBezTo>
                    <a:pt x="2500" y="17978"/>
                    <a:pt x="2546" y="17936"/>
                    <a:pt x="2588" y="17884"/>
                  </a:cubicBezTo>
                  <a:cubicBezTo>
                    <a:pt x="2633" y="17832"/>
                    <a:pt x="2678" y="17781"/>
                    <a:pt x="2754" y="17781"/>
                  </a:cubicBezTo>
                  <a:cubicBezTo>
                    <a:pt x="2767" y="17781"/>
                    <a:pt x="2780" y="17783"/>
                    <a:pt x="2794" y="17785"/>
                  </a:cubicBezTo>
                  <a:cubicBezTo>
                    <a:pt x="2799" y="17786"/>
                    <a:pt x="2803" y="17786"/>
                    <a:pt x="2808" y="17786"/>
                  </a:cubicBezTo>
                  <a:cubicBezTo>
                    <a:pt x="2849" y="17786"/>
                    <a:pt x="2892" y="17772"/>
                    <a:pt x="2924" y="17743"/>
                  </a:cubicBezTo>
                  <a:cubicBezTo>
                    <a:pt x="3008" y="17673"/>
                    <a:pt x="3057" y="17568"/>
                    <a:pt x="3053" y="17460"/>
                  </a:cubicBezTo>
                  <a:cubicBezTo>
                    <a:pt x="3067" y="17145"/>
                    <a:pt x="3214" y="17022"/>
                    <a:pt x="3456" y="16816"/>
                  </a:cubicBezTo>
                  <a:lnTo>
                    <a:pt x="3466" y="16805"/>
                  </a:lnTo>
                  <a:cubicBezTo>
                    <a:pt x="3575" y="16718"/>
                    <a:pt x="3687" y="16637"/>
                    <a:pt x="3802" y="16564"/>
                  </a:cubicBezTo>
                  <a:cubicBezTo>
                    <a:pt x="3914" y="16490"/>
                    <a:pt x="4061" y="16392"/>
                    <a:pt x="4090" y="16343"/>
                  </a:cubicBezTo>
                  <a:cubicBezTo>
                    <a:pt x="4047" y="16256"/>
                    <a:pt x="4090" y="16119"/>
                    <a:pt x="4135" y="15976"/>
                  </a:cubicBezTo>
                  <a:cubicBezTo>
                    <a:pt x="4156" y="15916"/>
                    <a:pt x="4170" y="15857"/>
                    <a:pt x="4181" y="15793"/>
                  </a:cubicBezTo>
                  <a:cubicBezTo>
                    <a:pt x="4149" y="15765"/>
                    <a:pt x="3991" y="15751"/>
                    <a:pt x="3907" y="15741"/>
                  </a:cubicBezTo>
                  <a:cubicBezTo>
                    <a:pt x="3830" y="15737"/>
                    <a:pt x="3753" y="15723"/>
                    <a:pt x="3680" y="15702"/>
                  </a:cubicBezTo>
                  <a:cubicBezTo>
                    <a:pt x="3578" y="15667"/>
                    <a:pt x="3326" y="15503"/>
                    <a:pt x="3228" y="15251"/>
                  </a:cubicBezTo>
                  <a:cubicBezTo>
                    <a:pt x="3169" y="15093"/>
                    <a:pt x="3183" y="14918"/>
                    <a:pt x="3267" y="14775"/>
                  </a:cubicBezTo>
                  <a:cubicBezTo>
                    <a:pt x="3389" y="14551"/>
                    <a:pt x="3652" y="14278"/>
                    <a:pt x="4219" y="14229"/>
                  </a:cubicBezTo>
                  <a:lnTo>
                    <a:pt x="4230" y="14229"/>
                  </a:lnTo>
                  <a:cubicBezTo>
                    <a:pt x="4233" y="14208"/>
                    <a:pt x="4233" y="14187"/>
                    <a:pt x="4233" y="14166"/>
                  </a:cubicBezTo>
                  <a:cubicBezTo>
                    <a:pt x="4233" y="14099"/>
                    <a:pt x="4233" y="14001"/>
                    <a:pt x="4321" y="13949"/>
                  </a:cubicBezTo>
                  <a:cubicBezTo>
                    <a:pt x="4408" y="13896"/>
                    <a:pt x="4436" y="13816"/>
                    <a:pt x="4436" y="13630"/>
                  </a:cubicBezTo>
                  <a:cubicBezTo>
                    <a:pt x="4436" y="13406"/>
                    <a:pt x="4436" y="13035"/>
                    <a:pt x="4713" y="13007"/>
                  </a:cubicBezTo>
                  <a:cubicBezTo>
                    <a:pt x="4765" y="13003"/>
                    <a:pt x="4814" y="12986"/>
                    <a:pt x="4860" y="12958"/>
                  </a:cubicBezTo>
                  <a:lnTo>
                    <a:pt x="4846" y="12951"/>
                  </a:lnTo>
                  <a:cubicBezTo>
                    <a:pt x="4744" y="12923"/>
                    <a:pt x="4671" y="12839"/>
                    <a:pt x="4678" y="12758"/>
                  </a:cubicBezTo>
                  <a:cubicBezTo>
                    <a:pt x="4681" y="12716"/>
                    <a:pt x="4709" y="12625"/>
                    <a:pt x="4881" y="12604"/>
                  </a:cubicBezTo>
                  <a:cubicBezTo>
                    <a:pt x="4895" y="12601"/>
                    <a:pt x="4909" y="12600"/>
                    <a:pt x="4924" y="12600"/>
                  </a:cubicBezTo>
                  <a:cubicBezTo>
                    <a:pt x="5011" y="12600"/>
                    <a:pt x="5093" y="12653"/>
                    <a:pt x="5129" y="12734"/>
                  </a:cubicBezTo>
                  <a:cubicBezTo>
                    <a:pt x="5154" y="12776"/>
                    <a:pt x="5161" y="12786"/>
                    <a:pt x="5192" y="12786"/>
                  </a:cubicBezTo>
                  <a:cubicBezTo>
                    <a:pt x="5262" y="12786"/>
                    <a:pt x="5381" y="12699"/>
                    <a:pt x="5409" y="12608"/>
                  </a:cubicBezTo>
                  <a:cubicBezTo>
                    <a:pt x="5430" y="12559"/>
                    <a:pt x="5409" y="12506"/>
                    <a:pt x="5367" y="12482"/>
                  </a:cubicBezTo>
                  <a:cubicBezTo>
                    <a:pt x="5329" y="12452"/>
                    <a:pt x="5300" y="12439"/>
                    <a:pt x="5275" y="12439"/>
                  </a:cubicBezTo>
                  <a:cubicBezTo>
                    <a:pt x="5240" y="12439"/>
                    <a:pt x="5212" y="12465"/>
                    <a:pt x="5175" y="12503"/>
                  </a:cubicBezTo>
                  <a:cubicBezTo>
                    <a:pt x="5140" y="12545"/>
                    <a:pt x="5094" y="12576"/>
                    <a:pt x="5045" y="12590"/>
                  </a:cubicBezTo>
                  <a:cubicBezTo>
                    <a:pt x="5033" y="12593"/>
                    <a:pt x="5021" y="12595"/>
                    <a:pt x="5009" y="12595"/>
                  </a:cubicBezTo>
                  <a:cubicBezTo>
                    <a:pt x="4937" y="12595"/>
                    <a:pt x="4876" y="12545"/>
                    <a:pt x="4828" y="12506"/>
                  </a:cubicBezTo>
                  <a:cubicBezTo>
                    <a:pt x="4793" y="12478"/>
                    <a:pt x="4755" y="12447"/>
                    <a:pt x="4727" y="12447"/>
                  </a:cubicBezTo>
                  <a:cubicBezTo>
                    <a:pt x="4699" y="12447"/>
                    <a:pt x="4629" y="12436"/>
                    <a:pt x="4608" y="12324"/>
                  </a:cubicBezTo>
                  <a:cubicBezTo>
                    <a:pt x="4597" y="12272"/>
                    <a:pt x="4594" y="12216"/>
                    <a:pt x="4597" y="12160"/>
                  </a:cubicBezTo>
                  <a:cubicBezTo>
                    <a:pt x="4601" y="12107"/>
                    <a:pt x="4594" y="12051"/>
                    <a:pt x="4583" y="11995"/>
                  </a:cubicBezTo>
                  <a:cubicBezTo>
                    <a:pt x="4538" y="11894"/>
                    <a:pt x="4443" y="11589"/>
                    <a:pt x="4566" y="11421"/>
                  </a:cubicBezTo>
                  <a:cubicBezTo>
                    <a:pt x="4596" y="11380"/>
                    <a:pt x="4638" y="11363"/>
                    <a:pt x="4688" y="11363"/>
                  </a:cubicBezTo>
                  <a:cubicBezTo>
                    <a:pt x="4774" y="11363"/>
                    <a:pt x="4885" y="11412"/>
                    <a:pt x="5014" y="11470"/>
                  </a:cubicBezTo>
                  <a:cubicBezTo>
                    <a:pt x="5164" y="11536"/>
                    <a:pt x="5336" y="11613"/>
                    <a:pt x="5497" y="11624"/>
                  </a:cubicBezTo>
                  <a:cubicBezTo>
                    <a:pt x="5519" y="11626"/>
                    <a:pt x="5542" y="11627"/>
                    <a:pt x="5564" y="11627"/>
                  </a:cubicBezTo>
                  <a:cubicBezTo>
                    <a:pt x="5720" y="11627"/>
                    <a:pt x="5872" y="11574"/>
                    <a:pt x="5994" y="11473"/>
                  </a:cubicBezTo>
                  <a:cubicBezTo>
                    <a:pt x="6025" y="11449"/>
                    <a:pt x="6050" y="11414"/>
                    <a:pt x="6057" y="11375"/>
                  </a:cubicBezTo>
                  <a:cubicBezTo>
                    <a:pt x="6053" y="11337"/>
                    <a:pt x="6043" y="11298"/>
                    <a:pt x="6032" y="11260"/>
                  </a:cubicBezTo>
                  <a:cubicBezTo>
                    <a:pt x="5994" y="11130"/>
                    <a:pt x="5938" y="10931"/>
                    <a:pt x="6134" y="10798"/>
                  </a:cubicBezTo>
                  <a:cubicBezTo>
                    <a:pt x="6201" y="10756"/>
                    <a:pt x="6208" y="10731"/>
                    <a:pt x="6211" y="10728"/>
                  </a:cubicBezTo>
                  <a:cubicBezTo>
                    <a:pt x="6211" y="10714"/>
                    <a:pt x="6190" y="10682"/>
                    <a:pt x="6169" y="10651"/>
                  </a:cubicBezTo>
                  <a:cubicBezTo>
                    <a:pt x="6134" y="10602"/>
                    <a:pt x="6102" y="10546"/>
                    <a:pt x="6081" y="10486"/>
                  </a:cubicBezTo>
                  <a:cubicBezTo>
                    <a:pt x="6036" y="10336"/>
                    <a:pt x="6095" y="10220"/>
                    <a:pt x="6173" y="10175"/>
                  </a:cubicBezTo>
                  <a:cubicBezTo>
                    <a:pt x="6201" y="10156"/>
                    <a:pt x="6232" y="10148"/>
                    <a:pt x="6262" y="10148"/>
                  </a:cubicBezTo>
                  <a:cubicBezTo>
                    <a:pt x="6308" y="10148"/>
                    <a:pt x="6353" y="10167"/>
                    <a:pt x="6386" y="10203"/>
                  </a:cubicBezTo>
                  <a:cubicBezTo>
                    <a:pt x="6409" y="10220"/>
                    <a:pt x="6491" y="10230"/>
                    <a:pt x="6615" y="10230"/>
                  </a:cubicBezTo>
                  <a:cubicBezTo>
                    <a:pt x="6863" y="10230"/>
                    <a:pt x="7279" y="10191"/>
                    <a:pt x="7734" y="10098"/>
                  </a:cubicBezTo>
                  <a:cubicBezTo>
                    <a:pt x="8371" y="9968"/>
                    <a:pt x="8704" y="9748"/>
                    <a:pt x="8725" y="9639"/>
                  </a:cubicBezTo>
                  <a:cubicBezTo>
                    <a:pt x="8749" y="9523"/>
                    <a:pt x="8879" y="9355"/>
                    <a:pt x="9061" y="9131"/>
                  </a:cubicBezTo>
                  <a:cubicBezTo>
                    <a:pt x="9120" y="9058"/>
                    <a:pt x="9176" y="8984"/>
                    <a:pt x="9229" y="8904"/>
                  </a:cubicBezTo>
                  <a:cubicBezTo>
                    <a:pt x="9257" y="8858"/>
                    <a:pt x="9264" y="8802"/>
                    <a:pt x="9239" y="8753"/>
                  </a:cubicBezTo>
                  <a:cubicBezTo>
                    <a:pt x="9211" y="8694"/>
                    <a:pt x="9141" y="8652"/>
                    <a:pt x="9047" y="8638"/>
                  </a:cubicBezTo>
                  <a:cubicBezTo>
                    <a:pt x="8945" y="8627"/>
                    <a:pt x="8854" y="8561"/>
                    <a:pt x="8819" y="8463"/>
                  </a:cubicBezTo>
                  <a:cubicBezTo>
                    <a:pt x="8774" y="8340"/>
                    <a:pt x="8809" y="8172"/>
                    <a:pt x="8910" y="8057"/>
                  </a:cubicBezTo>
                  <a:cubicBezTo>
                    <a:pt x="8942" y="8018"/>
                    <a:pt x="8938" y="7994"/>
                    <a:pt x="8931" y="7976"/>
                  </a:cubicBezTo>
                  <a:cubicBezTo>
                    <a:pt x="8903" y="7910"/>
                    <a:pt x="8784" y="7850"/>
                    <a:pt x="8648" y="7836"/>
                  </a:cubicBezTo>
                  <a:cubicBezTo>
                    <a:pt x="8487" y="7819"/>
                    <a:pt x="8206" y="7731"/>
                    <a:pt x="8150" y="7567"/>
                  </a:cubicBezTo>
                  <a:cubicBezTo>
                    <a:pt x="8133" y="7514"/>
                    <a:pt x="8129" y="7437"/>
                    <a:pt x="8224" y="7349"/>
                  </a:cubicBezTo>
                  <a:cubicBezTo>
                    <a:pt x="8282" y="7291"/>
                    <a:pt x="8336" y="7264"/>
                    <a:pt x="8388" y="7264"/>
                  </a:cubicBezTo>
                  <a:cubicBezTo>
                    <a:pt x="8401" y="7264"/>
                    <a:pt x="8414" y="7265"/>
                    <a:pt x="8427" y="7269"/>
                  </a:cubicBezTo>
                  <a:lnTo>
                    <a:pt x="8427" y="7262"/>
                  </a:lnTo>
                  <a:lnTo>
                    <a:pt x="8434" y="7241"/>
                  </a:lnTo>
                  <a:lnTo>
                    <a:pt x="8434" y="7234"/>
                  </a:lnTo>
                  <a:cubicBezTo>
                    <a:pt x="8438" y="7223"/>
                    <a:pt x="8438" y="7216"/>
                    <a:pt x="8441" y="7209"/>
                  </a:cubicBezTo>
                  <a:lnTo>
                    <a:pt x="8441" y="7206"/>
                  </a:lnTo>
                  <a:cubicBezTo>
                    <a:pt x="8441" y="7202"/>
                    <a:pt x="8441" y="7195"/>
                    <a:pt x="8445" y="7192"/>
                  </a:cubicBezTo>
                  <a:lnTo>
                    <a:pt x="8445" y="7188"/>
                  </a:lnTo>
                  <a:lnTo>
                    <a:pt x="8445" y="7178"/>
                  </a:lnTo>
                  <a:lnTo>
                    <a:pt x="8434" y="7174"/>
                  </a:lnTo>
                  <a:cubicBezTo>
                    <a:pt x="8329" y="7136"/>
                    <a:pt x="8266" y="7059"/>
                    <a:pt x="8273" y="6800"/>
                  </a:cubicBezTo>
                  <a:cubicBezTo>
                    <a:pt x="8273" y="6688"/>
                    <a:pt x="8298" y="6576"/>
                    <a:pt x="8347" y="6474"/>
                  </a:cubicBezTo>
                  <a:cubicBezTo>
                    <a:pt x="8382" y="6394"/>
                    <a:pt x="8417" y="6313"/>
                    <a:pt x="8420" y="6089"/>
                  </a:cubicBezTo>
                  <a:cubicBezTo>
                    <a:pt x="8431" y="5876"/>
                    <a:pt x="8469" y="5666"/>
                    <a:pt x="8539" y="5466"/>
                  </a:cubicBezTo>
                  <a:cubicBezTo>
                    <a:pt x="8574" y="5368"/>
                    <a:pt x="8599" y="5263"/>
                    <a:pt x="8606" y="5158"/>
                  </a:cubicBezTo>
                  <a:cubicBezTo>
                    <a:pt x="8606" y="5140"/>
                    <a:pt x="8606" y="5126"/>
                    <a:pt x="8609" y="5112"/>
                  </a:cubicBezTo>
                  <a:lnTo>
                    <a:pt x="8609" y="5105"/>
                  </a:lnTo>
                  <a:cubicBezTo>
                    <a:pt x="8613" y="5074"/>
                    <a:pt x="8623" y="5046"/>
                    <a:pt x="8637" y="5018"/>
                  </a:cubicBezTo>
                  <a:cubicBezTo>
                    <a:pt x="8658" y="4972"/>
                    <a:pt x="8683" y="4934"/>
                    <a:pt x="8711" y="4895"/>
                  </a:cubicBezTo>
                  <a:lnTo>
                    <a:pt x="8711" y="4895"/>
                  </a:lnTo>
                  <a:lnTo>
                    <a:pt x="8704" y="4902"/>
                  </a:lnTo>
                  <a:lnTo>
                    <a:pt x="8756" y="4843"/>
                  </a:lnTo>
                  <a:cubicBezTo>
                    <a:pt x="8802" y="4787"/>
                    <a:pt x="8858" y="4731"/>
                    <a:pt x="8914" y="4668"/>
                  </a:cubicBezTo>
                  <a:cubicBezTo>
                    <a:pt x="8987" y="4591"/>
                    <a:pt x="9064" y="4503"/>
                    <a:pt x="9138" y="4412"/>
                  </a:cubicBezTo>
                  <a:cubicBezTo>
                    <a:pt x="9183" y="4360"/>
                    <a:pt x="9222" y="4300"/>
                    <a:pt x="9260" y="4241"/>
                  </a:cubicBezTo>
                  <a:cubicBezTo>
                    <a:pt x="9446" y="3936"/>
                    <a:pt x="9817" y="3555"/>
                    <a:pt x="10072" y="3344"/>
                  </a:cubicBezTo>
                  <a:cubicBezTo>
                    <a:pt x="10121" y="3302"/>
                    <a:pt x="10174" y="3264"/>
                    <a:pt x="10226" y="3225"/>
                  </a:cubicBezTo>
                  <a:cubicBezTo>
                    <a:pt x="10314" y="3173"/>
                    <a:pt x="10405" y="3127"/>
                    <a:pt x="10503" y="3089"/>
                  </a:cubicBezTo>
                  <a:lnTo>
                    <a:pt x="10545" y="3068"/>
                  </a:lnTo>
                  <a:cubicBezTo>
                    <a:pt x="10671" y="3015"/>
                    <a:pt x="10846" y="2938"/>
                    <a:pt x="10867" y="2889"/>
                  </a:cubicBezTo>
                  <a:cubicBezTo>
                    <a:pt x="10867" y="2886"/>
                    <a:pt x="10871" y="2882"/>
                    <a:pt x="10871" y="2875"/>
                  </a:cubicBezTo>
                  <a:cubicBezTo>
                    <a:pt x="10885" y="2791"/>
                    <a:pt x="10888" y="2704"/>
                    <a:pt x="10881" y="2616"/>
                  </a:cubicBezTo>
                  <a:cubicBezTo>
                    <a:pt x="10881" y="2592"/>
                    <a:pt x="10878" y="2564"/>
                    <a:pt x="10874" y="2536"/>
                  </a:cubicBezTo>
                  <a:lnTo>
                    <a:pt x="10874" y="2529"/>
                  </a:lnTo>
                  <a:cubicBezTo>
                    <a:pt x="10871" y="2501"/>
                    <a:pt x="10867" y="2469"/>
                    <a:pt x="10864" y="2441"/>
                  </a:cubicBezTo>
                  <a:lnTo>
                    <a:pt x="10864" y="2431"/>
                  </a:lnTo>
                  <a:cubicBezTo>
                    <a:pt x="10864" y="2413"/>
                    <a:pt x="10860" y="2396"/>
                    <a:pt x="10857" y="2378"/>
                  </a:cubicBezTo>
                  <a:cubicBezTo>
                    <a:pt x="10857" y="2361"/>
                    <a:pt x="10853" y="2354"/>
                    <a:pt x="10853" y="2343"/>
                  </a:cubicBezTo>
                  <a:cubicBezTo>
                    <a:pt x="10839" y="2242"/>
                    <a:pt x="10818" y="2161"/>
                    <a:pt x="10797" y="2137"/>
                  </a:cubicBezTo>
                  <a:cubicBezTo>
                    <a:pt x="10782" y="2130"/>
                    <a:pt x="10735" y="2119"/>
                    <a:pt x="10609" y="2119"/>
                  </a:cubicBezTo>
                  <a:cubicBezTo>
                    <a:pt x="10593" y="2119"/>
                    <a:pt x="10577" y="2119"/>
                    <a:pt x="10559" y="2119"/>
                  </a:cubicBezTo>
                  <a:lnTo>
                    <a:pt x="10542" y="2119"/>
                  </a:lnTo>
                  <a:lnTo>
                    <a:pt x="10542" y="2130"/>
                  </a:lnTo>
                  <a:lnTo>
                    <a:pt x="10542" y="2151"/>
                  </a:lnTo>
                  <a:lnTo>
                    <a:pt x="10542" y="2175"/>
                  </a:lnTo>
                  <a:lnTo>
                    <a:pt x="10542" y="2196"/>
                  </a:lnTo>
                  <a:lnTo>
                    <a:pt x="10542" y="2224"/>
                  </a:lnTo>
                  <a:lnTo>
                    <a:pt x="10542" y="2245"/>
                  </a:lnTo>
                  <a:cubicBezTo>
                    <a:pt x="10542" y="2252"/>
                    <a:pt x="10542" y="2266"/>
                    <a:pt x="10538" y="2277"/>
                  </a:cubicBezTo>
                  <a:cubicBezTo>
                    <a:pt x="10535" y="2287"/>
                    <a:pt x="10538" y="2291"/>
                    <a:pt x="10538" y="2298"/>
                  </a:cubicBezTo>
                  <a:cubicBezTo>
                    <a:pt x="10538" y="2305"/>
                    <a:pt x="10535" y="2319"/>
                    <a:pt x="10535" y="2333"/>
                  </a:cubicBezTo>
                  <a:cubicBezTo>
                    <a:pt x="10535" y="2343"/>
                    <a:pt x="10535" y="2347"/>
                    <a:pt x="10531" y="2354"/>
                  </a:cubicBezTo>
                  <a:cubicBezTo>
                    <a:pt x="10528" y="2361"/>
                    <a:pt x="10528" y="2378"/>
                    <a:pt x="10528" y="2389"/>
                  </a:cubicBezTo>
                  <a:cubicBezTo>
                    <a:pt x="10524" y="2399"/>
                    <a:pt x="10524" y="2403"/>
                    <a:pt x="10524" y="2413"/>
                  </a:cubicBezTo>
                  <a:cubicBezTo>
                    <a:pt x="10521" y="2420"/>
                    <a:pt x="10517" y="2434"/>
                    <a:pt x="10517" y="2448"/>
                  </a:cubicBezTo>
                  <a:lnTo>
                    <a:pt x="10510" y="2473"/>
                  </a:lnTo>
                  <a:cubicBezTo>
                    <a:pt x="10510" y="2483"/>
                    <a:pt x="10507" y="2494"/>
                    <a:pt x="10503" y="2508"/>
                  </a:cubicBezTo>
                  <a:lnTo>
                    <a:pt x="10500" y="2532"/>
                  </a:lnTo>
                  <a:cubicBezTo>
                    <a:pt x="10496" y="2543"/>
                    <a:pt x="10493" y="2557"/>
                    <a:pt x="10489" y="2567"/>
                  </a:cubicBezTo>
                  <a:lnTo>
                    <a:pt x="10482" y="2592"/>
                  </a:lnTo>
                  <a:cubicBezTo>
                    <a:pt x="10479" y="2602"/>
                    <a:pt x="10475" y="2613"/>
                    <a:pt x="10472" y="2623"/>
                  </a:cubicBezTo>
                  <a:cubicBezTo>
                    <a:pt x="10468" y="2637"/>
                    <a:pt x="10468" y="2641"/>
                    <a:pt x="10465" y="2648"/>
                  </a:cubicBezTo>
                  <a:cubicBezTo>
                    <a:pt x="10461" y="2658"/>
                    <a:pt x="10458" y="2669"/>
                    <a:pt x="10454" y="2683"/>
                  </a:cubicBezTo>
                  <a:cubicBezTo>
                    <a:pt x="10451" y="2693"/>
                    <a:pt x="10447" y="2697"/>
                    <a:pt x="10444" y="2704"/>
                  </a:cubicBezTo>
                  <a:cubicBezTo>
                    <a:pt x="10444" y="2714"/>
                    <a:pt x="10437" y="2725"/>
                    <a:pt x="10433" y="2735"/>
                  </a:cubicBezTo>
                  <a:cubicBezTo>
                    <a:pt x="10430" y="2746"/>
                    <a:pt x="10426" y="2749"/>
                    <a:pt x="10423" y="2756"/>
                  </a:cubicBezTo>
                  <a:cubicBezTo>
                    <a:pt x="10419" y="2763"/>
                    <a:pt x="10416" y="2777"/>
                    <a:pt x="10412" y="2784"/>
                  </a:cubicBezTo>
                  <a:cubicBezTo>
                    <a:pt x="10405" y="2795"/>
                    <a:pt x="10405" y="2798"/>
                    <a:pt x="10402" y="2805"/>
                  </a:cubicBezTo>
                  <a:cubicBezTo>
                    <a:pt x="10398" y="2812"/>
                    <a:pt x="10391" y="2823"/>
                    <a:pt x="10388" y="2833"/>
                  </a:cubicBezTo>
                  <a:cubicBezTo>
                    <a:pt x="10381" y="2840"/>
                    <a:pt x="10381" y="2844"/>
                    <a:pt x="10377" y="2851"/>
                  </a:cubicBezTo>
                  <a:cubicBezTo>
                    <a:pt x="10374" y="2854"/>
                    <a:pt x="10367" y="2868"/>
                    <a:pt x="10360" y="2875"/>
                  </a:cubicBezTo>
                  <a:lnTo>
                    <a:pt x="10353" y="2889"/>
                  </a:lnTo>
                  <a:cubicBezTo>
                    <a:pt x="10342" y="2900"/>
                    <a:pt x="10335" y="2910"/>
                    <a:pt x="10325" y="2921"/>
                  </a:cubicBezTo>
                  <a:cubicBezTo>
                    <a:pt x="10295" y="2960"/>
                    <a:pt x="10248" y="2981"/>
                    <a:pt x="10199" y="2981"/>
                  </a:cubicBezTo>
                  <a:cubicBezTo>
                    <a:pt x="10196" y="2981"/>
                    <a:pt x="10192" y="2981"/>
                    <a:pt x="10188" y="2980"/>
                  </a:cubicBezTo>
                  <a:cubicBezTo>
                    <a:pt x="10186" y="2980"/>
                    <a:pt x="10185" y="2980"/>
                    <a:pt x="10183" y="2980"/>
                  </a:cubicBezTo>
                  <a:cubicBezTo>
                    <a:pt x="10131" y="2980"/>
                    <a:pt x="10067" y="3031"/>
                    <a:pt x="10009" y="3082"/>
                  </a:cubicBezTo>
                  <a:cubicBezTo>
                    <a:pt x="9944" y="3139"/>
                    <a:pt x="9875" y="3196"/>
                    <a:pt x="9795" y="3196"/>
                  </a:cubicBezTo>
                  <a:cubicBezTo>
                    <a:pt x="9782" y="3196"/>
                    <a:pt x="9768" y="3194"/>
                    <a:pt x="9754" y="3190"/>
                  </a:cubicBezTo>
                  <a:cubicBezTo>
                    <a:pt x="9751" y="3190"/>
                    <a:pt x="9748" y="3189"/>
                    <a:pt x="9744" y="3189"/>
                  </a:cubicBezTo>
                  <a:cubicBezTo>
                    <a:pt x="9712" y="3189"/>
                    <a:pt x="9661" y="3218"/>
                    <a:pt x="9610" y="3243"/>
                  </a:cubicBezTo>
                  <a:lnTo>
                    <a:pt x="9589" y="3253"/>
                  </a:lnTo>
                  <a:lnTo>
                    <a:pt x="9582" y="3257"/>
                  </a:lnTo>
                  <a:lnTo>
                    <a:pt x="9561" y="3267"/>
                  </a:lnTo>
                  <a:lnTo>
                    <a:pt x="9558" y="3267"/>
                  </a:lnTo>
                  <a:cubicBezTo>
                    <a:pt x="9540" y="3278"/>
                    <a:pt x="9523" y="3285"/>
                    <a:pt x="9505" y="3292"/>
                  </a:cubicBezTo>
                  <a:lnTo>
                    <a:pt x="9498" y="3292"/>
                  </a:lnTo>
                  <a:lnTo>
                    <a:pt x="9477" y="3302"/>
                  </a:lnTo>
                  <a:lnTo>
                    <a:pt x="9470" y="3302"/>
                  </a:lnTo>
                  <a:lnTo>
                    <a:pt x="9442" y="3309"/>
                  </a:lnTo>
                  <a:lnTo>
                    <a:pt x="9418" y="3313"/>
                  </a:lnTo>
                  <a:lnTo>
                    <a:pt x="9351" y="3313"/>
                  </a:lnTo>
                  <a:cubicBezTo>
                    <a:pt x="9344" y="3313"/>
                    <a:pt x="9334" y="3309"/>
                    <a:pt x="9327" y="3306"/>
                  </a:cubicBezTo>
                  <a:lnTo>
                    <a:pt x="9320" y="3306"/>
                  </a:lnTo>
                  <a:lnTo>
                    <a:pt x="9299" y="3299"/>
                  </a:lnTo>
                  <a:lnTo>
                    <a:pt x="9288" y="3295"/>
                  </a:lnTo>
                  <a:cubicBezTo>
                    <a:pt x="9281" y="3292"/>
                    <a:pt x="9271" y="3285"/>
                    <a:pt x="9260" y="3281"/>
                  </a:cubicBezTo>
                  <a:cubicBezTo>
                    <a:pt x="9223" y="3258"/>
                    <a:pt x="9180" y="3251"/>
                    <a:pt x="9134" y="3251"/>
                  </a:cubicBezTo>
                  <a:cubicBezTo>
                    <a:pt x="9096" y="3251"/>
                    <a:pt x="9056" y="3256"/>
                    <a:pt x="9015" y="3260"/>
                  </a:cubicBezTo>
                  <a:cubicBezTo>
                    <a:pt x="8978" y="3265"/>
                    <a:pt x="8939" y="3269"/>
                    <a:pt x="8899" y="3269"/>
                  </a:cubicBezTo>
                  <a:cubicBezTo>
                    <a:pt x="8842" y="3269"/>
                    <a:pt x="8785" y="3260"/>
                    <a:pt x="8735" y="3229"/>
                  </a:cubicBezTo>
                  <a:cubicBezTo>
                    <a:pt x="8721" y="3222"/>
                    <a:pt x="8707" y="3215"/>
                    <a:pt x="8690" y="3211"/>
                  </a:cubicBezTo>
                  <a:cubicBezTo>
                    <a:pt x="8623" y="3201"/>
                    <a:pt x="8557" y="3194"/>
                    <a:pt x="8487" y="3190"/>
                  </a:cubicBezTo>
                  <a:cubicBezTo>
                    <a:pt x="8392" y="3187"/>
                    <a:pt x="8305" y="3180"/>
                    <a:pt x="8249" y="3148"/>
                  </a:cubicBezTo>
                  <a:cubicBezTo>
                    <a:pt x="8238" y="3145"/>
                    <a:pt x="8227" y="3138"/>
                    <a:pt x="8220" y="3127"/>
                  </a:cubicBezTo>
                  <a:cubicBezTo>
                    <a:pt x="8203" y="3110"/>
                    <a:pt x="8196" y="3085"/>
                    <a:pt x="8196" y="3061"/>
                  </a:cubicBezTo>
                  <a:cubicBezTo>
                    <a:pt x="8199" y="3005"/>
                    <a:pt x="8231" y="2956"/>
                    <a:pt x="8277" y="2928"/>
                  </a:cubicBezTo>
                  <a:cubicBezTo>
                    <a:pt x="8326" y="2893"/>
                    <a:pt x="8378" y="2854"/>
                    <a:pt x="8378" y="2697"/>
                  </a:cubicBezTo>
                  <a:cubicBezTo>
                    <a:pt x="8378" y="2508"/>
                    <a:pt x="8539" y="2322"/>
                    <a:pt x="8669" y="2172"/>
                  </a:cubicBezTo>
                  <a:cubicBezTo>
                    <a:pt x="8725" y="2109"/>
                    <a:pt x="8798" y="2021"/>
                    <a:pt x="8809" y="1986"/>
                  </a:cubicBezTo>
                  <a:cubicBezTo>
                    <a:pt x="8767" y="1941"/>
                    <a:pt x="8543" y="1853"/>
                    <a:pt x="8378" y="1783"/>
                  </a:cubicBezTo>
                  <a:cubicBezTo>
                    <a:pt x="8059" y="1657"/>
                    <a:pt x="7863" y="1573"/>
                    <a:pt x="7800" y="1489"/>
                  </a:cubicBezTo>
                  <a:cubicBezTo>
                    <a:pt x="7702" y="1363"/>
                    <a:pt x="7562" y="1233"/>
                    <a:pt x="7237" y="1202"/>
                  </a:cubicBezTo>
                  <a:cubicBezTo>
                    <a:pt x="7097" y="1195"/>
                    <a:pt x="6964" y="1135"/>
                    <a:pt x="6866" y="1034"/>
                  </a:cubicBezTo>
                  <a:lnTo>
                    <a:pt x="6831" y="999"/>
                  </a:lnTo>
                  <a:cubicBezTo>
                    <a:pt x="6761" y="929"/>
                    <a:pt x="6687" y="866"/>
                    <a:pt x="6603" y="813"/>
                  </a:cubicBezTo>
                  <a:cubicBezTo>
                    <a:pt x="6586" y="803"/>
                    <a:pt x="6568" y="792"/>
                    <a:pt x="6551" y="782"/>
                  </a:cubicBezTo>
                  <a:lnTo>
                    <a:pt x="6533" y="768"/>
                  </a:lnTo>
                  <a:lnTo>
                    <a:pt x="6502" y="743"/>
                  </a:lnTo>
                  <a:lnTo>
                    <a:pt x="6477" y="726"/>
                  </a:lnTo>
                  <a:lnTo>
                    <a:pt x="6446" y="701"/>
                  </a:lnTo>
                  <a:lnTo>
                    <a:pt x="6421" y="684"/>
                  </a:lnTo>
                  <a:lnTo>
                    <a:pt x="6390" y="656"/>
                  </a:lnTo>
                  <a:lnTo>
                    <a:pt x="6365" y="635"/>
                  </a:lnTo>
                  <a:lnTo>
                    <a:pt x="6334" y="607"/>
                  </a:lnTo>
                  <a:lnTo>
                    <a:pt x="6309" y="582"/>
                  </a:lnTo>
                  <a:lnTo>
                    <a:pt x="6278" y="554"/>
                  </a:lnTo>
                  <a:lnTo>
                    <a:pt x="6253" y="530"/>
                  </a:lnTo>
                  <a:lnTo>
                    <a:pt x="6222" y="502"/>
                  </a:lnTo>
                  <a:lnTo>
                    <a:pt x="6197" y="477"/>
                  </a:lnTo>
                  <a:lnTo>
                    <a:pt x="6169" y="446"/>
                  </a:lnTo>
                  <a:lnTo>
                    <a:pt x="6144" y="421"/>
                  </a:lnTo>
                  <a:lnTo>
                    <a:pt x="6116" y="390"/>
                  </a:lnTo>
                  <a:lnTo>
                    <a:pt x="6092" y="365"/>
                  </a:lnTo>
                  <a:lnTo>
                    <a:pt x="6064" y="334"/>
                  </a:lnTo>
                  <a:lnTo>
                    <a:pt x="6043" y="309"/>
                  </a:lnTo>
                  <a:lnTo>
                    <a:pt x="6015" y="278"/>
                  </a:lnTo>
                  <a:lnTo>
                    <a:pt x="5994" y="253"/>
                  </a:lnTo>
                  <a:lnTo>
                    <a:pt x="5969" y="222"/>
                  </a:lnTo>
                  <a:lnTo>
                    <a:pt x="5952" y="197"/>
                  </a:lnTo>
                  <a:lnTo>
                    <a:pt x="5927" y="169"/>
                  </a:lnTo>
                  <a:lnTo>
                    <a:pt x="5910" y="148"/>
                  </a:lnTo>
                  <a:lnTo>
                    <a:pt x="5889" y="120"/>
                  </a:lnTo>
                  <a:lnTo>
                    <a:pt x="5875" y="96"/>
                  </a:lnTo>
                  <a:lnTo>
                    <a:pt x="5857" y="71"/>
                  </a:lnTo>
                  <a:lnTo>
                    <a:pt x="5843" y="50"/>
                  </a:lnTo>
                  <a:lnTo>
                    <a:pt x="5836" y="43"/>
                  </a:lnTo>
                  <a:lnTo>
                    <a:pt x="5791" y="36"/>
                  </a:lnTo>
                  <a:cubicBezTo>
                    <a:pt x="5715" y="29"/>
                    <a:pt x="5582" y="15"/>
                    <a:pt x="5487" y="15"/>
                  </a:cubicBezTo>
                  <a:cubicBezTo>
                    <a:pt x="5439" y="15"/>
                    <a:pt x="5400" y="19"/>
                    <a:pt x="5385" y="29"/>
                  </a:cubicBezTo>
                  <a:cubicBezTo>
                    <a:pt x="5364" y="64"/>
                    <a:pt x="5343" y="99"/>
                    <a:pt x="5329" y="138"/>
                  </a:cubicBezTo>
                  <a:lnTo>
                    <a:pt x="5318" y="159"/>
                  </a:lnTo>
                  <a:cubicBezTo>
                    <a:pt x="5248" y="299"/>
                    <a:pt x="5185" y="435"/>
                    <a:pt x="5084" y="435"/>
                  </a:cubicBezTo>
                  <a:cubicBezTo>
                    <a:pt x="5031" y="435"/>
                    <a:pt x="4989" y="404"/>
                    <a:pt x="4958" y="337"/>
                  </a:cubicBezTo>
                  <a:cubicBezTo>
                    <a:pt x="4951" y="327"/>
                    <a:pt x="4947" y="316"/>
                    <a:pt x="4940" y="309"/>
                  </a:cubicBezTo>
                  <a:cubicBezTo>
                    <a:pt x="4849" y="169"/>
                    <a:pt x="4667" y="148"/>
                    <a:pt x="4475" y="127"/>
                  </a:cubicBezTo>
                  <a:lnTo>
                    <a:pt x="4377" y="113"/>
                  </a:lnTo>
                  <a:cubicBezTo>
                    <a:pt x="4300" y="103"/>
                    <a:pt x="4230" y="75"/>
                    <a:pt x="4167" y="29"/>
                  </a:cubicBezTo>
                  <a:cubicBezTo>
                    <a:pt x="4140" y="12"/>
                    <a:pt x="4121" y="0"/>
                    <a:pt x="409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5572;p53">
              <a:extLst>
                <a:ext uri="{FF2B5EF4-FFF2-40B4-BE49-F238E27FC236}">
                  <a16:creationId xmlns:a16="http://schemas.microsoft.com/office/drawing/2014/main" id="{65417E84-A628-475D-B61D-3E2402E58512}"/>
                </a:ext>
              </a:extLst>
            </p:cNvPr>
            <p:cNvSpPr/>
            <p:nvPr/>
          </p:nvSpPr>
          <p:spPr>
            <a:xfrm>
              <a:off x="1532711" y="2487712"/>
              <a:ext cx="24589" cy="16850"/>
            </a:xfrm>
            <a:custGeom>
              <a:avLst/>
              <a:gdLst/>
              <a:ahLst/>
              <a:cxnLst/>
              <a:rect l="l" t="t" r="r" b="b"/>
              <a:pathLst>
                <a:path w="1811" h="1241" extrusionOk="0">
                  <a:moveTo>
                    <a:pt x="182" y="0"/>
                  </a:moveTo>
                  <a:cubicBezTo>
                    <a:pt x="165" y="0"/>
                    <a:pt x="147" y="4"/>
                    <a:pt x="133" y="7"/>
                  </a:cubicBezTo>
                  <a:cubicBezTo>
                    <a:pt x="116" y="10"/>
                    <a:pt x="99" y="12"/>
                    <a:pt x="82" y="12"/>
                  </a:cubicBezTo>
                  <a:cubicBezTo>
                    <a:pt x="61" y="12"/>
                    <a:pt x="40" y="9"/>
                    <a:pt x="21" y="4"/>
                  </a:cubicBezTo>
                  <a:cubicBezTo>
                    <a:pt x="4" y="434"/>
                    <a:pt x="0" y="774"/>
                    <a:pt x="7" y="977"/>
                  </a:cubicBezTo>
                  <a:lnTo>
                    <a:pt x="7" y="984"/>
                  </a:lnTo>
                  <a:cubicBezTo>
                    <a:pt x="7" y="1001"/>
                    <a:pt x="11" y="1022"/>
                    <a:pt x="11" y="1036"/>
                  </a:cubicBezTo>
                  <a:lnTo>
                    <a:pt x="11" y="1043"/>
                  </a:lnTo>
                  <a:lnTo>
                    <a:pt x="11" y="1064"/>
                  </a:lnTo>
                  <a:lnTo>
                    <a:pt x="11" y="1078"/>
                  </a:lnTo>
                  <a:lnTo>
                    <a:pt x="11" y="1103"/>
                  </a:lnTo>
                  <a:lnTo>
                    <a:pt x="11" y="1120"/>
                  </a:lnTo>
                  <a:lnTo>
                    <a:pt x="11" y="1131"/>
                  </a:lnTo>
                  <a:cubicBezTo>
                    <a:pt x="11" y="1138"/>
                    <a:pt x="11" y="1141"/>
                    <a:pt x="14" y="1148"/>
                  </a:cubicBezTo>
                  <a:lnTo>
                    <a:pt x="14" y="1152"/>
                  </a:lnTo>
                  <a:cubicBezTo>
                    <a:pt x="46" y="1152"/>
                    <a:pt x="102" y="1148"/>
                    <a:pt x="151" y="1145"/>
                  </a:cubicBezTo>
                  <a:cubicBezTo>
                    <a:pt x="224" y="1141"/>
                    <a:pt x="301" y="1138"/>
                    <a:pt x="375" y="1134"/>
                  </a:cubicBezTo>
                  <a:lnTo>
                    <a:pt x="651" y="1134"/>
                  </a:lnTo>
                  <a:lnTo>
                    <a:pt x="676" y="1138"/>
                  </a:lnTo>
                  <a:lnTo>
                    <a:pt x="700" y="1138"/>
                  </a:lnTo>
                  <a:lnTo>
                    <a:pt x="721" y="1141"/>
                  </a:lnTo>
                  <a:lnTo>
                    <a:pt x="746" y="1141"/>
                  </a:lnTo>
                  <a:lnTo>
                    <a:pt x="767" y="1148"/>
                  </a:lnTo>
                  <a:lnTo>
                    <a:pt x="788" y="1152"/>
                  </a:lnTo>
                  <a:lnTo>
                    <a:pt x="809" y="1155"/>
                  </a:lnTo>
                  <a:lnTo>
                    <a:pt x="826" y="1159"/>
                  </a:lnTo>
                  <a:lnTo>
                    <a:pt x="847" y="1166"/>
                  </a:lnTo>
                  <a:lnTo>
                    <a:pt x="865" y="1173"/>
                  </a:lnTo>
                  <a:lnTo>
                    <a:pt x="879" y="1180"/>
                  </a:lnTo>
                  <a:lnTo>
                    <a:pt x="896" y="1187"/>
                  </a:lnTo>
                  <a:lnTo>
                    <a:pt x="910" y="1194"/>
                  </a:lnTo>
                  <a:lnTo>
                    <a:pt x="921" y="1197"/>
                  </a:lnTo>
                  <a:lnTo>
                    <a:pt x="963" y="1215"/>
                  </a:lnTo>
                  <a:cubicBezTo>
                    <a:pt x="1005" y="1232"/>
                    <a:pt x="1034" y="1240"/>
                    <a:pt x="1056" y="1240"/>
                  </a:cubicBezTo>
                  <a:cubicBezTo>
                    <a:pt x="1076" y="1240"/>
                    <a:pt x="1090" y="1233"/>
                    <a:pt x="1103" y="1218"/>
                  </a:cubicBezTo>
                  <a:cubicBezTo>
                    <a:pt x="1183" y="1131"/>
                    <a:pt x="1327" y="1113"/>
                    <a:pt x="1474" y="1099"/>
                  </a:cubicBezTo>
                  <a:cubicBezTo>
                    <a:pt x="1593" y="1089"/>
                    <a:pt x="1716" y="1075"/>
                    <a:pt x="1796" y="1026"/>
                  </a:cubicBezTo>
                  <a:lnTo>
                    <a:pt x="1810" y="1015"/>
                  </a:lnTo>
                  <a:cubicBezTo>
                    <a:pt x="1772" y="1001"/>
                    <a:pt x="1677" y="984"/>
                    <a:pt x="1464" y="977"/>
                  </a:cubicBezTo>
                  <a:cubicBezTo>
                    <a:pt x="1211" y="966"/>
                    <a:pt x="819" y="648"/>
                    <a:pt x="469" y="350"/>
                  </a:cubicBezTo>
                  <a:cubicBezTo>
                    <a:pt x="420" y="305"/>
                    <a:pt x="378" y="270"/>
                    <a:pt x="347" y="245"/>
                  </a:cubicBezTo>
                  <a:cubicBezTo>
                    <a:pt x="280" y="193"/>
                    <a:pt x="235" y="119"/>
                    <a:pt x="214" y="39"/>
                  </a:cubicBezTo>
                  <a:cubicBezTo>
                    <a:pt x="210" y="25"/>
                    <a:pt x="203" y="14"/>
                    <a:pt x="20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5573;p53">
              <a:extLst>
                <a:ext uri="{FF2B5EF4-FFF2-40B4-BE49-F238E27FC236}">
                  <a16:creationId xmlns:a16="http://schemas.microsoft.com/office/drawing/2014/main" id="{0793BA8E-7ADE-43F4-9E23-60131AFD0E85}"/>
                </a:ext>
              </a:extLst>
            </p:cNvPr>
            <p:cNvSpPr/>
            <p:nvPr/>
          </p:nvSpPr>
          <p:spPr>
            <a:xfrm>
              <a:off x="1640177" y="2240588"/>
              <a:ext cx="3245" cy="244"/>
            </a:xfrm>
            <a:custGeom>
              <a:avLst/>
              <a:gdLst/>
              <a:ahLst/>
              <a:cxnLst/>
              <a:rect l="l" t="t" r="r" b="b"/>
              <a:pathLst>
                <a:path w="239" h="18" extrusionOk="0">
                  <a:moveTo>
                    <a:pt x="1" y="0"/>
                  </a:moveTo>
                  <a:lnTo>
                    <a:pt x="1" y="0"/>
                  </a:lnTo>
                  <a:cubicBezTo>
                    <a:pt x="165" y="0"/>
                    <a:pt x="221" y="11"/>
                    <a:pt x="239" y="18"/>
                  </a:cubicBezTo>
                  <a:cubicBezTo>
                    <a:pt x="221" y="11"/>
                    <a:pt x="169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5574;p53">
              <a:extLst>
                <a:ext uri="{FF2B5EF4-FFF2-40B4-BE49-F238E27FC236}">
                  <a16:creationId xmlns:a16="http://schemas.microsoft.com/office/drawing/2014/main" id="{F53C8367-3F85-4FCB-A915-9B42816E987F}"/>
                </a:ext>
              </a:extLst>
            </p:cNvPr>
            <p:cNvSpPr/>
            <p:nvPr/>
          </p:nvSpPr>
          <p:spPr>
            <a:xfrm>
              <a:off x="1639946" y="224058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5575;p53">
              <a:extLst>
                <a:ext uri="{FF2B5EF4-FFF2-40B4-BE49-F238E27FC236}">
                  <a16:creationId xmlns:a16="http://schemas.microsoft.com/office/drawing/2014/main" id="{EE965A4B-4711-4197-A5D8-A0448354E5A4}"/>
                </a:ext>
              </a:extLst>
            </p:cNvPr>
            <p:cNvSpPr/>
            <p:nvPr/>
          </p:nvSpPr>
          <p:spPr>
            <a:xfrm>
              <a:off x="1620924" y="2257221"/>
              <a:ext cx="12709" cy="14555"/>
            </a:xfrm>
            <a:custGeom>
              <a:avLst/>
              <a:gdLst/>
              <a:ahLst/>
              <a:cxnLst/>
              <a:rect l="l" t="t" r="r" b="b"/>
              <a:pathLst>
                <a:path w="936" h="1072" extrusionOk="0">
                  <a:moveTo>
                    <a:pt x="935" y="0"/>
                  </a:moveTo>
                  <a:cubicBezTo>
                    <a:pt x="680" y="214"/>
                    <a:pt x="309" y="596"/>
                    <a:pt x="123" y="900"/>
                  </a:cubicBezTo>
                  <a:cubicBezTo>
                    <a:pt x="85" y="960"/>
                    <a:pt x="46" y="1016"/>
                    <a:pt x="1" y="1072"/>
                  </a:cubicBezTo>
                  <a:cubicBezTo>
                    <a:pt x="46" y="1016"/>
                    <a:pt x="85" y="960"/>
                    <a:pt x="123" y="900"/>
                  </a:cubicBezTo>
                  <a:cubicBezTo>
                    <a:pt x="309" y="596"/>
                    <a:pt x="680" y="214"/>
                    <a:pt x="93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5576;p53">
              <a:extLst>
                <a:ext uri="{FF2B5EF4-FFF2-40B4-BE49-F238E27FC236}">
                  <a16:creationId xmlns:a16="http://schemas.microsoft.com/office/drawing/2014/main" id="{4A10B3D7-ACBB-47C4-AE48-3BF0113952F3}"/>
                </a:ext>
              </a:extLst>
            </p:cNvPr>
            <p:cNvSpPr/>
            <p:nvPr/>
          </p:nvSpPr>
          <p:spPr>
            <a:xfrm>
              <a:off x="1615031" y="2277560"/>
              <a:ext cx="733" cy="828"/>
            </a:xfrm>
            <a:custGeom>
              <a:avLst/>
              <a:gdLst/>
              <a:ahLst/>
              <a:cxnLst/>
              <a:rect l="l" t="t" r="r" b="b"/>
              <a:pathLst>
                <a:path w="54" h="61" extrusionOk="0">
                  <a:moveTo>
                    <a:pt x="53" y="1"/>
                  </a:moveTo>
                  <a:lnTo>
                    <a:pt x="1" y="60"/>
                  </a:lnTo>
                  <a:lnTo>
                    <a:pt x="8" y="60"/>
                  </a:lnTo>
                  <a:cubicBezTo>
                    <a:pt x="22" y="43"/>
                    <a:pt x="36" y="22"/>
                    <a:pt x="5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5577;p53">
              <a:extLst>
                <a:ext uri="{FF2B5EF4-FFF2-40B4-BE49-F238E27FC236}">
                  <a16:creationId xmlns:a16="http://schemas.microsoft.com/office/drawing/2014/main" id="{CC12FA3F-1BC8-4F62-8079-7705377AE2B2}"/>
                </a:ext>
              </a:extLst>
            </p:cNvPr>
            <p:cNvSpPr/>
            <p:nvPr/>
          </p:nvSpPr>
          <p:spPr>
            <a:xfrm>
              <a:off x="1644453" y="2246291"/>
              <a:ext cx="109" cy="1100"/>
            </a:xfrm>
            <a:custGeom>
              <a:avLst/>
              <a:gdLst/>
              <a:ahLst/>
              <a:cxnLst/>
              <a:rect l="l" t="t" r="r" b="b"/>
              <a:pathLst>
                <a:path w="8" h="81" extrusionOk="0">
                  <a:moveTo>
                    <a:pt x="8" y="81"/>
                  </a:moveTo>
                  <a:cubicBezTo>
                    <a:pt x="8" y="56"/>
                    <a:pt x="4" y="28"/>
                    <a:pt x="1" y="0"/>
                  </a:cubicBezTo>
                  <a:cubicBezTo>
                    <a:pt x="4" y="28"/>
                    <a:pt x="8" y="56"/>
                    <a:pt x="8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5578;p53">
              <a:extLst>
                <a:ext uri="{FF2B5EF4-FFF2-40B4-BE49-F238E27FC236}">
                  <a16:creationId xmlns:a16="http://schemas.microsoft.com/office/drawing/2014/main" id="{6D21A65A-1169-480A-BFB6-2DBCF3DAB9B3}"/>
                </a:ext>
              </a:extLst>
            </p:cNvPr>
            <p:cNvSpPr/>
            <p:nvPr/>
          </p:nvSpPr>
          <p:spPr>
            <a:xfrm>
              <a:off x="1644358" y="2245001"/>
              <a:ext cx="109" cy="1208"/>
            </a:xfrm>
            <a:custGeom>
              <a:avLst/>
              <a:gdLst/>
              <a:ahLst/>
              <a:cxnLst/>
              <a:rect l="l" t="t" r="r" b="b"/>
              <a:pathLst>
                <a:path w="8" h="89" extrusionOk="0">
                  <a:moveTo>
                    <a:pt x="8" y="88"/>
                  </a:moveTo>
                  <a:cubicBezTo>
                    <a:pt x="8" y="57"/>
                    <a:pt x="4" y="29"/>
                    <a:pt x="1" y="1"/>
                  </a:cubicBezTo>
                  <a:cubicBezTo>
                    <a:pt x="4" y="29"/>
                    <a:pt x="8" y="57"/>
                    <a:pt x="8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5579;p53">
              <a:extLst>
                <a:ext uri="{FF2B5EF4-FFF2-40B4-BE49-F238E27FC236}">
                  <a16:creationId xmlns:a16="http://schemas.microsoft.com/office/drawing/2014/main" id="{082CDB1F-C6E2-40E0-A1F4-A0D37C37C45D}"/>
                </a:ext>
              </a:extLst>
            </p:cNvPr>
            <p:cNvSpPr/>
            <p:nvPr/>
          </p:nvSpPr>
          <p:spPr>
            <a:xfrm>
              <a:off x="1644168" y="2243671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1"/>
                  </a:moveTo>
                  <a:cubicBezTo>
                    <a:pt x="1" y="11"/>
                    <a:pt x="4" y="22"/>
                    <a:pt x="4" y="36"/>
                  </a:cubicBezTo>
                  <a:cubicBezTo>
                    <a:pt x="4" y="22"/>
                    <a:pt x="4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5580;p53">
              <a:extLst>
                <a:ext uri="{FF2B5EF4-FFF2-40B4-BE49-F238E27FC236}">
                  <a16:creationId xmlns:a16="http://schemas.microsoft.com/office/drawing/2014/main" id="{C391F616-4C0B-463C-B859-918B465E91B9}"/>
                </a:ext>
              </a:extLst>
            </p:cNvPr>
            <p:cNvSpPr/>
            <p:nvPr/>
          </p:nvSpPr>
          <p:spPr>
            <a:xfrm>
              <a:off x="1644358" y="224490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5581;p53">
              <a:extLst>
                <a:ext uri="{FF2B5EF4-FFF2-40B4-BE49-F238E27FC236}">
                  <a16:creationId xmlns:a16="http://schemas.microsoft.com/office/drawing/2014/main" id="{F7574163-43CB-42D7-B447-5AFB0DA7BDD8}"/>
                </a:ext>
              </a:extLst>
            </p:cNvPr>
            <p:cNvSpPr/>
            <p:nvPr/>
          </p:nvSpPr>
          <p:spPr>
            <a:xfrm>
              <a:off x="1635710" y="2253745"/>
              <a:ext cx="3720" cy="1914"/>
            </a:xfrm>
            <a:custGeom>
              <a:avLst/>
              <a:gdLst/>
              <a:ahLst/>
              <a:cxnLst/>
              <a:rect l="l" t="t" r="r" b="b"/>
              <a:pathLst>
                <a:path w="274" h="141" extrusionOk="0">
                  <a:moveTo>
                    <a:pt x="0" y="141"/>
                  </a:moveTo>
                  <a:cubicBezTo>
                    <a:pt x="88" y="88"/>
                    <a:pt x="179" y="43"/>
                    <a:pt x="274" y="1"/>
                  </a:cubicBezTo>
                  <a:cubicBezTo>
                    <a:pt x="179" y="43"/>
                    <a:pt x="88" y="88"/>
                    <a:pt x="0" y="14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5582;p53">
              <a:extLst>
                <a:ext uri="{FF2B5EF4-FFF2-40B4-BE49-F238E27FC236}">
                  <a16:creationId xmlns:a16="http://schemas.microsoft.com/office/drawing/2014/main" id="{1D23A83C-BACE-49B2-AA43-E4AAA5A21280}"/>
                </a:ext>
              </a:extLst>
            </p:cNvPr>
            <p:cNvSpPr/>
            <p:nvPr/>
          </p:nvSpPr>
          <p:spPr>
            <a:xfrm>
              <a:off x="1614081" y="228003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5583;p53">
              <a:extLst>
                <a:ext uri="{FF2B5EF4-FFF2-40B4-BE49-F238E27FC236}">
                  <a16:creationId xmlns:a16="http://schemas.microsoft.com/office/drawing/2014/main" id="{E14F1DF4-769B-45E9-B2D1-6EC37E460B40}"/>
                </a:ext>
              </a:extLst>
            </p:cNvPr>
            <p:cNvSpPr/>
            <p:nvPr/>
          </p:nvSpPr>
          <p:spPr>
            <a:xfrm>
              <a:off x="1611284" y="231011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5584;p53">
              <a:extLst>
                <a:ext uri="{FF2B5EF4-FFF2-40B4-BE49-F238E27FC236}">
                  <a16:creationId xmlns:a16="http://schemas.microsoft.com/office/drawing/2014/main" id="{0C54D811-A613-4E43-BC64-372E858CB12C}"/>
                </a:ext>
              </a:extLst>
            </p:cNvPr>
            <p:cNvSpPr/>
            <p:nvPr/>
          </p:nvSpPr>
          <p:spPr>
            <a:xfrm>
              <a:off x="1611379" y="23097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5585;p53">
              <a:extLst>
                <a:ext uri="{FF2B5EF4-FFF2-40B4-BE49-F238E27FC236}">
                  <a16:creationId xmlns:a16="http://schemas.microsoft.com/office/drawing/2014/main" id="{269E064C-266E-4734-BC23-648BF33BA748}"/>
                </a:ext>
              </a:extLst>
            </p:cNvPr>
            <p:cNvSpPr/>
            <p:nvPr/>
          </p:nvSpPr>
          <p:spPr>
            <a:xfrm>
              <a:off x="1611379" y="23095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5586;p53">
              <a:extLst>
                <a:ext uri="{FF2B5EF4-FFF2-40B4-BE49-F238E27FC236}">
                  <a16:creationId xmlns:a16="http://schemas.microsoft.com/office/drawing/2014/main" id="{C716F140-ED4E-4558-88F1-34D6DF532D37}"/>
                </a:ext>
              </a:extLst>
            </p:cNvPr>
            <p:cNvSpPr/>
            <p:nvPr/>
          </p:nvSpPr>
          <p:spPr>
            <a:xfrm>
              <a:off x="1613700" y="2281226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5587;p53">
              <a:extLst>
                <a:ext uri="{FF2B5EF4-FFF2-40B4-BE49-F238E27FC236}">
                  <a16:creationId xmlns:a16="http://schemas.microsoft.com/office/drawing/2014/main" id="{19F9A01F-B5A8-45E0-BEC6-240504ABA8B4}"/>
                </a:ext>
              </a:extLst>
            </p:cNvPr>
            <p:cNvSpPr/>
            <p:nvPr/>
          </p:nvSpPr>
          <p:spPr>
            <a:xfrm>
              <a:off x="1611134" y="231055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5588;p53">
              <a:extLst>
                <a:ext uri="{FF2B5EF4-FFF2-40B4-BE49-F238E27FC236}">
                  <a16:creationId xmlns:a16="http://schemas.microsoft.com/office/drawing/2014/main" id="{B641CC6D-19D1-4377-8864-EB55FCC40A66}"/>
                </a:ext>
              </a:extLst>
            </p:cNvPr>
            <p:cNvSpPr/>
            <p:nvPr/>
          </p:nvSpPr>
          <p:spPr>
            <a:xfrm>
              <a:off x="1481659" y="2178417"/>
              <a:ext cx="61465" cy="331549"/>
            </a:xfrm>
            <a:custGeom>
              <a:avLst/>
              <a:gdLst/>
              <a:ahLst/>
              <a:cxnLst/>
              <a:rect l="l" t="t" r="r" b="b"/>
              <a:pathLst>
                <a:path w="4527" h="24419" extrusionOk="0">
                  <a:moveTo>
                    <a:pt x="3295" y="0"/>
                  </a:moveTo>
                  <a:lnTo>
                    <a:pt x="3288" y="28"/>
                  </a:lnTo>
                  <a:cubicBezTo>
                    <a:pt x="3253" y="151"/>
                    <a:pt x="3207" y="322"/>
                    <a:pt x="3067" y="389"/>
                  </a:cubicBezTo>
                  <a:lnTo>
                    <a:pt x="3056" y="396"/>
                  </a:lnTo>
                  <a:lnTo>
                    <a:pt x="3042" y="406"/>
                  </a:lnTo>
                  <a:lnTo>
                    <a:pt x="3039" y="406"/>
                  </a:lnTo>
                  <a:lnTo>
                    <a:pt x="3018" y="420"/>
                  </a:lnTo>
                  <a:lnTo>
                    <a:pt x="2990" y="445"/>
                  </a:lnTo>
                  <a:cubicBezTo>
                    <a:pt x="2990" y="480"/>
                    <a:pt x="2983" y="522"/>
                    <a:pt x="2979" y="564"/>
                  </a:cubicBezTo>
                  <a:cubicBezTo>
                    <a:pt x="2972" y="676"/>
                    <a:pt x="2958" y="802"/>
                    <a:pt x="2990" y="879"/>
                  </a:cubicBezTo>
                  <a:cubicBezTo>
                    <a:pt x="3067" y="1075"/>
                    <a:pt x="3105" y="1975"/>
                    <a:pt x="3028" y="2325"/>
                  </a:cubicBezTo>
                  <a:cubicBezTo>
                    <a:pt x="2972" y="2605"/>
                    <a:pt x="2899" y="2881"/>
                    <a:pt x="2811" y="3154"/>
                  </a:cubicBezTo>
                  <a:cubicBezTo>
                    <a:pt x="2787" y="3228"/>
                    <a:pt x="2811" y="3256"/>
                    <a:pt x="2853" y="3298"/>
                  </a:cubicBezTo>
                  <a:cubicBezTo>
                    <a:pt x="2881" y="3326"/>
                    <a:pt x="2958" y="3406"/>
                    <a:pt x="2867" y="3494"/>
                  </a:cubicBezTo>
                  <a:cubicBezTo>
                    <a:pt x="2815" y="3550"/>
                    <a:pt x="2818" y="3707"/>
                    <a:pt x="2825" y="3925"/>
                  </a:cubicBezTo>
                  <a:cubicBezTo>
                    <a:pt x="2825" y="4002"/>
                    <a:pt x="2829" y="4086"/>
                    <a:pt x="2829" y="4177"/>
                  </a:cubicBezTo>
                  <a:cubicBezTo>
                    <a:pt x="2829" y="4422"/>
                    <a:pt x="2741" y="4765"/>
                    <a:pt x="2671" y="5038"/>
                  </a:cubicBezTo>
                  <a:cubicBezTo>
                    <a:pt x="2633" y="5167"/>
                    <a:pt x="2605" y="5297"/>
                    <a:pt x="2584" y="5430"/>
                  </a:cubicBezTo>
                  <a:cubicBezTo>
                    <a:pt x="2577" y="5524"/>
                    <a:pt x="2549" y="5615"/>
                    <a:pt x="2507" y="5696"/>
                  </a:cubicBezTo>
                  <a:cubicBezTo>
                    <a:pt x="2465" y="5790"/>
                    <a:pt x="2426" y="5878"/>
                    <a:pt x="2440" y="5990"/>
                  </a:cubicBezTo>
                  <a:cubicBezTo>
                    <a:pt x="2465" y="6242"/>
                    <a:pt x="2328" y="6393"/>
                    <a:pt x="2174" y="6519"/>
                  </a:cubicBezTo>
                  <a:cubicBezTo>
                    <a:pt x="2143" y="6547"/>
                    <a:pt x="2227" y="6694"/>
                    <a:pt x="2272" y="6778"/>
                  </a:cubicBezTo>
                  <a:cubicBezTo>
                    <a:pt x="2339" y="6897"/>
                    <a:pt x="2409" y="7023"/>
                    <a:pt x="2402" y="7128"/>
                  </a:cubicBezTo>
                  <a:cubicBezTo>
                    <a:pt x="2395" y="7226"/>
                    <a:pt x="2346" y="7296"/>
                    <a:pt x="2293" y="7366"/>
                  </a:cubicBezTo>
                  <a:cubicBezTo>
                    <a:pt x="2227" y="7457"/>
                    <a:pt x="2164" y="7544"/>
                    <a:pt x="2195" y="7705"/>
                  </a:cubicBezTo>
                  <a:cubicBezTo>
                    <a:pt x="2255" y="8017"/>
                    <a:pt x="2223" y="8497"/>
                    <a:pt x="2206" y="8756"/>
                  </a:cubicBezTo>
                  <a:cubicBezTo>
                    <a:pt x="2199" y="8829"/>
                    <a:pt x="2195" y="8889"/>
                    <a:pt x="2195" y="8917"/>
                  </a:cubicBezTo>
                  <a:cubicBezTo>
                    <a:pt x="2195" y="8980"/>
                    <a:pt x="2171" y="9036"/>
                    <a:pt x="2129" y="9078"/>
                  </a:cubicBezTo>
                  <a:cubicBezTo>
                    <a:pt x="2090" y="9120"/>
                    <a:pt x="2055" y="9162"/>
                    <a:pt x="2076" y="9284"/>
                  </a:cubicBezTo>
                  <a:cubicBezTo>
                    <a:pt x="2097" y="9435"/>
                    <a:pt x="2045" y="9529"/>
                    <a:pt x="1996" y="9631"/>
                  </a:cubicBezTo>
                  <a:cubicBezTo>
                    <a:pt x="1933" y="9736"/>
                    <a:pt x="1894" y="9855"/>
                    <a:pt x="1880" y="9981"/>
                  </a:cubicBezTo>
                  <a:cubicBezTo>
                    <a:pt x="1852" y="10258"/>
                    <a:pt x="1695" y="10615"/>
                    <a:pt x="1565" y="10902"/>
                  </a:cubicBezTo>
                  <a:cubicBezTo>
                    <a:pt x="1520" y="11000"/>
                    <a:pt x="1481" y="11091"/>
                    <a:pt x="1453" y="11161"/>
                  </a:cubicBezTo>
                  <a:cubicBezTo>
                    <a:pt x="1425" y="11234"/>
                    <a:pt x="1404" y="11297"/>
                    <a:pt x="1387" y="11353"/>
                  </a:cubicBezTo>
                  <a:cubicBezTo>
                    <a:pt x="1334" y="11514"/>
                    <a:pt x="1292" y="11640"/>
                    <a:pt x="1135" y="11640"/>
                  </a:cubicBezTo>
                  <a:cubicBezTo>
                    <a:pt x="1132" y="11640"/>
                    <a:pt x="1129" y="11640"/>
                    <a:pt x="1126" y="11640"/>
                  </a:cubicBezTo>
                  <a:cubicBezTo>
                    <a:pt x="1108" y="11640"/>
                    <a:pt x="1091" y="11650"/>
                    <a:pt x="1082" y="11665"/>
                  </a:cubicBezTo>
                  <a:cubicBezTo>
                    <a:pt x="1058" y="11703"/>
                    <a:pt x="1054" y="11794"/>
                    <a:pt x="1124" y="11948"/>
                  </a:cubicBezTo>
                  <a:cubicBezTo>
                    <a:pt x="1184" y="12078"/>
                    <a:pt x="1170" y="12201"/>
                    <a:pt x="1156" y="12309"/>
                  </a:cubicBezTo>
                  <a:cubicBezTo>
                    <a:pt x="1142" y="12425"/>
                    <a:pt x="1128" y="12523"/>
                    <a:pt x="1194" y="12631"/>
                  </a:cubicBezTo>
                  <a:cubicBezTo>
                    <a:pt x="1341" y="12880"/>
                    <a:pt x="1306" y="12995"/>
                    <a:pt x="1243" y="13188"/>
                  </a:cubicBezTo>
                  <a:lnTo>
                    <a:pt x="1226" y="13244"/>
                  </a:lnTo>
                  <a:cubicBezTo>
                    <a:pt x="1201" y="13321"/>
                    <a:pt x="1166" y="13394"/>
                    <a:pt x="1124" y="13461"/>
                  </a:cubicBezTo>
                  <a:cubicBezTo>
                    <a:pt x="1079" y="13527"/>
                    <a:pt x="1054" y="13604"/>
                    <a:pt x="1058" y="13685"/>
                  </a:cubicBezTo>
                  <a:cubicBezTo>
                    <a:pt x="1054" y="13776"/>
                    <a:pt x="1036" y="13863"/>
                    <a:pt x="1005" y="13947"/>
                  </a:cubicBezTo>
                  <a:cubicBezTo>
                    <a:pt x="963" y="14070"/>
                    <a:pt x="931" y="14175"/>
                    <a:pt x="980" y="14301"/>
                  </a:cubicBezTo>
                  <a:cubicBezTo>
                    <a:pt x="1051" y="14483"/>
                    <a:pt x="1065" y="14588"/>
                    <a:pt x="1019" y="14651"/>
                  </a:cubicBezTo>
                  <a:cubicBezTo>
                    <a:pt x="988" y="14695"/>
                    <a:pt x="940" y="14719"/>
                    <a:pt x="891" y="14719"/>
                  </a:cubicBezTo>
                  <a:cubicBezTo>
                    <a:pt x="885" y="14719"/>
                    <a:pt x="878" y="14718"/>
                    <a:pt x="872" y="14718"/>
                  </a:cubicBezTo>
                  <a:cubicBezTo>
                    <a:pt x="805" y="14718"/>
                    <a:pt x="749" y="14900"/>
                    <a:pt x="704" y="15253"/>
                  </a:cubicBezTo>
                  <a:cubicBezTo>
                    <a:pt x="693" y="15365"/>
                    <a:pt x="672" y="15526"/>
                    <a:pt x="693" y="15547"/>
                  </a:cubicBezTo>
                  <a:cubicBezTo>
                    <a:pt x="699" y="15553"/>
                    <a:pt x="718" y="15555"/>
                    <a:pt x="744" y="15555"/>
                  </a:cubicBezTo>
                  <a:cubicBezTo>
                    <a:pt x="779" y="15555"/>
                    <a:pt x="826" y="15551"/>
                    <a:pt x="868" y="15547"/>
                  </a:cubicBezTo>
                  <a:lnTo>
                    <a:pt x="889" y="15547"/>
                  </a:lnTo>
                  <a:cubicBezTo>
                    <a:pt x="994" y="15540"/>
                    <a:pt x="994" y="15232"/>
                    <a:pt x="994" y="15029"/>
                  </a:cubicBezTo>
                  <a:cubicBezTo>
                    <a:pt x="991" y="14935"/>
                    <a:pt x="994" y="14837"/>
                    <a:pt x="1005" y="14742"/>
                  </a:cubicBezTo>
                  <a:cubicBezTo>
                    <a:pt x="1019" y="14627"/>
                    <a:pt x="1065" y="14567"/>
                    <a:pt x="1138" y="14567"/>
                  </a:cubicBezTo>
                  <a:cubicBezTo>
                    <a:pt x="1152" y="14567"/>
                    <a:pt x="1163" y="14567"/>
                    <a:pt x="1177" y="14564"/>
                  </a:cubicBezTo>
                  <a:cubicBezTo>
                    <a:pt x="1177" y="14553"/>
                    <a:pt x="1177" y="14546"/>
                    <a:pt x="1177" y="14539"/>
                  </a:cubicBezTo>
                  <a:cubicBezTo>
                    <a:pt x="1180" y="14452"/>
                    <a:pt x="1243" y="14378"/>
                    <a:pt x="1327" y="14364"/>
                  </a:cubicBezTo>
                  <a:cubicBezTo>
                    <a:pt x="1344" y="14357"/>
                    <a:pt x="1362" y="14354"/>
                    <a:pt x="1380" y="14354"/>
                  </a:cubicBezTo>
                  <a:cubicBezTo>
                    <a:pt x="1410" y="14354"/>
                    <a:pt x="1440" y="14363"/>
                    <a:pt x="1464" y="14378"/>
                  </a:cubicBezTo>
                  <a:cubicBezTo>
                    <a:pt x="1509" y="14413"/>
                    <a:pt x="1509" y="14473"/>
                    <a:pt x="1506" y="14515"/>
                  </a:cubicBezTo>
                  <a:cubicBezTo>
                    <a:pt x="1502" y="14536"/>
                    <a:pt x="1506" y="14553"/>
                    <a:pt x="1509" y="14571"/>
                  </a:cubicBezTo>
                  <a:cubicBezTo>
                    <a:pt x="1611" y="14599"/>
                    <a:pt x="1677" y="14662"/>
                    <a:pt x="1688" y="14732"/>
                  </a:cubicBezTo>
                  <a:cubicBezTo>
                    <a:pt x="1695" y="14781"/>
                    <a:pt x="1677" y="14854"/>
                    <a:pt x="1562" y="14931"/>
                  </a:cubicBezTo>
                  <a:cubicBezTo>
                    <a:pt x="1509" y="14963"/>
                    <a:pt x="1516" y="15008"/>
                    <a:pt x="1541" y="15113"/>
                  </a:cubicBezTo>
                  <a:cubicBezTo>
                    <a:pt x="1562" y="15197"/>
                    <a:pt x="1586" y="15288"/>
                    <a:pt x="1534" y="15372"/>
                  </a:cubicBezTo>
                  <a:lnTo>
                    <a:pt x="1499" y="15421"/>
                  </a:lnTo>
                  <a:cubicBezTo>
                    <a:pt x="1411" y="15554"/>
                    <a:pt x="1359" y="15649"/>
                    <a:pt x="1404" y="15747"/>
                  </a:cubicBezTo>
                  <a:cubicBezTo>
                    <a:pt x="1446" y="15820"/>
                    <a:pt x="1436" y="15918"/>
                    <a:pt x="1373" y="15978"/>
                  </a:cubicBezTo>
                  <a:cubicBezTo>
                    <a:pt x="1338" y="16020"/>
                    <a:pt x="1317" y="16072"/>
                    <a:pt x="1313" y="16128"/>
                  </a:cubicBezTo>
                  <a:cubicBezTo>
                    <a:pt x="1306" y="16185"/>
                    <a:pt x="1320" y="16241"/>
                    <a:pt x="1345" y="16290"/>
                  </a:cubicBezTo>
                  <a:cubicBezTo>
                    <a:pt x="1383" y="16339"/>
                    <a:pt x="1369" y="16409"/>
                    <a:pt x="1317" y="16440"/>
                  </a:cubicBezTo>
                  <a:cubicBezTo>
                    <a:pt x="1320" y="16451"/>
                    <a:pt x="1331" y="16468"/>
                    <a:pt x="1334" y="16479"/>
                  </a:cubicBezTo>
                  <a:cubicBezTo>
                    <a:pt x="1355" y="16524"/>
                    <a:pt x="1380" y="16577"/>
                    <a:pt x="1355" y="16629"/>
                  </a:cubicBezTo>
                  <a:cubicBezTo>
                    <a:pt x="1338" y="16661"/>
                    <a:pt x="1310" y="16682"/>
                    <a:pt x="1271" y="16685"/>
                  </a:cubicBezTo>
                  <a:cubicBezTo>
                    <a:pt x="1268" y="16689"/>
                    <a:pt x="1264" y="16689"/>
                    <a:pt x="1261" y="16692"/>
                  </a:cubicBezTo>
                  <a:cubicBezTo>
                    <a:pt x="1250" y="16713"/>
                    <a:pt x="1278" y="16790"/>
                    <a:pt x="1341" y="16920"/>
                  </a:cubicBezTo>
                  <a:cubicBezTo>
                    <a:pt x="1366" y="16958"/>
                    <a:pt x="1369" y="17007"/>
                    <a:pt x="1352" y="17046"/>
                  </a:cubicBezTo>
                  <a:cubicBezTo>
                    <a:pt x="1324" y="17102"/>
                    <a:pt x="1257" y="17109"/>
                    <a:pt x="1194" y="17116"/>
                  </a:cubicBezTo>
                  <a:cubicBezTo>
                    <a:pt x="1142" y="17119"/>
                    <a:pt x="1093" y="17133"/>
                    <a:pt x="1047" y="17161"/>
                  </a:cubicBezTo>
                  <a:cubicBezTo>
                    <a:pt x="1033" y="17172"/>
                    <a:pt x="1026" y="17175"/>
                    <a:pt x="1072" y="17252"/>
                  </a:cubicBezTo>
                  <a:cubicBezTo>
                    <a:pt x="1110" y="17315"/>
                    <a:pt x="1163" y="17406"/>
                    <a:pt x="1110" y="17504"/>
                  </a:cubicBezTo>
                  <a:cubicBezTo>
                    <a:pt x="1093" y="17543"/>
                    <a:pt x="1054" y="17574"/>
                    <a:pt x="1008" y="17581"/>
                  </a:cubicBezTo>
                  <a:cubicBezTo>
                    <a:pt x="1001" y="17583"/>
                    <a:pt x="993" y="17583"/>
                    <a:pt x="985" y="17583"/>
                  </a:cubicBezTo>
                  <a:cubicBezTo>
                    <a:pt x="886" y="17583"/>
                    <a:pt x="778" y="17484"/>
                    <a:pt x="697" y="17410"/>
                  </a:cubicBezTo>
                  <a:lnTo>
                    <a:pt x="658" y="17378"/>
                  </a:lnTo>
                  <a:cubicBezTo>
                    <a:pt x="634" y="17357"/>
                    <a:pt x="616" y="17326"/>
                    <a:pt x="616" y="17294"/>
                  </a:cubicBezTo>
                  <a:cubicBezTo>
                    <a:pt x="613" y="17238"/>
                    <a:pt x="648" y="17186"/>
                    <a:pt x="700" y="17130"/>
                  </a:cubicBezTo>
                  <a:lnTo>
                    <a:pt x="679" y="17130"/>
                  </a:lnTo>
                  <a:cubicBezTo>
                    <a:pt x="658" y="17126"/>
                    <a:pt x="634" y="17126"/>
                    <a:pt x="609" y="17126"/>
                  </a:cubicBezTo>
                  <a:lnTo>
                    <a:pt x="609" y="17130"/>
                  </a:lnTo>
                  <a:cubicBezTo>
                    <a:pt x="620" y="17284"/>
                    <a:pt x="497" y="17319"/>
                    <a:pt x="413" y="17343"/>
                  </a:cubicBezTo>
                  <a:cubicBezTo>
                    <a:pt x="364" y="17350"/>
                    <a:pt x="315" y="17375"/>
                    <a:pt x="277" y="17410"/>
                  </a:cubicBezTo>
                  <a:cubicBezTo>
                    <a:pt x="259" y="17427"/>
                    <a:pt x="259" y="17441"/>
                    <a:pt x="305" y="17501"/>
                  </a:cubicBezTo>
                  <a:cubicBezTo>
                    <a:pt x="333" y="17539"/>
                    <a:pt x="364" y="17581"/>
                    <a:pt x="347" y="17630"/>
                  </a:cubicBezTo>
                  <a:cubicBezTo>
                    <a:pt x="336" y="17665"/>
                    <a:pt x="308" y="17690"/>
                    <a:pt x="273" y="17697"/>
                  </a:cubicBezTo>
                  <a:cubicBezTo>
                    <a:pt x="186" y="17732"/>
                    <a:pt x="109" y="17784"/>
                    <a:pt x="46" y="17851"/>
                  </a:cubicBezTo>
                  <a:cubicBezTo>
                    <a:pt x="70" y="17833"/>
                    <a:pt x="98" y="17823"/>
                    <a:pt x="126" y="17819"/>
                  </a:cubicBezTo>
                  <a:cubicBezTo>
                    <a:pt x="138" y="17817"/>
                    <a:pt x="150" y="17816"/>
                    <a:pt x="162" y="17816"/>
                  </a:cubicBezTo>
                  <a:cubicBezTo>
                    <a:pt x="251" y="17816"/>
                    <a:pt x="333" y="17873"/>
                    <a:pt x="361" y="17963"/>
                  </a:cubicBezTo>
                  <a:cubicBezTo>
                    <a:pt x="364" y="17973"/>
                    <a:pt x="371" y="17984"/>
                    <a:pt x="378" y="17991"/>
                  </a:cubicBezTo>
                  <a:lnTo>
                    <a:pt x="424" y="17977"/>
                  </a:lnTo>
                  <a:cubicBezTo>
                    <a:pt x="470" y="17960"/>
                    <a:pt x="519" y="17951"/>
                    <a:pt x="567" y="17951"/>
                  </a:cubicBezTo>
                  <a:cubicBezTo>
                    <a:pt x="588" y="17951"/>
                    <a:pt x="609" y="17953"/>
                    <a:pt x="630" y="17956"/>
                  </a:cubicBezTo>
                  <a:cubicBezTo>
                    <a:pt x="753" y="17987"/>
                    <a:pt x="830" y="18110"/>
                    <a:pt x="805" y="18232"/>
                  </a:cubicBezTo>
                  <a:cubicBezTo>
                    <a:pt x="789" y="18313"/>
                    <a:pt x="738" y="18367"/>
                    <a:pt x="675" y="18367"/>
                  </a:cubicBezTo>
                  <a:cubicBezTo>
                    <a:pt x="670" y="18367"/>
                    <a:pt x="664" y="18366"/>
                    <a:pt x="658" y="18366"/>
                  </a:cubicBezTo>
                  <a:cubicBezTo>
                    <a:pt x="644" y="18369"/>
                    <a:pt x="634" y="18376"/>
                    <a:pt x="623" y="18383"/>
                  </a:cubicBezTo>
                  <a:cubicBezTo>
                    <a:pt x="571" y="18453"/>
                    <a:pt x="546" y="18544"/>
                    <a:pt x="560" y="18632"/>
                  </a:cubicBezTo>
                  <a:cubicBezTo>
                    <a:pt x="560" y="18646"/>
                    <a:pt x="567" y="18649"/>
                    <a:pt x="567" y="18649"/>
                  </a:cubicBezTo>
                  <a:cubicBezTo>
                    <a:pt x="576" y="18656"/>
                    <a:pt x="592" y="18658"/>
                    <a:pt x="612" y="18658"/>
                  </a:cubicBezTo>
                  <a:cubicBezTo>
                    <a:pt x="656" y="18658"/>
                    <a:pt x="720" y="18646"/>
                    <a:pt x="763" y="18639"/>
                  </a:cubicBezTo>
                  <a:cubicBezTo>
                    <a:pt x="824" y="18627"/>
                    <a:pt x="885" y="18616"/>
                    <a:pt x="941" y="18616"/>
                  </a:cubicBezTo>
                  <a:cubicBezTo>
                    <a:pt x="971" y="18616"/>
                    <a:pt x="1000" y="18619"/>
                    <a:pt x="1026" y="18628"/>
                  </a:cubicBezTo>
                  <a:cubicBezTo>
                    <a:pt x="1110" y="18656"/>
                    <a:pt x="1166" y="18737"/>
                    <a:pt x="1166" y="18821"/>
                  </a:cubicBezTo>
                  <a:cubicBezTo>
                    <a:pt x="1170" y="18898"/>
                    <a:pt x="1138" y="18961"/>
                    <a:pt x="1089" y="18982"/>
                  </a:cubicBezTo>
                  <a:cubicBezTo>
                    <a:pt x="1077" y="18987"/>
                    <a:pt x="1063" y="18990"/>
                    <a:pt x="1050" y="18990"/>
                  </a:cubicBezTo>
                  <a:cubicBezTo>
                    <a:pt x="1021" y="18990"/>
                    <a:pt x="993" y="18978"/>
                    <a:pt x="973" y="18954"/>
                  </a:cubicBezTo>
                  <a:cubicBezTo>
                    <a:pt x="908" y="18889"/>
                    <a:pt x="819" y="18827"/>
                    <a:pt x="762" y="18827"/>
                  </a:cubicBezTo>
                  <a:cubicBezTo>
                    <a:pt x="758" y="18827"/>
                    <a:pt x="753" y="18827"/>
                    <a:pt x="749" y="18828"/>
                  </a:cubicBezTo>
                  <a:cubicBezTo>
                    <a:pt x="732" y="18828"/>
                    <a:pt x="718" y="18842"/>
                    <a:pt x="711" y="18856"/>
                  </a:cubicBezTo>
                  <a:cubicBezTo>
                    <a:pt x="659" y="18946"/>
                    <a:pt x="592" y="18975"/>
                    <a:pt x="524" y="18975"/>
                  </a:cubicBezTo>
                  <a:cubicBezTo>
                    <a:pt x="451" y="18975"/>
                    <a:pt x="377" y="18941"/>
                    <a:pt x="322" y="18915"/>
                  </a:cubicBezTo>
                  <a:lnTo>
                    <a:pt x="301" y="18905"/>
                  </a:lnTo>
                  <a:cubicBezTo>
                    <a:pt x="300" y="18904"/>
                    <a:pt x="298" y="18904"/>
                    <a:pt x="297" y="18904"/>
                  </a:cubicBezTo>
                  <a:cubicBezTo>
                    <a:pt x="270" y="18904"/>
                    <a:pt x="187" y="18930"/>
                    <a:pt x="95" y="18992"/>
                  </a:cubicBezTo>
                  <a:cubicBezTo>
                    <a:pt x="56" y="19020"/>
                    <a:pt x="21" y="19055"/>
                    <a:pt x="0" y="19097"/>
                  </a:cubicBezTo>
                  <a:cubicBezTo>
                    <a:pt x="63" y="19146"/>
                    <a:pt x="112" y="19209"/>
                    <a:pt x="144" y="19283"/>
                  </a:cubicBezTo>
                  <a:cubicBezTo>
                    <a:pt x="151" y="19297"/>
                    <a:pt x="158" y="19311"/>
                    <a:pt x="165" y="19325"/>
                  </a:cubicBezTo>
                  <a:cubicBezTo>
                    <a:pt x="235" y="19314"/>
                    <a:pt x="340" y="19262"/>
                    <a:pt x="378" y="19195"/>
                  </a:cubicBezTo>
                  <a:cubicBezTo>
                    <a:pt x="413" y="19119"/>
                    <a:pt x="499" y="19049"/>
                    <a:pt x="583" y="19049"/>
                  </a:cubicBezTo>
                  <a:cubicBezTo>
                    <a:pt x="592" y="19049"/>
                    <a:pt x="601" y="19050"/>
                    <a:pt x="609" y="19052"/>
                  </a:cubicBezTo>
                  <a:cubicBezTo>
                    <a:pt x="651" y="19062"/>
                    <a:pt x="725" y="19097"/>
                    <a:pt x="732" y="19244"/>
                  </a:cubicBezTo>
                  <a:cubicBezTo>
                    <a:pt x="742" y="19426"/>
                    <a:pt x="602" y="19454"/>
                    <a:pt x="529" y="19468"/>
                  </a:cubicBezTo>
                  <a:cubicBezTo>
                    <a:pt x="483" y="19479"/>
                    <a:pt x="455" y="19486"/>
                    <a:pt x="448" y="19503"/>
                  </a:cubicBezTo>
                  <a:cubicBezTo>
                    <a:pt x="399" y="19626"/>
                    <a:pt x="308" y="19727"/>
                    <a:pt x="137" y="19857"/>
                  </a:cubicBezTo>
                  <a:cubicBezTo>
                    <a:pt x="91" y="19892"/>
                    <a:pt x="98" y="19923"/>
                    <a:pt x="112" y="19944"/>
                  </a:cubicBezTo>
                  <a:cubicBezTo>
                    <a:pt x="123" y="19966"/>
                    <a:pt x="144" y="19979"/>
                    <a:pt x="168" y="19979"/>
                  </a:cubicBezTo>
                  <a:cubicBezTo>
                    <a:pt x="175" y="19979"/>
                    <a:pt x="182" y="19978"/>
                    <a:pt x="189" y="19976"/>
                  </a:cubicBezTo>
                  <a:cubicBezTo>
                    <a:pt x="207" y="19961"/>
                    <a:pt x="227" y="19954"/>
                    <a:pt x="246" y="19954"/>
                  </a:cubicBezTo>
                  <a:cubicBezTo>
                    <a:pt x="304" y="19954"/>
                    <a:pt x="356" y="20012"/>
                    <a:pt x="333" y="20077"/>
                  </a:cubicBezTo>
                  <a:cubicBezTo>
                    <a:pt x="329" y="20133"/>
                    <a:pt x="333" y="20133"/>
                    <a:pt x="361" y="20137"/>
                  </a:cubicBezTo>
                  <a:cubicBezTo>
                    <a:pt x="371" y="20140"/>
                    <a:pt x="380" y="20142"/>
                    <a:pt x="390" y="20142"/>
                  </a:cubicBezTo>
                  <a:cubicBezTo>
                    <a:pt x="411" y="20142"/>
                    <a:pt x="431" y="20134"/>
                    <a:pt x="448" y="20119"/>
                  </a:cubicBezTo>
                  <a:cubicBezTo>
                    <a:pt x="469" y="20084"/>
                    <a:pt x="473" y="20042"/>
                    <a:pt x="455" y="20004"/>
                  </a:cubicBezTo>
                  <a:cubicBezTo>
                    <a:pt x="427" y="19902"/>
                    <a:pt x="476" y="19720"/>
                    <a:pt x="585" y="19654"/>
                  </a:cubicBezTo>
                  <a:cubicBezTo>
                    <a:pt x="612" y="19637"/>
                    <a:pt x="642" y="19628"/>
                    <a:pt x="673" y="19628"/>
                  </a:cubicBezTo>
                  <a:cubicBezTo>
                    <a:pt x="717" y="19628"/>
                    <a:pt x="762" y="19646"/>
                    <a:pt x="795" y="19682"/>
                  </a:cubicBezTo>
                  <a:cubicBezTo>
                    <a:pt x="924" y="19804"/>
                    <a:pt x="844" y="19937"/>
                    <a:pt x="791" y="20014"/>
                  </a:cubicBezTo>
                  <a:cubicBezTo>
                    <a:pt x="770" y="20046"/>
                    <a:pt x="753" y="20081"/>
                    <a:pt x="742" y="20119"/>
                  </a:cubicBezTo>
                  <a:cubicBezTo>
                    <a:pt x="739" y="20193"/>
                    <a:pt x="725" y="20263"/>
                    <a:pt x="700" y="20333"/>
                  </a:cubicBezTo>
                  <a:cubicBezTo>
                    <a:pt x="676" y="20396"/>
                    <a:pt x="662" y="20463"/>
                    <a:pt x="658" y="20529"/>
                  </a:cubicBezTo>
                  <a:cubicBezTo>
                    <a:pt x="662" y="20603"/>
                    <a:pt x="613" y="20666"/>
                    <a:pt x="546" y="20687"/>
                  </a:cubicBezTo>
                  <a:cubicBezTo>
                    <a:pt x="511" y="20704"/>
                    <a:pt x="511" y="20704"/>
                    <a:pt x="511" y="20732"/>
                  </a:cubicBezTo>
                  <a:cubicBezTo>
                    <a:pt x="522" y="20837"/>
                    <a:pt x="434" y="20872"/>
                    <a:pt x="364" y="20886"/>
                  </a:cubicBezTo>
                  <a:cubicBezTo>
                    <a:pt x="413" y="20963"/>
                    <a:pt x="361" y="21051"/>
                    <a:pt x="333" y="21096"/>
                  </a:cubicBezTo>
                  <a:cubicBezTo>
                    <a:pt x="319" y="21117"/>
                    <a:pt x="308" y="21142"/>
                    <a:pt x="301" y="21166"/>
                  </a:cubicBezTo>
                  <a:cubicBezTo>
                    <a:pt x="315" y="21156"/>
                    <a:pt x="326" y="21145"/>
                    <a:pt x="340" y="21135"/>
                  </a:cubicBezTo>
                  <a:cubicBezTo>
                    <a:pt x="379" y="21098"/>
                    <a:pt x="434" y="21051"/>
                    <a:pt x="507" y="21051"/>
                  </a:cubicBezTo>
                  <a:cubicBezTo>
                    <a:pt x="526" y="21051"/>
                    <a:pt x="546" y="21054"/>
                    <a:pt x="567" y="21061"/>
                  </a:cubicBezTo>
                  <a:cubicBezTo>
                    <a:pt x="592" y="21072"/>
                    <a:pt x="620" y="21086"/>
                    <a:pt x="644" y="21096"/>
                  </a:cubicBezTo>
                  <a:cubicBezTo>
                    <a:pt x="664" y="21105"/>
                    <a:pt x="676" y="21111"/>
                    <a:pt x="691" y="21111"/>
                  </a:cubicBezTo>
                  <a:cubicBezTo>
                    <a:pt x="711" y="21111"/>
                    <a:pt x="737" y="21101"/>
                    <a:pt x="795" y="21075"/>
                  </a:cubicBezTo>
                  <a:cubicBezTo>
                    <a:pt x="825" y="21062"/>
                    <a:pt x="856" y="21056"/>
                    <a:pt x="887" y="21056"/>
                  </a:cubicBezTo>
                  <a:cubicBezTo>
                    <a:pt x="931" y="21056"/>
                    <a:pt x="975" y="21069"/>
                    <a:pt x="1012" y="21096"/>
                  </a:cubicBezTo>
                  <a:cubicBezTo>
                    <a:pt x="1061" y="21135"/>
                    <a:pt x="1086" y="21194"/>
                    <a:pt x="1075" y="21257"/>
                  </a:cubicBezTo>
                  <a:cubicBezTo>
                    <a:pt x="1061" y="21317"/>
                    <a:pt x="1012" y="21366"/>
                    <a:pt x="949" y="21383"/>
                  </a:cubicBezTo>
                  <a:cubicBezTo>
                    <a:pt x="882" y="21404"/>
                    <a:pt x="823" y="21443"/>
                    <a:pt x="770" y="21495"/>
                  </a:cubicBezTo>
                  <a:cubicBezTo>
                    <a:pt x="806" y="21485"/>
                    <a:pt x="855" y="21471"/>
                    <a:pt x="904" y="21471"/>
                  </a:cubicBezTo>
                  <a:cubicBezTo>
                    <a:pt x="971" y="21471"/>
                    <a:pt x="1038" y="21497"/>
                    <a:pt x="1068" y="21590"/>
                  </a:cubicBezTo>
                  <a:cubicBezTo>
                    <a:pt x="1072" y="21607"/>
                    <a:pt x="1079" y="21625"/>
                    <a:pt x="1089" y="21639"/>
                  </a:cubicBezTo>
                  <a:cubicBezTo>
                    <a:pt x="1110" y="21611"/>
                    <a:pt x="1121" y="21579"/>
                    <a:pt x="1121" y="21544"/>
                  </a:cubicBezTo>
                  <a:cubicBezTo>
                    <a:pt x="1121" y="21474"/>
                    <a:pt x="1173" y="21415"/>
                    <a:pt x="1243" y="21408"/>
                  </a:cubicBezTo>
                  <a:cubicBezTo>
                    <a:pt x="1250" y="21407"/>
                    <a:pt x="1256" y="21407"/>
                    <a:pt x="1263" y="21407"/>
                  </a:cubicBezTo>
                  <a:cubicBezTo>
                    <a:pt x="1388" y="21407"/>
                    <a:pt x="1560" y="21526"/>
                    <a:pt x="1600" y="21649"/>
                  </a:cubicBezTo>
                  <a:cubicBezTo>
                    <a:pt x="1618" y="21702"/>
                    <a:pt x="1604" y="21761"/>
                    <a:pt x="1565" y="21800"/>
                  </a:cubicBezTo>
                  <a:cubicBezTo>
                    <a:pt x="1490" y="21889"/>
                    <a:pt x="1300" y="21939"/>
                    <a:pt x="1146" y="21939"/>
                  </a:cubicBezTo>
                  <a:cubicBezTo>
                    <a:pt x="1108" y="21939"/>
                    <a:pt x="1072" y="21936"/>
                    <a:pt x="1040" y="21929"/>
                  </a:cubicBezTo>
                  <a:cubicBezTo>
                    <a:pt x="1030" y="21926"/>
                    <a:pt x="1020" y="21925"/>
                    <a:pt x="1010" y="21925"/>
                  </a:cubicBezTo>
                  <a:cubicBezTo>
                    <a:pt x="977" y="21925"/>
                    <a:pt x="943" y="21942"/>
                    <a:pt x="924" y="21971"/>
                  </a:cubicBezTo>
                  <a:cubicBezTo>
                    <a:pt x="896" y="22031"/>
                    <a:pt x="903" y="22101"/>
                    <a:pt x="949" y="22153"/>
                  </a:cubicBezTo>
                  <a:cubicBezTo>
                    <a:pt x="977" y="22192"/>
                    <a:pt x="998" y="22192"/>
                    <a:pt x="1005" y="22192"/>
                  </a:cubicBezTo>
                  <a:cubicBezTo>
                    <a:pt x="1006" y="22192"/>
                    <a:pt x="1007" y="22192"/>
                    <a:pt x="1008" y="22192"/>
                  </a:cubicBezTo>
                  <a:cubicBezTo>
                    <a:pt x="1068" y="22192"/>
                    <a:pt x="1160" y="22103"/>
                    <a:pt x="1233" y="22027"/>
                  </a:cubicBezTo>
                  <a:lnTo>
                    <a:pt x="1250" y="22013"/>
                  </a:lnTo>
                  <a:cubicBezTo>
                    <a:pt x="1322" y="21939"/>
                    <a:pt x="1489" y="21910"/>
                    <a:pt x="1658" y="21910"/>
                  </a:cubicBezTo>
                  <a:cubicBezTo>
                    <a:pt x="1769" y="21910"/>
                    <a:pt x="1880" y="21923"/>
                    <a:pt x="1968" y="21943"/>
                  </a:cubicBezTo>
                  <a:cubicBezTo>
                    <a:pt x="2101" y="21975"/>
                    <a:pt x="2174" y="22020"/>
                    <a:pt x="2195" y="22087"/>
                  </a:cubicBezTo>
                  <a:cubicBezTo>
                    <a:pt x="2209" y="22122"/>
                    <a:pt x="2206" y="22164"/>
                    <a:pt x="2181" y="22195"/>
                  </a:cubicBezTo>
                  <a:cubicBezTo>
                    <a:pt x="2149" y="22241"/>
                    <a:pt x="2090" y="22250"/>
                    <a:pt x="2022" y="22250"/>
                  </a:cubicBezTo>
                  <a:cubicBezTo>
                    <a:pt x="2001" y="22250"/>
                    <a:pt x="1979" y="22249"/>
                    <a:pt x="1957" y="22248"/>
                  </a:cubicBezTo>
                  <a:cubicBezTo>
                    <a:pt x="1947" y="22247"/>
                    <a:pt x="1936" y="22247"/>
                    <a:pt x="1926" y="22247"/>
                  </a:cubicBezTo>
                  <a:cubicBezTo>
                    <a:pt x="1900" y="22247"/>
                    <a:pt x="1873" y="22249"/>
                    <a:pt x="1849" y="22251"/>
                  </a:cubicBezTo>
                  <a:cubicBezTo>
                    <a:pt x="1800" y="22339"/>
                    <a:pt x="1642" y="22388"/>
                    <a:pt x="1544" y="22388"/>
                  </a:cubicBezTo>
                  <a:cubicBezTo>
                    <a:pt x="1446" y="22388"/>
                    <a:pt x="1415" y="22342"/>
                    <a:pt x="1397" y="22307"/>
                  </a:cubicBezTo>
                  <a:cubicBezTo>
                    <a:pt x="1362" y="22314"/>
                    <a:pt x="1334" y="22328"/>
                    <a:pt x="1310" y="22346"/>
                  </a:cubicBezTo>
                  <a:cubicBezTo>
                    <a:pt x="1261" y="22374"/>
                    <a:pt x="1229" y="22423"/>
                    <a:pt x="1219" y="22476"/>
                  </a:cubicBezTo>
                  <a:cubicBezTo>
                    <a:pt x="1215" y="22528"/>
                    <a:pt x="1194" y="22577"/>
                    <a:pt x="1159" y="22619"/>
                  </a:cubicBezTo>
                  <a:lnTo>
                    <a:pt x="1184" y="22626"/>
                  </a:lnTo>
                  <a:cubicBezTo>
                    <a:pt x="1198" y="22630"/>
                    <a:pt x="1210" y="22633"/>
                    <a:pt x="1221" y="22633"/>
                  </a:cubicBezTo>
                  <a:cubicBezTo>
                    <a:pt x="1253" y="22633"/>
                    <a:pt x="1272" y="22612"/>
                    <a:pt x="1306" y="22570"/>
                  </a:cubicBezTo>
                  <a:cubicBezTo>
                    <a:pt x="1365" y="22501"/>
                    <a:pt x="1442" y="22415"/>
                    <a:pt x="1625" y="22415"/>
                  </a:cubicBezTo>
                  <a:cubicBezTo>
                    <a:pt x="1639" y="22415"/>
                    <a:pt x="1652" y="22415"/>
                    <a:pt x="1667" y="22416"/>
                  </a:cubicBezTo>
                  <a:cubicBezTo>
                    <a:pt x="1677" y="22417"/>
                    <a:pt x="1687" y="22417"/>
                    <a:pt x="1697" y="22417"/>
                  </a:cubicBezTo>
                  <a:cubicBezTo>
                    <a:pt x="1827" y="22417"/>
                    <a:pt x="1932" y="22356"/>
                    <a:pt x="2020" y="22307"/>
                  </a:cubicBezTo>
                  <a:cubicBezTo>
                    <a:pt x="2085" y="22268"/>
                    <a:pt x="2144" y="22235"/>
                    <a:pt x="2200" y="22235"/>
                  </a:cubicBezTo>
                  <a:cubicBezTo>
                    <a:pt x="2214" y="22235"/>
                    <a:pt x="2227" y="22237"/>
                    <a:pt x="2241" y="22241"/>
                  </a:cubicBezTo>
                  <a:cubicBezTo>
                    <a:pt x="2286" y="22255"/>
                    <a:pt x="2321" y="22290"/>
                    <a:pt x="2339" y="22332"/>
                  </a:cubicBezTo>
                  <a:cubicBezTo>
                    <a:pt x="2388" y="22430"/>
                    <a:pt x="2356" y="22535"/>
                    <a:pt x="2255" y="22612"/>
                  </a:cubicBezTo>
                  <a:cubicBezTo>
                    <a:pt x="2184" y="22666"/>
                    <a:pt x="2087" y="22700"/>
                    <a:pt x="1997" y="22700"/>
                  </a:cubicBezTo>
                  <a:cubicBezTo>
                    <a:pt x="1931" y="22700"/>
                    <a:pt x="1869" y="22682"/>
                    <a:pt x="1824" y="22640"/>
                  </a:cubicBezTo>
                  <a:cubicBezTo>
                    <a:pt x="1813" y="22627"/>
                    <a:pt x="1797" y="22620"/>
                    <a:pt x="1782" y="22620"/>
                  </a:cubicBezTo>
                  <a:cubicBezTo>
                    <a:pt x="1774" y="22620"/>
                    <a:pt x="1765" y="22622"/>
                    <a:pt x="1758" y="22626"/>
                  </a:cubicBezTo>
                  <a:cubicBezTo>
                    <a:pt x="1705" y="22654"/>
                    <a:pt x="1646" y="22759"/>
                    <a:pt x="1653" y="22854"/>
                  </a:cubicBezTo>
                  <a:cubicBezTo>
                    <a:pt x="1660" y="22896"/>
                    <a:pt x="1642" y="22938"/>
                    <a:pt x="1611" y="22966"/>
                  </a:cubicBezTo>
                  <a:cubicBezTo>
                    <a:pt x="1585" y="22985"/>
                    <a:pt x="1554" y="22993"/>
                    <a:pt x="1517" y="22993"/>
                  </a:cubicBezTo>
                  <a:cubicBezTo>
                    <a:pt x="1441" y="22993"/>
                    <a:pt x="1342" y="22957"/>
                    <a:pt x="1226" y="22917"/>
                  </a:cubicBezTo>
                  <a:cubicBezTo>
                    <a:pt x="1152" y="22889"/>
                    <a:pt x="1079" y="22864"/>
                    <a:pt x="1001" y="22850"/>
                  </a:cubicBezTo>
                  <a:cubicBezTo>
                    <a:pt x="994" y="22848"/>
                    <a:pt x="987" y="22847"/>
                    <a:pt x="981" y="22847"/>
                  </a:cubicBezTo>
                  <a:cubicBezTo>
                    <a:pt x="974" y="22847"/>
                    <a:pt x="968" y="22848"/>
                    <a:pt x="963" y="22850"/>
                  </a:cubicBezTo>
                  <a:cubicBezTo>
                    <a:pt x="959" y="22878"/>
                    <a:pt x="998" y="22980"/>
                    <a:pt x="1117" y="23102"/>
                  </a:cubicBezTo>
                  <a:cubicBezTo>
                    <a:pt x="1161" y="23149"/>
                    <a:pt x="1193" y="23163"/>
                    <a:pt x="1230" y="23163"/>
                  </a:cubicBezTo>
                  <a:cubicBezTo>
                    <a:pt x="1249" y="23163"/>
                    <a:pt x="1269" y="23159"/>
                    <a:pt x="1292" y="23155"/>
                  </a:cubicBezTo>
                  <a:cubicBezTo>
                    <a:pt x="1321" y="23147"/>
                    <a:pt x="1350" y="23144"/>
                    <a:pt x="1379" y="23144"/>
                  </a:cubicBezTo>
                  <a:cubicBezTo>
                    <a:pt x="1449" y="23144"/>
                    <a:pt x="1516" y="23164"/>
                    <a:pt x="1576" y="23204"/>
                  </a:cubicBezTo>
                  <a:cubicBezTo>
                    <a:pt x="1635" y="23242"/>
                    <a:pt x="1691" y="23288"/>
                    <a:pt x="1740" y="23340"/>
                  </a:cubicBezTo>
                  <a:cubicBezTo>
                    <a:pt x="1758" y="23361"/>
                    <a:pt x="1775" y="23375"/>
                    <a:pt x="1796" y="23389"/>
                  </a:cubicBezTo>
                  <a:cubicBezTo>
                    <a:pt x="1796" y="23389"/>
                    <a:pt x="1810" y="23389"/>
                    <a:pt x="1849" y="23354"/>
                  </a:cubicBezTo>
                  <a:cubicBezTo>
                    <a:pt x="1859" y="23347"/>
                    <a:pt x="1866" y="23337"/>
                    <a:pt x="1877" y="23330"/>
                  </a:cubicBezTo>
                  <a:lnTo>
                    <a:pt x="1852" y="23319"/>
                  </a:lnTo>
                  <a:cubicBezTo>
                    <a:pt x="1821" y="23309"/>
                    <a:pt x="1789" y="23295"/>
                    <a:pt x="1761" y="23277"/>
                  </a:cubicBezTo>
                  <a:cubicBezTo>
                    <a:pt x="1691" y="23232"/>
                    <a:pt x="1670" y="23137"/>
                    <a:pt x="1712" y="23064"/>
                  </a:cubicBezTo>
                  <a:cubicBezTo>
                    <a:pt x="1742" y="23007"/>
                    <a:pt x="1804" y="22966"/>
                    <a:pt x="1889" y="22966"/>
                  </a:cubicBezTo>
                  <a:cubicBezTo>
                    <a:pt x="1934" y="22966"/>
                    <a:pt x="1985" y="22977"/>
                    <a:pt x="2041" y="23004"/>
                  </a:cubicBezTo>
                  <a:cubicBezTo>
                    <a:pt x="2074" y="23019"/>
                    <a:pt x="2109" y="23027"/>
                    <a:pt x="2144" y="23027"/>
                  </a:cubicBezTo>
                  <a:cubicBezTo>
                    <a:pt x="2198" y="23027"/>
                    <a:pt x="2251" y="23009"/>
                    <a:pt x="2293" y="22973"/>
                  </a:cubicBezTo>
                  <a:cubicBezTo>
                    <a:pt x="2374" y="22903"/>
                    <a:pt x="2405" y="22794"/>
                    <a:pt x="2374" y="22693"/>
                  </a:cubicBezTo>
                  <a:cubicBezTo>
                    <a:pt x="2279" y="22307"/>
                    <a:pt x="2699" y="22160"/>
                    <a:pt x="2899" y="22090"/>
                  </a:cubicBezTo>
                  <a:cubicBezTo>
                    <a:pt x="2946" y="22075"/>
                    <a:pt x="2985" y="22068"/>
                    <a:pt x="3015" y="22068"/>
                  </a:cubicBezTo>
                  <a:cubicBezTo>
                    <a:pt x="3094" y="22068"/>
                    <a:pt x="3123" y="22109"/>
                    <a:pt x="3134" y="22139"/>
                  </a:cubicBezTo>
                  <a:cubicBezTo>
                    <a:pt x="3179" y="22248"/>
                    <a:pt x="3025" y="22420"/>
                    <a:pt x="2874" y="22483"/>
                  </a:cubicBezTo>
                  <a:cubicBezTo>
                    <a:pt x="2755" y="22532"/>
                    <a:pt x="2734" y="22556"/>
                    <a:pt x="2731" y="22570"/>
                  </a:cubicBezTo>
                  <a:cubicBezTo>
                    <a:pt x="2727" y="22581"/>
                    <a:pt x="2731" y="22605"/>
                    <a:pt x="2811" y="22693"/>
                  </a:cubicBezTo>
                  <a:cubicBezTo>
                    <a:pt x="2835" y="22718"/>
                    <a:pt x="2860" y="22730"/>
                    <a:pt x="2890" y="22730"/>
                  </a:cubicBezTo>
                  <a:cubicBezTo>
                    <a:pt x="2922" y="22730"/>
                    <a:pt x="2961" y="22717"/>
                    <a:pt x="3014" y="22696"/>
                  </a:cubicBezTo>
                  <a:cubicBezTo>
                    <a:pt x="3062" y="22679"/>
                    <a:pt x="3118" y="22658"/>
                    <a:pt x="3173" y="22658"/>
                  </a:cubicBezTo>
                  <a:cubicBezTo>
                    <a:pt x="3219" y="22658"/>
                    <a:pt x="3266" y="22672"/>
                    <a:pt x="3309" y="22714"/>
                  </a:cubicBezTo>
                  <a:cubicBezTo>
                    <a:pt x="3344" y="22745"/>
                    <a:pt x="3358" y="22791"/>
                    <a:pt x="3351" y="22836"/>
                  </a:cubicBezTo>
                  <a:cubicBezTo>
                    <a:pt x="3333" y="22903"/>
                    <a:pt x="3256" y="22927"/>
                    <a:pt x="3172" y="22955"/>
                  </a:cubicBezTo>
                  <a:cubicBezTo>
                    <a:pt x="3116" y="22973"/>
                    <a:pt x="3032" y="22997"/>
                    <a:pt x="3014" y="23032"/>
                  </a:cubicBezTo>
                  <a:cubicBezTo>
                    <a:pt x="3004" y="23057"/>
                    <a:pt x="3035" y="23102"/>
                    <a:pt x="3060" y="23148"/>
                  </a:cubicBezTo>
                  <a:cubicBezTo>
                    <a:pt x="3095" y="23204"/>
                    <a:pt x="3137" y="23270"/>
                    <a:pt x="3116" y="23344"/>
                  </a:cubicBezTo>
                  <a:cubicBezTo>
                    <a:pt x="3098" y="23393"/>
                    <a:pt x="3056" y="23431"/>
                    <a:pt x="3007" y="23452"/>
                  </a:cubicBezTo>
                  <a:cubicBezTo>
                    <a:pt x="2986" y="23465"/>
                    <a:pt x="2961" y="23471"/>
                    <a:pt x="2936" y="23471"/>
                  </a:cubicBezTo>
                  <a:cubicBezTo>
                    <a:pt x="2914" y="23471"/>
                    <a:pt x="2891" y="23466"/>
                    <a:pt x="2871" y="23456"/>
                  </a:cubicBezTo>
                  <a:cubicBezTo>
                    <a:pt x="2790" y="23410"/>
                    <a:pt x="2776" y="23295"/>
                    <a:pt x="2762" y="23172"/>
                  </a:cubicBezTo>
                  <a:cubicBezTo>
                    <a:pt x="2755" y="23116"/>
                    <a:pt x="2741" y="23022"/>
                    <a:pt x="2724" y="23004"/>
                  </a:cubicBezTo>
                  <a:cubicBezTo>
                    <a:pt x="2718" y="23000"/>
                    <a:pt x="2708" y="22997"/>
                    <a:pt x="2697" y="22997"/>
                  </a:cubicBezTo>
                  <a:cubicBezTo>
                    <a:pt x="2687" y="22997"/>
                    <a:pt x="2678" y="22999"/>
                    <a:pt x="2671" y="23008"/>
                  </a:cubicBezTo>
                  <a:cubicBezTo>
                    <a:pt x="2657" y="23022"/>
                    <a:pt x="2633" y="23106"/>
                    <a:pt x="2699" y="23256"/>
                  </a:cubicBezTo>
                  <a:cubicBezTo>
                    <a:pt x="2724" y="23309"/>
                    <a:pt x="2769" y="23417"/>
                    <a:pt x="2699" y="23463"/>
                  </a:cubicBezTo>
                  <a:cubicBezTo>
                    <a:pt x="2692" y="23468"/>
                    <a:pt x="2679" y="23477"/>
                    <a:pt x="2656" y="23477"/>
                  </a:cubicBezTo>
                  <a:cubicBezTo>
                    <a:pt x="2607" y="23477"/>
                    <a:pt x="2512" y="23436"/>
                    <a:pt x="2325" y="23232"/>
                  </a:cubicBezTo>
                  <a:cubicBezTo>
                    <a:pt x="2314" y="23214"/>
                    <a:pt x="2297" y="23207"/>
                    <a:pt x="2279" y="23207"/>
                  </a:cubicBezTo>
                  <a:cubicBezTo>
                    <a:pt x="2258" y="23214"/>
                    <a:pt x="2244" y="23228"/>
                    <a:pt x="2241" y="23249"/>
                  </a:cubicBezTo>
                  <a:cubicBezTo>
                    <a:pt x="2234" y="23284"/>
                    <a:pt x="2244" y="23323"/>
                    <a:pt x="2276" y="23344"/>
                  </a:cubicBezTo>
                  <a:cubicBezTo>
                    <a:pt x="2293" y="23365"/>
                    <a:pt x="2339" y="23410"/>
                    <a:pt x="2318" y="23466"/>
                  </a:cubicBezTo>
                  <a:cubicBezTo>
                    <a:pt x="2297" y="23522"/>
                    <a:pt x="2237" y="23529"/>
                    <a:pt x="2171" y="23533"/>
                  </a:cubicBezTo>
                  <a:cubicBezTo>
                    <a:pt x="2048" y="23543"/>
                    <a:pt x="2013" y="23557"/>
                    <a:pt x="2013" y="23610"/>
                  </a:cubicBezTo>
                  <a:cubicBezTo>
                    <a:pt x="2013" y="23627"/>
                    <a:pt x="2017" y="23645"/>
                    <a:pt x="2020" y="23659"/>
                  </a:cubicBezTo>
                  <a:cubicBezTo>
                    <a:pt x="2048" y="23659"/>
                    <a:pt x="2073" y="23652"/>
                    <a:pt x="2101" y="23645"/>
                  </a:cubicBezTo>
                  <a:cubicBezTo>
                    <a:pt x="2152" y="23630"/>
                    <a:pt x="2207" y="23623"/>
                    <a:pt x="2261" y="23623"/>
                  </a:cubicBezTo>
                  <a:cubicBezTo>
                    <a:pt x="2295" y="23623"/>
                    <a:pt x="2330" y="23625"/>
                    <a:pt x="2363" y="23631"/>
                  </a:cubicBezTo>
                  <a:cubicBezTo>
                    <a:pt x="2524" y="23666"/>
                    <a:pt x="2556" y="23813"/>
                    <a:pt x="2580" y="23932"/>
                  </a:cubicBezTo>
                  <a:cubicBezTo>
                    <a:pt x="2587" y="23995"/>
                    <a:pt x="2612" y="24054"/>
                    <a:pt x="2647" y="24107"/>
                  </a:cubicBezTo>
                  <a:cubicBezTo>
                    <a:pt x="2650" y="24082"/>
                    <a:pt x="2650" y="24047"/>
                    <a:pt x="2654" y="24023"/>
                  </a:cubicBezTo>
                  <a:cubicBezTo>
                    <a:pt x="2661" y="23890"/>
                    <a:pt x="2671" y="23718"/>
                    <a:pt x="2808" y="23690"/>
                  </a:cubicBezTo>
                  <a:cubicBezTo>
                    <a:pt x="2820" y="23688"/>
                    <a:pt x="2832" y="23687"/>
                    <a:pt x="2842" y="23687"/>
                  </a:cubicBezTo>
                  <a:cubicBezTo>
                    <a:pt x="2946" y="23687"/>
                    <a:pt x="2971" y="23803"/>
                    <a:pt x="2990" y="23879"/>
                  </a:cubicBezTo>
                  <a:cubicBezTo>
                    <a:pt x="3014" y="24005"/>
                    <a:pt x="3046" y="24142"/>
                    <a:pt x="3228" y="24201"/>
                  </a:cubicBezTo>
                  <a:cubicBezTo>
                    <a:pt x="3256" y="24212"/>
                    <a:pt x="3281" y="24219"/>
                    <a:pt x="3298" y="24222"/>
                  </a:cubicBezTo>
                  <a:cubicBezTo>
                    <a:pt x="3270" y="24149"/>
                    <a:pt x="3295" y="24061"/>
                    <a:pt x="3365" y="24019"/>
                  </a:cubicBezTo>
                  <a:cubicBezTo>
                    <a:pt x="3393" y="23995"/>
                    <a:pt x="3424" y="23984"/>
                    <a:pt x="3459" y="23984"/>
                  </a:cubicBezTo>
                  <a:cubicBezTo>
                    <a:pt x="3575" y="23984"/>
                    <a:pt x="3683" y="24110"/>
                    <a:pt x="3781" y="24226"/>
                  </a:cubicBezTo>
                  <a:cubicBezTo>
                    <a:pt x="3851" y="24310"/>
                    <a:pt x="3932" y="24404"/>
                    <a:pt x="3988" y="24418"/>
                  </a:cubicBezTo>
                  <a:lnTo>
                    <a:pt x="3998" y="24418"/>
                  </a:lnTo>
                  <a:cubicBezTo>
                    <a:pt x="3970" y="24324"/>
                    <a:pt x="3921" y="24233"/>
                    <a:pt x="3851" y="24163"/>
                  </a:cubicBezTo>
                  <a:cubicBezTo>
                    <a:pt x="3820" y="24135"/>
                    <a:pt x="3802" y="24093"/>
                    <a:pt x="3799" y="24051"/>
                  </a:cubicBezTo>
                  <a:lnTo>
                    <a:pt x="3736" y="24051"/>
                  </a:lnTo>
                  <a:cubicBezTo>
                    <a:pt x="3722" y="24051"/>
                    <a:pt x="3711" y="24047"/>
                    <a:pt x="3701" y="24037"/>
                  </a:cubicBezTo>
                  <a:cubicBezTo>
                    <a:pt x="3694" y="24030"/>
                    <a:pt x="3687" y="24023"/>
                    <a:pt x="3683" y="24016"/>
                  </a:cubicBezTo>
                  <a:cubicBezTo>
                    <a:pt x="3638" y="23925"/>
                    <a:pt x="3610" y="23582"/>
                    <a:pt x="3676" y="22244"/>
                  </a:cubicBezTo>
                  <a:lnTo>
                    <a:pt x="3652" y="22244"/>
                  </a:lnTo>
                  <a:cubicBezTo>
                    <a:pt x="3626" y="22245"/>
                    <a:pt x="3599" y="22246"/>
                    <a:pt x="3571" y="22246"/>
                  </a:cubicBezTo>
                  <a:cubicBezTo>
                    <a:pt x="3442" y="22246"/>
                    <a:pt x="3297" y="22232"/>
                    <a:pt x="3225" y="22143"/>
                  </a:cubicBezTo>
                  <a:cubicBezTo>
                    <a:pt x="3183" y="22090"/>
                    <a:pt x="3172" y="22020"/>
                    <a:pt x="3193" y="21957"/>
                  </a:cubicBezTo>
                  <a:cubicBezTo>
                    <a:pt x="3197" y="21933"/>
                    <a:pt x="3207" y="21912"/>
                    <a:pt x="3221" y="21894"/>
                  </a:cubicBezTo>
                  <a:lnTo>
                    <a:pt x="3218" y="21891"/>
                  </a:lnTo>
                  <a:cubicBezTo>
                    <a:pt x="3200" y="21880"/>
                    <a:pt x="3186" y="21870"/>
                    <a:pt x="3172" y="21859"/>
                  </a:cubicBezTo>
                  <a:lnTo>
                    <a:pt x="3162" y="21852"/>
                  </a:lnTo>
                  <a:cubicBezTo>
                    <a:pt x="3148" y="21845"/>
                    <a:pt x="3137" y="21835"/>
                    <a:pt x="3123" y="21828"/>
                  </a:cubicBezTo>
                  <a:lnTo>
                    <a:pt x="3116" y="21824"/>
                  </a:lnTo>
                  <a:cubicBezTo>
                    <a:pt x="3098" y="21817"/>
                    <a:pt x="3084" y="21810"/>
                    <a:pt x="3067" y="21803"/>
                  </a:cubicBezTo>
                  <a:lnTo>
                    <a:pt x="3056" y="21800"/>
                  </a:lnTo>
                  <a:cubicBezTo>
                    <a:pt x="3042" y="21793"/>
                    <a:pt x="3025" y="21789"/>
                    <a:pt x="3011" y="21786"/>
                  </a:cubicBezTo>
                  <a:cubicBezTo>
                    <a:pt x="2937" y="21766"/>
                    <a:pt x="2827" y="21758"/>
                    <a:pt x="2704" y="21758"/>
                  </a:cubicBezTo>
                  <a:cubicBezTo>
                    <a:pt x="2481" y="21758"/>
                    <a:pt x="2219" y="21783"/>
                    <a:pt x="2066" y="21803"/>
                  </a:cubicBezTo>
                  <a:cubicBezTo>
                    <a:pt x="2060" y="21804"/>
                    <a:pt x="2053" y="21805"/>
                    <a:pt x="2047" y="21805"/>
                  </a:cubicBezTo>
                  <a:cubicBezTo>
                    <a:pt x="2027" y="21805"/>
                    <a:pt x="2007" y="21801"/>
                    <a:pt x="1989" y="21793"/>
                  </a:cubicBezTo>
                  <a:cubicBezTo>
                    <a:pt x="1919" y="21768"/>
                    <a:pt x="1873" y="21695"/>
                    <a:pt x="1838" y="21639"/>
                  </a:cubicBezTo>
                  <a:cubicBezTo>
                    <a:pt x="1824" y="21614"/>
                    <a:pt x="1807" y="21593"/>
                    <a:pt x="1789" y="21572"/>
                  </a:cubicBezTo>
                  <a:cubicBezTo>
                    <a:pt x="1758" y="21569"/>
                    <a:pt x="1733" y="21555"/>
                    <a:pt x="1716" y="21530"/>
                  </a:cubicBezTo>
                  <a:cubicBezTo>
                    <a:pt x="1649" y="21436"/>
                    <a:pt x="1642" y="21131"/>
                    <a:pt x="1681" y="20939"/>
                  </a:cubicBezTo>
                  <a:cubicBezTo>
                    <a:pt x="1684" y="20914"/>
                    <a:pt x="1691" y="20886"/>
                    <a:pt x="1702" y="20862"/>
                  </a:cubicBezTo>
                  <a:cubicBezTo>
                    <a:pt x="1702" y="20858"/>
                    <a:pt x="1705" y="20851"/>
                    <a:pt x="1705" y="20844"/>
                  </a:cubicBezTo>
                  <a:cubicBezTo>
                    <a:pt x="1684" y="20820"/>
                    <a:pt x="1544" y="20816"/>
                    <a:pt x="1474" y="20813"/>
                  </a:cubicBezTo>
                  <a:cubicBezTo>
                    <a:pt x="1376" y="20813"/>
                    <a:pt x="1285" y="20809"/>
                    <a:pt x="1226" y="20778"/>
                  </a:cubicBezTo>
                  <a:cubicBezTo>
                    <a:pt x="1117" y="20725"/>
                    <a:pt x="1135" y="20634"/>
                    <a:pt x="1145" y="20575"/>
                  </a:cubicBezTo>
                  <a:cubicBezTo>
                    <a:pt x="1156" y="20515"/>
                    <a:pt x="1163" y="20466"/>
                    <a:pt x="1107" y="20403"/>
                  </a:cubicBezTo>
                  <a:cubicBezTo>
                    <a:pt x="1058" y="20351"/>
                    <a:pt x="1029" y="20284"/>
                    <a:pt x="1019" y="20217"/>
                  </a:cubicBezTo>
                  <a:cubicBezTo>
                    <a:pt x="1012" y="20116"/>
                    <a:pt x="1022" y="20014"/>
                    <a:pt x="1054" y="19920"/>
                  </a:cubicBezTo>
                  <a:cubicBezTo>
                    <a:pt x="1061" y="19899"/>
                    <a:pt x="1068" y="19878"/>
                    <a:pt x="1072" y="19857"/>
                  </a:cubicBezTo>
                  <a:cubicBezTo>
                    <a:pt x="1072" y="19850"/>
                    <a:pt x="1072" y="19846"/>
                    <a:pt x="1075" y="19839"/>
                  </a:cubicBezTo>
                  <a:cubicBezTo>
                    <a:pt x="1093" y="19703"/>
                    <a:pt x="1205" y="19423"/>
                    <a:pt x="1436" y="19423"/>
                  </a:cubicBezTo>
                  <a:cubicBezTo>
                    <a:pt x="1464" y="19423"/>
                    <a:pt x="1471" y="19423"/>
                    <a:pt x="1485" y="19325"/>
                  </a:cubicBezTo>
                  <a:cubicBezTo>
                    <a:pt x="1499" y="19241"/>
                    <a:pt x="1516" y="19129"/>
                    <a:pt x="1628" y="19055"/>
                  </a:cubicBezTo>
                  <a:cubicBezTo>
                    <a:pt x="1656" y="19038"/>
                    <a:pt x="1670" y="19031"/>
                    <a:pt x="1607" y="18926"/>
                  </a:cubicBezTo>
                  <a:cubicBezTo>
                    <a:pt x="1562" y="18849"/>
                    <a:pt x="1492" y="18726"/>
                    <a:pt x="1607" y="18635"/>
                  </a:cubicBezTo>
                  <a:cubicBezTo>
                    <a:pt x="1646" y="18604"/>
                    <a:pt x="1653" y="18562"/>
                    <a:pt x="1663" y="18495"/>
                  </a:cubicBezTo>
                  <a:cubicBezTo>
                    <a:pt x="1670" y="18411"/>
                    <a:pt x="1688" y="18285"/>
                    <a:pt x="1866" y="18261"/>
                  </a:cubicBezTo>
                  <a:cubicBezTo>
                    <a:pt x="1919" y="18253"/>
                    <a:pt x="1926" y="18243"/>
                    <a:pt x="1915" y="18127"/>
                  </a:cubicBezTo>
                  <a:cubicBezTo>
                    <a:pt x="1908" y="18050"/>
                    <a:pt x="1894" y="17921"/>
                    <a:pt x="2020" y="17882"/>
                  </a:cubicBezTo>
                  <a:cubicBezTo>
                    <a:pt x="2027" y="17882"/>
                    <a:pt x="2034" y="17879"/>
                    <a:pt x="2041" y="17875"/>
                  </a:cubicBezTo>
                  <a:cubicBezTo>
                    <a:pt x="2038" y="17844"/>
                    <a:pt x="2031" y="17809"/>
                    <a:pt x="2020" y="17781"/>
                  </a:cubicBezTo>
                  <a:cubicBezTo>
                    <a:pt x="1996" y="17714"/>
                    <a:pt x="1985" y="17648"/>
                    <a:pt x="1982" y="17581"/>
                  </a:cubicBezTo>
                  <a:cubicBezTo>
                    <a:pt x="1985" y="17553"/>
                    <a:pt x="1985" y="17529"/>
                    <a:pt x="1992" y="17504"/>
                  </a:cubicBezTo>
                  <a:cubicBezTo>
                    <a:pt x="2003" y="17445"/>
                    <a:pt x="1999" y="17385"/>
                    <a:pt x="1982" y="17329"/>
                  </a:cubicBezTo>
                  <a:cubicBezTo>
                    <a:pt x="1961" y="17235"/>
                    <a:pt x="1933" y="17102"/>
                    <a:pt x="2115" y="17032"/>
                  </a:cubicBezTo>
                  <a:cubicBezTo>
                    <a:pt x="2153" y="17018"/>
                    <a:pt x="2178" y="17000"/>
                    <a:pt x="2178" y="16983"/>
                  </a:cubicBezTo>
                  <a:cubicBezTo>
                    <a:pt x="2181" y="16955"/>
                    <a:pt x="2143" y="16885"/>
                    <a:pt x="2017" y="16787"/>
                  </a:cubicBezTo>
                  <a:cubicBezTo>
                    <a:pt x="1989" y="16762"/>
                    <a:pt x="1915" y="16706"/>
                    <a:pt x="1940" y="16636"/>
                  </a:cubicBezTo>
                  <a:cubicBezTo>
                    <a:pt x="1968" y="16552"/>
                    <a:pt x="2087" y="16552"/>
                    <a:pt x="2269" y="16552"/>
                  </a:cubicBezTo>
                  <a:cubicBezTo>
                    <a:pt x="2286" y="16552"/>
                    <a:pt x="2293" y="16549"/>
                    <a:pt x="2297" y="16545"/>
                  </a:cubicBezTo>
                  <a:lnTo>
                    <a:pt x="2297" y="16542"/>
                  </a:lnTo>
                  <a:cubicBezTo>
                    <a:pt x="2297" y="16538"/>
                    <a:pt x="2297" y="16531"/>
                    <a:pt x="2297" y="16524"/>
                  </a:cubicBezTo>
                  <a:cubicBezTo>
                    <a:pt x="2297" y="16510"/>
                    <a:pt x="2293" y="16496"/>
                    <a:pt x="2286" y="16482"/>
                  </a:cubicBezTo>
                  <a:cubicBezTo>
                    <a:pt x="2283" y="16475"/>
                    <a:pt x="2276" y="16465"/>
                    <a:pt x="2272" y="16461"/>
                  </a:cubicBezTo>
                  <a:cubicBezTo>
                    <a:pt x="2259" y="16443"/>
                    <a:pt x="2242" y="16434"/>
                    <a:pt x="2222" y="16434"/>
                  </a:cubicBezTo>
                  <a:cubicBezTo>
                    <a:pt x="2216" y="16434"/>
                    <a:pt x="2209" y="16435"/>
                    <a:pt x="2202" y="16437"/>
                  </a:cubicBezTo>
                  <a:cubicBezTo>
                    <a:pt x="2172" y="16446"/>
                    <a:pt x="2142" y="16450"/>
                    <a:pt x="2113" y="16450"/>
                  </a:cubicBezTo>
                  <a:cubicBezTo>
                    <a:pt x="2030" y="16450"/>
                    <a:pt x="1958" y="16413"/>
                    <a:pt x="1919" y="16346"/>
                  </a:cubicBezTo>
                  <a:cubicBezTo>
                    <a:pt x="1863" y="16251"/>
                    <a:pt x="1884" y="16135"/>
                    <a:pt x="1975" y="16048"/>
                  </a:cubicBezTo>
                  <a:cubicBezTo>
                    <a:pt x="2010" y="16013"/>
                    <a:pt x="2010" y="15995"/>
                    <a:pt x="1943" y="15918"/>
                  </a:cubicBezTo>
                  <a:cubicBezTo>
                    <a:pt x="1898" y="15866"/>
                    <a:pt x="1838" y="15799"/>
                    <a:pt x="1880" y="15719"/>
                  </a:cubicBezTo>
                  <a:cubicBezTo>
                    <a:pt x="1915" y="15649"/>
                    <a:pt x="1919" y="15551"/>
                    <a:pt x="1852" y="15509"/>
                  </a:cubicBezTo>
                  <a:cubicBezTo>
                    <a:pt x="1747" y="15439"/>
                    <a:pt x="1772" y="15180"/>
                    <a:pt x="1800" y="15054"/>
                  </a:cubicBezTo>
                  <a:cubicBezTo>
                    <a:pt x="1831" y="14914"/>
                    <a:pt x="1884" y="14833"/>
                    <a:pt x="1954" y="14816"/>
                  </a:cubicBezTo>
                  <a:cubicBezTo>
                    <a:pt x="1982" y="14763"/>
                    <a:pt x="1961" y="14539"/>
                    <a:pt x="1950" y="14438"/>
                  </a:cubicBezTo>
                  <a:cubicBezTo>
                    <a:pt x="1943" y="14378"/>
                    <a:pt x="1940" y="14322"/>
                    <a:pt x="1940" y="14287"/>
                  </a:cubicBezTo>
                  <a:cubicBezTo>
                    <a:pt x="1933" y="14231"/>
                    <a:pt x="1912" y="14175"/>
                    <a:pt x="1884" y="14126"/>
                  </a:cubicBezTo>
                  <a:cubicBezTo>
                    <a:pt x="1849" y="14056"/>
                    <a:pt x="1814" y="13979"/>
                    <a:pt x="1824" y="13902"/>
                  </a:cubicBezTo>
                  <a:cubicBezTo>
                    <a:pt x="1835" y="13849"/>
                    <a:pt x="1859" y="13800"/>
                    <a:pt x="1894" y="13758"/>
                  </a:cubicBezTo>
                  <a:cubicBezTo>
                    <a:pt x="1947" y="13695"/>
                    <a:pt x="1975" y="13615"/>
                    <a:pt x="1971" y="13534"/>
                  </a:cubicBezTo>
                  <a:cubicBezTo>
                    <a:pt x="1971" y="13373"/>
                    <a:pt x="1992" y="13160"/>
                    <a:pt x="2164" y="13125"/>
                  </a:cubicBezTo>
                  <a:cubicBezTo>
                    <a:pt x="2171" y="13069"/>
                    <a:pt x="2167" y="13013"/>
                    <a:pt x="2160" y="12957"/>
                  </a:cubicBezTo>
                  <a:cubicBezTo>
                    <a:pt x="2150" y="12894"/>
                    <a:pt x="2150" y="12831"/>
                    <a:pt x="2153" y="12768"/>
                  </a:cubicBezTo>
                  <a:cubicBezTo>
                    <a:pt x="2167" y="12663"/>
                    <a:pt x="2272" y="12649"/>
                    <a:pt x="2332" y="12638"/>
                  </a:cubicBezTo>
                  <a:cubicBezTo>
                    <a:pt x="2419" y="12628"/>
                    <a:pt x="2454" y="12617"/>
                    <a:pt x="2465" y="12551"/>
                  </a:cubicBezTo>
                  <a:cubicBezTo>
                    <a:pt x="2472" y="12523"/>
                    <a:pt x="2468" y="12491"/>
                    <a:pt x="2458" y="12463"/>
                  </a:cubicBezTo>
                  <a:cubicBezTo>
                    <a:pt x="2444" y="12442"/>
                    <a:pt x="2430" y="12425"/>
                    <a:pt x="2409" y="12411"/>
                  </a:cubicBezTo>
                  <a:cubicBezTo>
                    <a:pt x="2370" y="12379"/>
                    <a:pt x="2311" y="12330"/>
                    <a:pt x="2335" y="12232"/>
                  </a:cubicBezTo>
                  <a:cubicBezTo>
                    <a:pt x="2353" y="12152"/>
                    <a:pt x="2346" y="12054"/>
                    <a:pt x="2335" y="11917"/>
                  </a:cubicBezTo>
                  <a:cubicBezTo>
                    <a:pt x="2325" y="11812"/>
                    <a:pt x="2314" y="11682"/>
                    <a:pt x="2314" y="11525"/>
                  </a:cubicBezTo>
                  <a:cubicBezTo>
                    <a:pt x="2314" y="11203"/>
                    <a:pt x="2524" y="11077"/>
                    <a:pt x="2661" y="10989"/>
                  </a:cubicBezTo>
                  <a:cubicBezTo>
                    <a:pt x="2692" y="10972"/>
                    <a:pt x="2720" y="10954"/>
                    <a:pt x="2748" y="10933"/>
                  </a:cubicBezTo>
                  <a:cubicBezTo>
                    <a:pt x="2773" y="10902"/>
                    <a:pt x="2738" y="10744"/>
                    <a:pt x="2720" y="10657"/>
                  </a:cubicBezTo>
                  <a:cubicBezTo>
                    <a:pt x="2678" y="10468"/>
                    <a:pt x="2640" y="10289"/>
                    <a:pt x="2762" y="10233"/>
                  </a:cubicBezTo>
                  <a:cubicBezTo>
                    <a:pt x="2804" y="10216"/>
                    <a:pt x="2811" y="10170"/>
                    <a:pt x="2822" y="10079"/>
                  </a:cubicBezTo>
                  <a:cubicBezTo>
                    <a:pt x="2829" y="9995"/>
                    <a:pt x="2839" y="9900"/>
                    <a:pt x="2916" y="9844"/>
                  </a:cubicBezTo>
                  <a:cubicBezTo>
                    <a:pt x="2962" y="9809"/>
                    <a:pt x="2976" y="9746"/>
                    <a:pt x="2990" y="9638"/>
                  </a:cubicBezTo>
                  <a:cubicBezTo>
                    <a:pt x="3000" y="9561"/>
                    <a:pt x="3018" y="9487"/>
                    <a:pt x="3039" y="9417"/>
                  </a:cubicBezTo>
                  <a:cubicBezTo>
                    <a:pt x="3067" y="9337"/>
                    <a:pt x="3035" y="9281"/>
                    <a:pt x="2986" y="9200"/>
                  </a:cubicBezTo>
                  <a:cubicBezTo>
                    <a:pt x="2937" y="9130"/>
                    <a:pt x="2909" y="9046"/>
                    <a:pt x="2906" y="8962"/>
                  </a:cubicBezTo>
                  <a:cubicBezTo>
                    <a:pt x="2906" y="8910"/>
                    <a:pt x="2902" y="8861"/>
                    <a:pt x="2895" y="8808"/>
                  </a:cubicBezTo>
                  <a:cubicBezTo>
                    <a:pt x="2871" y="8682"/>
                    <a:pt x="2818" y="8560"/>
                    <a:pt x="2738" y="8458"/>
                  </a:cubicBezTo>
                  <a:cubicBezTo>
                    <a:pt x="2601" y="8280"/>
                    <a:pt x="2612" y="7979"/>
                    <a:pt x="2675" y="7845"/>
                  </a:cubicBezTo>
                  <a:cubicBezTo>
                    <a:pt x="2685" y="7828"/>
                    <a:pt x="2696" y="7810"/>
                    <a:pt x="2713" y="7793"/>
                  </a:cubicBezTo>
                  <a:cubicBezTo>
                    <a:pt x="2727" y="7779"/>
                    <a:pt x="2748" y="7768"/>
                    <a:pt x="2773" y="7761"/>
                  </a:cubicBezTo>
                  <a:cubicBezTo>
                    <a:pt x="2783" y="7730"/>
                    <a:pt x="2794" y="7695"/>
                    <a:pt x="2801" y="7660"/>
                  </a:cubicBezTo>
                  <a:cubicBezTo>
                    <a:pt x="2825" y="7541"/>
                    <a:pt x="2860" y="7376"/>
                    <a:pt x="3000" y="7338"/>
                  </a:cubicBezTo>
                  <a:cubicBezTo>
                    <a:pt x="3018" y="7334"/>
                    <a:pt x="3035" y="7324"/>
                    <a:pt x="3042" y="7306"/>
                  </a:cubicBezTo>
                  <a:cubicBezTo>
                    <a:pt x="3088" y="7226"/>
                    <a:pt x="3011" y="7016"/>
                    <a:pt x="2955" y="6865"/>
                  </a:cubicBezTo>
                  <a:cubicBezTo>
                    <a:pt x="2899" y="6704"/>
                    <a:pt x="2965" y="6645"/>
                    <a:pt x="3046" y="6610"/>
                  </a:cubicBezTo>
                  <a:cubicBezTo>
                    <a:pt x="3088" y="6592"/>
                    <a:pt x="3098" y="6585"/>
                    <a:pt x="3098" y="6547"/>
                  </a:cubicBezTo>
                  <a:cubicBezTo>
                    <a:pt x="3098" y="6344"/>
                    <a:pt x="3207" y="6074"/>
                    <a:pt x="3386" y="5994"/>
                  </a:cubicBezTo>
                  <a:cubicBezTo>
                    <a:pt x="3477" y="5955"/>
                    <a:pt x="3512" y="5752"/>
                    <a:pt x="3512" y="5594"/>
                  </a:cubicBezTo>
                  <a:cubicBezTo>
                    <a:pt x="3512" y="5482"/>
                    <a:pt x="3620" y="5423"/>
                    <a:pt x="3725" y="5367"/>
                  </a:cubicBezTo>
                  <a:cubicBezTo>
                    <a:pt x="3774" y="5342"/>
                    <a:pt x="3820" y="5314"/>
                    <a:pt x="3862" y="5283"/>
                  </a:cubicBezTo>
                  <a:cubicBezTo>
                    <a:pt x="3862" y="5279"/>
                    <a:pt x="3862" y="5279"/>
                    <a:pt x="3865" y="5279"/>
                  </a:cubicBezTo>
                  <a:cubicBezTo>
                    <a:pt x="3855" y="5251"/>
                    <a:pt x="3841" y="5223"/>
                    <a:pt x="3827" y="5202"/>
                  </a:cubicBezTo>
                  <a:cubicBezTo>
                    <a:pt x="3792" y="5146"/>
                    <a:pt x="3750" y="5083"/>
                    <a:pt x="3767" y="5013"/>
                  </a:cubicBezTo>
                  <a:cubicBezTo>
                    <a:pt x="3781" y="4968"/>
                    <a:pt x="3813" y="4933"/>
                    <a:pt x="3855" y="4912"/>
                  </a:cubicBezTo>
                  <a:cubicBezTo>
                    <a:pt x="3872" y="4905"/>
                    <a:pt x="3879" y="4884"/>
                    <a:pt x="3876" y="4859"/>
                  </a:cubicBezTo>
                  <a:cubicBezTo>
                    <a:pt x="3865" y="4786"/>
                    <a:pt x="3844" y="4712"/>
                    <a:pt x="3813" y="4646"/>
                  </a:cubicBezTo>
                  <a:cubicBezTo>
                    <a:pt x="3778" y="4548"/>
                    <a:pt x="3739" y="4457"/>
                    <a:pt x="3760" y="4387"/>
                  </a:cubicBezTo>
                  <a:cubicBezTo>
                    <a:pt x="3764" y="4366"/>
                    <a:pt x="3778" y="4345"/>
                    <a:pt x="3795" y="4331"/>
                  </a:cubicBezTo>
                  <a:cubicBezTo>
                    <a:pt x="3830" y="4303"/>
                    <a:pt x="3823" y="4240"/>
                    <a:pt x="3813" y="4145"/>
                  </a:cubicBezTo>
                  <a:cubicBezTo>
                    <a:pt x="3802" y="4089"/>
                    <a:pt x="3802" y="4033"/>
                    <a:pt x="3806" y="3977"/>
                  </a:cubicBezTo>
                  <a:cubicBezTo>
                    <a:pt x="3820" y="3879"/>
                    <a:pt x="3956" y="3785"/>
                    <a:pt x="4184" y="3644"/>
                  </a:cubicBezTo>
                  <a:cubicBezTo>
                    <a:pt x="4282" y="3581"/>
                    <a:pt x="4418" y="3497"/>
                    <a:pt x="4439" y="3459"/>
                  </a:cubicBezTo>
                  <a:cubicBezTo>
                    <a:pt x="4439" y="3455"/>
                    <a:pt x="4443" y="3452"/>
                    <a:pt x="4446" y="3448"/>
                  </a:cubicBezTo>
                  <a:lnTo>
                    <a:pt x="4446" y="3441"/>
                  </a:lnTo>
                  <a:lnTo>
                    <a:pt x="4450" y="3431"/>
                  </a:lnTo>
                  <a:lnTo>
                    <a:pt x="4453" y="3424"/>
                  </a:lnTo>
                  <a:lnTo>
                    <a:pt x="4457" y="3410"/>
                  </a:lnTo>
                  <a:lnTo>
                    <a:pt x="4460" y="3399"/>
                  </a:lnTo>
                  <a:lnTo>
                    <a:pt x="4464" y="3385"/>
                  </a:lnTo>
                  <a:lnTo>
                    <a:pt x="4467" y="3375"/>
                  </a:lnTo>
                  <a:lnTo>
                    <a:pt x="4471" y="3357"/>
                  </a:lnTo>
                  <a:lnTo>
                    <a:pt x="4474" y="3347"/>
                  </a:lnTo>
                  <a:cubicBezTo>
                    <a:pt x="4478" y="3336"/>
                    <a:pt x="4478" y="3326"/>
                    <a:pt x="4481" y="3315"/>
                  </a:cubicBezTo>
                  <a:lnTo>
                    <a:pt x="4481" y="3308"/>
                  </a:lnTo>
                  <a:lnTo>
                    <a:pt x="4488" y="3284"/>
                  </a:lnTo>
                  <a:lnTo>
                    <a:pt x="4488" y="3266"/>
                  </a:lnTo>
                  <a:lnTo>
                    <a:pt x="4495" y="3245"/>
                  </a:lnTo>
                  <a:lnTo>
                    <a:pt x="4495" y="3228"/>
                  </a:lnTo>
                  <a:lnTo>
                    <a:pt x="4499" y="3207"/>
                  </a:lnTo>
                  <a:lnTo>
                    <a:pt x="4502" y="3189"/>
                  </a:lnTo>
                  <a:lnTo>
                    <a:pt x="4506" y="3168"/>
                  </a:lnTo>
                  <a:lnTo>
                    <a:pt x="4509" y="3147"/>
                  </a:lnTo>
                  <a:lnTo>
                    <a:pt x="4513" y="3123"/>
                  </a:lnTo>
                  <a:lnTo>
                    <a:pt x="4516" y="3105"/>
                  </a:lnTo>
                  <a:cubicBezTo>
                    <a:pt x="4516" y="3091"/>
                    <a:pt x="4520" y="3074"/>
                    <a:pt x="4520" y="3060"/>
                  </a:cubicBezTo>
                  <a:lnTo>
                    <a:pt x="4523" y="3035"/>
                  </a:lnTo>
                  <a:lnTo>
                    <a:pt x="4527" y="3014"/>
                  </a:lnTo>
                  <a:lnTo>
                    <a:pt x="4527" y="2990"/>
                  </a:lnTo>
                  <a:lnTo>
                    <a:pt x="4527" y="2976"/>
                  </a:lnTo>
                  <a:lnTo>
                    <a:pt x="4513" y="2997"/>
                  </a:lnTo>
                  <a:lnTo>
                    <a:pt x="4478" y="3014"/>
                  </a:lnTo>
                  <a:cubicBezTo>
                    <a:pt x="4396" y="3053"/>
                    <a:pt x="4344" y="3063"/>
                    <a:pt x="4313" y="3063"/>
                  </a:cubicBezTo>
                  <a:cubicBezTo>
                    <a:pt x="4293" y="3063"/>
                    <a:pt x="4281" y="3059"/>
                    <a:pt x="4275" y="3056"/>
                  </a:cubicBezTo>
                  <a:lnTo>
                    <a:pt x="4268" y="3053"/>
                  </a:lnTo>
                  <a:lnTo>
                    <a:pt x="4257" y="3049"/>
                  </a:lnTo>
                  <a:cubicBezTo>
                    <a:pt x="4254" y="3046"/>
                    <a:pt x="4250" y="3046"/>
                    <a:pt x="4243" y="3042"/>
                  </a:cubicBezTo>
                  <a:lnTo>
                    <a:pt x="4236" y="3035"/>
                  </a:lnTo>
                  <a:cubicBezTo>
                    <a:pt x="4233" y="3032"/>
                    <a:pt x="4229" y="3028"/>
                    <a:pt x="4226" y="3025"/>
                  </a:cubicBezTo>
                  <a:lnTo>
                    <a:pt x="4219" y="3018"/>
                  </a:lnTo>
                  <a:cubicBezTo>
                    <a:pt x="4215" y="3011"/>
                    <a:pt x="4212" y="3004"/>
                    <a:pt x="4208" y="2997"/>
                  </a:cubicBezTo>
                  <a:cubicBezTo>
                    <a:pt x="4191" y="2948"/>
                    <a:pt x="4180" y="2899"/>
                    <a:pt x="4180" y="2850"/>
                  </a:cubicBezTo>
                  <a:cubicBezTo>
                    <a:pt x="4180" y="2829"/>
                    <a:pt x="4180" y="2804"/>
                    <a:pt x="4177" y="2783"/>
                  </a:cubicBezTo>
                  <a:cubicBezTo>
                    <a:pt x="4173" y="2654"/>
                    <a:pt x="4166" y="2493"/>
                    <a:pt x="4089" y="2419"/>
                  </a:cubicBezTo>
                  <a:cubicBezTo>
                    <a:pt x="4002" y="2332"/>
                    <a:pt x="3988" y="2209"/>
                    <a:pt x="3974" y="2104"/>
                  </a:cubicBezTo>
                  <a:cubicBezTo>
                    <a:pt x="3963" y="2006"/>
                    <a:pt x="3953" y="1947"/>
                    <a:pt x="3918" y="1929"/>
                  </a:cubicBezTo>
                  <a:cubicBezTo>
                    <a:pt x="3788" y="1873"/>
                    <a:pt x="3655" y="1691"/>
                    <a:pt x="3641" y="1547"/>
                  </a:cubicBezTo>
                  <a:cubicBezTo>
                    <a:pt x="3627" y="1477"/>
                    <a:pt x="3655" y="1407"/>
                    <a:pt x="3708" y="1365"/>
                  </a:cubicBezTo>
                  <a:cubicBezTo>
                    <a:pt x="3746" y="1337"/>
                    <a:pt x="3750" y="1292"/>
                    <a:pt x="3746" y="1218"/>
                  </a:cubicBezTo>
                  <a:cubicBezTo>
                    <a:pt x="3743" y="1141"/>
                    <a:pt x="3739" y="1047"/>
                    <a:pt x="3820" y="980"/>
                  </a:cubicBezTo>
                  <a:lnTo>
                    <a:pt x="3823" y="973"/>
                  </a:lnTo>
                  <a:cubicBezTo>
                    <a:pt x="3813" y="963"/>
                    <a:pt x="3792" y="949"/>
                    <a:pt x="3774" y="935"/>
                  </a:cubicBezTo>
                  <a:cubicBezTo>
                    <a:pt x="3704" y="886"/>
                    <a:pt x="3641" y="830"/>
                    <a:pt x="3585" y="763"/>
                  </a:cubicBezTo>
                  <a:cubicBezTo>
                    <a:pt x="3491" y="648"/>
                    <a:pt x="3505" y="518"/>
                    <a:pt x="3519" y="413"/>
                  </a:cubicBezTo>
                  <a:cubicBezTo>
                    <a:pt x="3529" y="301"/>
                    <a:pt x="3533" y="238"/>
                    <a:pt x="3466" y="189"/>
                  </a:cubicBezTo>
                  <a:cubicBezTo>
                    <a:pt x="3456" y="182"/>
                    <a:pt x="3442" y="172"/>
                    <a:pt x="3431" y="161"/>
                  </a:cubicBezTo>
                  <a:lnTo>
                    <a:pt x="3421" y="151"/>
                  </a:lnTo>
                  <a:lnTo>
                    <a:pt x="3403" y="133"/>
                  </a:lnTo>
                  <a:lnTo>
                    <a:pt x="3386" y="119"/>
                  </a:lnTo>
                  <a:lnTo>
                    <a:pt x="3375" y="109"/>
                  </a:lnTo>
                  <a:cubicBezTo>
                    <a:pt x="3347" y="74"/>
                    <a:pt x="3319" y="39"/>
                    <a:pt x="32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5589;p53">
              <a:extLst>
                <a:ext uri="{FF2B5EF4-FFF2-40B4-BE49-F238E27FC236}">
                  <a16:creationId xmlns:a16="http://schemas.microsoft.com/office/drawing/2014/main" id="{A12C94B9-9A15-4B22-BCFA-8BFF1FB702E5}"/>
                </a:ext>
              </a:extLst>
            </p:cNvPr>
            <p:cNvSpPr/>
            <p:nvPr/>
          </p:nvSpPr>
          <p:spPr>
            <a:xfrm>
              <a:off x="1538223" y="2504929"/>
              <a:ext cx="4671" cy="855"/>
            </a:xfrm>
            <a:custGeom>
              <a:avLst/>
              <a:gdLst/>
              <a:ahLst/>
              <a:cxnLst/>
              <a:rect l="l" t="t" r="r" b="b"/>
              <a:pathLst>
                <a:path w="344" h="63" extrusionOk="0">
                  <a:moveTo>
                    <a:pt x="97" y="0"/>
                  </a:moveTo>
                  <a:cubicBezTo>
                    <a:pt x="64" y="0"/>
                    <a:pt x="32" y="1"/>
                    <a:pt x="0" y="3"/>
                  </a:cubicBezTo>
                  <a:lnTo>
                    <a:pt x="63" y="20"/>
                  </a:lnTo>
                  <a:cubicBezTo>
                    <a:pt x="101" y="31"/>
                    <a:pt x="198" y="62"/>
                    <a:pt x="265" y="62"/>
                  </a:cubicBezTo>
                  <a:cubicBezTo>
                    <a:pt x="285" y="62"/>
                    <a:pt x="303" y="59"/>
                    <a:pt x="315" y="52"/>
                  </a:cubicBezTo>
                  <a:cubicBezTo>
                    <a:pt x="333" y="45"/>
                    <a:pt x="340" y="31"/>
                    <a:pt x="343" y="13"/>
                  </a:cubicBezTo>
                  <a:lnTo>
                    <a:pt x="336" y="13"/>
                  </a:lnTo>
                  <a:lnTo>
                    <a:pt x="319" y="10"/>
                  </a:lnTo>
                  <a:lnTo>
                    <a:pt x="294" y="6"/>
                  </a:lnTo>
                  <a:lnTo>
                    <a:pt x="280" y="6"/>
                  </a:lnTo>
                  <a:lnTo>
                    <a:pt x="245" y="3"/>
                  </a:lnTo>
                  <a:lnTo>
                    <a:pt x="193" y="3"/>
                  </a:lnTo>
                  <a:cubicBezTo>
                    <a:pt x="161" y="1"/>
                    <a:pt x="129" y="0"/>
                    <a:pt x="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5590;p53">
              <a:extLst>
                <a:ext uri="{FF2B5EF4-FFF2-40B4-BE49-F238E27FC236}">
                  <a16:creationId xmlns:a16="http://schemas.microsoft.com/office/drawing/2014/main" id="{1815A260-5DF0-483D-8128-AA059610B203}"/>
                </a:ext>
              </a:extLst>
            </p:cNvPr>
            <p:cNvSpPr/>
            <p:nvPr/>
          </p:nvSpPr>
          <p:spPr>
            <a:xfrm>
              <a:off x="1490593" y="2404157"/>
              <a:ext cx="3476" cy="4236"/>
            </a:xfrm>
            <a:custGeom>
              <a:avLst/>
              <a:gdLst/>
              <a:ahLst/>
              <a:cxnLst/>
              <a:rect l="l" t="t" r="r" b="b"/>
              <a:pathLst>
                <a:path w="256" h="312" extrusionOk="0">
                  <a:moveTo>
                    <a:pt x="42" y="0"/>
                  </a:moveTo>
                  <a:cubicBezTo>
                    <a:pt x="32" y="0"/>
                    <a:pt x="21" y="2"/>
                    <a:pt x="11" y="7"/>
                  </a:cubicBezTo>
                  <a:lnTo>
                    <a:pt x="0" y="10"/>
                  </a:lnTo>
                  <a:cubicBezTo>
                    <a:pt x="25" y="52"/>
                    <a:pt x="56" y="87"/>
                    <a:pt x="88" y="122"/>
                  </a:cubicBezTo>
                  <a:cubicBezTo>
                    <a:pt x="144" y="178"/>
                    <a:pt x="189" y="241"/>
                    <a:pt x="221" y="311"/>
                  </a:cubicBezTo>
                  <a:lnTo>
                    <a:pt x="224" y="308"/>
                  </a:lnTo>
                  <a:cubicBezTo>
                    <a:pt x="256" y="262"/>
                    <a:pt x="235" y="168"/>
                    <a:pt x="179" y="91"/>
                  </a:cubicBezTo>
                  <a:cubicBezTo>
                    <a:pt x="144" y="44"/>
                    <a:pt x="93" y="0"/>
                    <a:pt x="4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5591;p53">
              <a:extLst>
                <a:ext uri="{FF2B5EF4-FFF2-40B4-BE49-F238E27FC236}">
                  <a16:creationId xmlns:a16="http://schemas.microsoft.com/office/drawing/2014/main" id="{F213612C-A5EA-43C2-B4B3-E42831CF95A6}"/>
                </a:ext>
              </a:extLst>
            </p:cNvPr>
            <p:cNvSpPr/>
            <p:nvPr/>
          </p:nvSpPr>
          <p:spPr>
            <a:xfrm>
              <a:off x="1481225" y="2421916"/>
              <a:ext cx="163" cy="869"/>
            </a:xfrm>
            <a:custGeom>
              <a:avLst/>
              <a:gdLst/>
              <a:ahLst/>
              <a:cxnLst/>
              <a:rect l="l" t="t" r="r" b="b"/>
              <a:pathLst>
                <a:path w="12" h="64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5"/>
                    <a:pt x="1" y="25"/>
                    <a:pt x="1" y="39"/>
                  </a:cubicBezTo>
                  <a:cubicBezTo>
                    <a:pt x="1" y="46"/>
                    <a:pt x="1" y="53"/>
                    <a:pt x="4" y="64"/>
                  </a:cubicBezTo>
                  <a:lnTo>
                    <a:pt x="4" y="57"/>
                  </a:lnTo>
                  <a:cubicBezTo>
                    <a:pt x="4" y="36"/>
                    <a:pt x="8" y="1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5592;p53">
              <a:extLst>
                <a:ext uri="{FF2B5EF4-FFF2-40B4-BE49-F238E27FC236}">
                  <a16:creationId xmlns:a16="http://schemas.microsoft.com/office/drawing/2014/main" id="{F46C5F00-E139-4DE0-B731-E32BE2D23438}"/>
                </a:ext>
              </a:extLst>
            </p:cNvPr>
            <p:cNvSpPr/>
            <p:nvPr/>
          </p:nvSpPr>
          <p:spPr>
            <a:xfrm>
              <a:off x="1543206" y="221900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5593;p53">
              <a:extLst>
                <a:ext uri="{FF2B5EF4-FFF2-40B4-BE49-F238E27FC236}">
                  <a16:creationId xmlns:a16="http://schemas.microsoft.com/office/drawing/2014/main" id="{096FBE0D-13DE-4379-B77C-EAC55A37A0BB}"/>
                </a:ext>
              </a:extLst>
            </p:cNvPr>
            <p:cNvSpPr/>
            <p:nvPr/>
          </p:nvSpPr>
          <p:spPr>
            <a:xfrm>
              <a:off x="1542351" y="2224132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5594;p53">
              <a:extLst>
                <a:ext uri="{FF2B5EF4-FFF2-40B4-BE49-F238E27FC236}">
                  <a16:creationId xmlns:a16="http://schemas.microsoft.com/office/drawing/2014/main" id="{950F3081-0769-465D-BF79-04676EC39BA9}"/>
                </a:ext>
              </a:extLst>
            </p:cNvPr>
            <p:cNvSpPr/>
            <p:nvPr/>
          </p:nvSpPr>
          <p:spPr>
            <a:xfrm>
              <a:off x="1542446" y="2223617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8" y="0"/>
                  </a:moveTo>
                  <a:cubicBezTo>
                    <a:pt x="4" y="11"/>
                    <a:pt x="1" y="21"/>
                    <a:pt x="1" y="32"/>
                  </a:cubicBezTo>
                  <a:cubicBezTo>
                    <a:pt x="1" y="21"/>
                    <a:pt x="4" y="11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5595;p53">
              <a:extLst>
                <a:ext uri="{FF2B5EF4-FFF2-40B4-BE49-F238E27FC236}">
                  <a16:creationId xmlns:a16="http://schemas.microsoft.com/office/drawing/2014/main" id="{EF488864-1B80-4022-B7DF-3279734672E9}"/>
                </a:ext>
              </a:extLst>
            </p:cNvPr>
            <p:cNvSpPr/>
            <p:nvPr/>
          </p:nvSpPr>
          <p:spPr>
            <a:xfrm>
              <a:off x="1542256" y="2224513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5596;p53">
              <a:extLst>
                <a:ext uri="{FF2B5EF4-FFF2-40B4-BE49-F238E27FC236}">
                  <a16:creationId xmlns:a16="http://schemas.microsoft.com/office/drawing/2014/main" id="{DE72F079-B990-47D1-84FE-92F903CB40D5}"/>
                </a:ext>
              </a:extLst>
            </p:cNvPr>
            <p:cNvSpPr/>
            <p:nvPr/>
          </p:nvSpPr>
          <p:spPr>
            <a:xfrm>
              <a:off x="1542066" y="2225137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5597;p53">
              <a:extLst>
                <a:ext uri="{FF2B5EF4-FFF2-40B4-BE49-F238E27FC236}">
                  <a16:creationId xmlns:a16="http://schemas.microsoft.com/office/drawing/2014/main" id="{0012EE2C-38A9-4C2C-8FA4-B240F6FEC9D6}"/>
                </a:ext>
              </a:extLst>
            </p:cNvPr>
            <p:cNvSpPr/>
            <p:nvPr/>
          </p:nvSpPr>
          <p:spPr>
            <a:xfrm>
              <a:off x="1532466" y="2238158"/>
              <a:ext cx="1874" cy="6381"/>
            </a:xfrm>
            <a:custGeom>
              <a:avLst/>
              <a:gdLst/>
              <a:ahLst/>
              <a:cxnLst/>
              <a:rect l="l" t="t" r="r" b="b"/>
              <a:pathLst>
                <a:path w="138" h="470" extrusionOk="0">
                  <a:moveTo>
                    <a:pt x="74" y="256"/>
                  </a:moveTo>
                  <a:cubicBezTo>
                    <a:pt x="106" y="323"/>
                    <a:pt x="127" y="396"/>
                    <a:pt x="137" y="470"/>
                  </a:cubicBezTo>
                  <a:cubicBezTo>
                    <a:pt x="127" y="396"/>
                    <a:pt x="106" y="323"/>
                    <a:pt x="74" y="256"/>
                  </a:cubicBezTo>
                  <a:cubicBezTo>
                    <a:pt x="36" y="162"/>
                    <a:pt x="1" y="67"/>
                    <a:pt x="18" y="1"/>
                  </a:cubicBezTo>
                  <a:cubicBezTo>
                    <a:pt x="1" y="67"/>
                    <a:pt x="36" y="162"/>
                    <a:pt x="74" y="2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5598;p53">
              <a:extLst>
                <a:ext uri="{FF2B5EF4-FFF2-40B4-BE49-F238E27FC236}">
                  <a16:creationId xmlns:a16="http://schemas.microsoft.com/office/drawing/2014/main" id="{25EB8FEE-613C-4771-821E-A2533D5908B4}"/>
                </a:ext>
              </a:extLst>
            </p:cNvPr>
            <p:cNvSpPr/>
            <p:nvPr/>
          </p:nvSpPr>
          <p:spPr>
            <a:xfrm>
              <a:off x="1542161" y="2224893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5599;p53">
              <a:extLst>
                <a:ext uri="{FF2B5EF4-FFF2-40B4-BE49-F238E27FC236}">
                  <a16:creationId xmlns:a16="http://schemas.microsoft.com/office/drawing/2014/main" id="{BB9A43BD-433F-48CA-A016-6E0F0E2812FA}"/>
                </a:ext>
              </a:extLst>
            </p:cNvPr>
            <p:cNvSpPr/>
            <p:nvPr/>
          </p:nvSpPr>
          <p:spPr>
            <a:xfrm>
              <a:off x="1543016" y="2220141"/>
              <a:ext cx="68" cy="584"/>
            </a:xfrm>
            <a:custGeom>
              <a:avLst/>
              <a:gdLst/>
              <a:ahLst/>
              <a:cxnLst/>
              <a:rect l="l" t="t" r="r" b="b"/>
              <a:pathLst>
                <a:path w="5" h="43" extrusionOk="0">
                  <a:moveTo>
                    <a:pt x="4" y="1"/>
                  </a:moveTo>
                  <a:cubicBezTo>
                    <a:pt x="4" y="15"/>
                    <a:pt x="1" y="29"/>
                    <a:pt x="1" y="43"/>
                  </a:cubicBezTo>
                  <a:cubicBezTo>
                    <a:pt x="1" y="29"/>
                    <a:pt x="4" y="15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5600;p53">
              <a:extLst>
                <a:ext uri="{FF2B5EF4-FFF2-40B4-BE49-F238E27FC236}">
                  <a16:creationId xmlns:a16="http://schemas.microsoft.com/office/drawing/2014/main" id="{462030F4-451F-4CDD-AC17-ACCB6BF73A94}"/>
                </a:ext>
              </a:extLst>
            </p:cNvPr>
            <p:cNvSpPr/>
            <p:nvPr/>
          </p:nvSpPr>
          <p:spPr>
            <a:xfrm>
              <a:off x="1531611" y="2504576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5" y="22"/>
                  </a:moveTo>
                  <a:cubicBezTo>
                    <a:pt x="8" y="15"/>
                    <a:pt x="4" y="8"/>
                    <a:pt x="1" y="1"/>
                  </a:cubicBezTo>
                  <a:cubicBezTo>
                    <a:pt x="4" y="8"/>
                    <a:pt x="8" y="15"/>
                    <a:pt x="15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5601;p53">
              <a:extLst>
                <a:ext uri="{FF2B5EF4-FFF2-40B4-BE49-F238E27FC236}">
                  <a16:creationId xmlns:a16="http://schemas.microsoft.com/office/drawing/2014/main" id="{E3C32B65-FC40-4693-A027-844A3841793D}"/>
                </a:ext>
              </a:extLst>
            </p:cNvPr>
            <p:cNvSpPr/>
            <p:nvPr/>
          </p:nvSpPr>
          <p:spPr>
            <a:xfrm>
              <a:off x="1508556" y="2474447"/>
              <a:ext cx="1059" cy="149"/>
            </a:xfrm>
            <a:custGeom>
              <a:avLst/>
              <a:gdLst/>
              <a:ahLst/>
              <a:cxnLst/>
              <a:rect l="l" t="t" r="r" b="b"/>
              <a:pathLst>
                <a:path w="78" h="11" extrusionOk="0">
                  <a:moveTo>
                    <a:pt x="78" y="7"/>
                  </a:moveTo>
                  <a:lnTo>
                    <a:pt x="78" y="7"/>
                  </a:lnTo>
                  <a:cubicBezTo>
                    <a:pt x="53" y="11"/>
                    <a:pt x="25" y="7"/>
                    <a:pt x="1" y="0"/>
                  </a:cubicBezTo>
                  <a:cubicBezTo>
                    <a:pt x="25" y="7"/>
                    <a:pt x="53" y="11"/>
                    <a:pt x="78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5602;p53">
              <a:extLst>
                <a:ext uri="{FF2B5EF4-FFF2-40B4-BE49-F238E27FC236}">
                  <a16:creationId xmlns:a16="http://schemas.microsoft.com/office/drawing/2014/main" id="{67681093-E60B-4318-9436-5CA5CE07D5E9}"/>
                </a:ext>
              </a:extLst>
            </p:cNvPr>
            <p:cNvSpPr/>
            <p:nvPr/>
          </p:nvSpPr>
          <p:spPr>
            <a:xfrm>
              <a:off x="1542921" y="2220955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0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5603;p53">
              <a:extLst>
                <a:ext uri="{FF2B5EF4-FFF2-40B4-BE49-F238E27FC236}">
                  <a16:creationId xmlns:a16="http://schemas.microsoft.com/office/drawing/2014/main" id="{427C1051-95E5-4CB6-8C36-86BC44D4522B}"/>
                </a:ext>
              </a:extLst>
            </p:cNvPr>
            <p:cNvSpPr/>
            <p:nvPr/>
          </p:nvSpPr>
          <p:spPr>
            <a:xfrm>
              <a:off x="1532996" y="250510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5604;p53">
              <a:extLst>
                <a:ext uri="{FF2B5EF4-FFF2-40B4-BE49-F238E27FC236}">
                  <a16:creationId xmlns:a16="http://schemas.microsoft.com/office/drawing/2014/main" id="{7822E727-9C1F-420F-A063-06DFC0251CCA}"/>
                </a:ext>
              </a:extLst>
            </p:cNvPr>
            <p:cNvSpPr/>
            <p:nvPr/>
          </p:nvSpPr>
          <p:spPr>
            <a:xfrm>
              <a:off x="1542826" y="2221566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5605;p53">
              <a:extLst>
                <a:ext uri="{FF2B5EF4-FFF2-40B4-BE49-F238E27FC236}">
                  <a16:creationId xmlns:a16="http://schemas.microsoft.com/office/drawing/2014/main" id="{AFFA4066-AB39-4559-BC4F-902605886E83}"/>
                </a:ext>
              </a:extLst>
            </p:cNvPr>
            <p:cNvSpPr/>
            <p:nvPr/>
          </p:nvSpPr>
          <p:spPr>
            <a:xfrm>
              <a:off x="1540830" y="2504861"/>
              <a:ext cx="638" cy="68"/>
            </a:xfrm>
            <a:custGeom>
              <a:avLst/>
              <a:gdLst/>
              <a:ahLst/>
              <a:cxnLst/>
              <a:rect l="l" t="t" r="r" b="b"/>
              <a:pathLst>
                <a:path w="47" h="5" extrusionOk="0">
                  <a:moveTo>
                    <a:pt x="1" y="1"/>
                  </a:moveTo>
                  <a:lnTo>
                    <a:pt x="46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5606;p53">
              <a:extLst>
                <a:ext uri="{FF2B5EF4-FFF2-40B4-BE49-F238E27FC236}">
                  <a16:creationId xmlns:a16="http://schemas.microsoft.com/office/drawing/2014/main" id="{D9A1F837-B164-444B-814A-0A67FD357E97}"/>
                </a:ext>
              </a:extLst>
            </p:cNvPr>
            <p:cNvSpPr/>
            <p:nvPr/>
          </p:nvSpPr>
          <p:spPr>
            <a:xfrm>
              <a:off x="1543111" y="2219530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5607;p53">
              <a:extLst>
                <a:ext uri="{FF2B5EF4-FFF2-40B4-BE49-F238E27FC236}">
                  <a16:creationId xmlns:a16="http://schemas.microsoft.com/office/drawing/2014/main" id="{7BB83C29-D9CB-414C-B99D-233180B3A39D}"/>
                </a:ext>
              </a:extLst>
            </p:cNvPr>
            <p:cNvSpPr/>
            <p:nvPr/>
          </p:nvSpPr>
          <p:spPr>
            <a:xfrm>
              <a:off x="1508516" y="2416173"/>
              <a:ext cx="149" cy="1059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7"/>
                  </a:moveTo>
                  <a:cubicBezTo>
                    <a:pt x="0" y="49"/>
                    <a:pt x="4" y="25"/>
                    <a:pt x="11" y="0"/>
                  </a:cubicBezTo>
                  <a:cubicBezTo>
                    <a:pt x="4" y="25"/>
                    <a:pt x="0" y="49"/>
                    <a:pt x="0" y="7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5608;p53">
              <a:extLst>
                <a:ext uri="{FF2B5EF4-FFF2-40B4-BE49-F238E27FC236}">
                  <a16:creationId xmlns:a16="http://schemas.microsoft.com/office/drawing/2014/main" id="{C1367701-E7F5-468B-97F2-DBDFCCE13EDD}"/>
                </a:ext>
              </a:extLst>
            </p:cNvPr>
            <p:cNvSpPr/>
            <p:nvPr/>
          </p:nvSpPr>
          <p:spPr>
            <a:xfrm>
              <a:off x="1512738" y="2402867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18"/>
                  </a:moveTo>
                  <a:lnTo>
                    <a:pt x="1" y="18"/>
                  </a:lnTo>
                  <a:cubicBezTo>
                    <a:pt x="4" y="11"/>
                    <a:pt x="4" y="7"/>
                    <a:pt x="4" y="0"/>
                  </a:cubicBezTo>
                  <a:cubicBezTo>
                    <a:pt x="4" y="7"/>
                    <a:pt x="4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5609;p53">
              <a:extLst>
                <a:ext uri="{FF2B5EF4-FFF2-40B4-BE49-F238E27FC236}">
                  <a16:creationId xmlns:a16="http://schemas.microsoft.com/office/drawing/2014/main" id="{350A8B15-CAF1-4586-8E6C-4ACEFD89003C}"/>
                </a:ext>
              </a:extLst>
            </p:cNvPr>
            <p:cNvSpPr/>
            <p:nvPr/>
          </p:nvSpPr>
          <p:spPr>
            <a:xfrm>
              <a:off x="1507660" y="2400396"/>
              <a:ext cx="3910" cy="1724"/>
            </a:xfrm>
            <a:custGeom>
              <a:avLst/>
              <a:gdLst/>
              <a:ahLst/>
              <a:cxnLst/>
              <a:rect l="l" t="t" r="r" b="b"/>
              <a:pathLst>
                <a:path w="288" h="127" extrusionOk="0">
                  <a:moveTo>
                    <a:pt x="287" y="91"/>
                  </a:moveTo>
                  <a:cubicBezTo>
                    <a:pt x="168" y="126"/>
                    <a:pt x="56" y="91"/>
                    <a:pt x="0" y="0"/>
                  </a:cubicBezTo>
                  <a:cubicBezTo>
                    <a:pt x="56" y="91"/>
                    <a:pt x="168" y="126"/>
                    <a:pt x="287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5610;p53">
              <a:extLst>
                <a:ext uri="{FF2B5EF4-FFF2-40B4-BE49-F238E27FC236}">
                  <a16:creationId xmlns:a16="http://schemas.microsoft.com/office/drawing/2014/main" id="{533BEA7A-3CAE-46E5-B43F-08B1962257A3}"/>
                </a:ext>
              </a:extLst>
            </p:cNvPr>
            <p:cNvSpPr/>
            <p:nvPr/>
          </p:nvSpPr>
          <p:spPr>
            <a:xfrm>
              <a:off x="1542541" y="2223141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8" y="0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5611;p53">
              <a:extLst>
                <a:ext uri="{FF2B5EF4-FFF2-40B4-BE49-F238E27FC236}">
                  <a16:creationId xmlns:a16="http://schemas.microsoft.com/office/drawing/2014/main" id="{F4F8F9D9-F270-4DCD-8DB5-9A32DFFD6FC6}"/>
                </a:ext>
              </a:extLst>
            </p:cNvPr>
            <p:cNvSpPr/>
            <p:nvPr/>
          </p:nvSpPr>
          <p:spPr>
            <a:xfrm>
              <a:off x="1542785" y="2222137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5612;p53">
              <a:extLst>
                <a:ext uri="{FF2B5EF4-FFF2-40B4-BE49-F238E27FC236}">
                  <a16:creationId xmlns:a16="http://schemas.microsoft.com/office/drawing/2014/main" id="{8E21E0D3-783B-42EE-B9BA-8E7D2F7ED348}"/>
                </a:ext>
              </a:extLst>
            </p:cNvPr>
            <p:cNvSpPr/>
            <p:nvPr/>
          </p:nvSpPr>
          <p:spPr>
            <a:xfrm>
              <a:off x="1541590" y="2504915"/>
              <a:ext cx="448" cy="5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1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5613;p53">
              <a:extLst>
                <a:ext uri="{FF2B5EF4-FFF2-40B4-BE49-F238E27FC236}">
                  <a16:creationId xmlns:a16="http://schemas.microsoft.com/office/drawing/2014/main" id="{219F00F9-8089-435E-9B1E-CE24B56618AC}"/>
                </a:ext>
              </a:extLst>
            </p:cNvPr>
            <p:cNvSpPr/>
            <p:nvPr/>
          </p:nvSpPr>
          <p:spPr>
            <a:xfrm>
              <a:off x="1542636" y="2222666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5614;p53">
              <a:extLst>
                <a:ext uri="{FF2B5EF4-FFF2-40B4-BE49-F238E27FC236}">
                  <a16:creationId xmlns:a16="http://schemas.microsoft.com/office/drawing/2014/main" id="{AFD97697-F0D7-4E7B-A181-1E144CC9AC92}"/>
                </a:ext>
              </a:extLst>
            </p:cNvPr>
            <p:cNvSpPr/>
            <p:nvPr/>
          </p:nvSpPr>
          <p:spPr>
            <a:xfrm>
              <a:off x="1514978" y="2347728"/>
              <a:ext cx="204" cy="1195"/>
            </a:xfrm>
            <a:custGeom>
              <a:avLst/>
              <a:gdLst/>
              <a:ahLst/>
              <a:cxnLst/>
              <a:rect l="l" t="t" r="r" b="b"/>
              <a:pathLst>
                <a:path w="15" h="88" extrusionOk="0">
                  <a:moveTo>
                    <a:pt x="7" y="88"/>
                  </a:moveTo>
                  <a:cubicBezTo>
                    <a:pt x="14" y="60"/>
                    <a:pt x="14" y="28"/>
                    <a:pt x="0" y="0"/>
                  </a:cubicBezTo>
                  <a:cubicBezTo>
                    <a:pt x="14" y="28"/>
                    <a:pt x="14" y="60"/>
                    <a:pt x="7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5615;p53">
              <a:extLst>
                <a:ext uri="{FF2B5EF4-FFF2-40B4-BE49-F238E27FC236}">
                  <a16:creationId xmlns:a16="http://schemas.microsoft.com/office/drawing/2014/main" id="{DC71E350-5210-411C-BF43-60752A69E5ED}"/>
                </a:ext>
              </a:extLst>
            </p:cNvPr>
            <p:cNvSpPr/>
            <p:nvPr/>
          </p:nvSpPr>
          <p:spPr>
            <a:xfrm>
              <a:off x="1530620" y="2480530"/>
              <a:ext cx="1005" cy="24059"/>
            </a:xfrm>
            <a:custGeom>
              <a:avLst/>
              <a:gdLst/>
              <a:ahLst/>
              <a:cxnLst/>
              <a:rect l="l" t="t" r="r" b="b"/>
              <a:pathLst>
                <a:path w="74" h="1772" extrusionOk="0">
                  <a:moveTo>
                    <a:pt x="74" y="1772"/>
                  </a:moveTo>
                  <a:cubicBezTo>
                    <a:pt x="25" y="1681"/>
                    <a:pt x="0" y="1338"/>
                    <a:pt x="63" y="0"/>
                  </a:cubicBezTo>
                  <a:lnTo>
                    <a:pt x="63" y="0"/>
                  </a:lnTo>
                  <a:cubicBezTo>
                    <a:pt x="0" y="1338"/>
                    <a:pt x="25" y="1681"/>
                    <a:pt x="74" y="177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5616;p53">
              <a:extLst>
                <a:ext uri="{FF2B5EF4-FFF2-40B4-BE49-F238E27FC236}">
                  <a16:creationId xmlns:a16="http://schemas.microsoft.com/office/drawing/2014/main" id="{9DC74774-FCCA-4F7D-BE28-47686EB0827B}"/>
                </a:ext>
              </a:extLst>
            </p:cNvPr>
            <p:cNvSpPr/>
            <p:nvPr/>
          </p:nvSpPr>
          <p:spPr>
            <a:xfrm>
              <a:off x="1523858" y="247486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5617;p53">
              <a:extLst>
                <a:ext uri="{FF2B5EF4-FFF2-40B4-BE49-F238E27FC236}">
                  <a16:creationId xmlns:a16="http://schemas.microsoft.com/office/drawing/2014/main" id="{7BEF29B6-7DC3-4B41-90D0-2FC0F33CA409}"/>
                </a:ext>
              </a:extLst>
            </p:cNvPr>
            <p:cNvSpPr/>
            <p:nvPr/>
          </p:nvSpPr>
          <p:spPr>
            <a:xfrm>
              <a:off x="1525243" y="2475724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5618;p53">
              <a:extLst>
                <a:ext uri="{FF2B5EF4-FFF2-40B4-BE49-F238E27FC236}">
                  <a16:creationId xmlns:a16="http://schemas.microsoft.com/office/drawing/2014/main" id="{A83E2347-42C4-4078-96EC-A836D36B9010}"/>
                </a:ext>
              </a:extLst>
            </p:cNvPr>
            <p:cNvSpPr/>
            <p:nvPr/>
          </p:nvSpPr>
          <p:spPr>
            <a:xfrm>
              <a:off x="1524483" y="247524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5619;p53">
              <a:extLst>
                <a:ext uri="{FF2B5EF4-FFF2-40B4-BE49-F238E27FC236}">
                  <a16:creationId xmlns:a16="http://schemas.microsoft.com/office/drawing/2014/main" id="{FC1FA533-8F2B-4519-A7AD-6BC92416DCDA}"/>
                </a:ext>
              </a:extLst>
            </p:cNvPr>
            <p:cNvSpPr/>
            <p:nvPr/>
          </p:nvSpPr>
          <p:spPr>
            <a:xfrm>
              <a:off x="1523057" y="247448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5620;p53">
              <a:extLst>
                <a:ext uri="{FF2B5EF4-FFF2-40B4-BE49-F238E27FC236}">
                  <a16:creationId xmlns:a16="http://schemas.microsoft.com/office/drawing/2014/main" id="{59F4A622-D102-4279-A4A7-E1B1BBF46FDB}"/>
                </a:ext>
              </a:extLst>
            </p:cNvPr>
            <p:cNvSpPr/>
            <p:nvPr/>
          </p:nvSpPr>
          <p:spPr>
            <a:xfrm>
              <a:off x="1495386" y="2453008"/>
              <a:ext cx="1208" cy="2539"/>
            </a:xfrm>
            <a:custGeom>
              <a:avLst/>
              <a:gdLst/>
              <a:ahLst/>
              <a:cxnLst/>
              <a:rect l="l" t="t" r="r" b="b"/>
              <a:pathLst>
                <a:path w="89" h="187" extrusionOk="0">
                  <a:moveTo>
                    <a:pt x="1" y="0"/>
                  </a:moveTo>
                  <a:cubicBezTo>
                    <a:pt x="11" y="70"/>
                    <a:pt x="40" y="134"/>
                    <a:pt x="89" y="186"/>
                  </a:cubicBezTo>
                  <a:cubicBezTo>
                    <a:pt x="40" y="134"/>
                    <a:pt x="11" y="7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5621;p53">
              <a:extLst>
                <a:ext uri="{FF2B5EF4-FFF2-40B4-BE49-F238E27FC236}">
                  <a16:creationId xmlns:a16="http://schemas.microsoft.com/office/drawing/2014/main" id="{FBB72350-8178-4001-B1B4-9DCB75AAE66D}"/>
                </a:ext>
              </a:extLst>
            </p:cNvPr>
            <p:cNvSpPr/>
            <p:nvPr/>
          </p:nvSpPr>
          <p:spPr>
            <a:xfrm>
              <a:off x="1542215" y="2504956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5622;p53">
              <a:extLst>
                <a:ext uri="{FF2B5EF4-FFF2-40B4-BE49-F238E27FC236}">
                  <a16:creationId xmlns:a16="http://schemas.microsoft.com/office/drawing/2014/main" id="{53DC8EB0-1DC8-442C-9923-E275180E0A8C}"/>
                </a:ext>
              </a:extLst>
            </p:cNvPr>
            <p:cNvSpPr/>
            <p:nvPr/>
          </p:nvSpPr>
          <p:spPr>
            <a:xfrm>
              <a:off x="1531801" y="2504861"/>
              <a:ext cx="543" cy="258"/>
            </a:xfrm>
            <a:custGeom>
              <a:avLst/>
              <a:gdLst/>
              <a:ahLst/>
              <a:cxnLst/>
              <a:rect l="l" t="t" r="r" b="b"/>
              <a:pathLst>
                <a:path w="40" h="19" extrusionOk="0">
                  <a:moveTo>
                    <a:pt x="1" y="1"/>
                  </a:moveTo>
                  <a:cubicBezTo>
                    <a:pt x="11" y="11"/>
                    <a:pt x="25" y="15"/>
                    <a:pt x="39" y="18"/>
                  </a:cubicBezTo>
                  <a:cubicBezTo>
                    <a:pt x="25" y="15"/>
                    <a:pt x="1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5623;p53">
              <a:extLst>
                <a:ext uri="{FF2B5EF4-FFF2-40B4-BE49-F238E27FC236}">
                  <a16:creationId xmlns:a16="http://schemas.microsoft.com/office/drawing/2014/main" id="{9A85B635-2353-4057-9FA3-4A0A9A34AB84}"/>
                </a:ext>
              </a:extLst>
            </p:cNvPr>
            <p:cNvSpPr/>
            <p:nvPr/>
          </p:nvSpPr>
          <p:spPr>
            <a:xfrm>
              <a:off x="1532466" y="250510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5624;p53">
              <a:extLst>
                <a:ext uri="{FF2B5EF4-FFF2-40B4-BE49-F238E27FC236}">
                  <a16:creationId xmlns:a16="http://schemas.microsoft.com/office/drawing/2014/main" id="{C6E1733F-9E69-43D5-B012-1A28B14261C6}"/>
                </a:ext>
              </a:extLst>
            </p:cNvPr>
            <p:cNvSpPr/>
            <p:nvPr/>
          </p:nvSpPr>
          <p:spPr>
            <a:xfrm>
              <a:off x="1532656" y="250510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5625;p53">
              <a:extLst>
                <a:ext uri="{FF2B5EF4-FFF2-40B4-BE49-F238E27FC236}">
                  <a16:creationId xmlns:a16="http://schemas.microsoft.com/office/drawing/2014/main" id="{5D9DF6DB-3F64-4765-87F0-205FDF6EDA11}"/>
                </a:ext>
              </a:extLst>
            </p:cNvPr>
            <p:cNvSpPr/>
            <p:nvPr/>
          </p:nvSpPr>
          <p:spPr>
            <a:xfrm>
              <a:off x="1542785" y="250510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5626;p53">
              <a:extLst>
                <a:ext uri="{FF2B5EF4-FFF2-40B4-BE49-F238E27FC236}">
                  <a16:creationId xmlns:a16="http://schemas.microsoft.com/office/drawing/2014/main" id="{C2F6CB78-A380-4035-B018-AB7B72D300BA}"/>
                </a:ext>
              </a:extLst>
            </p:cNvPr>
            <p:cNvSpPr/>
            <p:nvPr/>
          </p:nvSpPr>
          <p:spPr>
            <a:xfrm>
              <a:off x="1522297" y="2306412"/>
              <a:ext cx="625" cy="3014"/>
            </a:xfrm>
            <a:custGeom>
              <a:avLst/>
              <a:gdLst/>
              <a:ahLst/>
              <a:cxnLst/>
              <a:rect l="l" t="t" r="r" b="b"/>
              <a:pathLst>
                <a:path w="46" h="222" extrusionOk="0">
                  <a:moveTo>
                    <a:pt x="46" y="1"/>
                  </a:moveTo>
                  <a:cubicBezTo>
                    <a:pt x="25" y="71"/>
                    <a:pt x="7" y="144"/>
                    <a:pt x="0" y="221"/>
                  </a:cubicBezTo>
                  <a:cubicBezTo>
                    <a:pt x="7" y="144"/>
                    <a:pt x="25" y="71"/>
                    <a:pt x="4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5627;p53">
              <a:extLst>
                <a:ext uri="{FF2B5EF4-FFF2-40B4-BE49-F238E27FC236}">
                  <a16:creationId xmlns:a16="http://schemas.microsoft.com/office/drawing/2014/main" id="{55A3796F-6B33-4ADF-A04B-502CE3320535}"/>
                </a:ext>
              </a:extLst>
            </p:cNvPr>
            <p:cNvSpPr/>
            <p:nvPr/>
          </p:nvSpPr>
          <p:spPr>
            <a:xfrm>
              <a:off x="1541930" y="222536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"/>
                  </a:moveTo>
                  <a:cubicBezTo>
                    <a:pt x="4" y="4"/>
                    <a:pt x="4" y="11"/>
                    <a:pt x="0" y="15"/>
                  </a:cubicBezTo>
                  <a:cubicBezTo>
                    <a:pt x="4" y="11"/>
                    <a:pt x="4" y="4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5628;p53">
              <a:extLst>
                <a:ext uri="{FF2B5EF4-FFF2-40B4-BE49-F238E27FC236}">
                  <a16:creationId xmlns:a16="http://schemas.microsoft.com/office/drawing/2014/main" id="{9DD31AA2-2559-4BBE-93D4-157CB37CA752}"/>
                </a:ext>
              </a:extLst>
            </p:cNvPr>
            <p:cNvSpPr/>
            <p:nvPr/>
          </p:nvSpPr>
          <p:spPr>
            <a:xfrm>
              <a:off x="1538223" y="2504834"/>
              <a:ext cx="2620" cy="41"/>
            </a:xfrm>
            <a:custGeom>
              <a:avLst/>
              <a:gdLst/>
              <a:ahLst/>
              <a:cxnLst/>
              <a:rect l="l" t="t" r="r" b="b"/>
              <a:pathLst>
                <a:path w="193" h="3" extrusionOk="0">
                  <a:moveTo>
                    <a:pt x="97" y="0"/>
                  </a:moveTo>
                  <a:cubicBezTo>
                    <a:pt x="64" y="0"/>
                    <a:pt x="32" y="1"/>
                    <a:pt x="0" y="3"/>
                  </a:cubicBezTo>
                  <a:lnTo>
                    <a:pt x="193" y="3"/>
                  </a:lnTo>
                  <a:cubicBezTo>
                    <a:pt x="161" y="1"/>
                    <a:pt x="129" y="0"/>
                    <a:pt x="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5629;p53">
              <a:extLst>
                <a:ext uri="{FF2B5EF4-FFF2-40B4-BE49-F238E27FC236}">
                  <a16:creationId xmlns:a16="http://schemas.microsoft.com/office/drawing/2014/main" id="{9FF533DB-927A-482A-B520-C079ABA1D293}"/>
                </a:ext>
              </a:extLst>
            </p:cNvPr>
            <p:cNvSpPr/>
            <p:nvPr/>
          </p:nvSpPr>
          <p:spPr>
            <a:xfrm>
              <a:off x="1518495" y="2283982"/>
              <a:ext cx="815" cy="434"/>
            </a:xfrm>
            <a:custGeom>
              <a:avLst/>
              <a:gdLst/>
              <a:ahLst/>
              <a:cxnLst/>
              <a:rect l="l" t="t" r="r" b="b"/>
              <a:pathLst>
                <a:path w="60" h="32" extrusionOk="0">
                  <a:moveTo>
                    <a:pt x="60" y="0"/>
                  </a:moveTo>
                  <a:cubicBezTo>
                    <a:pt x="39" y="4"/>
                    <a:pt x="14" y="14"/>
                    <a:pt x="0" y="32"/>
                  </a:cubicBezTo>
                  <a:cubicBezTo>
                    <a:pt x="14" y="14"/>
                    <a:pt x="39" y="4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5630;p53">
              <a:extLst>
                <a:ext uri="{FF2B5EF4-FFF2-40B4-BE49-F238E27FC236}">
                  <a16:creationId xmlns:a16="http://schemas.microsoft.com/office/drawing/2014/main" id="{EF5ED765-91D7-48F0-84B2-D057413C3429}"/>
                </a:ext>
              </a:extLst>
            </p:cNvPr>
            <p:cNvSpPr/>
            <p:nvPr/>
          </p:nvSpPr>
          <p:spPr>
            <a:xfrm>
              <a:off x="1578290" y="2191723"/>
              <a:ext cx="61669" cy="63298"/>
            </a:xfrm>
            <a:custGeom>
              <a:avLst/>
              <a:gdLst/>
              <a:ahLst/>
              <a:cxnLst/>
              <a:rect l="l" t="t" r="r" b="b"/>
              <a:pathLst>
                <a:path w="4542" h="4662" extrusionOk="0">
                  <a:moveTo>
                    <a:pt x="1803" y="0"/>
                  </a:moveTo>
                  <a:cubicBezTo>
                    <a:pt x="1628" y="0"/>
                    <a:pt x="1453" y="0"/>
                    <a:pt x="1334" y="60"/>
                  </a:cubicBezTo>
                  <a:cubicBezTo>
                    <a:pt x="1250" y="105"/>
                    <a:pt x="1142" y="105"/>
                    <a:pt x="1030" y="105"/>
                  </a:cubicBezTo>
                  <a:cubicBezTo>
                    <a:pt x="900" y="105"/>
                    <a:pt x="771" y="105"/>
                    <a:pt x="680" y="168"/>
                  </a:cubicBezTo>
                  <a:cubicBezTo>
                    <a:pt x="473" y="305"/>
                    <a:pt x="277" y="560"/>
                    <a:pt x="284" y="623"/>
                  </a:cubicBezTo>
                  <a:cubicBezTo>
                    <a:pt x="291" y="683"/>
                    <a:pt x="249" y="1478"/>
                    <a:pt x="77" y="1534"/>
                  </a:cubicBezTo>
                  <a:cubicBezTo>
                    <a:pt x="74" y="1537"/>
                    <a:pt x="67" y="1537"/>
                    <a:pt x="60" y="1541"/>
                  </a:cubicBezTo>
                  <a:lnTo>
                    <a:pt x="0" y="1541"/>
                  </a:lnTo>
                  <a:lnTo>
                    <a:pt x="11" y="1555"/>
                  </a:lnTo>
                  <a:lnTo>
                    <a:pt x="25" y="1572"/>
                  </a:lnTo>
                  <a:lnTo>
                    <a:pt x="49" y="1604"/>
                  </a:lnTo>
                  <a:lnTo>
                    <a:pt x="60" y="1618"/>
                  </a:lnTo>
                  <a:lnTo>
                    <a:pt x="102" y="1667"/>
                  </a:lnTo>
                  <a:lnTo>
                    <a:pt x="144" y="1716"/>
                  </a:lnTo>
                  <a:lnTo>
                    <a:pt x="158" y="1730"/>
                  </a:lnTo>
                  <a:lnTo>
                    <a:pt x="190" y="1768"/>
                  </a:lnTo>
                  <a:lnTo>
                    <a:pt x="207" y="1786"/>
                  </a:lnTo>
                  <a:lnTo>
                    <a:pt x="239" y="1817"/>
                  </a:lnTo>
                  <a:lnTo>
                    <a:pt x="256" y="1835"/>
                  </a:lnTo>
                  <a:lnTo>
                    <a:pt x="291" y="1870"/>
                  </a:lnTo>
                  <a:lnTo>
                    <a:pt x="305" y="1887"/>
                  </a:lnTo>
                  <a:lnTo>
                    <a:pt x="344" y="1926"/>
                  </a:lnTo>
                  <a:lnTo>
                    <a:pt x="354" y="1936"/>
                  </a:lnTo>
                  <a:lnTo>
                    <a:pt x="407" y="1982"/>
                  </a:lnTo>
                  <a:lnTo>
                    <a:pt x="417" y="1992"/>
                  </a:lnTo>
                  <a:lnTo>
                    <a:pt x="456" y="2027"/>
                  </a:lnTo>
                  <a:lnTo>
                    <a:pt x="473" y="2041"/>
                  </a:lnTo>
                  <a:lnTo>
                    <a:pt x="505" y="2069"/>
                  </a:lnTo>
                  <a:lnTo>
                    <a:pt x="526" y="2083"/>
                  </a:lnTo>
                  <a:lnTo>
                    <a:pt x="554" y="2108"/>
                  </a:lnTo>
                  <a:lnTo>
                    <a:pt x="571" y="2122"/>
                  </a:lnTo>
                  <a:lnTo>
                    <a:pt x="606" y="2146"/>
                  </a:lnTo>
                  <a:lnTo>
                    <a:pt x="620" y="2157"/>
                  </a:lnTo>
                  <a:cubicBezTo>
                    <a:pt x="634" y="2167"/>
                    <a:pt x="648" y="2174"/>
                    <a:pt x="662" y="2185"/>
                  </a:cubicBezTo>
                  <a:cubicBezTo>
                    <a:pt x="757" y="2241"/>
                    <a:pt x="841" y="2307"/>
                    <a:pt x="914" y="2388"/>
                  </a:cubicBezTo>
                  <a:cubicBezTo>
                    <a:pt x="1002" y="2475"/>
                    <a:pt x="1061" y="2535"/>
                    <a:pt x="1243" y="2552"/>
                  </a:cubicBezTo>
                  <a:cubicBezTo>
                    <a:pt x="1618" y="2591"/>
                    <a:pt x="1789" y="2752"/>
                    <a:pt x="1894" y="2889"/>
                  </a:cubicBezTo>
                  <a:cubicBezTo>
                    <a:pt x="1943" y="2952"/>
                    <a:pt x="2220" y="3064"/>
                    <a:pt x="2420" y="3144"/>
                  </a:cubicBezTo>
                  <a:cubicBezTo>
                    <a:pt x="2745" y="3277"/>
                    <a:pt x="2882" y="3337"/>
                    <a:pt x="2920" y="3407"/>
                  </a:cubicBezTo>
                  <a:cubicBezTo>
                    <a:pt x="2973" y="3498"/>
                    <a:pt x="2885" y="3603"/>
                    <a:pt x="2763" y="3743"/>
                  </a:cubicBezTo>
                  <a:cubicBezTo>
                    <a:pt x="2647" y="3872"/>
                    <a:pt x="2504" y="4040"/>
                    <a:pt x="2504" y="4180"/>
                  </a:cubicBezTo>
                  <a:cubicBezTo>
                    <a:pt x="2504" y="4397"/>
                    <a:pt x="2409" y="4471"/>
                    <a:pt x="2350" y="4516"/>
                  </a:cubicBezTo>
                  <a:lnTo>
                    <a:pt x="2336" y="4527"/>
                  </a:lnTo>
                  <a:cubicBezTo>
                    <a:pt x="2388" y="4534"/>
                    <a:pt x="2437" y="4537"/>
                    <a:pt x="2486" y="4541"/>
                  </a:cubicBezTo>
                  <a:cubicBezTo>
                    <a:pt x="2605" y="4544"/>
                    <a:pt x="2724" y="4551"/>
                    <a:pt x="2801" y="4600"/>
                  </a:cubicBezTo>
                  <a:cubicBezTo>
                    <a:pt x="2826" y="4614"/>
                    <a:pt x="2857" y="4618"/>
                    <a:pt x="2885" y="4618"/>
                  </a:cubicBezTo>
                  <a:cubicBezTo>
                    <a:pt x="2924" y="4618"/>
                    <a:pt x="2959" y="4614"/>
                    <a:pt x="2997" y="4611"/>
                  </a:cubicBezTo>
                  <a:lnTo>
                    <a:pt x="3050" y="4604"/>
                  </a:lnTo>
                  <a:lnTo>
                    <a:pt x="3064" y="4604"/>
                  </a:lnTo>
                  <a:cubicBezTo>
                    <a:pt x="3085" y="4604"/>
                    <a:pt x="3106" y="4600"/>
                    <a:pt x="3123" y="4600"/>
                  </a:cubicBezTo>
                  <a:lnTo>
                    <a:pt x="3162" y="4600"/>
                  </a:lnTo>
                  <a:cubicBezTo>
                    <a:pt x="3176" y="4600"/>
                    <a:pt x="3190" y="4600"/>
                    <a:pt x="3200" y="4604"/>
                  </a:cubicBezTo>
                  <a:cubicBezTo>
                    <a:pt x="3214" y="4607"/>
                    <a:pt x="3225" y="4611"/>
                    <a:pt x="3239" y="4614"/>
                  </a:cubicBezTo>
                  <a:lnTo>
                    <a:pt x="3246" y="4614"/>
                  </a:lnTo>
                  <a:cubicBezTo>
                    <a:pt x="3256" y="4618"/>
                    <a:pt x="3270" y="4621"/>
                    <a:pt x="3281" y="4625"/>
                  </a:cubicBezTo>
                  <a:lnTo>
                    <a:pt x="3288" y="4628"/>
                  </a:lnTo>
                  <a:cubicBezTo>
                    <a:pt x="3298" y="4632"/>
                    <a:pt x="3312" y="4639"/>
                    <a:pt x="3323" y="4646"/>
                  </a:cubicBezTo>
                  <a:cubicBezTo>
                    <a:pt x="3341" y="4657"/>
                    <a:pt x="3360" y="4662"/>
                    <a:pt x="3380" y="4662"/>
                  </a:cubicBezTo>
                  <a:cubicBezTo>
                    <a:pt x="3425" y="4662"/>
                    <a:pt x="3477" y="4638"/>
                    <a:pt x="3547" y="4604"/>
                  </a:cubicBezTo>
                  <a:cubicBezTo>
                    <a:pt x="3611" y="4569"/>
                    <a:pt x="3675" y="4537"/>
                    <a:pt x="3741" y="4537"/>
                  </a:cubicBezTo>
                  <a:cubicBezTo>
                    <a:pt x="3754" y="4537"/>
                    <a:pt x="3768" y="4538"/>
                    <a:pt x="3781" y="4541"/>
                  </a:cubicBezTo>
                  <a:cubicBezTo>
                    <a:pt x="3784" y="4541"/>
                    <a:pt x="3786" y="4542"/>
                    <a:pt x="3788" y="4542"/>
                  </a:cubicBezTo>
                  <a:cubicBezTo>
                    <a:pt x="3821" y="4542"/>
                    <a:pt x="3873" y="4499"/>
                    <a:pt x="3921" y="4457"/>
                  </a:cubicBezTo>
                  <a:cubicBezTo>
                    <a:pt x="3988" y="4401"/>
                    <a:pt x="4065" y="4334"/>
                    <a:pt x="4159" y="4327"/>
                  </a:cubicBezTo>
                  <a:lnTo>
                    <a:pt x="4198" y="4327"/>
                  </a:lnTo>
                  <a:cubicBezTo>
                    <a:pt x="4208" y="4324"/>
                    <a:pt x="4219" y="4317"/>
                    <a:pt x="4226" y="4310"/>
                  </a:cubicBezTo>
                  <a:cubicBezTo>
                    <a:pt x="4338" y="4191"/>
                    <a:pt x="4433" y="3778"/>
                    <a:pt x="4408" y="3599"/>
                  </a:cubicBezTo>
                  <a:lnTo>
                    <a:pt x="4401" y="3599"/>
                  </a:lnTo>
                  <a:lnTo>
                    <a:pt x="4401" y="3529"/>
                  </a:lnTo>
                  <a:lnTo>
                    <a:pt x="4401" y="3470"/>
                  </a:lnTo>
                  <a:lnTo>
                    <a:pt x="4405" y="3470"/>
                  </a:lnTo>
                  <a:cubicBezTo>
                    <a:pt x="4415" y="3382"/>
                    <a:pt x="4436" y="3281"/>
                    <a:pt x="4461" y="3169"/>
                  </a:cubicBezTo>
                  <a:cubicBezTo>
                    <a:pt x="4492" y="3011"/>
                    <a:pt x="4541" y="2766"/>
                    <a:pt x="4520" y="2661"/>
                  </a:cubicBezTo>
                  <a:cubicBezTo>
                    <a:pt x="4517" y="2640"/>
                    <a:pt x="4506" y="2622"/>
                    <a:pt x="4489" y="2612"/>
                  </a:cubicBezTo>
                  <a:cubicBezTo>
                    <a:pt x="4464" y="2598"/>
                    <a:pt x="4436" y="2591"/>
                    <a:pt x="4408" y="2591"/>
                  </a:cubicBezTo>
                  <a:cubicBezTo>
                    <a:pt x="4324" y="2591"/>
                    <a:pt x="4243" y="2636"/>
                    <a:pt x="4180" y="2671"/>
                  </a:cubicBezTo>
                  <a:cubicBezTo>
                    <a:pt x="4145" y="2696"/>
                    <a:pt x="4103" y="2713"/>
                    <a:pt x="4058" y="2717"/>
                  </a:cubicBezTo>
                  <a:cubicBezTo>
                    <a:pt x="4002" y="2717"/>
                    <a:pt x="3953" y="2675"/>
                    <a:pt x="3862" y="2440"/>
                  </a:cubicBezTo>
                  <a:cubicBezTo>
                    <a:pt x="3806" y="2307"/>
                    <a:pt x="3757" y="2150"/>
                    <a:pt x="3732" y="2062"/>
                  </a:cubicBezTo>
                  <a:cubicBezTo>
                    <a:pt x="3690" y="1908"/>
                    <a:pt x="3557" y="1674"/>
                    <a:pt x="3470" y="1642"/>
                  </a:cubicBezTo>
                  <a:cubicBezTo>
                    <a:pt x="3465" y="1640"/>
                    <a:pt x="3461" y="1640"/>
                    <a:pt x="3458" y="1640"/>
                  </a:cubicBezTo>
                  <a:cubicBezTo>
                    <a:pt x="3456" y="1640"/>
                    <a:pt x="3454" y="1640"/>
                    <a:pt x="3452" y="1642"/>
                  </a:cubicBezTo>
                  <a:cubicBezTo>
                    <a:pt x="3418" y="1668"/>
                    <a:pt x="3377" y="1682"/>
                    <a:pt x="3335" y="1682"/>
                  </a:cubicBezTo>
                  <a:cubicBezTo>
                    <a:pt x="3305" y="1682"/>
                    <a:pt x="3274" y="1675"/>
                    <a:pt x="3246" y="1660"/>
                  </a:cubicBezTo>
                  <a:cubicBezTo>
                    <a:pt x="3148" y="1621"/>
                    <a:pt x="3046" y="1604"/>
                    <a:pt x="2941" y="1604"/>
                  </a:cubicBezTo>
                  <a:cubicBezTo>
                    <a:pt x="2756" y="1593"/>
                    <a:pt x="2647" y="1576"/>
                    <a:pt x="2591" y="1499"/>
                  </a:cubicBezTo>
                  <a:cubicBezTo>
                    <a:pt x="2525" y="1415"/>
                    <a:pt x="2553" y="1296"/>
                    <a:pt x="2602" y="1082"/>
                  </a:cubicBezTo>
                  <a:lnTo>
                    <a:pt x="2602" y="1079"/>
                  </a:lnTo>
                  <a:cubicBezTo>
                    <a:pt x="2640" y="907"/>
                    <a:pt x="2574" y="767"/>
                    <a:pt x="2518" y="655"/>
                  </a:cubicBezTo>
                  <a:cubicBezTo>
                    <a:pt x="2472" y="553"/>
                    <a:pt x="2413" y="431"/>
                    <a:pt x="2535" y="364"/>
                  </a:cubicBezTo>
                  <a:cubicBezTo>
                    <a:pt x="2546" y="357"/>
                    <a:pt x="2560" y="347"/>
                    <a:pt x="2570" y="336"/>
                  </a:cubicBezTo>
                  <a:cubicBezTo>
                    <a:pt x="2574" y="333"/>
                    <a:pt x="2577" y="329"/>
                    <a:pt x="2577" y="326"/>
                  </a:cubicBezTo>
                  <a:cubicBezTo>
                    <a:pt x="2577" y="322"/>
                    <a:pt x="2577" y="322"/>
                    <a:pt x="2577" y="319"/>
                  </a:cubicBezTo>
                  <a:lnTo>
                    <a:pt x="2577" y="315"/>
                  </a:lnTo>
                  <a:cubicBezTo>
                    <a:pt x="2577" y="315"/>
                    <a:pt x="2577" y="312"/>
                    <a:pt x="2577" y="312"/>
                  </a:cubicBezTo>
                  <a:lnTo>
                    <a:pt x="2577" y="308"/>
                  </a:lnTo>
                  <a:lnTo>
                    <a:pt x="2577" y="298"/>
                  </a:lnTo>
                  <a:lnTo>
                    <a:pt x="2577" y="294"/>
                  </a:lnTo>
                  <a:lnTo>
                    <a:pt x="2574" y="284"/>
                  </a:lnTo>
                  <a:lnTo>
                    <a:pt x="2570" y="277"/>
                  </a:lnTo>
                  <a:lnTo>
                    <a:pt x="2563" y="263"/>
                  </a:lnTo>
                  <a:lnTo>
                    <a:pt x="2560" y="259"/>
                  </a:lnTo>
                  <a:cubicBezTo>
                    <a:pt x="2556" y="252"/>
                    <a:pt x="2553" y="245"/>
                    <a:pt x="2546" y="235"/>
                  </a:cubicBezTo>
                  <a:lnTo>
                    <a:pt x="2542" y="231"/>
                  </a:lnTo>
                  <a:lnTo>
                    <a:pt x="2532" y="210"/>
                  </a:lnTo>
                  <a:cubicBezTo>
                    <a:pt x="2518" y="217"/>
                    <a:pt x="2507" y="221"/>
                    <a:pt x="2493" y="224"/>
                  </a:cubicBezTo>
                  <a:lnTo>
                    <a:pt x="2486" y="224"/>
                  </a:lnTo>
                  <a:cubicBezTo>
                    <a:pt x="2476" y="228"/>
                    <a:pt x="2465" y="228"/>
                    <a:pt x="2455" y="228"/>
                  </a:cubicBezTo>
                  <a:cubicBezTo>
                    <a:pt x="2378" y="228"/>
                    <a:pt x="2304" y="179"/>
                    <a:pt x="2230" y="126"/>
                  </a:cubicBezTo>
                  <a:cubicBezTo>
                    <a:pt x="2143" y="67"/>
                    <a:pt x="2045" y="0"/>
                    <a:pt x="19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5631;p53">
              <a:extLst>
                <a:ext uri="{FF2B5EF4-FFF2-40B4-BE49-F238E27FC236}">
                  <a16:creationId xmlns:a16="http://schemas.microsoft.com/office/drawing/2014/main" id="{B1364EBB-0EF0-4632-8448-C7E5C07A6A61}"/>
                </a:ext>
              </a:extLst>
            </p:cNvPr>
            <p:cNvSpPr/>
            <p:nvPr/>
          </p:nvSpPr>
          <p:spPr>
            <a:xfrm>
              <a:off x="1613184" y="2195620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5632;p53">
              <a:extLst>
                <a:ext uri="{FF2B5EF4-FFF2-40B4-BE49-F238E27FC236}">
                  <a16:creationId xmlns:a16="http://schemas.microsoft.com/office/drawing/2014/main" id="{54DE99E1-81E7-437C-8D87-6D1BC2A957EF}"/>
                </a:ext>
              </a:extLst>
            </p:cNvPr>
            <p:cNvSpPr/>
            <p:nvPr/>
          </p:nvSpPr>
          <p:spPr>
            <a:xfrm>
              <a:off x="1612804" y="2194954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0" y="0"/>
                  </a:moveTo>
                  <a:cubicBezTo>
                    <a:pt x="7" y="11"/>
                    <a:pt x="11" y="18"/>
                    <a:pt x="14" y="25"/>
                  </a:cubicBezTo>
                  <a:cubicBezTo>
                    <a:pt x="11" y="18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5633;p53">
              <a:extLst>
                <a:ext uri="{FF2B5EF4-FFF2-40B4-BE49-F238E27FC236}">
                  <a16:creationId xmlns:a16="http://schemas.microsoft.com/office/drawing/2014/main" id="{F7990FF1-E504-491B-80E0-D4775D56264C}"/>
                </a:ext>
              </a:extLst>
            </p:cNvPr>
            <p:cNvSpPr/>
            <p:nvPr/>
          </p:nvSpPr>
          <p:spPr>
            <a:xfrm>
              <a:off x="1613035" y="219533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0"/>
                  </a:moveTo>
                  <a:lnTo>
                    <a:pt x="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5634;p53">
              <a:extLst>
                <a:ext uri="{FF2B5EF4-FFF2-40B4-BE49-F238E27FC236}">
                  <a16:creationId xmlns:a16="http://schemas.microsoft.com/office/drawing/2014/main" id="{363E1800-F0C6-4AE7-81F6-4B5C8796027A}"/>
                </a:ext>
              </a:extLst>
            </p:cNvPr>
            <p:cNvSpPr/>
            <p:nvPr/>
          </p:nvSpPr>
          <p:spPr>
            <a:xfrm>
              <a:off x="1638086" y="2239733"/>
              <a:ext cx="109" cy="910"/>
            </a:xfrm>
            <a:custGeom>
              <a:avLst/>
              <a:gdLst/>
              <a:ahLst/>
              <a:cxnLst/>
              <a:rect l="l" t="t" r="r" b="b"/>
              <a:pathLst>
                <a:path w="8" h="67" extrusionOk="0">
                  <a:moveTo>
                    <a:pt x="1" y="0"/>
                  </a:moveTo>
                  <a:lnTo>
                    <a:pt x="1" y="67"/>
                  </a:lnTo>
                  <a:lnTo>
                    <a:pt x="8" y="67"/>
                  </a:lnTo>
                  <a:cubicBezTo>
                    <a:pt x="4" y="53"/>
                    <a:pt x="4" y="42"/>
                    <a:pt x="4" y="32"/>
                  </a:cubicBezTo>
                  <a:lnTo>
                    <a:pt x="4" y="18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5635;p53">
              <a:extLst>
                <a:ext uri="{FF2B5EF4-FFF2-40B4-BE49-F238E27FC236}">
                  <a16:creationId xmlns:a16="http://schemas.microsoft.com/office/drawing/2014/main" id="{75BD720E-20E2-4D7E-9164-D4F53FBA5A38}"/>
                </a:ext>
              </a:extLst>
            </p:cNvPr>
            <p:cNvSpPr/>
            <p:nvPr/>
          </p:nvSpPr>
          <p:spPr>
            <a:xfrm>
              <a:off x="1612560" y="2194615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5" y="22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5636;p53">
              <a:extLst>
                <a:ext uri="{FF2B5EF4-FFF2-40B4-BE49-F238E27FC236}">
                  <a16:creationId xmlns:a16="http://schemas.microsoft.com/office/drawing/2014/main" id="{48FDE650-71F7-497F-8C24-94ACEEE67D5C}"/>
                </a:ext>
              </a:extLst>
            </p:cNvPr>
            <p:cNvSpPr/>
            <p:nvPr/>
          </p:nvSpPr>
          <p:spPr>
            <a:xfrm>
              <a:off x="1625201" y="2214031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7" y="0"/>
                  </a:moveTo>
                  <a:cubicBezTo>
                    <a:pt x="4" y="0"/>
                    <a:pt x="3" y="1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3" y="4"/>
                    <a:pt x="7" y="2"/>
                    <a:pt x="14" y="2"/>
                  </a:cubicBezTo>
                  <a:cubicBezTo>
                    <a:pt x="16" y="2"/>
                    <a:pt x="19" y="2"/>
                    <a:pt x="22" y="3"/>
                  </a:cubicBezTo>
                  <a:cubicBezTo>
                    <a:pt x="15" y="1"/>
                    <a:pt x="10" y="0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5637;p53">
              <a:extLst>
                <a:ext uri="{FF2B5EF4-FFF2-40B4-BE49-F238E27FC236}">
                  <a16:creationId xmlns:a16="http://schemas.microsoft.com/office/drawing/2014/main" id="{435C831B-BA56-4B6A-B0A1-D8AEC2CF75F3}"/>
                </a:ext>
              </a:extLst>
            </p:cNvPr>
            <p:cNvSpPr/>
            <p:nvPr/>
          </p:nvSpPr>
          <p:spPr>
            <a:xfrm>
              <a:off x="1613184" y="2196095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18"/>
                  </a:moveTo>
                  <a:cubicBezTo>
                    <a:pt x="4" y="14"/>
                    <a:pt x="7" y="11"/>
                    <a:pt x="11" y="7"/>
                  </a:cubicBezTo>
                  <a:cubicBezTo>
                    <a:pt x="11" y="4"/>
                    <a:pt x="11" y="0"/>
                    <a:pt x="11" y="0"/>
                  </a:cubicBezTo>
                  <a:cubicBezTo>
                    <a:pt x="11" y="0"/>
                    <a:pt x="11" y="4"/>
                    <a:pt x="11" y="7"/>
                  </a:cubicBezTo>
                  <a:cubicBezTo>
                    <a:pt x="7" y="11"/>
                    <a:pt x="4" y="14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5638;p53">
              <a:extLst>
                <a:ext uri="{FF2B5EF4-FFF2-40B4-BE49-F238E27FC236}">
                  <a16:creationId xmlns:a16="http://schemas.microsoft.com/office/drawing/2014/main" id="{BD5389BF-F014-4111-AFA7-6C7C4522D4D1}"/>
                </a:ext>
              </a:extLst>
            </p:cNvPr>
            <p:cNvSpPr/>
            <p:nvPr/>
          </p:nvSpPr>
          <p:spPr>
            <a:xfrm>
              <a:off x="1639280" y="2227228"/>
              <a:ext cx="434" cy="679"/>
            </a:xfrm>
            <a:custGeom>
              <a:avLst/>
              <a:gdLst/>
              <a:ahLst/>
              <a:cxnLst/>
              <a:rect l="l" t="t" r="r" b="b"/>
              <a:pathLst>
                <a:path w="32" h="50" extrusionOk="0">
                  <a:moveTo>
                    <a:pt x="32" y="49"/>
                  </a:moveTo>
                  <a:cubicBezTo>
                    <a:pt x="28" y="32"/>
                    <a:pt x="18" y="11"/>
                    <a:pt x="0" y="0"/>
                  </a:cubicBezTo>
                  <a:lnTo>
                    <a:pt x="0" y="0"/>
                  </a:lnTo>
                  <a:cubicBezTo>
                    <a:pt x="18" y="11"/>
                    <a:pt x="28" y="32"/>
                    <a:pt x="32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5639;p53">
              <a:extLst>
                <a:ext uri="{FF2B5EF4-FFF2-40B4-BE49-F238E27FC236}">
                  <a16:creationId xmlns:a16="http://schemas.microsoft.com/office/drawing/2014/main" id="{9DFBFE98-CCC2-436A-A3FA-09353D14876C}"/>
                </a:ext>
              </a:extLst>
            </p:cNvPr>
            <p:cNvSpPr/>
            <p:nvPr/>
          </p:nvSpPr>
          <p:spPr>
            <a:xfrm>
              <a:off x="1613320" y="2196000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cubicBezTo>
                    <a:pt x="1" y="4"/>
                    <a:pt x="1" y="4"/>
                    <a:pt x="1" y="7"/>
                  </a:cubicBezTo>
                  <a:cubicBezTo>
                    <a:pt x="1" y="4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5640;p53">
              <a:extLst>
                <a:ext uri="{FF2B5EF4-FFF2-40B4-BE49-F238E27FC236}">
                  <a16:creationId xmlns:a16="http://schemas.microsoft.com/office/drawing/2014/main" id="{27082043-5C0D-4100-8DA7-D761BB90DD04}"/>
                </a:ext>
              </a:extLst>
            </p:cNvPr>
            <p:cNvSpPr/>
            <p:nvPr/>
          </p:nvSpPr>
          <p:spPr>
            <a:xfrm>
              <a:off x="1613280" y="2195810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5641;p53">
              <a:extLst>
                <a:ext uri="{FF2B5EF4-FFF2-40B4-BE49-F238E27FC236}">
                  <a16:creationId xmlns:a16="http://schemas.microsoft.com/office/drawing/2014/main" id="{152FB18F-73E7-4DA5-9A83-5004304E823B}"/>
                </a:ext>
              </a:extLst>
            </p:cNvPr>
            <p:cNvSpPr/>
            <p:nvPr/>
          </p:nvSpPr>
          <p:spPr>
            <a:xfrm>
              <a:off x="1638181" y="2226943"/>
              <a:ext cx="1113" cy="299"/>
            </a:xfrm>
            <a:custGeom>
              <a:avLst/>
              <a:gdLst/>
              <a:ahLst/>
              <a:cxnLst/>
              <a:rect l="l" t="t" r="r" b="b"/>
              <a:pathLst>
                <a:path w="82" h="22" extrusionOk="0">
                  <a:moveTo>
                    <a:pt x="1" y="0"/>
                  </a:moveTo>
                  <a:cubicBezTo>
                    <a:pt x="29" y="4"/>
                    <a:pt x="57" y="11"/>
                    <a:pt x="81" y="21"/>
                  </a:cubicBezTo>
                  <a:cubicBezTo>
                    <a:pt x="57" y="11"/>
                    <a:pt x="29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5642;p53">
              <a:extLst>
                <a:ext uri="{FF2B5EF4-FFF2-40B4-BE49-F238E27FC236}">
                  <a16:creationId xmlns:a16="http://schemas.microsoft.com/office/drawing/2014/main" id="{C3F855F8-267A-44AF-BD61-718593096DB7}"/>
                </a:ext>
              </a:extLst>
            </p:cNvPr>
            <p:cNvSpPr/>
            <p:nvPr/>
          </p:nvSpPr>
          <p:spPr>
            <a:xfrm>
              <a:off x="1634759" y="2250514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1"/>
                  </a:moveTo>
                  <a:cubicBezTo>
                    <a:pt x="14" y="1"/>
                    <a:pt x="28" y="1"/>
                    <a:pt x="42" y="1"/>
                  </a:cubicBezTo>
                  <a:cubicBezTo>
                    <a:pt x="28" y="1"/>
                    <a:pt x="1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5643;p53">
              <a:extLst>
                <a:ext uri="{FF2B5EF4-FFF2-40B4-BE49-F238E27FC236}">
                  <a16:creationId xmlns:a16="http://schemas.microsoft.com/office/drawing/2014/main" id="{33179553-B5B4-42F5-9C4D-43FF3B1BC890}"/>
                </a:ext>
              </a:extLst>
            </p:cNvPr>
            <p:cNvSpPr/>
            <p:nvPr/>
          </p:nvSpPr>
          <p:spPr>
            <a:xfrm>
              <a:off x="1581101" y="2216013"/>
              <a:ext cx="489" cy="489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5" y="3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5644;p53">
              <a:extLst>
                <a:ext uri="{FF2B5EF4-FFF2-40B4-BE49-F238E27FC236}">
                  <a16:creationId xmlns:a16="http://schemas.microsoft.com/office/drawing/2014/main" id="{15B956D9-9753-484F-AF7B-5221FCB627C4}"/>
                </a:ext>
              </a:extLst>
            </p:cNvPr>
            <p:cNvSpPr/>
            <p:nvPr/>
          </p:nvSpPr>
          <p:spPr>
            <a:xfrm>
              <a:off x="1580436" y="2215294"/>
              <a:ext cx="489" cy="489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5" y="36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5645;p53">
              <a:extLst>
                <a:ext uri="{FF2B5EF4-FFF2-40B4-BE49-F238E27FC236}">
                  <a16:creationId xmlns:a16="http://schemas.microsoft.com/office/drawing/2014/main" id="{F896DBDB-5927-45C6-B360-8AACECB3C5FD}"/>
                </a:ext>
              </a:extLst>
            </p:cNvPr>
            <p:cNvSpPr/>
            <p:nvPr/>
          </p:nvSpPr>
          <p:spPr>
            <a:xfrm>
              <a:off x="1581807" y="2216719"/>
              <a:ext cx="448" cy="489"/>
            </a:xfrm>
            <a:custGeom>
              <a:avLst/>
              <a:gdLst/>
              <a:ahLst/>
              <a:cxnLst/>
              <a:rect l="l" t="t" r="r" b="b"/>
              <a:pathLst>
                <a:path w="33" h="36" extrusionOk="0">
                  <a:moveTo>
                    <a:pt x="32" y="36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5646;p53">
              <a:extLst>
                <a:ext uri="{FF2B5EF4-FFF2-40B4-BE49-F238E27FC236}">
                  <a16:creationId xmlns:a16="http://schemas.microsoft.com/office/drawing/2014/main" id="{3A64D74B-1B25-462F-ABF3-635A2C7677ED}"/>
                </a:ext>
              </a:extLst>
            </p:cNvPr>
            <p:cNvSpPr/>
            <p:nvPr/>
          </p:nvSpPr>
          <p:spPr>
            <a:xfrm>
              <a:off x="1582472" y="2217439"/>
              <a:ext cx="543" cy="530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39" y="39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5647;p53">
              <a:extLst>
                <a:ext uri="{FF2B5EF4-FFF2-40B4-BE49-F238E27FC236}">
                  <a16:creationId xmlns:a16="http://schemas.microsoft.com/office/drawing/2014/main" id="{FBBCA6B0-B30C-4043-AD1A-7717686046F6}"/>
                </a:ext>
              </a:extLst>
            </p:cNvPr>
            <p:cNvSpPr/>
            <p:nvPr/>
          </p:nvSpPr>
          <p:spPr>
            <a:xfrm>
              <a:off x="1638140" y="2238878"/>
              <a:ext cx="14" cy="869"/>
            </a:xfrm>
            <a:custGeom>
              <a:avLst/>
              <a:gdLst/>
              <a:ahLst/>
              <a:cxnLst/>
              <a:rect l="l" t="t" r="r" b="b"/>
              <a:pathLst>
                <a:path w="1" h="64" extrusionOk="0">
                  <a:moveTo>
                    <a:pt x="0" y="0"/>
                  </a:moveTo>
                  <a:lnTo>
                    <a:pt x="0" y="63"/>
                  </a:lnTo>
                  <a:lnTo>
                    <a:pt x="0" y="56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5648;p53">
              <a:extLst>
                <a:ext uri="{FF2B5EF4-FFF2-40B4-BE49-F238E27FC236}">
                  <a16:creationId xmlns:a16="http://schemas.microsoft.com/office/drawing/2014/main" id="{1A8C60A0-6326-401C-BEC2-E50CEE0E398E}"/>
                </a:ext>
              </a:extLst>
            </p:cNvPr>
            <p:cNvSpPr/>
            <p:nvPr/>
          </p:nvSpPr>
          <p:spPr>
            <a:xfrm>
              <a:off x="1579662" y="2214438"/>
              <a:ext cx="638" cy="679"/>
            </a:xfrm>
            <a:custGeom>
              <a:avLst/>
              <a:gdLst/>
              <a:ahLst/>
              <a:cxnLst/>
              <a:rect l="l" t="t" r="r" b="b"/>
              <a:pathLst>
                <a:path w="47" h="50" extrusionOk="0">
                  <a:moveTo>
                    <a:pt x="46" y="5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5649;p53">
              <a:extLst>
                <a:ext uri="{FF2B5EF4-FFF2-40B4-BE49-F238E27FC236}">
                  <a16:creationId xmlns:a16="http://schemas.microsoft.com/office/drawing/2014/main" id="{905BAF35-5269-4598-87B0-F88B2DAFB969}"/>
                </a:ext>
              </a:extLst>
            </p:cNvPr>
            <p:cNvSpPr/>
            <p:nvPr/>
          </p:nvSpPr>
          <p:spPr>
            <a:xfrm>
              <a:off x="1579146" y="2213773"/>
              <a:ext cx="530" cy="679"/>
            </a:xfrm>
            <a:custGeom>
              <a:avLst/>
              <a:gdLst/>
              <a:ahLst/>
              <a:cxnLst/>
              <a:rect l="l" t="t" r="r" b="b"/>
              <a:pathLst>
                <a:path w="39" h="50" extrusionOk="0">
                  <a:moveTo>
                    <a:pt x="39" y="50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5650;p53">
              <a:extLst>
                <a:ext uri="{FF2B5EF4-FFF2-40B4-BE49-F238E27FC236}">
                  <a16:creationId xmlns:a16="http://schemas.microsoft.com/office/drawing/2014/main" id="{D5696B55-EA15-403F-9602-37556C047C14}"/>
                </a:ext>
              </a:extLst>
            </p:cNvPr>
            <p:cNvSpPr/>
            <p:nvPr/>
          </p:nvSpPr>
          <p:spPr>
            <a:xfrm>
              <a:off x="1578290" y="221268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0"/>
                  </a:moveTo>
                  <a:lnTo>
                    <a:pt x="1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5651;p53">
              <a:extLst>
                <a:ext uri="{FF2B5EF4-FFF2-40B4-BE49-F238E27FC236}">
                  <a16:creationId xmlns:a16="http://schemas.microsoft.com/office/drawing/2014/main" id="{39A613BE-42C0-420D-B3FC-FBE7E4D34959}"/>
                </a:ext>
              </a:extLst>
            </p:cNvPr>
            <p:cNvSpPr/>
            <p:nvPr/>
          </p:nvSpPr>
          <p:spPr>
            <a:xfrm>
              <a:off x="1619932" y="2254220"/>
              <a:ext cx="774" cy="68"/>
            </a:xfrm>
            <a:custGeom>
              <a:avLst/>
              <a:gdLst/>
              <a:ahLst/>
              <a:cxnLst/>
              <a:rect l="l" t="t" r="r" b="b"/>
              <a:pathLst>
                <a:path w="57" h="5" extrusionOk="0">
                  <a:moveTo>
                    <a:pt x="56" y="1"/>
                  </a:moveTo>
                  <a:cubicBezTo>
                    <a:pt x="39" y="1"/>
                    <a:pt x="18" y="1"/>
                    <a:pt x="0" y="4"/>
                  </a:cubicBezTo>
                  <a:cubicBezTo>
                    <a:pt x="18" y="4"/>
                    <a:pt x="39" y="1"/>
                    <a:pt x="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5652;p53">
              <a:extLst>
                <a:ext uri="{FF2B5EF4-FFF2-40B4-BE49-F238E27FC236}">
                  <a16:creationId xmlns:a16="http://schemas.microsoft.com/office/drawing/2014/main" id="{4FC5ED86-9ACF-4A0C-9E40-F644A6A94D00}"/>
                </a:ext>
              </a:extLst>
            </p:cNvPr>
            <p:cNvSpPr/>
            <p:nvPr/>
          </p:nvSpPr>
          <p:spPr>
            <a:xfrm>
              <a:off x="1578616" y="2213108"/>
              <a:ext cx="394" cy="489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29" y="36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5653;p53">
              <a:extLst>
                <a:ext uri="{FF2B5EF4-FFF2-40B4-BE49-F238E27FC236}">
                  <a16:creationId xmlns:a16="http://schemas.microsoft.com/office/drawing/2014/main" id="{A07C1D4A-B877-457A-8F3E-5E7E47B07CFD}"/>
                </a:ext>
              </a:extLst>
            </p:cNvPr>
            <p:cNvSpPr/>
            <p:nvPr/>
          </p:nvSpPr>
          <p:spPr>
            <a:xfrm>
              <a:off x="1622254" y="225441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5654;p53">
              <a:extLst>
                <a:ext uri="{FF2B5EF4-FFF2-40B4-BE49-F238E27FC236}">
                  <a16:creationId xmlns:a16="http://schemas.microsoft.com/office/drawing/2014/main" id="{E4E908A9-C800-41AB-A7BA-9FD5A4013C57}"/>
                </a:ext>
              </a:extLst>
            </p:cNvPr>
            <p:cNvSpPr/>
            <p:nvPr/>
          </p:nvSpPr>
          <p:spPr>
            <a:xfrm>
              <a:off x="1618982" y="2254275"/>
              <a:ext cx="774" cy="109"/>
            </a:xfrm>
            <a:custGeom>
              <a:avLst/>
              <a:gdLst/>
              <a:ahLst/>
              <a:cxnLst/>
              <a:rect l="l" t="t" r="r" b="b"/>
              <a:pathLst>
                <a:path w="57" h="8" extrusionOk="0">
                  <a:moveTo>
                    <a:pt x="56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5655;p53">
              <a:extLst>
                <a:ext uri="{FF2B5EF4-FFF2-40B4-BE49-F238E27FC236}">
                  <a16:creationId xmlns:a16="http://schemas.microsoft.com/office/drawing/2014/main" id="{C824291D-472F-4336-9C59-654A9465EA53}"/>
                </a:ext>
              </a:extLst>
            </p:cNvPr>
            <p:cNvSpPr/>
            <p:nvPr/>
          </p:nvSpPr>
          <p:spPr>
            <a:xfrm>
              <a:off x="1621263" y="22542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5656;p53">
              <a:extLst>
                <a:ext uri="{FF2B5EF4-FFF2-40B4-BE49-F238E27FC236}">
                  <a16:creationId xmlns:a16="http://schemas.microsoft.com/office/drawing/2014/main" id="{426676F7-E7AF-4072-8EE6-51158E1D0529}"/>
                </a:ext>
              </a:extLst>
            </p:cNvPr>
            <p:cNvSpPr/>
            <p:nvPr/>
          </p:nvSpPr>
          <p:spPr>
            <a:xfrm>
              <a:off x="1617461" y="2254370"/>
              <a:ext cx="1534" cy="109"/>
            </a:xfrm>
            <a:custGeom>
              <a:avLst/>
              <a:gdLst/>
              <a:ahLst/>
              <a:cxnLst/>
              <a:rect l="l" t="t" r="r" b="b"/>
              <a:pathLst>
                <a:path w="113" h="8" extrusionOk="0">
                  <a:moveTo>
                    <a:pt x="112" y="0"/>
                  </a:moveTo>
                  <a:cubicBezTo>
                    <a:pt x="74" y="4"/>
                    <a:pt x="39" y="7"/>
                    <a:pt x="0" y="7"/>
                  </a:cubicBezTo>
                  <a:cubicBezTo>
                    <a:pt x="39" y="7"/>
                    <a:pt x="74" y="4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5657;p53">
              <a:extLst>
                <a:ext uri="{FF2B5EF4-FFF2-40B4-BE49-F238E27FC236}">
                  <a16:creationId xmlns:a16="http://schemas.microsoft.com/office/drawing/2014/main" id="{B4D42600-3912-48E5-A231-3B6B41A63E06}"/>
                </a:ext>
              </a:extLst>
            </p:cNvPr>
            <p:cNvSpPr/>
            <p:nvPr/>
          </p:nvSpPr>
          <p:spPr>
            <a:xfrm>
              <a:off x="1622824" y="225460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5658;p53">
              <a:extLst>
                <a:ext uri="{FF2B5EF4-FFF2-40B4-BE49-F238E27FC236}">
                  <a16:creationId xmlns:a16="http://schemas.microsoft.com/office/drawing/2014/main" id="{5BD967E6-E905-41D1-9E13-D51D9BE55F94}"/>
                </a:ext>
              </a:extLst>
            </p:cNvPr>
            <p:cNvSpPr/>
            <p:nvPr/>
          </p:nvSpPr>
          <p:spPr>
            <a:xfrm>
              <a:off x="1621779" y="22543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5659;p53">
              <a:extLst>
                <a:ext uri="{FF2B5EF4-FFF2-40B4-BE49-F238E27FC236}">
                  <a16:creationId xmlns:a16="http://schemas.microsoft.com/office/drawing/2014/main" id="{3DA25161-DADB-4C1D-9668-CBC62D2AB150}"/>
                </a:ext>
              </a:extLst>
            </p:cNvPr>
            <p:cNvSpPr/>
            <p:nvPr/>
          </p:nvSpPr>
          <p:spPr>
            <a:xfrm>
              <a:off x="1584712" y="2219475"/>
              <a:ext cx="489" cy="448"/>
            </a:xfrm>
            <a:custGeom>
              <a:avLst/>
              <a:gdLst/>
              <a:ahLst/>
              <a:cxnLst/>
              <a:rect l="l" t="t" r="r" b="b"/>
              <a:pathLst>
                <a:path w="36" h="33" extrusionOk="0">
                  <a:moveTo>
                    <a:pt x="35" y="3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5660;p53">
              <a:extLst>
                <a:ext uri="{FF2B5EF4-FFF2-40B4-BE49-F238E27FC236}">
                  <a16:creationId xmlns:a16="http://schemas.microsoft.com/office/drawing/2014/main" id="{46B955F7-9869-40E7-96BC-FFDC9CAC0977}"/>
                </a:ext>
              </a:extLst>
            </p:cNvPr>
            <p:cNvSpPr/>
            <p:nvPr/>
          </p:nvSpPr>
          <p:spPr>
            <a:xfrm>
              <a:off x="1583137" y="2218050"/>
              <a:ext cx="679" cy="679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5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5661;p53">
              <a:extLst>
                <a:ext uri="{FF2B5EF4-FFF2-40B4-BE49-F238E27FC236}">
                  <a16:creationId xmlns:a16="http://schemas.microsoft.com/office/drawing/2014/main" id="{35A5297D-8122-4B47-A294-98540E6B65F0}"/>
                </a:ext>
              </a:extLst>
            </p:cNvPr>
            <p:cNvSpPr/>
            <p:nvPr/>
          </p:nvSpPr>
          <p:spPr>
            <a:xfrm>
              <a:off x="1586084" y="2220616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5662;p53">
              <a:extLst>
                <a:ext uri="{FF2B5EF4-FFF2-40B4-BE49-F238E27FC236}">
                  <a16:creationId xmlns:a16="http://schemas.microsoft.com/office/drawing/2014/main" id="{F7C42123-8BF5-4715-A60D-4D6EBBA44D6B}"/>
                </a:ext>
              </a:extLst>
            </p:cNvPr>
            <p:cNvSpPr/>
            <p:nvPr/>
          </p:nvSpPr>
          <p:spPr>
            <a:xfrm>
              <a:off x="1583952" y="2218810"/>
              <a:ext cx="584" cy="543"/>
            </a:xfrm>
            <a:custGeom>
              <a:avLst/>
              <a:gdLst/>
              <a:ahLst/>
              <a:cxnLst/>
              <a:rect l="l" t="t" r="r" b="b"/>
              <a:pathLst>
                <a:path w="43" h="40" extrusionOk="0">
                  <a:moveTo>
                    <a:pt x="42" y="3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5663;p53">
              <a:extLst>
                <a:ext uri="{FF2B5EF4-FFF2-40B4-BE49-F238E27FC236}">
                  <a16:creationId xmlns:a16="http://schemas.microsoft.com/office/drawing/2014/main" id="{43D0407F-1ADB-497A-BF85-E7ECC408CBE7}"/>
                </a:ext>
              </a:extLst>
            </p:cNvPr>
            <p:cNvSpPr/>
            <p:nvPr/>
          </p:nvSpPr>
          <p:spPr>
            <a:xfrm>
              <a:off x="1585418" y="2220100"/>
              <a:ext cx="448" cy="339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32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5664;p53">
              <a:extLst>
                <a:ext uri="{FF2B5EF4-FFF2-40B4-BE49-F238E27FC236}">
                  <a16:creationId xmlns:a16="http://schemas.microsoft.com/office/drawing/2014/main" id="{5F702D3B-B292-4970-B3CB-301D8CD09A91}"/>
                </a:ext>
              </a:extLst>
            </p:cNvPr>
            <p:cNvSpPr/>
            <p:nvPr/>
          </p:nvSpPr>
          <p:spPr>
            <a:xfrm>
              <a:off x="1586749" y="2221050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43" y="28"/>
                  </a:moveTo>
                  <a:cubicBezTo>
                    <a:pt x="29" y="21"/>
                    <a:pt x="15" y="11"/>
                    <a:pt x="1" y="0"/>
                  </a:cubicBezTo>
                  <a:cubicBezTo>
                    <a:pt x="15" y="11"/>
                    <a:pt x="29" y="21"/>
                    <a:pt x="43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5665;p53">
              <a:extLst>
                <a:ext uri="{FF2B5EF4-FFF2-40B4-BE49-F238E27FC236}">
                  <a16:creationId xmlns:a16="http://schemas.microsoft.com/office/drawing/2014/main" id="{3013837C-601B-4180-A707-683AA1131180}"/>
                </a:ext>
              </a:extLst>
            </p:cNvPr>
            <p:cNvSpPr/>
            <p:nvPr/>
          </p:nvSpPr>
          <p:spPr>
            <a:xfrm>
              <a:off x="1638086" y="2239638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7"/>
                  </a:moveTo>
                  <a:lnTo>
                    <a:pt x="1" y="25"/>
                  </a:lnTo>
                  <a:lnTo>
                    <a:pt x="1" y="0"/>
                  </a:ln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5666;p53">
              <a:extLst>
                <a:ext uri="{FF2B5EF4-FFF2-40B4-BE49-F238E27FC236}">
                  <a16:creationId xmlns:a16="http://schemas.microsoft.com/office/drawing/2014/main" id="{04DB0D2B-3B49-42CF-9164-F8D19C591DE3}"/>
                </a:ext>
              </a:extLst>
            </p:cNvPr>
            <p:cNvSpPr/>
            <p:nvPr/>
          </p:nvSpPr>
          <p:spPr>
            <a:xfrm>
              <a:off x="1638086" y="2240168"/>
              <a:ext cx="68" cy="475"/>
            </a:xfrm>
            <a:custGeom>
              <a:avLst/>
              <a:gdLst/>
              <a:ahLst/>
              <a:cxnLst/>
              <a:rect l="l" t="t" r="r" b="b"/>
              <a:pathLst>
                <a:path w="5" h="35" extrusionOk="0">
                  <a:moveTo>
                    <a:pt x="1" y="0"/>
                  </a:moveTo>
                  <a:cubicBezTo>
                    <a:pt x="1" y="11"/>
                    <a:pt x="4" y="24"/>
                    <a:pt x="4" y="35"/>
                  </a:cubicBezTo>
                  <a:cubicBezTo>
                    <a:pt x="4" y="21"/>
                    <a:pt x="1" y="1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5667;p53">
              <a:extLst>
                <a:ext uri="{FF2B5EF4-FFF2-40B4-BE49-F238E27FC236}">
                  <a16:creationId xmlns:a16="http://schemas.microsoft.com/office/drawing/2014/main" id="{8277715F-C424-43C5-A7BB-C9ABB08D754E}"/>
                </a:ext>
              </a:extLst>
            </p:cNvPr>
            <p:cNvSpPr/>
            <p:nvPr/>
          </p:nvSpPr>
          <p:spPr>
            <a:xfrm>
              <a:off x="1638140" y="22391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5668;p53">
              <a:extLst>
                <a:ext uri="{FF2B5EF4-FFF2-40B4-BE49-F238E27FC236}">
                  <a16:creationId xmlns:a16="http://schemas.microsoft.com/office/drawing/2014/main" id="{D4A47305-4AEB-4BD6-A8E0-075A350FE815}"/>
                </a:ext>
              </a:extLst>
            </p:cNvPr>
            <p:cNvSpPr/>
            <p:nvPr/>
          </p:nvSpPr>
          <p:spPr>
            <a:xfrm>
              <a:off x="1405367" y="1962046"/>
              <a:ext cx="22118" cy="18031"/>
            </a:xfrm>
            <a:custGeom>
              <a:avLst/>
              <a:gdLst/>
              <a:ahLst/>
              <a:cxnLst/>
              <a:rect l="l" t="t" r="r" b="b"/>
              <a:pathLst>
                <a:path w="1629" h="1328" extrusionOk="0">
                  <a:moveTo>
                    <a:pt x="137" y="0"/>
                  </a:moveTo>
                  <a:cubicBezTo>
                    <a:pt x="151" y="77"/>
                    <a:pt x="119" y="158"/>
                    <a:pt x="56" y="207"/>
                  </a:cubicBezTo>
                  <a:cubicBezTo>
                    <a:pt x="18" y="245"/>
                    <a:pt x="0" y="294"/>
                    <a:pt x="11" y="347"/>
                  </a:cubicBezTo>
                  <a:cubicBezTo>
                    <a:pt x="21" y="448"/>
                    <a:pt x="91" y="532"/>
                    <a:pt x="186" y="567"/>
                  </a:cubicBezTo>
                  <a:cubicBezTo>
                    <a:pt x="243" y="589"/>
                    <a:pt x="275" y="597"/>
                    <a:pt x="296" y="597"/>
                  </a:cubicBezTo>
                  <a:cubicBezTo>
                    <a:pt x="319" y="597"/>
                    <a:pt x="327" y="587"/>
                    <a:pt x="336" y="574"/>
                  </a:cubicBezTo>
                  <a:cubicBezTo>
                    <a:pt x="366" y="528"/>
                    <a:pt x="415" y="501"/>
                    <a:pt x="467" y="501"/>
                  </a:cubicBezTo>
                  <a:cubicBezTo>
                    <a:pt x="470" y="501"/>
                    <a:pt x="473" y="501"/>
                    <a:pt x="477" y="501"/>
                  </a:cubicBezTo>
                  <a:cubicBezTo>
                    <a:pt x="585" y="501"/>
                    <a:pt x="631" y="585"/>
                    <a:pt x="662" y="641"/>
                  </a:cubicBezTo>
                  <a:cubicBezTo>
                    <a:pt x="690" y="690"/>
                    <a:pt x="701" y="704"/>
                    <a:pt x="718" y="704"/>
                  </a:cubicBezTo>
                  <a:cubicBezTo>
                    <a:pt x="813" y="704"/>
                    <a:pt x="974" y="770"/>
                    <a:pt x="1079" y="879"/>
                  </a:cubicBezTo>
                  <a:cubicBezTo>
                    <a:pt x="1142" y="942"/>
                    <a:pt x="1173" y="1026"/>
                    <a:pt x="1173" y="1114"/>
                  </a:cubicBezTo>
                  <a:cubicBezTo>
                    <a:pt x="1163" y="1166"/>
                    <a:pt x="1177" y="1222"/>
                    <a:pt x="1212" y="1264"/>
                  </a:cubicBezTo>
                  <a:cubicBezTo>
                    <a:pt x="1250" y="1303"/>
                    <a:pt x="1320" y="1324"/>
                    <a:pt x="1422" y="1324"/>
                  </a:cubicBezTo>
                  <a:cubicBezTo>
                    <a:pt x="1450" y="1324"/>
                    <a:pt x="1478" y="1324"/>
                    <a:pt x="1509" y="1327"/>
                  </a:cubicBezTo>
                  <a:lnTo>
                    <a:pt x="1509" y="1324"/>
                  </a:lnTo>
                  <a:cubicBezTo>
                    <a:pt x="1516" y="1303"/>
                    <a:pt x="1523" y="1285"/>
                    <a:pt x="1530" y="1268"/>
                  </a:cubicBezTo>
                  <a:cubicBezTo>
                    <a:pt x="1537" y="1250"/>
                    <a:pt x="1541" y="1236"/>
                    <a:pt x="1544" y="1222"/>
                  </a:cubicBezTo>
                  <a:cubicBezTo>
                    <a:pt x="1562" y="1191"/>
                    <a:pt x="1569" y="1152"/>
                    <a:pt x="1565" y="1117"/>
                  </a:cubicBezTo>
                  <a:cubicBezTo>
                    <a:pt x="1562" y="1107"/>
                    <a:pt x="1562" y="1096"/>
                    <a:pt x="1558" y="1086"/>
                  </a:cubicBezTo>
                  <a:lnTo>
                    <a:pt x="1558" y="1072"/>
                  </a:lnTo>
                  <a:lnTo>
                    <a:pt x="1558" y="1044"/>
                  </a:lnTo>
                  <a:lnTo>
                    <a:pt x="1558" y="1026"/>
                  </a:lnTo>
                  <a:lnTo>
                    <a:pt x="1558" y="998"/>
                  </a:lnTo>
                  <a:lnTo>
                    <a:pt x="1558" y="977"/>
                  </a:lnTo>
                  <a:cubicBezTo>
                    <a:pt x="1558" y="973"/>
                    <a:pt x="1562" y="959"/>
                    <a:pt x="1562" y="949"/>
                  </a:cubicBezTo>
                  <a:cubicBezTo>
                    <a:pt x="1565" y="935"/>
                    <a:pt x="1565" y="935"/>
                    <a:pt x="1569" y="924"/>
                  </a:cubicBezTo>
                  <a:cubicBezTo>
                    <a:pt x="1569" y="917"/>
                    <a:pt x="1572" y="903"/>
                    <a:pt x="1576" y="893"/>
                  </a:cubicBezTo>
                  <a:cubicBezTo>
                    <a:pt x="1576" y="882"/>
                    <a:pt x="1579" y="879"/>
                    <a:pt x="1579" y="872"/>
                  </a:cubicBezTo>
                  <a:cubicBezTo>
                    <a:pt x="1583" y="865"/>
                    <a:pt x="1586" y="851"/>
                    <a:pt x="1593" y="840"/>
                  </a:cubicBezTo>
                  <a:cubicBezTo>
                    <a:pt x="1597" y="826"/>
                    <a:pt x="1597" y="823"/>
                    <a:pt x="1600" y="816"/>
                  </a:cubicBezTo>
                  <a:cubicBezTo>
                    <a:pt x="1604" y="809"/>
                    <a:pt x="1611" y="795"/>
                    <a:pt x="1618" y="784"/>
                  </a:cubicBezTo>
                  <a:cubicBezTo>
                    <a:pt x="1621" y="770"/>
                    <a:pt x="1621" y="770"/>
                    <a:pt x="1628" y="763"/>
                  </a:cubicBezTo>
                  <a:lnTo>
                    <a:pt x="1628" y="760"/>
                  </a:lnTo>
                  <a:cubicBezTo>
                    <a:pt x="1453" y="560"/>
                    <a:pt x="1289" y="357"/>
                    <a:pt x="1138" y="140"/>
                  </a:cubicBezTo>
                  <a:lnTo>
                    <a:pt x="1114" y="140"/>
                  </a:lnTo>
                  <a:cubicBezTo>
                    <a:pt x="1096" y="140"/>
                    <a:pt x="1075" y="144"/>
                    <a:pt x="1058" y="144"/>
                  </a:cubicBezTo>
                  <a:lnTo>
                    <a:pt x="1023" y="144"/>
                  </a:lnTo>
                  <a:lnTo>
                    <a:pt x="995" y="140"/>
                  </a:lnTo>
                  <a:lnTo>
                    <a:pt x="984" y="140"/>
                  </a:lnTo>
                  <a:lnTo>
                    <a:pt x="960" y="137"/>
                  </a:lnTo>
                  <a:lnTo>
                    <a:pt x="953" y="137"/>
                  </a:lnTo>
                  <a:cubicBezTo>
                    <a:pt x="942" y="137"/>
                    <a:pt x="932" y="133"/>
                    <a:pt x="925" y="130"/>
                  </a:cubicBezTo>
                  <a:lnTo>
                    <a:pt x="918" y="126"/>
                  </a:lnTo>
                  <a:cubicBezTo>
                    <a:pt x="907" y="123"/>
                    <a:pt x="900" y="119"/>
                    <a:pt x="893" y="116"/>
                  </a:cubicBezTo>
                  <a:lnTo>
                    <a:pt x="886" y="112"/>
                  </a:lnTo>
                  <a:cubicBezTo>
                    <a:pt x="876" y="109"/>
                    <a:pt x="869" y="102"/>
                    <a:pt x="858" y="95"/>
                  </a:cubicBezTo>
                  <a:cubicBezTo>
                    <a:pt x="809" y="60"/>
                    <a:pt x="694" y="56"/>
                    <a:pt x="592" y="53"/>
                  </a:cubicBezTo>
                  <a:cubicBezTo>
                    <a:pt x="491" y="49"/>
                    <a:pt x="396" y="46"/>
                    <a:pt x="329" y="14"/>
                  </a:cubicBezTo>
                  <a:cubicBezTo>
                    <a:pt x="322" y="11"/>
                    <a:pt x="315" y="7"/>
                    <a:pt x="308" y="4"/>
                  </a:cubicBezTo>
                  <a:lnTo>
                    <a:pt x="301" y="4"/>
                  </a:lnTo>
                  <a:lnTo>
                    <a:pt x="27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5669;p53">
              <a:extLst>
                <a:ext uri="{FF2B5EF4-FFF2-40B4-BE49-F238E27FC236}">
                  <a16:creationId xmlns:a16="http://schemas.microsoft.com/office/drawing/2014/main" id="{8DE22120-63DA-471B-8200-8D2687DB2786}"/>
                </a:ext>
              </a:extLst>
            </p:cNvPr>
            <p:cNvSpPr/>
            <p:nvPr/>
          </p:nvSpPr>
          <p:spPr>
            <a:xfrm>
              <a:off x="1408599" y="1961951"/>
              <a:ext cx="434" cy="54"/>
            </a:xfrm>
            <a:custGeom>
              <a:avLst/>
              <a:gdLst/>
              <a:ahLst/>
              <a:cxnLst/>
              <a:rect l="l" t="t" r="r" b="b"/>
              <a:pathLst>
                <a:path w="32" h="4" extrusionOk="0">
                  <a:moveTo>
                    <a:pt x="0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5670;p53">
              <a:extLst>
                <a:ext uri="{FF2B5EF4-FFF2-40B4-BE49-F238E27FC236}">
                  <a16:creationId xmlns:a16="http://schemas.microsoft.com/office/drawing/2014/main" id="{6FB467A0-5663-47DC-B0C3-34BA1EDB6612}"/>
                </a:ext>
              </a:extLst>
            </p:cNvPr>
            <p:cNvSpPr/>
            <p:nvPr/>
          </p:nvSpPr>
          <p:spPr>
            <a:xfrm>
              <a:off x="1407553" y="19619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5671;p53">
              <a:extLst>
                <a:ext uri="{FF2B5EF4-FFF2-40B4-BE49-F238E27FC236}">
                  <a16:creationId xmlns:a16="http://schemas.microsoft.com/office/drawing/2014/main" id="{F8F84DA5-BC9E-45B2-A0EA-F68E1F66036A}"/>
                </a:ext>
              </a:extLst>
            </p:cNvPr>
            <p:cNvSpPr/>
            <p:nvPr/>
          </p:nvSpPr>
          <p:spPr>
            <a:xfrm>
              <a:off x="1418918" y="1963988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5672;p53">
              <a:extLst>
                <a:ext uri="{FF2B5EF4-FFF2-40B4-BE49-F238E27FC236}">
                  <a16:creationId xmlns:a16="http://schemas.microsoft.com/office/drawing/2014/main" id="{76349C37-69DE-4837-9F4C-E92315D6D5BA}"/>
                </a:ext>
              </a:extLst>
            </p:cNvPr>
            <p:cNvSpPr/>
            <p:nvPr/>
          </p:nvSpPr>
          <p:spPr>
            <a:xfrm>
              <a:off x="1408123" y="19619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5673;p53">
              <a:extLst>
                <a:ext uri="{FF2B5EF4-FFF2-40B4-BE49-F238E27FC236}">
                  <a16:creationId xmlns:a16="http://schemas.microsoft.com/office/drawing/2014/main" id="{B5EB1A6B-803E-4C53-9046-7C4EB6BBAEFA}"/>
                </a:ext>
              </a:extLst>
            </p:cNvPr>
            <p:cNvSpPr/>
            <p:nvPr/>
          </p:nvSpPr>
          <p:spPr>
            <a:xfrm>
              <a:off x="1407214" y="196195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" y="0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5674;p53">
              <a:extLst>
                <a:ext uri="{FF2B5EF4-FFF2-40B4-BE49-F238E27FC236}">
                  <a16:creationId xmlns:a16="http://schemas.microsoft.com/office/drawing/2014/main" id="{0FD28152-35E1-4D39-A266-71E4A2E2E51A}"/>
                </a:ext>
              </a:extLst>
            </p:cNvPr>
            <p:cNvSpPr/>
            <p:nvPr/>
          </p:nvSpPr>
          <p:spPr>
            <a:xfrm>
              <a:off x="1419773" y="19640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5675;p53">
              <a:extLst>
                <a:ext uri="{FF2B5EF4-FFF2-40B4-BE49-F238E27FC236}">
                  <a16:creationId xmlns:a16="http://schemas.microsoft.com/office/drawing/2014/main" id="{14B1C8EB-E31D-4A58-BBC4-A40337BB3A57}"/>
                </a:ext>
              </a:extLst>
            </p:cNvPr>
            <p:cNvSpPr/>
            <p:nvPr/>
          </p:nvSpPr>
          <p:spPr>
            <a:xfrm>
              <a:off x="1420533" y="1963988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5676;p53">
              <a:extLst>
                <a:ext uri="{FF2B5EF4-FFF2-40B4-BE49-F238E27FC236}">
                  <a16:creationId xmlns:a16="http://schemas.microsoft.com/office/drawing/2014/main" id="{5D71051B-536E-4909-83E8-EA15E7A0402B}"/>
                </a:ext>
              </a:extLst>
            </p:cNvPr>
            <p:cNvSpPr/>
            <p:nvPr/>
          </p:nvSpPr>
          <p:spPr>
            <a:xfrm>
              <a:off x="1418442" y="1963893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5677;p53">
              <a:extLst>
                <a:ext uri="{FF2B5EF4-FFF2-40B4-BE49-F238E27FC236}">
                  <a16:creationId xmlns:a16="http://schemas.microsoft.com/office/drawing/2014/main" id="{C224113D-CFFA-4DD8-AA4F-84E93F7D82FD}"/>
                </a:ext>
              </a:extLst>
            </p:cNvPr>
            <p:cNvSpPr/>
            <p:nvPr/>
          </p:nvSpPr>
          <p:spPr>
            <a:xfrm>
              <a:off x="1417057" y="1963322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1" y="1"/>
                  </a:moveTo>
                  <a:cubicBezTo>
                    <a:pt x="8" y="8"/>
                    <a:pt x="18" y="11"/>
                    <a:pt x="25" y="18"/>
                  </a:cubicBezTo>
                  <a:cubicBezTo>
                    <a:pt x="18" y="11"/>
                    <a:pt x="8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5678;p53">
              <a:extLst>
                <a:ext uri="{FF2B5EF4-FFF2-40B4-BE49-F238E27FC236}">
                  <a16:creationId xmlns:a16="http://schemas.microsoft.com/office/drawing/2014/main" id="{0EE80DDF-2386-4751-89CD-16D56EC1A1F1}"/>
                </a:ext>
              </a:extLst>
            </p:cNvPr>
            <p:cNvSpPr/>
            <p:nvPr/>
          </p:nvSpPr>
          <p:spPr>
            <a:xfrm>
              <a:off x="1417533" y="196360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1"/>
                  </a:moveTo>
                  <a:cubicBezTo>
                    <a:pt x="8" y="4"/>
                    <a:pt x="15" y="8"/>
                    <a:pt x="22" y="8"/>
                  </a:cubicBezTo>
                  <a:cubicBezTo>
                    <a:pt x="15" y="8"/>
                    <a:pt x="8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5679;p53">
              <a:extLst>
                <a:ext uri="{FF2B5EF4-FFF2-40B4-BE49-F238E27FC236}">
                  <a16:creationId xmlns:a16="http://schemas.microsoft.com/office/drawing/2014/main" id="{643374D3-0F1B-4F47-A245-93235E5635F6}"/>
                </a:ext>
              </a:extLst>
            </p:cNvPr>
            <p:cNvSpPr/>
            <p:nvPr/>
          </p:nvSpPr>
          <p:spPr>
            <a:xfrm>
              <a:off x="1409115" y="1961992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1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5680;p53">
              <a:extLst>
                <a:ext uri="{FF2B5EF4-FFF2-40B4-BE49-F238E27FC236}">
                  <a16:creationId xmlns:a16="http://schemas.microsoft.com/office/drawing/2014/main" id="{15FFA389-9950-45AF-A417-CE833046E31D}"/>
                </a:ext>
              </a:extLst>
            </p:cNvPr>
            <p:cNvSpPr/>
            <p:nvPr/>
          </p:nvSpPr>
          <p:spPr>
            <a:xfrm>
              <a:off x="1409549" y="196208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cubicBezTo>
                    <a:pt x="7" y="1"/>
                    <a:pt x="14" y="4"/>
                    <a:pt x="21" y="8"/>
                  </a:cubicBezTo>
                  <a:cubicBezTo>
                    <a:pt x="14" y="4"/>
                    <a:pt x="7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5681;p53">
              <a:extLst>
                <a:ext uri="{FF2B5EF4-FFF2-40B4-BE49-F238E27FC236}">
                  <a16:creationId xmlns:a16="http://schemas.microsoft.com/office/drawing/2014/main" id="{6D2E6595-F9C2-4164-B837-C6049D8C90A0}"/>
                </a:ext>
              </a:extLst>
            </p:cNvPr>
            <p:cNvSpPr/>
            <p:nvPr/>
          </p:nvSpPr>
          <p:spPr>
            <a:xfrm>
              <a:off x="1417913" y="1963757"/>
              <a:ext cx="448" cy="149"/>
            </a:xfrm>
            <a:custGeom>
              <a:avLst/>
              <a:gdLst/>
              <a:ahLst/>
              <a:cxnLst/>
              <a:rect l="l" t="t" r="r" b="b"/>
              <a:pathLst>
                <a:path w="33" h="11" extrusionOk="0">
                  <a:moveTo>
                    <a:pt x="1" y="0"/>
                  </a:moveTo>
                  <a:cubicBezTo>
                    <a:pt x="11" y="4"/>
                    <a:pt x="22" y="7"/>
                    <a:pt x="32" y="11"/>
                  </a:cubicBezTo>
                  <a:cubicBezTo>
                    <a:pt x="22" y="7"/>
                    <a:pt x="1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5682;p53">
              <a:extLst>
                <a:ext uri="{FF2B5EF4-FFF2-40B4-BE49-F238E27FC236}">
                  <a16:creationId xmlns:a16="http://schemas.microsoft.com/office/drawing/2014/main" id="{052E8D97-7C12-40CF-A0B0-6EBCA2E7A96B}"/>
                </a:ext>
              </a:extLst>
            </p:cNvPr>
            <p:cNvSpPr/>
            <p:nvPr/>
          </p:nvSpPr>
          <p:spPr>
            <a:xfrm>
              <a:off x="1427662" y="1972433"/>
              <a:ext cx="41031" cy="16768"/>
            </a:xfrm>
            <a:custGeom>
              <a:avLst/>
              <a:gdLst/>
              <a:ahLst/>
              <a:cxnLst/>
              <a:rect l="l" t="t" r="r" b="b"/>
              <a:pathLst>
                <a:path w="3022" h="1235" extrusionOk="0">
                  <a:moveTo>
                    <a:pt x="1846" y="0"/>
                  </a:moveTo>
                  <a:cubicBezTo>
                    <a:pt x="1649" y="0"/>
                    <a:pt x="1430" y="158"/>
                    <a:pt x="1268" y="307"/>
                  </a:cubicBezTo>
                  <a:cubicBezTo>
                    <a:pt x="1141" y="422"/>
                    <a:pt x="1003" y="464"/>
                    <a:pt x="867" y="464"/>
                  </a:cubicBezTo>
                  <a:cubicBezTo>
                    <a:pt x="668" y="464"/>
                    <a:pt x="473" y="374"/>
                    <a:pt x="319" y="289"/>
                  </a:cubicBezTo>
                  <a:cubicBezTo>
                    <a:pt x="231" y="237"/>
                    <a:pt x="151" y="166"/>
                    <a:pt x="81" y="89"/>
                  </a:cubicBezTo>
                  <a:lnTo>
                    <a:pt x="77" y="100"/>
                  </a:lnTo>
                  <a:lnTo>
                    <a:pt x="74" y="114"/>
                  </a:lnTo>
                  <a:cubicBezTo>
                    <a:pt x="70" y="124"/>
                    <a:pt x="67" y="131"/>
                    <a:pt x="63" y="142"/>
                  </a:cubicBezTo>
                  <a:cubicBezTo>
                    <a:pt x="63" y="145"/>
                    <a:pt x="60" y="149"/>
                    <a:pt x="60" y="152"/>
                  </a:cubicBezTo>
                  <a:cubicBezTo>
                    <a:pt x="56" y="166"/>
                    <a:pt x="53" y="177"/>
                    <a:pt x="53" y="187"/>
                  </a:cubicBezTo>
                  <a:lnTo>
                    <a:pt x="53" y="191"/>
                  </a:lnTo>
                  <a:cubicBezTo>
                    <a:pt x="49" y="205"/>
                    <a:pt x="49" y="215"/>
                    <a:pt x="46" y="226"/>
                  </a:cubicBezTo>
                  <a:lnTo>
                    <a:pt x="46" y="237"/>
                  </a:lnTo>
                  <a:lnTo>
                    <a:pt x="46" y="261"/>
                  </a:lnTo>
                  <a:lnTo>
                    <a:pt x="46" y="268"/>
                  </a:lnTo>
                  <a:lnTo>
                    <a:pt x="46" y="286"/>
                  </a:lnTo>
                  <a:lnTo>
                    <a:pt x="46" y="293"/>
                  </a:lnTo>
                  <a:cubicBezTo>
                    <a:pt x="49" y="300"/>
                    <a:pt x="49" y="307"/>
                    <a:pt x="49" y="314"/>
                  </a:cubicBezTo>
                  <a:cubicBezTo>
                    <a:pt x="60" y="366"/>
                    <a:pt x="56" y="426"/>
                    <a:pt x="35" y="478"/>
                  </a:cubicBezTo>
                  <a:cubicBezTo>
                    <a:pt x="28" y="499"/>
                    <a:pt x="21" y="524"/>
                    <a:pt x="11" y="541"/>
                  </a:cubicBezTo>
                  <a:lnTo>
                    <a:pt x="0" y="580"/>
                  </a:lnTo>
                  <a:cubicBezTo>
                    <a:pt x="228" y="618"/>
                    <a:pt x="518" y="723"/>
                    <a:pt x="669" y="909"/>
                  </a:cubicBezTo>
                  <a:cubicBezTo>
                    <a:pt x="714" y="972"/>
                    <a:pt x="784" y="1014"/>
                    <a:pt x="861" y="1028"/>
                  </a:cubicBezTo>
                  <a:cubicBezTo>
                    <a:pt x="956" y="1042"/>
                    <a:pt x="1033" y="1101"/>
                    <a:pt x="1075" y="1185"/>
                  </a:cubicBezTo>
                  <a:cubicBezTo>
                    <a:pt x="1088" y="1214"/>
                    <a:pt x="1116" y="1235"/>
                    <a:pt x="1148" y="1235"/>
                  </a:cubicBezTo>
                  <a:cubicBezTo>
                    <a:pt x="1150" y="1235"/>
                    <a:pt x="1153" y="1234"/>
                    <a:pt x="1156" y="1234"/>
                  </a:cubicBezTo>
                  <a:cubicBezTo>
                    <a:pt x="1243" y="1234"/>
                    <a:pt x="1352" y="1140"/>
                    <a:pt x="1383" y="1077"/>
                  </a:cubicBezTo>
                  <a:cubicBezTo>
                    <a:pt x="1394" y="1059"/>
                    <a:pt x="1394" y="1049"/>
                    <a:pt x="1334" y="989"/>
                  </a:cubicBezTo>
                  <a:cubicBezTo>
                    <a:pt x="1278" y="944"/>
                    <a:pt x="1240" y="884"/>
                    <a:pt x="1219" y="814"/>
                  </a:cubicBezTo>
                  <a:cubicBezTo>
                    <a:pt x="1198" y="699"/>
                    <a:pt x="1303" y="657"/>
                    <a:pt x="1373" y="629"/>
                  </a:cubicBezTo>
                  <a:cubicBezTo>
                    <a:pt x="1450" y="601"/>
                    <a:pt x="1495" y="576"/>
                    <a:pt x="1513" y="520"/>
                  </a:cubicBezTo>
                  <a:cubicBezTo>
                    <a:pt x="1534" y="440"/>
                    <a:pt x="1600" y="373"/>
                    <a:pt x="1698" y="324"/>
                  </a:cubicBezTo>
                  <a:cubicBezTo>
                    <a:pt x="1800" y="277"/>
                    <a:pt x="1921" y="250"/>
                    <a:pt x="2029" y="250"/>
                  </a:cubicBezTo>
                  <a:cubicBezTo>
                    <a:pt x="2097" y="250"/>
                    <a:pt x="2160" y="261"/>
                    <a:pt x="2209" y="282"/>
                  </a:cubicBezTo>
                  <a:cubicBezTo>
                    <a:pt x="2356" y="345"/>
                    <a:pt x="2444" y="426"/>
                    <a:pt x="2468" y="520"/>
                  </a:cubicBezTo>
                  <a:cubicBezTo>
                    <a:pt x="2486" y="597"/>
                    <a:pt x="2458" y="678"/>
                    <a:pt x="2388" y="758"/>
                  </a:cubicBezTo>
                  <a:cubicBezTo>
                    <a:pt x="2318" y="839"/>
                    <a:pt x="2531" y="1070"/>
                    <a:pt x="2661" y="1192"/>
                  </a:cubicBezTo>
                  <a:lnTo>
                    <a:pt x="2671" y="1182"/>
                  </a:lnTo>
                  <a:lnTo>
                    <a:pt x="2692" y="1161"/>
                  </a:lnTo>
                  <a:lnTo>
                    <a:pt x="2731" y="1122"/>
                  </a:lnTo>
                  <a:lnTo>
                    <a:pt x="2752" y="1101"/>
                  </a:lnTo>
                  <a:lnTo>
                    <a:pt x="2783" y="1066"/>
                  </a:lnTo>
                  <a:lnTo>
                    <a:pt x="2804" y="1045"/>
                  </a:lnTo>
                  <a:lnTo>
                    <a:pt x="2832" y="1017"/>
                  </a:lnTo>
                  <a:lnTo>
                    <a:pt x="2853" y="1000"/>
                  </a:lnTo>
                  <a:lnTo>
                    <a:pt x="2878" y="975"/>
                  </a:lnTo>
                  <a:lnTo>
                    <a:pt x="2895" y="958"/>
                  </a:lnTo>
                  <a:lnTo>
                    <a:pt x="2920" y="937"/>
                  </a:lnTo>
                  <a:lnTo>
                    <a:pt x="2934" y="923"/>
                  </a:lnTo>
                  <a:lnTo>
                    <a:pt x="2955" y="905"/>
                  </a:lnTo>
                  <a:lnTo>
                    <a:pt x="2966" y="895"/>
                  </a:lnTo>
                  <a:cubicBezTo>
                    <a:pt x="2976" y="888"/>
                    <a:pt x="2983" y="881"/>
                    <a:pt x="2990" y="874"/>
                  </a:cubicBezTo>
                  <a:lnTo>
                    <a:pt x="2994" y="874"/>
                  </a:lnTo>
                  <a:lnTo>
                    <a:pt x="2997" y="870"/>
                  </a:lnTo>
                  <a:lnTo>
                    <a:pt x="3001" y="863"/>
                  </a:lnTo>
                  <a:lnTo>
                    <a:pt x="3001" y="860"/>
                  </a:lnTo>
                  <a:lnTo>
                    <a:pt x="3004" y="853"/>
                  </a:lnTo>
                  <a:lnTo>
                    <a:pt x="3004" y="849"/>
                  </a:lnTo>
                  <a:cubicBezTo>
                    <a:pt x="3004" y="846"/>
                    <a:pt x="3008" y="839"/>
                    <a:pt x="3011" y="835"/>
                  </a:cubicBezTo>
                  <a:cubicBezTo>
                    <a:pt x="3015" y="828"/>
                    <a:pt x="3015" y="821"/>
                    <a:pt x="3018" y="814"/>
                  </a:cubicBezTo>
                  <a:lnTo>
                    <a:pt x="3018" y="807"/>
                  </a:lnTo>
                  <a:lnTo>
                    <a:pt x="3022" y="793"/>
                  </a:lnTo>
                  <a:cubicBezTo>
                    <a:pt x="2945" y="723"/>
                    <a:pt x="2860" y="590"/>
                    <a:pt x="2755" y="433"/>
                  </a:cubicBezTo>
                  <a:lnTo>
                    <a:pt x="2710" y="366"/>
                  </a:lnTo>
                  <a:cubicBezTo>
                    <a:pt x="2591" y="184"/>
                    <a:pt x="2398" y="138"/>
                    <a:pt x="2213" y="96"/>
                  </a:cubicBezTo>
                  <a:cubicBezTo>
                    <a:pt x="2129" y="79"/>
                    <a:pt x="2052" y="58"/>
                    <a:pt x="1975" y="26"/>
                  </a:cubicBezTo>
                  <a:cubicBezTo>
                    <a:pt x="1933" y="8"/>
                    <a:pt x="1890" y="0"/>
                    <a:pt x="18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5683;p53">
              <a:extLst>
                <a:ext uri="{FF2B5EF4-FFF2-40B4-BE49-F238E27FC236}">
                  <a16:creationId xmlns:a16="http://schemas.microsoft.com/office/drawing/2014/main" id="{9D37FE60-6628-48CE-8AF5-D2C38E66AB76}"/>
                </a:ext>
              </a:extLst>
            </p:cNvPr>
            <p:cNvSpPr/>
            <p:nvPr/>
          </p:nvSpPr>
          <p:spPr>
            <a:xfrm>
              <a:off x="1428272" y="1975013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8" y="1"/>
                  </a:moveTo>
                  <a:cubicBezTo>
                    <a:pt x="4" y="11"/>
                    <a:pt x="1" y="25"/>
                    <a:pt x="1" y="36"/>
                  </a:cubicBezTo>
                  <a:cubicBezTo>
                    <a:pt x="4" y="25"/>
                    <a:pt x="4" y="15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5684;p53">
              <a:extLst>
                <a:ext uri="{FF2B5EF4-FFF2-40B4-BE49-F238E27FC236}">
                  <a16:creationId xmlns:a16="http://schemas.microsoft.com/office/drawing/2014/main" id="{F18565E2-A4EA-43B9-BF57-9237067DD61F}"/>
                </a:ext>
              </a:extLst>
            </p:cNvPr>
            <p:cNvSpPr/>
            <p:nvPr/>
          </p:nvSpPr>
          <p:spPr>
            <a:xfrm>
              <a:off x="1428272" y="197563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1"/>
                  </a:lnTo>
                  <a:cubicBezTo>
                    <a:pt x="1" y="8"/>
                    <a:pt x="1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5685;p53">
              <a:extLst>
                <a:ext uri="{FF2B5EF4-FFF2-40B4-BE49-F238E27FC236}">
                  <a16:creationId xmlns:a16="http://schemas.microsoft.com/office/drawing/2014/main" id="{BFE3C1CA-753D-49B3-8AFE-133349135758}"/>
                </a:ext>
              </a:extLst>
            </p:cNvPr>
            <p:cNvSpPr/>
            <p:nvPr/>
          </p:nvSpPr>
          <p:spPr>
            <a:xfrm>
              <a:off x="1428707" y="197364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ubicBezTo>
                    <a:pt x="4" y="7"/>
                    <a:pt x="7" y="4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5686;p53">
              <a:extLst>
                <a:ext uri="{FF2B5EF4-FFF2-40B4-BE49-F238E27FC236}">
                  <a16:creationId xmlns:a16="http://schemas.microsoft.com/office/drawing/2014/main" id="{E0D9B92C-5570-475A-8FDA-6657C7357735}"/>
                </a:ext>
              </a:extLst>
            </p:cNvPr>
            <p:cNvSpPr/>
            <p:nvPr/>
          </p:nvSpPr>
          <p:spPr>
            <a:xfrm>
              <a:off x="1428272" y="1976072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5687;p53">
              <a:extLst>
                <a:ext uri="{FF2B5EF4-FFF2-40B4-BE49-F238E27FC236}">
                  <a16:creationId xmlns:a16="http://schemas.microsoft.com/office/drawing/2014/main" id="{647C191D-5470-4696-A604-7D58FCB94F04}"/>
                </a:ext>
              </a:extLst>
            </p:cNvPr>
            <p:cNvSpPr/>
            <p:nvPr/>
          </p:nvSpPr>
          <p:spPr>
            <a:xfrm>
              <a:off x="1427797" y="1978923"/>
              <a:ext cx="299" cy="869"/>
            </a:xfrm>
            <a:custGeom>
              <a:avLst/>
              <a:gdLst/>
              <a:ahLst/>
              <a:cxnLst/>
              <a:rect l="l" t="t" r="r" b="b"/>
              <a:pathLst>
                <a:path w="22" h="64" extrusionOk="0">
                  <a:moveTo>
                    <a:pt x="22" y="0"/>
                  </a:moveTo>
                  <a:lnTo>
                    <a:pt x="22" y="0"/>
                  </a:lnTo>
                  <a:cubicBezTo>
                    <a:pt x="15" y="18"/>
                    <a:pt x="8" y="42"/>
                    <a:pt x="1" y="63"/>
                  </a:cubicBezTo>
                  <a:cubicBezTo>
                    <a:pt x="11" y="42"/>
                    <a:pt x="18" y="21"/>
                    <a:pt x="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5688;p53">
              <a:extLst>
                <a:ext uri="{FF2B5EF4-FFF2-40B4-BE49-F238E27FC236}">
                  <a16:creationId xmlns:a16="http://schemas.microsoft.com/office/drawing/2014/main" id="{04006BF3-E615-4454-BD02-049098F8C19B}"/>
                </a:ext>
              </a:extLst>
            </p:cNvPr>
            <p:cNvSpPr/>
            <p:nvPr/>
          </p:nvSpPr>
          <p:spPr>
            <a:xfrm>
              <a:off x="1428082" y="1976642"/>
              <a:ext cx="394" cy="2295"/>
            </a:xfrm>
            <a:custGeom>
              <a:avLst/>
              <a:gdLst/>
              <a:ahLst/>
              <a:cxnLst/>
              <a:rect l="l" t="t" r="r" b="b"/>
              <a:pathLst>
                <a:path w="29" h="169" extrusionOk="0">
                  <a:moveTo>
                    <a:pt x="18" y="0"/>
                  </a:moveTo>
                  <a:lnTo>
                    <a:pt x="18" y="0"/>
                  </a:lnTo>
                  <a:cubicBezTo>
                    <a:pt x="29" y="56"/>
                    <a:pt x="25" y="116"/>
                    <a:pt x="1" y="168"/>
                  </a:cubicBezTo>
                  <a:cubicBezTo>
                    <a:pt x="25" y="116"/>
                    <a:pt x="29" y="56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5689;p53">
              <a:extLst>
                <a:ext uri="{FF2B5EF4-FFF2-40B4-BE49-F238E27FC236}">
                  <a16:creationId xmlns:a16="http://schemas.microsoft.com/office/drawing/2014/main" id="{01188C0F-8077-46F1-A7D2-0009A3DE1D2D}"/>
                </a:ext>
              </a:extLst>
            </p:cNvPr>
            <p:cNvSpPr/>
            <p:nvPr/>
          </p:nvSpPr>
          <p:spPr>
            <a:xfrm>
              <a:off x="1428272" y="1976397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4" y="18"/>
                  </a:moveTo>
                  <a:cubicBezTo>
                    <a:pt x="4" y="11"/>
                    <a:pt x="1" y="8"/>
                    <a:pt x="1" y="1"/>
                  </a:cubicBezTo>
                  <a:cubicBezTo>
                    <a:pt x="1" y="8"/>
                    <a:pt x="4" y="11"/>
                    <a:pt x="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5690;p53">
              <a:extLst>
                <a:ext uri="{FF2B5EF4-FFF2-40B4-BE49-F238E27FC236}">
                  <a16:creationId xmlns:a16="http://schemas.microsoft.com/office/drawing/2014/main" id="{D2539E6B-3D65-4914-B271-9EBB00E4E556}"/>
                </a:ext>
              </a:extLst>
            </p:cNvPr>
            <p:cNvSpPr/>
            <p:nvPr/>
          </p:nvSpPr>
          <p:spPr>
            <a:xfrm>
              <a:off x="1428368" y="1974497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15"/>
                    <a:pt x="1" y="25"/>
                    <a:pt x="1" y="35"/>
                  </a:cubicBezTo>
                  <a:cubicBezTo>
                    <a:pt x="4" y="25"/>
                    <a:pt x="4" y="15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5691;p53">
              <a:extLst>
                <a:ext uri="{FF2B5EF4-FFF2-40B4-BE49-F238E27FC236}">
                  <a16:creationId xmlns:a16="http://schemas.microsoft.com/office/drawing/2014/main" id="{06F52CA0-2DEF-4FEC-88D1-BA0C225590EE}"/>
                </a:ext>
              </a:extLst>
            </p:cNvPr>
            <p:cNvSpPr/>
            <p:nvPr/>
          </p:nvSpPr>
          <p:spPr>
            <a:xfrm>
              <a:off x="1427662" y="1979778"/>
              <a:ext cx="149" cy="489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0" y="35"/>
                  </a:moveTo>
                  <a:lnTo>
                    <a:pt x="0" y="35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5692;p53">
              <a:extLst>
                <a:ext uri="{FF2B5EF4-FFF2-40B4-BE49-F238E27FC236}">
                  <a16:creationId xmlns:a16="http://schemas.microsoft.com/office/drawing/2014/main" id="{FAAA5B99-FE78-4EF6-B133-B858B3A3F9D9}"/>
                </a:ext>
              </a:extLst>
            </p:cNvPr>
            <p:cNvSpPr/>
            <p:nvPr/>
          </p:nvSpPr>
          <p:spPr>
            <a:xfrm>
              <a:off x="1428558" y="197396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8"/>
                    <a:pt x="1" y="18"/>
                    <a:pt x="1" y="29"/>
                  </a:cubicBezTo>
                  <a:cubicBezTo>
                    <a:pt x="1" y="18"/>
                    <a:pt x="4" y="11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5693;p53">
              <a:extLst>
                <a:ext uri="{FF2B5EF4-FFF2-40B4-BE49-F238E27FC236}">
                  <a16:creationId xmlns:a16="http://schemas.microsoft.com/office/drawing/2014/main" id="{1CB3DDD6-B7AA-463F-AE94-E8918FC1F846}"/>
                </a:ext>
              </a:extLst>
            </p:cNvPr>
            <p:cNvSpPr/>
            <p:nvPr/>
          </p:nvSpPr>
          <p:spPr>
            <a:xfrm>
              <a:off x="1456704" y="1951401"/>
              <a:ext cx="86665" cy="123066"/>
            </a:xfrm>
            <a:custGeom>
              <a:avLst/>
              <a:gdLst/>
              <a:ahLst/>
              <a:cxnLst/>
              <a:rect l="l" t="t" r="r" b="b"/>
              <a:pathLst>
                <a:path w="6383" h="9064" extrusionOk="0">
                  <a:moveTo>
                    <a:pt x="4068" y="1"/>
                  </a:moveTo>
                  <a:cubicBezTo>
                    <a:pt x="4013" y="1"/>
                    <a:pt x="3957" y="46"/>
                    <a:pt x="3869" y="130"/>
                  </a:cubicBezTo>
                  <a:cubicBezTo>
                    <a:pt x="3781" y="210"/>
                    <a:pt x="3683" y="301"/>
                    <a:pt x="3554" y="319"/>
                  </a:cubicBezTo>
                  <a:cubicBezTo>
                    <a:pt x="3414" y="340"/>
                    <a:pt x="3347" y="399"/>
                    <a:pt x="3270" y="466"/>
                  </a:cubicBezTo>
                  <a:cubicBezTo>
                    <a:pt x="3221" y="515"/>
                    <a:pt x="3162" y="557"/>
                    <a:pt x="3099" y="592"/>
                  </a:cubicBezTo>
                  <a:cubicBezTo>
                    <a:pt x="3015" y="627"/>
                    <a:pt x="2920" y="648"/>
                    <a:pt x="2825" y="648"/>
                  </a:cubicBezTo>
                  <a:cubicBezTo>
                    <a:pt x="2748" y="655"/>
                    <a:pt x="2640" y="665"/>
                    <a:pt x="2640" y="697"/>
                  </a:cubicBezTo>
                  <a:cubicBezTo>
                    <a:pt x="2636" y="728"/>
                    <a:pt x="2629" y="791"/>
                    <a:pt x="2577" y="816"/>
                  </a:cubicBezTo>
                  <a:cubicBezTo>
                    <a:pt x="2563" y="823"/>
                    <a:pt x="2550" y="826"/>
                    <a:pt x="2536" y="826"/>
                  </a:cubicBezTo>
                  <a:cubicBezTo>
                    <a:pt x="2498" y="826"/>
                    <a:pt x="2459" y="801"/>
                    <a:pt x="2423" y="777"/>
                  </a:cubicBezTo>
                  <a:cubicBezTo>
                    <a:pt x="2384" y="753"/>
                    <a:pt x="2346" y="732"/>
                    <a:pt x="2304" y="718"/>
                  </a:cubicBezTo>
                  <a:cubicBezTo>
                    <a:pt x="2301" y="717"/>
                    <a:pt x="2298" y="717"/>
                    <a:pt x="2294" y="717"/>
                  </a:cubicBezTo>
                  <a:cubicBezTo>
                    <a:pt x="2259" y="717"/>
                    <a:pt x="2181" y="748"/>
                    <a:pt x="2076" y="833"/>
                  </a:cubicBezTo>
                  <a:cubicBezTo>
                    <a:pt x="1961" y="931"/>
                    <a:pt x="1870" y="1057"/>
                    <a:pt x="1873" y="1124"/>
                  </a:cubicBezTo>
                  <a:cubicBezTo>
                    <a:pt x="1873" y="1148"/>
                    <a:pt x="1877" y="1169"/>
                    <a:pt x="1880" y="1194"/>
                  </a:cubicBezTo>
                  <a:cubicBezTo>
                    <a:pt x="1898" y="1355"/>
                    <a:pt x="1915" y="1537"/>
                    <a:pt x="1649" y="1705"/>
                  </a:cubicBezTo>
                  <a:cubicBezTo>
                    <a:pt x="1467" y="1821"/>
                    <a:pt x="1338" y="2013"/>
                    <a:pt x="1233" y="2164"/>
                  </a:cubicBezTo>
                  <a:cubicBezTo>
                    <a:pt x="1191" y="2227"/>
                    <a:pt x="1156" y="2279"/>
                    <a:pt x="1121" y="2321"/>
                  </a:cubicBezTo>
                  <a:cubicBezTo>
                    <a:pt x="1093" y="2360"/>
                    <a:pt x="1047" y="2384"/>
                    <a:pt x="998" y="2384"/>
                  </a:cubicBezTo>
                  <a:lnTo>
                    <a:pt x="998" y="2388"/>
                  </a:lnTo>
                  <a:cubicBezTo>
                    <a:pt x="995" y="2405"/>
                    <a:pt x="988" y="2419"/>
                    <a:pt x="984" y="2433"/>
                  </a:cubicBezTo>
                  <a:lnTo>
                    <a:pt x="981" y="2440"/>
                  </a:lnTo>
                  <a:cubicBezTo>
                    <a:pt x="977" y="2451"/>
                    <a:pt x="970" y="2461"/>
                    <a:pt x="967" y="2472"/>
                  </a:cubicBezTo>
                  <a:lnTo>
                    <a:pt x="963" y="2475"/>
                  </a:lnTo>
                  <a:cubicBezTo>
                    <a:pt x="956" y="2486"/>
                    <a:pt x="949" y="2496"/>
                    <a:pt x="942" y="2503"/>
                  </a:cubicBezTo>
                  <a:lnTo>
                    <a:pt x="939" y="2510"/>
                  </a:lnTo>
                  <a:cubicBezTo>
                    <a:pt x="932" y="2517"/>
                    <a:pt x="925" y="2524"/>
                    <a:pt x="914" y="2531"/>
                  </a:cubicBezTo>
                  <a:lnTo>
                    <a:pt x="900" y="2542"/>
                  </a:lnTo>
                  <a:lnTo>
                    <a:pt x="897" y="2549"/>
                  </a:lnTo>
                  <a:lnTo>
                    <a:pt x="886" y="2556"/>
                  </a:lnTo>
                  <a:lnTo>
                    <a:pt x="879" y="2563"/>
                  </a:lnTo>
                  <a:lnTo>
                    <a:pt x="869" y="2573"/>
                  </a:lnTo>
                  <a:lnTo>
                    <a:pt x="858" y="2580"/>
                  </a:lnTo>
                  <a:lnTo>
                    <a:pt x="848" y="2591"/>
                  </a:lnTo>
                  <a:lnTo>
                    <a:pt x="841" y="2598"/>
                  </a:lnTo>
                  <a:lnTo>
                    <a:pt x="827" y="2612"/>
                  </a:lnTo>
                  <a:lnTo>
                    <a:pt x="816" y="2619"/>
                  </a:lnTo>
                  <a:lnTo>
                    <a:pt x="798" y="2636"/>
                  </a:lnTo>
                  <a:lnTo>
                    <a:pt x="788" y="2647"/>
                  </a:lnTo>
                  <a:lnTo>
                    <a:pt x="770" y="2664"/>
                  </a:lnTo>
                  <a:lnTo>
                    <a:pt x="760" y="2675"/>
                  </a:lnTo>
                  <a:lnTo>
                    <a:pt x="746" y="2685"/>
                  </a:lnTo>
                  <a:lnTo>
                    <a:pt x="735" y="2699"/>
                  </a:lnTo>
                  <a:lnTo>
                    <a:pt x="721" y="2710"/>
                  </a:lnTo>
                  <a:lnTo>
                    <a:pt x="711" y="2724"/>
                  </a:lnTo>
                  <a:lnTo>
                    <a:pt x="697" y="2734"/>
                  </a:lnTo>
                  <a:lnTo>
                    <a:pt x="686" y="2748"/>
                  </a:lnTo>
                  <a:lnTo>
                    <a:pt x="676" y="2759"/>
                  </a:lnTo>
                  <a:lnTo>
                    <a:pt x="662" y="2773"/>
                  </a:lnTo>
                  <a:lnTo>
                    <a:pt x="658" y="2780"/>
                  </a:lnTo>
                  <a:lnTo>
                    <a:pt x="599" y="2836"/>
                  </a:lnTo>
                  <a:cubicBezTo>
                    <a:pt x="651" y="2885"/>
                    <a:pt x="697" y="2927"/>
                    <a:pt x="732" y="2965"/>
                  </a:cubicBezTo>
                  <a:cubicBezTo>
                    <a:pt x="823" y="3056"/>
                    <a:pt x="865" y="3186"/>
                    <a:pt x="848" y="3315"/>
                  </a:cubicBezTo>
                  <a:cubicBezTo>
                    <a:pt x="841" y="3347"/>
                    <a:pt x="844" y="3375"/>
                    <a:pt x="851" y="3403"/>
                  </a:cubicBezTo>
                  <a:cubicBezTo>
                    <a:pt x="974" y="3644"/>
                    <a:pt x="897" y="3746"/>
                    <a:pt x="834" y="3788"/>
                  </a:cubicBezTo>
                  <a:cubicBezTo>
                    <a:pt x="784" y="3872"/>
                    <a:pt x="848" y="4443"/>
                    <a:pt x="939" y="4541"/>
                  </a:cubicBezTo>
                  <a:cubicBezTo>
                    <a:pt x="1054" y="4674"/>
                    <a:pt x="988" y="4793"/>
                    <a:pt x="900" y="4950"/>
                  </a:cubicBezTo>
                  <a:cubicBezTo>
                    <a:pt x="879" y="4989"/>
                    <a:pt x="851" y="5038"/>
                    <a:pt x="827" y="5087"/>
                  </a:cubicBezTo>
                  <a:cubicBezTo>
                    <a:pt x="704" y="5328"/>
                    <a:pt x="585" y="5472"/>
                    <a:pt x="322" y="5486"/>
                  </a:cubicBezTo>
                  <a:cubicBezTo>
                    <a:pt x="235" y="5493"/>
                    <a:pt x="200" y="5577"/>
                    <a:pt x="165" y="5689"/>
                  </a:cubicBezTo>
                  <a:cubicBezTo>
                    <a:pt x="140" y="5759"/>
                    <a:pt x="116" y="5832"/>
                    <a:pt x="49" y="5839"/>
                  </a:cubicBezTo>
                  <a:cubicBezTo>
                    <a:pt x="21" y="5878"/>
                    <a:pt x="7" y="5927"/>
                    <a:pt x="0" y="5973"/>
                  </a:cubicBezTo>
                  <a:lnTo>
                    <a:pt x="11" y="5983"/>
                  </a:lnTo>
                  <a:lnTo>
                    <a:pt x="28" y="5997"/>
                  </a:lnTo>
                  <a:lnTo>
                    <a:pt x="53" y="6015"/>
                  </a:lnTo>
                  <a:lnTo>
                    <a:pt x="74" y="6029"/>
                  </a:lnTo>
                  <a:lnTo>
                    <a:pt x="98" y="6050"/>
                  </a:lnTo>
                  <a:lnTo>
                    <a:pt x="119" y="6060"/>
                  </a:lnTo>
                  <a:lnTo>
                    <a:pt x="147" y="6081"/>
                  </a:lnTo>
                  <a:lnTo>
                    <a:pt x="165" y="6095"/>
                  </a:lnTo>
                  <a:lnTo>
                    <a:pt x="193" y="6113"/>
                  </a:lnTo>
                  <a:lnTo>
                    <a:pt x="214" y="6123"/>
                  </a:lnTo>
                  <a:lnTo>
                    <a:pt x="242" y="6141"/>
                  </a:lnTo>
                  <a:lnTo>
                    <a:pt x="259" y="6155"/>
                  </a:lnTo>
                  <a:lnTo>
                    <a:pt x="287" y="6169"/>
                  </a:lnTo>
                  <a:lnTo>
                    <a:pt x="308" y="6183"/>
                  </a:lnTo>
                  <a:lnTo>
                    <a:pt x="333" y="6197"/>
                  </a:lnTo>
                  <a:lnTo>
                    <a:pt x="354" y="6207"/>
                  </a:lnTo>
                  <a:lnTo>
                    <a:pt x="378" y="6221"/>
                  </a:lnTo>
                  <a:lnTo>
                    <a:pt x="396" y="6232"/>
                  </a:lnTo>
                  <a:lnTo>
                    <a:pt x="420" y="6242"/>
                  </a:lnTo>
                  <a:lnTo>
                    <a:pt x="438" y="6253"/>
                  </a:lnTo>
                  <a:lnTo>
                    <a:pt x="459" y="6263"/>
                  </a:lnTo>
                  <a:lnTo>
                    <a:pt x="476" y="6270"/>
                  </a:lnTo>
                  <a:lnTo>
                    <a:pt x="497" y="6281"/>
                  </a:lnTo>
                  <a:lnTo>
                    <a:pt x="511" y="6288"/>
                  </a:lnTo>
                  <a:lnTo>
                    <a:pt x="529" y="6295"/>
                  </a:lnTo>
                  <a:lnTo>
                    <a:pt x="543" y="6298"/>
                  </a:lnTo>
                  <a:lnTo>
                    <a:pt x="557" y="6305"/>
                  </a:lnTo>
                  <a:lnTo>
                    <a:pt x="567" y="6309"/>
                  </a:lnTo>
                  <a:lnTo>
                    <a:pt x="585" y="6312"/>
                  </a:lnTo>
                  <a:lnTo>
                    <a:pt x="606" y="6312"/>
                  </a:lnTo>
                  <a:cubicBezTo>
                    <a:pt x="700" y="6312"/>
                    <a:pt x="763" y="6379"/>
                    <a:pt x="834" y="6449"/>
                  </a:cubicBezTo>
                  <a:cubicBezTo>
                    <a:pt x="876" y="6494"/>
                    <a:pt x="928" y="6540"/>
                    <a:pt x="981" y="6575"/>
                  </a:cubicBezTo>
                  <a:lnTo>
                    <a:pt x="1002" y="6582"/>
                  </a:lnTo>
                  <a:cubicBezTo>
                    <a:pt x="1053" y="6609"/>
                    <a:pt x="1111" y="6621"/>
                    <a:pt x="1169" y="6621"/>
                  </a:cubicBezTo>
                  <a:cubicBezTo>
                    <a:pt x="1202" y="6621"/>
                    <a:pt x="1235" y="6617"/>
                    <a:pt x="1268" y="6610"/>
                  </a:cubicBezTo>
                  <a:cubicBezTo>
                    <a:pt x="1285" y="6606"/>
                    <a:pt x="1303" y="6599"/>
                    <a:pt x="1313" y="6589"/>
                  </a:cubicBezTo>
                  <a:cubicBezTo>
                    <a:pt x="1334" y="6564"/>
                    <a:pt x="1362" y="6550"/>
                    <a:pt x="1394" y="6550"/>
                  </a:cubicBezTo>
                  <a:lnTo>
                    <a:pt x="1418" y="6550"/>
                  </a:lnTo>
                  <a:lnTo>
                    <a:pt x="1432" y="6554"/>
                  </a:lnTo>
                  <a:lnTo>
                    <a:pt x="1439" y="6554"/>
                  </a:lnTo>
                  <a:lnTo>
                    <a:pt x="1450" y="6557"/>
                  </a:lnTo>
                  <a:lnTo>
                    <a:pt x="1457" y="6561"/>
                  </a:lnTo>
                  <a:lnTo>
                    <a:pt x="1471" y="6564"/>
                  </a:lnTo>
                  <a:lnTo>
                    <a:pt x="1478" y="6568"/>
                  </a:lnTo>
                  <a:lnTo>
                    <a:pt x="1492" y="6578"/>
                  </a:lnTo>
                  <a:lnTo>
                    <a:pt x="1495" y="6582"/>
                  </a:lnTo>
                  <a:lnTo>
                    <a:pt x="1513" y="6592"/>
                  </a:lnTo>
                  <a:lnTo>
                    <a:pt x="1534" y="6606"/>
                  </a:lnTo>
                  <a:lnTo>
                    <a:pt x="1537" y="6610"/>
                  </a:lnTo>
                  <a:lnTo>
                    <a:pt x="1558" y="6627"/>
                  </a:lnTo>
                  <a:cubicBezTo>
                    <a:pt x="1649" y="6708"/>
                    <a:pt x="1737" y="6799"/>
                    <a:pt x="1821" y="6890"/>
                  </a:cubicBezTo>
                  <a:lnTo>
                    <a:pt x="1835" y="6886"/>
                  </a:lnTo>
                  <a:lnTo>
                    <a:pt x="1870" y="6883"/>
                  </a:lnTo>
                  <a:lnTo>
                    <a:pt x="1901" y="6876"/>
                  </a:lnTo>
                  <a:lnTo>
                    <a:pt x="1929" y="6872"/>
                  </a:lnTo>
                  <a:lnTo>
                    <a:pt x="1957" y="6865"/>
                  </a:lnTo>
                  <a:lnTo>
                    <a:pt x="1985" y="6862"/>
                  </a:lnTo>
                  <a:lnTo>
                    <a:pt x="2010" y="6858"/>
                  </a:lnTo>
                  <a:lnTo>
                    <a:pt x="2230" y="6858"/>
                  </a:lnTo>
                  <a:lnTo>
                    <a:pt x="2241" y="6862"/>
                  </a:lnTo>
                  <a:lnTo>
                    <a:pt x="2248" y="6862"/>
                  </a:lnTo>
                  <a:lnTo>
                    <a:pt x="2258" y="6865"/>
                  </a:lnTo>
                  <a:lnTo>
                    <a:pt x="2265" y="6865"/>
                  </a:lnTo>
                  <a:lnTo>
                    <a:pt x="2272" y="6869"/>
                  </a:lnTo>
                  <a:lnTo>
                    <a:pt x="2276" y="6869"/>
                  </a:lnTo>
                  <a:lnTo>
                    <a:pt x="2283" y="6872"/>
                  </a:lnTo>
                  <a:lnTo>
                    <a:pt x="2286" y="6872"/>
                  </a:lnTo>
                  <a:lnTo>
                    <a:pt x="2293" y="6876"/>
                  </a:lnTo>
                  <a:lnTo>
                    <a:pt x="2300" y="6879"/>
                  </a:lnTo>
                  <a:cubicBezTo>
                    <a:pt x="2388" y="6932"/>
                    <a:pt x="2423" y="7033"/>
                    <a:pt x="2454" y="7131"/>
                  </a:cubicBezTo>
                  <a:cubicBezTo>
                    <a:pt x="2500" y="7261"/>
                    <a:pt x="2528" y="7320"/>
                    <a:pt x="2594" y="7327"/>
                  </a:cubicBezTo>
                  <a:cubicBezTo>
                    <a:pt x="2724" y="7341"/>
                    <a:pt x="2843" y="7408"/>
                    <a:pt x="2920" y="7513"/>
                  </a:cubicBezTo>
                  <a:cubicBezTo>
                    <a:pt x="2976" y="7576"/>
                    <a:pt x="3004" y="7660"/>
                    <a:pt x="2997" y="7744"/>
                  </a:cubicBezTo>
                  <a:cubicBezTo>
                    <a:pt x="2994" y="7761"/>
                    <a:pt x="3036" y="7796"/>
                    <a:pt x="3064" y="7821"/>
                  </a:cubicBezTo>
                  <a:cubicBezTo>
                    <a:pt x="3130" y="7877"/>
                    <a:pt x="3221" y="7957"/>
                    <a:pt x="3207" y="8084"/>
                  </a:cubicBezTo>
                  <a:cubicBezTo>
                    <a:pt x="3207" y="8084"/>
                    <a:pt x="3214" y="8098"/>
                    <a:pt x="3256" y="8112"/>
                  </a:cubicBezTo>
                  <a:cubicBezTo>
                    <a:pt x="3311" y="8128"/>
                    <a:pt x="3384" y="8135"/>
                    <a:pt x="3457" y="8135"/>
                  </a:cubicBezTo>
                  <a:cubicBezTo>
                    <a:pt x="3580" y="8135"/>
                    <a:pt x="3704" y="8116"/>
                    <a:pt x="3732" y="8101"/>
                  </a:cubicBezTo>
                  <a:cubicBezTo>
                    <a:pt x="3793" y="8053"/>
                    <a:pt x="3886" y="8021"/>
                    <a:pt x="3975" y="8021"/>
                  </a:cubicBezTo>
                  <a:cubicBezTo>
                    <a:pt x="4029" y="8021"/>
                    <a:pt x="4081" y="8033"/>
                    <a:pt x="4124" y="8059"/>
                  </a:cubicBezTo>
                  <a:cubicBezTo>
                    <a:pt x="4133" y="8063"/>
                    <a:pt x="4143" y="8065"/>
                    <a:pt x="4156" y="8065"/>
                  </a:cubicBezTo>
                  <a:cubicBezTo>
                    <a:pt x="4187" y="8065"/>
                    <a:pt x="4229" y="8055"/>
                    <a:pt x="4271" y="8045"/>
                  </a:cubicBezTo>
                  <a:lnTo>
                    <a:pt x="4303" y="8038"/>
                  </a:lnTo>
                  <a:lnTo>
                    <a:pt x="4306" y="8038"/>
                  </a:lnTo>
                  <a:lnTo>
                    <a:pt x="4334" y="8031"/>
                  </a:lnTo>
                  <a:lnTo>
                    <a:pt x="4341" y="8031"/>
                  </a:lnTo>
                  <a:cubicBezTo>
                    <a:pt x="4362" y="8028"/>
                    <a:pt x="4383" y="8024"/>
                    <a:pt x="4404" y="8024"/>
                  </a:cubicBezTo>
                  <a:lnTo>
                    <a:pt x="4408" y="8024"/>
                  </a:lnTo>
                  <a:cubicBezTo>
                    <a:pt x="4418" y="8024"/>
                    <a:pt x="4429" y="8024"/>
                    <a:pt x="4439" y="8028"/>
                  </a:cubicBezTo>
                  <a:lnTo>
                    <a:pt x="4446" y="8028"/>
                  </a:lnTo>
                  <a:cubicBezTo>
                    <a:pt x="4457" y="8028"/>
                    <a:pt x="4467" y="8031"/>
                    <a:pt x="4474" y="8035"/>
                  </a:cubicBezTo>
                  <a:cubicBezTo>
                    <a:pt x="4604" y="8080"/>
                    <a:pt x="4726" y="8147"/>
                    <a:pt x="4835" y="8227"/>
                  </a:cubicBezTo>
                  <a:cubicBezTo>
                    <a:pt x="4873" y="8255"/>
                    <a:pt x="4901" y="8294"/>
                    <a:pt x="4919" y="8336"/>
                  </a:cubicBezTo>
                  <a:cubicBezTo>
                    <a:pt x="4933" y="8374"/>
                    <a:pt x="4929" y="8416"/>
                    <a:pt x="4908" y="8451"/>
                  </a:cubicBezTo>
                  <a:cubicBezTo>
                    <a:pt x="4870" y="8511"/>
                    <a:pt x="4824" y="8567"/>
                    <a:pt x="4779" y="8619"/>
                  </a:cubicBezTo>
                  <a:cubicBezTo>
                    <a:pt x="4726" y="8675"/>
                    <a:pt x="4607" y="8812"/>
                    <a:pt x="4625" y="8847"/>
                  </a:cubicBezTo>
                  <a:cubicBezTo>
                    <a:pt x="4639" y="8875"/>
                    <a:pt x="4695" y="8910"/>
                    <a:pt x="4747" y="8941"/>
                  </a:cubicBezTo>
                  <a:lnTo>
                    <a:pt x="4786" y="8962"/>
                  </a:lnTo>
                  <a:lnTo>
                    <a:pt x="4793" y="8969"/>
                  </a:lnTo>
                  <a:lnTo>
                    <a:pt x="4831" y="8994"/>
                  </a:lnTo>
                  <a:lnTo>
                    <a:pt x="4838" y="9001"/>
                  </a:lnTo>
                  <a:cubicBezTo>
                    <a:pt x="4852" y="9008"/>
                    <a:pt x="4863" y="9018"/>
                    <a:pt x="4873" y="9025"/>
                  </a:cubicBezTo>
                  <a:lnTo>
                    <a:pt x="4877" y="9029"/>
                  </a:lnTo>
                  <a:cubicBezTo>
                    <a:pt x="4887" y="9039"/>
                    <a:pt x="4901" y="9050"/>
                    <a:pt x="4912" y="9060"/>
                  </a:cubicBezTo>
                  <a:lnTo>
                    <a:pt x="4915" y="9064"/>
                  </a:lnTo>
                  <a:lnTo>
                    <a:pt x="4919" y="9060"/>
                  </a:lnTo>
                  <a:cubicBezTo>
                    <a:pt x="4922" y="9057"/>
                    <a:pt x="4926" y="9050"/>
                    <a:pt x="4929" y="9046"/>
                  </a:cubicBezTo>
                  <a:lnTo>
                    <a:pt x="4933" y="9043"/>
                  </a:lnTo>
                  <a:cubicBezTo>
                    <a:pt x="4936" y="9036"/>
                    <a:pt x="4940" y="9029"/>
                    <a:pt x="4943" y="9022"/>
                  </a:cubicBezTo>
                  <a:lnTo>
                    <a:pt x="4947" y="9015"/>
                  </a:lnTo>
                  <a:cubicBezTo>
                    <a:pt x="4950" y="9011"/>
                    <a:pt x="4954" y="9001"/>
                    <a:pt x="4954" y="8994"/>
                  </a:cubicBezTo>
                  <a:lnTo>
                    <a:pt x="4957" y="8983"/>
                  </a:lnTo>
                  <a:cubicBezTo>
                    <a:pt x="4961" y="8976"/>
                    <a:pt x="4965" y="8969"/>
                    <a:pt x="4968" y="8959"/>
                  </a:cubicBezTo>
                  <a:lnTo>
                    <a:pt x="4972" y="8948"/>
                  </a:lnTo>
                  <a:cubicBezTo>
                    <a:pt x="4975" y="8938"/>
                    <a:pt x="4979" y="8927"/>
                    <a:pt x="4982" y="8917"/>
                  </a:cubicBezTo>
                  <a:lnTo>
                    <a:pt x="4986" y="8903"/>
                  </a:lnTo>
                  <a:cubicBezTo>
                    <a:pt x="4989" y="8892"/>
                    <a:pt x="4993" y="8885"/>
                    <a:pt x="4993" y="8875"/>
                  </a:cubicBezTo>
                  <a:lnTo>
                    <a:pt x="5000" y="8857"/>
                  </a:lnTo>
                  <a:cubicBezTo>
                    <a:pt x="5000" y="8847"/>
                    <a:pt x="5003" y="8836"/>
                    <a:pt x="5007" y="8826"/>
                  </a:cubicBezTo>
                  <a:lnTo>
                    <a:pt x="5010" y="8808"/>
                  </a:lnTo>
                  <a:cubicBezTo>
                    <a:pt x="5014" y="8798"/>
                    <a:pt x="5014" y="8787"/>
                    <a:pt x="5017" y="8777"/>
                  </a:cubicBezTo>
                  <a:lnTo>
                    <a:pt x="5021" y="8756"/>
                  </a:lnTo>
                  <a:cubicBezTo>
                    <a:pt x="5021" y="8745"/>
                    <a:pt x="5024" y="8735"/>
                    <a:pt x="5028" y="8724"/>
                  </a:cubicBezTo>
                  <a:lnTo>
                    <a:pt x="5031" y="8703"/>
                  </a:lnTo>
                  <a:cubicBezTo>
                    <a:pt x="5031" y="8693"/>
                    <a:pt x="5035" y="8682"/>
                    <a:pt x="5035" y="8672"/>
                  </a:cubicBezTo>
                  <a:cubicBezTo>
                    <a:pt x="5038" y="8658"/>
                    <a:pt x="5038" y="8654"/>
                    <a:pt x="5038" y="8647"/>
                  </a:cubicBezTo>
                  <a:cubicBezTo>
                    <a:pt x="5042" y="8640"/>
                    <a:pt x="5042" y="8626"/>
                    <a:pt x="5045" y="8616"/>
                  </a:cubicBezTo>
                  <a:lnTo>
                    <a:pt x="5045" y="8595"/>
                  </a:lnTo>
                  <a:cubicBezTo>
                    <a:pt x="5045" y="8584"/>
                    <a:pt x="5049" y="8574"/>
                    <a:pt x="5049" y="8563"/>
                  </a:cubicBezTo>
                  <a:cubicBezTo>
                    <a:pt x="5052" y="8553"/>
                    <a:pt x="5049" y="8549"/>
                    <a:pt x="5052" y="8542"/>
                  </a:cubicBezTo>
                  <a:cubicBezTo>
                    <a:pt x="5056" y="8535"/>
                    <a:pt x="5052" y="8518"/>
                    <a:pt x="5056" y="8507"/>
                  </a:cubicBezTo>
                  <a:cubicBezTo>
                    <a:pt x="5059" y="8497"/>
                    <a:pt x="5056" y="8497"/>
                    <a:pt x="5056" y="8490"/>
                  </a:cubicBezTo>
                  <a:lnTo>
                    <a:pt x="5056" y="8455"/>
                  </a:lnTo>
                  <a:lnTo>
                    <a:pt x="5056" y="8441"/>
                  </a:lnTo>
                  <a:lnTo>
                    <a:pt x="5056" y="8392"/>
                  </a:lnTo>
                  <a:cubicBezTo>
                    <a:pt x="5070" y="8136"/>
                    <a:pt x="5108" y="7880"/>
                    <a:pt x="5171" y="7628"/>
                  </a:cubicBezTo>
                  <a:cubicBezTo>
                    <a:pt x="5210" y="7488"/>
                    <a:pt x="5122" y="7366"/>
                    <a:pt x="5021" y="7226"/>
                  </a:cubicBezTo>
                  <a:cubicBezTo>
                    <a:pt x="4933" y="7100"/>
                    <a:pt x="4831" y="6963"/>
                    <a:pt x="4817" y="6795"/>
                  </a:cubicBezTo>
                  <a:lnTo>
                    <a:pt x="4817" y="6760"/>
                  </a:lnTo>
                  <a:cubicBezTo>
                    <a:pt x="4817" y="6505"/>
                    <a:pt x="4915" y="6477"/>
                    <a:pt x="5045" y="6466"/>
                  </a:cubicBezTo>
                  <a:cubicBezTo>
                    <a:pt x="5108" y="6463"/>
                    <a:pt x="5168" y="6445"/>
                    <a:pt x="5217" y="6414"/>
                  </a:cubicBezTo>
                  <a:cubicBezTo>
                    <a:pt x="5241" y="6400"/>
                    <a:pt x="5259" y="6382"/>
                    <a:pt x="5273" y="6361"/>
                  </a:cubicBezTo>
                  <a:cubicBezTo>
                    <a:pt x="5266" y="6354"/>
                    <a:pt x="5234" y="6330"/>
                    <a:pt x="5133" y="6305"/>
                  </a:cubicBezTo>
                  <a:cubicBezTo>
                    <a:pt x="5119" y="6302"/>
                    <a:pt x="5101" y="6298"/>
                    <a:pt x="5087" y="6291"/>
                  </a:cubicBezTo>
                  <a:cubicBezTo>
                    <a:pt x="5045" y="6263"/>
                    <a:pt x="5007" y="6228"/>
                    <a:pt x="4982" y="6183"/>
                  </a:cubicBezTo>
                  <a:cubicBezTo>
                    <a:pt x="4947" y="6120"/>
                    <a:pt x="4929" y="6050"/>
                    <a:pt x="4929" y="5980"/>
                  </a:cubicBezTo>
                  <a:cubicBezTo>
                    <a:pt x="4929" y="5962"/>
                    <a:pt x="4933" y="5941"/>
                    <a:pt x="4940" y="5920"/>
                  </a:cubicBezTo>
                  <a:cubicBezTo>
                    <a:pt x="4967" y="5833"/>
                    <a:pt x="5102" y="5805"/>
                    <a:pt x="5391" y="5805"/>
                  </a:cubicBezTo>
                  <a:cubicBezTo>
                    <a:pt x="5475" y="5805"/>
                    <a:pt x="5571" y="5808"/>
                    <a:pt x="5682" y="5811"/>
                  </a:cubicBezTo>
                  <a:cubicBezTo>
                    <a:pt x="5742" y="5811"/>
                    <a:pt x="5794" y="5815"/>
                    <a:pt x="5829" y="5815"/>
                  </a:cubicBezTo>
                  <a:lnTo>
                    <a:pt x="5885" y="5815"/>
                  </a:lnTo>
                  <a:cubicBezTo>
                    <a:pt x="5952" y="5804"/>
                    <a:pt x="6015" y="5787"/>
                    <a:pt x="6078" y="5769"/>
                  </a:cubicBezTo>
                  <a:lnTo>
                    <a:pt x="6081" y="5769"/>
                  </a:lnTo>
                  <a:lnTo>
                    <a:pt x="6106" y="5759"/>
                  </a:lnTo>
                  <a:lnTo>
                    <a:pt x="6134" y="5752"/>
                  </a:lnTo>
                  <a:lnTo>
                    <a:pt x="6137" y="5752"/>
                  </a:lnTo>
                  <a:cubicBezTo>
                    <a:pt x="6193" y="5731"/>
                    <a:pt x="6242" y="5713"/>
                    <a:pt x="6284" y="5696"/>
                  </a:cubicBezTo>
                  <a:lnTo>
                    <a:pt x="6337" y="5671"/>
                  </a:lnTo>
                  <a:lnTo>
                    <a:pt x="6344" y="5668"/>
                  </a:lnTo>
                  <a:cubicBezTo>
                    <a:pt x="6365" y="5657"/>
                    <a:pt x="6375" y="5654"/>
                    <a:pt x="6382" y="5647"/>
                  </a:cubicBezTo>
                  <a:lnTo>
                    <a:pt x="6382" y="5640"/>
                  </a:lnTo>
                  <a:lnTo>
                    <a:pt x="6382" y="5633"/>
                  </a:lnTo>
                  <a:lnTo>
                    <a:pt x="6382" y="5619"/>
                  </a:lnTo>
                  <a:lnTo>
                    <a:pt x="6382" y="5612"/>
                  </a:lnTo>
                  <a:lnTo>
                    <a:pt x="6382" y="5598"/>
                  </a:lnTo>
                  <a:lnTo>
                    <a:pt x="6382" y="5591"/>
                  </a:lnTo>
                  <a:cubicBezTo>
                    <a:pt x="6382" y="5587"/>
                    <a:pt x="6382" y="5580"/>
                    <a:pt x="6379" y="5573"/>
                  </a:cubicBezTo>
                  <a:cubicBezTo>
                    <a:pt x="6379" y="5570"/>
                    <a:pt x="6379" y="5570"/>
                    <a:pt x="6379" y="5566"/>
                  </a:cubicBezTo>
                  <a:cubicBezTo>
                    <a:pt x="6379" y="5563"/>
                    <a:pt x="6375" y="5556"/>
                    <a:pt x="6375" y="5549"/>
                  </a:cubicBezTo>
                  <a:cubicBezTo>
                    <a:pt x="6372" y="5545"/>
                    <a:pt x="6372" y="5542"/>
                    <a:pt x="6372" y="5538"/>
                  </a:cubicBezTo>
                  <a:cubicBezTo>
                    <a:pt x="6368" y="5535"/>
                    <a:pt x="6365" y="5528"/>
                    <a:pt x="6361" y="5524"/>
                  </a:cubicBezTo>
                  <a:cubicBezTo>
                    <a:pt x="6358" y="5517"/>
                    <a:pt x="6358" y="5517"/>
                    <a:pt x="6354" y="5514"/>
                  </a:cubicBezTo>
                  <a:cubicBezTo>
                    <a:pt x="6351" y="5507"/>
                    <a:pt x="6347" y="5500"/>
                    <a:pt x="6340" y="5496"/>
                  </a:cubicBezTo>
                  <a:cubicBezTo>
                    <a:pt x="6337" y="5493"/>
                    <a:pt x="6337" y="5489"/>
                    <a:pt x="6333" y="5486"/>
                  </a:cubicBezTo>
                  <a:cubicBezTo>
                    <a:pt x="6323" y="5475"/>
                    <a:pt x="6312" y="5465"/>
                    <a:pt x="6302" y="5458"/>
                  </a:cubicBezTo>
                  <a:cubicBezTo>
                    <a:pt x="6239" y="5412"/>
                    <a:pt x="6197" y="5342"/>
                    <a:pt x="6190" y="5262"/>
                  </a:cubicBezTo>
                  <a:cubicBezTo>
                    <a:pt x="6176" y="5139"/>
                    <a:pt x="6253" y="5027"/>
                    <a:pt x="6316" y="4954"/>
                  </a:cubicBezTo>
                  <a:cubicBezTo>
                    <a:pt x="6358" y="4901"/>
                    <a:pt x="6326" y="4849"/>
                    <a:pt x="6186" y="4709"/>
                  </a:cubicBezTo>
                  <a:cubicBezTo>
                    <a:pt x="6158" y="4681"/>
                    <a:pt x="6130" y="4649"/>
                    <a:pt x="6102" y="4621"/>
                  </a:cubicBezTo>
                  <a:cubicBezTo>
                    <a:pt x="5931" y="4429"/>
                    <a:pt x="6057" y="3819"/>
                    <a:pt x="6225" y="3543"/>
                  </a:cubicBezTo>
                  <a:cubicBezTo>
                    <a:pt x="6246" y="3508"/>
                    <a:pt x="6253" y="3483"/>
                    <a:pt x="6246" y="3476"/>
                  </a:cubicBezTo>
                  <a:cubicBezTo>
                    <a:pt x="6228" y="3448"/>
                    <a:pt x="6154" y="3438"/>
                    <a:pt x="6062" y="3438"/>
                  </a:cubicBezTo>
                  <a:cubicBezTo>
                    <a:pt x="5919" y="3438"/>
                    <a:pt x="5734" y="3461"/>
                    <a:pt x="5651" y="3469"/>
                  </a:cubicBezTo>
                  <a:cubicBezTo>
                    <a:pt x="5609" y="3475"/>
                    <a:pt x="5568" y="3477"/>
                    <a:pt x="5528" y="3477"/>
                  </a:cubicBezTo>
                  <a:cubicBezTo>
                    <a:pt x="5253" y="3477"/>
                    <a:pt x="5014" y="3353"/>
                    <a:pt x="4824" y="3112"/>
                  </a:cubicBezTo>
                  <a:cubicBezTo>
                    <a:pt x="4757" y="3025"/>
                    <a:pt x="4684" y="2996"/>
                    <a:pt x="4574" y="2996"/>
                  </a:cubicBezTo>
                  <a:cubicBezTo>
                    <a:pt x="4507" y="2996"/>
                    <a:pt x="4428" y="3007"/>
                    <a:pt x="4327" y="3021"/>
                  </a:cubicBezTo>
                  <a:cubicBezTo>
                    <a:pt x="4201" y="3039"/>
                    <a:pt x="4072" y="3049"/>
                    <a:pt x="3942" y="3056"/>
                  </a:cubicBezTo>
                  <a:lnTo>
                    <a:pt x="3890" y="3056"/>
                  </a:lnTo>
                  <a:cubicBezTo>
                    <a:pt x="3788" y="3053"/>
                    <a:pt x="3687" y="3011"/>
                    <a:pt x="3617" y="2937"/>
                  </a:cubicBezTo>
                  <a:cubicBezTo>
                    <a:pt x="3463" y="2766"/>
                    <a:pt x="3494" y="2475"/>
                    <a:pt x="3515" y="2300"/>
                  </a:cubicBezTo>
                  <a:lnTo>
                    <a:pt x="3519" y="2262"/>
                  </a:lnTo>
                  <a:cubicBezTo>
                    <a:pt x="3529" y="2188"/>
                    <a:pt x="3484" y="2150"/>
                    <a:pt x="3410" y="2097"/>
                  </a:cubicBezTo>
                  <a:cubicBezTo>
                    <a:pt x="3347" y="2052"/>
                    <a:pt x="3277" y="1999"/>
                    <a:pt x="3277" y="1908"/>
                  </a:cubicBezTo>
                  <a:cubicBezTo>
                    <a:pt x="3277" y="1880"/>
                    <a:pt x="3270" y="1873"/>
                    <a:pt x="3267" y="1870"/>
                  </a:cubicBezTo>
                  <a:cubicBezTo>
                    <a:pt x="3237" y="1855"/>
                    <a:pt x="3206" y="1848"/>
                    <a:pt x="3174" y="1848"/>
                  </a:cubicBezTo>
                  <a:cubicBezTo>
                    <a:pt x="3167" y="1848"/>
                    <a:pt x="3161" y="1848"/>
                    <a:pt x="3155" y="1849"/>
                  </a:cubicBezTo>
                  <a:cubicBezTo>
                    <a:pt x="3130" y="1849"/>
                    <a:pt x="3106" y="1852"/>
                    <a:pt x="3092" y="1852"/>
                  </a:cubicBezTo>
                  <a:cubicBezTo>
                    <a:pt x="3084" y="1854"/>
                    <a:pt x="3077" y="1855"/>
                    <a:pt x="3070" y="1855"/>
                  </a:cubicBezTo>
                  <a:cubicBezTo>
                    <a:pt x="3034" y="1855"/>
                    <a:pt x="3000" y="1835"/>
                    <a:pt x="2983" y="1803"/>
                  </a:cubicBezTo>
                  <a:cubicBezTo>
                    <a:pt x="2945" y="1733"/>
                    <a:pt x="2997" y="1645"/>
                    <a:pt x="3120" y="1498"/>
                  </a:cubicBezTo>
                  <a:cubicBezTo>
                    <a:pt x="3179" y="1418"/>
                    <a:pt x="3179" y="1358"/>
                    <a:pt x="3186" y="1183"/>
                  </a:cubicBezTo>
                  <a:lnTo>
                    <a:pt x="3186" y="1131"/>
                  </a:lnTo>
                  <a:cubicBezTo>
                    <a:pt x="3190" y="963"/>
                    <a:pt x="3337" y="823"/>
                    <a:pt x="3480" y="686"/>
                  </a:cubicBezTo>
                  <a:cubicBezTo>
                    <a:pt x="3554" y="620"/>
                    <a:pt x="3620" y="550"/>
                    <a:pt x="3680" y="476"/>
                  </a:cubicBezTo>
                  <a:cubicBezTo>
                    <a:pt x="3690" y="462"/>
                    <a:pt x="3701" y="448"/>
                    <a:pt x="3715" y="438"/>
                  </a:cubicBezTo>
                  <a:cubicBezTo>
                    <a:pt x="3718" y="434"/>
                    <a:pt x="3722" y="431"/>
                    <a:pt x="3729" y="424"/>
                  </a:cubicBezTo>
                  <a:cubicBezTo>
                    <a:pt x="3739" y="417"/>
                    <a:pt x="3746" y="410"/>
                    <a:pt x="3757" y="403"/>
                  </a:cubicBezTo>
                  <a:cubicBezTo>
                    <a:pt x="3764" y="399"/>
                    <a:pt x="3771" y="396"/>
                    <a:pt x="3778" y="392"/>
                  </a:cubicBezTo>
                  <a:cubicBezTo>
                    <a:pt x="3781" y="389"/>
                    <a:pt x="3795" y="378"/>
                    <a:pt x="3809" y="375"/>
                  </a:cubicBezTo>
                  <a:lnTo>
                    <a:pt x="3830" y="364"/>
                  </a:lnTo>
                  <a:cubicBezTo>
                    <a:pt x="3837" y="361"/>
                    <a:pt x="3844" y="357"/>
                    <a:pt x="3848" y="357"/>
                  </a:cubicBezTo>
                  <a:cubicBezTo>
                    <a:pt x="3883" y="294"/>
                    <a:pt x="3946" y="249"/>
                    <a:pt x="4016" y="238"/>
                  </a:cubicBezTo>
                  <a:cubicBezTo>
                    <a:pt x="4142" y="214"/>
                    <a:pt x="4215" y="161"/>
                    <a:pt x="4219" y="123"/>
                  </a:cubicBezTo>
                  <a:cubicBezTo>
                    <a:pt x="4226" y="95"/>
                    <a:pt x="4191" y="56"/>
                    <a:pt x="4131" y="21"/>
                  </a:cubicBezTo>
                  <a:cubicBezTo>
                    <a:pt x="4109" y="8"/>
                    <a:pt x="4088" y="1"/>
                    <a:pt x="40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5694;p53">
              <a:extLst>
                <a:ext uri="{FF2B5EF4-FFF2-40B4-BE49-F238E27FC236}">
                  <a16:creationId xmlns:a16="http://schemas.microsoft.com/office/drawing/2014/main" id="{A463BFC4-2C6F-4364-9E93-14933F7825CA}"/>
                </a:ext>
              </a:extLst>
            </p:cNvPr>
            <p:cNvSpPr/>
            <p:nvPr/>
          </p:nvSpPr>
          <p:spPr>
            <a:xfrm>
              <a:off x="1525392" y="2067095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4" y="0"/>
                  </a:moveTo>
                  <a:cubicBezTo>
                    <a:pt x="0" y="11"/>
                    <a:pt x="0" y="21"/>
                    <a:pt x="0" y="32"/>
                  </a:cubicBezTo>
                  <a:cubicBezTo>
                    <a:pt x="0" y="21"/>
                    <a:pt x="4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5695;p53">
              <a:extLst>
                <a:ext uri="{FF2B5EF4-FFF2-40B4-BE49-F238E27FC236}">
                  <a16:creationId xmlns:a16="http://schemas.microsoft.com/office/drawing/2014/main" id="{7385E264-CF27-478D-84F5-49D8CD9B55B7}"/>
                </a:ext>
              </a:extLst>
            </p:cNvPr>
            <p:cNvSpPr/>
            <p:nvPr/>
          </p:nvSpPr>
          <p:spPr>
            <a:xfrm>
              <a:off x="1536743" y="2029771"/>
              <a:ext cx="2675" cy="679"/>
            </a:xfrm>
            <a:custGeom>
              <a:avLst/>
              <a:gdLst/>
              <a:ahLst/>
              <a:cxnLst/>
              <a:rect l="l" t="t" r="r" b="b"/>
              <a:pathLst>
                <a:path w="197" h="50" extrusionOk="0">
                  <a:moveTo>
                    <a:pt x="1" y="50"/>
                  </a:moveTo>
                  <a:cubicBezTo>
                    <a:pt x="67" y="39"/>
                    <a:pt x="134" y="22"/>
                    <a:pt x="197" y="1"/>
                  </a:cubicBezTo>
                  <a:cubicBezTo>
                    <a:pt x="134" y="22"/>
                    <a:pt x="67" y="39"/>
                    <a:pt x="1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5696;p53">
              <a:extLst>
                <a:ext uri="{FF2B5EF4-FFF2-40B4-BE49-F238E27FC236}">
                  <a16:creationId xmlns:a16="http://schemas.microsoft.com/office/drawing/2014/main" id="{F81077B8-3A0E-4825-BFC4-A8722152E6BA}"/>
                </a:ext>
              </a:extLst>
            </p:cNvPr>
            <p:cNvSpPr/>
            <p:nvPr/>
          </p:nvSpPr>
          <p:spPr>
            <a:xfrm>
              <a:off x="1540124" y="202954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5697;p53">
              <a:extLst>
                <a:ext uri="{FF2B5EF4-FFF2-40B4-BE49-F238E27FC236}">
                  <a16:creationId xmlns:a16="http://schemas.microsoft.com/office/drawing/2014/main" id="{F30A3AFD-0007-42EB-A0A9-19AA4DA47899}"/>
                </a:ext>
              </a:extLst>
            </p:cNvPr>
            <p:cNvSpPr/>
            <p:nvPr/>
          </p:nvSpPr>
          <p:spPr>
            <a:xfrm>
              <a:off x="1536363" y="2030436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5698;p53">
              <a:extLst>
                <a:ext uri="{FF2B5EF4-FFF2-40B4-BE49-F238E27FC236}">
                  <a16:creationId xmlns:a16="http://schemas.microsoft.com/office/drawing/2014/main" id="{CC7D7900-8BF6-4015-9911-BF1B87113A15}"/>
                </a:ext>
              </a:extLst>
            </p:cNvPr>
            <p:cNvSpPr/>
            <p:nvPr/>
          </p:nvSpPr>
          <p:spPr>
            <a:xfrm>
              <a:off x="1542215" y="2028440"/>
              <a:ext cx="720" cy="353"/>
            </a:xfrm>
            <a:custGeom>
              <a:avLst/>
              <a:gdLst/>
              <a:ahLst/>
              <a:cxnLst/>
              <a:rect l="l" t="t" r="r" b="b"/>
              <a:pathLst>
                <a:path w="53" h="26" extrusionOk="0">
                  <a:moveTo>
                    <a:pt x="53" y="1"/>
                  </a:moveTo>
                  <a:lnTo>
                    <a:pt x="28" y="11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5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5699;p53">
              <a:extLst>
                <a:ext uri="{FF2B5EF4-FFF2-40B4-BE49-F238E27FC236}">
                  <a16:creationId xmlns:a16="http://schemas.microsoft.com/office/drawing/2014/main" id="{C0C51FAA-3246-44AE-AE31-F293993B188C}"/>
                </a:ext>
              </a:extLst>
            </p:cNvPr>
            <p:cNvSpPr/>
            <p:nvPr/>
          </p:nvSpPr>
          <p:spPr>
            <a:xfrm>
              <a:off x="1525433" y="2066335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0"/>
                  </a:moveTo>
                  <a:lnTo>
                    <a:pt x="1" y="35"/>
                  </a:lnTo>
                  <a:cubicBezTo>
                    <a:pt x="4" y="25"/>
                    <a:pt x="4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5700;p53">
              <a:extLst>
                <a:ext uri="{FF2B5EF4-FFF2-40B4-BE49-F238E27FC236}">
                  <a16:creationId xmlns:a16="http://schemas.microsoft.com/office/drawing/2014/main" id="{AB0DD636-23BB-4120-9283-940D79FCB3C7}"/>
                </a:ext>
              </a:extLst>
            </p:cNvPr>
            <p:cNvSpPr/>
            <p:nvPr/>
          </p:nvSpPr>
          <p:spPr>
            <a:xfrm>
              <a:off x="1525487" y="2065520"/>
              <a:ext cx="54" cy="638"/>
            </a:xfrm>
            <a:custGeom>
              <a:avLst/>
              <a:gdLst/>
              <a:ahLst/>
              <a:cxnLst/>
              <a:rect l="l" t="t" r="r" b="b"/>
              <a:pathLst>
                <a:path w="4" h="47" extrusionOk="0">
                  <a:moveTo>
                    <a:pt x="0" y="1"/>
                  </a:moveTo>
                  <a:lnTo>
                    <a:pt x="0" y="46"/>
                  </a:lnTo>
                  <a:cubicBezTo>
                    <a:pt x="0" y="29"/>
                    <a:pt x="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5701;p53">
              <a:extLst>
                <a:ext uri="{FF2B5EF4-FFF2-40B4-BE49-F238E27FC236}">
                  <a16:creationId xmlns:a16="http://schemas.microsoft.com/office/drawing/2014/main" id="{BC66F07E-FC80-4E1F-A929-F955B4F1957F}"/>
                </a:ext>
              </a:extLst>
            </p:cNvPr>
            <p:cNvSpPr/>
            <p:nvPr/>
          </p:nvSpPr>
          <p:spPr>
            <a:xfrm>
              <a:off x="1539459" y="2029676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5702;p53">
              <a:extLst>
                <a:ext uri="{FF2B5EF4-FFF2-40B4-BE49-F238E27FC236}">
                  <a16:creationId xmlns:a16="http://schemas.microsoft.com/office/drawing/2014/main" id="{F9B5903B-A1EE-4E5B-80A4-39CE0557AF5C}"/>
                </a:ext>
              </a:extLst>
            </p:cNvPr>
            <p:cNvSpPr/>
            <p:nvPr/>
          </p:nvSpPr>
          <p:spPr>
            <a:xfrm>
              <a:off x="1525202" y="2068521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7" y="0"/>
                  </a:moveTo>
                  <a:cubicBezTo>
                    <a:pt x="4" y="11"/>
                    <a:pt x="0" y="21"/>
                    <a:pt x="0" y="32"/>
                  </a:cubicBezTo>
                  <a:cubicBezTo>
                    <a:pt x="4" y="21"/>
                    <a:pt x="4" y="11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5703;p53">
              <a:extLst>
                <a:ext uri="{FF2B5EF4-FFF2-40B4-BE49-F238E27FC236}">
                  <a16:creationId xmlns:a16="http://schemas.microsoft.com/office/drawing/2014/main" id="{E814AEA6-4898-4F8E-B821-8FB5454E2F83}"/>
                </a:ext>
              </a:extLst>
            </p:cNvPr>
            <p:cNvSpPr/>
            <p:nvPr/>
          </p:nvSpPr>
          <p:spPr>
            <a:xfrm>
              <a:off x="1524157" y="2073178"/>
              <a:ext cx="95" cy="394"/>
            </a:xfrm>
            <a:custGeom>
              <a:avLst/>
              <a:gdLst/>
              <a:ahLst/>
              <a:cxnLst/>
              <a:rect l="l" t="t" r="r" b="b"/>
              <a:pathLst>
                <a:path w="7" h="29" extrusionOk="0">
                  <a:moveTo>
                    <a:pt x="7" y="0"/>
                  </a:moveTo>
                  <a:cubicBezTo>
                    <a:pt x="4" y="11"/>
                    <a:pt x="4" y="18"/>
                    <a:pt x="0" y="28"/>
                  </a:cubicBezTo>
                  <a:cubicBezTo>
                    <a:pt x="4" y="18"/>
                    <a:pt x="7" y="11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5704;p53">
              <a:extLst>
                <a:ext uri="{FF2B5EF4-FFF2-40B4-BE49-F238E27FC236}">
                  <a16:creationId xmlns:a16="http://schemas.microsoft.com/office/drawing/2014/main" id="{6894ADB5-1392-4775-A8E5-3229642B0CC7}"/>
                </a:ext>
              </a:extLst>
            </p:cNvPr>
            <p:cNvSpPr/>
            <p:nvPr/>
          </p:nvSpPr>
          <p:spPr>
            <a:xfrm>
              <a:off x="1525338" y="2067855"/>
              <a:ext cx="68" cy="434"/>
            </a:xfrm>
            <a:custGeom>
              <a:avLst/>
              <a:gdLst/>
              <a:ahLst/>
              <a:cxnLst/>
              <a:rect l="l" t="t" r="r" b="b"/>
              <a:pathLst>
                <a:path w="5" h="32" extrusionOk="0">
                  <a:moveTo>
                    <a:pt x="4" y="0"/>
                  </a:moveTo>
                  <a:cubicBezTo>
                    <a:pt x="1" y="7"/>
                    <a:pt x="1" y="18"/>
                    <a:pt x="1" y="32"/>
                  </a:cubicBezTo>
                  <a:cubicBezTo>
                    <a:pt x="1" y="21"/>
                    <a:pt x="1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5705;p53">
              <a:extLst>
                <a:ext uri="{FF2B5EF4-FFF2-40B4-BE49-F238E27FC236}">
                  <a16:creationId xmlns:a16="http://schemas.microsoft.com/office/drawing/2014/main" id="{BAA79B0B-4DFF-4A36-8BAC-94617408E1CE}"/>
                </a:ext>
              </a:extLst>
            </p:cNvPr>
            <p:cNvSpPr/>
            <p:nvPr/>
          </p:nvSpPr>
          <p:spPr>
            <a:xfrm>
              <a:off x="1524483" y="2071983"/>
              <a:ext cx="163" cy="448"/>
            </a:xfrm>
            <a:custGeom>
              <a:avLst/>
              <a:gdLst/>
              <a:ahLst/>
              <a:cxnLst/>
              <a:rect l="l" t="t" r="r" b="b"/>
              <a:pathLst>
                <a:path w="12" h="33" extrusionOk="0">
                  <a:moveTo>
                    <a:pt x="11" y="1"/>
                  </a:moveTo>
                  <a:lnTo>
                    <a:pt x="1" y="32"/>
                  </a:lnTo>
                  <a:cubicBezTo>
                    <a:pt x="4" y="25"/>
                    <a:pt x="8" y="15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5706;p53">
              <a:extLst>
                <a:ext uri="{FF2B5EF4-FFF2-40B4-BE49-F238E27FC236}">
                  <a16:creationId xmlns:a16="http://schemas.microsoft.com/office/drawing/2014/main" id="{45045F77-1CA7-43CE-974D-A976CEAF7B7B}"/>
                </a:ext>
              </a:extLst>
            </p:cNvPr>
            <p:cNvSpPr/>
            <p:nvPr/>
          </p:nvSpPr>
          <p:spPr>
            <a:xfrm>
              <a:off x="1523953" y="2073653"/>
              <a:ext cx="163" cy="339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" y="25"/>
                  </a:moveTo>
                  <a:cubicBezTo>
                    <a:pt x="4" y="18"/>
                    <a:pt x="8" y="11"/>
                    <a:pt x="12" y="0"/>
                  </a:cubicBezTo>
                  <a:cubicBezTo>
                    <a:pt x="8" y="11"/>
                    <a:pt x="4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5707;p53">
              <a:extLst>
                <a:ext uri="{FF2B5EF4-FFF2-40B4-BE49-F238E27FC236}">
                  <a16:creationId xmlns:a16="http://schemas.microsoft.com/office/drawing/2014/main" id="{05211B89-0CAA-4801-B701-074116033102}"/>
                </a:ext>
              </a:extLst>
            </p:cNvPr>
            <p:cNvSpPr/>
            <p:nvPr/>
          </p:nvSpPr>
          <p:spPr>
            <a:xfrm>
              <a:off x="1523532" y="207460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5708;p53">
              <a:extLst>
                <a:ext uri="{FF2B5EF4-FFF2-40B4-BE49-F238E27FC236}">
                  <a16:creationId xmlns:a16="http://schemas.microsoft.com/office/drawing/2014/main" id="{59297E1F-2630-4D2F-98FD-D019F946AFBE}"/>
                </a:ext>
              </a:extLst>
            </p:cNvPr>
            <p:cNvSpPr/>
            <p:nvPr/>
          </p:nvSpPr>
          <p:spPr>
            <a:xfrm>
              <a:off x="1523573" y="2074413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cubicBezTo>
                    <a:pt x="4" y="7"/>
                    <a:pt x="8" y="4"/>
                    <a:pt x="11" y="0"/>
                  </a:cubicBezTo>
                  <a:cubicBezTo>
                    <a:pt x="8" y="4"/>
                    <a:pt x="4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5709;p53">
              <a:extLst>
                <a:ext uri="{FF2B5EF4-FFF2-40B4-BE49-F238E27FC236}">
                  <a16:creationId xmlns:a16="http://schemas.microsoft.com/office/drawing/2014/main" id="{E3F2BE47-6FF1-435A-BEB2-3AD77CC00A90}"/>
                </a:ext>
              </a:extLst>
            </p:cNvPr>
            <p:cNvSpPr/>
            <p:nvPr/>
          </p:nvSpPr>
          <p:spPr>
            <a:xfrm>
              <a:off x="1523763" y="2074074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" y="18"/>
                  </a:moveTo>
                  <a:cubicBezTo>
                    <a:pt x="4" y="15"/>
                    <a:pt x="8" y="8"/>
                    <a:pt x="11" y="1"/>
                  </a:cubicBezTo>
                  <a:cubicBezTo>
                    <a:pt x="8" y="8"/>
                    <a:pt x="4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5710;p53">
              <a:extLst>
                <a:ext uri="{FF2B5EF4-FFF2-40B4-BE49-F238E27FC236}">
                  <a16:creationId xmlns:a16="http://schemas.microsoft.com/office/drawing/2014/main" id="{8092EF3C-FCE7-4057-A238-1F514CDFD17B}"/>
                </a:ext>
              </a:extLst>
            </p:cNvPr>
            <p:cNvSpPr/>
            <p:nvPr/>
          </p:nvSpPr>
          <p:spPr>
            <a:xfrm>
              <a:off x="1524347" y="2072608"/>
              <a:ext cx="95" cy="434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0" y="32"/>
                  </a:moveTo>
                  <a:cubicBezTo>
                    <a:pt x="0" y="21"/>
                    <a:pt x="4" y="11"/>
                    <a:pt x="7" y="0"/>
                  </a:cubicBezTo>
                  <a:cubicBezTo>
                    <a:pt x="4" y="11"/>
                    <a:pt x="0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5711;p53">
              <a:extLst>
                <a:ext uri="{FF2B5EF4-FFF2-40B4-BE49-F238E27FC236}">
                  <a16:creationId xmlns:a16="http://schemas.microsoft.com/office/drawing/2014/main" id="{FB1B563B-DA7A-4B14-95B6-24E3D2C8B1A9}"/>
                </a:ext>
              </a:extLst>
            </p:cNvPr>
            <p:cNvSpPr/>
            <p:nvPr/>
          </p:nvSpPr>
          <p:spPr>
            <a:xfrm>
              <a:off x="1525107" y="2069281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32"/>
                  </a:moveTo>
                  <a:cubicBezTo>
                    <a:pt x="0" y="21"/>
                    <a:pt x="4" y="11"/>
                    <a:pt x="4" y="0"/>
                  </a:cubicBezTo>
                  <a:cubicBezTo>
                    <a:pt x="4" y="11"/>
                    <a:pt x="0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5712;p53">
              <a:extLst>
                <a:ext uri="{FF2B5EF4-FFF2-40B4-BE49-F238E27FC236}">
                  <a16:creationId xmlns:a16="http://schemas.microsoft.com/office/drawing/2014/main" id="{ED2A7567-B3A5-4B3D-9520-F3659E395377}"/>
                </a:ext>
              </a:extLst>
            </p:cNvPr>
            <p:cNvSpPr/>
            <p:nvPr/>
          </p:nvSpPr>
          <p:spPr>
            <a:xfrm>
              <a:off x="1524822" y="2070707"/>
              <a:ext cx="95" cy="434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7" y="0"/>
                  </a:moveTo>
                  <a:cubicBezTo>
                    <a:pt x="4" y="11"/>
                    <a:pt x="0" y="21"/>
                    <a:pt x="0" y="32"/>
                  </a:cubicBezTo>
                  <a:cubicBezTo>
                    <a:pt x="4" y="21"/>
                    <a:pt x="4" y="11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5713;p53">
              <a:extLst>
                <a:ext uri="{FF2B5EF4-FFF2-40B4-BE49-F238E27FC236}">
                  <a16:creationId xmlns:a16="http://schemas.microsoft.com/office/drawing/2014/main" id="{13B35715-2C74-4D2E-8E3D-1454567F019B}"/>
                </a:ext>
              </a:extLst>
            </p:cNvPr>
            <p:cNvSpPr/>
            <p:nvPr/>
          </p:nvSpPr>
          <p:spPr>
            <a:xfrm>
              <a:off x="1524958" y="2069987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11"/>
                    <a:pt x="1" y="22"/>
                    <a:pt x="1" y="32"/>
                  </a:cubicBezTo>
                  <a:cubicBezTo>
                    <a:pt x="4" y="22"/>
                    <a:pt x="4" y="11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5714;p53">
              <a:extLst>
                <a:ext uri="{FF2B5EF4-FFF2-40B4-BE49-F238E27FC236}">
                  <a16:creationId xmlns:a16="http://schemas.microsoft.com/office/drawing/2014/main" id="{7E400263-DD04-4DE7-8B4E-B80D6EE5C779}"/>
                </a:ext>
              </a:extLst>
            </p:cNvPr>
            <p:cNvSpPr/>
            <p:nvPr/>
          </p:nvSpPr>
          <p:spPr>
            <a:xfrm>
              <a:off x="1524673" y="2071372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8" y="0"/>
                  </a:moveTo>
                  <a:cubicBezTo>
                    <a:pt x="4" y="11"/>
                    <a:pt x="1" y="21"/>
                    <a:pt x="1" y="35"/>
                  </a:cubicBezTo>
                  <a:cubicBezTo>
                    <a:pt x="1" y="25"/>
                    <a:pt x="4" y="1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5715;p53">
              <a:extLst>
                <a:ext uri="{FF2B5EF4-FFF2-40B4-BE49-F238E27FC236}">
                  <a16:creationId xmlns:a16="http://schemas.microsoft.com/office/drawing/2014/main" id="{89B3807A-090F-4702-AFBF-EE0707339A9C}"/>
                </a:ext>
              </a:extLst>
            </p:cNvPr>
            <p:cNvSpPr/>
            <p:nvPr/>
          </p:nvSpPr>
          <p:spPr>
            <a:xfrm>
              <a:off x="1467063" y="198766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5716;p53">
              <a:extLst>
                <a:ext uri="{FF2B5EF4-FFF2-40B4-BE49-F238E27FC236}">
                  <a16:creationId xmlns:a16="http://schemas.microsoft.com/office/drawing/2014/main" id="{9843A064-B16C-4C97-82CE-5960D8F374E7}"/>
                </a:ext>
              </a:extLst>
            </p:cNvPr>
            <p:cNvSpPr/>
            <p:nvPr/>
          </p:nvSpPr>
          <p:spPr>
            <a:xfrm>
              <a:off x="1467783" y="1986906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2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5717;p53">
              <a:extLst>
                <a:ext uri="{FF2B5EF4-FFF2-40B4-BE49-F238E27FC236}">
                  <a16:creationId xmlns:a16="http://schemas.microsoft.com/office/drawing/2014/main" id="{3DA43850-8D3D-43AE-9DE0-718303E6AFBE}"/>
                </a:ext>
              </a:extLst>
            </p:cNvPr>
            <p:cNvSpPr/>
            <p:nvPr/>
          </p:nvSpPr>
          <p:spPr>
            <a:xfrm>
              <a:off x="1466724" y="198799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5718;p53">
              <a:extLst>
                <a:ext uri="{FF2B5EF4-FFF2-40B4-BE49-F238E27FC236}">
                  <a16:creationId xmlns:a16="http://schemas.microsoft.com/office/drawing/2014/main" id="{177AB954-2A2E-447E-A35F-42AD2902F53D}"/>
                </a:ext>
              </a:extLst>
            </p:cNvPr>
            <p:cNvSpPr/>
            <p:nvPr/>
          </p:nvSpPr>
          <p:spPr>
            <a:xfrm>
              <a:off x="1467389" y="1987287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" y="18"/>
                  </a:moveTo>
                  <a:lnTo>
                    <a:pt x="1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5719;p53">
              <a:extLst>
                <a:ext uri="{FF2B5EF4-FFF2-40B4-BE49-F238E27FC236}">
                  <a16:creationId xmlns:a16="http://schemas.microsoft.com/office/drawing/2014/main" id="{B3EF0441-7092-4B6F-9D74-57DEBAF15651}"/>
                </a:ext>
              </a:extLst>
            </p:cNvPr>
            <p:cNvSpPr/>
            <p:nvPr/>
          </p:nvSpPr>
          <p:spPr>
            <a:xfrm>
              <a:off x="1468163" y="1986662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5720;p53">
              <a:extLst>
                <a:ext uri="{FF2B5EF4-FFF2-40B4-BE49-F238E27FC236}">
                  <a16:creationId xmlns:a16="http://schemas.microsoft.com/office/drawing/2014/main" id="{2D06E986-1CC5-4EFF-A54D-7ADBA72EE9C7}"/>
                </a:ext>
              </a:extLst>
            </p:cNvPr>
            <p:cNvSpPr/>
            <p:nvPr/>
          </p:nvSpPr>
          <p:spPr>
            <a:xfrm>
              <a:off x="1469344" y="1985481"/>
              <a:ext cx="353" cy="299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25" y="0"/>
                  </a:moveTo>
                  <a:cubicBezTo>
                    <a:pt x="15" y="7"/>
                    <a:pt x="8" y="14"/>
                    <a:pt x="1" y="21"/>
                  </a:cubicBezTo>
                  <a:cubicBezTo>
                    <a:pt x="8" y="14"/>
                    <a:pt x="18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5721;p53">
              <a:extLst>
                <a:ext uri="{FF2B5EF4-FFF2-40B4-BE49-F238E27FC236}">
                  <a16:creationId xmlns:a16="http://schemas.microsoft.com/office/drawing/2014/main" id="{2EE857AD-379B-43E1-8096-F42A24AB014C}"/>
                </a:ext>
              </a:extLst>
            </p:cNvPr>
            <p:cNvSpPr/>
            <p:nvPr/>
          </p:nvSpPr>
          <p:spPr>
            <a:xfrm>
              <a:off x="1465828" y="198899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5722;p53">
              <a:extLst>
                <a:ext uri="{FF2B5EF4-FFF2-40B4-BE49-F238E27FC236}">
                  <a16:creationId xmlns:a16="http://schemas.microsoft.com/office/drawing/2014/main" id="{50DBD78B-3A02-4B1C-A50C-932996191D3D}"/>
                </a:ext>
              </a:extLst>
            </p:cNvPr>
            <p:cNvSpPr/>
            <p:nvPr/>
          </p:nvSpPr>
          <p:spPr>
            <a:xfrm>
              <a:off x="1466059" y="1988658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5723;p53">
              <a:extLst>
                <a:ext uri="{FF2B5EF4-FFF2-40B4-BE49-F238E27FC236}">
                  <a16:creationId xmlns:a16="http://schemas.microsoft.com/office/drawing/2014/main" id="{737D4F16-0891-4827-9726-FC6E14342178}"/>
                </a:ext>
              </a:extLst>
            </p:cNvPr>
            <p:cNvSpPr/>
            <p:nvPr/>
          </p:nvSpPr>
          <p:spPr>
            <a:xfrm>
              <a:off x="1466398" y="1988332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5724;p53">
              <a:extLst>
                <a:ext uri="{FF2B5EF4-FFF2-40B4-BE49-F238E27FC236}">
                  <a16:creationId xmlns:a16="http://schemas.microsoft.com/office/drawing/2014/main" id="{9C84449B-BD2A-43C6-BE10-C38A0076AE8A}"/>
                </a:ext>
              </a:extLst>
            </p:cNvPr>
            <p:cNvSpPr/>
            <p:nvPr/>
          </p:nvSpPr>
          <p:spPr>
            <a:xfrm>
              <a:off x="1470010" y="1984476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36"/>
                  </a:moveTo>
                  <a:cubicBezTo>
                    <a:pt x="8" y="25"/>
                    <a:pt x="11" y="15"/>
                    <a:pt x="18" y="1"/>
                  </a:cubicBezTo>
                  <a:cubicBezTo>
                    <a:pt x="11" y="15"/>
                    <a:pt x="8" y="25"/>
                    <a:pt x="1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5725;p53">
              <a:extLst>
                <a:ext uri="{FF2B5EF4-FFF2-40B4-BE49-F238E27FC236}">
                  <a16:creationId xmlns:a16="http://schemas.microsoft.com/office/drawing/2014/main" id="{B95C861D-4677-4892-93C9-0B7018B1F45B}"/>
                </a:ext>
              </a:extLst>
            </p:cNvPr>
            <p:cNvSpPr/>
            <p:nvPr/>
          </p:nvSpPr>
          <p:spPr>
            <a:xfrm>
              <a:off x="1468448" y="1986377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5726;p53">
              <a:extLst>
                <a:ext uri="{FF2B5EF4-FFF2-40B4-BE49-F238E27FC236}">
                  <a16:creationId xmlns:a16="http://schemas.microsoft.com/office/drawing/2014/main" id="{4A7E694C-FE63-4A94-B601-8FAC760FA447}"/>
                </a:ext>
              </a:extLst>
            </p:cNvPr>
            <p:cNvSpPr/>
            <p:nvPr/>
          </p:nvSpPr>
          <p:spPr>
            <a:xfrm>
              <a:off x="1469154" y="198576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1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5727;p53">
              <a:extLst>
                <a:ext uri="{FF2B5EF4-FFF2-40B4-BE49-F238E27FC236}">
                  <a16:creationId xmlns:a16="http://schemas.microsoft.com/office/drawing/2014/main" id="{02FDB723-9C51-4D46-AB07-7084429AF371}"/>
                </a:ext>
              </a:extLst>
            </p:cNvPr>
            <p:cNvSpPr/>
            <p:nvPr/>
          </p:nvSpPr>
          <p:spPr>
            <a:xfrm>
              <a:off x="1470295" y="1983811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1" y="43"/>
                  </a:moveTo>
                  <a:cubicBezTo>
                    <a:pt x="4" y="29"/>
                    <a:pt x="11" y="15"/>
                    <a:pt x="15" y="1"/>
                  </a:cubicBezTo>
                  <a:cubicBezTo>
                    <a:pt x="11" y="15"/>
                    <a:pt x="4" y="29"/>
                    <a:pt x="1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5728;p53">
              <a:extLst>
                <a:ext uri="{FF2B5EF4-FFF2-40B4-BE49-F238E27FC236}">
                  <a16:creationId xmlns:a16="http://schemas.microsoft.com/office/drawing/2014/main" id="{0C62B642-6611-4C2A-8B3D-E03CB8CDC43F}"/>
                </a:ext>
              </a:extLst>
            </p:cNvPr>
            <p:cNvSpPr/>
            <p:nvPr/>
          </p:nvSpPr>
          <p:spPr>
            <a:xfrm>
              <a:off x="1469725" y="1985006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28"/>
                  </a:moveTo>
                  <a:cubicBezTo>
                    <a:pt x="8" y="18"/>
                    <a:pt x="15" y="11"/>
                    <a:pt x="22" y="0"/>
                  </a:cubicBezTo>
                  <a:cubicBezTo>
                    <a:pt x="15" y="11"/>
                    <a:pt x="8" y="18"/>
                    <a:pt x="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5729;p53">
              <a:extLst>
                <a:ext uri="{FF2B5EF4-FFF2-40B4-BE49-F238E27FC236}">
                  <a16:creationId xmlns:a16="http://schemas.microsoft.com/office/drawing/2014/main" id="{CDD9AC75-20BC-438F-B493-BCF106DE35DD}"/>
                </a:ext>
              </a:extLst>
            </p:cNvPr>
            <p:cNvSpPr/>
            <p:nvPr/>
          </p:nvSpPr>
          <p:spPr>
            <a:xfrm>
              <a:off x="1468679" y="198614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5730;p53">
              <a:extLst>
                <a:ext uri="{FF2B5EF4-FFF2-40B4-BE49-F238E27FC236}">
                  <a16:creationId xmlns:a16="http://schemas.microsoft.com/office/drawing/2014/main" id="{74A65681-C89B-4983-A7E6-C27EAC5651B1}"/>
                </a:ext>
              </a:extLst>
            </p:cNvPr>
            <p:cNvSpPr/>
            <p:nvPr/>
          </p:nvSpPr>
          <p:spPr>
            <a:xfrm>
              <a:off x="1468964" y="198595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5731;p53">
              <a:extLst>
                <a:ext uri="{FF2B5EF4-FFF2-40B4-BE49-F238E27FC236}">
                  <a16:creationId xmlns:a16="http://schemas.microsoft.com/office/drawing/2014/main" id="{9E9FC32F-50E1-408E-A1A8-7AC6A402627F}"/>
                </a:ext>
              </a:extLst>
            </p:cNvPr>
            <p:cNvSpPr/>
            <p:nvPr/>
          </p:nvSpPr>
          <p:spPr>
            <a:xfrm>
              <a:off x="1527008" y="2118853"/>
              <a:ext cx="88322" cy="99360"/>
            </a:xfrm>
            <a:custGeom>
              <a:avLst/>
              <a:gdLst/>
              <a:ahLst/>
              <a:cxnLst/>
              <a:rect l="l" t="t" r="r" b="b"/>
              <a:pathLst>
                <a:path w="6505" h="7318" extrusionOk="0">
                  <a:moveTo>
                    <a:pt x="2265" y="1"/>
                  </a:moveTo>
                  <a:cubicBezTo>
                    <a:pt x="2192" y="1"/>
                    <a:pt x="2122" y="8"/>
                    <a:pt x="2048" y="22"/>
                  </a:cubicBezTo>
                  <a:cubicBezTo>
                    <a:pt x="1971" y="36"/>
                    <a:pt x="1891" y="46"/>
                    <a:pt x="1810" y="46"/>
                  </a:cubicBezTo>
                  <a:cubicBezTo>
                    <a:pt x="1663" y="46"/>
                    <a:pt x="1505" y="144"/>
                    <a:pt x="1337" y="246"/>
                  </a:cubicBezTo>
                  <a:cubicBezTo>
                    <a:pt x="1292" y="274"/>
                    <a:pt x="1243" y="302"/>
                    <a:pt x="1197" y="330"/>
                  </a:cubicBezTo>
                  <a:cubicBezTo>
                    <a:pt x="1113" y="375"/>
                    <a:pt x="1029" y="417"/>
                    <a:pt x="942" y="449"/>
                  </a:cubicBezTo>
                  <a:cubicBezTo>
                    <a:pt x="910" y="463"/>
                    <a:pt x="882" y="473"/>
                    <a:pt x="854" y="484"/>
                  </a:cubicBezTo>
                  <a:cubicBezTo>
                    <a:pt x="812" y="505"/>
                    <a:pt x="774" y="529"/>
                    <a:pt x="739" y="561"/>
                  </a:cubicBezTo>
                  <a:cubicBezTo>
                    <a:pt x="651" y="652"/>
                    <a:pt x="529" y="708"/>
                    <a:pt x="403" y="718"/>
                  </a:cubicBezTo>
                  <a:cubicBezTo>
                    <a:pt x="390" y="720"/>
                    <a:pt x="377" y="721"/>
                    <a:pt x="364" y="721"/>
                  </a:cubicBezTo>
                  <a:cubicBezTo>
                    <a:pt x="351" y="721"/>
                    <a:pt x="338" y="720"/>
                    <a:pt x="326" y="718"/>
                  </a:cubicBezTo>
                  <a:cubicBezTo>
                    <a:pt x="284" y="715"/>
                    <a:pt x="242" y="708"/>
                    <a:pt x="203" y="690"/>
                  </a:cubicBezTo>
                  <a:lnTo>
                    <a:pt x="175" y="683"/>
                  </a:lnTo>
                  <a:lnTo>
                    <a:pt x="165" y="680"/>
                  </a:lnTo>
                  <a:lnTo>
                    <a:pt x="154" y="676"/>
                  </a:lnTo>
                  <a:lnTo>
                    <a:pt x="158" y="690"/>
                  </a:lnTo>
                  <a:lnTo>
                    <a:pt x="186" y="746"/>
                  </a:lnTo>
                  <a:lnTo>
                    <a:pt x="196" y="764"/>
                  </a:lnTo>
                  <a:lnTo>
                    <a:pt x="235" y="837"/>
                  </a:lnTo>
                  <a:lnTo>
                    <a:pt x="238" y="848"/>
                  </a:lnTo>
                  <a:lnTo>
                    <a:pt x="273" y="918"/>
                  </a:lnTo>
                  <a:lnTo>
                    <a:pt x="284" y="935"/>
                  </a:lnTo>
                  <a:lnTo>
                    <a:pt x="322" y="1009"/>
                  </a:lnTo>
                  <a:cubicBezTo>
                    <a:pt x="382" y="1114"/>
                    <a:pt x="434" y="1222"/>
                    <a:pt x="483" y="1334"/>
                  </a:cubicBezTo>
                  <a:cubicBezTo>
                    <a:pt x="550" y="1520"/>
                    <a:pt x="434" y="1607"/>
                    <a:pt x="364" y="1660"/>
                  </a:cubicBezTo>
                  <a:cubicBezTo>
                    <a:pt x="350" y="1674"/>
                    <a:pt x="336" y="1684"/>
                    <a:pt x="326" y="1691"/>
                  </a:cubicBezTo>
                  <a:cubicBezTo>
                    <a:pt x="305" y="1744"/>
                    <a:pt x="322" y="1958"/>
                    <a:pt x="375" y="2329"/>
                  </a:cubicBezTo>
                  <a:cubicBezTo>
                    <a:pt x="382" y="2367"/>
                    <a:pt x="385" y="2399"/>
                    <a:pt x="389" y="2416"/>
                  </a:cubicBezTo>
                  <a:cubicBezTo>
                    <a:pt x="399" y="2497"/>
                    <a:pt x="350" y="2584"/>
                    <a:pt x="301" y="2668"/>
                  </a:cubicBezTo>
                  <a:cubicBezTo>
                    <a:pt x="277" y="2717"/>
                    <a:pt x="228" y="2805"/>
                    <a:pt x="235" y="2829"/>
                  </a:cubicBezTo>
                  <a:cubicBezTo>
                    <a:pt x="329" y="2910"/>
                    <a:pt x="263" y="3043"/>
                    <a:pt x="200" y="3158"/>
                  </a:cubicBezTo>
                  <a:cubicBezTo>
                    <a:pt x="168" y="3225"/>
                    <a:pt x="130" y="3302"/>
                    <a:pt x="130" y="3347"/>
                  </a:cubicBezTo>
                  <a:cubicBezTo>
                    <a:pt x="130" y="3386"/>
                    <a:pt x="154" y="3403"/>
                    <a:pt x="214" y="3438"/>
                  </a:cubicBezTo>
                  <a:cubicBezTo>
                    <a:pt x="270" y="3473"/>
                    <a:pt x="340" y="3515"/>
                    <a:pt x="340" y="3606"/>
                  </a:cubicBezTo>
                  <a:cubicBezTo>
                    <a:pt x="340" y="3750"/>
                    <a:pt x="144" y="4027"/>
                    <a:pt x="14" y="4100"/>
                  </a:cubicBezTo>
                  <a:lnTo>
                    <a:pt x="11" y="4104"/>
                  </a:lnTo>
                  <a:lnTo>
                    <a:pt x="7" y="4107"/>
                  </a:lnTo>
                  <a:lnTo>
                    <a:pt x="7" y="4111"/>
                  </a:lnTo>
                  <a:lnTo>
                    <a:pt x="4" y="4114"/>
                  </a:lnTo>
                  <a:lnTo>
                    <a:pt x="4" y="4121"/>
                  </a:lnTo>
                  <a:cubicBezTo>
                    <a:pt x="4" y="4125"/>
                    <a:pt x="4" y="4125"/>
                    <a:pt x="4" y="4128"/>
                  </a:cubicBezTo>
                  <a:cubicBezTo>
                    <a:pt x="0" y="4132"/>
                    <a:pt x="4" y="4132"/>
                    <a:pt x="4" y="4135"/>
                  </a:cubicBezTo>
                  <a:lnTo>
                    <a:pt x="4" y="4146"/>
                  </a:lnTo>
                  <a:lnTo>
                    <a:pt x="4" y="4156"/>
                  </a:lnTo>
                  <a:lnTo>
                    <a:pt x="4" y="4170"/>
                  </a:lnTo>
                  <a:lnTo>
                    <a:pt x="4" y="4184"/>
                  </a:lnTo>
                  <a:lnTo>
                    <a:pt x="4" y="4205"/>
                  </a:lnTo>
                  <a:lnTo>
                    <a:pt x="4" y="4219"/>
                  </a:lnTo>
                  <a:lnTo>
                    <a:pt x="4" y="4223"/>
                  </a:lnTo>
                  <a:cubicBezTo>
                    <a:pt x="18" y="4240"/>
                    <a:pt x="32" y="4261"/>
                    <a:pt x="42" y="4282"/>
                  </a:cubicBezTo>
                  <a:cubicBezTo>
                    <a:pt x="81" y="4356"/>
                    <a:pt x="137" y="4422"/>
                    <a:pt x="200" y="4471"/>
                  </a:cubicBezTo>
                  <a:lnTo>
                    <a:pt x="203" y="4475"/>
                  </a:lnTo>
                  <a:cubicBezTo>
                    <a:pt x="214" y="4482"/>
                    <a:pt x="221" y="4489"/>
                    <a:pt x="228" y="4492"/>
                  </a:cubicBezTo>
                  <a:cubicBezTo>
                    <a:pt x="235" y="4499"/>
                    <a:pt x="242" y="4506"/>
                    <a:pt x="245" y="4513"/>
                  </a:cubicBezTo>
                  <a:cubicBezTo>
                    <a:pt x="252" y="4517"/>
                    <a:pt x="256" y="4524"/>
                    <a:pt x="259" y="4527"/>
                  </a:cubicBezTo>
                  <a:lnTo>
                    <a:pt x="263" y="4534"/>
                  </a:lnTo>
                  <a:cubicBezTo>
                    <a:pt x="270" y="4545"/>
                    <a:pt x="277" y="4555"/>
                    <a:pt x="284" y="4569"/>
                  </a:cubicBezTo>
                  <a:cubicBezTo>
                    <a:pt x="326" y="4650"/>
                    <a:pt x="315" y="4741"/>
                    <a:pt x="305" y="4818"/>
                  </a:cubicBezTo>
                  <a:cubicBezTo>
                    <a:pt x="294" y="4912"/>
                    <a:pt x="284" y="4993"/>
                    <a:pt x="343" y="5066"/>
                  </a:cubicBezTo>
                  <a:cubicBezTo>
                    <a:pt x="392" y="5126"/>
                    <a:pt x="448" y="5175"/>
                    <a:pt x="511" y="5217"/>
                  </a:cubicBezTo>
                  <a:cubicBezTo>
                    <a:pt x="571" y="5262"/>
                    <a:pt x="620" y="5297"/>
                    <a:pt x="623" y="5357"/>
                  </a:cubicBezTo>
                  <a:cubicBezTo>
                    <a:pt x="620" y="5402"/>
                    <a:pt x="599" y="5441"/>
                    <a:pt x="564" y="5465"/>
                  </a:cubicBezTo>
                  <a:cubicBezTo>
                    <a:pt x="532" y="5493"/>
                    <a:pt x="532" y="5535"/>
                    <a:pt x="536" y="5602"/>
                  </a:cubicBezTo>
                  <a:lnTo>
                    <a:pt x="536" y="5633"/>
                  </a:lnTo>
                  <a:cubicBezTo>
                    <a:pt x="543" y="5703"/>
                    <a:pt x="522" y="5773"/>
                    <a:pt x="476" y="5829"/>
                  </a:cubicBezTo>
                  <a:cubicBezTo>
                    <a:pt x="466" y="5840"/>
                    <a:pt x="455" y="5847"/>
                    <a:pt x="445" y="5857"/>
                  </a:cubicBezTo>
                  <a:cubicBezTo>
                    <a:pt x="441" y="5861"/>
                    <a:pt x="424" y="5875"/>
                    <a:pt x="427" y="5920"/>
                  </a:cubicBezTo>
                  <a:cubicBezTo>
                    <a:pt x="452" y="6036"/>
                    <a:pt x="525" y="6138"/>
                    <a:pt x="627" y="6197"/>
                  </a:cubicBezTo>
                  <a:cubicBezTo>
                    <a:pt x="735" y="6246"/>
                    <a:pt x="749" y="6369"/>
                    <a:pt x="763" y="6474"/>
                  </a:cubicBezTo>
                  <a:cubicBezTo>
                    <a:pt x="774" y="6561"/>
                    <a:pt x="784" y="6656"/>
                    <a:pt x="840" y="6712"/>
                  </a:cubicBezTo>
                  <a:cubicBezTo>
                    <a:pt x="952" y="6824"/>
                    <a:pt x="959" y="7013"/>
                    <a:pt x="966" y="7163"/>
                  </a:cubicBezTo>
                  <a:cubicBezTo>
                    <a:pt x="966" y="7188"/>
                    <a:pt x="966" y="7216"/>
                    <a:pt x="970" y="7237"/>
                  </a:cubicBezTo>
                  <a:lnTo>
                    <a:pt x="970" y="7247"/>
                  </a:lnTo>
                  <a:lnTo>
                    <a:pt x="970" y="7265"/>
                  </a:lnTo>
                  <a:lnTo>
                    <a:pt x="970" y="7286"/>
                  </a:lnTo>
                  <a:lnTo>
                    <a:pt x="970" y="7296"/>
                  </a:lnTo>
                  <a:cubicBezTo>
                    <a:pt x="970" y="7300"/>
                    <a:pt x="970" y="7310"/>
                    <a:pt x="973" y="7317"/>
                  </a:cubicBezTo>
                  <a:cubicBezTo>
                    <a:pt x="1001" y="7314"/>
                    <a:pt x="1078" y="7289"/>
                    <a:pt x="1222" y="7198"/>
                  </a:cubicBezTo>
                  <a:cubicBezTo>
                    <a:pt x="1348" y="7118"/>
                    <a:pt x="1463" y="7023"/>
                    <a:pt x="1568" y="6918"/>
                  </a:cubicBezTo>
                  <a:lnTo>
                    <a:pt x="1610" y="6876"/>
                  </a:lnTo>
                  <a:cubicBezTo>
                    <a:pt x="1717" y="6763"/>
                    <a:pt x="1792" y="6719"/>
                    <a:pt x="1861" y="6719"/>
                  </a:cubicBezTo>
                  <a:cubicBezTo>
                    <a:pt x="1871" y="6719"/>
                    <a:pt x="1881" y="6720"/>
                    <a:pt x="1891" y="6722"/>
                  </a:cubicBezTo>
                  <a:lnTo>
                    <a:pt x="1912" y="6729"/>
                  </a:lnTo>
                  <a:cubicBezTo>
                    <a:pt x="1926" y="6736"/>
                    <a:pt x="1940" y="6740"/>
                    <a:pt x="1954" y="6747"/>
                  </a:cubicBezTo>
                  <a:cubicBezTo>
                    <a:pt x="1971" y="6757"/>
                    <a:pt x="1985" y="6764"/>
                    <a:pt x="1999" y="6775"/>
                  </a:cubicBezTo>
                  <a:cubicBezTo>
                    <a:pt x="2045" y="6810"/>
                    <a:pt x="2097" y="6831"/>
                    <a:pt x="2153" y="6838"/>
                  </a:cubicBezTo>
                  <a:lnTo>
                    <a:pt x="2248" y="6852"/>
                  </a:lnTo>
                  <a:cubicBezTo>
                    <a:pt x="2468" y="6876"/>
                    <a:pt x="2720" y="6904"/>
                    <a:pt x="2832" y="7135"/>
                  </a:cubicBezTo>
                  <a:cubicBezTo>
                    <a:pt x="2836" y="7142"/>
                    <a:pt x="2843" y="7149"/>
                    <a:pt x="2846" y="7156"/>
                  </a:cubicBezTo>
                  <a:cubicBezTo>
                    <a:pt x="2878" y="7125"/>
                    <a:pt x="2934" y="7013"/>
                    <a:pt x="2962" y="6957"/>
                  </a:cubicBezTo>
                  <a:lnTo>
                    <a:pt x="2983" y="6908"/>
                  </a:lnTo>
                  <a:cubicBezTo>
                    <a:pt x="3000" y="6869"/>
                    <a:pt x="3021" y="6834"/>
                    <a:pt x="3049" y="6799"/>
                  </a:cubicBezTo>
                  <a:cubicBezTo>
                    <a:pt x="3092" y="6754"/>
                    <a:pt x="3166" y="6739"/>
                    <a:pt x="3272" y="6739"/>
                  </a:cubicBezTo>
                  <a:cubicBezTo>
                    <a:pt x="3355" y="6739"/>
                    <a:pt x="3458" y="6748"/>
                    <a:pt x="3581" y="6761"/>
                  </a:cubicBezTo>
                  <a:lnTo>
                    <a:pt x="3655" y="6771"/>
                  </a:lnTo>
                  <a:cubicBezTo>
                    <a:pt x="3691" y="6776"/>
                    <a:pt x="3729" y="6780"/>
                    <a:pt x="3767" y="6780"/>
                  </a:cubicBezTo>
                  <a:cubicBezTo>
                    <a:pt x="3781" y="6780"/>
                    <a:pt x="3795" y="6779"/>
                    <a:pt x="3809" y="6778"/>
                  </a:cubicBezTo>
                  <a:cubicBezTo>
                    <a:pt x="3826" y="6743"/>
                    <a:pt x="3844" y="6705"/>
                    <a:pt x="3851" y="6663"/>
                  </a:cubicBezTo>
                  <a:lnTo>
                    <a:pt x="3851" y="6659"/>
                  </a:lnTo>
                  <a:lnTo>
                    <a:pt x="3858" y="6638"/>
                  </a:lnTo>
                  <a:lnTo>
                    <a:pt x="3858" y="6631"/>
                  </a:lnTo>
                  <a:lnTo>
                    <a:pt x="3861" y="6614"/>
                  </a:lnTo>
                  <a:lnTo>
                    <a:pt x="3865" y="6589"/>
                  </a:lnTo>
                  <a:lnTo>
                    <a:pt x="3865" y="6586"/>
                  </a:lnTo>
                  <a:cubicBezTo>
                    <a:pt x="3910" y="6383"/>
                    <a:pt x="3942" y="6089"/>
                    <a:pt x="3931" y="6008"/>
                  </a:cubicBezTo>
                  <a:cubicBezTo>
                    <a:pt x="3907" y="5840"/>
                    <a:pt x="4208" y="5539"/>
                    <a:pt x="4380" y="5427"/>
                  </a:cubicBezTo>
                  <a:cubicBezTo>
                    <a:pt x="4502" y="5343"/>
                    <a:pt x="4663" y="5343"/>
                    <a:pt x="4800" y="5339"/>
                  </a:cubicBezTo>
                  <a:lnTo>
                    <a:pt x="4873" y="5339"/>
                  </a:lnTo>
                  <a:cubicBezTo>
                    <a:pt x="4881" y="5340"/>
                    <a:pt x="4888" y="5340"/>
                    <a:pt x="4896" y="5340"/>
                  </a:cubicBezTo>
                  <a:cubicBezTo>
                    <a:pt x="4948" y="5340"/>
                    <a:pt x="4999" y="5330"/>
                    <a:pt x="5048" y="5311"/>
                  </a:cubicBezTo>
                  <a:cubicBezTo>
                    <a:pt x="5164" y="5252"/>
                    <a:pt x="5311" y="5241"/>
                    <a:pt x="5461" y="5238"/>
                  </a:cubicBezTo>
                  <a:lnTo>
                    <a:pt x="5710" y="5238"/>
                  </a:lnTo>
                  <a:cubicBezTo>
                    <a:pt x="5857" y="5238"/>
                    <a:pt x="5979" y="5318"/>
                    <a:pt x="6074" y="5385"/>
                  </a:cubicBezTo>
                  <a:cubicBezTo>
                    <a:pt x="6134" y="5423"/>
                    <a:pt x="6190" y="5465"/>
                    <a:pt x="6225" y="5465"/>
                  </a:cubicBezTo>
                  <a:cubicBezTo>
                    <a:pt x="6246" y="5462"/>
                    <a:pt x="6267" y="5455"/>
                    <a:pt x="6284" y="5441"/>
                  </a:cubicBezTo>
                  <a:cubicBezTo>
                    <a:pt x="6340" y="5399"/>
                    <a:pt x="6386" y="5339"/>
                    <a:pt x="6407" y="5273"/>
                  </a:cubicBezTo>
                  <a:cubicBezTo>
                    <a:pt x="6410" y="5259"/>
                    <a:pt x="6414" y="5245"/>
                    <a:pt x="6417" y="5231"/>
                  </a:cubicBezTo>
                  <a:lnTo>
                    <a:pt x="6417" y="5224"/>
                  </a:lnTo>
                  <a:cubicBezTo>
                    <a:pt x="6421" y="5213"/>
                    <a:pt x="6421" y="5203"/>
                    <a:pt x="6421" y="5189"/>
                  </a:cubicBezTo>
                  <a:lnTo>
                    <a:pt x="6421" y="5182"/>
                  </a:lnTo>
                  <a:cubicBezTo>
                    <a:pt x="6421" y="5164"/>
                    <a:pt x="6421" y="5150"/>
                    <a:pt x="6417" y="5136"/>
                  </a:cubicBezTo>
                  <a:cubicBezTo>
                    <a:pt x="6403" y="5038"/>
                    <a:pt x="6428" y="4933"/>
                    <a:pt x="6456" y="4821"/>
                  </a:cubicBezTo>
                  <a:cubicBezTo>
                    <a:pt x="6466" y="4790"/>
                    <a:pt x="6473" y="4758"/>
                    <a:pt x="6480" y="4723"/>
                  </a:cubicBezTo>
                  <a:cubicBezTo>
                    <a:pt x="6494" y="4674"/>
                    <a:pt x="6501" y="4625"/>
                    <a:pt x="6501" y="4576"/>
                  </a:cubicBezTo>
                  <a:cubicBezTo>
                    <a:pt x="6505" y="4527"/>
                    <a:pt x="6498" y="4482"/>
                    <a:pt x="6484" y="4436"/>
                  </a:cubicBezTo>
                  <a:cubicBezTo>
                    <a:pt x="6452" y="4352"/>
                    <a:pt x="6400" y="4282"/>
                    <a:pt x="6333" y="4223"/>
                  </a:cubicBezTo>
                  <a:cubicBezTo>
                    <a:pt x="6253" y="4142"/>
                    <a:pt x="6158" y="4051"/>
                    <a:pt x="6158" y="3879"/>
                  </a:cubicBezTo>
                  <a:cubicBezTo>
                    <a:pt x="6158" y="3788"/>
                    <a:pt x="6148" y="3739"/>
                    <a:pt x="6120" y="3711"/>
                  </a:cubicBezTo>
                  <a:cubicBezTo>
                    <a:pt x="6095" y="3694"/>
                    <a:pt x="6067" y="3680"/>
                    <a:pt x="6036" y="3676"/>
                  </a:cubicBezTo>
                  <a:cubicBezTo>
                    <a:pt x="5980" y="3670"/>
                    <a:pt x="5925" y="3667"/>
                    <a:pt x="5869" y="3667"/>
                  </a:cubicBezTo>
                  <a:cubicBezTo>
                    <a:pt x="5837" y="3667"/>
                    <a:pt x="5805" y="3668"/>
                    <a:pt x="5773" y="3669"/>
                  </a:cubicBezTo>
                  <a:lnTo>
                    <a:pt x="5755" y="3669"/>
                  </a:lnTo>
                  <a:cubicBezTo>
                    <a:pt x="5730" y="3670"/>
                    <a:pt x="5705" y="3671"/>
                    <a:pt x="5681" y="3671"/>
                  </a:cubicBezTo>
                  <a:cubicBezTo>
                    <a:pt x="5232" y="3671"/>
                    <a:pt x="5118" y="3490"/>
                    <a:pt x="5108" y="3337"/>
                  </a:cubicBezTo>
                  <a:cubicBezTo>
                    <a:pt x="5097" y="3263"/>
                    <a:pt x="5073" y="3197"/>
                    <a:pt x="5038" y="3134"/>
                  </a:cubicBezTo>
                  <a:cubicBezTo>
                    <a:pt x="4992" y="3039"/>
                    <a:pt x="4922" y="2896"/>
                    <a:pt x="5080" y="2819"/>
                  </a:cubicBezTo>
                  <a:cubicBezTo>
                    <a:pt x="5083" y="2815"/>
                    <a:pt x="5090" y="2812"/>
                    <a:pt x="5094" y="2808"/>
                  </a:cubicBezTo>
                  <a:cubicBezTo>
                    <a:pt x="5083" y="2780"/>
                    <a:pt x="5069" y="2752"/>
                    <a:pt x="5052" y="2728"/>
                  </a:cubicBezTo>
                  <a:cubicBezTo>
                    <a:pt x="5006" y="2658"/>
                    <a:pt x="4943" y="2560"/>
                    <a:pt x="4964" y="2448"/>
                  </a:cubicBezTo>
                  <a:cubicBezTo>
                    <a:pt x="4985" y="2315"/>
                    <a:pt x="4922" y="2259"/>
                    <a:pt x="4814" y="2168"/>
                  </a:cubicBezTo>
                  <a:lnTo>
                    <a:pt x="4775" y="2136"/>
                  </a:lnTo>
                  <a:cubicBezTo>
                    <a:pt x="4753" y="2117"/>
                    <a:pt x="4672" y="2115"/>
                    <a:pt x="4598" y="2115"/>
                  </a:cubicBezTo>
                  <a:cubicBezTo>
                    <a:pt x="4577" y="2115"/>
                    <a:pt x="4556" y="2115"/>
                    <a:pt x="4537" y="2115"/>
                  </a:cubicBezTo>
                  <a:cubicBezTo>
                    <a:pt x="4506" y="2116"/>
                    <a:pt x="4475" y="2117"/>
                    <a:pt x="4445" y="2117"/>
                  </a:cubicBezTo>
                  <a:cubicBezTo>
                    <a:pt x="4341" y="2117"/>
                    <a:pt x="4248" y="2107"/>
                    <a:pt x="4194" y="2056"/>
                  </a:cubicBezTo>
                  <a:cubicBezTo>
                    <a:pt x="4170" y="2031"/>
                    <a:pt x="4152" y="1993"/>
                    <a:pt x="4156" y="1958"/>
                  </a:cubicBezTo>
                  <a:cubicBezTo>
                    <a:pt x="4156" y="1842"/>
                    <a:pt x="3910" y="1810"/>
                    <a:pt x="3767" y="1810"/>
                  </a:cubicBezTo>
                  <a:cubicBezTo>
                    <a:pt x="3637" y="1810"/>
                    <a:pt x="3613" y="1716"/>
                    <a:pt x="3599" y="1667"/>
                  </a:cubicBezTo>
                  <a:cubicBezTo>
                    <a:pt x="3588" y="1625"/>
                    <a:pt x="3586" y="1617"/>
                    <a:pt x="3569" y="1617"/>
                  </a:cubicBezTo>
                  <a:cubicBezTo>
                    <a:pt x="3565" y="1617"/>
                    <a:pt x="3560" y="1617"/>
                    <a:pt x="3553" y="1618"/>
                  </a:cubicBezTo>
                  <a:lnTo>
                    <a:pt x="3536" y="1618"/>
                  </a:lnTo>
                  <a:cubicBezTo>
                    <a:pt x="3530" y="1618"/>
                    <a:pt x="3525" y="1618"/>
                    <a:pt x="3519" y="1618"/>
                  </a:cubicBezTo>
                  <a:cubicBezTo>
                    <a:pt x="3458" y="1618"/>
                    <a:pt x="3398" y="1601"/>
                    <a:pt x="3350" y="1569"/>
                  </a:cubicBezTo>
                  <a:cubicBezTo>
                    <a:pt x="3315" y="1547"/>
                    <a:pt x="3288" y="1529"/>
                    <a:pt x="3224" y="1529"/>
                  </a:cubicBezTo>
                  <a:cubicBezTo>
                    <a:pt x="3207" y="1529"/>
                    <a:pt x="3186" y="1531"/>
                    <a:pt x="3161" y="1534"/>
                  </a:cubicBezTo>
                  <a:cubicBezTo>
                    <a:pt x="3130" y="1538"/>
                    <a:pt x="3101" y="1540"/>
                    <a:pt x="3072" y="1540"/>
                  </a:cubicBezTo>
                  <a:cubicBezTo>
                    <a:pt x="2847" y="1540"/>
                    <a:pt x="2691" y="1404"/>
                    <a:pt x="2458" y="1124"/>
                  </a:cubicBezTo>
                  <a:cubicBezTo>
                    <a:pt x="2185" y="802"/>
                    <a:pt x="2209" y="193"/>
                    <a:pt x="226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5732;p53">
              <a:extLst>
                <a:ext uri="{FF2B5EF4-FFF2-40B4-BE49-F238E27FC236}">
                  <a16:creationId xmlns:a16="http://schemas.microsoft.com/office/drawing/2014/main" id="{B966636F-CD94-4EE4-9DCE-914CFEF5F526}"/>
                </a:ext>
              </a:extLst>
            </p:cNvPr>
            <p:cNvSpPr/>
            <p:nvPr/>
          </p:nvSpPr>
          <p:spPr>
            <a:xfrm>
              <a:off x="1596443" y="2164147"/>
              <a:ext cx="8812" cy="4820"/>
            </a:xfrm>
            <a:custGeom>
              <a:avLst/>
              <a:gdLst/>
              <a:ahLst/>
              <a:cxnLst/>
              <a:rect l="l" t="t" r="r" b="b"/>
              <a:pathLst>
                <a:path w="649" h="355" extrusionOk="0">
                  <a:moveTo>
                    <a:pt x="648" y="337"/>
                  </a:moveTo>
                  <a:cubicBezTo>
                    <a:pt x="134" y="354"/>
                    <a:pt x="11" y="165"/>
                    <a:pt x="1" y="1"/>
                  </a:cubicBezTo>
                  <a:cubicBezTo>
                    <a:pt x="11" y="165"/>
                    <a:pt x="134" y="354"/>
                    <a:pt x="648" y="3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5733;p53">
              <a:extLst>
                <a:ext uri="{FF2B5EF4-FFF2-40B4-BE49-F238E27FC236}">
                  <a16:creationId xmlns:a16="http://schemas.microsoft.com/office/drawing/2014/main" id="{4ACCB369-3B19-4CDD-8D62-4EFA0DCDAC9C}"/>
                </a:ext>
              </a:extLst>
            </p:cNvPr>
            <p:cNvSpPr/>
            <p:nvPr/>
          </p:nvSpPr>
          <p:spPr>
            <a:xfrm>
              <a:off x="1614230" y="2188587"/>
              <a:ext cx="54" cy="625"/>
            </a:xfrm>
            <a:custGeom>
              <a:avLst/>
              <a:gdLst/>
              <a:ahLst/>
              <a:cxnLst/>
              <a:rect l="l" t="t" r="r" b="b"/>
              <a:pathLst>
                <a:path w="4" h="46" extrusionOk="0">
                  <a:moveTo>
                    <a:pt x="0" y="0"/>
                  </a:moveTo>
                  <a:cubicBezTo>
                    <a:pt x="4" y="14"/>
                    <a:pt x="4" y="32"/>
                    <a:pt x="4" y="46"/>
                  </a:cubicBezTo>
                  <a:cubicBezTo>
                    <a:pt x="4" y="32"/>
                    <a:pt x="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5734;p53">
              <a:extLst>
                <a:ext uri="{FF2B5EF4-FFF2-40B4-BE49-F238E27FC236}">
                  <a16:creationId xmlns:a16="http://schemas.microsoft.com/office/drawing/2014/main" id="{592975BA-795A-4BDE-B506-1CB93438B7C4}"/>
                </a:ext>
              </a:extLst>
            </p:cNvPr>
            <p:cNvSpPr/>
            <p:nvPr/>
          </p:nvSpPr>
          <p:spPr>
            <a:xfrm>
              <a:off x="1584047" y="2146754"/>
              <a:ext cx="4616" cy="923"/>
            </a:xfrm>
            <a:custGeom>
              <a:avLst/>
              <a:gdLst/>
              <a:ahLst/>
              <a:cxnLst/>
              <a:rect l="l" t="t" r="r" b="b"/>
              <a:pathLst>
                <a:path w="340" h="68" extrusionOk="0">
                  <a:moveTo>
                    <a:pt x="340" y="60"/>
                  </a:moveTo>
                  <a:cubicBezTo>
                    <a:pt x="200" y="64"/>
                    <a:pt x="67" y="67"/>
                    <a:pt x="0" y="1"/>
                  </a:cubicBezTo>
                  <a:cubicBezTo>
                    <a:pt x="67" y="67"/>
                    <a:pt x="200" y="64"/>
                    <a:pt x="340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5735;p53">
              <a:extLst>
                <a:ext uri="{FF2B5EF4-FFF2-40B4-BE49-F238E27FC236}">
                  <a16:creationId xmlns:a16="http://schemas.microsoft.com/office/drawing/2014/main" id="{7E94264F-6967-4730-8289-A7A9075F2AFF}"/>
                </a:ext>
              </a:extLst>
            </p:cNvPr>
            <p:cNvSpPr/>
            <p:nvPr/>
          </p:nvSpPr>
          <p:spPr>
            <a:xfrm>
              <a:off x="1612370" y="2190433"/>
              <a:ext cx="1724" cy="2349"/>
            </a:xfrm>
            <a:custGeom>
              <a:avLst/>
              <a:gdLst/>
              <a:ahLst/>
              <a:cxnLst/>
              <a:rect l="l" t="t" r="r" b="b"/>
              <a:pathLst>
                <a:path w="127" h="173" extrusionOk="0">
                  <a:moveTo>
                    <a:pt x="127" y="1"/>
                  </a:moveTo>
                  <a:cubicBezTo>
                    <a:pt x="114" y="34"/>
                    <a:pt x="99" y="63"/>
                    <a:pt x="82" y="90"/>
                  </a:cubicBezTo>
                  <a:lnTo>
                    <a:pt x="82" y="90"/>
                  </a:lnTo>
                  <a:cubicBezTo>
                    <a:pt x="100" y="63"/>
                    <a:pt x="115" y="33"/>
                    <a:pt x="127" y="1"/>
                  </a:cubicBezTo>
                  <a:close/>
                  <a:moveTo>
                    <a:pt x="82" y="90"/>
                  </a:moveTo>
                  <a:cubicBezTo>
                    <a:pt x="70" y="108"/>
                    <a:pt x="56" y="124"/>
                    <a:pt x="40" y="140"/>
                  </a:cubicBezTo>
                  <a:lnTo>
                    <a:pt x="40" y="140"/>
                  </a:lnTo>
                  <a:cubicBezTo>
                    <a:pt x="47" y="133"/>
                    <a:pt x="54" y="126"/>
                    <a:pt x="60" y="120"/>
                  </a:cubicBezTo>
                  <a:cubicBezTo>
                    <a:pt x="68" y="110"/>
                    <a:pt x="75" y="100"/>
                    <a:pt x="82" y="90"/>
                  </a:cubicBezTo>
                  <a:close/>
                  <a:moveTo>
                    <a:pt x="40" y="140"/>
                  </a:moveTo>
                  <a:lnTo>
                    <a:pt x="40" y="140"/>
                  </a:lnTo>
                  <a:cubicBezTo>
                    <a:pt x="32" y="147"/>
                    <a:pt x="24" y="154"/>
                    <a:pt x="15" y="162"/>
                  </a:cubicBezTo>
                  <a:lnTo>
                    <a:pt x="1" y="172"/>
                  </a:lnTo>
                  <a:cubicBezTo>
                    <a:pt x="15" y="162"/>
                    <a:pt x="28" y="151"/>
                    <a:pt x="40" y="14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5736;p53">
              <a:extLst>
                <a:ext uri="{FF2B5EF4-FFF2-40B4-BE49-F238E27FC236}">
                  <a16:creationId xmlns:a16="http://schemas.microsoft.com/office/drawing/2014/main" id="{EF17C7C8-0555-464D-83E4-791E5340E6DC}"/>
                </a:ext>
              </a:extLst>
            </p:cNvPr>
            <p:cNvSpPr/>
            <p:nvPr/>
          </p:nvSpPr>
          <p:spPr>
            <a:xfrm>
              <a:off x="1614040" y="2189917"/>
              <a:ext cx="149" cy="530"/>
            </a:xfrm>
            <a:custGeom>
              <a:avLst/>
              <a:gdLst/>
              <a:ahLst/>
              <a:cxnLst/>
              <a:rect l="l" t="t" r="r" b="b"/>
              <a:pathLst>
                <a:path w="11" h="39" extrusionOk="0">
                  <a:moveTo>
                    <a:pt x="11" y="0"/>
                  </a:moveTo>
                  <a:cubicBezTo>
                    <a:pt x="7" y="11"/>
                    <a:pt x="4" y="25"/>
                    <a:pt x="0" y="39"/>
                  </a:cubicBezTo>
                  <a:cubicBezTo>
                    <a:pt x="4" y="25"/>
                    <a:pt x="7" y="11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5737;p53">
              <a:extLst>
                <a:ext uri="{FF2B5EF4-FFF2-40B4-BE49-F238E27FC236}">
                  <a16:creationId xmlns:a16="http://schemas.microsoft.com/office/drawing/2014/main" id="{3AE8F499-245F-4F03-93B7-FDCAA61C4538}"/>
                </a:ext>
              </a:extLst>
            </p:cNvPr>
            <p:cNvSpPr/>
            <p:nvPr/>
          </p:nvSpPr>
          <p:spPr>
            <a:xfrm>
              <a:off x="1529140" y="2128031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5738;p53">
              <a:extLst>
                <a:ext uri="{FF2B5EF4-FFF2-40B4-BE49-F238E27FC236}">
                  <a16:creationId xmlns:a16="http://schemas.microsoft.com/office/drawing/2014/main" id="{8DDA2F85-E2C0-4284-A0C8-59A16DCDFF71}"/>
                </a:ext>
              </a:extLst>
            </p:cNvPr>
            <p:cNvSpPr/>
            <p:nvPr/>
          </p:nvSpPr>
          <p:spPr>
            <a:xfrm>
              <a:off x="1614230" y="2189293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1"/>
                  </a:moveTo>
                  <a:cubicBezTo>
                    <a:pt x="4" y="15"/>
                    <a:pt x="0" y="25"/>
                    <a:pt x="0" y="36"/>
                  </a:cubicBezTo>
                  <a:cubicBezTo>
                    <a:pt x="0" y="25"/>
                    <a:pt x="4" y="15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5739;p53">
              <a:extLst>
                <a:ext uri="{FF2B5EF4-FFF2-40B4-BE49-F238E27FC236}">
                  <a16:creationId xmlns:a16="http://schemas.microsoft.com/office/drawing/2014/main" id="{50724C8F-5BC6-4142-9352-0EE29E575B69}"/>
                </a:ext>
              </a:extLst>
            </p:cNvPr>
            <p:cNvSpPr/>
            <p:nvPr/>
          </p:nvSpPr>
          <p:spPr>
            <a:xfrm>
              <a:off x="1529425" y="2128126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0"/>
                  </a:moveTo>
                  <a:lnTo>
                    <a:pt x="29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5740;p53">
              <a:extLst>
                <a:ext uri="{FF2B5EF4-FFF2-40B4-BE49-F238E27FC236}">
                  <a16:creationId xmlns:a16="http://schemas.microsoft.com/office/drawing/2014/main" id="{FE381550-8022-44EF-99CF-E91C69A1334E}"/>
                </a:ext>
              </a:extLst>
            </p:cNvPr>
            <p:cNvSpPr/>
            <p:nvPr/>
          </p:nvSpPr>
          <p:spPr>
            <a:xfrm>
              <a:off x="1575290" y="21408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5741;p53">
              <a:extLst>
                <a:ext uri="{FF2B5EF4-FFF2-40B4-BE49-F238E27FC236}">
                  <a16:creationId xmlns:a16="http://schemas.microsoft.com/office/drawing/2014/main" id="{90815E93-8179-423B-8C48-3D2EB07EFEE0}"/>
                </a:ext>
              </a:extLst>
            </p:cNvPr>
            <p:cNvSpPr/>
            <p:nvPr/>
          </p:nvSpPr>
          <p:spPr>
            <a:xfrm>
              <a:off x="1615085" y="2180983"/>
              <a:ext cx="299" cy="2009"/>
            </a:xfrm>
            <a:custGeom>
              <a:avLst/>
              <a:gdLst/>
              <a:ahLst/>
              <a:cxnLst/>
              <a:rect l="l" t="t" r="r" b="b"/>
              <a:pathLst>
                <a:path w="22" h="148" extrusionOk="0">
                  <a:moveTo>
                    <a:pt x="21" y="0"/>
                  </a:moveTo>
                  <a:cubicBezTo>
                    <a:pt x="18" y="49"/>
                    <a:pt x="11" y="98"/>
                    <a:pt x="0" y="147"/>
                  </a:cubicBezTo>
                  <a:cubicBezTo>
                    <a:pt x="11" y="98"/>
                    <a:pt x="18" y="49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5742;p53">
              <a:extLst>
                <a:ext uri="{FF2B5EF4-FFF2-40B4-BE49-F238E27FC236}">
                  <a16:creationId xmlns:a16="http://schemas.microsoft.com/office/drawing/2014/main" id="{371149BF-DBF0-44F2-8045-2AD34D093BCC}"/>
                </a:ext>
              </a:extLst>
            </p:cNvPr>
            <p:cNvSpPr/>
            <p:nvPr/>
          </p:nvSpPr>
          <p:spPr>
            <a:xfrm>
              <a:off x="1595493" y="2161391"/>
              <a:ext cx="964" cy="2770"/>
            </a:xfrm>
            <a:custGeom>
              <a:avLst/>
              <a:gdLst/>
              <a:ahLst/>
              <a:cxnLst/>
              <a:rect l="l" t="t" r="r" b="b"/>
              <a:pathLst>
                <a:path w="71" h="204" extrusionOk="0">
                  <a:moveTo>
                    <a:pt x="1" y="1"/>
                  </a:moveTo>
                  <a:cubicBezTo>
                    <a:pt x="36" y="64"/>
                    <a:pt x="60" y="134"/>
                    <a:pt x="71" y="204"/>
                  </a:cubicBezTo>
                  <a:cubicBezTo>
                    <a:pt x="60" y="134"/>
                    <a:pt x="36" y="6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5743;p53">
              <a:extLst>
                <a:ext uri="{FF2B5EF4-FFF2-40B4-BE49-F238E27FC236}">
                  <a16:creationId xmlns:a16="http://schemas.microsoft.com/office/drawing/2014/main" id="{B0B4CFEA-84C3-44C0-92DB-8DE63713A570}"/>
                </a:ext>
              </a:extLst>
            </p:cNvPr>
            <p:cNvSpPr/>
            <p:nvPr/>
          </p:nvSpPr>
          <p:spPr>
            <a:xfrm>
              <a:off x="1543736" y="2212822"/>
              <a:ext cx="4711" cy="3775"/>
            </a:xfrm>
            <a:custGeom>
              <a:avLst/>
              <a:gdLst/>
              <a:ahLst/>
              <a:cxnLst/>
              <a:rect l="l" t="t" r="r" b="b"/>
              <a:pathLst>
                <a:path w="347" h="278" extrusionOk="0">
                  <a:moveTo>
                    <a:pt x="347" y="1"/>
                  </a:moveTo>
                  <a:cubicBezTo>
                    <a:pt x="245" y="96"/>
                    <a:pt x="137" y="185"/>
                    <a:pt x="23" y="262"/>
                  </a:cubicBezTo>
                  <a:lnTo>
                    <a:pt x="23" y="262"/>
                  </a:lnTo>
                  <a:lnTo>
                    <a:pt x="53" y="242"/>
                  </a:lnTo>
                  <a:cubicBezTo>
                    <a:pt x="158" y="172"/>
                    <a:pt x="256" y="88"/>
                    <a:pt x="347" y="1"/>
                  </a:cubicBezTo>
                  <a:close/>
                  <a:moveTo>
                    <a:pt x="23" y="262"/>
                  </a:moveTo>
                  <a:lnTo>
                    <a:pt x="0" y="277"/>
                  </a:lnTo>
                  <a:cubicBezTo>
                    <a:pt x="8" y="272"/>
                    <a:pt x="16" y="267"/>
                    <a:pt x="23" y="26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5744;p53">
              <a:extLst>
                <a:ext uri="{FF2B5EF4-FFF2-40B4-BE49-F238E27FC236}">
                  <a16:creationId xmlns:a16="http://schemas.microsoft.com/office/drawing/2014/main" id="{4357BD47-7E5E-414D-97DF-0C244B3A50D3}"/>
                </a:ext>
              </a:extLst>
            </p:cNvPr>
            <p:cNvSpPr/>
            <p:nvPr/>
          </p:nvSpPr>
          <p:spPr>
            <a:xfrm>
              <a:off x="1568542" y="2210324"/>
              <a:ext cx="8092" cy="855"/>
            </a:xfrm>
            <a:custGeom>
              <a:avLst/>
              <a:gdLst/>
              <a:ahLst/>
              <a:cxnLst/>
              <a:rect l="l" t="t" r="r" b="b"/>
              <a:pathLst>
                <a:path w="596" h="63" extrusionOk="0">
                  <a:moveTo>
                    <a:pt x="210" y="0"/>
                  </a:moveTo>
                  <a:cubicBezTo>
                    <a:pt x="107" y="0"/>
                    <a:pt x="36" y="17"/>
                    <a:pt x="1" y="62"/>
                  </a:cubicBezTo>
                  <a:cubicBezTo>
                    <a:pt x="38" y="17"/>
                    <a:pt x="109" y="1"/>
                    <a:pt x="213" y="0"/>
                  </a:cubicBezTo>
                  <a:lnTo>
                    <a:pt x="213" y="0"/>
                  </a:lnTo>
                  <a:cubicBezTo>
                    <a:pt x="292" y="1"/>
                    <a:pt x="389" y="10"/>
                    <a:pt x="505" y="24"/>
                  </a:cubicBezTo>
                  <a:lnTo>
                    <a:pt x="596" y="34"/>
                  </a:lnTo>
                  <a:lnTo>
                    <a:pt x="522" y="24"/>
                  </a:lnTo>
                  <a:cubicBezTo>
                    <a:pt x="401" y="10"/>
                    <a:pt x="299" y="0"/>
                    <a:pt x="217" y="0"/>
                  </a:cubicBezTo>
                  <a:cubicBezTo>
                    <a:pt x="216" y="0"/>
                    <a:pt x="214" y="0"/>
                    <a:pt x="213" y="0"/>
                  </a:cubicBezTo>
                  <a:lnTo>
                    <a:pt x="213" y="0"/>
                  </a:lnTo>
                  <a:cubicBezTo>
                    <a:pt x="212" y="0"/>
                    <a:pt x="211" y="0"/>
                    <a:pt x="21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5745;p53">
              <a:extLst>
                <a:ext uri="{FF2B5EF4-FFF2-40B4-BE49-F238E27FC236}">
                  <a16:creationId xmlns:a16="http://schemas.microsoft.com/office/drawing/2014/main" id="{E36FCBC8-81FF-4C66-AFD2-767CC20E7B65}"/>
                </a:ext>
              </a:extLst>
            </p:cNvPr>
            <p:cNvSpPr/>
            <p:nvPr/>
          </p:nvSpPr>
          <p:spPr>
            <a:xfrm>
              <a:off x="1530375" y="2180128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18"/>
                  </a:moveTo>
                  <a:cubicBezTo>
                    <a:pt x="8" y="11"/>
                    <a:pt x="4" y="7"/>
                    <a:pt x="1" y="0"/>
                  </a:cubicBezTo>
                  <a:cubicBezTo>
                    <a:pt x="4" y="7"/>
                    <a:pt x="8" y="11"/>
                    <a:pt x="1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5746;p53">
              <a:extLst>
                <a:ext uri="{FF2B5EF4-FFF2-40B4-BE49-F238E27FC236}">
                  <a16:creationId xmlns:a16="http://schemas.microsoft.com/office/drawing/2014/main" id="{AA1305CD-44EF-4581-A023-D3287EF14E6E}"/>
                </a:ext>
              </a:extLst>
            </p:cNvPr>
            <p:cNvSpPr/>
            <p:nvPr/>
          </p:nvSpPr>
          <p:spPr>
            <a:xfrm>
              <a:off x="1527049" y="2176177"/>
              <a:ext cx="2675" cy="3340"/>
            </a:xfrm>
            <a:custGeom>
              <a:avLst/>
              <a:gdLst/>
              <a:ahLst/>
              <a:cxnLst/>
              <a:rect l="l" t="t" r="r" b="b"/>
              <a:pathLst>
                <a:path w="197" h="246" extrusionOk="0">
                  <a:moveTo>
                    <a:pt x="39" y="60"/>
                  </a:moveTo>
                  <a:cubicBezTo>
                    <a:pt x="29" y="39"/>
                    <a:pt x="15" y="18"/>
                    <a:pt x="1" y="1"/>
                  </a:cubicBezTo>
                  <a:lnTo>
                    <a:pt x="1" y="1"/>
                  </a:lnTo>
                  <a:cubicBezTo>
                    <a:pt x="15" y="18"/>
                    <a:pt x="29" y="39"/>
                    <a:pt x="39" y="60"/>
                  </a:cubicBezTo>
                  <a:cubicBezTo>
                    <a:pt x="78" y="134"/>
                    <a:pt x="134" y="197"/>
                    <a:pt x="197" y="246"/>
                  </a:cubicBezTo>
                  <a:cubicBezTo>
                    <a:pt x="134" y="197"/>
                    <a:pt x="78" y="134"/>
                    <a:pt x="39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5747;p53">
              <a:extLst>
                <a:ext uri="{FF2B5EF4-FFF2-40B4-BE49-F238E27FC236}">
                  <a16:creationId xmlns:a16="http://schemas.microsoft.com/office/drawing/2014/main" id="{2CAA6103-AA1A-4FF3-B829-7EB42D3B86E1}"/>
                </a:ext>
              </a:extLst>
            </p:cNvPr>
            <p:cNvSpPr/>
            <p:nvPr/>
          </p:nvSpPr>
          <p:spPr>
            <a:xfrm>
              <a:off x="1540314" y="2216583"/>
              <a:ext cx="3435" cy="1629"/>
            </a:xfrm>
            <a:custGeom>
              <a:avLst/>
              <a:gdLst/>
              <a:ahLst/>
              <a:cxnLst/>
              <a:rect l="l" t="t" r="r" b="b"/>
              <a:pathLst>
                <a:path w="253" h="120" extrusionOk="0">
                  <a:moveTo>
                    <a:pt x="252" y="0"/>
                  </a:moveTo>
                  <a:lnTo>
                    <a:pt x="224" y="18"/>
                  </a:lnTo>
                  <a:cubicBezTo>
                    <a:pt x="177" y="47"/>
                    <a:pt x="133" y="72"/>
                    <a:pt x="96" y="89"/>
                  </a:cubicBezTo>
                  <a:lnTo>
                    <a:pt x="96" y="89"/>
                  </a:lnTo>
                  <a:cubicBezTo>
                    <a:pt x="135" y="71"/>
                    <a:pt x="187" y="43"/>
                    <a:pt x="252" y="0"/>
                  </a:cubicBezTo>
                  <a:close/>
                  <a:moveTo>
                    <a:pt x="96" y="89"/>
                  </a:moveTo>
                  <a:cubicBezTo>
                    <a:pt x="48" y="110"/>
                    <a:pt x="17" y="117"/>
                    <a:pt x="0" y="119"/>
                  </a:cubicBezTo>
                  <a:cubicBezTo>
                    <a:pt x="21" y="119"/>
                    <a:pt x="54" y="109"/>
                    <a:pt x="96" y="8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5748;p53">
              <a:extLst>
                <a:ext uri="{FF2B5EF4-FFF2-40B4-BE49-F238E27FC236}">
                  <a16:creationId xmlns:a16="http://schemas.microsoft.com/office/drawing/2014/main" id="{3084C213-C21C-4728-A79C-6C6C6A62C927}"/>
                </a:ext>
              </a:extLst>
            </p:cNvPr>
            <p:cNvSpPr/>
            <p:nvPr/>
          </p:nvSpPr>
          <p:spPr>
            <a:xfrm>
              <a:off x="1530565" y="2180413"/>
              <a:ext cx="353" cy="489"/>
            </a:xfrm>
            <a:custGeom>
              <a:avLst/>
              <a:gdLst/>
              <a:ahLst/>
              <a:cxnLst/>
              <a:rect l="l" t="t" r="r" b="b"/>
              <a:pathLst>
                <a:path w="26" h="36" extrusionOk="0">
                  <a:moveTo>
                    <a:pt x="25" y="35"/>
                  </a:moveTo>
                  <a:cubicBezTo>
                    <a:pt x="18" y="25"/>
                    <a:pt x="11" y="11"/>
                    <a:pt x="1" y="0"/>
                  </a:cubicBezTo>
                  <a:cubicBezTo>
                    <a:pt x="11" y="11"/>
                    <a:pt x="18" y="25"/>
                    <a:pt x="25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5749;p53">
              <a:extLst>
                <a:ext uri="{FF2B5EF4-FFF2-40B4-BE49-F238E27FC236}">
                  <a16:creationId xmlns:a16="http://schemas.microsoft.com/office/drawing/2014/main" id="{1CE05577-608B-4BF6-B44E-88D3F3AC9799}"/>
                </a:ext>
              </a:extLst>
            </p:cNvPr>
            <p:cNvSpPr/>
            <p:nvPr/>
          </p:nvSpPr>
          <p:spPr>
            <a:xfrm>
              <a:off x="1540260" y="2217819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5750;p53">
              <a:extLst>
                <a:ext uri="{FF2B5EF4-FFF2-40B4-BE49-F238E27FC236}">
                  <a16:creationId xmlns:a16="http://schemas.microsoft.com/office/drawing/2014/main" id="{5FB7B5B9-93CE-45EB-8E33-0577FCB37F41}"/>
                </a:ext>
              </a:extLst>
            </p:cNvPr>
            <p:cNvSpPr/>
            <p:nvPr/>
          </p:nvSpPr>
          <p:spPr>
            <a:xfrm>
              <a:off x="1540124" y="2216149"/>
              <a:ext cx="109" cy="1018"/>
            </a:xfrm>
            <a:custGeom>
              <a:avLst/>
              <a:gdLst/>
              <a:ahLst/>
              <a:cxnLst/>
              <a:rect l="l" t="t" r="r" b="b"/>
              <a:pathLst>
                <a:path w="8" h="75" extrusionOk="0">
                  <a:moveTo>
                    <a:pt x="0" y="1"/>
                  </a:moveTo>
                  <a:cubicBezTo>
                    <a:pt x="4" y="25"/>
                    <a:pt x="4" y="50"/>
                    <a:pt x="7" y="74"/>
                  </a:cubicBezTo>
                  <a:cubicBezTo>
                    <a:pt x="7" y="50"/>
                    <a:pt x="4" y="2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5751;p53">
              <a:extLst>
                <a:ext uri="{FF2B5EF4-FFF2-40B4-BE49-F238E27FC236}">
                  <a16:creationId xmlns:a16="http://schemas.microsoft.com/office/drawing/2014/main" id="{D4DD2DA2-9DD5-403A-A835-023FE2318207}"/>
                </a:ext>
              </a:extLst>
            </p:cNvPr>
            <p:cNvSpPr/>
            <p:nvPr/>
          </p:nvSpPr>
          <p:spPr>
            <a:xfrm>
              <a:off x="1540219" y="2217289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0" y="8"/>
                    <a:pt x="4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5752;p53">
              <a:extLst>
                <a:ext uri="{FF2B5EF4-FFF2-40B4-BE49-F238E27FC236}">
                  <a16:creationId xmlns:a16="http://schemas.microsoft.com/office/drawing/2014/main" id="{0375FA52-76C1-4DA6-9793-45B589ADC5BC}"/>
                </a:ext>
              </a:extLst>
            </p:cNvPr>
            <p:cNvSpPr/>
            <p:nvPr/>
          </p:nvSpPr>
          <p:spPr>
            <a:xfrm>
              <a:off x="1533512" y="2195335"/>
              <a:ext cx="869" cy="2675"/>
            </a:xfrm>
            <a:custGeom>
              <a:avLst/>
              <a:gdLst/>
              <a:ahLst/>
              <a:cxnLst/>
              <a:rect l="l" t="t" r="r" b="b"/>
              <a:pathLst>
                <a:path w="64" h="197" extrusionOk="0">
                  <a:moveTo>
                    <a:pt x="60" y="0"/>
                  </a:moveTo>
                  <a:cubicBezTo>
                    <a:pt x="64" y="70"/>
                    <a:pt x="43" y="140"/>
                    <a:pt x="1" y="196"/>
                  </a:cubicBezTo>
                  <a:cubicBezTo>
                    <a:pt x="43" y="140"/>
                    <a:pt x="64" y="70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5753;p53">
              <a:extLst>
                <a:ext uri="{FF2B5EF4-FFF2-40B4-BE49-F238E27FC236}">
                  <a16:creationId xmlns:a16="http://schemas.microsoft.com/office/drawing/2014/main" id="{5C14208E-4176-49C9-93A4-515B07713DBD}"/>
                </a:ext>
              </a:extLst>
            </p:cNvPr>
            <p:cNvSpPr/>
            <p:nvPr/>
          </p:nvSpPr>
          <p:spPr>
            <a:xfrm>
              <a:off x="1530090" y="21798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5754;p53">
              <a:extLst>
                <a:ext uri="{FF2B5EF4-FFF2-40B4-BE49-F238E27FC236}">
                  <a16:creationId xmlns:a16="http://schemas.microsoft.com/office/drawing/2014/main" id="{A7944C51-868B-4A66-9C94-EF737535FD86}"/>
                </a:ext>
              </a:extLst>
            </p:cNvPr>
            <p:cNvSpPr/>
            <p:nvPr/>
          </p:nvSpPr>
          <p:spPr>
            <a:xfrm>
              <a:off x="1543355" y="2216108"/>
              <a:ext cx="1100" cy="720"/>
            </a:xfrm>
            <a:custGeom>
              <a:avLst/>
              <a:gdLst/>
              <a:ahLst/>
              <a:cxnLst/>
              <a:rect l="l" t="t" r="r" b="b"/>
              <a:pathLst>
                <a:path w="81" h="53" extrusionOk="0">
                  <a:moveTo>
                    <a:pt x="81" y="0"/>
                  </a:moveTo>
                  <a:lnTo>
                    <a:pt x="28" y="32"/>
                  </a:lnTo>
                  <a:lnTo>
                    <a:pt x="28" y="35"/>
                  </a:lnTo>
                  <a:lnTo>
                    <a:pt x="28" y="35"/>
                  </a:lnTo>
                  <a:cubicBezTo>
                    <a:pt x="46" y="23"/>
                    <a:pt x="63" y="12"/>
                    <a:pt x="81" y="0"/>
                  </a:cubicBezTo>
                  <a:close/>
                  <a:moveTo>
                    <a:pt x="28" y="35"/>
                  </a:moveTo>
                  <a:lnTo>
                    <a:pt x="28" y="35"/>
                  </a:lnTo>
                  <a:cubicBezTo>
                    <a:pt x="19" y="41"/>
                    <a:pt x="10" y="47"/>
                    <a:pt x="0" y="53"/>
                  </a:cubicBezTo>
                  <a:lnTo>
                    <a:pt x="28" y="35"/>
                  </a:lnTo>
                  <a:lnTo>
                    <a:pt x="28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5755;p53">
              <a:extLst>
                <a:ext uri="{FF2B5EF4-FFF2-40B4-BE49-F238E27FC236}">
                  <a16:creationId xmlns:a16="http://schemas.microsoft.com/office/drawing/2014/main" id="{597FB8DD-01B7-4DBF-8981-7C3ACAB5FC50}"/>
                </a:ext>
              </a:extLst>
            </p:cNvPr>
            <p:cNvSpPr/>
            <p:nvPr/>
          </p:nvSpPr>
          <p:spPr>
            <a:xfrm>
              <a:off x="1579281" y="2208980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5756;p53">
              <a:extLst>
                <a:ext uri="{FF2B5EF4-FFF2-40B4-BE49-F238E27FC236}">
                  <a16:creationId xmlns:a16="http://schemas.microsoft.com/office/drawing/2014/main" id="{421A21CF-4CB7-431B-AE99-533968ACB063}"/>
                </a:ext>
              </a:extLst>
            </p:cNvPr>
            <p:cNvSpPr/>
            <p:nvPr/>
          </p:nvSpPr>
          <p:spPr>
            <a:xfrm>
              <a:off x="1579376" y="2208641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5757;p53">
              <a:extLst>
                <a:ext uri="{FF2B5EF4-FFF2-40B4-BE49-F238E27FC236}">
                  <a16:creationId xmlns:a16="http://schemas.microsoft.com/office/drawing/2014/main" id="{C38CA898-0F45-41EB-8126-169224F04F48}"/>
                </a:ext>
              </a:extLst>
            </p:cNvPr>
            <p:cNvSpPr/>
            <p:nvPr/>
          </p:nvSpPr>
          <p:spPr>
            <a:xfrm>
              <a:off x="1576620" y="2210786"/>
              <a:ext cx="2105" cy="122"/>
            </a:xfrm>
            <a:custGeom>
              <a:avLst/>
              <a:gdLst/>
              <a:ahLst/>
              <a:cxnLst/>
              <a:rect l="l" t="t" r="r" b="b"/>
              <a:pathLst>
                <a:path w="155" h="9" extrusionOk="0">
                  <a:moveTo>
                    <a:pt x="1" y="0"/>
                  </a:moveTo>
                  <a:cubicBezTo>
                    <a:pt x="38" y="5"/>
                    <a:pt x="73" y="8"/>
                    <a:pt x="109" y="9"/>
                  </a:cubicBezTo>
                  <a:lnTo>
                    <a:pt x="109" y="9"/>
                  </a:lnTo>
                  <a:cubicBezTo>
                    <a:pt x="84" y="8"/>
                    <a:pt x="60" y="6"/>
                    <a:pt x="36" y="4"/>
                  </a:cubicBezTo>
                  <a:lnTo>
                    <a:pt x="1" y="0"/>
                  </a:lnTo>
                  <a:close/>
                  <a:moveTo>
                    <a:pt x="155" y="7"/>
                  </a:moveTo>
                  <a:lnTo>
                    <a:pt x="155" y="7"/>
                  </a:lnTo>
                  <a:cubicBezTo>
                    <a:pt x="141" y="8"/>
                    <a:pt x="127" y="9"/>
                    <a:pt x="113" y="9"/>
                  </a:cubicBezTo>
                  <a:cubicBezTo>
                    <a:pt x="112" y="9"/>
                    <a:pt x="111" y="9"/>
                    <a:pt x="109" y="9"/>
                  </a:cubicBezTo>
                  <a:lnTo>
                    <a:pt x="109" y="9"/>
                  </a:lnTo>
                  <a:cubicBezTo>
                    <a:pt x="113" y="9"/>
                    <a:pt x="116" y="9"/>
                    <a:pt x="119" y="9"/>
                  </a:cubicBezTo>
                  <a:cubicBezTo>
                    <a:pt x="131" y="9"/>
                    <a:pt x="143" y="8"/>
                    <a:pt x="15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5758;p53">
              <a:extLst>
                <a:ext uri="{FF2B5EF4-FFF2-40B4-BE49-F238E27FC236}">
                  <a16:creationId xmlns:a16="http://schemas.microsoft.com/office/drawing/2014/main" id="{101932E4-3B9F-429F-AF64-EAA367EC41BF}"/>
                </a:ext>
              </a:extLst>
            </p:cNvPr>
            <p:cNvSpPr/>
            <p:nvPr/>
          </p:nvSpPr>
          <p:spPr>
            <a:xfrm>
              <a:off x="1595588" y="2189958"/>
              <a:ext cx="5621" cy="1018"/>
            </a:xfrm>
            <a:custGeom>
              <a:avLst/>
              <a:gdLst/>
              <a:ahLst/>
              <a:cxnLst/>
              <a:rect l="l" t="t" r="r" b="b"/>
              <a:pathLst>
                <a:path w="414" h="75" extrusionOk="0">
                  <a:moveTo>
                    <a:pt x="414" y="1"/>
                  </a:moveTo>
                  <a:cubicBezTo>
                    <a:pt x="263" y="1"/>
                    <a:pt x="116" y="15"/>
                    <a:pt x="1" y="74"/>
                  </a:cubicBezTo>
                  <a:cubicBezTo>
                    <a:pt x="116" y="15"/>
                    <a:pt x="263" y="4"/>
                    <a:pt x="4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5759;p53">
              <a:extLst>
                <a:ext uri="{FF2B5EF4-FFF2-40B4-BE49-F238E27FC236}">
                  <a16:creationId xmlns:a16="http://schemas.microsoft.com/office/drawing/2014/main" id="{9D84F6E2-B19C-4B8A-87A0-31A10238F0DC}"/>
                </a:ext>
              </a:extLst>
            </p:cNvPr>
            <p:cNvSpPr/>
            <p:nvPr/>
          </p:nvSpPr>
          <p:spPr>
            <a:xfrm>
              <a:off x="1611609" y="2192768"/>
              <a:ext cx="774" cy="299"/>
            </a:xfrm>
            <a:custGeom>
              <a:avLst/>
              <a:gdLst/>
              <a:ahLst/>
              <a:cxnLst/>
              <a:rect l="l" t="t" r="r" b="b"/>
              <a:pathLst>
                <a:path w="57" h="22" extrusionOk="0">
                  <a:moveTo>
                    <a:pt x="57" y="0"/>
                  </a:moveTo>
                  <a:cubicBezTo>
                    <a:pt x="39" y="11"/>
                    <a:pt x="18" y="18"/>
                    <a:pt x="1" y="21"/>
                  </a:cubicBezTo>
                  <a:cubicBezTo>
                    <a:pt x="15" y="21"/>
                    <a:pt x="29" y="18"/>
                    <a:pt x="43" y="11"/>
                  </a:cubicBezTo>
                  <a:lnTo>
                    <a:pt x="5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5760;p53">
              <a:extLst>
                <a:ext uri="{FF2B5EF4-FFF2-40B4-BE49-F238E27FC236}">
                  <a16:creationId xmlns:a16="http://schemas.microsoft.com/office/drawing/2014/main" id="{F91ABAE6-A7C8-4400-B502-229EAD2FB321}"/>
                </a:ext>
              </a:extLst>
            </p:cNvPr>
            <p:cNvSpPr/>
            <p:nvPr/>
          </p:nvSpPr>
          <p:spPr>
            <a:xfrm>
              <a:off x="1579526" y="2208260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5761;p53">
              <a:extLst>
                <a:ext uri="{FF2B5EF4-FFF2-40B4-BE49-F238E27FC236}">
                  <a16:creationId xmlns:a16="http://schemas.microsoft.com/office/drawing/2014/main" id="{3B4A84D9-A333-41CD-AAC0-A95B0630129B}"/>
                </a:ext>
              </a:extLst>
            </p:cNvPr>
            <p:cNvSpPr/>
            <p:nvPr/>
          </p:nvSpPr>
          <p:spPr>
            <a:xfrm>
              <a:off x="1612180" y="2192619"/>
              <a:ext cx="394" cy="258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29" y="1"/>
                  </a:moveTo>
                  <a:lnTo>
                    <a:pt x="29" y="1"/>
                  </a:lnTo>
                  <a:cubicBezTo>
                    <a:pt x="18" y="8"/>
                    <a:pt x="8" y="15"/>
                    <a:pt x="1" y="18"/>
                  </a:cubicBezTo>
                  <a:lnTo>
                    <a:pt x="15" y="11"/>
                  </a:ln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5762;p53">
              <a:extLst>
                <a:ext uri="{FF2B5EF4-FFF2-40B4-BE49-F238E27FC236}">
                  <a16:creationId xmlns:a16="http://schemas.microsoft.com/office/drawing/2014/main" id="{EBE1755D-B543-4D43-AC79-E504966AAC53}"/>
                </a:ext>
              </a:extLst>
            </p:cNvPr>
            <p:cNvSpPr/>
            <p:nvPr/>
          </p:nvSpPr>
          <p:spPr>
            <a:xfrm>
              <a:off x="1575385" y="2210636"/>
              <a:ext cx="1724" cy="204"/>
            </a:xfrm>
            <a:custGeom>
              <a:avLst/>
              <a:gdLst/>
              <a:ahLst/>
              <a:cxnLst/>
              <a:rect l="l" t="t" r="r" b="b"/>
              <a:pathLst>
                <a:path w="127" h="15" extrusionOk="0">
                  <a:moveTo>
                    <a:pt x="1" y="1"/>
                  </a:moveTo>
                  <a:lnTo>
                    <a:pt x="92" y="11"/>
                  </a:lnTo>
                  <a:lnTo>
                    <a:pt x="127" y="15"/>
                  </a:lnTo>
                  <a:lnTo>
                    <a:pt x="127" y="15"/>
                  </a:ln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5763;p53">
              <a:extLst>
                <a:ext uri="{FF2B5EF4-FFF2-40B4-BE49-F238E27FC236}">
                  <a16:creationId xmlns:a16="http://schemas.microsoft.com/office/drawing/2014/main" id="{6DE8E194-1658-4AE9-9F40-B30E7C55F78B}"/>
                </a:ext>
              </a:extLst>
            </p:cNvPr>
            <p:cNvSpPr/>
            <p:nvPr/>
          </p:nvSpPr>
          <p:spPr>
            <a:xfrm>
              <a:off x="1438877" y="2046607"/>
              <a:ext cx="93508" cy="136291"/>
            </a:xfrm>
            <a:custGeom>
              <a:avLst/>
              <a:gdLst/>
              <a:ahLst/>
              <a:cxnLst/>
              <a:rect l="l" t="t" r="r" b="b"/>
              <a:pathLst>
                <a:path w="6887" h="10038" extrusionOk="0">
                  <a:moveTo>
                    <a:pt x="3333" y="0"/>
                  </a:moveTo>
                  <a:lnTo>
                    <a:pt x="3312" y="4"/>
                  </a:lnTo>
                  <a:lnTo>
                    <a:pt x="3295" y="7"/>
                  </a:lnTo>
                  <a:lnTo>
                    <a:pt x="3274" y="11"/>
                  </a:lnTo>
                  <a:lnTo>
                    <a:pt x="3232" y="18"/>
                  </a:lnTo>
                  <a:lnTo>
                    <a:pt x="3249" y="39"/>
                  </a:lnTo>
                  <a:lnTo>
                    <a:pt x="3263" y="56"/>
                  </a:lnTo>
                  <a:lnTo>
                    <a:pt x="3281" y="81"/>
                  </a:lnTo>
                  <a:lnTo>
                    <a:pt x="3295" y="98"/>
                  </a:lnTo>
                  <a:lnTo>
                    <a:pt x="3309" y="119"/>
                  </a:lnTo>
                  <a:lnTo>
                    <a:pt x="3319" y="133"/>
                  </a:lnTo>
                  <a:cubicBezTo>
                    <a:pt x="3326" y="147"/>
                    <a:pt x="3333" y="161"/>
                    <a:pt x="3340" y="175"/>
                  </a:cubicBezTo>
                  <a:cubicBezTo>
                    <a:pt x="3340" y="179"/>
                    <a:pt x="3344" y="182"/>
                    <a:pt x="3347" y="189"/>
                  </a:cubicBezTo>
                  <a:cubicBezTo>
                    <a:pt x="3347" y="193"/>
                    <a:pt x="3351" y="203"/>
                    <a:pt x="3354" y="210"/>
                  </a:cubicBezTo>
                  <a:cubicBezTo>
                    <a:pt x="3354" y="217"/>
                    <a:pt x="3358" y="217"/>
                    <a:pt x="3358" y="224"/>
                  </a:cubicBezTo>
                  <a:cubicBezTo>
                    <a:pt x="3358" y="231"/>
                    <a:pt x="3361" y="235"/>
                    <a:pt x="3361" y="242"/>
                  </a:cubicBezTo>
                  <a:lnTo>
                    <a:pt x="3361" y="259"/>
                  </a:lnTo>
                  <a:cubicBezTo>
                    <a:pt x="3361" y="263"/>
                    <a:pt x="3361" y="270"/>
                    <a:pt x="3361" y="273"/>
                  </a:cubicBezTo>
                  <a:cubicBezTo>
                    <a:pt x="3354" y="329"/>
                    <a:pt x="3323" y="378"/>
                    <a:pt x="3277" y="410"/>
                  </a:cubicBezTo>
                  <a:lnTo>
                    <a:pt x="3274" y="413"/>
                  </a:lnTo>
                  <a:cubicBezTo>
                    <a:pt x="3239" y="438"/>
                    <a:pt x="3218" y="469"/>
                    <a:pt x="3211" y="511"/>
                  </a:cubicBezTo>
                  <a:lnTo>
                    <a:pt x="3204" y="529"/>
                  </a:lnTo>
                  <a:cubicBezTo>
                    <a:pt x="3186" y="606"/>
                    <a:pt x="3162" y="721"/>
                    <a:pt x="2983" y="959"/>
                  </a:cubicBezTo>
                  <a:cubicBezTo>
                    <a:pt x="2966" y="980"/>
                    <a:pt x="2948" y="1005"/>
                    <a:pt x="2927" y="1026"/>
                  </a:cubicBezTo>
                  <a:cubicBezTo>
                    <a:pt x="2647" y="1348"/>
                    <a:pt x="2227" y="1464"/>
                    <a:pt x="1975" y="1537"/>
                  </a:cubicBezTo>
                  <a:cubicBezTo>
                    <a:pt x="1936" y="1544"/>
                    <a:pt x="1905" y="1555"/>
                    <a:pt x="1873" y="1565"/>
                  </a:cubicBezTo>
                  <a:cubicBezTo>
                    <a:pt x="1712" y="1614"/>
                    <a:pt x="1611" y="1887"/>
                    <a:pt x="1516" y="2153"/>
                  </a:cubicBezTo>
                  <a:cubicBezTo>
                    <a:pt x="1485" y="2237"/>
                    <a:pt x="1457" y="2321"/>
                    <a:pt x="1422" y="2398"/>
                  </a:cubicBezTo>
                  <a:cubicBezTo>
                    <a:pt x="1355" y="2559"/>
                    <a:pt x="1285" y="2636"/>
                    <a:pt x="1198" y="2647"/>
                  </a:cubicBezTo>
                  <a:lnTo>
                    <a:pt x="1180" y="2647"/>
                  </a:lnTo>
                  <a:cubicBezTo>
                    <a:pt x="1170" y="2647"/>
                    <a:pt x="1156" y="2647"/>
                    <a:pt x="1145" y="2643"/>
                  </a:cubicBezTo>
                  <a:cubicBezTo>
                    <a:pt x="1135" y="2640"/>
                    <a:pt x="1121" y="2636"/>
                    <a:pt x="1110" y="2629"/>
                  </a:cubicBezTo>
                  <a:cubicBezTo>
                    <a:pt x="1040" y="2598"/>
                    <a:pt x="981" y="2521"/>
                    <a:pt x="921" y="2437"/>
                  </a:cubicBezTo>
                  <a:cubicBezTo>
                    <a:pt x="890" y="2397"/>
                    <a:pt x="868" y="2384"/>
                    <a:pt x="839" y="2384"/>
                  </a:cubicBezTo>
                  <a:cubicBezTo>
                    <a:pt x="822" y="2384"/>
                    <a:pt x="802" y="2388"/>
                    <a:pt x="778" y="2395"/>
                  </a:cubicBezTo>
                  <a:cubicBezTo>
                    <a:pt x="751" y="2404"/>
                    <a:pt x="723" y="2408"/>
                    <a:pt x="696" y="2408"/>
                  </a:cubicBezTo>
                  <a:cubicBezTo>
                    <a:pt x="628" y="2408"/>
                    <a:pt x="561" y="2382"/>
                    <a:pt x="512" y="2335"/>
                  </a:cubicBezTo>
                  <a:cubicBezTo>
                    <a:pt x="470" y="2300"/>
                    <a:pt x="435" y="2258"/>
                    <a:pt x="407" y="2209"/>
                  </a:cubicBezTo>
                  <a:cubicBezTo>
                    <a:pt x="400" y="2195"/>
                    <a:pt x="393" y="2178"/>
                    <a:pt x="393" y="2157"/>
                  </a:cubicBezTo>
                  <a:cubicBezTo>
                    <a:pt x="396" y="2108"/>
                    <a:pt x="421" y="2062"/>
                    <a:pt x="456" y="2031"/>
                  </a:cubicBezTo>
                  <a:cubicBezTo>
                    <a:pt x="473" y="2010"/>
                    <a:pt x="487" y="1992"/>
                    <a:pt x="501" y="1971"/>
                  </a:cubicBezTo>
                  <a:cubicBezTo>
                    <a:pt x="505" y="1968"/>
                    <a:pt x="505" y="1961"/>
                    <a:pt x="508" y="1957"/>
                  </a:cubicBezTo>
                  <a:lnTo>
                    <a:pt x="508" y="1954"/>
                  </a:lnTo>
                  <a:cubicBezTo>
                    <a:pt x="508" y="1950"/>
                    <a:pt x="508" y="1947"/>
                    <a:pt x="508" y="1943"/>
                  </a:cubicBezTo>
                  <a:lnTo>
                    <a:pt x="508" y="1936"/>
                  </a:lnTo>
                  <a:cubicBezTo>
                    <a:pt x="505" y="1929"/>
                    <a:pt x="505" y="1926"/>
                    <a:pt x="505" y="1922"/>
                  </a:cubicBezTo>
                  <a:cubicBezTo>
                    <a:pt x="505" y="1919"/>
                    <a:pt x="505" y="1919"/>
                    <a:pt x="501" y="1915"/>
                  </a:cubicBezTo>
                  <a:cubicBezTo>
                    <a:pt x="498" y="1912"/>
                    <a:pt x="498" y="1905"/>
                    <a:pt x="498" y="1901"/>
                  </a:cubicBezTo>
                  <a:lnTo>
                    <a:pt x="491" y="1891"/>
                  </a:lnTo>
                  <a:lnTo>
                    <a:pt x="484" y="1873"/>
                  </a:lnTo>
                  <a:lnTo>
                    <a:pt x="477" y="1863"/>
                  </a:lnTo>
                  <a:lnTo>
                    <a:pt x="466" y="1845"/>
                  </a:lnTo>
                  <a:lnTo>
                    <a:pt x="456" y="1835"/>
                  </a:lnTo>
                  <a:lnTo>
                    <a:pt x="442" y="1814"/>
                  </a:lnTo>
                  <a:lnTo>
                    <a:pt x="431" y="1803"/>
                  </a:lnTo>
                  <a:lnTo>
                    <a:pt x="431" y="1800"/>
                  </a:lnTo>
                  <a:cubicBezTo>
                    <a:pt x="295" y="1852"/>
                    <a:pt x="144" y="2052"/>
                    <a:pt x="57" y="2230"/>
                  </a:cubicBezTo>
                  <a:cubicBezTo>
                    <a:pt x="0" y="2349"/>
                    <a:pt x="116" y="2591"/>
                    <a:pt x="190" y="2748"/>
                  </a:cubicBezTo>
                  <a:cubicBezTo>
                    <a:pt x="221" y="2811"/>
                    <a:pt x="246" y="2874"/>
                    <a:pt x="267" y="2941"/>
                  </a:cubicBezTo>
                  <a:cubicBezTo>
                    <a:pt x="281" y="2979"/>
                    <a:pt x="277" y="3021"/>
                    <a:pt x="253" y="3056"/>
                  </a:cubicBezTo>
                  <a:cubicBezTo>
                    <a:pt x="227" y="3085"/>
                    <a:pt x="191" y="3099"/>
                    <a:pt x="153" y="3099"/>
                  </a:cubicBezTo>
                  <a:cubicBezTo>
                    <a:pt x="149" y="3099"/>
                    <a:pt x="145" y="3099"/>
                    <a:pt x="141" y="3099"/>
                  </a:cubicBezTo>
                  <a:cubicBezTo>
                    <a:pt x="127" y="3099"/>
                    <a:pt x="116" y="3102"/>
                    <a:pt x="102" y="3102"/>
                  </a:cubicBezTo>
                  <a:cubicBezTo>
                    <a:pt x="102" y="3106"/>
                    <a:pt x="99" y="3109"/>
                    <a:pt x="99" y="3113"/>
                  </a:cubicBezTo>
                  <a:cubicBezTo>
                    <a:pt x="99" y="3169"/>
                    <a:pt x="333" y="3309"/>
                    <a:pt x="442" y="3375"/>
                  </a:cubicBezTo>
                  <a:cubicBezTo>
                    <a:pt x="529" y="3428"/>
                    <a:pt x="606" y="3477"/>
                    <a:pt x="669" y="3522"/>
                  </a:cubicBezTo>
                  <a:cubicBezTo>
                    <a:pt x="788" y="3610"/>
                    <a:pt x="893" y="3785"/>
                    <a:pt x="995" y="3953"/>
                  </a:cubicBezTo>
                  <a:cubicBezTo>
                    <a:pt x="1061" y="4068"/>
                    <a:pt x="1135" y="4180"/>
                    <a:pt x="1222" y="4282"/>
                  </a:cubicBezTo>
                  <a:cubicBezTo>
                    <a:pt x="1359" y="4425"/>
                    <a:pt x="1404" y="4558"/>
                    <a:pt x="1485" y="4779"/>
                  </a:cubicBezTo>
                  <a:cubicBezTo>
                    <a:pt x="1520" y="4873"/>
                    <a:pt x="1562" y="4992"/>
                    <a:pt x="1621" y="5139"/>
                  </a:cubicBezTo>
                  <a:cubicBezTo>
                    <a:pt x="1810" y="5598"/>
                    <a:pt x="2196" y="6396"/>
                    <a:pt x="2462" y="6736"/>
                  </a:cubicBezTo>
                  <a:cubicBezTo>
                    <a:pt x="2633" y="6953"/>
                    <a:pt x="2899" y="7342"/>
                    <a:pt x="2794" y="7513"/>
                  </a:cubicBezTo>
                  <a:cubicBezTo>
                    <a:pt x="2759" y="7573"/>
                    <a:pt x="2805" y="7800"/>
                    <a:pt x="2980" y="7923"/>
                  </a:cubicBezTo>
                  <a:cubicBezTo>
                    <a:pt x="3043" y="7968"/>
                    <a:pt x="3106" y="8017"/>
                    <a:pt x="3165" y="8070"/>
                  </a:cubicBezTo>
                  <a:cubicBezTo>
                    <a:pt x="3365" y="8252"/>
                    <a:pt x="3589" y="8406"/>
                    <a:pt x="3834" y="8525"/>
                  </a:cubicBezTo>
                  <a:cubicBezTo>
                    <a:pt x="4793" y="9004"/>
                    <a:pt x="5332" y="9341"/>
                    <a:pt x="5437" y="9523"/>
                  </a:cubicBezTo>
                  <a:cubicBezTo>
                    <a:pt x="5549" y="9708"/>
                    <a:pt x="5896" y="9901"/>
                    <a:pt x="6029" y="9971"/>
                  </a:cubicBezTo>
                  <a:lnTo>
                    <a:pt x="6067" y="9995"/>
                  </a:lnTo>
                  <a:cubicBezTo>
                    <a:pt x="6085" y="10006"/>
                    <a:pt x="6099" y="10020"/>
                    <a:pt x="6109" y="10037"/>
                  </a:cubicBezTo>
                  <a:lnTo>
                    <a:pt x="6123" y="10027"/>
                  </a:lnTo>
                  <a:lnTo>
                    <a:pt x="6134" y="10023"/>
                  </a:lnTo>
                  <a:cubicBezTo>
                    <a:pt x="6141" y="10016"/>
                    <a:pt x="6151" y="10013"/>
                    <a:pt x="6158" y="10009"/>
                  </a:cubicBezTo>
                  <a:cubicBezTo>
                    <a:pt x="6214" y="9971"/>
                    <a:pt x="6253" y="9915"/>
                    <a:pt x="6270" y="9848"/>
                  </a:cubicBezTo>
                  <a:cubicBezTo>
                    <a:pt x="6288" y="9810"/>
                    <a:pt x="6299" y="9768"/>
                    <a:pt x="6309" y="9729"/>
                  </a:cubicBezTo>
                  <a:cubicBezTo>
                    <a:pt x="6320" y="9684"/>
                    <a:pt x="6334" y="9638"/>
                    <a:pt x="6355" y="9596"/>
                  </a:cubicBezTo>
                  <a:lnTo>
                    <a:pt x="6365" y="9565"/>
                  </a:lnTo>
                  <a:lnTo>
                    <a:pt x="6365" y="9561"/>
                  </a:lnTo>
                  <a:cubicBezTo>
                    <a:pt x="6365" y="9551"/>
                    <a:pt x="6365" y="9544"/>
                    <a:pt x="6362" y="9533"/>
                  </a:cubicBezTo>
                  <a:lnTo>
                    <a:pt x="6362" y="9530"/>
                  </a:lnTo>
                  <a:lnTo>
                    <a:pt x="6362" y="9502"/>
                  </a:lnTo>
                  <a:lnTo>
                    <a:pt x="6362" y="9498"/>
                  </a:lnTo>
                  <a:lnTo>
                    <a:pt x="6362" y="9467"/>
                  </a:lnTo>
                  <a:lnTo>
                    <a:pt x="6362" y="9460"/>
                  </a:lnTo>
                  <a:cubicBezTo>
                    <a:pt x="6362" y="9449"/>
                    <a:pt x="6365" y="9439"/>
                    <a:pt x="6365" y="9428"/>
                  </a:cubicBezTo>
                  <a:lnTo>
                    <a:pt x="6365" y="9425"/>
                  </a:lnTo>
                  <a:cubicBezTo>
                    <a:pt x="6369" y="9414"/>
                    <a:pt x="6372" y="9404"/>
                    <a:pt x="6376" y="9393"/>
                  </a:cubicBezTo>
                  <a:lnTo>
                    <a:pt x="6376" y="9390"/>
                  </a:lnTo>
                  <a:cubicBezTo>
                    <a:pt x="6379" y="9383"/>
                    <a:pt x="6383" y="9372"/>
                    <a:pt x="6390" y="9362"/>
                  </a:cubicBezTo>
                  <a:lnTo>
                    <a:pt x="6390" y="9358"/>
                  </a:lnTo>
                  <a:cubicBezTo>
                    <a:pt x="6397" y="9348"/>
                    <a:pt x="6404" y="9341"/>
                    <a:pt x="6411" y="9334"/>
                  </a:cubicBezTo>
                  <a:lnTo>
                    <a:pt x="6414" y="9327"/>
                  </a:lnTo>
                  <a:cubicBezTo>
                    <a:pt x="6425" y="9320"/>
                    <a:pt x="6435" y="9313"/>
                    <a:pt x="6446" y="9306"/>
                  </a:cubicBezTo>
                  <a:cubicBezTo>
                    <a:pt x="6540" y="9253"/>
                    <a:pt x="6701" y="9015"/>
                    <a:pt x="6701" y="8927"/>
                  </a:cubicBezTo>
                  <a:cubicBezTo>
                    <a:pt x="6701" y="8913"/>
                    <a:pt x="6677" y="8896"/>
                    <a:pt x="6638" y="8871"/>
                  </a:cubicBezTo>
                  <a:cubicBezTo>
                    <a:pt x="6582" y="8836"/>
                    <a:pt x="6491" y="8784"/>
                    <a:pt x="6491" y="8668"/>
                  </a:cubicBezTo>
                  <a:cubicBezTo>
                    <a:pt x="6491" y="8591"/>
                    <a:pt x="6537" y="8504"/>
                    <a:pt x="6579" y="8420"/>
                  </a:cubicBezTo>
                  <a:cubicBezTo>
                    <a:pt x="6607" y="8371"/>
                    <a:pt x="6656" y="8273"/>
                    <a:pt x="6645" y="8248"/>
                  </a:cubicBezTo>
                  <a:cubicBezTo>
                    <a:pt x="6551" y="8171"/>
                    <a:pt x="6621" y="8042"/>
                    <a:pt x="6680" y="7930"/>
                  </a:cubicBezTo>
                  <a:cubicBezTo>
                    <a:pt x="6712" y="7870"/>
                    <a:pt x="6757" y="7790"/>
                    <a:pt x="6750" y="7755"/>
                  </a:cubicBezTo>
                  <a:cubicBezTo>
                    <a:pt x="6750" y="7734"/>
                    <a:pt x="6747" y="7706"/>
                    <a:pt x="6740" y="7667"/>
                  </a:cubicBezTo>
                  <a:cubicBezTo>
                    <a:pt x="6666" y="7156"/>
                    <a:pt x="6663" y="6981"/>
                    <a:pt x="6722" y="6925"/>
                  </a:cubicBezTo>
                  <a:cubicBezTo>
                    <a:pt x="6740" y="6907"/>
                    <a:pt x="6757" y="6893"/>
                    <a:pt x="6778" y="6879"/>
                  </a:cubicBezTo>
                  <a:cubicBezTo>
                    <a:pt x="6848" y="6823"/>
                    <a:pt x="6887" y="6792"/>
                    <a:pt x="6852" y="6704"/>
                  </a:cubicBezTo>
                  <a:cubicBezTo>
                    <a:pt x="6831" y="6641"/>
                    <a:pt x="6764" y="6519"/>
                    <a:pt x="6698" y="6389"/>
                  </a:cubicBezTo>
                  <a:lnTo>
                    <a:pt x="6670" y="6333"/>
                  </a:lnTo>
                  <a:lnTo>
                    <a:pt x="6638" y="6277"/>
                  </a:lnTo>
                  <a:lnTo>
                    <a:pt x="6635" y="6270"/>
                  </a:lnTo>
                  <a:lnTo>
                    <a:pt x="6610" y="6221"/>
                  </a:lnTo>
                  <a:lnTo>
                    <a:pt x="6603" y="6204"/>
                  </a:lnTo>
                  <a:lnTo>
                    <a:pt x="6582" y="6165"/>
                  </a:lnTo>
                  <a:lnTo>
                    <a:pt x="6572" y="6144"/>
                  </a:lnTo>
                  <a:lnTo>
                    <a:pt x="6554" y="6109"/>
                  </a:lnTo>
                  <a:lnTo>
                    <a:pt x="6544" y="6088"/>
                  </a:lnTo>
                  <a:lnTo>
                    <a:pt x="6530" y="6057"/>
                  </a:lnTo>
                  <a:lnTo>
                    <a:pt x="6519" y="6032"/>
                  </a:lnTo>
                  <a:lnTo>
                    <a:pt x="6505" y="6004"/>
                  </a:lnTo>
                  <a:lnTo>
                    <a:pt x="6495" y="5983"/>
                  </a:lnTo>
                  <a:lnTo>
                    <a:pt x="6491" y="5973"/>
                  </a:lnTo>
                  <a:cubicBezTo>
                    <a:pt x="6435" y="5967"/>
                    <a:pt x="6379" y="5964"/>
                    <a:pt x="6324" y="5964"/>
                  </a:cubicBezTo>
                  <a:cubicBezTo>
                    <a:pt x="6208" y="5964"/>
                    <a:pt x="6102" y="5977"/>
                    <a:pt x="6032" y="6001"/>
                  </a:cubicBezTo>
                  <a:cubicBezTo>
                    <a:pt x="6017" y="6007"/>
                    <a:pt x="6000" y="6010"/>
                    <a:pt x="5984" y="6010"/>
                  </a:cubicBezTo>
                  <a:cubicBezTo>
                    <a:pt x="5958" y="6010"/>
                    <a:pt x="5932" y="6002"/>
                    <a:pt x="5910" y="5987"/>
                  </a:cubicBezTo>
                  <a:cubicBezTo>
                    <a:pt x="5805" y="5910"/>
                    <a:pt x="5801" y="5661"/>
                    <a:pt x="5812" y="5346"/>
                  </a:cubicBezTo>
                  <a:cubicBezTo>
                    <a:pt x="5812" y="5301"/>
                    <a:pt x="5815" y="5259"/>
                    <a:pt x="5815" y="5227"/>
                  </a:cubicBezTo>
                  <a:cubicBezTo>
                    <a:pt x="5815" y="5210"/>
                    <a:pt x="5815" y="5196"/>
                    <a:pt x="5808" y="5178"/>
                  </a:cubicBezTo>
                  <a:cubicBezTo>
                    <a:pt x="5759" y="5206"/>
                    <a:pt x="5721" y="5248"/>
                    <a:pt x="5696" y="5301"/>
                  </a:cubicBezTo>
                  <a:cubicBezTo>
                    <a:pt x="5648" y="5413"/>
                    <a:pt x="5534" y="5436"/>
                    <a:pt x="5398" y="5436"/>
                  </a:cubicBezTo>
                  <a:cubicBezTo>
                    <a:pt x="5348" y="5436"/>
                    <a:pt x="5295" y="5433"/>
                    <a:pt x="5241" y="5430"/>
                  </a:cubicBezTo>
                  <a:cubicBezTo>
                    <a:pt x="5178" y="5427"/>
                    <a:pt x="5119" y="5423"/>
                    <a:pt x="5056" y="5423"/>
                  </a:cubicBezTo>
                  <a:cubicBezTo>
                    <a:pt x="4860" y="5423"/>
                    <a:pt x="4825" y="5273"/>
                    <a:pt x="4804" y="5185"/>
                  </a:cubicBezTo>
                  <a:cubicBezTo>
                    <a:pt x="4800" y="5161"/>
                    <a:pt x="4790" y="5136"/>
                    <a:pt x="4779" y="5115"/>
                  </a:cubicBezTo>
                  <a:lnTo>
                    <a:pt x="4772" y="5115"/>
                  </a:lnTo>
                  <a:cubicBezTo>
                    <a:pt x="4756" y="5116"/>
                    <a:pt x="4740" y="5117"/>
                    <a:pt x="4724" y="5117"/>
                  </a:cubicBezTo>
                  <a:cubicBezTo>
                    <a:pt x="4626" y="5117"/>
                    <a:pt x="4543" y="5089"/>
                    <a:pt x="4489" y="5038"/>
                  </a:cubicBezTo>
                  <a:cubicBezTo>
                    <a:pt x="4436" y="4982"/>
                    <a:pt x="4415" y="4905"/>
                    <a:pt x="4426" y="4831"/>
                  </a:cubicBezTo>
                  <a:cubicBezTo>
                    <a:pt x="4436" y="4733"/>
                    <a:pt x="4370" y="4639"/>
                    <a:pt x="4289" y="4527"/>
                  </a:cubicBezTo>
                  <a:cubicBezTo>
                    <a:pt x="4261" y="4488"/>
                    <a:pt x="4237" y="4450"/>
                    <a:pt x="4209" y="4404"/>
                  </a:cubicBezTo>
                  <a:lnTo>
                    <a:pt x="4180" y="4362"/>
                  </a:lnTo>
                  <a:cubicBezTo>
                    <a:pt x="4065" y="4184"/>
                    <a:pt x="3946" y="3998"/>
                    <a:pt x="4068" y="3858"/>
                  </a:cubicBezTo>
                  <a:cubicBezTo>
                    <a:pt x="4089" y="3834"/>
                    <a:pt x="4089" y="3816"/>
                    <a:pt x="4079" y="3764"/>
                  </a:cubicBezTo>
                  <a:cubicBezTo>
                    <a:pt x="4051" y="3669"/>
                    <a:pt x="4079" y="3568"/>
                    <a:pt x="4152" y="3501"/>
                  </a:cubicBezTo>
                  <a:cubicBezTo>
                    <a:pt x="4202" y="3456"/>
                    <a:pt x="4258" y="3417"/>
                    <a:pt x="4317" y="3386"/>
                  </a:cubicBezTo>
                  <a:cubicBezTo>
                    <a:pt x="4391" y="3351"/>
                    <a:pt x="4394" y="3347"/>
                    <a:pt x="4377" y="3274"/>
                  </a:cubicBezTo>
                  <a:cubicBezTo>
                    <a:pt x="4345" y="3141"/>
                    <a:pt x="4408" y="3035"/>
                    <a:pt x="4464" y="2944"/>
                  </a:cubicBezTo>
                  <a:cubicBezTo>
                    <a:pt x="4510" y="2885"/>
                    <a:pt x="4541" y="2811"/>
                    <a:pt x="4552" y="2734"/>
                  </a:cubicBezTo>
                  <a:cubicBezTo>
                    <a:pt x="4566" y="2566"/>
                    <a:pt x="4688" y="2524"/>
                    <a:pt x="4811" y="2486"/>
                  </a:cubicBezTo>
                  <a:cubicBezTo>
                    <a:pt x="4870" y="2468"/>
                    <a:pt x="4926" y="2444"/>
                    <a:pt x="4982" y="2416"/>
                  </a:cubicBezTo>
                  <a:cubicBezTo>
                    <a:pt x="5010" y="2402"/>
                    <a:pt x="5038" y="2384"/>
                    <a:pt x="5063" y="2363"/>
                  </a:cubicBezTo>
                  <a:cubicBezTo>
                    <a:pt x="5147" y="2300"/>
                    <a:pt x="5248" y="2255"/>
                    <a:pt x="5353" y="2237"/>
                  </a:cubicBezTo>
                  <a:cubicBezTo>
                    <a:pt x="5381" y="2234"/>
                    <a:pt x="5413" y="2227"/>
                    <a:pt x="5444" y="2223"/>
                  </a:cubicBezTo>
                  <a:cubicBezTo>
                    <a:pt x="5549" y="2206"/>
                    <a:pt x="5644" y="2192"/>
                    <a:pt x="5724" y="2122"/>
                  </a:cubicBezTo>
                  <a:cubicBezTo>
                    <a:pt x="5735" y="2115"/>
                    <a:pt x="5742" y="2108"/>
                    <a:pt x="5752" y="2101"/>
                  </a:cubicBezTo>
                  <a:lnTo>
                    <a:pt x="5763" y="2094"/>
                  </a:lnTo>
                  <a:lnTo>
                    <a:pt x="5784" y="2083"/>
                  </a:lnTo>
                  <a:lnTo>
                    <a:pt x="5794" y="2076"/>
                  </a:lnTo>
                  <a:lnTo>
                    <a:pt x="5812" y="2066"/>
                  </a:lnTo>
                  <a:lnTo>
                    <a:pt x="5822" y="2062"/>
                  </a:lnTo>
                  <a:lnTo>
                    <a:pt x="5843" y="2055"/>
                  </a:lnTo>
                  <a:lnTo>
                    <a:pt x="5850" y="2052"/>
                  </a:lnTo>
                  <a:lnTo>
                    <a:pt x="5868" y="2045"/>
                  </a:lnTo>
                  <a:lnTo>
                    <a:pt x="5878" y="2045"/>
                  </a:lnTo>
                  <a:lnTo>
                    <a:pt x="5892" y="2041"/>
                  </a:lnTo>
                  <a:lnTo>
                    <a:pt x="5906" y="2041"/>
                  </a:lnTo>
                  <a:cubicBezTo>
                    <a:pt x="5920" y="2041"/>
                    <a:pt x="5938" y="2038"/>
                    <a:pt x="5952" y="2038"/>
                  </a:cubicBezTo>
                  <a:cubicBezTo>
                    <a:pt x="5938" y="2031"/>
                    <a:pt x="5927" y="2024"/>
                    <a:pt x="5913" y="2013"/>
                  </a:cubicBezTo>
                  <a:lnTo>
                    <a:pt x="5910" y="2013"/>
                  </a:lnTo>
                  <a:cubicBezTo>
                    <a:pt x="5899" y="2003"/>
                    <a:pt x="5889" y="1996"/>
                    <a:pt x="5882" y="1989"/>
                  </a:cubicBezTo>
                  <a:lnTo>
                    <a:pt x="5875" y="1985"/>
                  </a:lnTo>
                  <a:cubicBezTo>
                    <a:pt x="5864" y="1975"/>
                    <a:pt x="5857" y="1968"/>
                    <a:pt x="5847" y="1957"/>
                  </a:cubicBezTo>
                  <a:lnTo>
                    <a:pt x="5843" y="1950"/>
                  </a:lnTo>
                  <a:cubicBezTo>
                    <a:pt x="5836" y="1940"/>
                    <a:pt x="5829" y="1929"/>
                    <a:pt x="5822" y="1919"/>
                  </a:cubicBezTo>
                  <a:cubicBezTo>
                    <a:pt x="5766" y="1803"/>
                    <a:pt x="5882" y="1674"/>
                    <a:pt x="5994" y="1544"/>
                  </a:cubicBezTo>
                  <a:cubicBezTo>
                    <a:pt x="6036" y="1499"/>
                    <a:pt x="6074" y="1453"/>
                    <a:pt x="6109" y="1401"/>
                  </a:cubicBezTo>
                  <a:lnTo>
                    <a:pt x="6109" y="1394"/>
                  </a:lnTo>
                  <a:cubicBezTo>
                    <a:pt x="6102" y="1366"/>
                    <a:pt x="6046" y="1292"/>
                    <a:pt x="5745" y="1173"/>
                  </a:cubicBezTo>
                  <a:cubicBezTo>
                    <a:pt x="5735" y="1172"/>
                    <a:pt x="5724" y="1172"/>
                    <a:pt x="5713" y="1172"/>
                  </a:cubicBezTo>
                  <a:cubicBezTo>
                    <a:pt x="5679" y="1172"/>
                    <a:pt x="5645" y="1176"/>
                    <a:pt x="5616" y="1187"/>
                  </a:cubicBezTo>
                  <a:cubicBezTo>
                    <a:pt x="5569" y="1199"/>
                    <a:pt x="5518" y="1213"/>
                    <a:pt x="5470" y="1213"/>
                  </a:cubicBezTo>
                  <a:cubicBezTo>
                    <a:pt x="5435" y="1213"/>
                    <a:pt x="5401" y="1206"/>
                    <a:pt x="5371" y="1187"/>
                  </a:cubicBezTo>
                  <a:cubicBezTo>
                    <a:pt x="5348" y="1175"/>
                    <a:pt x="5322" y="1169"/>
                    <a:pt x="5296" y="1169"/>
                  </a:cubicBezTo>
                  <a:cubicBezTo>
                    <a:pt x="5291" y="1169"/>
                    <a:pt x="5285" y="1169"/>
                    <a:pt x="5280" y="1170"/>
                  </a:cubicBezTo>
                  <a:cubicBezTo>
                    <a:pt x="5220" y="1173"/>
                    <a:pt x="5168" y="1191"/>
                    <a:pt x="5119" y="1222"/>
                  </a:cubicBezTo>
                  <a:cubicBezTo>
                    <a:pt x="5070" y="1259"/>
                    <a:pt x="4922" y="1284"/>
                    <a:pt x="4774" y="1284"/>
                  </a:cubicBezTo>
                  <a:cubicBezTo>
                    <a:pt x="4655" y="1284"/>
                    <a:pt x="4536" y="1268"/>
                    <a:pt x="4468" y="1229"/>
                  </a:cubicBezTo>
                  <a:cubicBezTo>
                    <a:pt x="4412" y="1205"/>
                    <a:pt x="4380" y="1145"/>
                    <a:pt x="4387" y="1086"/>
                  </a:cubicBezTo>
                  <a:cubicBezTo>
                    <a:pt x="4394" y="1030"/>
                    <a:pt x="4356" y="995"/>
                    <a:pt x="4289" y="938"/>
                  </a:cubicBezTo>
                  <a:cubicBezTo>
                    <a:pt x="4226" y="882"/>
                    <a:pt x="4163" y="830"/>
                    <a:pt x="4177" y="739"/>
                  </a:cubicBezTo>
                  <a:cubicBezTo>
                    <a:pt x="4177" y="690"/>
                    <a:pt x="4159" y="644"/>
                    <a:pt x="4124" y="609"/>
                  </a:cubicBezTo>
                  <a:cubicBezTo>
                    <a:pt x="4068" y="536"/>
                    <a:pt x="3988" y="487"/>
                    <a:pt x="3893" y="473"/>
                  </a:cubicBezTo>
                  <a:cubicBezTo>
                    <a:pt x="3732" y="459"/>
                    <a:pt x="3683" y="312"/>
                    <a:pt x="3641" y="189"/>
                  </a:cubicBezTo>
                  <a:cubicBezTo>
                    <a:pt x="3617" y="116"/>
                    <a:pt x="3589" y="35"/>
                    <a:pt x="3543" y="7"/>
                  </a:cubicBezTo>
                  <a:lnTo>
                    <a:pt x="3536" y="4"/>
                  </a:lnTo>
                  <a:lnTo>
                    <a:pt x="3494" y="4"/>
                  </a:lnTo>
                  <a:cubicBezTo>
                    <a:pt x="3477" y="4"/>
                    <a:pt x="3463" y="0"/>
                    <a:pt x="34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5764;p53">
              <a:extLst>
                <a:ext uri="{FF2B5EF4-FFF2-40B4-BE49-F238E27FC236}">
                  <a16:creationId xmlns:a16="http://schemas.microsoft.com/office/drawing/2014/main" id="{1B1D4CF4-D816-4801-8B59-CD1EF0BEA2A4}"/>
                </a:ext>
              </a:extLst>
            </p:cNvPr>
            <p:cNvSpPr/>
            <p:nvPr/>
          </p:nvSpPr>
          <p:spPr>
            <a:xfrm>
              <a:off x="1518685" y="2074223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5765;p53">
              <a:extLst>
                <a:ext uri="{FF2B5EF4-FFF2-40B4-BE49-F238E27FC236}">
                  <a16:creationId xmlns:a16="http://schemas.microsoft.com/office/drawing/2014/main" id="{E2EC46AC-8140-4499-AAC4-D6DA84EF582D}"/>
                </a:ext>
              </a:extLst>
            </p:cNvPr>
            <p:cNvSpPr/>
            <p:nvPr/>
          </p:nvSpPr>
          <p:spPr>
            <a:xfrm>
              <a:off x="1517545" y="2074549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0" y="1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5766;p53">
              <a:extLst>
                <a:ext uri="{FF2B5EF4-FFF2-40B4-BE49-F238E27FC236}">
                  <a16:creationId xmlns:a16="http://schemas.microsoft.com/office/drawing/2014/main" id="{F7DAB370-790D-4EB1-8CDD-EC3A60E0D0DF}"/>
                </a:ext>
              </a:extLst>
            </p:cNvPr>
            <p:cNvSpPr/>
            <p:nvPr/>
          </p:nvSpPr>
          <p:spPr>
            <a:xfrm>
              <a:off x="1518305" y="2074318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0" y="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5767;p53">
              <a:extLst>
                <a:ext uri="{FF2B5EF4-FFF2-40B4-BE49-F238E27FC236}">
                  <a16:creationId xmlns:a16="http://schemas.microsoft.com/office/drawing/2014/main" id="{7873DF09-F63F-499C-920F-53F5B42D47DC}"/>
                </a:ext>
              </a:extLst>
            </p:cNvPr>
            <p:cNvSpPr/>
            <p:nvPr/>
          </p:nvSpPr>
          <p:spPr>
            <a:xfrm>
              <a:off x="1517110" y="207479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5768;p53">
              <a:extLst>
                <a:ext uri="{FF2B5EF4-FFF2-40B4-BE49-F238E27FC236}">
                  <a16:creationId xmlns:a16="http://schemas.microsoft.com/office/drawing/2014/main" id="{B0C31D97-E09D-4D1E-942E-752F033A3967}"/>
                </a:ext>
              </a:extLst>
            </p:cNvPr>
            <p:cNvSpPr/>
            <p:nvPr/>
          </p:nvSpPr>
          <p:spPr>
            <a:xfrm>
              <a:off x="1516594" y="2075024"/>
              <a:ext cx="434" cy="353"/>
            </a:xfrm>
            <a:custGeom>
              <a:avLst/>
              <a:gdLst/>
              <a:ahLst/>
              <a:cxnLst/>
              <a:rect l="l" t="t" r="r" b="b"/>
              <a:pathLst>
                <a:path w="32" h="26" extrusionOk="0">
                  <a:moveTo>
                    <a:pt x="0" y="25"/>
                  </a:moveTo>
                  <a:cubicBezTo>
                    <a:pt x="11" y="15"/>
                    <a:pt x="21" y="8"/>
                    <a:pt x="32" y="1"/>
                  </a:cubicBezTo>
                  <a:cubicBezTo>
                    <a:pt x="21" y="8"/>
                    <a:pt x="11" y="15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5769;p53">
              <a:extLst>
                <a:ext uri="{FF2B5EF4-FFF2-40B4-BE49-F238E27FC236}">
                  <a16:creationId xmlns:a16="http://schemas.microsoft.com/office/drawing/2014/main" id="{16C001A2-3709-4C52-A08B-9E1B4C3E320E}"/>
                </a:ext>
              </a:extLst>
            </p:cNvPr>
            <p:cNvSpPr/>
            <p:nvPr/>
          </p:nvSpPr>
          <p:spPr>
            <a:xfrm>
              <a:off x="1519065" y="207422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5770;p53">
              <a:extLst>
                <a:ext uri="{FF2B5EF4-FFF2-40B4-BE49-F238E27FC236}">
                  <a16:creationId xmlns:a16="http://schemas.microsoft.com/office/drawing/2014/main" id="{D711A377-C3C3-4295-B038-3A4FA1A5634D}"/>
                </a:ext>
              </a:extLst>
            </p:cNvPr>
            <p:cNvSpPr/>
            <p:nvPr/>
          </p:nvSpPr>
          <p:spPr>
            <a:xfrm>
              <a:off x="1504184" y="2079356"/>
              <a:ext cx="2349" cy="964"/>
            </a:xfrm>
            <a:custGeom>
              <a:avLst/>
              <a:gdLst/>
              <a:ahLst/>
              <a:cxnLst/>
              <a:rect l="l" t="t" r="r" b="b"/>
              <a:pathLst>
                <a:path w="173" h="71" extrusionOk="0">
                  <a:moveTo>
                    <a:pt x="1" y="70"/>
                  </a:moveTo>
                  <a:cubicBezTo>
                    <a:pt x="60" y="49"/>
                    <a:pt x="120" y="28"/>
                    <a:pt x="172" y="0"/>
                  </a:cubicBezTo>
                  <a:cubicBezTo>
                    <a:pt x="120" y="28"/>
                    <a:pt x="60" y="49"/>
                    <a:pt x="1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5771;p53">
              <a:extLst>
                <a:ext uri="{FF2B5EF4-FFF2-40B4-BE49-F238E27FC236}">
                  <a16:creationId xmlns:a16="http://schemas.microsoft.com/office/drawing/2014/main" id="{442558D4-3776-4D75-8670-7B9CC70982B8}"/>
                </a:ext>
              </a:extLst>
            </p:cNvPr>
            <p:cNvSpPr/>
            <p:nvPr/>
          </p:nvSpPr>
          <p:spPr>
            <a:xfrm>
              <a:off x="1517925" y="2074413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7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5772;p53">
              <a:extLst>
                <a:ext uri="{FF2B5EF4-FFF2-40B4-BE49-F238E27FC236}">
                  <a16:creationId xmlns:a16="http://schemas.microsoft.com/office/drawing/2014/main" id="{213A27A0-F4CA-48CE-BE54-67A8DEC6A176}"/>
                </a:ext>
              </a:extLst>
            </p:cNvPr>
            <p:cNvSpPr/>
            <p:nvPr/>
          </p:nvSpPr>
          <p:spPr>
            <a:xfrm>
              <a:off x="1522052" y="218235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5773;p53">
              <a:extLst>
                <a:ext uri="{FF2B5EF4-FFF2-40B4-BE49-F238E27FC236}">
                  <a16:creationId xmlns:a16="http://schemas.microsoft.com/office/drawing/2014/main" id="{9F7755D7-D58D-4009-9EDC-5A0D61001761}"/>
                </a:ext>
              </a:extLst>
            </p:cNvPr>
            <p:cNvSpPr/>
            <p:nvPr/>
          </p:nvSpPr>
          <p:spPr>
            <a:xfrm>
              <a:off x="1518305" y="2072988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28"/>
                  </a:moveTo>
                  <a:cubicBezTo>
                    <a:pt x="18" y="21"/>
                    <a:pt x="11" y="11"/>
                    <a:pt x="0" y="0"/>
                  </a:cubicBezTo>
                  <a:cubicBezTo>
                    <a:pt x="11" y="11"/>
                    <a:pt x="18" y="21"/>
                    <a:pt x="28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5774;p53">
              <a:extLst>
                <a:ext uri="{FF2B5EF4-FFF2-40B4-BE49-F238E27FC236}">
                  <a16:creationId xmlns:a16="http://schemas.microsoft.com/office/drawing/2014/main" id="{1A9372CC-CFDF-4D32-BA02-3F272E2F7ED3}"/>
                </a:ext>
              </a:extLst>
            </p:cNvPr>
            <p:cNvSpPr/>
            <p:nvPr/>
          </p:nvSpPr>
          <p:spPr>
            <a:xfrm>
              <a:off x="1485176" y="2046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5775;p53">
              <a:extLst>
                <a:ext uri="{FF2B5EF4-FFF2-40B4-BE49-F238E27FC236}">
                  <a16:creationId xmlns:a16="http://schemas.microsoft.com/office/drawing/2014/main" id="{1AC4F949-37A0-4782-870F-4EAC6FFCE874}"/>
                </a:ext>
              </a:extLst>
            </p:cNvPr>
            <p:cNvSpPr/>
            <p:nvPr/>
          </p:nvSpPr>
          <p:spPr>
            <a:xfrm>
              <a:off x="1485692" y="2046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5776;p53">
              <a:extLst>
                <a:ext uri="{FF2B5EF4-FFF2-40B4-BE49-F238E27FC236}">
                  <a16:creationId xmlns:a16="http://schemas.microsoft.com/office/drawing/2014/main" id="{2CE170F3-36B9-4482-863E-CFC011851714}"/>
                </a:ext>
              </a:extLst>
            </p:cNvPr>
            <p:cNvSpPr/>
            <p:nvPr/>
          </p:nvSpPr>
          <p:spPr>
            <a:xfrm>
              <a:off x="1486411" y="204626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5777;p53">
              <a:extLst>
                <a:ext uri="{FF2B5EF4-FFF2-40B4-BE49-F238E27FC236}">
                  <a16:creationId xmlns:a16="http://schemas.microsoft.com/office/drawing/2014/main" id="{C912CFC4-1A20-4FCF-AC2D-BCE41CE3FBA8}"/>
                </a:ext>
              </a:extLst>
            </p:cNvPr>
            <p:cNvSpPr/>
            <p:nvPr/>
          </p:nvSpPr>
          <p:spPr>
            <a:xfrm>
              <a:off x="1486982" y="204645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5778;p53">
              <a:extLst>
                <a:ext uri="{FF2B5EF4-FFF2-40B4-BE49-F238E27FC236}">
                  <a16:creationId xmlns:a16="http://schemas.microsoft.com/office/drawing/2014/main" id="{AA015AE6-5258-4DA2-B3AB-3E182875EE20}"/>
                </a:ext>
              </a:extLst>
            </p:cNvPr>
            <p:cNvSpPr/>
            <p:nvPr/>
          </p:nvSpPr>
          <p:spPr>
            <a:xfrm>
              <a:off x="1486506" y="204632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5779;p53">
              <a:extLst>
                <a:ext uri="{FF2B5EF4-FFF2-40B4-BE49-F238E27FC236}">
                  <a16:creationId xmlns:a16="http://schemas.microsoft.com/office/drawing/2014/main" id="{91FED719-C1C2-451D-BDA5-ED680DF60101}"/>
                </a:ext>
              </a:extLst>
            </p:cNvPr>
            <p:cNvSpPr/>
            <p:nvPr/>
          </p:nvSpPr>
          <p:spPr>
            <a:xfrm>
              <a:off x="1486792" y="204641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5780;p53">
              <a:extLst>
                <a:ext uri="{FF2B5EF4-FFF2-40B4-BE49-F238E27FC236}">
                  <a16:creationId xmlns:a16="http://schemas.microsoft.com/office/drawing/2014/main" id="{CD099E0D-763D-4988-B7E9-D71A9DFF8614}"/>
                </a:ext>
              </a:extLst>
            </p:cNvPr>
            <p:cNvSpPr/>
            <p:nvPr/>
          </p:nvSpPr>
          <p:spPr>
            <a:xfrm>
              <a:off x="1486887" y="204645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5781;p53">
              <a:extLst>
                <a:ext uri="{FF2B5EF4-FFF2-40B4-BE49-F238E27FC236}">
                  <a16:creationId xmlns:a16="http://schemas.microsoft.com/office/drawing/2014/main" id="{855036D2-10B2-4A0D-8E25-41E6D17ED98F}"/>
                </a:ext>
              </a:extLst>
            </p:cNvPr>
            <p:cNvSpPr/>
            <p:nvPr/>
          </p:nvSpPr>
          <p:spPr>
            <a:xfrm>
              <a:off x="1517965" y="2072513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32"/>
                  </a:moveTo>
                  <a:cubicBezTo>
                    <a:pt x="15" y="21"/>
                    <a:pt x="8" y="11"/>
                    <a:pt x="1" y="0"/>
                  </a:cubicBezTo>
                  <a:cubicBezTo>
                    <a:pt x="8" y="11"/>
                    <a:pt x="15" y="21"/>
                    <a:pt x="22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5782;p53">
              <a:extLst>
                <a:ext uri="{FF2B5EF4-FFF2-40B4-BE49-F238E27FC236}">
                  <a16:creationId xmlns:a16="http://schemas.microsoft.com/office/drawing/2014/main" id="{6B3EC3E6-283E-4E91-B6BF-355D520C0A05}"/>
                </a:ext>
              </a:extLst>
            </p:cNvPr>
            <p:cNvSpPr/>
            <p:nvPr/>
          </p:nvSpPr>
          <p:spPr>
            <a:xfrm>
              <a:off x="1484171" y="204626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5783;p53">
              <a:extLst>
                <a:ext uri="{FF2B5EF4-FFF2-40B4-BE49-F238E27FC236}">
                  <a16:creationId xmlns:a16="http://schemas.microsoft.com/office/drawing/2014/main" id="{8E07F750-4ABC-45A4-A9A7-9C08ABFC80AD}"/>
                </a:ext>
              </a:extLst>
            </p:cNvPr>
            <p:cNvSpPr/>
            <p:nvPr/>
          </p:nvSpPr>
          <p:spPr>
            <a:xfrm>
              <a:off x="1485407" y="2046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5784;p53">
              <a:extLst>
                <a:ext uri="{FF2B5EF4-FFF2-40B4-BE49-F238E27FC236}">
                  <a16:creationId xmlns:a16="http://schemas.microsoft.com/office/drawing/2014/main" id="{848E1F95-82E2-4E78-82A9-BAF2679C416B}"/>
                </a:ext>
              </a:extLst>
            </p:cNvPr>
            <p:cNvSpPr/>
            <p:nvPr/>
          </p:nvSpPr>
          <p:spPr>
            <a:xfrm>
              <a:off x="1483655" y="204636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5785;p53">
              <a:extLst>
                <a:ext uri="{FF2B5EF4-FFF2-40B4-BE49-F238E27FC236}">
                  <a16:creationId xmlns:a16="http://schemas.microsoft.com/office/drawing/2014/main" id="{774ED46B-A527-4B00-B42D-B577E373B12D}"/>
                </a:ext>
              </a:extLst>
            </p:cNvPr>
            <p:cNvSpPr/>
            <p:nvPr/>
          </p:nvSpPr>
          <p:spPr>
            <a:xfrm>
              <a:off x="1482800" y="2046417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0" y="7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5786;p53">
              <a:extLst>
                <a:ext uri="{FF2B5EF4-FFF2-40B4-BE49-F238E27FC236}">
                  <a16:creationId xmlns:a16="http://schemas.microsoft.com/office/drawing/2014/main" id="{3BFE3923-C5A5-468C-8AA8-1F890B9CB424}"/>
                </a:ext>
              </a:extLst>
            </p:cNvPr>
            <p:cNvSpPr/>
            <p:nvPr/>
          </p:nvSpPr>
          <p:spPr>
            <a:xfrm>
              <a:off x="1519201" y="2073789"/>
              <a:ext cx="543" cy="353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39" y="25"/>
                  </a:moveTo>
                  <a:cubicBezTo>
                    <a:pt x="25" y="18"/>
                    <a:pt x="15" y="8"/>
                    <a:pt x="1" y="1"/>
                  </a:cubicBezTo>
                  <a:cubicBezTo>
                    <a:pt x="15" y="8"/>
                    <a:pt x="25" y="18"/>
                    <a:pt x="39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5787;p53">
              <a:extLst>
                <a:ext uri="{FF2B5EF4-FFF2-40B4-BE49-F238E27FC236}">
                  <a16:creationId xmlns:a16="http://schemas.microsoft.com/office/drawing/2014/main" id="{125EB783-E5EA-4986-BFC5-758883A199D4}"/>
                </a:ext>
              </a:extLst>
            </p:cNvPr>
            <p:cNvSpPr/>
            <p:nvPr/>
          </p:nvSpPr>
          <p:spPr>
            <a:xfrm>
              <a:off x="1510606" y="2062248"/>
              <a:ext cx="1249" cy="299"/>
            </a:xfrm>
            <a:custGeom>
              <a:avLst/>
              <a:gdLst/>
              <a:ahLst/>
              <a:cxnLst/>
              <a:rect l="l" t="t" r="r" b="b"/>
              <a:pathLst>
                <a:path w="92" h="22" extrusionOk="0">
                  <a:moveTo>
                    <a:pt x="0" y="0"/>
                  </a:moveTo>
                  <a:cubicBezTo>
                    <a:pt x="32" y="0"/>
                    <a:pt x="63" y="7"/>
                    <a:pt x="91" y="21"/>
                  </a:cubicBezTo>
                  <a:cubicBezTo>
                    <a:pt x="63" y="7"/>
                    <a:pt x="32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5788;p53">
              <a:extLst>
                <a:ext uri="{FF2B5EF4-FFF2-40B4-BE49-F238E27FC236}">
                  <a16:creationId xmlns:a16="http://schemas.microsoft.com/office/drawing/2014/main" id="{3B1A4B7B-FDBD-40CD-A308-1CEF08D64E51}"/>
                </a:ext>
              </a:extLst>
            </p:cNvPr>
            <p:cNvSpPr/>
            <p:nvPr/>
          </p:nvSpPr>
          <p:spPr>
            <a:xfrm>
              <a:off x="1518726" y="2073463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21"/>
                  </a:moveTo>
                  <a:cubicBezTo>
                    <a:pt x="22" y="14"/>
                    <a:pt x="11" y="7"/>
                    <a:pt x="1" y="0"/>
                  </a:cubicBezTo>
                  <a:cubicBezTo>
                    <a:pt x="11" y="7"/>
                    <a:pt x="22" y="14"/>
                    <a:pt x="32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5789;p53">
              <a:extLst>
                <a:ext uri="{FF2B5EF4-FFF2-40B4-BE49-F238E27FC236}">
                  <a16:creationId xmlns:a16="http://schemas.microsoft.com/office/drawing/2014/main" id="{175C4501-1419-4E74-8BDA-E9CC26C4D4D6}"/>
                </a:ext>
              </a:extLst>
            </p:cNvPr>
            <p:cNvSpPr/>
            <p:nvPr/>
          </p:nvSpPr>
          <p:spPr>
            <a:xfrm>
              <a:off x="1484646" y="2046267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5790;p53">
              <a:extLst>
                <a:ext uri="{FF2B5EF4-FFF2-40B4-BE49-F238E27FC236}">
                  <a16:creationId xmlns:a16="http://schemas.microsoft.com/office/drawing/2014/main" id="{0E3FC8EC-A6D8-473B-ABA8-CBB52E92EC23}"/>
                </a:ext>
              </a:extLst>
            </p:cNvPr>
            <p:cNvSpPr/>
            <p:nvPr/>
          </p:nvSpPr>
          <p:spPr>
            <a:xfrm>
              <a:off x="1486642" y="204636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5791;p53">
              <a:extLst>
                <a:ext uri="{FF2B5EF4-FFF2-40B4-BE49-F238E27FC236}">
                  <a16:creationId xmlns:a16="http://schemas.microsoft.com/office/drawing/2014/main" id="{E5A272BE-9C1F-4F8A-AF22-4A35034C399B}"/>
                </a:ext>
              </a:extLst>
            </p:cNvPr>
            <p:cNvSpPr/>
            <p:nvPr/>
          </p:nvSpPr>
          <p:spPr>
            <a:xfrm>
              <a:off x="1526003" y="2172945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9" y="1"/>
                  </a:moveTo>
                  <a:cubicBezTo>
                    <a:pt x="18" y="8"/>
                    <a:pt x="11" y="15"/>
                    <a:pt x="1" y="22"/>
                  </a:cubicBezTo>
                  <a:cubicBezTo>
                    <a:pt x="11" y="15"/>
                    <a:pt x="18" y="8"/>
                    <a:pt x="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5792;p53">
              <a:extLst>
                <a:ext uri="{FF2B5EF4-FFF2-40B4-BE49-F238E27FC236}">
                  <a16:creationId xmlns:a16="http://schemas.microsoft.com/office/drawing/2014/main" id="{3AB685E7-ACAA-49E4-AE90-E0D6489FB610}"/>
                </a:ext>
              </a:extLst>
            </p:cNvPr>
            <p:cNvSpPr/>
            <p:nvPr/>
          </p:nvSpPr>
          <p:spPr>
            <a:xfrm>
              <a:off x="1525677" y="2173325"/>
              <a:ext cx="299" cy="353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0" y="25"/>
                  </a:moveTo>
                  <a:cubicBezTo>
                    <a:pt x="7" y="15"/>
                    <a:pt x="14" y="8"/>
                    <a:pt x="21" y="1"/>
                  </a:cubicBezTo>
                  <a:cubicBezTo>
                    <a:pt x="14" y="8"/>
                    <a:pt x="7" y="15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5793;p53">
              <a:extLst>
                <a:ext uri="{FF2B5EF4-FFF2-40B4-BE49-F238E27FC236}">
                  <a16:creationId xmlns:a16="http://schemas.microsoft.com/office/drawing/2014/main" id="{E749A39B-452D-4ECF-8FE7-86A76F1D59D5}"/>
                </a:ext>
              </a:extLst>
            </p:cNvPr>
            <p:cNvSpPr/>
            <p:nvPr/>
          </p:nvSpPr>
          <p:spPr>
            <a:xfrm>
              <a:off x="1529425" y="21325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5794;p53">
              <a:extLst>
                <a:ext uri="{FF2B5EF4-FFF2-40B4-BE49-F238E27FC236}">
                  <a16:creationId xmlns:a16="http://schemas.microsoft.com/office/drawing/2014/main" id="{53DCEE4A-1E28-4188-A3A0-ACD4A7728565}"/>
                </a:ext>
              </a:extLst>
            </p:cNvPr>
            <p:cNvSpPr/>
            <p:nvPr/>
          </p:nvSpPr>
          <p:spPr>
            <a:xfrm>
              <a:off x="1527714" y="2129212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5795;p53">
              <a:extLst>
                <a:ext uri="{FF2B5EF4-FFF2-40B4-BE49-F238E27FC236}">
                  <a16:creationId xmlns:a16="http://schemas.microsoft.com/office/drawing/2014/main" id="{3FE6E332-17C9-499F-9BAE-12261160B76E}"/>
                </a:ext>
              </a:extLst>
            </p:cNvPr>
            <p:cNvSpPr/>
            <p:nvPr/>
          </p:nvSpPr>
          <p:spPr>
            <a:xfrm>
              <a:off x="1527049" y="2127787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5796;p53">
              <a:extLst>
                <a:ext uri="{FF2B5EF4-FFF2-40B4-BE49-F238E27FC236}">
                  <a16:creationId xmlns:a16="http://schemas.microsoft.com/office/drawing/2014/main" id="{EB67BDEC-6A97-4B76-B06E-4EB08A2EF20D}"/>
                </a:ext>
              </a:extLst>
            </p:cNvPr>
            <p:cNvSpPr/>
            <p:nvPr/>
          </p:nvSpPr>
          <p:spPr>
            <a:xfrm>
              <a:off x="1527388" y="2128452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0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5797;p53">
              <a:extLst>
                <a:ext uri="{FF2B5EF4-FFF2-40B4-BE49-F238E27FC236}">
                  <a16:creationId xmlns:a16="http://schemas.microsoft.com/office/drawing/2014/main" id="{F1D43405-62ED-4DE2-8E53-1D554B8F20B9}"/>
                </a:ext>
              </a:extLst>
            </p:cNvPr>
            <p:cNvSpPr/>
            <p:nvPr/>
          </p:nvSpPr>
          <p:spPr>
            <a:xfrm>
              <a:off x="1525202" y="2175661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lnTo>
                    <a:pt x="0" y="25"/>
                  </a:lnTo>
                  <a:cubicBezTo>
                    <a:pt x="4" y="18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5798;p53">
              <a:extLst>
                <a:ext uri="{FF2B5EF4-FFF2-40B4-BE49-F238E27FC236}">
                  <a16:creationId xmlns:a16="http://schemas.microsoft.com/office/drawing/2014/main" id="{A35DA433-C94E-4398-B6F1-B2546E0D1447}"/>
                </a:ext>
              </a:extLst>
            </p:cNvPr>
            <p:cNvSpPr/>
            <p:nvPr/>
          </p:nvSpPr>
          <p:spPr>
            <a:xfrm>
              <a:off x="1525243" y="2176041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cubicBezTo>
                    <a:pt x="1" y="11"/>
                    <a:pt x="1" y="21"/>
                    <a:pt x="1" y="28"/>
                  </a:cubicBez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5799;p53">
              <a:extLst>
                <a:ext uri="{FF2B5EF4-FFF2-40B4-BE49-F238E27FC236}">
                  <a16:creationId xmlns:a16="http://schemas.microsoft.com/office/drawing/2014/main" id="{C44E18DF-9852-4BCA-ACCC-CD951CF23ECB}"/>
                </a:ext>
              </a:extLst>
            </p:cNvPr>
            <p:cNvSpPr/>
            <p:nvPr/>
          </p:nvSpPr>
          <p:spPr>
            <a:xfrm>
              <a:off x="1528094" y="2129973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5800;p53">
              <a:extLst>
                <a:ext uri="{FF2B5EF4-FFF2-40B4-BE49-F238E27FC236}">
                  <a16:creationId xmlns:a16="http://schemas.microsoft.com/office/drawing/2014/main" id="{E879B4B9-4B77-47FA-918A-1F69C4415C17}"/>
                </a:ext>
              </a:extLst>
            </p:cNvPr>
            <p:cNvSpPr/>
            <p:nvPr/>
          </p:nvSpPr>
          <p:spPr>
            <a:xfrm>
              <a:off x="1525243" y="2174615"/>
              <a:ext cx="68" cy="434"/>
            </a:xfrm>
            <a:custGeom>
              <a:avLst/>
              <a:gdLst/>
              <a:ahLst/>
              <a:cxnLst/>
              <a:rect l="l" t="t" r="r" b="b"/>
              <a:pathLst>
                <a:path w="5" h="32" extrusionOk="0">
                  <a:moveTo>
                    <a:pt x="4" y="0"/>
                  </a:moveTo>
                  <a:cubicBezTo>
                    <a:pt x="4" y="11"/>
                    <a:pt x="1" y="21"/>
                    <a:pt x="1" y="32"/>
                  </a:cubicBezTo>
                  <a:cubicBezTo>
                    <a:pt x="1" y="21"/>
                    <a:pt x="4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5801;p53">
              <a:extLst>
                <a:ext uri="{FF2B5EF4-FFF2-40B4-BE49-F238E27FC236}">
                  <a16:creationId xmlns:a16="http://schemas.microsoft.com/office/drawing/2014/main" id="{49A34038-1A77-4999-B723-B9C88857BA82}"/>
                </a:ext>
              </a:extLst>
            </p:cNvPr>
            <p:cNvSpPr/>
            <p:nvPr/>
          </p:nvSpPr>
          <p:spPr>
            <a:xfrm>
              <a:off x="1525297" y="2174181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1" y="1"/>
                  </a:moveTo>
                  <a:cubicBezTo>
                    <a:pt x="7" y="8"/>
                    <a:pt x="4" y="18"/>
                    <a:pt x="0" y="29"/>
                  </a:cubicBezTo>
                  <a:cubicBezTo>
                    <a:pt x="4" y="18"/>
                    <a:pt x="7" y="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5802;p53">
              <a:extLst>
                <a:ext uri="{FF2B5EF4-FFF2-40B4-BE49-F238E27FC236}">
                  <a16:creationId xmlns:a16="http://schemas.microsoft.com/office/drawing/2014/main" id="{0DAF8D05-3152-4C05-8D06-C95B2E2535EE}"/>
                </a:ext>
              </a:extLst>
            </p:cNvPr>
            <p:cNvSpPr/>
            <p:nvPr/>
          </p:nvSpPr>
          <p:spPr>
            <a:xfrm>
              <a:off x="1525433" y="2173706"/>
              <a:ext cx="204" cy="448"/>
            </a:xfrm>
            <a:custGeom>
              <a:avLst/>
              <a:gdLst/>
              <a:ahLst/>
              <a:cxnLst/>
              <a:rect l="l" t="t" r="r" b="b"/>
              <a:pathLst>
                <a:path w="15" h="33" extrusionOk="0">
                  <a:moveTo>
                    <a:pt x="15" y="1"/>
                  </a:moveTo>
                  <a:cubicBezTo>
                    <a:pt x="11" y="11"/>
                    <a:pt x="4" y="22"/>
                    <a:pt x="1" y="32"/>
                  </a:cubicBezTo>
                  <a:cubicBezTo>
                    <a:pt x="4" y="22"/>
                    <a:pt x="11" y="11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5803;p53">
              <a:extLst>
                <a:ext uri="{FF2B5EF4-FFF2-40B4-BE49-F238E27FC236}">
                  <a16:creationId xmlns:a16="http://schemas.microsoft.com/office/drawing/2014/main" id="{7941181B-01AB-43AF-8914-266DE319F077}"/>
                </a:ext>
              </a:extLst>
            </p:cNvPr>
            <p:cNvSpPr/>
            <p:nvPr/>
          </p:nvSpPr>
          <p:spPr>
            <a:xfrm>
              <a:off x="1528950" y="213168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5804;p53">
              <a:extLst>
                <a:ext uri="{FF2B5EF4-FFF2-40B4-BE49-F238E27FC236}">
                  <a16:creationId xmlns:a16="http://schemas.microsoft.com/office/drawing/2014/main" id="{2C5F2938-A30F-4BD4-8ABB-5E56B67924A5}"/>
                </a:ext>
              </a:extLst>
            </p:cNvPr>
            <p:cNvSpPr/>
            <p:nvPr/>
          </p:nvSpPr>
          <p:spPr>
            <a:xfrm>
              <a:off x="1525202" y="2175131"/>
              <a:ext cx="54" cy="448"/>
            </a:xfrm>
            <a:custGeom>
              <a:avLst/>
              <a:gdLst/>
              <a:ahLst/>
              <a:cxnLst/>
              <a:rect l="l" t="t" r="r" b="b"/>
              <a:pathLst>
                <a:path w="4" h="33" extrusionOk="0">
                  <a:moveTo>
                    <a:pt x="0" y="1"/>
                  </a:moveTo>
                  <a:lnTo>
                    <a:pt x="0" y="32"/>
                  </a:lnTo>
                  <a:cubicBezTo>
                    <a:pt x="0" y="22"/>
                    <a:pt x="4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5805;p53">
              <a:extLst>
                <a:ext uri="{FF2B5EF4-FFF2-40B4-BE49-F238E27FC236}">
                  <a16:creationId xmlns:a16="http://schemas.microsoft.com/office/drawing/2014/main" id="{BFEBDFBF-16E9-4A1E-B235-55263896B38A}"/>
                </a:ext>
              </a:extLst>
            </p:cNvPr>
            <p:cNvSpPr/>
            <p:nvPr/>
          </p:nvSpPr>
          <p:spPr>
            <a:xfrm>
              <a:off x="1528529" y="2130787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5806;p53">
              <a:extLst>
                <a:ext uri="{FF2B5EF4-FFF2-40B4-BE49-F238E27FC236}">
                  <a16:creationId xmlns:a16="http://schemas.microsoft.com/office/drawing/2014/main" id="{AF2C7709-86EA-4735-8DB4-5945BF58D84B}"/>
                </a:ext>
              </a:extLst>
            </p:cNvPr>
            <p:cNvSpPr/>
            <p:nvPr/>
          </p:nvSpPr>
          <p:spPr>
            <a:xfrm>
              <a:off x="1499201" y="1953967"/>
              <a:ext cx="99781" cy="84031"/>
            </a:xfrm>
            <a:custGeom>
              <a:avLst/>
              <a:gdLst/>
              <a:ahLst/>
              <a:cxnLst/>
              <a:rect l="l" t="t" r="r" b="b"/>
              <a:pathLst>
                <a:path w="7349" h="6189" extrusionOk="0">
                  <a:moveTo>
                    <a:pt x="1908" y="0"/>
                  </a:moveTo>
                  <a:cubicBezTo>
                    <a:pt x="1877" y="0"/>
                    <a:pt x="1870" y="7"/>
                    <a:pt x="1870" y="7"/>
                  </a:cubicBezTo>
                  <a:cubicBezTo>
                    <a:pt x="1863" y="39"/>
                    <a:pt x="1863" y="67"/>
                    <a:pt x="1870" y="95"/>
                  </a:cubicBezTo>
                  <a:cubicBezTo>
                    <a:pt x="1877" y="175"/>
                    <a:pt x="1894" y="294"/>
                    <a:pt x="1778" y="347"/>
                  </a:cubicBezTo>
                  <a:cubicBezTo>
                    <a:pt x="1740" y="364"/>
                    <a:pt x="1684" y="385"/>
                    <a:pt x="1617" y="410"/>
                  </a:cubicBezTo>
                  <a:cubicBezTo>
                    <a:pt x="1435" y="473"/>
                    <a:pt x="1096" y="592"/>
                    <a:pt x="1075" y="725"/>
                  </a:cubicBezTo>
                  <a:cubicBezTo>
                    <a:pt x="1061" y="802"/>
                    <a:pt x="1113" y="921"/>
                    <a:pt x="1166" y="1040"/>
                  </a:cubicBezTo>
                  <a:cubicBezTo>
                    <a:pt x="1243" y="1215"/>
                    <a:pt x="1323" y="1393"/>
                    <a:pt x="1250" y="1544"/>
                  </a:cubicBezTo>
                  <a:cubicBezTo>
                    <a:pt x="1209" y="1625"/>
                    <a:pt x="1126" y="1677"/>
                    <a:pt x="1032" y="1677"/>
                  </a:cubicBezTo>
                  <a:cubicBezTo>
                    <a:pt x="1028" y="1677"/>
                    <a:pt x="1025" y="1677"/>
                    <a:pt x="1022" y="1677"/>
                  </a:cubicBezTo>
                  <a:cubicBezTo>
                    <a:pt x="847" y="1677"/>
                    <a:pt x="634" y="1526"/>
                    <a:pt x="550" y="1348"/>
                  </a:cubicBezTo>
                  <a:cubicBezTo>
                    <a:pt x="473" y="1187"/>
                    <a:pt x="595" y="994"/>
                    <a:pt x="693" y="840"/>
                  </a:cubicBezTo>
                  <a:cubicBezTo>
                    <a:pt x="732" y="781"/>
                    <a:pt x="805" y="662"/>
                    <a:pt x="795" y="634"/>
                  </a:cubicBezTo>
                  <a:cubicBezTo>
                    <a:pt x="742" y="543"/>
                    <a:pt x="711" y="441"/>
                    <a:pt x="700" y="336"/>
                  </a:cubicBezTo>
                  <a:lnTo>
                    <a:pt x="693" y="343"/>
                  </a:lnTo>
                  <a:lnTo>
                    <a:pt x="686" y="347"/>
                  </a:lnTo>
                  <a:cubicBezTo>
                    <a:pt x="679" y="354"/>
                    <a:pt x="672" y="361"/>
                    <a:pt x="665" y="371"/>
                  </a:cubicBezTo>
                  <a:cubicBezTo>
                    <a:pt x="637" y="406"/>
                    <a:pt x="606" y="445"/>
                    <a:pt x="574" y="480"/>
                  </a:cubicBezTo>
                  <a:lnTo>
                    <a:pt x="567" y="487"/>
                  </a:lnTo>
                  <a:cubicBezTo>
                    <a:pt x="529" y="522"/>
                    <a:pt x="490" y="560"/>
                    <a:pt x="452" y="595"/>
                  </a:cubicBezTo>
                  <a:cubicBezTo>
                    <a:pt x="329" y="714"/>
                    <a:pt x="200" y="837"/>
                    <a:pt x="200" y="952"/>
                  </a:cubicBezTo>
                  <a:lnTo>
                    <a:pt x="200" y="1001"/>
                  </a:lnTo>
                  <a:cubicBezTo>
                    <a:pt x="193" y="1187"/>
                    <a:pt x="193" y="1281"/>
                    <a:pt x="105" y="1397"/>
                  </a:cubicBezTo>
                  <a:cubicBezTo>
                    <a:pt x="67" y="1439"/>
                    <a:pt x="32" y="1488"/>
                    <a:pt x="0" y="1537"/>
                  </a:cubicBezTo>
                  <a:cubicBezTo>
                    <a:pt x="15" y="1536"/>
                    <a:pt x="30" y="1536"/>
                    <a:pt x="44" y="1536"/>
                  </a:cubicBezTo>
                  <a:cubicBezTo>
                    <a:pt x="119" y="1536"/>
                    <a:pt x="188" y="1546"/>
                    <a:pt x="238" y="1593"/>
                  </a:cubicBezTo>
                  <a:cubicBezTo>
                    <a:pt x="277" y="1628"/>
                    <a:pt x="294" y="1677"/>
                    <a:pt x="294" y="1726"/>
                  </a:cubicBezTo>
                  <a:cubicBezTo>
                    <a:pt x="294" y="1751"/>
                    <a:pt x="329" y="1779"/>
                    <a:pt x="371" y="1810"/>
                  </a:cubicBezTo>
                  <a:cubicBezTo>
                    <a:pt x="445" y="1866"/>
                    <a:pt x="550" y="1943"/>
                    <a:pt x="532" y="2094"/>
                  </a:cubicBezTo>
                  <a:lnTo>
                    <a:pt x="529" y="2136"/>
                  </a:lnTo>
                  <a:cubicBezTo>
                    <a:pt x="511" y="2276"/>
                    <a:pt x="480" y="2542"/>
                    <a:pt x="595" y="2668"/>
                  </a:cubicBezTo>
                  <a:cubicBezTo>
                    <a:pt x="641" y="2717"/>
                    <a:pt x="713" y="2745"/>
                    <a:pt x="806" y="2745"/>
                  </a:cubicBezTo>
                  <a:cubicBezTo>
                    <a:pt x="811" y="2745"/>
                    <a:pt x="817" y="2745"/>
                    <a:pt x="823" y="2745"/>
                  </a:cubicBezTo>
                  <a:cubicBezTo>
                    <a:pt x="945" y="2741"/>
                    <a:pt x="1068" y="2727"/>
                    <a:pt x="1190" y="2710"/>
                  </a:cubicBezTo>
                  <a:cubicBezTo>
                    <a:pt x="1284" y="2697"/>
                    <a:pt x="1370" y="2685"/>
                    <a:pt x="1450" y="2685"/>
                  </a:cubicBezTo>
                  <a:cubicBezTo>
                    <a:pt x="1589" y="2685"/>
                    <a:pt x="1708" y="2721"/>
                    <a:pt x="1810" y="2850"/>
                  </a:cubicBezTo>
                  <a:cubicBezTo>
                    <a:pt x="1974" y="3060"/>
                    <a:pt x="2185" y="3167"/>
                    <a:pt x="2423" y="3167"/>
                  </a:cubicBezTo>
                  <a:cubicBezTo>
                    <a:pt x="2454" y="3167"/>
                    <a:pt x="2485" y="3165"/>
                    <a:pt x="2517" y="3161"/>
                  </a:cubicBezTo>
                  <a:cubicBezTo>
                    <a:pt x="2669" y="3141"/>
                    <a:pt x="2812" y="3125"/>
                    <a:pt x="2931" y="3125"/>
                  </a:cubicBezTo>
                  <a:cubicBezTo>
                    <a:pt x="3080" y="3125"/>
                    <a:pt x="3192" y="3150"/>
                    <a:pt x="3238" y="3224"/>
                  </a:cubicBezTo>
                  <a:cubicBezTo>
                    <a:pt x="3277" y="3280"/>
                    <a:pt x="3270" y="3350"/>
                    <a:pt x="3221" y="3431"/>
                  </a:cubicBezTo>
                  <a:cubicBezTo>
                    <a:pt x="3056" y="3697"/>
                    <a:pt x="2976" y="4233"/>
                    <a:pt x="3081" y="4352"/>
                  </a:cubicBezTo>
                  <a:cubicBezTo>
                    <a:pt x="3109" y="4383"/>
                    <a:pt x="3137" y="4411"/>
                    <a:pt x="3161" y="4436"/>
                  </a:cubicBezTo>
                  <a:cubicBezTo>
                    <a:pt x="3280" y="4558"/>
                    <a:pt x="3427" y="4709"/>
                    <a:pt x="3294" y="4859"/>
                  </a:cubicBezTo>
                  <a:cubicBezTo>
                    <a:pt x="3228" y="4936"/>
                    <a:pt x="3193" y="5013"/>
                    <a:pt x="3200" y="5073"/>
                  </a:cubicBezTo>
                  <a:cubicBezTo>
                    <a:pt x="3207" y="5115"/>
                    <a:pt x="3228" y="5150"/>
                    <a:pt x="3263" y="5174"/>
                  </a:cubicBezTo>
                  <a:cubicBezTo>
                    <a:pt x="3371" y="5251"/>
                    <a:pt x="3420" y="5388"/>
                    <a:pt x="3385" y="5514"/>
                  </a:cubicBezTo>
                  <a:lnTo>
                    <a:pt x="3385" y="5521"/>
                  </a:lnTo>
                  <a:cubicBezTo>
                    <a:pt x="3382" y="5538"/>
                    <a:pt x="3368" y="5552"/>
                    <a:pt x="3354" y="5563"/>
                  </a:cubicBezTo>
                  <a:lnTo>
                    <a:pt x="3361" y="5570"/>
                  </a:lnTo>
                  <a:cubicBezTo>
                    <a:pt x="3378" y="5594"/>
                    <a:pt x="3399" y="5615"/>
                    <a:pt x="3417" y="5636"/>
                  </a:cubicBezTo>
                  <a:lnTo>
                    <a:pt x="3420" y="5640"/>
                  </a:lnTo>
                  <a:cubicBezTo>
                    <a:pt x="3434" y="5664"/>
                    <a:pt x="3452" y="5685"/>
                    <a:pt x="3466" y="5706"/>
                  </a:cubicBezTo>
                  <a:lnTo>
                    <a:pt x="3476" y="5720"/>
                  </a:lnTo>
                  <a:cubicBezTo>
                    <a:pt x="3490" y="5742"/>
                    <a:pt x="3504" y="5759"/>
                    <a:pt x="3515" y="5780"/>
                  </a:cubicBezTo>
                  <a:lnTo>
                    <a:pt x="3525" y="5798"/>
                  </a:lnTo>
                  <a:lnTo>
                    <a:pt x="3560" y="5854"/>
                  </a:lnTo>
                  <a:cubicBezTo>
                    <a:pt x="3599" y="5924"/>
                    <a:pt x="3648" y="5990"/>
                    <a:pt x="3707" y="6046"/>
                  </a:cubicBezTo>
                  <a:lnTo>
                    <a:pt x="3767" y="6095"/>
                  </a:lnTo>
                  <a:cubicBezTo>
                    <a:pt x="3849" y="6163"/>
                    <a:pt x="3884" y="6189"/>
                    <a:pt x="3915" y="6189"/>
                  </a:cubicBezTo>
                  <a:cubicBezTo>
                    <a:pt x="3930" y="6189"/>
                    <a:pt x="3945" y="6182"/>
                    <a:pt x="3963" y="6172"/>
                  </a:cubicBezTo>
                  <a:lnTo>
                    <a:pt x="3970" y="6169"/>
                  </a:lnTo>
                  <a:cubicBezTo>
                    <a:pt x="4047" y="6125"/>
                    <a:pt x="4120" y="6083"/>
                    <a:pt x="4199" y="6083"/>
                  </a:cubicBezTo>
                  <a:cubicBezTo>
                    <a:pt x="4228" y="6083"/>
                    <a:pt x="4258" y="6089"/>
                    <a:pt x="4289" y="6102"/>
                  </a:cubicBezTo>
                  <a:cubicBezTo>
                    <a:pt x="4299" y="6109"/>
                    <a:pt x="4313" y="6116"/>
                    <a:pt x="4327" y="6127"/>
                  </a:cubicBezTo>
                  <a:lnTo>
                    <a:pt x="4334" y="6127"/>
                  </a:lnTo>
                  <a:cubicBezTo>
                    <a:pt x="4339" y="6129"/>
                    <a:pt x="4344" y="6129"/>
                    <a:pt x="4349" y="6129"/>
                  </a:cubicBezTo>
                  <a:cubicBezTo>
                    <a:pt x="4403" y="6129"/>
                    <a:pt x="4501" y="6042"/>
                    <a:pt x="4590" y="5966"/>
                  </a:cubicBezTo>
                  <a:lnTo>
                    <a:pt x="4625" y="5934"/>
                  </a:lnTo>
                  <a:cubicBezTo>
                    <a:pt x="4691" y="5878"/>
                    <a:pt x="4775" y="5847"/>
                    <a:pt x="4859" y="5843"/>
                  </a:cubicBezTo>
                  <a:cubicBezTo>
                    <a:pt x="4936" y="5833"/>
                    <a:pt x="4954" y="5829"/>
                    <a:pt x="4964" y="5784"/>
                  </a:cubicBezTo>
                  <a:cubicBezTo>
                    <a:pt x="5027" y="5584"/>
                    <a:pt x="5139" y="5479"/>
                    <a:pt x="5328" y="5444"/>
                  </a:cubicBezTo>
                  <a:cubicBezTo>
                    <a:pt x="5398" y="5430"/>
                    <a:pt x="5423" y="5384"/>
                    <a:pt x="5419" y="5356"/>
                  </a:cubicBezTo>
                  <a:cubicBezTo>
                    <a:pt x="5419" y="5342"/>
                    <a:pt x="5412" y="5342"/>
                    <a:pt x="5405" y="5342"/>
                  </a:cubicBezTo>
                  <a:cubicBezTo>
                    <a:pt x="5374" y="5346"/>
                    <a:pt x="5346" y="5353"/>
                    <a:pt x="5318" y="5367"/>
                  </a:cubicBezTo>
                  <a:cubicBezTo>
                    <a:pt x="5278" y="5380"/>
                    <a:pt x="5237" y="5393"/>
                    <a:pt x="5197" y="5393"/>
                  </a:cubicBezTo>
                  <a:cubicBezTo>
                    <a:pt x="5171" y="5393"/>
                    <a:pt x="5146" y="5387"/>
                    <a:pt x="5122" y="5370"/>
                  </a:cubicBezTo>
                  <a:cubicBezTo>
                    <a:pt x="5080" y="5332"/>
                    <a:pt x="5059" y="5279"/>
                    <a:pt x="5062" y="5223"/>
                  </a:cubicBezTo>
                  <a:lnTo>
                    <a:pt x="5062" y="5213"/>
                  </a:lnTo>
                  <a:cubicBezTo>
                    <a:pt x="5066" y="5157"/>
                    <a:pt x="5045" y="5104"/>
                    <a:pt x="5003" y="5069"/>
                  </a:cubicBezTo>
                  <a:cubicBezTo>
                    <a:pt x="4943" y="5020"/>
                    <a:pt x="4912" y="4943"/>
                    <a:pt x="4915" y="4866"/>
                  </a:cubicBezTo>
                  <a:cubicBezTo>
                    <a:pt x="4915" y="4691"/>
                    <a:pt x="4898" y="4611"/>
                    <a:pt x="4733" y="4513"/>
                  </a:cubicBezTo>
                  <a:cubicBezTo>
                    <a:pt x="4677" y="4481"/>
                    <a:pt x="4649" y="4439"/>
                    <a:pt x="4653" y="4394"/>
                  </a:cubicBezTo>
                  <a:cubicBezTo>
                    <a:pt x="4656" y="4366"/>
                    <a:pt x="4674" y="4324"/>
                    <a:pt x="4744" y="4299"/>
                  </a:cubicBezTo>
                  <a:cubicBezTo>
                    <a:pt x="4787" y="4283"/>
                    <a:pt x="4854" y="4272"/>
                    <a:pt x="4924" y="4272"/>
                  </a:cubicBezTo>
                  <a:cubicBezTo>
                    <a:pt x="5020" y="4272"/>
                    <a:pt x="5122" y="4292"/>
                    <a:pt x="5174" y="4345"/>
                  </a:cubicBezTo>
                  <a:cubicBezTo>
                    <a:pt x="5202" y="4373"/>
                    <a:pt x="5290" y="4380"/>
                    <a:pt x="5360" y="4387"/>
                  </a:cubicBezTo>
                  <a:cubicBezTo>
                    <a:pt x="5489" y="4397"/>
                    <a:pt x="5640" y="4411"/>
                    <a:pt x="5664" y="4541"/>
                  </a:cubicBezTo>
                  <a:cubicBezTo>
                    <a:pt x="5678" y="4594"/>
                    <a:pt x="5716" y="4622"/>
                    <a:pt x="5735" y="4622"/>
                  </a:cubicBezTo>
                  <a:cubicBezTo>
                    <a:pt x="5736" y="4622"/>
                    <a:pt x="5737" y="4621"/>
                    <a:pt x="5738" y="4621"/>
                  </a:cubicBezTo>
                  <a:cubicBezTo>
                    <a:pt x="5741" y="4621"/>
                    <a:pt x="5748" y="4607"/>
                    <a:pt x="5748" y="4572"/>
                  </a:cubicBezTo>
                  <a:cubicBezTo>
                    <a:pt x="5748" y="4492"/>
                    <a:pt x="5783" y="4418"/>
                    <a:pt x="5846" y="4369"/>
                  </a:cubicBezTo>
                  <a:cubicBezTo>
                    <a:pt x="5922" y="4312"/>
                    <a:pt x="6015" y="4282"/>
                    <a:pt x="6110" y="4282"/>
                  </a:cubicBezTo>
                  <a:cubicBezTo>
                    <a:pt x="6143" y="4282"/>
                    <a:pt x="6175" y="4285"/>
                    <a:pt x="6207" y="4292"/>
                  </a:cubicBezTo>
                  <a:cubicBezTo>
                    <a:pt x="6214" y="4293"/>
                    <a:pt x="6221" y="4294"/>
                    <a:pt x="6229" y="4294"/>
                  </a:cubicBezTo>
                  <a:cubicBezTo>
                    <a:pt x="6325" y="4294"/>
                    <a:pt x="6511" y="4199"/>
                    <a:pt x="6638" y="4131"/>
                  </a:cubicBezTo>
                  <a:cubicBezTo>
                    <a:pt x="6704" y="4093"/>
                    <a:pt x="6774" y="4061"/>
                    <a:pt x="6844" y="4033"/>
                  </a:cubicBezTo>
                  <a:cubicBezTo>
                    <a:pt x="6851" y="4030"/>
                    <a:pt x="6855" y="4030"/>
                    <a:pt x="6858" y="4026"/>
                  </a:cubicBezTo>
                  <a:cubicBezTo>
                    <a:pt x="6890" y="3998"/>
                    <a:pt x="6914" y="3960"/>
                    <a:pt x="6928" y="3918"/>
                  </a:cubicBezTo>
                  <a:lnTo>
                    <a:pt x="6935" y="3904"/>
                  </a:lnTo>
                  <a:lnTo>
                    <a:pt x="6928" y="3893"/>
                  </a:lnTo>
                  <a:lnTo>
                    <a:pt x="6911" y="3869"/>
                  </a:lnTo>
                  <a:lnTo>
                    <a:pt x="6890" y="3844"/>
                  </a:lnTo>
                  <a:lnTo>
                    <a:pt x="6872" y="3820"/>
                  </a:lnTo>
                  <a:lnTo>
                    <a:pt x="6855" y="3795"/>
                  </a:lnTo>
                  <a:lnTo>
                    <a:pt x="6837" y="3774"/>
                  </a:lnTo>
                  <a:lnTo>
                    <a:pt x="6823" y="3753"/>
                  </a:lnTo>
                  <a:lnTo>
                    <a:pt x="6806" y="3732"/>
                  </a:lnTo>
                  <a:lnTo>
                    <a:pt x="6792" y="3715"/>
                  </a:lnTo>
                  <a:lnTo>
                    <a:pt x="6778" y="3697"/>
                  </a:lnTo>
                  <a:lnTo>
                    <a:pt x="6767" y="3680"/>
                  </a:lnTo>
                  <a:lnTo>
                    <a:pt x="6753" y="3665"/>
                  </a:lnTo>
                  <a:lnTo>
                    <a:pt x="6743" y="3651"/>
                  </a:lnTo>
                  <a:lnTo>
                    <a:pt x="6732" y="3637"/>
                  </a:lnTo>
                  <a:lnTo>
                    <a:pt x="6718" y="3623"/>
                  </a:lnTo>
                  <a:lnTo>
                    <a:pt x="6711" y="3613"/>
                  </a:lnTo>
                  <a:lnTo>
                    <a:pt x="6697" y="3599"/>
                  </a:lnTo>
                  <a:lnTo>
                    <a:pt x="6690" y="3592"/>
                  </a:lnTo>
                  <a:lnTo>
                    <a:pt x="6680" y="3578"/>
                  </a:lnTo>
                  <a:lnTo>
                    <a:pt x="6673" y="3571"/>
                  </a:lnTo>
                  <a:lnTo>
                    <a:pt x="6666" y="3560"/>
                  </a:lnTo>
                  <a:lnTo>
                    <a:pt x="6659" y="3557"/>
                  </a:lnTo>
                  <a:lnTo>
                    <a:pt x="6652" y="3546"/>
                  </a:lnTo>
                  <a:lnTo>
                    <a:pt x="6648" y="3543"/>
                  </a:lnTo>
                  <a:lnTo>
                    <a:pt x="6638" y="3532"/>
                  </a:lnTo>
                  <a:lnTo>
                    <a:pt x="6638" y="3529"/>
                  </a:lnTo>
                  <a:lnTo>
                    <a:pt x="6631" y="3522"/>
                  </a:lnTo>
                  <a:lnTo>
                    <a:pt x="6627" y="3522"/>
                  </a:lnTo>
                  <a:lnTo>
                    <a:pt x="6620" y="3515"/>
                  </a:lnTo>
                  <a:lnTo>
                    <a:pt x="6613" y="3508"/>
                  </a:lnTo>
                  <a:cubicBezTo>
                    <a:pt x="6501" y="3417"/>
                    <a:pt x="6571" y="3319"/>
                    <a:pt x="6606" y="3273"/>
                  </a:cubicBezTo>
                  <a:cubicBezTo>
                    <a:pt x="6641" y="3228"/>
                    <a:pt x="6655" y="3207"/>
                    <a:pt x="6652" y="3175"/>
                  </a:cubicBezTo>
                  <a:cubicBezTo>
                    <a:pt x="6641" y="3102"/>
                    <a:pt x="6638" y="3018"/>
                    <a:pt x="6690" y="2951"/>
                  </a:cubicBezTo>
                  <a:cubicBezTo>
                    <a:pt x="6743" y="2885"/>
                    <a:pt x="6827" y="2853"/>
                    <a:pt x="6967" y="2843"/>
                  </a:cubicBezTo>
                  <a:cubicBezTo>
                    <a:pt x="7037" y="2839"/>
                    <a:pt x="7082" y="2818"/>
                    <a:pt x="7089" y="2787"/>
                  </a:cubicBezTo>
                  <a:cubicBezTo>
                    <a:pt x="7089" y="2734"/>
                    <a:pt x="7061" y="2692"/>
                    <a:pt x="7016" y="2671"/>
                  </a:cubicBezTo>
                  <a:cubicBezTo>
                    <a:pt x="6967" y="2647"/>
                    <a:pt x="6939" y="2594"/>
                    <a:pt x="6935" y="2542"/>
                  </a:cubicBezTo>
                  <a:cubicBezTo>
                    <a:pt x="6935" y="2405"/>
                    <a:pt x="7103" y="2251"/>
                    <a:pt x="7212" y="2185"/>
                  </a:cubicBezTo>
                  <a:cubicBezTo>
                    <a:pt x="7219" y="2185"/>
                    <a:pt x="7222" y="2181"/>
                    <a:pt x="7226" y="2178"/>
                  </a:cubicBezTo>
                  <a:lnTo>
                    <a:pt x="7233" y="2171"/>
                  </a:lnTo>
                  <a:lnTo>
                    <a:pt x="7243" y="2160"/>
                  </a:lnTo>
                  <a:lnTo>
                    <a:pt x="7250" y="2157"/>
                  </a:lnTo>
                  <a:lnTo>
                    <a:pt x="7261" y="2143"/>
                  </a:lnTo>
                  <a:lnTo>
                    <a:pt x="7271" y="2136"/>
                  </a:lnTo>
                  <a:lnTo>
                    <a:pt x="7285" y="2115"/>
                  </a:lnTo>
                  <a:lnTo>
                    <a:pt x="7289" y="2108"/>
                  </a:lnTo>
                  <a:cubicBezTo>
                    <a:pt x="7296" y="2101"/>
                    <a:pt x="7303" y="2090"/>
                    <a:pt x="7310" y="2080"/>
                  </a:cubicBezTo>
                  <a:lnTo>
                    <a:pt x="7317" y="2069"/>
                  </a:lnTo>
                  <a:lnTo>
                    <a:pt x="7334" y="2045"/>
                  </a:lnTo>
                  <a:lnTo>
                    <a:pt x="7341" y="2031"/>
                  </a:lnTo>
                  <a:lnTo>
                    <a:pt x="7348" y="2017"/>
                  </a:lnTo>
                  <a:cubicBezTo>
                    <a:pt x="7179" y="1971"/>
                    <a:pt x="6976" y="1960"/>
                    <a:pt x="6823" y="1960"/>
                  </a:cubicBezTo>
                  <a:cubicBezTo>
                    <a:pt x="6755" y="1960"/>
                    <a:pt x="6696" y="1962"/>
                    <a:pt x="6655" y="1964"/>
                  </a:cubicBezTo>
                  <a:cubicBezTo>
                    <a:pt x="6651" y="1964"/>
                    <a:pt x="6645" y="1964"/>
                    <a:pt x="6637" y="1964"/>
                  </a:cubicBezTo>
                  <a:cubicBezTo>
                    <a:pt x="6608" y="1964"/>
                    <a:pt x="6558" y="1960"/>
                    <a:pt x="6533" y="1915"/>
                  </a:cubicBezTo>
                  <a:cubicBezTo>
                    <a:pt x="6501" y="1859"/>
                    <a:pt x="6543" y="1789"/>
                    <a:pt x="6606" y="1702"/>
                  </a:cubicBezTo>
                  <a:cubicBezTo>
                    <a:pt x="6659" y="1625"/>
                    <a:pt x="6729" y="1526"/>
                    <a:pt x="6732" y="1449"/>
                  </a:cubicBezTo>
                  <a:cubicBezTo>
                    <a:pt x="6739" y="1330"/>
                    <a:pt x="6340" y="1274"/>
                    <a:pt x="6148" y="1243"/>
                  </a:cubicBezTo>
                  <a:cubicBezTo>
                    <a:pt x="6078" y="1232"/>
                    <a:pt x="6018" y="1222"/>
                    <a:pt x="5972" y="1211"/>
                  </a:cubicBezTo>
                  <a:cubicBezTo>
                    <a:pt x="5818" y="1180"/>
                    <a:pt x="5769" y="1075"/>
                    <a:pt x="5776" y="998"/>
                  </a:cubicBezTo>
                  <a:cubicBezTo>
                    <a:pt x="5790" y="900"/>
                    <a:pt x="5860" y="823"/>
                    <a:pt x="5955" y="798"/>
                  </a:cubicBezTo>
                  <a:cubicBezTo>
                    <a:pt x="5881" y="778"/>
                    <a:pt x="5806" y="768"/>
                    <a:pt x="5731" y="768"/>
                  </a:cubicBezTo>
                  <a:cubicBezTo>
                    <a:pt x="5689" y="768"/>
                    <a:pt x="5647" y="771"/>
                    <a:pt x="5605" y="777"/>
                  </a:cubicBezTo>
                  <a:cubicBezTo>
                    <a:pt x="5290" y="823"/>
                    <a:pt x="4838" y="1001"/>
                    <a:pt x="4572" y="1145"/>
                  </a:cubicBezTo>
                  <a:cubicBezTo>
                    <a:pt x="4531" y="1167"/>
                    <a:pt x="4488" y="1177"/>
                    <a:pt x="4443" y="1177"/>
                  </a:cubicBezTo>
                  <a:cubicBezTo>
                    <a:pt x="4307" y="1177"/>
                    <a:pt x="4155" y="1088"/>
                    <a:pt x="4005" y="1001"/>
                  </a:cubicBezTo>
                  <a:cubicBezTo>
                    <a:pt x="3863" y="918"/>
                    <a:pt x="3717" y="831"/>
                    <a:pt x="3601" y="831"/>
                  </a:cubicBezTo>
                  <a:cubicBezTo>
                    <a:pt x="3577" y="831"/>
                    <a:pt x="3554" y="835"/>
                    <a:pt x="3532" y="844"/>
                  </a:cubicBezTo>
                  <a:cubicBezTo>
                    <a:pt x="3404" y="896"/>
                    <a:pt x="3248" y="931"/>
                    <a:pt x="3108" y="931"/>
                  </a:cubicBezTo>
                  <a:cubicBezTo>
                    <a:pt x="2996" y="931"/>
                    <a:pt x="2895" y="909"/>
                    <a:pt x="2825" y="858"/>
                  </a:cubicBezTo>
                  <a:cubicBezTo>
                    <a:pt x="2759" y="812"/>
                    <a:pt x="2724" y="739"/>
                    <a:pt x="2727" y="658"/>
                  </a:cubicBezTo>
                  <a:cubicBezTo>
                    <a:pt x="2741" y="557"/>
                    <a:pt x="2706" y="455"/>
                    <a:pt x="2636" y="382"/>
                  </a:cubicBezTo>
                  <a:cubicBezTo>
                    <a:pt x="2585" y="330"/>
                    <a:pt x="2513" y="303"/>
                    <a:pt x="2420" y="303"/>
                  </a:cubicBezTo>
                  <a:cubicBezTo>
                    <a:pt x="2405" y="303"/>
                    <a:pt x="2390" y="303"/>
                    <a:pt x="2374" y="305"/>
                  </a:cubicBezTo>
                  <a:cubicBezTo>
                    <a:pt x="2360" y="306"/>
                    <a:pt x="2348" y="306"/>
                    <a:pt x="2336" y="306"/>
                  </a:cubicBezTo>
                  <a:cubicBezTo>
                    <a:pt x="2161" y="306"/>
                    <a:pt x="2094" y="194"/>
                    <a:pt x="2045" y="112"/>
                  </a:cubicBezTo>
                  <a:cubicBezTo>
                    <a:pt x="1999" y="39"/>
                    <a:pt x="1975" y="0"/>
                    <a:pt x="190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5807;p53">
              <a:extLst>
                <a:ext uri="{FF2B5EF4-FFF2-40B4-BE49-F238E27FC236}">
                  <a16:creationId xmlns:a16="http://schemas.microsoft.com/office/drawing/2014/main" id="{8EE546CE-3D49-4767-8CDE-1211BDCF8305}"/>
                </a:ext>
              </a:extLst>
            </p:cNvPr>
            <p:cNvSpPr/>
            <p:nvPr/>
          </p:nvSpPr>
          <p:spPr>
            <a:xfrm>
              <a:off x="1578575" y="2011862"/>
              <a:ext cx="4915" cy="1385"/>
            </a:xfrm>
            <a:custGeom>
              <a:avLst/>
              <a:gdLst/>
              <a:ahLst/>
              <a:cxnLst/>
              <a:rect l="l" t="t" r="r" b="b"/>
              <a:pathLst>
                <a:path w="362" h="102" extrusionOk="0">
                  <a:moveTo>
                    <a:pt x="0" y="102"/>
                  </a:moveTo>
                  <a:cubicBezTo>
                    <a:pt x="105" y="28"/>
                    <a:pt x="235" y="0"/>
                    <a:pt x="361" y="28"/>
                  </a:cubicBezTo>
                  <a:cubicBezTo>
                    <a:pt x="235" y="0"/>
                    <a:pt x="105" y="28"/>
                    <a:pt x="0" y="10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5808;p53">
              <a:extLst>
                <a:ext uri="{FF2B5EF4-FFF2-40B4-BE49-F238E27FC236}">
                  <a16:creationId xmlns:a16="http://schemas.microsoft.com/office/drawing/2014/main" id="{095811D3-D817-4490-940A-EC383D2B800F}"/>
                </a:ext>
              </a:extLst>
            </p:cNvPr>
            <p:cNvSpPr/>
            <p:nvPr/>
          </p:nvSpPr>
          <p:spPr>
            <a:xfrm>
              <a:off x="1547062" y="2032676"/>
              <a:ext cx="489" cy="774"/>
            </a:xfrm>
            <a:custGeom>
              <a:avLst/>
              <a:gdLst/>
              <a:ahLst/>
              <a:cxnLst/>
              <a:rect l="l" t="t" r="r" b="b"/>
              <a:pathLst>
                <a:path w="36" h="57" extrusionOk="0">
                  <a:moveTo>
                    <a:pt x="35" y="57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5809;p53">
              <a:extLst>
                <a:ext uri="{FF2B5EF4-FFF2-40B4-BE49-F238E27FC236}">
                  <a16:creationId xmlns:a16="http://schemas.microsoft.com/office/drawing/2014/main" id="{7794C915-B9D0-4AF0-BF89-16398B576718}"/>
                </a:ext>
              </a:extLst>
            </p:cNvPr>
            <p:cNvSpPr/>
            <p:nvPr/>
          </p:nvSpPr>
          <p:spPr>
            <a:xfrm>
              <a:off x="1557381" y="2036817"/>
              <a:ext cx="625" cy="339"/>
            </a:xfrm>
            <a:custGeom>
              <a:avLst/>
              <a:gdLst/>
              <a:ahLst/>
              <a:cxnLst/>
              <a:rect l="l" t="t" r="r" b="b"/>
              <a:pathLst>
                <a:path w="46" h="25" extrusionOk="0">
                  <a:moveTo>
                    <a:pt x="0" y="0"/>
                  </a:moveTo>
                  <a:cubicBezTo>
                    <a:pt x="14" y="7"/>
                    <a:pt x="28" y="14"/>
                    <a:pt x="39" y="21"/>
                  </a:cubicBezTo>
                  <a:lnTo>
                    <a:pt x="46" y="25"/>
                  </a:lnTo>
                  <a:lnTo>
                    <a:pt x="39" y="21"/>
                  </a:lnTo>
                  <a:cubicBezTo>
                    <a:pt x="28" y="14"/>
                    <a:pt x="1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5810;p53">
              <a:extLst>
                <a:ext uri="{FF2B5EF4-FFF2-40B4-BE49-F238E27FC236}">
                  <a16:creationId xmlns:a16="http://schemas.microsoft.com/office/drawing/2014/main" id="{BCC0C9F9-0A80-4A1E-94C4-906212CC0ED5}"/>
                </a:ext>
              </a:extLst>
            </p:cNvPr>
            <p:cNvSpPr/>
            <p:nvPr/>
          </p:nvSpPr>
          <p:spPr>
            <a:xfrm>
              <a:off x="1592316" y="2006960"/>
              <a:ext cx="1100" cy="1684"/>
            </a:xfrm>
            <a:custGeom>
              <a:avLst/>
              <a:gdLst/>
              <a:ahLst/>
              <a:cxnLst/>
              <a:rect l="l" t="t" r="r" b="b"/>
              <a:pathLst>
                <a:path w="81" h="124" extrusionOk="0">
                  <a:moveTo>
                    <a:pt x="74" y="15"/>
                  </a:moveTo>
                  <a:cubicBezTo>
                    <a:pt x="56" y="57"/>
                    <a:pt x="32" y="92"/>
                    <a:pt x="0" y="123"/>
                  </a:cubicBezTo>
                  <a:cubicBezTo>
                    <a:pt x="32" y="92"/>
                    <a:pt x="56" y="57"/>
                    <a:pt x="74" y="15"/>
                  </a:cubicBezTo>
                  <a:lnTo>
                    <a:pt x="81" y="1"/>
                  </a:lnTo>
                  <a:lnTo>
                    <a:pt x="8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5811;p53">
              <a:extLst>
                <a:ext uri="{FF2B5EF4-FFF2-40B4-BE49-F238E27FC236}">
                  <a16:creationId xmlns:a16="http://schemas.microsoft.com/office/drawing/2014/main" id="{919E191F-A84F-4EAC-93B1-C02C955D5297}"/>
                </a:ext>
              </a:extLst>
            </p:cNvPr>
            <p:cNvSpPr/>
            <p:nvPr/>
          </p:nvSpPr>
          <p:spPr>
            <a:xfrm>
              <a:off x="1547537" y="2033436"/>
              <a:ext cx="2009" cy="2634"/>
            </a:xfrm>
            <a:custGeom>
              <a:avLst/>
              <a:gdLst/>
              <a:ahLst/>
              <a:cxnLst/>
              <a:rect l="l" t="t" r="r" b="b"/>
              <a:pathLst>
                <a:path w="148" h="194" extrusionOk="0">
                  <a:moveTo>
                    <a:pt x="0" y="1"/>
                  </a:moveTo>
                  <a:cubicBezTo>
                    <a:pt x="39" y="71"/>
                    <a:pt x="88" y="137"/>
                    <a:pt x="147" y="193"/>
                  </a:cubicBezTo>
                  <a:cubicBezTo>
                    <a:pt x="88" y="137"/>
                    <a:pt x="39" y="7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5812;p53">
              <a:extLst>
                <a:ext uri="{FF2B5EF4-FFF2-40B4-BE49-F238E27FC236}">
                  <a16:creationId xmlns:a16="http://schemas.microsoft.com/office/drawing/2014/main" id="{E2580080-3775-4A1B-844C-7082FEA71BDC}"/>
                </a:ext>
              </a:extLst>
            </p:cNvPr>
            <p:cNvSpPr/>
            <p:nvPr/>
          </p:nvSpPr>
          <p:spPr>
            <a:xfrm>
              <a:off x="1546397" y="2031576"/>
              <a:ext cx="530" cy="869"/>
            </a:xfrm>
            <a:custGeom>
              <a:avLst/>
              <a:gdLst/>
              <a:ahLst/>
              <a:cxnLst/>
              <a:rect l="l" t="t" r="r" b="b"/>
              <a:pathLst>
                <a:path w="39" h="64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26"/>
                    <a:pt x="28" y="43"/>
                    <a:pt x="39" y="64"/>
                  </a:cubicBezTo>
                  <a:cubicBezTo>
                    <a:pt x="28" y="43"/>
                    <a:pt x="14" y="22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5813;p53">
              <a:extLst>
                <a:ext uri="{FF2B5EF4-FFF2-40B4-BE49-F238E27FC236}">
                  <a16:creationId xmlns:a16="http://schemas.microsoft.com/office/drawing/2014/main" id="{18B05635-2EB2-4D36-8AE3-533F7CB5225D}"/>
                </a:ext>
              </a:extLst>
            </p:cNvPr>
            <p:cNvSpPr/>
            <p:nvPr/>
          </p:nvSpPr>
          <p:spPr>
            <a:xfrm>
              <a:off x="1545582" y="2030544"/>
              <a:ext cx="679" cy="910"/>
            </a:xfrm>
            <a:custGeom>
              <a:avLst/>
              <a:gdLst/>
              <a:ahLst/>
              <a:cxnLst/>
              <a:rect l="l" t="t" r="r" b="b"/>
              <a:pathLst>
                <a:path w="50" h="67" extrusionOk="0">
                  <a:moveTo>
                    <a:pt x="1" y="0"/>
                  </a:moveTo>
                  <a:cubicBezTo>
                    <a:pt x="18" y="21"/>
                    <a:pt x="36" y="46"/>
                    <a:pt x="50" y="66"/>
                  </a:cubicBezTo>
                  <a:cubicBezTo>
                    <a:pt x="36" y="42"/>
                    <a:pt x="18" y="2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5814;p53">
              <a:extLst>
                <a:ext uri="{FF2B5EF4-FFF2-40B4-BE49-F238E27FC236}">
                  <a16:creationId xmlns:a16="http://schemas.microsoft.com/office/drawing/2014/main" id="{A0C863C1-60AD-4213-A792-48E047DC19BA}"/>
                </a:ext>
              </a:extLst>
            </p:cNvPr>
            <p:cNvSpPr/>
            <p:nvPr/>
          </p:nvSpPr>
          <p:spPr>
            <a:xfrm>
              <a:off x="1544822" y="2029580"/>
              <a:ext cx="774" cy="923"/>
            </a:xfrm>
            <a:custGeom>
              <a:avLst/>
              <a:gdLst/>
              <a:ahLst/>
              <a:cxnLst/>
              <a:rect l="l" t="t" r="r" b="b"/>
              <a:pathLst>
                <a:path w="57" h="68" extrusionOk="0">
                  <a:moveTo>
                    <a:pt x="1" y="1"/>
                  </a:moveTo>
                  <a:cubicBezTo>
                    <a:pt x="18" y="25"/>
                    <a:pt x="39" y="50"/>
                    <a:pt x="57" y="67"/>
                  </a:cubicBezTo>
                  <a:cubicBezTo>
                    <a:pt x="39" y="46"/>
                    <a:pt x="22" y="2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5815;p53">
              <a:extLst>
                <a:ext uri="{FF2B5EF4-FFF2-40B4-BE49-F238E27FC236}">
                  <a16:creationId xmlns:a16="http://schemas.microsoft.com/office/drawing/2014/main" id="{F0CA02E1-F1DB-430C-BA40-A09DADA04D79}"/>
                </a:ext>
              </a:extLst>
            </p:cNvPr>
            <p:cNvSpPr/>
            <p:nvPr/>
          </p:nvSpPr>
          <p:spPr>
            <a:xfrm>
              <a:off x="1506941" y="196037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5816;p53">
              <a:extLst>
                <a:ext uri="{FF2B5EF4-FFF2-40B4-BE49-F238E27FC236}">
                  <a16:creationId xmlns:a16="http://schemas.microsoft.com/office/drawing/2014/main" id="{C89AA5A7-41D1-4F31-B617-3D238B9B649E}"/>
                </a:ext>
              </a:extLst>
            </p:cNvPr>
            <p:cNvSpPr/>
            <p:nvPr/>
          </p:nvSpPr>
          <p:spPr>
            <a:xfrm>
              <a:off x="1508651" y="195843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5817;p53">
              <a:extLst>
                <a:ext uri="{FF2B5EF4-FFF2-40B4-BE49-F238E27FC236}">
                  <a16:creationId xmlns:a16="http://schemas.microsoft.com/office/drawing/2014/main" id="{3A519FBC-FA29-4543-AC92-D6CE110E9969}"/>
                </a:ext>
              </a:extLst>
            </p:cNvPr>
            <p:cNvSpPr/>
            <p:nvPr/>
          </p:nvSpPr>
          <p:spPr>
            <a:xfrm>
              <a:off x="1508271" y="1958624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" y="21"/>
                  </a:moveTo>
                  <a:cubicBezTo>
                    <a:pt x="8" y="14"/>
                    <a:pt x="15" y="7"/>
                    <a:pt x="22" y="0"/>
                  </a:cubicBezTo>
                  <a:cubicBezTo>
                    <a:pt x="15" y="7"/>
                    <a:pt x="8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5818;p53">
              <a:extLst>
                <a:ext uri="{FF2B5EF4-FFF2-40B4-BE49-F238E27FC236}">
                  <a16:creationId xmlns:a16="http://schemas.microsoft.com/office/drawing/2014/main" id="{E8909F2E-9732-477A-8BD2-B0EDCE895116}"/>
                </a:ext>
              </a:extLst>
            </p:cNvPr>
            <p:cNvSpPr/>
            <p:nvPr/>
          </p:nvSpPr>
          <p:spPr>
            <a:xfrm>
              <a:off x="1507280" y="1990084"/>
              <a:ext cx="3096" cy="1086"/>
            </a:xfrm>
            <a:custGeom>
              <a:avLst/>
              <a:gdLst/>
              <a:ahLst/>
              <a:cxnLst/>
              <a:rect l="l" t="t" r="r" b="b"/>
              <a:pathLst>
                <a:path w="228" h="80" extrusionOk="0">
                  <a:moveTo>
                    <a:pt x="0" y="1"/>
                  </a:moveTo>
                  <a:cubicBezTo>
                    <a:pt x="52" y="52"/>
                    <a:pt x="121" y="80"/>
                    <a:pt x="193" y="80"/>
                  </a:cubicBezTo>
                  <a:cubicBezTo>
                    <a:pt x="205" y="80"/>
                    <a:pt x="216" y="79"/>
                    <a:pt x="228" y="78"/>
                  </a:cubicBezTo>
                  <a:lnTo>
                    <a:pt x="228" y="78"/>
                  </a:lnTo>
                  <a:cubicBezTo>
                    <a:pt x="222" y="78"/>
                    <a:pt x="216" y="78"/>
                    <a:pt x="211" y="78"/>
                  </a:cubicBezTo>
                  <a:cubicBezTo>
                    <a:pt x="118" y="78"/>
                    <a:pt x="50" y="50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5819;p53">
              <a:extLst>
                <a:ext uri="{FF2B5EF4-FFF2-40B4-BE49-F238E27FC236}">
                  <a16:creationId xmlns:a16="http://schemas.microsoft.com/office/drawing/2014/main" id="{42B76E80-2F26-46AD-96A5-F066390DA285}"/>
                </a:ext>
              </a:extLst>
            </p:cNvPr>
            <p:cNvSpPr/>
            <p:nvPr/>
          </p:nvSpPr>
          <p:spPr>
            <a:xfrm>
              <a:off x="1614271" y="1998868"/>
              <a:ext cx="28730" cy="30970"/>
            </a:xfrm>
            <a:custGeom>
              <a:avLst/>
              <a:gdLst/>
              <a:ahLst/>
              <a:cxnLst/>
              <a:rect l="l" t="t" r="r" b="b"/>
              <a:pathLst>
                <a:path w="2116" h="2281" extrusionOk="0">
                  <a:moveTo>
                    <a:pt x="758" y="0"/>
                  </a:moveTo>
                  <a:cubicBezTo>
                    <a:pt x="705" y="0"/>
                    <a:pt x="641" y="31"/>
                    <a:pt x="575" y="85"/>
                  </a:cubicBezTo>
                  <a:cubicBezTo>
                    <a:pt x="561" y="96"/>
                    <a:pt x="543" y="106"/>
                    <a:pt x="526" y="110"/>
                  </a:cubicBezTo>
                  <a:lnTo>
                    <a:pt x="522" y="117"/>
                  </a:lnTo>
                  <a:lnTo>
                    <a:pt x="515" y="145"/>
                  </a:lnTo>
                  <a:lnTo>
                    <a:pt x="508" y="162"/>
                  </a:lnTo>
                  <a:lnTo>
                    <a:pt x="501" y="183"/>
                  </a:lnTo>
                  <a:lnTo>
                    <a:pt x="494" y="204"/>
                  </a:lnTo>
                  <a:lnTo>
                    <a:pt x="487" y="222"/>
                  </a:lnTo>
                  <a:cubicBezTo>
                    <a:pt x="487" y="229"/>
                    <a:pt x="484" y="236"/>
                    <a:pt x="484" y="243"/>
                  </a:cubicBezTo>
                  <a:cubicBezTo>
                    <a:pt x="480" y="250"/>
                    <a:pt x="480" y="253"/>
                    <a:pt x="480" y="260"/>
                  </a:cubicBezTo>
                  <a:cubicBezTo>
                    <a:pt x="477" y="264"/>
                    <a:pt x="477" y="271"/>
                    <a:pt x="473" y="278"/>
                  </a:cubicBezTo>
                  <a:cubicBezTo>
                    <a:pt x="473" y="285"/>
                    <a:pt x="473" y="288"/>
                    <a:pt x="473" y="292"/>
                  </a:cubicBezTo>
                  <a:cubicBezTo>
                    <a:pt x="470" y="295"/>
                    <a:pt x="473" y="306"/>
                    <a:pt x="473" y="313"/>
                  </a:cubicBezTo>
                  <a:lnTo>
                    <a:pt x="473" y="323"/>
                  </a:lnTo>
                  <a:cubicBezTo>
                    <a:pt x="473" y="330"/>
                    <a:pt x="473" y="337"/>
                    <a:pt x="473" y="341"/>
                  </a:cubicBezTo>
                  <a:lnTo>
                    <a:pt x="473" y="348"/>
                  </a:lnTo>
                  <a:cubicBezTo>
                    <a:pt x="473" y="355"/>
                    <a:pt x="473" y="362"/>
                    <a:pt x="477" y="369"/>
                  </a:cubicBezTo>
                  <a:cubicBezTo>
                    <a:pt x="501" y="415"/>
                    <a:pt x="512" y="467"/>
                    <a:pt x="498" y="516"/>
                  </a:cubicBezTo>
                  <a:cubicBezTo>
                    <a:pt x="494" y="534"/>
                    <a:pt x="491" y="548"/>
                    <a:pt x="484" y="562"/>
                  </a:cubicBezTo>
                  <a:cubicBezTo>
                    <a:pt x="417" y="681"/>
                    <a:pt x="242" y="712"/>
                    <a:pt x="172" y="723"/>
                  </a:cubicBezTo>
                  <a:cubicBezTo>
                    <a:pt x="127" y="726"/>
                    <a:pt x="106" y="838"/>
                    <a:pt x="88" y="926"/>
                  </a:cubicBezTo>
                  <a:cubicBezTo>
                    <a:pt x="71" y="1017"/>
                    <a:pt x="50" y="1111"/>
                    <a:pt x="1" y="1167"/>
                  </a:cubicBezTo>
                  <a:cubicBezTo>
                    <a:pt x="18" y="1202"/>
                    <a:pt x="109" y="1283"/>
                    <a:pt x="172" y="1342"/>
                  </a:cubicBezTo>
                  <a:cubicBezTo>
                    <a:pt x="288" y="1444"/>
                    <a:pt x="417" y="1559"/>
                    <a:pt x="459" y="1678"/>
                  </a:cubicBezTo>
                  <a:lnTo>
                    <a:pt x="470" y="1696"/>
                  </a:lnTo>
                  <a:lnTo>
                    <a:pt x="470" y="1699"/>
                  </a:lnTo>
                  <a:lnTo>
                    <a:pt x="477" y="1717"/>
                  </a:lnTo>
                  <a:lnTo>
                    <a:pt x="477" y="1724"/>
                  </a:lnTo>
                  <a:lnTo>
                    <a:pt x="487" y="1741"/>
                  </a:lnTo>
                  <a:lnTo>
                    <a:pt x="491" y="1752"/>
                  </a:lnTo>
                  <a:lnTo>
                    <a:pt x="498" y="1769"/>
                  </a:lnTo>
                  <a:lnTo>
                    <a:pt x="505" y="1780"/>
                  </a:lnTo>
                  <a:lnTo>
                    <a:pt x="512" y="1801"/>
                  </a:lnTo>
                  <a:lnTo>
                    <a:pt x="519" y="1811"/>
                  </a:lnTo>
                  <a:lnTo>
                    <a:pt x="529" y="1832"/>
                  </a:lnTo>
                  <a:lnTo>
                    <a:pt x="536" y="1846"/>
                  </a:lnTo>
                  <a:lnTo>
                    <a:pt x="547" y="1867"/>
                  </a:lnTo>
                  <a:lnTo>
                    <a:pt x="554" y="1881"/>
                  </a:lnTo>
                  <a:lnTo>
                    <a:pt x="564" y="1902"/>
                  </a:lnTo>
                  <a:lnTo>
                    <a:pt x="575" y="1920"/>
                  </a:lnTo>
                  <a:lnTo>
                    <a:pt x="585" y="1941"/>
                  </a:lnTo>
                  <a:lnTo>
                    <a:pt x="596" y="1962"/>
                  </a:lnTo>
                  <a:lnTo>
                    <a:pt x="606" y="1979"/>
                  </a:lnTo>
                  <a:lnTo>
                    <a:pt x="620" y="2004"/>
                  </a:lnTo>
                  <a:lnTo>
                    <a:pt x="631" y="2021"/>
                  </a:lnTo>
                  <a:lnTo>
                    <a:pt x="645" y="2053"/>
                  </a:lnTo>
                  <a:lnTo>
                    <a:pt x="655" y="2067"/>
                  </a:lnTo>
                  <a:lnTo>
                    <a:pt x="673" y="2102"/>
                  </a:lnTo>
                  <a:lnTo>
                    <a:pt x="680" y="2112"/>
                  </a:lnTo>
                  <a:lnTo>
                    <a:pt x="701" y="2151"/>
                  </a:lnTo>
                  <a:lnTo>
                    <a:pt x="708" y="2158"/>
                  </a:lnTo>
                  <a:lnTo>
                    <a:pt x="732" y="2203"/>
                  </a:lnTo>
                  <a:lnTo>
                    <a:pt x="736" y="2210"/>
                  </a:lnTo>
                  <a:lnTo>
                    <a:pt x="760" y="2256"/>
                  </a:lnTo>
                  <a:cubicBezTo>
                    <a:pt x="806" y="2270"/>
                    <a:pt x="855" y="2277"/>
                    <a:pt x="900" y="2280"/>
                  </a:cubicBezTo>
                  <a:lnTo>
                    <a:pt x="928" y="2266"/>
                  </a:lnTo>
                  <a:lnTo>
                    <a:pt x="970" y="2266"/>
                  </a:lnTo>
                  <a:cubicBezTo>
                    <a:pt x="974" y="2266"/>
                    <a:pt x="981" y="2263"/>
                    <a:pt x="988" y="2259"/>
                  </a:cubicBezTo>
                  <a:cubicBezTo>
                    <a:pt x="995" y="2256"/>
                    <a:pt x="1002" y="2249"/>
                    <a:pt x="1009" y="2242"/>
                  </a:cubicBezTo>
                  <a:cubicBezTo>
                    <a:pt x="1026" y="2207"/>
                    <a:pt x="1037" y="2165"/>
                    <a:pt x="1040" y="2126"/>
                  </a:cubicBezTo>
                  <a:cubicBezTo>
                    <a:pt x="1054" y="2043"/>
                    <a:pt x="1073" y="1905"/>
                    <a:pt x="1231" y="1905"/>
                  </a:cubicBezTo>
                  <a:cubicBezTo>
                    <a:pt x="1238" y="1905"/>
                    <a:pt x="1246" y="1905"/>
                    <a:pt x="1254" y="1906"/>
                  </a:cubicBezTo>
                  <a:cubicBezTo>
                    <a:pt x="1267" y="1906"/>
                    <a:pt x="1281" y="1907"/>
                    <a:pt x="1294" y="1907"/>
                  </a:cubicBezTo>
                  <a:cubicBezTo>
                    <a:pt x="1362" y="1907"/>
                    <a:pt x="1432" y="1899"/>
                    <a:pt x="1499" y="1885"/>
                  </a:cubicBezTo>
                  <a:cubicBezTo>
                    <a:pt x="1541" y="1881"/>
                    <a:pt x="1583" y="1874"/>
                    <a:pt x="1621" y="1871"/>
                  </a:cubicBezTo>
                  <a:lnTo>
                    <a:pt x="1625" y="1871"/>
                  </a:lnTo>
                  <a:lnTo>
                    <a:pt x="1653" y="1867"/>
                  </a:lnTo>
                  <a:lnTo>
                    <a:pt x="1776" y="1867"/>
                  </a:lnTo>
                  <a:lnTo>
                    <a:pt x="1790" y="1871"/>
                  </a:lnTo>
                  <a:lnTo>
                    <a:pt x="1800" y="1874"/>
                  </a:lnTo>
                  <a:lnTo>
                    <a:pt x="1814" y="1878"/>
                  </a:lnTo>
                  <a:lnTo>
                    <a:pt x="1825" y="1881"/>
                  </a:lnTo>
                  <a:lnTo>
                    <a:pt x="1835" y="1885"/>
                  </a:lnTo>
                  <a:lnTo>
                    <a:pt x="1846" y="1892"/>
                  </a:lnTo>
                  <a:lnTo>
                    <a:pt x="1856" y="1895"/>
                  </a:lnTo>
                  <a:lnTo>
                    <a:pt x="1867" y="1902"/>
                  </a:lnTo>
                  <a:lnTo>
                    <a:pt x="1877" y="1909"/>
                  </a:lnTo>
                  <a:lnTo>
                    <a:pt x="1884" y="1920"/>
                  </a:lnTo>
                  <a:lnTo>
                    <a:pt x="1895" y="1927"/>
                  </a:lnTo>
                  <a:lnTo>
                    <a:pt x="1902" y="1937"/>
                  </a:lnTo>
                  <a:lnTo>
                    <a:pt x="1905" y="1944"/>
                  </a:lnTo>
                  <a:lnTo>
                    <a:pt x="1937" y="1895"/>
                  </a:lnTo>
                  <a:lnTo>
                    <a:pt x="1951" y="1874"/>
                  </a:lnTo>
                  <a:lnTo>
                    <a:pt x="1958" y="1867"/>
                  </a:lnTo>
                  <a:lnTo>
                    <a:pt x="1968" y="1846"/>
                  </a:lnTo>
                  <a:lnTo>
                    <a:pt x="1972" y="1839"/>
                  </a:lnTo>
                  <a:lnTo>
                    <a:pt x="1986" y="1822"/>
                  </a:lnTo>
                  <a:lnTo>
                    <a:pt x="2003" y="1790"/>
                  </a:lnTo>
                  <a:lnTo>
                    <a:pt x="2007" y="1783"/>
                  </a:lnTo>
                  <a:lnTo>
                    <a:pt x="2010" y="1776"/>
                  </a:lnTo>
                  <a:cubicBezTo>
                    <a:pt x="2038" y="1720"/>
                    <a:pt x="2045" y="1332"/>
                    <a:pt x="1951" y="1104"/>
                  </a:cubicBezTo>
                  <a:cubicBezTo>
                    <a:pt x="1877" y="912"/>
                    <a:pt x="1888" y="698"/>
                    <a:pt x="1972" y="509"/>
                  </a:cubicBezTo>
                  <a:cubicBezTo>
                    <a:pt x="1993" y="460"/>
                    <a:pt x="2024" y="418"/>
                    <a:pt x="2063" y="383"/>
                  </a:cubicBezTo>
                  <a:lnTo>
                    <a:pt x="2063" y="380"/>
                  </a:lnTo>
                  <a:lnTo>
                    <a:pt x="2063" y="376"/>
                  </a:lnTo>
                  <a:lnTo>
                    <a:pt x="2063" y="373"/>
                  </a:lnTo>
                  <a:lnTo>
                    <a:pt x="2063" y="369"/>
                  </a:lnTo>
                  <a:lnTo>
                    <a:pt x="2063" y="366"/>
                  </a:lnTo>
                  <a:lnTo>
                    <a:pt x="2063" y="362"/>
                  </a:lnTo>
                  <a:lnTo>
                    <a:pt x="2063" y="358"/>
                  </a:lnTo>
                  <a:lnTo>
                    <a:pt x="2066" y="351"/>
                  </a:lnTo>
                  <a:lnTo>
                    <a:pt x="2066" y="348"/>
                  </a:lnTo>
                  <a:lnTo>
                    <a:pt x="2070" y="341"/>
                  </a:lnTo>
                  <a:lnTo>
                    <a:pt x="2070" y="337"/>
                  </a:lnTo>
                  <a:lnTo>
                    <a:pt x="2077" y="320"/>
                  </a:lnTo>
                  <a:lnTo>
                    <a:pt x="2080" y="306"/>
                  </a:lnTo>
                  <a:lnTo>
                    <a:pt x="2084" y="299"/>
                  </a:lnTo>
                  <a:lnTo>
                    <a:pt x="2087" y="285"/>
                  </a:lnTo>
                  <a:lnTo>
                    <a:pt x="2091" y="278"/>
                  </a:lnTo>
                  <a:lnTo>
                    <a:pt x="2094" y="264"/>
                  </a:lnTo>
                  <a:lnTo>
                    <a:pt x="2098" y="253"/>
                  </a:lnTo>
                  <a:lnTo>
                    <a:pt x="2101" y="243"/>
                  </a:lnTo>
                  <a:lnTo>
                    <a:pt x="2105" y="229"/>
                  </a:lnTo>
                  <a:lnTo>
                    <a:pt x="2108" y="215"/>
                  </a:lnTo>
                  <a:lnTo>
                    <a:pt x="2115" y="201"/>
                  </a:lnTo>
                  <a:lnTo>
                    <a:pt x="2115" y="197"/>
                  </a:lnTo>
                  <a:cubicBezTo>
                    <a:pt x="1964" y="140"/>
                    <a:pt x="1829" y="96"/>
                    <a:pt x="1712" y="96"/>
                  </a:cubicBezTo>
                  <a:cubicBezTo>
                    <a:pt x="1693" y="96"/>
                    <a:pt x="1674" y="97"/>
                    <a:pt x="1656" y="99"/>
                  </a:cubicBezTo>
                  <a:cubicBezTo>
                    <a:pt x="1579" y="110"/>
                    <a:pt x="1499" y="124"/>
                    <a:pt x="1422" y="141"/>
                  </a:cubicBezTo>
                  <a:cubicBezTo>
                    <a:pt x="1316" y="165"/>
                    <a:pt x="1212" y="188"/>
                    <a:pt x="1121" y="188"/>
                  </a:cubicBezTo>
                  <a:cubicBezTo>
                    <a:pt x="1025" y="188"/>
                    <a:pt x="944" y="163"/>
                    <a:pt x="890" y="85"/>
                  </a:cubicBezTo>
                  <a:cubicBezTo>
                    <a:pt x="865" y="43"/>
                    <a:pt x="823" y="12"/>
                    <a:pt x="774" y="1"/>
                  </a:cubicBezTo>
                  <a:cubicBezTo>
                    <a:pt x="769" y="1"/>
                    <a:pt x="764" y="0"/>
                    <a:pt x="75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5820;p53">
              <a:extLst>
                <a:ext uri="{FF2B5EF4-FFF2-40B4-BE49-F238E27FC236}">
                  <a16:creationId xmlns:a16="http://schemas.microsoft.com/office/drawing/2014/main" id="{74CBD0A7-BF5F-4172-B45A-B7372434715C}"/>
                </a:ext>
              </a:extLst>
            </p:cNvPr>
            <p:cNvSpPr/>
            <p:nvPr/>
          </p:nvSpPr>
          <p:spPr>
            <a:xfrm>
              <a:off x="1636321" y="20241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5821;p53">
              <a:extLst>
                <a:ext uri="{FF2B5EF4-FFF2-40B4-BE49-F238E27FC236}">
                  <a16:creationId xmlns:a16="http://schemas.microsoft.com/office/drawing/2014/main" id="{ACA66B41-B73F-4473-8E7E-9404760C6D0A}"/>
                </a:ext>
              </a:extLst>
            </p:cNvPr>
            <p:cNvSpPr/>
            <p:nvPr/>
          </p:nvSpPr>
          <p:spPr>
            <a:xfrm>
              <a:off x="1639185" y="202444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5822;p53">
              <a:extLst>
                <a:ext uri="{FF2B5EF4-FFF2-40B4-BE49-F238E27FC236}">
                  <a16:creationId xmlns:a16="http://schemas.microsoft.com/office/drawing/2014/main" id="{428E423B-6399-4281-B27A-4720B6121A71}"/>
                </a:ext>
              </a:extLst>
            </p:cNvPr>
            <p:cNvSpPr/>
            <p:nvPr/>
          </p:nvSpPr>
          <p:spPr>
            <a:xfrm>
              <a:off x="1636796" y="20241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5823;p53">
              <a:extLst>
                <a:ext uri="{FF2B5EF4-FFF2-40B4-BE49-F238E27FC236}">
                  <a16:creationId xmlns:a16="http://schemas.microsoft.com/office/drawing/2014/main" id="{A578CD99-2661-4838-9335-F8FC588A6B36}"/>
                </a:ext>
              </a:extLst>
            </p:cNvPr>
            <p:cNvSpPr/>
            <p:nvPr/>
          </p:nvSpPr>
          <p:spPr>
            <a:xfrm>
              <a:off x="1638900" y="202431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5824;p53">
              <a:extLst>
                <a:ext uri="{FF2B5EF4-FFF2-40B4-BE49-F238E27FC236}">
                  <a16:creationId xmlns:a16="http://schemas.microsoft.com/office/drawing/2014/main" id="{1188F37C-19F4-4A7F-8DC7-9321ED27D1AE}"/>
                </a:ext>
              </a:extLst>
            </p:cNvPr>
            <p:cNvSpPr/>
            <p:nvPr/>
          </p:nvSpPr>
          <p:spPr>
            <a:xfrm>
              <a:off x="1626871" y="202963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5825;p53">
              <a:extLst>
                <a:ext uri="{FF2B5EF4-FFF2-40B4-BE49-F238E27FC236}">
                  <a16:creationId xmlns:a16="http://schemas.microsoft.com/office/drawing/2014/main" id="{12245E65-4D9E-4765-8BE2-1816779623D2}"/>
                </a:ext>
              </a:extLst>
            </p:cNvPr>
            <p:cNvSpPr/>
            <p:nvPr/>
          </p:nvSpPr>
          <p:spPr>
            <a:xfrm>
              <a:off x="1639471" y="20245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5826;p53">
              <a:extLst>
                <a:ext uri="{FF2B5EF4-FFF2-40B4-BE49-F238E27FC236}">
                  <a16:creationId xmlns:a16="http://schemas.microsoft.com/office/drawing/2014/main" id="{B27C5BDA-BDFB-46C3-AB7A-D79EE9488E07}"/>
                </a:ext>
              </a:extLst>
            </p:cNvPr>
            <p:cNvSpPr/>
            <p:nvPr/>
          </p:nvSpPr>
          <p:spPr>
            <a:xfrm>
              <a:off x="1627441" y="2029255"/>
              <a:ext cx="530" cy="339"/>
            </a:xfrm>
            <a:custGeom>
              <a:avLst/>
              <a:gdLst/>
              <a:ahLst/>
              <a:cxnLst/>
              <a:rect l="l" t="t" r="r" b="b"/>
              <a:pathLst>
                <a:path w="39" h="25" extrusionOk="0">
                  <a:moveTo>
                    <a:pt x="0" y="25"/>
                  </a:moveTo>
                  <a:cubicBezTo>
                    <a:pt x="4" y="25"/>
                    <a:pt x="11" y="21"/>
                    <a:pt x="18" y="18"/>
                  </a:cubicBezTo>
                  <a:cubicBezTo>
                    <a:pt x="25" y="14"/>
                    <a:pt x="32" y="7"/>
                    <a:pt x="39" y="0"/>
                  </a:cubicBezTo>
                  <a:cubicBezTo>
                    <a:pt x="32" y="7"/>
                    <a:pt x="25" y="14"/>
                    <a:pt x="18" y="18"/>
                  </a:cubicBezTo>
                  <a:cubicBezTo>
                    <a:pt x="11" y="21"/>
                    <a:pt x="4" y="25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5827;p53">
              <a:extLst>
                <a:ext uri="{FF2B5EF4-FFF2-40B4-BE49-F238E27FC236}">
                  <a16:creationId xmlns:a16="http://schemas.microsoft.com/office/drawing/2014/main" id="{AE6385CC-3B26-4241-8ADB-67F3EA779E3C}"/>
                </a:ext>
              </a:extLst>
            </p:cNvPr>
            <p:cNvSpPr/>
            <p:nvPr/>
          </p:nvSpPr>
          <p:spPr>
            <a:xfrm>
              <a:off x="1627156" y="202958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5828;p53">
              <a:extLst>
                <a:ext uri="{FF2B5EF4-FFF2-40B4-BE49-F238E27FC236}">
                  <a16:creationId xmlns:a16="http://schemas.microsoft.com/office/drawing/2014/main" id="{BD610686-C8A3-4C35-9BAE-510D9E3E51B0}"/>
                </a:ext>
              </a:extLst>
            </p:cNvPr>
            <p:cNvSpPr/>
            <p:nvPr/>
          </p:nvSpPr>
          <p:spPr>
            <a:xfrm>
              <a:off x="1638561" y="2024258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5829;p53">
              <a:extLst>
                <a:ext uri="{FF2B5EF4-FFF2-40B4-BE49-F238E27FC236}">
                  <a16:creationId xmlns:a16="http://schemas.microsoft.com/office/drawing/2014/main" id="{83DA3322-CCCD-41EC-8944-8273536040B7}"/>
                </a:ext>
              </a:extLst>
            </p:cNvPr>
            <p:cNvSpPr/>
            <p:nvPr/>
          </p:nvSpPr>
          <p:spPr>
            <a:xfrm>
              <a:off x="1637475" y="20241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5830;p53">
              <a:extLst>
                <a:ext uri="{FF2B5EF4-FFF2-40B4-BE49-F238E27FC236}">
                  <a16:creationId xmlns:a16="http://schemas.microsoft.com/office/drawing/2014/main" id="{B3517E04-A03F-43B6-988A-A2476D23FFB0}"/>
                </a:ext>
              </a:extLst>
            </p:cNvPr>
            <p:cNvSpPr/>
            <p:nvPr/>
          </p:nvSpPr>
          <p:spPr>
            <a:xfrm>
              <a:off x="1637230" y="20241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5831;p53">
              <a:extLst>
                <a:ext uri="{FF2B5EF4-FFF2-40B4-BE49-F238E27FC236}">
                  <a16:creationId xmlns:a16="http://schemas.microsoft.com/office/drawing/2014/main" id="{48868726-E5D3-4AEB-B5EB-4C6C83120BCC}"/>
                </a:ext>
              </a:extLst>
            </p:cNvPr>
            <p:cNvSpPr/>
            <p:nvPr/>
          </p:nvSpPr>
          <p:spPr>
            <a:xfrm>
              <a:off x="1638235" y="2024217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5832;p53">
              <a:extLst>
                <a:ext uri="{FF2B5EF4-FFF2-40B4-BE49-F238E27FC236}">
                  <a16:creationId xmlns:a16="http://schemas.microsoft.com/office/drawing/2014/main" id="{1C896ACF-3DB7-4A18-A58E-865777E544F1}"/>
                </a:ext>
              </a:extLst>
            </p:cNvPr>
            <p:cNvSpPr/>
            <p:nvPr/>
          </p:nvSpPr>
          <p:spPr>
            <a:xfrm>
              <a:off x="1639756" y="2024788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0"/>
                  </a:moveTo>
                  <a:lnTo>
                    <a:pt x="7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5833;p53">
              <a:extLst>
                <a:ext uri="{FF2B5EF4-FFF2-40B4-BE49-F238E27FC236}">
                  <a16:creationId xmlns:a16="http://schemas.microsoft.com/office/drawing/2014/main" id="{F4543AD3-35D8-4EEE-8EE5-0974757A27E8}"/>
                </a:ext>
              </a:extLst>
            </p:cNvPr>
            <p:cNvSpPr/>
            <p:nvPr/>
          </p:nvSpPr>
          <p:spPr>
            <a:xfrm>
              <a:off x="1637855" y="202416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5834;p53">
              <a:extLst>
                <a:ext uri="{FF2B5EF4-FFF2-40B4-BE49-F238E27FC236}">
                  <a16:creationId xmlns:a16="http://schemas.microsoft.com/office/drawing/2014/main" id="{0462E429-E23F-48CD-9F99-262B1414899D}"/>
                </a:ext>
              </a:extLst>
            </p:cNvPr>
            <p:cNvSpPr/>
            <p:nvPr/>
          </p:nvSpPr>
          <p:spPr>
            <a:xfrm>
              <a:off x="1639946" y="2025018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5835;p53">
              <a:extLst>
                <a:ext uri="{FF2B5EF4-FFF2-40B4-BE49-F238E27FC236}">
                  <a16:creationId xmlns:a16="http://schemas.microsoft.com/office/drawing/2014/main" id="{9F716B9D-64F1-4B61-A8E9-1A3D6427C545}"/>
                </a:ext>
              </a:extLst>
            </p:cNvPr>
            <p:cNvSpPr/>
            <p:nvPr/>
          </p:nvSpPr>
          <p:spPr>
            <a:xfrm>
              <a:off x="1589940" y="1981910"/>
              <a:ext cx="32613" cy="51690"/>
            </a:xfrm>
            <a:custGeom>
              <a:avLst/>
              <a:gdLst/>
              <a:ahLst/>
              <a:cxnLst/>
              <a:rect l="l" t="t" r="r" b="b"/>
              <a:pathLst>
                <a:path w="2402" h="3807" extrusionOk="0">
                  <a:moveTo>
                    <a:pt x="791" y="1"/>
                  </a:moveTo>
                  <a:cubicBezTo>
                    <a:pt x="784" y="15"/>
                    <a:pt x="774" y="32"/>
                    <a:pt x="767" y="43"/>
                  </a:cubicBezTo>
                  <a:lnTo>
                    <a:pt x="756" y="57"/>
                  </a:lnTo>
                  <a:lnTo>
                    <a:pt x="739" y="85"/>
                  </a:lnTo>
                  <a:lnTo>
                    <a:pt x="728" y="99"/>
                  </a:lnTo>
                  <a:lnTo>
                    <a:pt x="711" y="123"/>
                  </a:lnTo>
                  <a:lnTo>
                    <a:pt x="700" y="137"/>
                  </a:lnTo>
                  <a:lnTo>
                    <a:pt x="683" y="158"/>
                  </a:lnTo>
                  <a:lnTo>
                    <a:pt x="672" y="169"/>
                  </a:lnTo>
                  <a:lnTo>
                    <a:pt x="655" y="186"/>
                  </a:lnTo>
                  <a:lnTo>
                    <a:pt x="644" y="197"/>
                  </a:lnTo>
                  <a:lnTo>
                    <a:pt x="627" y="211"/>
                  </a:lnTo>
                  <a:lnTo>
                    <a:pt x="620" y="218"/>
                  </a:lnTo>
                  <a:cubicBezTo>
                    <a:pt x="613" y="225"/>
                    <a:pt x="602" y="228"/>
                    <a:pt x="595" y="235"/>
                  </a:cubicBezTo>
                  <a:cubicBezTo>
                    <a:pt x="553" y="260"/>
                    <a:pt x="518" y="288"/>
                    <a:pt x="483" y="323"/>
                  </a:cubicBezTo>
                  <a:cubicBezTo>
                    <a:pt x="462" y="344"/>
                    <a:pt x="441" y="368"/>
                    <a:pt x="420" y="393"/>
                  </a:cubicBezTo>
                  <a:cubicBezTo>
                    <a:pt x="413" y="407"/>
                    <a:pt x="403" y="421"/>
                    <a:pt x="396" y="438"/>
                  </a:cubicBezTo>
                  <a:cubicBezTo>
                    <a:pt x="389" y="449"/>
                    <a:pt x="385" y="463"/>
                    <a:pt x="385" y="477"/>
                  </a:cubicBezTo>
                  <a:cubicBezTo>
                    <a:pt x="385" y="484"/>
                    <a:pt x="385" y="487"/>
                    <a:pt x="399" y="494"/>
                  </a:cubicBezTo>
                  <a:cubicBezTo>
                    <a:pt x="501" y="554"/>
                    <a:pt x="557" y="659"/>
                    <a:pt x="536" y="753"/>
                  </a:cubicBezTo>
                  <a:cubicBezTo>
                    <a:pt x="525" y="795"/>
                    <a:pt x="483" y="900"/>
                    <a:pt x="294" y="914"/>
                  </a:cubicBezTo>
                  <a:cubicBezTo>
                    <a:pt x="196" y="921"/>
                    <a:pt x="133" y="939"/>
                    <a:pt x="109" y="970"/>
                  </a:cubicBezTo>
                  <a:cubicBezTo>
                    <a:pt x="91" y="995"/>
                    <a:pt x="88" y="1030"/>
                    <a:pt x="98" y="1093"/>
                  </a:cubicBezTo>
                  <a:cubicBezTo>
                    <a:pt x="105" y="1166"/>
                    <a:pt x="81" y="1236"/>
                    <a:pt x="32" y="1289"/>
                  </a:cubicBezTo>
                  <a:cubicBezTo>
                    <a:pt x="18" y="1303"/>
                    <a:pt x="11" y="1317"/>
                    <a:pt x="0" y="1334"/>
                  </a:cubicBezTo>
                  <a:cubicBezTo>
                    <a:pt x="0" y="1334"/>
                    <a:pt x="7" y="1338"/>
                    <a:pt x="14" y="1348"/>
                  </a:cubicBezTo>
                  <a:cubicBezTo>
                    <a:pt x="25" y="1355"/>
                    <a:pt x="32" y="1362"/>
                    <a:pt x="42" y="1369"/>
                  </a:cubicBezTo>
                  <a:lnTo>
                    <a:pt x="49" y="1380"/>
                  </a:lnTo>
                  <a:lnTo>
                    <a:pt x="70" y="1401"/>
                  </a:lnTo>
                  <a:lnTo>
                    <a:pt x="84" y="1418"/>
                  </a:lnTo>
                  <a:lnTo>
                    <a:pt x="109" y="1443"/>
                  </a:lnTo>
                  <a:lnTo>
                    <a:pt x="123" y="1460"/>
                  </a:lnTo>
                  <a:lnTo>
                    <a:pt x="147" y="1492"/>
                  </a:lnTo>
                  <a:lnTo>
                    <a:pt x="165" y="1513"/>
                  </a:lnTo>
                  <a:lnTo>
                    <a:pt x="193" y="1548"/>
                  </a:lnTo>
                  <a:lnTo>
                    <a:pt x="214" y="1572"/>
                  </a:lnTo>
                  <a:lnTo>
                    <a:pt x="245" y="1615"/>
                  </a:lnTo>
                  <a:lnTo>
                    <a:pt x="266" y="1643"/>
                  </a:lnTo>
                  <a:lnTo>
                    <a:pt x="305" y="1692"/>
                  </a:lnTo>
                  <a:lnTo>
                    <a:pt x="322" y="1716"/>
                  </a:lnTo>
                  <a:lnTo>
                    <a:pt x="329" y="1727"/>
                  </a:lnTo>
                  <a:lnTo>
                    <a:pt x="336" y="1723"/>
                  </a:lnTo>
                  <a:lnTo>
                    <a:pt x="343" y="1713"/>
                  </a:lnTo>
                  <a:cubicBezTo>
                    <a:pt x="382" y="1678"/>
                    <a:pt x="434" y="1657"/>
                    <a:pt x="490" y="1657"/>
                  </a:cubicBezTo>
                  <a:lnTo>
                    <a:pt x="497" y="1657"/>
                  </a:lnTo>
                  <a:cubicBezTo>
                    <a:pt x="508" y="1657"/>
                    <a:pt x="522" y="1660"/>
                    <a:pt x="536" y="1660"/>
                  </a:cubicBezTo>
                  <a:cubicBezTo>
                    <a:pt x="658" y="1678"/>
                    <a:pt x="700" y="1762"/>
                    <a:pt x="714" y="1842"/>
                  </a:cubicBezTo>
                  <a:cubicBezTo>
                    <a:pt x="718" y="1860"/>
                    <a:pt x="721" y="1874"/>
                    <a:pt x="721" y="1888"/>
                  </a:cubicBezTo>
                  <a:cubicBezTo>
                    <a:pt x="725" y="1909"/>
                    <a:pt x="725" y="1930"/>
                    <a:pt x="725" y="1951"/>
                  </a:cubicBezTo>
                  <a:cubicBezTo>
                    <a:pt x="732" y="2045"/>
                    <a:pt x="739" y="2105"/>
                    <a:pt x="784" y="2126"/>
                  </a:cubicBezTo>
                  <a:cubicBezTo>
                    <a:pt x="886" y="2175"/>
                    <a:pt x="952" y="2273"/>
                    <a:pt x="963" y="2388"/>
                  </a:cubicBezTo>
                  <a:cubicBezTo>
                    <a:pt x="977" y="2504"/>
                    <a:pt x="935" y="2619"/>
                    <a:pt x="844" y="2696"/>
                  </a:cubicBezTo>
                  <a:cubicBezTo>
                    <a:pt x="840" y="2700"/>
                    <a:pt x="837" y="2703"/>
                    <a:pt x="833" y="2707"/>
                  </a:cubicBezTo>
                  <a:cubicBezTo>
                    <a:pt x="795" y="2766"/>
                    <a:pt x="774" y="2840"/>
                    <a:pt x="770" y="2913"/>
                  </a:cubicBezTo>
                  <a:cubicBezTo>
                    <a:pt x="753" y="3102"/>
                    <a:pt x="795" y="3375"/>
                    <a:pt x="970" y="3568"/>
                  </a:cubicBezTo>
                  <a:cubicBezTo>
                    <a:pt x="1159" y="3778"/>
                    <a:pt x="1299" y="3806"/>
                    <a:pt x="1365" y="3806"/>
                  </a:cubicBezTo>
                  <a:cubicBezTo>
                    <a:pt x="1401" y="3806"/>
                    <a:pt x="1436" y="3792"/>
                    <a:pt x="1460" y="3768"/>
                  </a:cubicBezTo>
                  <a:cubicBezTo>
                    <a:pt x="1506" y="3712"/>
                    <a:pt x="1586" y="3705"/>
                    <a:pt x="1660" y="3698"/>
                  </a:cubicBezTo>
                  <a:cubicBezTo>
                    <a:pt x="1737" y="3694"/>
                    <a:pt x="1796" y="3687"/>
                    <a:pt x="1814" y="3648"/>
                  </a:cubicBezTo>
                  <a:cubicBezTo>
                    <a:pt x="1838" y="3591"/>
                    <a:pt x="1897" y="3551"/>
                    <a:pt x="1958" y="3551"/>
                  </a:cubicBezTo>
                  <a:cubicBezTo>
                    <a:pt x="1967" y="3551"/>
                    <a:pt x="1976" y="3552"/>
                    <a:pt x="1985" y="3554"/>
                  </a:cubicBezTo>
                  <a:cubicBezTo>
                    <a:pt x="1991" y="3555"/>
                    <a:pt x="1997" y="3555"/>
                    <a:pt x="2003" y="3555"/>
                  </a:cubicBezTo>
                  <a:cubicBezTo>
                    <a:pt x="2042" y="3555"/>
                    <a:pt x="2079" y="3535"/>
                    <a:pt x="2101" y="3501"/>
                  </a:cubicBezTo>
                  <a:cubicBezTo>
                    <a:pt x="2111" y="3494"/>
                    <a:pt x="2118" y="3487"/>
                    <a:pt x="2129" y="3480"/>
                  </a:cubicBezTo>
                  <a:lnTo>
                    <a:pt x="2136" y="3473"/>
                  </a:lnTo>
                  <a:cubicBezTo>
                    <a:pt x="2143" y="3470"/>
                    <a:pt x="2153" y="3463"/>
                    <a:pt x="2160" y="3459"/>
                  </a:cubicBezTo>
                  <a:lnTo>
                    <a:pt x="2164" y="3456"/>
                  </a:lnTo>
                  <a:cubicBezTo>
                    <a:pt x="2174" y="3452"/>
                    <a:pt x="2185" y="3449"/>
                    <a:pt x="2195" y="3445"/>
                  </a:cubicBezTo>
                  <a:lnTo>
                    <a:pt x="2206" y="3442"/>
                  </a:lnTo>
                  <a:lnTo>
                    <a:pt x="2230" y="3438"/>
                  </a:lnTo>
                  <a:lnTo>
                    <a:pt x="2237" y="3438"/>
                  </a:lnTo>
                  <a:cubicBezTo>
                    <a:pt x="2248" y="3438"/>
                    <a:pt x="2258" y="3438"/>
                    <a:pt x="2269" y="3435"/>
                  </a:cubicBezTo>
                  <a:lnTo>
                    <a:pt x="2335" y="3435"/>
                  </a:lnTo>
                  <a:lnTo>
                    <a:pt x="2381" y="3442"/>
                  </a:lnTo>
                  <a:lnTo>
                    <a:pt x="2388" y="3442"/>
                  </a:lnTo>
                  <a:lnTo>
                    <a:pt x="2402" y="3445"/>
                  </a:lnTo>
                  <a:lnTo>
                    <a:pt x="2395" y="3428"/>
                  </a:lnTo>
                  <a:lnTo>
                    <a:pt x="2370" y="3386"/>
                  </a:lnTo>
                  <a:lnTo>
                    <a:pt x="2360" y="3368"/>
                  </a:lnTo>
                  <a:lnTo>
                    <a:pt x="2328" y="3312"/>
                  </a:lnTo>
                  <a:lnTo>
                    <a:pt x="2318" y="3295"/>
                  </a:lnTo>
                  <a:lnTo>
                    <a:pt x="2290" y="3239"/>
                  </a:lnTo>
                  <a:lnTo>
                    <a:pt x="2286" y="3232"/>
                  </a:lnTo>
                  <a:lnTo>
                    <a:pt x="2255" y="3176"/>
                  </a:lnTo>
                  <a:lnTo>
                    <a:pt x="2248" y="3162"/>
                  </a:lnTo>
                  <a:lnTo>
                    <a:pt x="2220" y="3109"/>
                  </a:lnTo>
                  <a:lnTo>
                    <a:pt x="2216" y="3099"/>
                  </a:lnTo>
                  <a:lnTo>
                    <a:pt x="2195" y="3057"/>
                  </a:lnTo>
                  <a:lnTo>
                    <a:pt x="2192" y="3046"/>
                  </a:lnTo>
                  <a:cubicBezTo>
                    <a:pt x="2181" y="3032"/>
                    <a:pt x="2178" y="3015"/>
                    <a:pt x="2171" y="3004"/>
                  </a:cubicBezTo>
                  <a:lnTo>
                    <a:pt x="2167" y="2994"/>
                  </a:lnTo>
                  <a:cubicBezTo>
                    <a:pt x="2160" y="2980"/>
                    <a:pt x="2153" y="2966"/>
                    <a:pt x="2150" y="2955"/>
                  </a:cubicBezTo>
                  <a:cubicBezTo>
                    <a:pt x="2118" y="2868"/>
                    <a:pt x="2003" y="2763"/>
                    <a:pt x="1898" y="2672"/>
                  </a:cubicBezTo>
                  <a:cubicBezTo>
                    <a:pt x="1775" y="2560"/>
                    <a:pt x="1684" y="2479"/>
                    <a:pt x="1681" y="2399"/>
                  </a:cubicBezTo>
                  <a:cubicBezTo>
                    <a:pt x="1681" y="2367"/>
                    <a:pt x="1691" y="2336"/>
                    <a:pt x="1716" y="2315"/>
                  </a:cubicBezTo>
                  <a:cubicBezTo>
                    <a:pt x="1740" y="2290"/>
                    <a:pt x="1758" y="2206"/>
                    <a:pt x="1772" y="2136"/>
                  </a:cubicBezTo>
                  <a:cubicBezTo>
                    <a:pt x="1800" y="2000"/>
                    <a:pt x="1831" y="1842"/>
                    <a:pt x="1968" y="1825"/>
                  </a:cubicBezTo>
                  <a:cubicBezTo>
                    <a:pt x="2073" y="1814"/>
                    <a:pt x="2157" y="1776"/>
                    <a:pt x="2178" y="1734"/>
                  </a:cubicBezTo>
                  <a:cubicBezTo>
                    <a:pt x="2188" y="1713"/>
                    <a:pt x="2188" y="1685"/>
                    <a:pt x="2174" y="1664"/>
                  </a:cubicBezTo>
                  <a:lnTo>
                    <a:pt x="2174" y="1660"/>
                  </a:lnTo>
                  <a:cubicBezTo>
                    <a:pt x="2167" y="1650"/>
                    <a:pt x="2164" y="1639"/>
                    <a:pt x="2160" y="1629"/>
                  </a:cubicBezTo>
                  <a:cubicBezTo>
                    <a:pt x="2160" y="1622"/>
                    <a:pt x="2160" y="1618"/>
                    <a:pt x="2157" y="1611"/>
                  </a:cubicBezTo>
                  <a:cubicBezTo>
                    <a:pt x="2157" y="1604"/>
                    <a:pt x="2157" y="1597"/>
                    <a:pt x="2153" y="1586"/>
                  </a:cubicBezTo>
                  <a:lnTo>
                    <a:pt x="2153" y="1569"/>
                  </a:lnTo>
                  <a:lnTo>
                    <a:pt x="2153" y="1544"/>
                  </a:lnTo>
                  <a:lnTo>
                    <a:pt x="2153" y="1527"/>
                  </a:lnTo>
                  <a:cubicBezTo>
                    <a:pt x="2153" y="1520"/>
                    <a:pt x="2153" y="1509"/>
                    <a:pt x="2157" y="1502"/>
                  </a:cubicBezTo>
                  <a:cubicBezTo>
                    <a:pt x="2160" y="1492"/>
                    <a:pt x="2160" y="1488"/>
                    <a:pt x="2164" y="1481"/>
                  </a:cubicBezTo>
                  <a:cubicBezTo>
                    <a:pt x="2164" y="1474"/>
                    <a:pt x="2167" y="1464"/>
                    <a:pt x="2167" y="1453"/>
                  </a:cubicBezTo>
                  <a:lnTo>
                    <a:pt x="2174" y="1432"/>
                  </a:lnTo>
                  <a:cubicBezTo>
                    <a:pt x="2178" y="1422"/>
                    <a:pt x="2178" y="1415"/>
                    <a:pt x="2181" y="1404"/>
                  </a:cubicBezTo>
                  <a:lnTo>
                    <a:pt x="2188" y="1383"/>
                  </a:lnTo>
                  <a:lnTo>
                    <a:pt x="2199" y="1352"/>
                  </a:lnTo>
                  <a:lnTo>
                    <a:pt x="2206" y="1331"/>
                  </a:lnTo>
                  <a:lnTo>
                    <a:pt x="2209" y="1324"/>
                  </a:lnTo>
                  <a:cubicBezTo>
                    <a:pt x="2132" y="1278"/>
                    <a:pt x="2055" y="1184"/>
                    <a:pt x="1978" y="1089"/>
                  </a:cubicBezTo>
                  <a:cubicBezTo>
                    <a:pt x="1919" y="1019"/>
                    <a:pt x="1824" y="900"/>
                    <a:pt x="1789" y="897"/>
                  </a:cubicBezTo>
                  <a:cubicBezTo>
                    <a:pt x="1684" y="897"/>
                    <a:pt x="1583" y="851"/>
                    <a:pt x="1516" y="771"/>
                  </a:cubicBezTo>
                  <a:cubicBezTo>
                    <a:pt x="1450" y="694"/>
                    <a:pt x="1425" y="592"/>
                    <a:pt x="1446" y="494"/>
                  </a:cubicBezTo>
                  <a:cubicBezTo>
                    <a:pt x="1457" y="428"/>
                    <a:pt x="1394" y="389"/>
                    <a:pt x="1246" y="316"/>
                  </a:cubicBezTo>
                  <a:cubicBezTo>
                    <a:pt x="1120" y="260"/>
                    <a:pt x="1008" y="183"/>
                    <a:pt x="914" y="88"/>
                  </a:cubicBezTo>
                  <a:cubicBezTo>
                    <a:pt x="879" y="50"/>
                    <a:pt x="837" y="22"/>
                    <a:pt x="79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5836;p53">
              <a:extLst>
                <a:ext uri="{FF2B5EF4-FFF2-40B4-BE49-F238E27FC236}">
                  <a16:creationId xmlns:a16="http://schemas.microsoft.com/office/drawing/2014/main" id="{14824478-6200-4CE4-8C5F-8DF5BFE25E49}"/>
                </a:ext>
              </a:extLst>
            </p:cNvPr>
            <p:cNvSpPr/>
            <p:nvPr/>
          </p:nvSpPr>
          <p:spPr>
            <a:xfrm>
              <a:off x="1596688" y="2004394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0" y="1"/>
                  </a:moveTo>
                  <a:cubicBezTo>
                    <a:pt x="14" y="1"/>
                    <a:pt x="28" y="1"/>
                    <a:pt x="42" y="4"/>
                  </a:cubicBezTo>
                  <a:cubicBezTo>
                    <a:pt x="28" y="1"/>
                    <a:pt x="1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5837;p53">
              <a:extLst>
                <a:ext uri="{FF2B5EF4-FFF2-40B4-BE49-F238E27FC236}">
                  <a16:creationId xmlns:a16="http://schemas.microsoft.com/office/drawing/2014/main" id="{73E528D0-FFDD-4408-A6EA-202503847A71}"/>
                </a:ext>
              </a:extLst>
            </p:cNvPr>
            <p:cNvSpPr/>
            <p:nvPr/>
          </p:nvSpPr>
          <p:spPr>
            <a:xfrm>
              <a:off x="1594502" y="2005155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5838;p53">
              <a:extLst>
                <a:ext uri="{FF2B5EF4-FFF2-40B4-BE49-F238E27FC236}">
                  <a16:creationId xmlns:a16="http://schemas.microsoft.com/office/drawing/2014/main" id="{47A532F4-458C-4FBE-A305-EAC3844E6B32}"/>
                </a:ext>
              </a:extLst>
            </p:cNvPr>
            <p:cNvSpPr/>
            <p:nvPr/>
          </p:nvSpPr>
          <p:spPr>
            <a:xfrm>
              <a:off x="1621019" y="202849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5839;p53">
              <a:extLst>
                <a:ext uri="{FF2B5EF4-FFF2-40B4-BE49-F238E27FC236}">
                  <a16:creationId xmlns:a16="http://schemas.microsoft.com/office/drawing/2014/main" id="{87072935-C0A4-4006-948D-36B103D862E1}"/>
                </a:ext>
              </a:extLst>
            </p:cNvPr>
            <p:cNvSpPr/>
            <p:nvPr/>
          </p:nvSpPr>
          <p:spPr>
            <a:xfrm>
              <a:off x="1594638" y="2004394"/>
              <a:ext cx="1969" cy="774"/>
            </a:xfrm>
            <a:custGeom>
              <a:avLst/>
              <a:gdLst/>
              <a:ahLst/>
              <a:cxnLst/>
              <a:rect l="l" t="t" r="r" b="b"/>
              <a:pathLst>
                <a:path w="145" h="57" extrusionOk="0">
                  <a:moveTo>
                    <a:pt x="144" y="1"/>
                  </a:moveTo>
                  <a:cubicBezTo>
                    <a:pt x="92" y="1"/>
                    <a:pt x="39" y="18"/>
                    <a:pt x="1" y="57"/>
                  </a:cubicBezTo>
                  <a:cubicBezTo>
                    <a:pt x="39" y="18"/>
                    <a:pt x="92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5840;p53">
              <a:extLst>
                <a:ext uri="{FF2B5EF4-FFF2-40B4-BE49-F238E27FC236}">
                  <a16:creationId xmlns:a16="http://schemas.microsoft.com/office/drawing/2014/main" id="{50780D1B-9B7E-49A2-B3D2-77DBF0513F12}"/>
                </a:ext>
              </a:extLst>
            </p:cNvPr>
            <p:cNvSpPr/>
            <p:nvPr/>
          </p:nvSpPr>
          <p:spPr>
            <a:xfrm>
              <a:off x="1621494" y="202853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5841;p53">
              <a:extLst>
                <a:ext uri="{FF2B5EF4-FFF2-40B4-BE49-F238E27FC236}">
                  <a16:creationId xmlns:a16="http://schemas.microsoft.com/office/drawing/2014/main" id="{EDBFDD07-5BA0-48A9-B6B9-AEA593893850}"/>
                </a:ext>
              </a:extLst>
            </p:cNvPr>
            <p:cNvSpPr/>
            <p:nvPr/>
          </p:nvSpPr>
          <p:spPr>
            <a:xfrm>
              <a:off x="1619878" y="2028589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25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5842;p53">
              <a:extLst>
                <a:ext uri="{FF2B5EF4-FFF2-40B4-BE49-F238E27FC236}">
                  <a16:creationId xmlns:a16="http://schemas.microsoft.com/office/drawing/2014/main" id="{75F5B3AA-192E-4FC2-9AF2-AB074965E1D9}"/>
                </a:ext>
              </a:extLst>
            </p:cNvPr>
            <p:cNvSpPr/>
            <p:nvPr/>
          </p:nvSpPr>
          <p:spPr>
            <a:xfrm>
              <a:off x="1619362" y="2028684"/>
              <a:ext cx="434" cy="149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32" y="0"/>
                  </a:moveTo>
                  <a:cubicBezTo>
                    <a:pt x="21" y="4"/>
                    <a:pt x="11" y="7"/>
                    <a:pt x="0" y="11"/>
                  </a:cubicBezTo>
                  <a:cubicBezTo>
                    <a:pt x="11" y="7"/>
                    <a:pt x="21" y="4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5843;p53">
              <a:extLst>
                <a:ext uri="{FF2B5EF4-FFF2-40B4-BE49-F238E27FC236}">
                  <a16:creationId xmlns:a16="http://schemas.microsoft.com/office/drawing/2014/main" id="{CFB21C3D-6EE1-4CD7-95F2-B702BDE3689A}"/>
                </a:ext>
              </a:extLst>
            </p:cNvPr>
            <p:cNvSpPr/>
            <p:nvPr/>
          </p:nvSpPr>
          <p:spPr>
            <a:xfrm>
              <a:off x="1620353" y="2028494"/>
              <a:ext cx="448" cy="5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2" y="0"/>
                  </a:moveTo>
                  <a:cubicBezTo>
                    <a:pt x="22" y="0"/>
                    <a:pt x="11" y="0"/>
                    <a:pt x="1" y="4"/>
                  </a:cubicBezTo>
                  <a:cubicBezTo>
                    <a:pt x="11" y="4"/>
                    <a:pt x="22" y="4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5844;p53">
              <a:extLst>
                <a:ext uri="{FF2B5EF4-FFF2-40B4-BE49-F238E27FC236}">
                  <a16:creationId xmlns:a16="http://schemas.microsoft.com/office/drawing/2014/main" id="{05E96EA0-D85D-4B70-9FB5-E02E4210AB71}"/>
                </a:ext>
              </a:extLst>
            </p:cNvPr>
            <p:cNvSpPr/>
            <p:nvPr/>
          </p:nvSpPr>
          <p:spPr>
            <a:xfrm>
              <a:off x="1618507" y="2029160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8" y="0"/>
                  </a:moveTo>
                  <a:cubicBezTo>
                    <a:pt x="18" y="7"/>
                    <a:pt x="7" y="14"/>
                    <a:pt x="0" y="21"/>
                  </a:cubicBezTo>
                  <a:cubicBezTo>
                    <a:pt x="7" y="14"/>
                    <a:pt x="18" y="7"/>
                    <a:pt x="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5845;p53">
              <a:extLst>
                <a:ext uri="{FF2B5EF4-FFF2-40B4-BE49-F238E27FC236}">
                  <a16:creationId xmlns:a16="http://schemas.microsoft.com/office/drawing/2014/main" id="{BB88D6C5-5262-4A19-BC24-1972211E421D}"/>
                </a:ext>
              </a:extLst>
            </p:cNvPr>
            <p:cNvSpPr/>
            <p:nvPr/>
          </p:nvSpPr>
          <p:spPr>
            <a:xfrm>
              <a:off x="1618928" y="2028874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0"/>
                  </a:moveTo>
                  <a:cubicBezTo>
                    <a:pt x="18" y="4"/>
                    <a:pt x="8" y="7"/>
                    <a:pt x="1" y="14"/>
                  </a:cubicBezTo>
                  <a:cubicBezTo>
                    <a:pt x="8" y="7"/>
                    <a:pt x="18" y="4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5846;p53">
              <a:extLst>
                <a:ext uri="{FF2B5EF4-FFF2-40B4-BE49-F238E27FC236}">
                  <a16:creationId xmlns:a16="http://schemas.microsoft.com/office/drawing/2014/main" id="{A8E770EC-AC43-482F-88C7-AFFE664F1947}"/>
                </a:ext>
              </a:extLst>
            </p:cNvPr>
            <p:cNvSpPr/>
            <p:nvPr/>
          </p:nvSpPr>
          <p:spPr>
            <a:xfrm>
              <a:off x="1622254" y="202863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5847;p53">
              <a:extLst>
                <a:ext uri="{FF2B5EF4-FFF2-40B4-BE49-F238E27FC236}">
                  <a16:creationId xmlns:a16="http://schemas.microsoft.com/office/drawing/2014/main" id="{C8E16E38-FD90-4DD6-AE56-76DD00021968}"/>
                </a:ext>
              </a:extLst>
            </p:cNvPr>
            <p:cNvSpPr/>
            <p:nvPr/>
          </p:nvSpPr>
          <p:spPr>
            <a:xfrm>
              <a:off x="1599444" y="1983621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5848;p53">
              <a:extLst>
                <a:ext uri="{FF2B5EF4-FFF2-40B4-BE49-F238E27FC236}">
                  <a16:creationId xmlns:a16="http://schemas.microsoft.com/office/drawing/2014/main" id="{8C99CC5F-97AC-4BDF-B453-0632C38D4865}"/>
                </a:ext>
              </a:extLst>
            </p:cNvPr>
            <p:cNvSpPr/>
            <p:nvPr/>
          </p:nvSpPr>
          <p:spPr>
            <a:xfrm>
              <a:off x="1591365" y="2001489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5849;p53">
              <a:extLst>
                <a:ext uri="{FF2B5EF4-FFF2-40B4-BE49-F238E27FC236}">
                  <a16:creationId xmlns:a16="http://schemas.microsoft.com/office/drawing/2014/main" id="{E03F12F5-0A81-4BAF-B299-C28214B84CA9}"/>
                </a:ext>
              </a:extLst>
            </p:cNvPr>
            <p:cNvSpPr/>
            <p:nvPr/>
          </p:nvSpPr>
          <p:spPr>
            <a:xfrm>
              <a:off x="1594067" y="2004869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8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5850;p53">
              <a:extLst>
                <a:ext uri="{FF2B5EF4-FFF2-40B4-BE49-F238E27FC236}">
                  <a16:creationId xmlns:a16="http://schemas.microsoft.com/office/drawing/2014/main" id="{0286F8DA-17B5-410B-9809-0B9F8F7B7A4B}"/>
                </a:ext>
              </a:extLst>
            </p:cNvPr>
            <p:cNvSpPr/>
            <p:nvPr/>
          </p:nvSpPr>
          <p:spPr>
            <a:xfrm>
              <a:off x="1599064" y="1984055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5851;p53">
              <a:extLst>
                <a:ext uri="{FF2B5EF4-FFF2-40B4-BE49-F238E27FC236}">
                  <a16:creationId xmlns:a16="http://schemas.microsoft.com/office/drawing/2014/main" id="{25C9B5C9-5D88-4D72-90B7-129CD659F6E2}"/>
                </a:ext>
              </a:extLst>
            </p:cNvPr>
            <p:cNvSpPr/>
            <p:nvPr/>
          </p:nvSpPr>
          <p:spPr>
            <a:xfrm>
              <a:off x="1599824" y="1983105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5852;p53">
              <a:extLst>
                <a:ext uri="{FF2B5EF4-FFF2-40B4-BE49-F238E27FC236}">
                  <a16:creationId xmlns:a16="http://schemas.microsoft.com/office/drawing/2014/main" id="{732A5571-F804-44C1-B8F6-A66C5ACDADC8}"/>
                </a:ext>
              </a:extLst>
            </p:cNvPr>
            <p:cNvSpPr/>
            <p:nvPr/>
          </p:nvSpPr>
          <p:spPr>
            <a:xfrm>
              <a:off x="1593266" y="2003824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1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5853;p53">
              <a:extLst>
                <a:ext uri="{FF2B5EF4-FFF2-40B4-BE49-F238E27FC236}">
                  <a16:creationId xmlns:a16="http://schemas.microsoft.com/office/drawing/2014/main" id="{385B058A-5F0A-4A14-A349-0B7CBA2F79F1}"/>
                </a:ext>
              </a:extLst>
            </p:cNvPr>
            <p:cNvSpPr/>
            <p:nvPr/>
          </p:nvSpPr>
          <p:spPr>
            <a:xfrm>
              <a:off x="1591936" y="2002154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5854;p53">
              <a:extLst>
                <a:ext uri="{FF2B5EF4-FFF2-40B4-BE49-F238E27FC236}">
                  <a16:creationId xmlns:a16="http://schemas.microsoft.com/office/drawing/2014/main" id="{A8990CC3-4E13-4982-BE29-128E980250FD}"/>
                </a:ext>
              </a:extLst>
            </p:cNvPr>
            <p:cNvSpPr/>
            <p:nvPr/>
          </p:nvSpPr>
          <p:spPr>
            <a:xfrm>
              <a:off x="1590890" y="200097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5855;p53">
              <a:extLst>
                <a:ext uri="{FF2B5EF4-FFF2-40B4-BE49-F238E27FC236}">
                  <a16:creationId xmlns:a16="http://schemas.microsoft.com/office/drawing/2014/main" id="{C4A66DC7-9252-4FB2-A1D0-75B4934F3310}"/>
                </a:ext>
              </a:extLst>
            </p:cNvPr>
            <p:cNvSpPr/>
            <p:nvPr/>
          </p:nvSpPr>
          <p:spPr>
            <a:xfrm>
              <a:off x="1598344" y="198481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5856;p53">
              <a:extLst>
                <a:ext uri="{FF2B5EF4-FFF2-40B4-BE49-F238E27FC236}">
                  <a16:creationId xmlns:a16="http://schemas.microsoft.com/office/drawing/2014/main" id="{1A9C1918-44AA-49AE-B7B7-538A57449D9E}"/>
                </a:ext>
              </a:extLst>
            </p:cNvPr>
            <p:cNvSpPr/>
            <p:nvPr/>
          </p:nvSpPr>
          <p:spPr>
            <a:xfrm>
              <a:off x="1592547" y="2002914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2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5857;p53">
              <a:extLst>
                <a:ext uri="{FF2B5EF4-FFF2-40B4-BE49-F238E27FC236}">
                  <a16:creationId xmlns:a16="http://schemas.microsoft.com/office/drawing/2014/main" id="{8D72C5C9-2D39-4EFA-A91A-058612C88552}"/>
                </a:ext>
              </a:extLst>
            </p:cNvPr>
            <p:cNvSpPr/>
            <p:nvPr/>
          </p:nvSpPr>
          <p:spPr>
            <a:xfrm>
              <a:off x="1595303" y="1987287"/>
              <a:ext cx="353" cy="584"/>
            </a:xfrm>
            <a:custGeom>
              <a:avLst/>
              <a:gdLst/>
              <a:ahLst/>
              <a:cxnLst/>
              <a:rect l="l" t="t" r="r" b="b"/>
              <a:pathLst>
                <a:path w="26" h="43" extrusionOk="0">
                  <a:moveTo>
                    <a:pt x="1" y="42"/>
                  </a:moveTo>
                  <a:cubicBezTo>
                    <a:pt x="8" y="28"/>
                    <a:pt x="15" y="11"/>
                    <a:pt x="25" y="0"/>
                  </a:cubicBezTo>
                  <a:cubicBezTo>
                    <a:pt x="15" y="11"/>
                    <a:pt x="8" y="28"/>
                    <a:pt x="1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5858;p53">
              <a:extLst>
                <a:ext uri="{FF2B5EF4-FFF2-40B4-BE49-F238E27FC236}">
                  <a16:creationId xmlns:a16="http://schemas.microsoft.com/office/drawing/2014/main" id="{F5BFFEC1-9210-46AF-B646-FF96463C2D06}"/>
                </a:ext>
              </a:extLst>
            </p:cNvPr>
            <p:cNvSpPr/>
            <p:nvPr/>
          </p:nvSpPr>
          <p:spPr>
            <a:xfrm>
              <a:off x="1600245" y="1982534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5859;p53">
              <a:extLst>
                <a:ext uri="{FF2B5EF4-FFF2-40B4-BE49-F238E27FC236}">
                  <a16:creationId xmlns:a16="http://schemas.microsoft.com/office/drawing/2014/main" id="{DAD2CB70-CED5-47A3-88CB-3AAAFCC667AC}"/>
                </a:ext>
              </a:extLst>
            </p:cNvPr>
            <p:cNvSpPr/>
            <p:nvPr/>
          </p:nvSpPr>
          <p:spPr>
            <a:xfrm>
              <a:off x="1598684" y="1984476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5860;p53">
              <a:extLst>
                <a:ext uri="{FF2B5EF4-FFF2-40B4-BE49-F238E27FC236}">
                  <a16:creationId xmlns:a16="http://schemas.microsoft.com/office/drawing/2014/main" id="{7F547382-E517-4FAD-8FB4-A363DC4F88CD}"/>
                </a:ext>
              </a:extLst>
            </p:cNvPr>
            <p:cNvSpPr/>
            <p:nvPr/>
          </p:nvSpPr>
          <p:spPr>
            <a:xfrm>
              <a:off x="1596498" y="1985101"/>
              <a:ext cx="1534" cy="1195"/>
            </a:xfrm>
            <a:custGeom>
              <a:avLst/>
              <a:gdLst/>
              <a:ahLst/>
              <a:cxnLst/>
              <a:rect l="l" t="t" r="r" b="b"/>
              <a:pathLst>
                <a:path w="113" h="88" extrusionOk="0">
                  <a:moveTo>
                    <a:pt x="112" y="0"/>
                  </a:moveTo>
                  <a:lnTo>
                    <a:pt x="112" y="0"/>
                  </a:lnTo>
                  <a:cubicBezTo>
                    <a:pt x="74" y="25"/>
                    <a:pt x="35" y="56"/>
                    <a:pt x="0" y="88"/>
                  </a:cubicBezTo>
                  <a:cubicBezTo>
                    <a:pt x="35" y="56"/>
                    <a:pt x="74" y="25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5861;p53">
              <a:extLst>
                <a:ext uri="{FF2B5EF4-FFF2-40B4-BE49-F238E27FC236}">
                  <a16:creationId xmlns:a16="http://schemas.microsoft.com/office/drawing/2014/main" id="{5C86161E-409C-456F-8E62-1E0AA24ECDF7}"/>
                </a:ext>
              </a:extLst>
            </p:cNvPr>
            <p:cNvSpPr/>
            <p:nvPr/>
          </p:nvSpPr>
          <p:spPr>
            <a:xfrm>
              <a:off x="1590456" y="200053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5862;p53">
              <a:extLst>
                <a:ext uri="{FF2B5EF4-FFF2-40B4-BE49-F238E27FC236}">
                  <a16:creationId xmlns:a16="http://schemas.microsoft.com/office/drawing/2014/main" id="{1FFF6E9F-64AA-4785-BFF9-7B696843BDB8}"/>
                </a:ext>
              </a:extLst>
            </p:cNvPr>
            <p:cNvSpPr/>
            <p:nvPr/>
          </p:nvSpPr>
          <p:spPr>
            <a:xfrm>
              <a:off x="1619783" y="1999968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8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5863;p53">
              <a:extLst>
                <a:ext uri="{FF2B5EF4-FFF2-40B4-BE49-F238E27FC236}">
                  <a16:creationId xmlns:a16="http://schemas.microsoft.com/office/drawing/2014/main" id="{61C579B2-4587-46D0-9D73-43904E747A11}"/>
                </a:ext>
              </a:extLst>
            </p:cNvPr>
            <p:cNvSpPr/>
            <p:nvPr/>
          </p:nvSpPr>
          <p:spPr>
            <a:xfrm>
              <a:off x="1619213" y="2003783"/>
              <a:ext cx="68" cy="190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1" y="0"/>
                  </a:moveTo>
                  <a:cubicBezTo>
                    <a:pt x="1" y="4"/>
                    <a:pt x="1" y="11"/>
                    <a:pt x="4" y="14"/>
                  </a:cubicBezTo>
                  <a:cubicBezTo>
                    <a:pt x="4" y="11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5864;p53">
              <a:extLst>
                <a:ext uri="{FF2B5EF4-FFF2-40B4-BE49-F238E27FC236}">
                  <a16:creationId xmlns:a16="http://schemas.microsoft.com/office/drawing/2014/main" id="{23140F0C-E04F-4798-8495-EADDCF0914DF}"/>
                </a:ext>
              </a:extLst>
            </p:cNvPr>
            <p:cNvSpPr/>
            <p:nvPr/>
          </p:nvSpPr>
          <p:spPr>
            <a:xfrm>
              <a:off x="1619267" y="2001964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1"/>
                  </a:moveTo>
                  <a:cubicBezTo>
                    <a:pt x="0" y="11"/>
                    <a:pt x="0" y="18"/>
                    <a:pt x="0" y="22"/>
                  </a:cubicBezTo>
                  <a:cubicBezTo>
                    <a:pt x="0" y="18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5865;p53">
              <a:extLst>
                <a:ext uri="{FF2B5EF4-FFF2-40B4-BE49-F238E27FC236}">
                  <a16:creationId xmlns:a16="http://schemas.microsoft.com/office/drawing/2014/main" id="{FB4D522B-5560-4368-92D3-3122A214C2A4}"/>
                </a:ext>
              </a:extLst>
            </p:cNvPr>
            <p:cNvSpPr/>
            <p:nvPr/>
          </p:nvSpPr>
          <p:spPr>
            <a:xfrm>
              <a:off x="1619362" y="2001353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7" y="0"/>
                  </a:moveTo>
                  <a:lnTo>
                    <a:pt x="0" y="21"/>
                  </a:lnTo>
                  <a:cubicBezTo>
                    <a:pt x="4" y="14"/>
                    <a:pt x="7" y="7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5866;p53">
              <a:extLst>
                <a:ext uri="{FF2B5EF4-FFF2-40B4-BE49-F238E27FC236}">
                  <a16:creationId xmlns:a16="http://schemas.microsoft.com/office/drawing/2014/main" id="{73234FA2-6F50-4886-8CA2-47C15B91CD8F}"/>
                </a:ext>
              </a:extLst>
            </p:cNvPr>
            <p:cNvSpPr/>
            <p:nvPr/>
          </p:nvSpPr>
          <p:spPr>
            <a:xfrm>
              <a:off x="1619552" y="2000688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7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5867;p53">
              <a:extLst>
                <a:ext uri="{FF2B5EF4-FFF2-40B4-BE49-F238E27FC236}">
                  <a16:creationId xmlns:a16="http://schemas.microsoft.com/office/drawing/2014/main" id="{98980952-5575-4168-A7C1-6C69744A946E}"/>
                </a:ext>
              </a:extLst>
            </p:cNvPr>
            <p:cNvSpPr/>
            <p:nvPr/>
          </p:nvSpPr>
          <p:spPr>
            <a:xfrm>
              <a:off x="1619172" y="2003199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ubicBezTo>
                    <a:pt x="0" y="8"/>
                    <a:pt x="0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5868;p53">
              <a:extLst>
                <a:ext uri="{FF2B5EF4-FFF2-40B4-BE49-F238E27FC236}">
                  <a16:creationId xmlns:a16="http://schemas.microsoft.com/office/drawing/2014/main" id="{0516692A-EDF9-45E8-981E-3EA70242810A}"/>
                </a:ext>
              </a:extLst>
            </p:cNvPr>
            <p:cNvSpPr/>
            <p:nvPr/>
          </p:nvSpPr>
          <p:spPr>
            <a:xfrm>
              <a:off x="1620598" y="2025073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5869;p53">
              <a:extLst>
                <a:ext uri="{FF2B5EF4-FFF2-40B4-BE49-F238E27FC236}">
                  <a16:creationId xmlns:a16="http://schemas.microsoft.com/office/drawing/2014/main" id="{5ED3E790-FA28-4576-B8AC-D621BEBC2699}"/>
                </a:ext>
              </a:extLst>
            </p:cNvPr>
            <p:cNvSpPr/>
            <p:nvPr/>
          </p:nvSpPr>
          <p:spPr>
            <a:xfrm>
              <a:off x="1619118" y="2022031"/>
              <a:ext cx="258" cy="530"/>
            </a:xfrm>
            <a:custGeom>
              <a:avLst/>
              <a:gdLst/>
              <a:ahLst/>
              <a:cxnLst/>
              <a:rect l="l" t="t" r="r" b="b"/>
              <a:pathLst>
                <a:path w="19" h="39" extrusionOk="0">
                  <a:moveTo>
                    <a:pt x="1" y="0"/>
                  </a:moveTo>
                  <a:cubicBezTo>
                    <a:pt x="8" y="11"/>
                    <a:pt x="11" y="25"/>
                    <a:pt x="18" y="39"/>
                  </a:cubicBezTo>
                  <a:cubicBezTo>
                    <a:pt x="11" y="25"/>
                    <a:pt x="8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5870;p53">
              <a:extLst>
                <a:ext uri="{FF2B5EF4-FFF2-40B4-BE49-F238E27FC236}">
                  <a16:creationId xmlns:a16="http://schemas.microsoft.com/office/drawing/2014/main" id="{944C98BC-421B-4052-90BD-86561D2ED9E1}"/>
                </a:ext>
              </a:extLst>
            </p:cNvPr>
            <p:cNvSpPr/>
            <p:nvPr/>
          </p:nvSpPr>
          <p:spPr>
            <a:xfrm>
              <a:off x="1622118" y="2027924"/>
              <a:ext cx="339" cy="584"/>
            </a:xfrm>
            <a:custGeom>
              <a:avLst/>
              <a:gdLst/>
              <a:ahLst/>
              <a:cxnLst/>
              <a:rect l="l" t="t" r="r" b="b"/>
              <a:pathLst>
                <a:path w="25" h="43" extrusionOk="0">
                  <a:moveTo>
                    <a:pt x="0" y="0"/>
                  </a:moveTo>
                  <a:lnTo>
                    <a:pt x="25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5871;p53">
              <a:extLst>
                <a:ext uri="{FF2B5EF4-FFF2-40B4-BE49-F238E27FC236}">
                  <a16:creationId xmlns:a16="http://schemas.microsoft.com/office/drawing/2014/main" id="{3FF34F05-1972-43F3-8904-C2E344C4220B}"/>
                </a:ext>
              </a:extLst>
            </p:cNvPr>
            <p:cNvSpPr/>
            <p:nvPr/>
          </p:nvSpPr>
          <p:spPr>
            <a:xfrm>
              <a:off x="1619172" y="2002588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0"/>
                  </a:moveTo>
                  <a:cubicBezTo>
                    <a:pt x="0" y="7"/>
                    <a:pt x="0" y="14"/>
                    <a:pt x="4" y="21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5872;p53">
              <a:extLst>
                <a:ext uri="{FF2B5EF4-FFF2-40B4-BE49-F238E27FC236}">
                  <a16:creationId xmlns:a16="http://schemas.microsoft.com/office/drawing/2014/main" id="{383C3BAC-8D7A-47E8-886A-48951F36482B}"/>
                </a:ext>
              </a:extLst>
            </p:cNvPr>
            <p:cNvSpPr/>
            <p:nvPr/>
          </p:nvSpPr>
          <p:spPr>
            <a:xfrm>
              <a:off x="1619742" y="2023403"/>
              <a:ext cx="299" cy="584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0" y="1"/>
                  </a:moveTo>
                  <a:lnTo>
                    <a:pt x="21" y="4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5873;p53">
              <a:extLst>
                <a:ext uri="{FF2B5EF4-FFF2-40B4-BE49-F238E27FC236}">
                  <a16:creationId xmlns:a16="http://schemas.microsoft.com/office/drawing/2014/main" id="{CFAC08A2-6252-4FD6-AF28-74062405F3FF}"/>
                </a:ext>
              </a:extLst>
            </p:cNvPr>
            <p:cNvSpPr/>
            <p:nvPr/>
          </p:nvSpPr>
          <p:spPr>
            <a:xfrm>
              <a:off x="1621548" y="2026879"/>
              <a:ext cx="434" cy="815"/>
            </a:xfrm>
            <a:custGeom>
              <a:avLst/>
              <a:gdLst/>
              <a:ahLst/>
              <a:cxnLst/>
              <a:rect l="l" t="t" r="r" b="b"/>
              <a:pathLst>
                <a:path w="32" h="60" extrusionOk="0">
                  <a:moveTo>
                    <a:pt x="0" y="0"/>
                  </a:moveTo>
                  <a:lnTo>
                    <a:pt x="32" y="6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5874;p53">
              <a:extLst>
                <a:ext uri="{FF2B5EF4-FFF2-40B4-BE49-F238E27FC236}">
                  <a16:creationId xmlns:a16="http://schemas.microsoft.com/office/drawing/2014/main" id="{CEBCAE05-88A1-4271-BBDC-8B7E7DA5B089}"/>
                </a:ext>
              </a:extLst>
            </p:cNvPr>
            <p:cNvSpPr/>
            <p:nvPr/>
          </p:nvSpPr>
          <p:spPr>
            <a:xfrm>
              <a:off x="1621073" y="2025928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5875;p53">
              <a:extLst>
                <a:ext uri="{FF2B5EF4-FFF2-40B4-BE49-F238E27FC236}">
                  <a16:creationId xmlns:a16="http://schemas.microsoft.com/office/drawing/2014/main" id="{26B50178-CCAF-4E1E-BDF0-9A059270F3D6}"/>
                </a:ext>
              </a:extLst>
            </p:cNvPr>
            <p:cNvSpPr/>
            <p:nvPr/>
          </p:nvSpPr>
          <p:spPr>
            <a:xfrm>
              <a:off x="1620123" y="2024122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5876;p53">
              <a:extLst>
                <a:ext uri="{FF2B5EF4-FFF2-40B4-BE49-F238E27FC236}">
                  <a16:creationId xmlns:a16="http://schemas.microsoft.com/office/drawing/2014/main" id="{2D0D234D-2936-4D40-9C29-42C14607B111}"/>
                </a:ext>
              </a:extLst>
            </p:cNvPr>
            <p:cNvSpPr/>
            <p:nvPr/>
          </p:nvSpPr>
          <p:spPr>
            <a:xfrm>
              <a:off x="1619403" y="2022642"/>
              <a:ext cx="299" cy="638"/>
            </a:xfrm>
            <a:custGeom>
              <a:avLst/>
              <a:gdLst/>
              <a:ahLst/>
              <a:cxnLst/>
              <a:rect l="l" t="t" r="r" b="b"/>
              <a:pathLst>
                <a:path w="22" h="47" extrusionOk="0">
                  <a:moveTo>
                    <a:pt x="1" y="1"/>
                  </a:moveTo>
                  <a:cubicBezTo>
                    <a:pt x="8" y="15"/>
                    <a:pt x="15" y="32"/>
                    <a:pt x="22" y="46"/>
                  </a:cubicBezTo>
                  <a:cubicBezTo>
                    <a:pt x="15" y="32"/>
                    <a:pt x="8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5877;p53">
              <a:extLst>
                <a:ext uri="{FF2B5EF4-FFF2-40B4-BE49-F238E27FC236}">
                  <a16:creationId xmlns:a16="http://schemas.microsoft.com/office/drawing/2014/main" id="{0D2E9EFB-4871-4DD7-B653-6E70D1BE7482}"/>
                </a:ext>
              </a:extLst>
            </p:cNvPr>
            <p:cNvSpPr/>
            <p:nvPr/>
          </p:nvSpPr>
          <p:spPr>
            <a:xfrm>
              <a:off x="1619457" y="200444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5878;p53">
              <a:extLst>
                <a:ext uri="{FF2B5EF4-FFF2-40B4-BE49-F238E27FC236}">
                  <a16:creationId xmlns:a16="http://schemas.microsoft.com/office/drawing/2014/main" id="{B16E231E-5610-4853-887A-12F862AAA17A}"/>
                </a:ext>
              </a:extLst>
            </p:cNvPr>
            <p:cNvSpPr/>
            <p:nvPr/>
          </p:nvSpPr>
          <p:spPr>
            <a:xfrm>
              <a:off x="1641466" y="2001964"/>
              <a:ext cx="20488" cy="25689"/>
            </a:xfrm>
            <a:custGeom>
              <a:avLst/>
              <a:gdLst/>
              <a:ahLst/>
              <a:cxnLst/>
              <a:rect l="l" t="t" r="r" b="b"/>
              <a:pathLst>
                <a:path w="1509" h="1892" extrusionOk="0">
                  <a:moveTo>
                    <a:pt x="256" y="1"/>
                  </a:moveTo>
                  <a:lnTo>
                    <a:pt x="256" y="8"/>
                  </a:lnTo>
                  <a:lnTo>
                    <a:pt x="249" y="25"/>
                  </a:lnTo>
                  <a:lnTo>
                    <a:pt x="242" y="43"/>
                  </a:lnTo>
                  <a:lnTo>
                    <a:pt x="238" y="57"/>
                  </a:lnTo>
                  <a:lnTo>
                    <a:pt x="231" y="78"/>
                  </a:lnTo>
                  <a:lnTo>
                    <a:pt x="228" y="88"/>
                  </a:lnTo>
                  <a:lnTo>
                    <a:pt x="221" y="106"/>
                  </a:lnTo>
                  <a:lnTo>
                    <a:pt x="221" y="113"/>
                  </a:lnTo>
                  <a:lnTo>
                    <a:pt x="214" y="130"/>
                  </a:lnTo>
                  <a:lnTo>
                    <a:pt x="214" y="138"/>
                  </a:lnTo>
                  <a:cubicBezTo>
                    <a:pt x="207" y="152"/>
                    <a:pt x="203" y="162"/>
                    <a:pt x="196" y="173"/>
                  </a:cubicBezTo>
                  <a:lnTo>
                    <a:pt x="196" y="176"/>
                  </a:lnTo>
                  <a:lnTo>
                    <a:pt x="193" y="190"/>
                  </a:lnTo>
                  <a:lnTo>
                    <a:pt x="193" y="194"/>
                  </a:lnTo>
                  <a:lnTo>
                    <a:pt x="186" y="201"/>
                  </a:lnTo>
                  <a:lnTo>
                    <a:pt x="186" y="204"/>
                  </a:lnTo>
                  <a:lnTo>
                    <a:pt x="182" y="211"/>
                  </a:lnTo>
                  <a:lnTo>
                    <a:pt x="182" y="215"/>
                  </a:lnTo>
                  <a:lnTo>
                    <a:pt x="179" y="222"/>
                  </a:lnTo>
                  <a:lnTo>
                    <a:pt x="179" y="225"/>
                  </a:lnTo>
                  <a:lnTo>
                    <a:pt x="175" y="229"/>
                  </a:lnTo>
                  <a:lnTo>
                    <a:pt x="175" y="232"/>
                  </a:lnTo>
                  <a:lnTo>
                    <a:pt x="172" y="236"/>
                  </a:lnTo>
                  <a:lnTo>
                    <a:pt x="168" y="239"/>
                  </a:lnTo>
                  <a:lnTo>
                    <a:pt x="165" y="243"/>
                  </a:lnTo>
                  <a:cubicBezTo>
                    <a:pt x="158" y="246"/>
                    <a:pt x="154" y="253"/>
                    <a:pt x="147" y="260"/>
                  </a:cubicBezTo>
                  <a:cubicBezTo>
                    <a:pt x="63" y="355"/>
                    <a:pt x="0" y="614"/>
                    <a:pt x="84" y="817"/>
                  </a:cubicBezTo>
                  <a:cubicBezTo>
                    <a:pt x="161" y="999"/>
                    <a:pt x="186" y="1286"/>
                    <a:pt x="172" y="1464"/>
                  </a:cubicBezTo>
                  <a:cubicBezTo>
                    <a:pt x="168" y="1492"/>
                    <a:pt x="165" y="1517"/>
                    <a:pt x="158" y="1545"/>
                  </a:cubicBezTo>
                  <a:cubicBezTo>
                    <a:pt x="154" y="1562"/>
                    <a:pt x="151" y="1580"/>
                    <a:pt x="144" y="1597"/>
                  </a:cubicBezTo>
                  <a:lnTo>
                    <a:pt x="137" y="1608"/>
                  </a:lnTo>
                  <a:lnTo>
                    <a:pt x="137" y="1611"/>
                  </a:lnTo>
                  <a:lnTo>
                    <a:pt x="133" y="1615"/>
                  </a:lnTo>
                  <a:lnTo>
                    <a:pt x="133" y="1618"/>
                  </a:lnTo>
                  <a:lnTo>
                    <a:pt x="130" y="1622"/>
                  </a:lnTo>
                  <a:lnTo>
                    <a:pt x="130" y="1625"/>
                  </a:lnTo>
                  <a:lnTo>
                    <a:pt x="126" y="1632"/>
                  </a:lnTo>
                  <a:lnTo>
                    <a:pt x="126" y="1636"/>
                  </a:lnTo>
                  <a:lnTo>
                    <a:pt x="123" y="1643"/>
                  </a:lnTo>
                  <a:lnTo>
                    <a:pt x="119" y="1650"/>
                  </a:lnTo>
                  <a:lnTo>
                    <a:pt x="112" y="1657"/>
                  </a:lnTo>
                  <a:lnTo>
                    <a:pt x="109" y="1664"/>
                  </a:lnTo>
                  <a:lnTo>
                    <a:pt x="105" y="1671"/>
                  </a:lnTo>
                  <a:lnTo>
                    <a:pt x="98" y="1685"/>
                  </a:lnTo>
                  <a:lnTo>
                    <a:pt x="95" y="1688"/>
                  </a:lnTo>
                  <a:lnTo>
                    <a:pt x="81" y="1709"/>
                  </a:lnTo>
                  <a:cubicBezTo>
                    <a:pt x="63" y="1737"/>
                    <a:pt x="42" y="1769"/>
                    <a:pt x="14" y="1814"/>
                  </a:cubicBezTo>
                  <a:cubicBezTo>
                    <a:pt x="14" y="1821"/>
                    <a:pt x="14" y="1832"/>
                    <a:pt x="18" y="1839"/>
                  </a:cubicBezTo>
                  <a:cubicBezTo>
                    <a:pt x="74" y="1875"/>
                    <a:pt x="137" y="1892"/>
                    <a:pt x="201" y="1892"/>
                  </a:cubicBezTo>
                  <a:cubicBezTo>
                    <a:pt x="225" y="1892"/>
                    <a:pt x="249" y="1889"/>
                    <a:pt x="273" y="1884"/>
                  </a:cubicBezTo>
                  <a:lnTo>
                    <a:pt x="280" y="1884"/>
                  </a:lnTo>
                  <a:lnTo>
                    <a:pt x="315" y="1874"/>
                  </a:lnTo>
                  <a:lnTo>
                    <a:pt x="329" y="1874"/>
                  </a:lnTo>
                  <a:cubicBezTo>
                    <a:pt x="343" y="1867"/>
                    <a:pt x="361" y="1863"/>
                    <a:pt x="375" y="1860"/>
                  </a:cubicBezTo>
                  <a:cubicBezTo>
                    <a:pt x="453" y="1835"/>
                    <a:pt x="535" y="1823"/>
                    <a:pt x="614" y="1823"/>
                  </a:cubicBezTo>
                  <a:cubicBezTo>
                    <a:pt x="634" y="1823"/>
                    <a:pt x="653" y="1824"/>
                    <a:pt x="672" y="1825"/>
                  </a:cubicBezTo>
                  <a:cubicBezTo>
                    <a:pt x="691" y="1825"/>
                    <a:pt x="707" y="1826"/>
                    <a:pt x="723" y="1826"/>
                  </a:cubicBezTo>
                  <a:cubicBezTo>
                    <a:pt x="817" y="1826"/>
                    <a:pt x="856" y="1807"/>
                    <a:pt x="907" y="1653"/>
                  </a:cubicBezTo>
                  <a:cubicBezTo>
                    <a:pt x="914" y="1636"/>
                    <a:pt x="921" y="1615"/>
                    <a:pt x="931" y="1594"/>
                  </a:cubicBezTo>
                  <a:cubicBezTo>
                    <a:pt x="935" y="1587"/>
                    <a:pt x="938" y="1580"/>
                    <a:pt x="938" y="1573"/>
                  </a:cubicBezTo>
                  <a:cubicBezTo>
                    <a:pt x="945" y="1559"/>
                    <a:pt x="952" y="1545"/>
                    <a:pt x="959" y="1531"/>
                  </a:cubicBezTo>
                  <a:lnTo>
                    <a:pt x="973" y="1506"/>
                  </a:lnTo>
                  <a:cubicBezTo>
                    <a:pt x="980" y="1492"/>
                    <a:pt x="987" y="1478"/>
                    <a:pt x="994" y="1468"/>
                  </a:cubicBezTo>
                  <a:lnTo>
                    <a:pt x="1008" y="1440"/>
                  </a:lnTo>
                  <a:lnTo>
                    <a:pt x="1033" y="1401"/>
                  </a:lnTo>
                  <a:lnTo>
                    <a:pt x="1047" y="1377"/>
                  </a:lnTo>
                  <a:lnTo>
                    <a:pt x="1075" y="1338"/>
                  </a:lnTo>
                  <a:lnTo>
                    <a:pt x="1089" y="1314"/>
                  </a:lnTo>
                  <a:lnTo>
                    <a:pt x="1120" y="1268"/>
                  </a:lnTo>
                  <a:lnTo>
                    <a:pt x="1134" y="1251"/>
                  </a:lnTo>
                  <a:cubicBezTo>
                    <a:pt x="1166" y="1205"/>
                    <a:pt x="1197" y="1167"/>
                    <a:pt x="1229" y="1128"/>
                  </a:cubicBezTo>
                  <a:lnTo>
                    <a:pt x="1243" y="1111"/>
                  </a:lnTo>
                  <a:lnTo>
                    <a:pt x="1278" y="1069"/>
                  </a:lnTo>
                  <a:lnTo>
                    <a:pt x="1295" y="1051"/>
                  </a:lnTo>
                  <a:lnTo>
                    <a:pt x="1327" y="1016"/>
                  </a:lnTo>
                  <a:lnTo>
                    <a:pt x="1344" y="995"/>
                  </a:lnTo>
                  <a:lnTo>
                    <a:pt x="1372" y="960"/>
                  </a:lnTo>
                  <a:lnTo>
                    <a:pt x="1390" y="943"/>
                  </a:lnTo>
                  <a:lnTo>
                    <a:pt x="1418" y="911"/>
                  </a:lnTo>
                  <a:lnTo>
                    <a:pt x="1432" y="897"/>
                  </a:lnTo>
                  <a:lnTo>
                    <a:pt x="1463" y="862"/>
                  </a:lnTo>
                  <a:lnTo>
                    <a:pt x="1470" y="855"/>
                  </a:lnTo>
                  <a:lnTo>
                    <a:pt x="1509" y="817"/>
                  </a:lnTo>
                  <a:cubicBezTo>
                    <a:pt x="1407" y="740"/>
                    <a:pt x="1309" y="652"/>
                    <a:pt x="1225" y="558"/>
                  </a:cubicBezTo>
                  <a:cubicBezTo>
                    <a:pt x="1050" y="376"/>
                    <a:pt x="847" y="173"/>
                    <a:pt x="662" y="134"/>
                  </a:cubicBezTo>
                  <a:cubicBezTo>
                    <a:pt x="522" y="99"/>
                    <a:pt x="389" y="57"/>
                    <a:pt x="2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5879;p53">
              <a:extLst>
                <a:ext uri="{FF2B5EF4-FFF2-40B4-BE49-F238E27FC236}">
                  <a16:creationId xmlns:a16="http://schemas.microsoft.com/office/drawing/2014/main" id="{E14C059E-915C-4DB8-8939-11C535FF63FA}"/>
                </a:ext>
              </a:extLst>
            </p:cNvPr>
            <p:cNvSpPr/>
            <p:nvPr/>
          </p:nvSpPr>
          <p:spPr>
            <a:xfrm>
              <a:off x="1659470" y="2015473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5880;p53">
              <a:extLst>
                <a:ext uri="{FF2B5EF4-FFF2-40B4-BE49-F238E27FC236}">
                  <a16:creationId xmlns:a16="http://schemas.microsoft.com/office/drawing/2014/main" id="{96FFDBFB-69BC-46C0-B2B8-83A5E55C62CB}"/>
                </a:ext>
              </a:extLst>
            </p:cNvPr>
            <p:cNvSpPr/>
            <p:nvPr/>
          </p:nvSpPr>
          <p:spPr>
            <a:xfrm>
              <a:off x="1656714" y="2018936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5881;p53">
              <a:extLst>
                <a:ext uri="{FF2B5EF4-FFF2-40B4-BE49-F238E27FC236}">
                  <a16:creationId xmlns:a16="http://schemas.microsoft.com/office/drawing/2014/main" id="{6321A1C3-96BA-448C-B885-30CF7C4307BB}"/>
                </a:ext>
              </a:extLst>
            </p:cNvPr>
            <p:cNvSpPr/>
            <p:nvPr/>
          </p:nvSpPr>
          <p:spPr>
            <a:xfrm>
              <a:off x="1660760" y="201414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5882;p53">
              <a:extLst>
                <a:ext uri="{FF2B5EF4-FFF2-40B4-BE49-F238E27FC236}">
                  <a16:creationId xmlns:a16="http://schemas.microsoft.com/office/drawing/2014/main" id="{F85EB8FE-EA3F-4E11-9FAF-EE9E58DCF91E}"/>
                </a:ext>
              </a:extLst>
            </p:cNvPr>
            <p:cNvSpPr/>
            <p:nvPr/>
          </p:nvSpPr>
          <p:spPr>
            <a:xfrm>
              <a:off x="1654487" y="2022412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4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5883;p53">
              <a:extLst>
                <a:ext uri="{FF2B5EF4-FFF2-40B4-BE49-F238E27FC236}">
                  <a16:creationId xmlns:a16="http://schemas.microsoft.com/office/drawing/2014/main" id="{D20AB5E1-6180-4B33-91EB-60B85EA7A2D8}"/>
                </a:ext>
              </a:extLst>
            </p:cNvPr>
            <p:cNvSpPr/>
            <p:nvPr/>
          </p:nvSpPr>
          <p:spPr>
            <a:xfrm>
              <a:off x="1660095" y="2014808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18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5884;p53">
              <a:extLst>
                <a:ext uri="{FF2B5EF4-FFF2-40B4-BE49-F238E27FC236}">
                  <a16:creationId xmlns:a16="http://schemas.microsoft.com/office/drawing/2014/main" id="{E7D73FB1-EB21-45AB-9139-F6D5C096EEE3}"/>
                </a:ext>
              </a:extLst>
            </p:cNvPr>
            <p:cNvSpPr/>
            <p:nvPr/>
          </p:nvSpPr>
          <p:spPr>
            <a:xfrm>
              <a:off x="1655478" y="2020646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1"/>
                  </a:moveTo>
                  <a:lnTo>
                    <a:pt x="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5885;p53">
              <a:extLst>
                <a:ext uri="{FF2B5EF4-FFF2-40B4-BE49-F238E27FC236}">
                  <a16:creationId xmlns:a16="http://schemas.microsoft.com/office/drawing/2014/main" id="{5EC6299F-7FFF-4461-B78B-97DBFEC8360A}"/>
                </a:ext>
              </a:extLst>
            </p:cNvPr>
            <p:cNvSpPr/>
            <p:nvPr/>
          </p:nvSpPr>
          <p:spPr>
            <a:xfrm>
              <a:off x="1654962" y="2021556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4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5886;p53">
              <a:extLst>
                <a:ext uri="{FF2B5EF4-FFF2-40B4-BE49-F238E27FC236}">
                  <a16:creationId xmlns:a16="http://schemas.microsoft.com/office/drawing/2014/main" id="{ECD8DBF1-9615-441C-A6DC-9CF8600C60C8}"/>
                </a:ext>
              </a:extLst>
            </p:cNvPr>
            <p:cNvSpPr/>
            <p:nvPr/>
          </p:nvSpPr>
          <p:spPr>
            <a:xfrm>
              <a:off x="1656049" y="2019791"/>
              <a:ext cx="258" cy="353"/>
            </a:xfrm>
            <a:custGeom>
              <a:avLst/>
              <a:gdLst/>
              <a:ahLst/>
              <a:cxnLst/>
              <a:rect l="l" t="t" r="r" b="b"/>
              <a:pathLst>
                <a:path w="19" h="26" extrusionOk="0">
                  <a:moveTo>
                    <a:pt x="18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5887;p53">
              <a:extLst>
                <a:ext uri="{FF2B5EF4-FFF2-40B4-BE49-F238E27FC236}">
                  <a16:creationId xmlns:a16="http://schemas.microsoft.com/office/drawing/2014/main" id="{73AFE047-C636-417A-ACC4-282E90A3A333}"/>
                </a:ext>
              </a:extLst>
            </p:cNvPr>
            <p:cNvSpPr/>
            <p:nvPr/>
          </p:nvSpPr>
          <p:spPr>
            <a:xfrm>
              <a:off x="1645933" y="2026634"/>
              <a:ext cx="4711" cy="774"/>
            </a:xfrm>
            <a:custGeom>
              <a:avLst/>
              <a:gdLst/>
              <a:ahLst/>
              <a:cxnLst/>
              <a:rect l="l" t="t" r="r" b="b"/>
              <a:pathLst>
                <a:path w="347" h="57" extrusionOk="0">
                  <a:moveTo>
                    <a:pt x="46" y="43"/>
                  </a:moveTo>
                  <a:cubicBezTo>
                    <a:pt x="32" y="46"/>
                    <a:pt x="14" y="50"/>
                    <a:pt x="0" y="57"/>
                  </a:cubicBezTo>
                  <a:cubicBezTo>
                    <a:pt x="14" y="50"/>
                    <a:pt x="32" y="46"/>
                    <a:pt x="46" y="43"/>
                  </a:cubicBezTo>
                  <a:cubicBezTo>
                    <a:pt x="144" y="11"/>
                    <a:pt x="245" y="1"/>
                    <a:pt x="347" y="8"/>
                  </a:cubicBezTo>
                  <a:cubicBezTo>
                    <a:pt x="245" y="1"/>
                    <a:pt x="144" y="11"/>
                    <a:pt x="46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5888;p53">
              <a:extLst>
                <a:ext uri="{FF2B5EF4-FFF2-40B4-BE49-F238E27FC236}">
                  <a16:creationId xmlns:a16="http://schemas.microsoft.com/office/drawing/2014/main" id="{46257221-4290-4EE5-B4C5-E2FF9271BF97}"/>
                </a:ext>
              </a:extLst>
            </p:cNvPr>
            <p:cNvSpPr/>
            <p:nvPr/>
          </p:nvSpPr>
          <p:spPr>
            <a:xfrm>
              <a:off x="1658194" y="2017035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4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5889;p53">
              <a:extLst>
                <a:ext uri="{FF2B5EF4-FFF2-40B4-BE49-F238E27FC236}">
                  <a16:creationId xmlns:a16="http://schemas.microsoft.com/office/drawing/2014/main" id="{E120783E-BD9C-48E5-92DF-AFD98A229437}"/>
                </a:ext>
              </a:extLst>
            </p:cNvPr>
            <p:cNvSpPr/>
            <p:nvPr/>
          </p:nvSpPr>
          <p:spPr>
            <a:xfrm>
              <a:off x="1645268" y="2027395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5890;p53">
              <a:extLst>
                <a:ext uri="{FF2B5EF4-FFF2-40B4-BE49-F238E27FC236}">
                  <a16:creationId xmlns:a16="http://schemas.microsoft.com/office/drawing/2014/main" id="{5F1B0834-AB31-4E21-8B9D-4CD5EB78CC03}"/>
                </a:ext>
              </a:extLst>
            </p:cNvPr>
            <p:cNvSpPr/>
            <p:nvPr/>
          </p:nvSpPr>
          <p:spPr>
            <a:xfrm>
              <a:off x="1658859" y="2016234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5891;p53">
              <a:extLst>
                <a:ext uri="{FF2B5EF4-FFF2-40B4-BE49-F238E27FC236}">
                  <a16:creationId xmlns:a16="http://schemas.microsoft.com/office/drawing/2014/main" id="{AFB97921-DC1F-4519-B529-198B78D27030}"/>
                </a:ext>
              </a:extLst>
            </p:cNvPr>
            <p:cNvSpPr/>
            <p:nvPr/>
          </p:nvSpPr>
          <p:spPr>
            <a:xfrm>
              <a:off x="1661371" y="201361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5892;p53">
              <a:extLst>
                <a:ext uri="{FF2B5EF4-FFF2-40B4-BE49-F238E27FC236}">
                  <a16:creationId xmlns:a16="http://schemas.microsoft.com/office/drawing/2014/main" id="{EC1196C9-BCCC-4D9A-B8B4-3BA2B8997952}"/>
                </a:ext>
              </a:extLst>
            </p:cNvPr>
            <p:cNvSpPr/>
            <p:nvPr/>
          </p:nvSpPr>
          <p:spPr>
            <a:xfrm>
              <a:off x="1654107" y="2023308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1" y="1"/>
                  </a:moveTo>
                  <a:cubicBezTo>
                    <a:pt x="7" y="8"/>
                    <a:pt x="4" y="15"/>
                    <a:pt x="0" y="22"/>
                  </a:cubicBezTo>
                  <a:cubicBezTo>
                    <a:pt x="4" y="15"/>
                    <a:pt x="7" y="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5893;p53">
              <a:extLst>
                <a:ext uri="{FF2B5EF4-FFF2-40B4-BE49-F238E27FC236}">
                  <a16:creationId xmlns:a16="http://schemas.microsoft.com/office/drawing/2014/main" id="{A9EE7D10-EA46-4C6C-9733-F5F97584216D}"/>
                </a:ext>
              </a:extLst>
            </p:cNvPr>
            <p:cNvSpPr/>
            <p:nvPr/>
          </p:nvSpPr>
          <p:spPr>
            <a:xfrm>
              <a:off x="1641697" y="2026919"/>
              <a:ext cx="3476" cy="733"/>
            </a:xfrm>
            <a:custGeom>
              <a:avLst/>
              <a:gdLst/>
              <a:ahLst/>
              <a:cxnLst/>
              <a:rect l="l" t="t" r="r" b="b"/>
              <a:pathLst>
                <a:path w="256" h="54" extrusionOk="0">
                  <a:moveTo>
                    <a:pt x="1" y="1"/>
                  </a:moveTo>
                  <a:cubicBezTo>
                    <a:pt x="54" y="37"/>
                    <a:pt x="118" y="54"/>
                    <a:pt x="183" y="54"/>
                  </a:cubicBezTo>
                  <a:cubicBezTo>
                    <a:pt x="183" y="54"/>
                    <a:pt x="183" y="54"/>
                    <a:pt x="184" y="54"/>
                  </a:cubicBezTo>
                  <a:lnTo>
                    <a:pt x="184" y="54"/>
                  </a:lnTo>
                  <a:cubicBezTo>
                    <a:pt x="184" y="54"/>
                    <a:pt x="184" y="54"/>
                    <a:pt x="184" y="54"/>
                  </a:cubicBezTo>
                  <a:cubicBezTo>
                    <a:pt x="208" y="54"/>
                    <a:pt x="232" y="51"/>
                    <a:pt x="256" y="46"/>
                  </a:cubicBezTo>
                  <a:lnTo>
                    <a:pt x="256" y="46"/>
                  </a:lnTo>
                  <a:cubicBezTo>
                    <a:pt x="232" y="51"/>
                    <a:pt x="208" y="54"/>
                    <a:pt x="184" y="54"/>
                  </a:cubicBezTo>
                  <a:lnTo>
                    <a:pt x="184" y="54"/>
                  </a:lnTo>
                  <a:cubicBezTo>
                    <a:pt x="120" y="54"/>
                    <a:pt x="56" y="36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5894;p53">
              <a:extLst>
                <a:ext uri="{FF2B5EF4-FFF2-40B4-BE49-F238E27FC236}">
                  <a16:creationId xmlns:a16="http://schemas.microsoft.com/office/drawing/2014/main" id="{AAC3D280-7FB0-4E0A-9906-C63E72139F88}"/>
                </a:ext>
              </a:extLst>
            </p:cNvPr>
            <p:cNvSpPr/>
            <p:nvPr/>
          </p:nvSpPr>
          <p:spPr>
            <a:xfrm>
              <a:off x="1643123" y="2023688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5895;p53">
              <a:extLst>
                <a:ext uri="{FF2B5EF4-FFF2-40B4-BE49-F238E27FC236}">
                  <a16:creationId xmlns:a16="http://schemas.microsoft.com/office/drawing/2014/main" id="{FBE1D542-9DA0-4112-A72B-936CEF274E41}"/>
                </a:ext>
              </a:extLst>
            </p:cNvPr>
            <p:cNvSpPr/>
            <p:nvPr/>
          </p:nvSpPr>
          <p:spPr>
            <a:xfrm>
              <a:off x="1643082" y="202383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5896;p53">
              <a:extLst>
                <a:ext uri="{FF2B5EF4-FFF2-40B4-BE49-F238E27FC236}">
                  <a16:creationId xmlns:a16="http://schemas.microsoft.com/office/drawing/2014/main" id="{5B2B83CA-ED6E-40C3-832E-1E064887196D}"/>
                </a:ext>
              </a:extLst>
            </p:cNvPr>
            <p:cNvSpPr/>
            <p:nvPr/>
          </p:nvSpPr>
          <p:spPr>
            <a:xfrm>
              <a:off x="1642458" y="2013097"/>
              <a:ext cx="1344" cy="8798"/>
            </a:xfrm>
            <a:custGeom>
              <a:avLst/>
              <a:gdLst/>
              <a:ahLst/>
              <a:cxnLst/>
              <a:rect l="l" t="t" r="r" b="b"/>
              <a:pathLst>
                <a:path w="99" h="648" extrusionOk="0">
                  <a:moveTo>
                    <a:pt x="1" y="1"/>
                  </a:moveTo>
                  <a:lnTo>
                    <a:pt x="1" y="1"/>
                  </a:lnTo>
                  <a:cubicBezTo>
                    <a:pt x="74" y="183"/>
                    <a:pt x="95" y="473"/>
                    <a:pt x="85" y="648"/>
                  </a:cubicBezTo>
                  <a:cubicBezTo>
                    <a:pt x="99" y="473"/>
                    <a:pt x="74" y="18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5897;p53">
              <a:extLst>
                <a:ext uri="{FF2B5EF4-FFF2-40B4-BE49-F238E27FC236}">
                  <a16:creationId xmlns:a16="http://schemas.microsoft.com/office/drawing/2014/main" id="{2AD439DA-58FD-4B06-828F-17EFB92E5B4C}"/>
                </a:ext>
              </a:extLst>
            </p:cNvPr>
            <p:cNvSpPr/>
            <p:nvPr/>
          </p:nvSpPr>
          <p:spPr>
            <a:xfrm>
              <a:off x="1644128" y="200435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5898;p53">
              <a:extLst>
                <a:ext uri="{FF2B5EF4-FFF2-40B4-BE49-F238E27FC236}">
                  <a16:creationId xmlns:a16="http://schemas.microsoft.com/office/drawing/2014/main" id="{08B3D3E1-653E-4EA3-9D82-F063614CA442}"/>
                </a:ext>
              </a:extLst>
            </p:cNvPr>
            <p:cNvSpPr/>
            <p:nvPr/>
          </p:nvSpPr>
          <p:spPr>
            <a:xfrm>
              <a:off x="1644358" y="200378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5899;p53">
              <a:extLst>
                <a:ext uri="{FF2B5EF4-FFF2-40B4-BE49-F238E27FC236}">
                  <a16:creationId xmlns:a16="http://schemas.microsoft.com/office/drawing/2014/main" id="{B32DC5A6-7ACC-4D83-A0D8-EC02164002C9}"/>
                </a:ext>
              </a:extLst>
            </p:cNvPr>
            <p:cNvSpPr/>
            <p:nvPr/>
          </p:nvSpPr>
          <p:spPr>
            <a:xfrm>
              <a:off x="1644834" y="200205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5900;p53">
              <a:extLst>
                <a:ext uri="{FF2B5EF4-FFF2-40B4-BE49-F238E27FC236}">
                  <a16:creationId xmlns:a16="http://schemas.microsoft.com/office/drawing/2014/main" id="{A6F80DFE-0ED7-4C51-AB18-44BF826E6890}"/>
                </a:ext>
              </a:extLst>
            </p:cNvPr>
            <p:cNvSpPr/>
            <p:nvPr/>
          </p:nvSpPr>
          <p:spPr>
            <a:xfrm>
              <a:off x="1644033" y="2004544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5901;p53">
              <a:extLst>
                <a:ext uri="{FF2B5EF4-FFF2-40B4-BE49-F238E27FC236}">
                  <a16:creationId xmlns:a16="http://schemas.microsoft.com/office/drawing/2014/main" id="{D1A41D3B-5099-4D79-A49E-440BE0CFAAD4}"/>
                </a:ext>
              </a:extLst>
            </p:cNvPr>
            <p:cNvSpPr/>
            <p:nvPr/>
          </p:nvSpPr>
          <p:spPr>
            <a:xfrm>
              <a:off x="1643028" y="202387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5902;p53">
              <a:extLst>
                <a:ext uri="{FF2B5EF4-FFF2-40B4-BE49-F238E27FC236}">
                  <a16:creationId xmlns:a16="http://schemas.microsoft.com/office/drawing/2014/main" id="{FA0717E0-3D52-4E6A-86F3-4C584E0CA4DC}"/>
                </a:ext>
              </a:extLst>
            </p:cNvPr>
            <p:cNvSpPr/>
            <p:nvPr/>
          </p:nvSpPr>
          <p:spPr>
            <a:xfrm>
              <a:off x="1643693" y="200511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5903;p53">
              <a:extLst>
                <a:ext uri="{FF2B5EF4-FFF2-40B4-BE49-F238E27FC236}">
                  <a16:creationId xmlns:a16="http://schemas.microsoft.com/office/drawing/2014/main" id="{F4B17D2F-C978-45DE-83CD-31CABE7CEA11}"/>
                </a:ext>
              </a:extLst>
            </p:cNvPr>
            <p:cNvSpPr/>
            <p:nvPr/>
          </p:nvSpPr>
          <p:spPr>
            <a:xfrm>
              <a:off x="1644453" y="200338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5904;p53">
              <a:extLst>
                <a:ext uri="{FF2B5EF4-FFF2-40B4-BE49-F238E27FC236}">
                  <a16:creationId xmlns:a16="http://schemas.microsoft.com/office/drawing/2014/main" id="{06E842D8-F3E6-466F-AB05-E75495855B46}"/>
                </a:ext>
              </a:extLst>
            </p:cNvPr>
            <p:cNvSpPr/>
            <p:nvPr/>
          </p:nvSpPr>
          <p:spPr>
            <a:xfrm>
              <a:off x="1642607" y="202459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5905;p53">
              <a:extLst>
                <a:ext uri="{FF2B5EF4-FFF2-40B4-BE49-F238E27FC236}">
                  <a16:creationId xmlns:a16="http://schemas.microsoft.com/office/drawing/2014/main" id="{6EDBECE4-CC75-4480-96AB-807074A8765F}"/>
                </a:ext>
              </a:extLst>
            </p:cNvPr>
            <p:cNvSpPr/>
            <p:nvPr/>
          </p:nvSpPr>
          <p:spPr>
            <a:xfrm>
              <a:off x="1642987" y="202402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5906;p53">
              <a:extLst>
                <a:ext uri="{FF2B5EF4-FFF2-40B4-BE49-F238E27FC236}">
                  <a16:creationId xmlns:a16="http://schemas.microsoft.com/office/drawing/2014/main" id="{421A1056-AE11-4797-9D8D-2F9F0D8753C0}"/>
                </a:ext>
              </a:extLst>
            </p:cNvPr>
            <p:cNvSpPr/>
            <p:nvPr/>
          </p:nvSpPr>
          <p:spPr>
            <a:xfrm>
              <a:off x="1642702" y="202440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5907;p53">
              <a:extLst>
                <a:ext uri="{FF2B5EF4-FFF2-40B4-BE49-F238E27FC236}">
                  <a16:creationId xmlns:a16="http://schemas.microsoft.com/office/drawing/2014/main" id="{FECDB588-3623-4E51-A5BB-6E9B8641A378}"/>
                </a:ext>
              </a:extLst>
            </p:cNvPr>
            <p:cNvSpPr/>
            <p:nvPr/>
          </p:nvSpPr>
          <p:spPr>
            <a:xfrm>
              <a:off x="1643652" y="20052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5908;p53">
              <a:extLst>
                <a:ext uri="{FF2B5EF4-FFF2-40B4-BE49-F238E27FC236}">
                  <a16:creationId xmlns:a16="http://schemas.microsoft.com/office/drawing/2014/main" id="{E94A13B7-476D-474B-9B6D-BADA26B78D95}"/>
                </a:ext>
              </a:extLst>
            </p:cNvPr>
            <p:cNvSpPr/>
            <p:nvPr/>
          </p:nvSpPr>
          <p:spPr>
            <a:xfrm>
              <a:off x="1642838" y="202425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5909;p53">
              <a:extLst>
                <a:ext uri="{FF2B5EF4-FFF2-40B4-BE49-F238E27FC236}">
                  <a16:creationId xmlns:a16="http://schemas.microsoft.com/office/drawing/2014/main" id="{4D01164C-523E-41DF-A617-6C73E4A25B1B}"/>
                </a:ext>
              </a:extLst>
            </p:cNvPr>
            <p:cNvSpPr/>
            <p:nvPr/>
          </p:nvSpPr>
          <p:spPr>
            <a:xfrm>
              <a:off x="1643408" y="2021882"/>
              <a:ext cx="163" cy="1113"/>
            </a:xfrm>
            <a:custGeom>
              <a:avLst/>
              <a:gdLst/>
              <a:ahLst/>
              <a:cxnLst/>
              <a:rect l="l" t="t" r="r" b="b"/>
              <a:pathLst>
                <a:path w="12" h="82" extrusionOk="0">
                  <a:moveTo>
                    <a:pt x="1" y="81"/>
                  </a:moveTo>
                  <a:cubicBezTo>
                    <a:pt x="4" y="53"/>
                    <a:pt x="11" y="29"/>
                    <a:pt x="11" y="1"/>
                  </a:cubicBezTo>
                  <a:cubicBezTo>
                    <a:pt x="11" y="29"/>
                    <a:pt x="4" y="53"/>
                    <a:pt x="1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5910;p53">
              <a:extLst>
                <a:ext uri="{FF2B5EF4-FFF2-40B4-BE49-F238E27FC236}">
                  <a16:creationId xmlns:a16="http://schemas.microsoft.com/office/drawing/2014/main" id="{AE3581D5-76D4-4B3A-A632-2DDD6A684675}"/>
                </a:ext>
              </a:extLst>
            </p:cNvPr>
            <p:cNvSpPr/>
            <p:nvPr/>
          </p:nvSpPr>
          <p:spPr>
            <a:xfrm>
              <a:off x="1644698" y="200258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5911;p53">
              <a:extLst>
                <a:ext uri="{FF2B5EF4-FFF2-40B4-BE49-F238E27FC236}">
                  <a16:creationId xmlns:a16="http://schemas.microsoft.com/office/drawing/2014/main" id="{87AF9B9D-CD85-4A7F-9CE7-80DBFA07A8A1}"/>
                </a:ext>
              </a:extLst>
            </p:cNvPr>
            <p:cNvSpPr/>
            <p:nvPr/>
          </p:nvSpPr>
          <p:spPr>
            <a:xfrm>
              <a:off x="1643937" y="2004734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5912;p53">
              <a:extLst>
                <a:ext uri="{FF2B5EF4-FFF2-40B4-BE49-F238E27FC236}">
                  <a16:creationId xmlns:a16="http://schemas.microsoft.com/office/drawing/2014/main" id="{80832E41-7611-412C-8E76-D815A2AF65DD}"/>
                </a:ext>
              </a:extLst>
            </p:cNvPr>
            <p:cNvSpPr/>
            <p:nvPr/>
          </p:nvSpPr>
          <p:spPr>
            <a:xfrm>
              <a:off x="1642267" y="20252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5913;p53">
              <a:extLst>
                <a:ext uri="{FF2B5EF4-FFF2-40B4-BE49-F238E27FC236}">
                  <a16:creationId xmlns:a16="http://schemas.microsoft.com/office/drawing/2014/main" id="{306C95B8-67E4-44EC-A1EB-D3EB7A11B67D}"/>
                </a:ext>
              </a:extLst>
            </p:cNvPr>
            <p:cNvSpPr/>
            <p:nvPr/>
          </p:nvSpPr>
          <p:spPr>
            <a:xfrm>
              <a:off x="1644603" y="2003009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5914;p53">
              <a:extLst>
                <a:ext uri="{FF2B5EF4-FFF2-40B4-BE49-F238E27FC236}">
                  <a16:creationId xmlns:a16="http://schemas.microsoft.com/office/drawing/2014/main" id="{AD4EC0F2-7B78-4E67-BAFB-399CBA655726}"/>
                </a:ext>
              </a:extLst>
            </p:cNvPr>
            <p:cNvSpPr/>
            <p:nvPr/>
          </p:nvSpPr>
          <p:spPr>
            <a:xfrm>
              <a:off x="1642892" y="202412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5915;p53">
              <a:extLst>
                <a:ext uri="{FF2B5EF4-FFF2-40B4-BE49-F238E27FC236}">
                  <a16:creationId xmlns:a16="http://schemas.microsoft.com/office/drawing/2014/main" id="{BB90BE5F-A566-47A0-A0CA-A3F550D188E7}"/>
                </a:ext>
              </a:extLst>
            </p:cNvPr>
            <p:cNvSpPr/>
            <p:nvPr/>
          </p:nvSpPr>
          <p:spPr>
            <a:xfrm>
              <a:off x="1643598" y="20052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5916;p53">
              <a:extLst>
                <a:ext uri="{FF2B5EF4-FFF2-40B4-BE49-F238E27FC236}">
                  <a16:creationId xmlns:a16="http://schemas.microsoft.com/office/drawing/2014/main" id="{8533A09B-F6DF-48CA-A4F7-D2DC29476939}"/>
                </a:ext>
              </a:extLst>
            </p:cNvPr>
            <p:cNvSpPr/>
            <p:nvPr/>
          </p:nvSpPr>
          <p:spPr>
            <a:xfrm>
              <a:off x="1643842" y="200486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5917;p53">
              <a:extLst>
                <a:ext uri="{FF2B5EF4-FFF2-40B4-BE49-F238E27FC236}">
                  <a16:creationId xmlns:a16="http://schemas.microsoft.com/office/drawing/2014/main" id="{F1E824C9-E983-4EE9-B400-F400A1F5B5F0}"/>
                </a:ext>
              </a:extLst>
            </p:cNvPr>
            <p:cNvSpPr/>
            <p:nvPr/>
          </p:nvSpPr>
          <p:spPr>
            <a:xfrm>
              <a:off x="1642458" y="202488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5918;p53">
              <a:extLst>
                <a:ext uri="{FF2B5EF4-FFF2-40B4-BE49-F238E27FC236}">
                  <a16:creationId xmlns:a16="http://schemas.microsoft.com/office/drawing/2014/main" id="{AED9B5BB-4C27-4377-B5E7-AA262166738E}"/>
                </a:ext>
              </a:extLst>
            </p:cNvPr>
            <p:cNvSpPr/>
            <p:nvPr/>
          </p:nvSpPr>
          <p:spPr>
            <a:xfrm>
              <a:off x="1643747" y="200496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5919;p53">
              <a:extLst>
                <a:ext uri="{FF2B5EF4-FFF2-40B4-BE49-F238E27FC236}">
                  <a16:creationId xmlns:a16="http://schemas.microsoft.com/office/drawing/2014/main" id="{E881FC6D-75E8-4B33-9189-5541069C31BC}"/>
                </a:ext>
              </a:extLst>
            </p:cNvPr>
            <p:cNvSpPr/>
            <p:nvPr/>
          </p:nvSpPr>
          <p:spPr>
            <a:xfrm>
              <a:off x="1415781" y="1868483"/>
              <a:ext cx="74445" cy="23055"/>
            </a:xfrm>
            <a:custGeom>
              <a:avLst/>
              <a:gdLst/>
              <a:ahLst/>
              <a:cxnLst/>
              <a:rect l="l" t="t" r="r" b="b"/>
              <a:pathLst>
                <a:path w="5483" h="1698" extrusionOk="0">
                  <a:moveTo>
                    <a:pt x="1463" y="0"/>
                  </a:moveTo>
                  <a:cubicBezTo>
                    <a:pt x="950" y="0"/>
                    <a:pt x="486" y="202"/>
                    <a:pt x="210" y="411"/>
                  </a:cubicBezTo>
                  <a:cubicBezTo>
                    <a:pt x="67" y="516"/>
                    <a:pt x="11" y="597"/>
                    <a:pt x="0" y="628"/>
                  </a:cubicBezTo>
                  <a:cubicBezTo>
                    <a:pt x="13" y="640"/>
                    <a:pt x="31" y="646"/>
                    <a:pt x="54" y="646"/>
                  </a:cubicBezTo>
                  <a:cubicBezTo>
                    <a:pt x="212" y="646"/>
                    <a:pt x="577" y="372"/>
                    <a:pt x="746" y="247"/>
                  </a:cubicBezTo>
                  <a:lnTo>
                    <a:pt x="847" y="170"/>
                  </a:lnTo>
                  <a:cubicBezTo>
                    <a:pt x="912" y="121"/>
                    <a:pt x="989" y="94"/>
                    <a:pt x="1068" y="94"/>
                  </a:cubicBezTo>
                  <a:cubicBezTo>
                    <a:pt x="1113" y="94"/>
                    <a:pt x="1158" y="103"/>
                    <a:pt x="1201" y="121"/>
                  </a:cubicBezTo>
                  <a:cubicBezTo>
                    <a:pt x="1337" y="177"/>
                    <a:pt x="1439" y="289"/>
                    <a:pt x="1484" y="429"/>
                  </a:cubicBezTo>
                  <a:cubicBezTo>
                    <a:pt x="1484" y="429"/>
                    <a:pt x="1519" y="562"/>
                    <a:pt x="2346" y="597"/>
                  </a:cubicBezTo>
                  <a:cubicBezTo>
                    <a:pt x="2668" y="611"/>
                    <a:pt x="2843" y="761"/>
                    <a:pt x="3011" y="908"/>
                  </a:cubicBezTo>
                  <a:cubicBezTo>
                    <a:pt x="3154" y="1034"/>
                    <a:pt x="3291" y="1150"/>
                    <a:pt x="3522" y="1202"/>
                  </a:cubicBezTo>
                  <a:cubicBezTo>
                    <a:pt x="3683" y="1241"/>
                    <a:pt x="3770" y="1290"/>
                    <a:pt x="3805" y="1360"/>
                  </a:cubicBezTo>
                  <a:cubicBezTo>
                    <a:pt x="3841" y="1433"/>
                    <a:pt x="3805" y="1507"/>
                    <a:pt x="3781" y="1563"/>
                  </a:cubicBezTo>
                  <a:cubicBezTo>
                    <a:pt x="3770" y="1580"/>
                    <a:pt x="3763" y="1601"/>
                    <a:pt x="3760" y="1622"/>
                  </a:cubicBezTo>
                  <a:cubicBezTo>
                    <a:pt x="3770" y="1633"/>
                    <a:pt x="3781" y="1640"/>
                    <a:pt x="3795" y="1643"/>
                  </a:cubicBezTo>
                  <a:cubicBezTo>
                    <a:pt x="3902" y="1682"/>
                    <a:pt x="4174" y="1698"/>
                    <a:pt x="4469" y="1698"/>
                  </a:cubicBezTo>
                  <a:cubicBezTo>
                    <a:pt x="4899" y="1698"/>
                    <a:pt x="5379" y="1665"/>
                    <a:pt x="5482" y="1619"/>
                  </a:cubicBezTo>
                  <a:cubicBezTo>
                    <a:pt x="5426" y="1493"/>
                    <a:pt x="4842" y="1115"/>
                    <a:pt x="4527" y="1115"/>
                  </a:cubicBezTo>
                  <a:cubicBezTo>
                    <a:pt x="4352" y="1115"/>
                    <a:pt x="4044" y="961"/>
                    <a:pt x="3623" y="751"/>
                  </a:cubicBezTo>
                  <a:cubicBezTo>
                    <a:pt x="3112" y="495"/>
                    <a:pt x="2475" y="180"/>
                    <a:pt x="1866" y="44"/>
                  </a:cubicBezTo>
                  <a:cubicBezTo>
                    <a:pt x="1730" y="14"/>
                    <a:pt x="1595" y="0"/>
                    <a:pt x="14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5920;p53">
              <a:extLst>
                <a:ext uri="{FF2B5EF4-FFF2-40B4-BE49-F238E27FC236}">
                  <a16:creationId xmlns:a16="http://schemas.microsoft.com/office/drawing/2014/main" id="{ECE6BB7C-356E-42C8-B5AB-6FABD79B2DE8}"/>
                </a:ext>
              </a:extLst>
            </p:cNvPr>
            <p:cNvSpPr/>
            <p:nvPr/>
          </p:nvSpPr>
          <p:spPr>
            <a:xfrm>
              <a:off x="1460410" y="1905007"/>
              <a:ext cx="815" cy="434"/>
            </a:xfrm>
            <a:custGeom>
              <a:avLst/>
              <a:gdLst/>
              <a:ahLst/>
              <a:cxnLst/>
              <a:rect l="l" t="t" r="r" b="b"/>
              <a:pathLst>
                <a:path w="60" h="32" extrusionOk="0">
                  <a:moveTo>
                    <a:pt x="56" y="0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5921;p53">
              <a:extLst>
                <a:ext uri="{FF2B5EF4-FFF2-40B4-BE49-F238E27FC236}">
                  <a16:creationId xmlns:a16="http://schemas.microsoft.com/office/drawing/2014/main" id="{AA10C685-D01F-49D7-AD2A-BFE8283CC9F2}"/>
                </a:ext>
              </a:extLst>
            </p:cNvPr>
            <p:cNvSpPr/>
            <p:nvPr/>
          </p:nvSpPr>
          <p:spPr>
            <a:xfrm>
              <a:off x="1461402" y="1905075"/>
              <a:ext cx="13333" cy="3286"/>
            </a:xfrm>
            <a:custGeom>
              <a:avLst/>
              <a:gdLst/>
              <a:ahLst/>
              <a:cxnLst/>
              <a:rect l="l" t="t" r="r" b="b"/>
              <a:pathLst>
                <a:path w="982" h="242" extrusionOk="0">
                  <a:moveTo>
                    <a:pt x="141" y="0"/>
                  </a:moveTo>
                  <a:cubicBezTo>
                    <a:pt x="79" y="0"/>
                    <a:pt x="29" y="5"/>
                    <a:pt x="1" y="13"/>
                  </a:cubicBezTo>
                  <a:cubicBezTo>
                    <a:pt x="95" y="103"/>
                    <a:pt x="511" y="241"/>
                    <a:pt x="798" y="241"/>
                  </a:cubicBezTo>
                  <a:cubicBezTo>
                    <a:pt x="812" y="241"/>
                    <a:pt x="825" y="241"/>
                    <a:pt x="838" y="240"/>
                  </a:cubicBezTo>
                  <a:cubicBezTo>
                    <a:pt x="925" y="237"/>
                    <a:pt x="967" y="216"/>
                    <a:pt x="981" y="198"/>
                  </a:cubicBezTo>
                  <a:cubicBezTo>
                    <a:pt x="971" y="181"/>
                    <a:pt x="911" y="135"/>
                    <a:pt x="736" y="83"/>
                  </a:cubicBezTo>
                  <a:cubicBezTo>
                    <a:pt x="525" y="26"/>
                    <a:pt x="293" y="0"/>
                    <a:pt x="14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5922;p53">
              <a:extLst>
                <a:ext uri="{FF2B5EF4-FFF2-40B4-BE49-F238E27FC236}">
                  <a16:creationId xmlns:a16="http://schemas.microsoft.com/office/drawing/2014/main" id="{84283265-7118-4319-8D10-9FE2B6FB80FE}"/>
                </a:ext>
              </a:extLst>
            </p:cNvPr>
            <p:cNvSpPr/>
            <p:nvPr/>
          </p:nvSpPr>
          <p:spPr>
            <a:xfrm>
              <a:off x="1545446" y="1904002"/>
              <a:ext cx="11039" cy="3720"/>
            </a:xfrm>
            <a:custGeom>
              <a:avLst/>
              <a:gdLst/>
              <a:ahLst/>
              <a:cxnLst/>
              <a:rect l="l" t="t" r="r" b="b"/>
              <a:pathLst>
                <a:path w="813" h="274" extrusionOk="0">
                  <a:moveTo>
                    <a:pt x="308" y="1"/>
                  </a:moveTo>
                  <a:cubicBezTo>
                    <a:pt x="179" y="1"/>
                    <a:pt x="63" y="18"/>
                    <a:pt x="21" y="60"/>
                  </a:cubicBezTo>
                  <a:cubicBezTo>
                    <a:pt x="14" y="67"/>
                    <a:pt x="0" y="78"/>
                    <a:pt x="28" y="120"/>
                  </a:cubicBezTo>
                  <a:cubicBezTo>
                    <a:pt x="109" y="246"/>
                    <a:pt x="260" y="274"/>
                    <a:pt x="371" y="274"/>
                  </a:cubicBezTo>
                  <a:cubicBezTo>
                    <a:pt x="396" y="274"/>
                    <a:pt x="418" y="272"/>
                    <a:pt x="438" y="270"/>
                  </a:cubicBezTo>
                  <a:cubicBezTo>
                    <a:pt x="641" y="253"/>
                    <a:pt x="795" y="165"/>
                    <a:pt x="809" y="130"/>
                  </a:cubicBezTo>
                  <a:cubicBezTo>
                    <a:pt x="813" y="120"/>
                    <a:pt x="781" y="99"/>
                    <a:pt x="781" y="99"/>
                  </a:cubicBezTo>
                  <a:cubicBezTo>
                    <a:pt x="687" y="36"/>
                    <a:pt x="483" y="1"/>
                    <a:pt x="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5923;p53">
              <a:extLst>
                <a:ext uri="{FF2B5EF4-FFF2-40B4-BE49-F238E27FC236}">
                  <a16:creationId xmlns:a16="http://schemas.microsoft.com/office/drawing/2014/main" id="{C028A1BB-A5A5-473F-9041-9CB252C0868F}"/>
                </a:ext>
              </a:extLst>
            </p:cNvPr>
            <p:cNvSpPr/>
            <p:nvPr/>
          </p:nvSpPr>
          <p:spPr>
            <a:xfrm>
              <a:off x="1591976" y="2466518"/>
              <a:ext cx="8907" cy="7115"/>
            </a:xfrm>
            <a:custGeom>
              <a:avLst/>
              <a:gdLst/>
              <a:ahLst/>
              <a:cxnLst/>
              <a:rect l="l" t="t" r="r" b="b"/>
              <a:pathLst>
                <a:path w="656" h="524" extrusionOk="0">
                  <a:moveTo>
                    <a:pt x="619" y="1"/>
                  </a:moveTo>
                  <a:cubicBezTo>
                    <a:pt x="614" y="1"/>
                    <a:pt x="610" y="1"/>
                    <a:pt x="606" y="3"/>
                  </a:cubicBezTo>
                  <a:cubicBezTo>
                    <a:pt x="431" y="3"/>
                    <a:pt x="78" y="255"/>
                    <a:pt x="18" y="434"/>
                  </a:cubicBezTo>
                  <a:cubicBezTo>
                    <a:pt x="1" y="486"/>
                    <a:pt x="18" y="500"/>
                    <a:pt x="43" y="511"/>
                  </a:cubicBezTo>
                  <a:cubicBezTo>
                    <a:pt x="59" y="519"/>
                    <a:pt x="79" y="523"/>
                    <a:pt x="100" y="523"/>
                  </a:cubicBezTo>
                  <a:cubicBezTo>
                    <a:pt x="197" y="523"/>
                    <a:pt x="338" y="442"/>
                    <a:pt x="470" y="304"/>
                  </a:cubicBezTo>
                  <a:cubicBezTo>
                    <a:pt x="620" y="147"/>
                    <a:pt x="655" y="28"/>
                    <a:pt x="645" y="7"/>
                  </a:cubicBezTo>
                  <a:cubicBezTo>
                    <a:pt x="641" y="3"/>
                    <a:pt x="638" y="3"/>
                    <a:pt x="634" y="3"/>
                  </a:cubicBezTo>
                  <a:cubicBezTo>
                    <a:pt x="629" y="1"/>
                    <a:pt x="624" y="1"/>
                    <a:pt x="6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5924;p53">
              <a:extLst>
                <a:ext uri="{FF2B5EF4-FFF2-40B4-BE49-F238E27FC236}">
                  <a16:creationId xmlns:a16="http://schemas.microsoft.com/office/drawing/2014/main" id="{783838BA-361D-41C1-9F66-2BFDE2B24972}"/>
                </a:ext>
              </a:extLst>
            </p:cNvPr>
            <p:cNvSpPr/>
            <p:nvPr/>
          </p:nvSpPr>
          <p:spPr>
            <a:xfrm>
              <a:off x="1602621" y="2468718"/>
              <a:ext cx="10862" cy="5540"/>
            </a:xfrm>
            <a:custGeom>
              <a:avLst/>
              <a:gdLst/>
              <a:ahLst/>
              <a:cxnLst/>
              <a:rect l="l" t="t" r="r" b="b"/>
              <a:pathLst>
                <a:path w="800" h="408" extrusionOk="0">
                  <a:moveTo>
                    <a:pt x="660" y="1"/>
                  </a:moveTo>
                  <a:cubicBezTo>
                    <a:pt x="633" y="1"/>
                    <a:pt x="604" y="5"/>
                    <a:pt x="572" y="13"/>
                  </a:cubicBezTo>
                  <a:cubicBezTo>
                    <a:pt x="309" y="72"/>
                    <a:pt x="29" y="317"/>
                    <a:pt x="1" y="401"/>
                  </a:cubicBezTo>
                  <a:cubicBezTo>
                    <a:pt x="15" y="405"/>
                    <a:pt x="32" y="407"/>
                    <a:pt x="53" y="407"/>
                  </a:cubicBezTo>
                  <a:cubicBezTo>
                    <a:pt x="197" y="407"/>
                    <a:pt x="491" y="316"/>
                    <a:pt x="684" y="188"/>
                  </a:cubicBezTo>
                  <a:cubicBezTo>
                    <a:pt x="782" y="121"/>
                    <a:pt x="799" y="79"/>
                    <a:pt x="799" y="72"/>
                  </a:cubicBezTo>
                  <a:cubicBezTo>
                    <a:pt x="772" y="25"/>
                    <a:pt x="725" y="1"/>
                    <a:pt x="66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5925;p53">
              <a:extLst>
                <a:ext uri="{FF2B5EF4-FFF2-40B4-BE49-F238E27FC236}">
                  <a16:creationId xmlns:a16="http://schemas.microsoft.com/office/drawing/2014/main" id="{49477EEA-6DAC-4581-8236-1827ED0E786B}"/>
                </a:ext>
              </a:extLst>
            </p:cNvPr>
            <p:cNvSpPr/>
            <p:nvPr/>
          </p:nvSpPr>
          <p:spPr>
            <a:xfrm>
              <a:off x="1441633" y="2034672"/>
              <a:ext cx="41181" cy="45838"/>
            </a:xfrm>
            <a:custGeom>
              <a:avLst/>
              <a:gdLst/>
              <a:ahLst/>
              <a:cxnLst/>
              <a:rect l="l" t="t" r="r" b="b"/>
              <a:pathLst>
                <a:path w="3033" h="3376" extrusionOk="0">
                  <a:moveTo>
                    <a:pt x="1117" y="1"/>
                  </a:moveTo>
                  <a:cubicBezTo>
                    <a:pt x="1110" y="25"/>
                    <a:pt x="1100" y="46"/>
                    <a:pt x="1082" y="64"/>
                  </a:cubicBezTo>
                  <a:cubicBezTo>
                    <a:pt x="1019" y="141"/>
                    <a:pt x="869" y="197"/>
                    <a:pt x="687" y="207"/>
                  </a:cubicBezTo>
                  <a:cubicBezTo>
                    <a:pt x="578" y="214"/>
                    <a:pt x="564" y="295"/>
                    <a:pt x="564" y="494"/>
                  </a:cubicBezTo>
                  <a:lnTo>
                    <a:pt x="564" y="540"/>
                  </a:lnTo>
                  <a:cubicBezTo>
                    <a:pt x="564" y="659"/>
                    <a:pt x="494" y="715"/>
                    <a:pt x="435" y="764"/>
                  </a:cubicBezTo>
                  <a:cubicBezTo>
                    <a:pt x="386" y="795"/>
                    <a:pt x="344" y="841"/>
                    <a:pt x="319" y="893"/>
                  </a:cubicBezTo>
                  <a:cubicBezTo>
                    <a:pt x="302" y="932"/>
                    <a:pt x="291" y="974"/>
                    <a:pt x="291" y="1019"/>
                  </a:cubicBezTo>
                  <a:cubicBezTo>
                    <a:pt x="284" y="1096"/>
                    <a:pt x="270" y="1152"/>
                    <a:pt x="141" y="1219"/>
                  </a:cubicBezTo>
                  <a:cubicBezTo>
                    <a:pt x="81" y="1240"/>
                    <a:pt x="32" y="1289"/>
                    <a:pt x="11" y="1352"/>
                  </a:cubicBezTo>
                  <a:cubicBezTo>
                    <a:pt x="1" y="1404"/>
                    <a:pt x="11" y="1457"/>
                    <a:pt x="43" y="1499"/>
                  </a:cubicBezTo>
                  <a:cubicBezTo>
                    <a:pt x="141" y="1642"/>
                    <a:pt x="78" y="1772"/>
                    <a:pt x="39" y="1859"/>
                  </a:cubicBezTo>
                  <a:cubicBezTo>
                    <a:pt x="32" y="1877"/>
                    <a:pt x="25" y="1895"/>
                    <a:pt x="18" y="1912"/>
                  </a:cubicBezTo>
                  <a:cubicBezTo>
                    <a:pt x="46" y="1937"/>
                    <a:pt x="74" y="1958"/>
                    <a:pt x="106" y="1979"/>
                  </a:cubicBezTo>
                  <a:cubicBezTo>
                    <a:pt x="179" y="2021"/>
                    <a:pt x="249" y="2073"/>
                    <a:pt x="312" y="2129"/>
                  </a:cubicBezTo>
                  <a:cubicBezTo>
                    <a:pt x="346" y="2161"/>
                    <a:pt x="365" y="2171"/>
                    <a:pt x="381" y="2171"/>
                  </a:cubicBezTo>
                  <a:cubicBezTo>
                    <a:pt x="393" y="2171"/>
                    <a:pt x="403" y="2165"/>
                    <a:pt x="417" y="2157"/>
                  </a:cubicBezTo>
                  <a:cubicBezTo>
                    <a:pt x="431" y="2150"/>
                    <a:pt x="458" y="2134"/>
                    <a:pt x="490" y="2134"/>
                  </a:cubicBezTo>
                  <a:cubicBezTo>
                    <a:pt x="522" y="2134"/>
                    <a:pt x="559" y="2150"/>
                    <a:pt x="592" y="2206"/>
                  </a:cubicBezTo>
                  <a:cubicBezTo>
                    <a:pt x="634" y="2290"/>
                    <a:pt x="631" y="2392"/>
                    <a:pt x="582" y="2472"/>
                  </a:cubicBezTo>
                  <a:cubicBezTo>
                    <a:pt x="536" y="2549"/>
                    <a:pt x="459" y="2609"/>
                    <a:pt x="372" y="2633"/>
                  </a:cubicBezTo>
                  <a:lnTo>
                    <a:pt x="375" y="2640"/>
                  </a:lnTo>
                  <a:lnTo>
                    <a:pt x="386" y="2654"/>
                  </a:lnTo>
                  <a:cubicBezTo>
                    <a:pt x="393" y="2665"/>
                    <a:pt x="396" y="2675"/>
                    <a:pt x="403" y="2686"/>
                  </a:cubicBezTo>
                  <a:lnTo>
                    <a:pt x="410" y="2700"/>
                  </a:lnTo>
                  <a:cubicBezTo>
                    <a:pt x="417" y="2710"/>
                    <a:pt x="421" y="2721"/>
                    <a:pt x="424" y="2735"/>
                  </a:cubicBezTo>
                  <a:cubicBezTo>
                    <a:pt x="424" y="2738"/>
                    <a:pt x="428" y="2742"/>
                    <a:pt x="428" y="2745"/>
                  </a:cubicBezTo>
                  <a:cubicBezTo>
                    <a:pt x="431" y="2756"/>
                    <a:pt x="435" y="2770"/>
                    <a:pt x="435" y="2784"/>
                  </a:cubicBezTo>
                  <a:lnTo>
                    <a:pt x="435" y="2794"/>
                  </a:lnTo>
                  <a:cubicBezTo>
                    <a:pt x="438" y="2805"/>
                    <a:pt x="438" y="2812"/>
                    <a:pt x="435" y="2822"/>
                  </a:cubicBezTo>
                  <a:lnTo>
                    <a:pt x="435" y="2836"/>
                  </a:lnTo>
                  <a:cubicBezTo>
                    <a:pt x="435" y="2843"/>
                    <a:pt x="431" y="2854"/>
                    <a:pt x="431" y="2861"/>
                  </a:cubicBezTo>
                  <a:cubicBezTo>
                    <a:pt x="431" y="2864"/>
                    <a:pt x="431" y="2868"/>
                    <a:pt x="428" y="2871"/>
                  </a:cubicBezTo>
                  <a:cubicBezTo>
                    <a:pt x="421" y="2882"/>
                    <a:pt x="417" y="2896"/>
                    <a:pt x="410" y="2906"/>
                  </a:cubicBezTo>
                  <a:cubicBezTo>
                    <a:pt x="393" y="2927"/>
                    <a:pt x="375" y="2952"/>
                    <a:pt x="354" y="2973"/>
                  </a:cubicBezTo>
                  <a:cubicBezTo>
                    <a:pt x="344" y="2987"/>
                    <a:pt x="333" y="3001"/>
                    <a:pt x="323" y="3015"/>
                  </a:cubicBezTo>
                  <a:cubicBezTo>
                    <a:pt x="344" y="3046"/>
                    <a:pt x="372" y="3074"/>
                    <a:pt x="400" y="3099"/>
                  </a:cubicBezTo>
                  <a:cubicBezTo>
                    <a:pt x="430" y="3127"/>
                    <a:pt x="456" y="3136"/>
                    <a:pt x="484" y="3136"/>
                  </a:cubicBezTo>
                  <a:cubicBezTo>
                    <a:pt x="504" y="3136"/>
                    <a:pt x="525" y="3131"/>
                    <a:pt x="550" y="3127"/>
                  </a:cubicBezTo>
                  <a:lnTo>
                    <a:pt x="592" y="3116"/>
                  </a:lnTo>
                  <a:lnTo>
                    <a:pt x="596" y="3116"/>
                  </a:lnTo>
                  <a:cubicBezTo>
                    <a:pt x="610" y="3116"/>
                    <a:pt x="624" y="3113"/>
                    <a:pt x="638" y="3113"/>
                  </a:cubicBezTo>
                  <a:lnTo>
                    <a:pt x="666" y="3113"/>
                  </a:lnTo>
                  <a:lnTo>
                    <a:pt x="683" y="3116"/>
                  </a:lnTo>
                  <a:lnTo>
                    <a:pt x="690" y="3116"/>
                  </a:lnTo>
                  <a:lnTo>
                    <a:pt x="704" y="3120"/>
                  </a:lnTo>
                  <a:lnTo>
                    <a:pt x="711" y="3123"/>
                  </a:lnTo>
                  <a:lnTo>
                    <a:pt x="725" y="3130"/>
                  </a:lnTo>
                  <a:lnTo>
                    <a:pt x="732" y="3134"/>
                  </a:lnTo>
                  <a:cubicBezTo>
                    <a:pt x="739" y="3137"/>
                    <a:pt x="746" y="3141"/>
                    <a:pt x="753" y="3144"/>
                  </a:cubicBezTo>
                  <a:lnTo>
                    <a:pt x="760" y="3151"/>
                  </a:lnTo>
                  <a:lnTo>
                    <a:pt x="774" y="3162"/>
                  </a:lnTo>
                  <a:lnTo>
                    <a:pt x="781" y="3169"/>
                  </a:lnTo>
                  <a:lnTo>
                    <a:pt x="799" y="3186"/>
                  </a:lnTo>
                  <a:lnTo>
                    <a:pt x="806" y="3193"/>
                  </a:lnTo>
                  <a:cubicBezTo>
                    <a:pt x="813" y="3200"/>
                    <a:pt x="820" y="3207"/>
                    <a:pt x="827" y="3218"/>
                  </a:cubicBezTo>
                  <a:cubicBezTo>
                    <a:pt x="858" y="3267"/>
                    <a:pt x="897" y="3309"/>
                    <a:pt x="939" y="3351"/>
                  </a:cubicBezTo>
                  <a:cubicBezTo>
                    <a:pt x="949" y="3365"/>
                    <a:pt x="967" y="3372"/>
                    <a:pt x="988" y="3375"/>
                  </a:cubicBezTo>
                  <a:cubicBezTo>
                    <a:pt x="995" y="3375"/>
                    <a:pt x="1040" y="3361"/>
                    <a:pt x="1103" y="3207"/>
                  </a:cubicBezTo>
                  <a:cubicBezTo>
                    <a:pt x="1135" y="3134"/>
                    <a:pt x="1166" y="3053"/>
                    <a:pt x="1194" y="2966"/>
                  </a:cubicBezTo>
                  <a:cubicBezTo>
                    <a:pt x="1303" y="2672"/>
                    <a:pt x="1415" y="2364"/>
                    <a:pt x="1639" y="2297"/>
                  </a:cubicBezTo>
                  <a:cubicBezTo>
                    <a:pt x="1670" y="2287"/>
                    <a:pt x="1705" y="2280"/>
                    <a:pt x="1740" y="2269"/>
                  </a:cubicBezTo>
                  <a:cubicBezTo>
                    <a:pt x="2014" y="2192"/>
                    <a:pt x="2427" y="2077"/>
                    <a:pt x="2679" y="1737"/>
                  </a:cubicBezTo>
                  <a:cubicBezTo>
                    <a:pt x="2840" y="1523"/>
                    <a:pt x="2864" y="1429"/>
                    <a:pt x="2878" y="1359"/>
                  </a:cubicBezTo>
                  <a:cubicBezTo>
                    <a:pt x="2892" y="1282"/>
                    <a:pt x="2934" y="1215"/>
                    <a:pt x="2994" y="1170"/>
                  </a:cubicBezTo>
                  <a:lnTo>
                    <a:pt x="3008" y="1159"/>
                  </a:lnTo>
                  <a:lnTo>
                    <a:pt x="3015" y="1152"/>
                  </a:lnTo>
                  <a:lnTo>
                    <a:pt x="3018" y="1149"/>
                  </a:lnTo>
                  <a:lnTo>
                    <a:pt x="3025" y="1142"/>
                  </a:lnTo>
                  <a:lnTo>
                    <a:pt x="3029" y="1135"/>
                  </a:lnTo>
                  <a:lnTo>
                    <a:pt x="3029" y="1131"/>
                  </a:lnTo>
                  <a:cubicBezTo>
                    <a:pt x="3029" y="1128"/>
                    <a:pt x="3029" y="1128"/>
                    <a:pt x="3029" y="1124"/>
                  </a:cubicBezTo>
                  <a:lnTo>
                    <a:pt x="3029" y="1117"/>
                  </a:lnTo>
                  <a:cubicBezTo>
                    <a:pt x="3032" y="1082"/>
                    <a:pt x="2983" y="1016"/>
                    <a:pt x="2927" y="949"/>
                  </a:cubicBezTo>
                  <a:lnTo>
                    <a:pt x="2917" y="935"/>
                  </a:lnTo>
                  <a:lnTo>
                    <a:pt x="2892" y="911"/>
                  </a:lnTo>
                  <a:lnTo>
                    <a:pt x="2885" y="900"/>
                  </a:lnTo>
                  <a:lnTo>
                    <a:pt x="2857" y="872"/>
                  </a:lnTo>
                  <a:lnTo>
                    <a:pt x="2833" y="844"/>
                  </a:lnTo>
                  <a:cubicBezTo>
                    <a:pt x="2808" y="816"/>
                    <a:pt x="2763" y="764"/>
                    <a:pt x="2714" y="715"/>
                  </a:cubicBezTo>
                  <a:lnTo>
                    <a:pt x="2693" y="694"/>
                  </a:lnTo>
                  <a:lnTo>
                    <a:pt x="2682" y="683"/>
                  </a:lnTo>
                  <a:lnTo>
                    <a:pt x="2651" y="652"/>
                  </a:lnTo>
                  <a:lnTo>
                    <a:pt x="2619" y="624"/>
                  </a:lnTo>
                  <a:cubicBezTo>
                    <a:pt x="2602" y="603"/>
                    <a:pt x="2581" y="585"/>
                    <a:pt x="2560" y="571"/>
                  </a:cubicBezTo>
                  <a:cubicBezTo>
                    <a:pt x="2553" y="564"/>
                    <a:pt x="2542" y="557"/>
                    <a:pt x="2532" y="554"/>
                  </a:cubicBezTo>
                  <a:cubicBezTo>
                    <a:pt x="2525" y="557"/>
                    <a:pt x="2521" y="564"/>
                    <a:pt x="2514" y="568"/>
                  </a:cubicBezTo>
                  <a:cubicBezTo>
                    <a:pt x="2465" y="603"/>
                    <a:pt x="2386" y="623"/>
                    <a:pt x="2300" y="623"/>
                  </a:cubicBezTo>
                  <a:cubicBezTo>
                    <a:pt x="2214" y="623"/>
                    <a:pt x="2120" y="603"/>
                    <a:pt x="2042" y="557"/>
                  </a:cubicBezTo>
                  <a:cubicBezTo>
                    <a:pt x="1975" y="515"/>
                    <a:pt x="1916" y="466"/>
                    <a:pt x="1866" y="410"/>
                  </a:cubicBezTo>
                  <a:cubicBezTo>
                    <a:pt x="1814" y="358"/>
                    <a:pt x="1772" y="312"/>
                    <a:pt x="1733" y="312"/>
                  </a:cubicBezTo>
                  <a:lnTo>
                    <a:pt x="1695" y="312"/>
                  </a:lnTo>
                  <a:lnTo>
                    <a:pt x="1674" y="305"/>
                  </a:lnTo>
                  <a:lnTo>
                    <a:pt x="1660" y="302"/>
                  </a:lnTo>
                  <a:lnTo>
                    <a:pt x="1639" y="295"/>
                  </a:lnTo>
                  <a:lnTo>
                    <a:pt x="1625" y="291"/>
                  </a:lnTo>
                  <a:lnTo>
                    <a:pt x="1597" y="281"/>
                  </a:lnTo>
                  <a:lnTo>
                    <a:pt x="1583" y="274"/>
                  </a:lnTo>
                  <a:lnTo>
                    <a:pt x="1548" y="260"/>
                  </a:lnTo>
                  <a:lnTo>
                    <a:pt x="1541" y="256"/>
                  </a:lnTo>
                  <a:lnTo>
                    <a:pt x="1495" y="232"/>
                  </a:lnTo>
                  <a:lnTo>
                    <a:pt x="1481" y="225"/>
                  </a:lnTo>
                  <a:lnTo>
                    <a:pt x="1450" y="207"/>
                  </a:lnTo>
                  <a:lnTo>
                    <a:pt x="1432" y="197"/>
                  </a:lnTo>
                  <a:lnTo>
                    <a:pt x="1401" y="183"/>
                  </a:lnTo>
                  <a:lnTo>
                    <a:pt x="1380" y="169"/>
                  </a:lnTo>
                  <a:lnTo>
                    <a:pt x="1352" y="151"/>
                  </a:lnTo>
                  <a:lnTo>
                    <a:pt x="1331" y="141"/>
                  </a:lnTo>
                  <a:lnTo>
                    <a:pt x="1299" y="123"/>
                  </a:lnTo>
                  <a:lnTo>
                    <a:pt x="1285" y="113"/>
                  </a:lnTo>
                  <a:lnTo>
                    <a:pt x="1236" y="85"/>
                  </a:lnTo>
                  <a:lnTo>
                    <a:pt x="1226" y="74"/>
                  </a:lnTo>
                  <a:lnTo>
                    <a:pt x="1191" y="53"/>
                  </a:lnTo>
                  <a:lnTo>
                    <a:pt x="1173" y="39"/>
                  </a:lnTo>
                  <a:lnTo>
                    <a:pt x="1149" y="22"/>
                  </a:lnTo>
                  <a:lnTo>
                    <a:pt x="1128" y="8"/>
                  </a:lnTo>
                  <a:lnTo>
                    <a:pt x="111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5926;p53">
              <a:extLst>
                <a:ext uri="{FF2B5EF4-FFF2-40B4-BE49-F238E27FC236}">
                  <a16:creationId xmlns:a16="http://schemas.microsoft.com/office/drawing/2014/main" id="{B8C64369-88AE-4780-9256-6FD3A6FEFEA9}"/>
                </a:ext>
              </a:extLst>
            </p:cNvPr>
            <p:cNvSpPr/>
            <p:nvPr/>
          </p:nvSpPr>
          <p:spPr>
            <a:xfrm>
              <a:off x="1464633" y="2038813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5927;p53">
              <a:extLst>
                <a:ext uri="{FF2B5EF4-FFF2-40B4-BE49-F238E27FC236}">
                  <a16:creationId xmlns:a16="http://schemas.microsoft.com/office/drawing/2014/main" id="{BC224920-4BD3-4A84-884F-D3CF344E527B}"/>
                </a:ext>
              </a:extLst>
            </p:cNvPr>
            <p:cNvSpPr/>
            <p:nvPr/>
          </p:nvSpPr>
          <p:spPr>
            <a:xfrm>
              <a:off x="1462501" y="2038053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5928;p53">
              <a:extLst>
                <a:ext uri="{FF2B5EF4-FFF2-40B4-BE49-F238E27FC236}">
                  <a16:creationId xmlns:a16="http://schemas.microsoft.com/office/drawing/2014/main" id="{4729F07C-9646-4555-B84F-10E082172D04}"/>
                </a:ext>
              </a:extLst>
            </p:cNvPr>
            <p:cNvSpPr/>
            <p:nvPr/>
          </p:nvSpPr>
          <p:spPr>
            <a:xfrm>
              <a:off x="1475767" y="2042140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0" y="18"/>
                  </a:moveTo>
                  <a:cubicBezTo>
                    <a:pt x="7" y="11"/>
                    <a:pt x="11" y="7"/>
                    <a:pt x="18" y="0"/>
                  </a:cubicBezTo>
                  <a:cubicBezTo>
                    <a:pt x="11" y="7"/>
                    <a:pt x="7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5929;p53">
              <a:extLst>
                <a:ext uri="{FF2B5EF4-FFF2-40B4-BE49-F238E27FC236}">
                  <a16:creationId xmlns:a16="http://schemas.microsoft.com/office/drawing/2014/main" id="{0D3F5435-9C54-4E74-9DC0-E0E56980C2A0}"/>
                </a:ext>
              </a:extLst>
            </p:cNvPr>
            <p:cNvSpPr/>
            <p:nvPr/>
          </p:nvSpPr>
          <p:spPr>
            <a:xfrm>
              <a:off x="1463112" y="203833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5930;p53">
              <a:extLst>
                <a:ext uri="{FF2B5EF4-FFF2-40B4-BE49-F238E27FC236}">
                  <a16:creationId xmlns:a16="http://schemas.microsoft.com/office/drawing/2014/main" id="{70B7ED03-F768-44F1-8DE3-34058E8EF940}"/>
                </a:ext>
              </a:extLst>
            </p:cNvPr>
            <p:cNvSpPr/>
            <p:nvPr/>
          </p:nvSpPr>
          <p:spPr>
            <a:xfrm>
              <a:off x="1464158" y="203871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5931;p53">
              <a:extLst>
                <a:ext uri="{FF2B5EF4-FFF2-40B4-BE49-F238E27FC236}">
                  <a16:creationId xmlns:a16="http://schemas.microsoft.com/office/drawing/2014/main" id="{BD96C213-965E-49FF-8BE1-ECEB7F3C360E}"/>
                </a:ext>
              </a:extLst>
            </p:cNvPr>
            <p:cNvSpPr/>
            <p:nvPr/>
          </p:nvSpPr>
          <p:spPr>
            <a:xfrm>
              <a:off x="1463642" y="2038569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5932;p53">
              <a:extLst>
                <a:ext uri="{FF2B5EF4-FFF2-40B4-BE49-F238E27FC236}">
                  <a16:creationId xmlns:a16="http://schemas.microsoft.com/office/drawing/2014/main" id="{78BC49C5-18E6-4ADF-848B-D06078D2D749}"/>
                </a:ext>
              </a:extLst>
            </p:cNvPr>
            <p:cNvSpPr/>
            <p:nvPr/>
          </p:nvSpPr>
          <p:spPr>
            <a:xfrm>
              <a:off x="1478048" y="2043891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5933;p53">
              <a:extLst>
                <a:ext uri="{FF2B5EF4-FFF2-40B4-BE49-F238E27FC236}">
                  <a16:creationId xmlns:a16="http://schemas.microsoft.com/office/drawing/2014/main" id="{CA80431A-A296-42D4-A2D5-E66A9BFB486B}"/>
                </a:ext>
              </a:extLst>
            </p:cNvPr>
            <p:cNvSpPr/>
            <p:nvPr/>
          </p:nvSpPr>
          <p:spPr>
            <a:xfrm>
              <a:off x="1478428" y="2044326"/>
              <a:ext cx="1670" cy="1819"/>
            </a:xfrm>
            <a:custGeom>
              <a:avLst/>
              <a:gdLst/>
              <a:ahLst/>
              <a:cxnLst/>
              <a:rect l="l" t="t" r="r" b="b"/>
              <a:pathLst>
                <a:path w="123" h="134" extrusionOk="0">
                  <a:moveTo>
                    <a:pt x="0" y="1"/>
                  </a:moveTo>
                  <a:lnTo>
                    <a:pt x="0" y="1"/>
                  </a:lnTo>
                  <a:cubicBezTo>
                    <a:pt x="49" y="49"/>
                    <a:pt x="91" y="98"/>
                    <a:pt x="116" y="130"/>
                  </a:cubicBezTo>
                  <a:lnTo>
                    <a:pt x="123" y="133"/>
                  </a:lnTo>
                  <a:cubicBezTo>
                    <a:pt x="98" y="105"/>
                    <a:pt x="53" y="5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5934;p53">
              <a:extLst>
                <a:ext uri="{FF2B5EF4-FFF2-40B4-BE49-F238E27FC236}">
                  <a16:creationId xmlns:a16="http://schemas.microsoft.com/office/drawing/2014/main" id="{A5438F46-B07B-477C-A5EF-E07146191B57}"/>
                </a:ext>
              </a:extLst>
            </p:cNvPr>
            <p:cNvSpPr/>
            <p:nvPr/>
          </p:nvSpPr>
          <p:spPr>
            <a:xfrm>
              <a:off x="1459026" y="2036152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5935;p53">
              <a:extLst>
                <a:ext uri="{FF2B5EF4-FFF2-40B4-BE49-F238E27FC236}">
                  <a16:creationId xmlns:a16="http://schemas.microsoft.com/office/drawing/2014/main" id="{60A62EE1-93E7-4B66-96BE-89F935F54675}"/>
                </a:ext>
              </a:extLst>
            </p:cNvPr>
            <p:cNvSpPr/>
            <p:nvPr/>
          </p:nvSpPr>
          <p:spPr>
            <a:xfrm>
              <a:off x="1457559" y="2035147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5936;p53">
              <a:extLst>
                <a:ext uri="{FF2B5EF4-FFF2-40B4-BE49-F238E27FC236}">
                  <a16:creationId xmlns:a16="http://schemas.microsoft.com/office/drawing/2014/main" id="{A9B8E570-89A8-476A-86E1-670BFA0C1F3E}"/>
                </a:ext>
              </a:extLst>
            </p:cNvPr>
            <p:cNvSpPr/>
            <p:nvPr/>
          </p:nvSpPr>
          <p:spPr>
            <a:xfrm>
              <a:off x="1458265" y="2035622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5937;p53">
              <a:extLst>
                <a:ext uri="{FF2B5EF4-FFF2-40B4-BE49-F238E27FC236}">
                  <a16:creationId xmlns:a16="http://schemas.microsoft.com/office/drawing/2014/main" id="{C60AE743-A750-439F-B5A5-E5E094F1CA9A}"/>
                </a:ext>
              </a:extLst>
            </p:cNvPr>
            <p:cNvSpPr/>
            <p:nvPr/>
          </p:nvSpPr>
          <p:spPr>
            <a:xfrm>
              <a:off x="1477192" y="2043090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0" y="0"/>
                  </a:moveTo>
                  <a:lnTo>
                    <a:pt x="32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5938;p53">
              <a:extLst>
                <a:ext uri="{FF2B5EF4-FFF2-40B4-BE49-F238E27FC236}">
                  <a16:creationId xmlns:a16="http://schemas.microsoft.com/office/drawing/2014/main" id="{64EA03AB-6153-4EAA-94E1-C9D4C58A2D5C}"/>
                </a:ext>
              </a:extLst>
            </p:cNvPr>
            <p:cNvSpPr/>
            <p:nvPr/>
          </p:nvSpPr>
          <p:spPr>
            <a:xfrm>
              <a:off x="1460356" y="2036912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5939;p53">
              <a:extLst>
                <a:ext uri="{FF2B5EF4-FFF2-40B4-BE49-F238E27FC236}">
                  <a16:creationId xmlns:a16="http://schemas.microsoft.com/office/drawing/2014/main" id="{D2E78384-D62B-4990-B18D-9C3638696BE3}"/>
                </a:ext>
              </a:extLst>
            </p:cNvPr>
            <p:cNvSpPr/>
            <p:nvPr/>
          </p:nvSpPr>
          <p:spPr>
            <a:xfrm>
              <a:off x="1456935" y="2034726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5940;p53">
              <a:extLst>
                <a:ext uri="{FF2B5EF4-FFF2-40B4-BE49-F238E27FC236}">
                  <a16:creationId xmlns:a16="http://schemas.microsoft.com/office/drawing/2014/main" id="{5ACBE211-A6C2-4DDF-84C7-7C4814C86BC6}"/>
                </a:ext>
              </a:extLst>
            </p:cNvPr>
            <p:cNvSpPr/>
            <p:nvPr/>
          </p:nvSpPr>
          <p:spPr>
            <a:xfrm>
              <a:off x="1459691" y="2036532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5941;p53">
              <a:extLst>
                <a:ext uri="{FF2B5EF4-FFF2-40B4-BE49-F238E27FC236}">
                  <a16:creationId xmlns:a16="http://schemas.microsoft.com/office/drawing/2014/main" id="{C5F22D2B-A082-46C4-B114-ECA5A2E0BEC4}"/>
                </a:ext>
              </a:extLst>
            </p:cNvPr>
            <p:cNvSpPr/>
            <p:nvPr/>
          </p:nvSpPr>
          <p:spPr>
            <a:xfrm>
              <a:off x="1461021" y="2037293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5942;p53">
              <a:extLst>
                <a:ext uri="{FF2B5EF4-FFF2-40B4-BE49-F238E27FC236}">
                  <a16:creationId xmlns:a16="http://schemas.microsoft.com/office/drawing/2014/main" id="{5A566917-8B72-47FE-8531-ABF7C90921BA}"/>
                </a:ext>
              </a:extLst>
            </p:cNvPr>
            <p:cNvSpPr/>
            <p:nvPr/>
          </p:nvSpPr>
          <p:spPr>
            <a:xfrm>
              <a:off x="1461687" y="2037673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5943;p53">
              <a:extLst>
                <a:ext uri="{FF2B5EF4-FFF2-40B4-BE49-F238E27FC236}">
                  <a16:creationId xmlns:a16="http://schemas.microsoft.com/office/drawing/2014/main" id="{9F89D8FA-1C55-498D-8BB4-AEF9875C9B98}"/>
                </a:ext>
              </a:extLst>
            </p:cNvPr>
            <p:cNvSpPr/>
            <p:nvPr/>
          </p:nvSpPr>
          <p:spPr>
            <a:xfrm>
              <a:off x="1452522" y="207797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1"/>
                    <a:pt x="14" y="18"/>
                    <a:pt x="21" y="29"/>
                  </a:cubicBezTo>
                  <a:cubicBezTo>
                    <a:pt x="14" y="18"/>
                    <a:pt x="7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5944;p53">
              <a:extLst>
                <a:ext uri="{FF2B5EF4-FFF2-40B4-BE49-F238E27FC236}">
                  <a16:creationId xmlns:a16="http://schemas.microsoft.com/office/drawing/2014/main" id="{BFA01503-767E-4564-BE6C-771F88763B5E}"/>
                </a:ext>
              </a:extLst>
            </p:cNvPr>
            <p:cNvSpPr/>
            <p:nvPr/>
          </p:nvSpPr>
          <p:spPr>
            <a:xfrm>
              <a:off x="1480084" y="2046131"/>
              <a:ext cx="733" cy="815"/>
            </a:xfrm>
            <a:custGeom>
              <a:avLst/>
              <a:gdLst/>
              <a:ahLst/>
              <a:cxnLst/>
              <a:rect l="l" t="t" r="r" b="b"/>
              <a:pathLst>
                <a:path w="54" h="60" extrusionOk="0">
                  <a:moveTo>
                    <a:pt x="1" y="0"/>
                  </a:moveTo>
                  <a:lnTo>
                    <a:pt x="25" y="28"/>
                  </a:lnTo>
                  <a:lnTo>
                    <a:pt x="53" y="60"/>
                  </a:lnTo>
                  <a:lnTo>
                    <a:pt x="15" y="14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5945;p53">
              <a:extLst>
                <a:ext uri="{FF2B5EF4-FFF2-40B4-BE49-F238E27FC236}">
                  <a16:creationId xmlns:a16="http://schemas.microsoft.com/office/drawing/2014/main" id="{74E6EC49-1A23-4FC7-B258-A37C8A14635B}"/>
                </a:ext>
              </a:extLst>
            </p:cNvPr>
            <p:cNvSpPr/>
            <p:nvPr/>
          </p:nvSpPr>
          <p:spPr>
            <a:xfrm>
              <a:off x="1449100" y="2076925"/>
              <a:ext cx="530" cy="109"/>
            </a:xfrm>
            <a:custGeom>
              <a:avLst/>
              <a:gdLst/>
              <a:ahLst/>
              <a:cxnLst/>
              <a:rect l="l" t="t" r="r" b="b"/>
              <a:pathLst>
                <a:path w="39" h="8" extrusionOk="0">
                  <a:moveTo>
                    <a:pt x="39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5946;p53">
              <a:extLst>
                <a:ext uri="{FF2B5EF4-FFF2-40B4-BE49-F238E27FC236}">
                  <a16:creationId xmlns:a16="http://schemas.microsoft.com/office/drawing/2014/main" id="{1031AD2A-2F25-43E6-9B1F-94669267A7BB}"/>
                </a:ext>
              </a:extLst>
            </p:cNvPr>
            <p:cNvSpPr/>
            <p:nvPr/>
          </p:nvSpPr>
          <p:spPr>
            <a:xfrm>
              <a:off x="1446724" y="207046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5947;p53">
              <a:extLst>
                <a:ext uri="{FF2B5EF4-FFF2-40B4-BE49-F238E27FC236}">
                  <a16:creationId xmlns:a16="http://schemas.microsoft.com/office/drawing/2014/main" id="{8DDBEA02-F09C-4ACA-BB20-20AF6F848BAC}"/>
                </a:ext>
              </a:extLst>
            </p:cNvPr>
            <p:cNvSpPr/>
            <p:nvPr/>
          </p:nvSpPr>
          <p:spPr>
            <a:xfrm>
              <a:off x="1451897" y="2077400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5948;p53">
              <a:extLst>
                <a:ext uri="{FF2B5EF4-FFF2-40B4-BE49-F238E27FC236}">
                  <a16:creationId xmlns:a16="http://schemas.microsoft.com/office/drawing/2014/main" id="{EC588769-62C7-4497-A673-D517A7417D01}"/>
                </a:ext>
              </a:extLst>
            </p:cNvPr>
            <p:cNvSpPr/>
            <p:nvPr/>
          </p:nvSpPr>
          <p:spPr>
            <a:xfrm>
              <a:off x="1447390" y="2071698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4" y="11"/>
                    <a:pt x="4" y="11"/>
                  </a:cubicBezTo>
                  <a:cubicBezTo>
                    <a:pt x="4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5949;p53">
              <a:extLst>
                <a:ext uri="{FF2B5EF4-FFF2-40B4-BE49-F238E27FC236}">
                  <a16:creationId xmlns:a16="http://schemas.microsoft.com/office/drawing/2014/main" id="{EA3ED558-0645-4A1B-A0DC-E51A59FAFBD3}"/>
                </a:ext>
              </a:extLst>
            </p:cNvPr>
            <p:cNvSpPr/>
            <p:nvPr/>
          </p:nvSpPr>
          <p:spPr>
            <a:xfrm>
              <a:off x="1447104" y="2071087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5950;p53">
              <a:extLst>
                <a:ext uri="{FF2B5EF4-FFF2-40B4-BE49-F238E27FC236}">
                  <a16:creationId xmlns:a16="http://schemas.microsoft.com/office/drawing/2014/main" id="{A4D527C1-DAB3-4B6D-8268-BF7819B733B8}"/>
                </a:ext>
              </a:extLst>
            </p:cNvPr>
            <p:cNvSpPr/>
            <p:nvPr/>
          </p:nvSpPr>
          <p:spPr>
            <a:xfrm>
              <a:off x="1447580" y="207293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5951;p53">
              <a:extLst>
                <a:ext uri="{FF2B5EF4-FFF2-40B4-BE49-F238E27FC236}">
                  <a16:creationId xmlns:a16="http://schemas.microsoft.com/office/drawing/2014/main" id="{F43FA8DC-52BF-43E5-8A81-3889A0E843F1}"/>
                </a:ext>
              </a:extLst>
            </p:cNvPr>
            <p:cNvSpPr/>
            <p:nvPr/>
          </p:nvSpPr>
          <p:spPr>
            <a:xfrm>
              <a:off x="1482705" y="2049974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5952;p53">
              <a:extLst>
                <a:ext uri="{FF2B5EF4-FFF2-40B4-BE49-F238E27FC236}">
                  <a16:creationId xmlns:a16="http://schemas.microsoft.com/office/drawing/2014/main" id="{815574AF-A18E-4514-9A15-C86D801F7124}"/>
                </a:ext>
              </a:extLst>
            </p:cNvPr>
            <p:cNvSpPr/>
            <p:nvPr/>
          </p:nvSpPr>
          <p:spPr>
            <a:xfrm>
              <a:off x="1452807" y="2078351"/>
              <a:ext cx="1534" cy="1819"/>
            </a:xfrm>
            <a:custGeom>
              <a:avLst/>
              <a:gdLst/>
              <a:ahLst/>
              <a:cxnLst/>
              <a:rect l="l" t="t" r="r" b="b"/>
              <a:pathLst>
                <a:path w="113" h="134" extrusionOk="0">
                  <a:moveTo>
                    <a:pt x="0" y="1"/>
                  </a:moveTo>
                  <a:lnTo>
                    <a:pt x="0" y="1"/>
                  </a:lnTo>
                  <a:cubicBezTo>
                    <a:pt x="35" y="50"/>
                    <a:pt x="70" y="92"/>
                    <a:pt x="112" y="134"/>
                  </a:cubicBezTo>
                  <a:cubicBezTo>
                    <a:pt x="70" y="92"/>
                    <a:pt x="35" y="4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5953;p53">
              <a:extLst>
                <a:ext uri="{FF2B5EF4-FFF2-40B4-BE49-F238E27FC236}">
                  <a16:creationId xmlns:a16="http://schemas.microsoft.com/office/drawing/2014/main" id="{FFA589B7-ED6A-46F7-80DE-8AC600267986}"/>
                </a:ext>
              </a:extLst>
            </p:cNvPr>
            <p:cNvSpPr/>
            <p:nvPr/>
          </p:nvSpPr>
          <p:spPr>
            <a:xfrm>
              <a:off x="1482460" y="2050313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5954;p53">
              <a:extLst>
                <a:ext uri="{FF2B5EF4-FFF2-40B4-BE49-F238E27FC236}">
                  <a16:creationId xmlns:a16="http://schemas.microsoft.com/office/drawing/2014/main" id="{13895C82-3106-4A83-AA09-6A0DBE6F9180}"/>
                </a:ext>
              </a:extLst>
            </p:cNvPr>
            <p:cNvSpPr/>
            <p:nvPr/>
          </p:nvSpPr>
          <p:spPr>
            <a:xfrm>
              <a:off x="1482610" y="205012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5955;p53">
              <a:extLst>
                <a:ext uri="{FF2B5EF4-FFF2-40B4-BE49-F238E27FC236}">
                  <a16:creationId xmlns:a16="http://schemas.microsoft.com/office/drawing/2014/main" id="{F42E1D17-7861-498F-858A-6EB4726211A4}"/>
                </a:ext>
              </a:extLst>
            </p:cNvPr>
            <p:cNvSpPr/>
            <p:nvPr/>
          </p:nvSpPr>
          <p:spPr>
            <a:xfrm>
              <a:off x="1447390" y="2073463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4"/>
                    <a:pt x="0" y="7"/>
                    <a:pt x="0" y="11"/>
                  </a:cubicBezTo>
                  <a:cubicBezTo>
                    <a:pt x="4" y="7"/>
                    <a:pt x="4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5956;p53">
              <a:extLst>
                <a:ext uri="{FF2B5EF4-FFF2-40B4-BE49-F238E27FC236}">
                  <a16:creationId xmlns:a16="http://schemas.microsoft.com/office/drawing/2014/main" id="{9A42C438-F785-48E8-87B0-061BE3B91F36}"/>
                </a:ext>
              </a:extLst>
            </p:cNvPr>
            <p:cNvSpPr/>
            <p:nvPr/>
          </p:nvSpPr>
          <p:spPr>
            <a:xfrm>
              <a:off x="1481320" y="2047598"/>
              <a:ext cx="1453" cy="2295"/>
            </a:xfrm>
            <a:custGeom>
              <a:avLst/>
              <a:gdLst/>
              <a:ahLst/>
              <a:cxnLst/>
              <a:rect l="l" t="t" r="r" b="b"/>
              <a:pathLst>
                <a:path w="107" h="169" extrusionOk="0">
                  <a:moveTo>
                    <a:pt x="1" y="1"/>
                  </a:moveTo>
                  <a:cubicBezTo>
                    <a:pt x="43" y="50"/>
                    <a:pt x="78" y="93"/>
                    <a:pt x="95" y="127"/>
                  </a:cubicBezTo>
                  <a:lnTo>
                    <a:pt x="95" y="127"/>
                  </a:lnTo>
                  <a:cubicBezTo>
                    <a:pt x="77" y="91"/>
                    <a:pt x="41" y="46"/>
                    <a:pt x="1" y="1"/>
                  </a:cubicBezTo>
                  <a:close/>
                  <a:moveTo>
                    <a:pt x="95" y="127"/>
                  </a:moveTo>
                  <a:cubicBezTo>
                    <a:pt x="103" y="143"/>
                    <a:pt x="107" y="158"/>
                    <a:pt x="106" y="169"/>
                  </a:cubicBezTo>
                  <a:cubicBezTo>
                    <a:pt x="107" y="157"/>
                    <a:pt x="103" y="143"/>
                    <a:pt x="95" y="12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5957;p53">
              <a:extLst>
                <a:ext uri="{FF2B5EF4-FFF2-40B4-BE49-F238E27FC236}">
                  <a16:creationId xmlns:a16="http://schemas.microsoft.com/office/drawing/2014/main" id="{058ED9E4-60D7-4FE3-86F4-3A02B0E9734B}"/>
                </a:ext>
              </a:extLst>
            </p:cNvPr>
            <p:cNvSpPr/>
            <p:nvPr/>
          </p:nvSpPr>
          <p:spPr>
            <a:xfrm>
              <a:off x="1451571" y="2077170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4"/>
                  </a:moveTo>
                  <a:cubicBezTo>
                    <a:pt x="14" y="7"/>
                    <a:pt x="7" y="4"/>
                    <a:pt x="0" y="0"/>
                  </a:cubicBezTo>
                  <a:cubicBezTo>
                    <a:pt x="7" y="4"/>
                    <a:pt x="14" y="7"/>
                    <a:pt x="2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5958;p53">
              <a:extLst>
                <a:ext uri="{FF2B5EF4-FFF2-40B4-BE49-F238E27FC236}">
                  <a16:creationId xmlns:a16="http://schemas.microsoft.com/office/drawing/2014/main" id="{A69C4DED-001E-476A-BEDE-55F9F8C20C94}"/>
                </a:ext>
              </a:extLst>
            </p:cNvPr>
            <p:cNvSpPr/>
            <p:nvPr/>
          </p:nvSpPr>
          <p:spPr>
            <a:xfrm>
              <a:off x="1450947" y="2076980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5959;p53">
              <a:extLst>
                <a:ext uri="{FF2B5EF4-FFF2-40B4-BE49-F238E27FC236}">
                  <a16:creationId xmlns:a16="http://schemas.microsoft.com/office/drawing/2014/main" id="{EA1CB564-1BCB-4B18-B31F-EE888CA0E922}"/>
                </a:ext>
              </a:extLst>
            </p:cNvPr>
            <p:cNvSpPr/>
            <p:nvPr/>
          </p:nvSpPr>
          <p:spPr>
            <a:xfrm>
              <a:off x="1452237" y="2077645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5960;p53">
              <a:extLst>
                <a:ext uri="{FF2B5EF4-FFF2-40B4-BE49-F238E27FC236}">
                  <a16:creationId xmlns:a16="http://schemas.microsoft.com/office/drawing/2014/main" id="{6E72DAC0-779B-470E-8A80-590C6E50A66F}"/>
                </a:ext>
              </a:extLst>
            </p:cNvPr>
            <p:cNvSpPr/>
            <p:nvPr/>
          </p:nvSpPr>
          <p:spPr>
            <a:xfrm>
              <a:off x="1449671" y="2076884"/>
              <a:ext cx="625" cy="54"/>
            </a:xfrm>
            <a:custGeom>
              <a:avLst/>
              <a:gdLst/>
              <a:ahLst/>
              <a:cxnLst/>
              <a:rect l="l" t="t" r="r" b="b"/>
              <a:pathLst>
                <a:path w="46" h="4" extrusionOk="0">
                  <a:moveTo>
                    <a:pt x="46" y="0"/>
                  </a:moveTo>
                  <a:cubicBezTo>
                    <a:pt x="28" y="0"/>
                    <a:pt x="14" y="0"/>
                    <a:pt x="0" y="4"/>
                  </a:cubicBezTo>
                  <a:cubicBezTo>
                    <a:pt x="14" y="0"/>
                    <a:pt x="28" y="0"/>
                    <a:pt x="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5961;p53">
              <a:extLst>
                <a:ext uri="{FF2B5EF4-FFF2-40B4-BE49-F238E27FC236}">
                  <a16:creationId xmlns:a16="http://schemas.microsoft.com/office/drawing/2014/main" id="{ADA1A330-ECFF-43D6-A706-54C556BBAC10}"/>
                </a:ext>
              </a:extLst>
            </p:cNvPr>
            <p:cNvSpPr/>
            <p:nvPr/>
          </p:nvSpPr>
          <p:spPr>
            <a:xfrm>
              <a:off x="1450621" y="207688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5962;p53">
              <a:extLst>
                <a:ext uri="{FF2B5EF4-FFF2-40B4-BE49-F238E27FC236}">
                  <a16:creationId xmlns:a16="http://schemas.microsoft.com/office/drawing/2014/main" id="{7ACB8C72-53AB-4F77-8AE9-297534E11005}"/>
                </a:ext>
              </a:extLst>
            </p:cNvPr>
            <p:cNvSpPr/>
            <p:nvPr/>
          </p:nvSpPr>
          <p:spPr>
            <a:xfrm>
              <a:off x="1451286" y="2077075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5963;p53">
              <a:extLst>
                <a:ext uri="{FF2B5EF4-FFF2-40B4-BE49-F238E27FC236}">
                  <a16:creationId xmlns:a16="http://schemas.microsoft.com/office/drawing/2014/main" id="{0277675F-C365-47D1-AFE9-DEEEFB5796CA}"/>
                </a:ext>
              </a:extLst>
            </p:cNvPr>
            <p:cNvSpPr/>
            <p:nvPr/>
          </p:nvSpPr>
          <p:spPr>
            <a:xfrm>
              <a:off x="1450336" y="2076884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5964;p53">
              <a:extLst>
                <a:ext uri="{FF2B5EF4-FFF2-40B4-BE49-F238E27FC236}">
                  <a16:creationId xmlns:a16="http://schemas.microsoft.com/office/drawing/2014/main" id="{8E076D64-BD46-4FD2-ABC5-80006CA89D5E}"/>
                </a:ext>
              </a:extLst>
            </p:cNvPr>
            <p:cNvSpPr/>
            <p:nvPr/>
          </p:nvSpPr>
          <p:spPr>
            <a:xfrm>
              <a:off x="1447580" y="2072417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5965;p53">
              <a:extLst>
                <a:ext uri="{FF2B5EF4-FFF2-40B4-BE49-F238E27FC236}">
                  <a16:creationId xmlns:a16="http://schemas.microsoft.com/office/drawing/2014/main" id="{751F0053-9431-4276-AFEB-78B5CFC94EFA}"/>
                </a:ext>
              </a:extLst>
            </p:cNvPr>
            <p:cNvSpPr/>
            <p:nvPr/>
          </p:nvSpPr>
          <p:spPr>
            <a:xfrm>
              <a:off x="1480899" y="2047082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5966;p53">
              <a:extLst>
                <a:ext uri="{FF2B5EF4-FFF2-40B4-BE49-F238E27FC236}">
                  <a16:creationId xmlns:a16="http://schemas.microsoft.com/office/drawing/2014/main" id="{0B05D4BD-15C8-45DE-938C-6AABEB79BCD9}"/>
                </a:ext>
              </a:extLst>
            </p:cNvPr>
            <p:cNvSpPr/>
            <p:nvPr/>
          </p:nvSpPr>
          <p:spPr>
            <a:xfrm>
              <a:off x="1479989" y="2046077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8" y="4"/>
                  </a:moveTo>
                  <a:lnTo>
                    <a:pt x="1" y="1"/>
                  </a:lnTo>
                  <a:lnTo>
                    <a:pt x="8" y="4"/>
                  </a:lnTo>
                  <a:lnTo>
                    <a:pt x="22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5967;p53">
              <a:extLst>
                <a:ext uri="{FF2B5EF4-FFF2-40B4-BE49-F238E27FC236}">
                  <a16:creationId xmlns:a16="http://schemas.microsoft.com/office/drawing/2014/main" id="{4C6834A9-9F4F-424C-9C66-38483F01C00F}"/>
                </a:ext>
              </a:extLst>
            </p:cNvPr>
            <p:cNvSpPr/>
            <p:nvPr/>
          </p:nvSpPr>
          <p:spPr>
            <a:xfrm>
              <a:off x="1504429" y="1192826"/>
              <a:ext cx="453000" cy="337170"/>
            </a:xfrm>
            <a:custGeom>
              <a:avLst/>
              <a:gdLst/>
              <a:ahLst/>
              <a:cxnLst/>
              <a:rect l="l" t="t" r="r" b="b"/>
              <a:pathLst>
                <a:path w="33364" h="24833" extrusionOk="0">
                  <a:moveTo>
                    <a:pt x="22952" y="0"/>
                  </a:moveTo>
                  <a:cubicBezTo>
                    <a:pt x="22824" y="0"/>
                    <a:pt x="22695" y="5"/>
                    <a:pt x="22570" y="14"/>
                  </a:cubicBezTo>
                  <a:cubicBezTo>
                    <a:pt x="22217" y="39"/>
                    <a:pt x="21667" y="46"/>
                    <a:pt x="21184" y="53"/>
                  </a:cubicBezTo>
                  <a:cubicBezTo>
                    <a:pt x="20778" y="60"/>
                    <a:pt x="20431" y="63"/>
                    <a:pt x="20291" y="77"/>
                  </a:cubicBezTo>
                  <a:cubicBezTo>
                    <a:pt x="20179" y="91"/>
                    <a:pt x="20067" y="112"/>
                    <a:pt x="19958" y="144"/>
                  </a:cubicBezTo>
                  <a:cubicBezTo>
                    <a:pt x="19822" y="186"/>
                    <a:pt x="19679" y="207"/>
                    <a:pt x="19539" y="207"/>
                  </a:cubicBezTo>
                  <a:cubicBezTo>
                    <a:pt x="19528" y="207"/>
                    <a:pt x="19518" y="207"/>
                    <a:pt x="19507" y="207"/>
                  </a:cubicBezTo>
                  <a:cubicBezTo>
                    <a:pt x="19486" y="205"/>
                    <a:pt x="19464" y="205"/>
                    <a:pt x="19443" y="205"/>
                  </a:cubicBezTo>
                  <a:cubicBezTo>
                    <a:pt x="19233" y="205"/>
                    <a:pt x="19032" y="265"/>
                    <a:pt x="19006" y="319"/>
                  </a:cubicBezTo>
                  <a:cubicBezTo>
                    <a:pt x="19003" y="329"/>
                    <a:pt x="19017" y="347"/>
                    <a:pt x="19024" y="357"/>
                  </a:cubicBezTo>
                  <a:cubicBezTo>
                    <a:pt x="19160" y="504"/>
                    <a:pt x="19104" y="620"/>
                    <a:pt x="19073" y="662"/>
                  </a:cubicBezTo>
                  <a:cubicBezTo>
                    <a:pt x="19008" y="754"/>
                    <a:pt x="18871" y="802"/>
                    <a:pt x="18752" y="802"/>
                  </a:cubicBezTo>
                  <a:cubicBezTo>
                    <a:pt x="18703" y="802"/>
                    <a:pt x="18658" y="794"/>
                    <a:pt x="18621" y="777"/>
                  </a:cubicBezTo>
                  <a:cubicBezTo>
                    <a:pt x="18548" y="753"/>
                    <a:pt x="18506" y="676"/>
                    <a:pt x="18523" y="599"/>
                  </a:cubicBezTo>
                  <a:cubicBezTo>
                    <a:pt x="18530" y="553"/>
                    <a:pt x="18488" y="518"/>
                    <a:pt x="18450" y="497"/>
                  </a:cubicBezTo>
                  <a:cubicBezTo>
                    <a:pt x="18354" y="440"/>
                    <a:pt x="18210" y="411"/>
                    <a:pt x="18077" y="411"/>
                  </a:cubicBezTo>
                  <a:cubicBezTo>
                    <a:pt x="17957" y="411"/>
                    <a:pt x="17846" y="435"/>
                    <a:pt x="17788" y="483"/>
                  </a:cubicBezTo>
                  <a:cubicBezTo>
                    <a:pt x="17724" y="536"/>
                    <a:pt x="17624" y="555"/>
                    <a:pt x="17500" y="555"/>
                  </a:cubicBezTo>
                  <a:cubicBezTo>
                    <a:pt x="17346" y="555"/>
                    <a:pt x="17155" y="525"/>
                    <a:pt x="16958" y="494"/>
                  </a:cubicBezTo>
                  <a:cubicBezTo>
                    <a:pt x="16798" y="469"/>
                    <a:pt x="16599" y="437"/>
                    <a:pt x="16462" y="437"/>
                  </a:cubicBezTo>
                  <a:cubicBezTo>
                    <a:pt x="16387" y="437"/>
                    <a:pt x="16330" y="447"/>
                    <a:pt x="16311" y="473"/>
                  </a:cubicBezTo>
                  <a:cubicBezTo>
                    <a:pt x="16195" y="623"/>
                    <a:pt x="15719" y="651"/>
                    <a:pt x="15057" y="672"/>
                  </a:cubicBezTo>
                  <a:cubicBezTo>
                    <a:pt x="14858" y="672"/>
                    <a:pt x="14658" y="686"/>
                    <a:pt x="14462" y="707"/>
                  </a:cubicBezTo>
                  <a:cubicBezTo>
                    <a:pt x="14515" y="742"/>
                    <a:pt x="14609" y="791"/>
                    <a:pt x="14676" y="826"/>
                  </a:cubicBezTo>
                  <a:cubicBezTo>
                    <a:pt x="14931" y="956"/>
                    <a:pt x="15085" y="1040"/>
                    <a:pt x="15064" y="1159"/>
                  </a:cubicBezTo>
                  <a:cubicBezTo>
                    <a:pt x="15040" y="1274"/>
                    <a:pt x="14868" y="1285"/>
                    <a:pt x="14543" y="1299"/>
                  </a:cubicBezTo>
                  <a:cubicBezTo>
                    <a:pt x="14389" y="1306"/>
                    <a:pt x="14105" y="1323"/>
                    <a:pt x="14060" y="1369"/>
                  </a:cubicBezTo>
                  <a:cubicBezTo>
                    <a:pt x="14067" y="1376"/>
                    <a:pt x="14070" y="1386"/>
                    <a:pt x="14077" y="1393"/>
                  </a:cubicBezTo>
                  <a:cubicBezTo>
                    <a:pt x="14189" y="1523"/>
                    <a:pt x="14427" y="1645"/>
                    <a:pt x="14686" y="1772"/>
                  </a:cubicBezTo>
                  <a:cubicBezTo>
                    <a:pt x="14970" y="1915"/>
                    <a:pt x="15267" y="2066"/>
                    <a:pt x="15463" y="2262"/>
                  </a:cubicBezTo>
                  <a:cubicBezTo>
                    <a:pt x="15519" y="2314"/>
                    <a:pt x="15642" y="2440"/>
                    <a:pt x="15572" y="2528"/>
                  </a:cubicBezTo>
                  <a:cubicBezTo>
                    <a:pt x="15549" y="2555"/>
                    <a:pt x="15511" y="2566"/>
                    <a:pt x="15463" y="2566"/>
                  </a:cubicBezTo>
                  <a:cubicBezTo>
                    <a:pt x="15233" y="2566"/>
                    <a:pt x="14774" y="2300"/>
                    <a:pt x="14672" y="2234"/>
                  </a:cubicBezTo>
                  <a:cubicBezTo>
                    <a:pt x="14480" y="2108"/>
                    <a:pt x="14263" y="2066"/>
                    <a:pt x="14053" y="2024"/>
                  </a:cubicBezTo>
                  <a:cubicBezTo>
                    <a:pt x="13818" y="1975"/>
                    <a:pt x="13594" y="1929"/>
                    <a:pt x="13447" y="1772"/>
                  </a:cubicBezTo>
                  <a:cubicBezTo>
                    <a:pt x="13251" y="1565"/>
                    <a:pt x="12657" y="1411"/>
                    <a:pt x="12299" y="1411"/>
                  </a:cubicBezTo>
                  <a:cubicBezTo>
                    <a:pt x="12191" y="1411"/>
                    <a:pt x="12104" y="1426"/>
                    <a:pt x="12057" y="1456"/>
                  </a:cubicBezTo>
                  <a:cubicBezTo>
                    <a:pt x="12050" y="1463"/>
                    <a:pt x="12033" y="1474"/>
                    <a:pt x="12033" y="1488"/>
                  </a:cubicBezTo>
                  <a:cubicBezTo>
                    <a:pt x="12033" y="1554"/>
                    <a:pt x="12239" y="1691"/>
                    <a:pt x="12376" y="1786"/>
                  </a:cubicBezTo>
                  <a:cubicBezTo>
                    <a:pt x="12607" y="1943"/>
                    <a:pt x="12750" y="2045"/>
                    <a:pt x="12750" y="2164"/>
                  </a:cubicBezTo>
                  <a:cubicBezTo>
                    <a:pt x="12750" y="2202"/>
                    <a:pt x="12733" y="2241"/>
                    <a:pt x="12701" y="2269"/>
                  </a:cubicBezTo>
                  <a:cubicBezTo>
                    <a:pt x="12662" y="2301"/>
                    <a:pt x="12604" y="2313"/>
                    <a:pt x="12535" y="2313"/>
                  </a:cubicBezTo>
                  <a:cubicBezTo>
                    <a:pt x="12449" y="2313"/>
                    <a:pt x="12346" y="2295"/>
                    <a:pt x="12239" y="2276"/>
                  </a:cubicBezTo>
                  <a:cubicBezTo>
                    <a:pt x="12165" y="2262"/>
                    <a:pt x="12063" y="2245"/>
                    <a:pt x="12004" y="2245"/>
                  </a:cubicBezTo>
                  <a:cubicBezTo>
                    <a:pt x="11985" y="2245"/>
                    <a:pt x="11970" y="2247"/>
                    <a:pt x="11963" y="2251"/>
                  </a:cubicBezTo>
                  <a:cubicBezTo>
                    <a:pt x="11945" y="2264"/>
                    <a:pt x="11925" y="2270"/>
                    <a:pt x="11903" y="2270"/>
                  </a:cubicBezTo>
                  <a:cubicBezTo>
                    <a:pt x="11816" y="2270"/>
                    <a:pt x="11694" y="2178"/>
                    <a:pt x="11518" y="2045"/>
                  </a:cubicBezTo>
                  <a:cubicBezTo>
                    <a:pt x="11322" y="1898"/>
                    <a:pt x="11077" y="1712"/>
                    <a:pt x="10923" y="1712"/>
                  </a:cubicBezTo>
                  <a:cubicBezTo>
                    <a:pt x="10853" y="1712"/>
                    <a:pt x="10839" y="1726"/>
                    <a:pt x="10835" y="1730"/>
                  </a:cubicBezTo>
                  <a:cubicBezTo>
                    <a:pt x="10818" y="1754"/>
                    <a:pt x="10846" y="1849"/>
                    <a:pt x="10867" y="1926"/>
                  </a:cubicBezTo>
                  <a:cubicBezTo>
                    <a:pt x="10909" y="2062"/>
                    <a:pt x="10933" y="2199"/>
                    <a:pt x="10937" y="2342"/>
                  </a:cubicBezTo>
                  <a:cubicBezTo>
                    <a:pt x="10937" y="2615"/>
                    <a:pt x="10695" y="2818"/>
                    <a:pt x="10524" y="2878"/>
                  </a:cubicBezTo>
                  <a:cubicBezTo>
                    <a:pt x="10489" y="2890"/>
                    <a:pt x="10461" y="2894"/>
                    <a:pt x="10437" y="2894"/>
                  </a:cubicBezTo>
                  <a:cubicBezTo>
                    <a:pt x="10384" y="2894"/>
                    <a:pt x="10357" y="2871"/>
                    <a:pt x="10345" y="2857"/>
                  </a:cubicBezTo>
                  <a:cubicBezTo>
                    <a:pt x="10310" y="2811"/>
                    <a:pt x="10317" y="2752"/>
                    <a:pt x="10366" y="2678"/>
                  </a:cubicBezTo>
                  <a:cubicBezTo>
                    <a:pt x="10454" y="2542"/>
                    <a:pt x="10457" y="2265"/>
                    <a:pt x="10377" y="2017"/>
                  </a:cubicBezTo>
                  <a:cubicBezTo>
                    <a:pt x="10317" y="1831"/>
                    <a:pt x="10219" y="1702"/>
                    <a:pt x="10107" y="1660"/>
                  </a:cubicBezTo>
                  <a:cubicBezTo>
                    <a:pt x="10067" y="1644"/>
                    <a:pt x="10017" y="1637"/>
                    <a:pt x="9959" y="1637"/>
                  </a:cubicBezTo>
                  <a:cubicBezTo>
                    <a:pt x="9770" y="1637"/>
                    <a:pt x="9502" y="1709"/>
                    <a:pt x="9242" y="1779"/>
                  </a:cubicBezTo>
                  <a:cubicBezTo>
                    <a:pt x="8974" y="1849"/>
                    <a:pt x="8693" y="1923"/>
                    <a:pt x="8489" y="1923"/>
                  </a:cubicBezTo>
                  <a:cubicBezTo>
                    <a:pt x="8479" y="1923"/>
                    <a:pt x="8470" y="1922"/>
                    <a:pt x="8462" y="1922"/>
                  </a:cubicBezTo>
                  <a:cubicBezTo>
                    <a:pt x="8437" y="1921"/>
                    <a:pt x="8412" y="1921"/>
                    <a:pt x="8387" y="1921"/>
                  </a:cubicBezTo>
                  <a:cubicBezTo>
                    <a:pt x="8048" y="1921"/>
                    <a:pt x="7760" y="2007"/>
                    <a:pt x="7741" y="2069"/>
                  </a:cubicBezTo>
                  <a:cubicBezTo>
                    <a:pt x="7741" y="2076"/>
                    <a:pt x="7751" y="2108"/>
                    <a:pt x="7835" y="2153"/>
                  </a:cubicBezTo>
                  <a:cubicBezTo>
                    <a:pt x="7965" y="2230"/>
                    <a:pt x="8028" y="2307"/>
                    <a:pt x="8024" y="2381"/>
                  </a:cubicBezTo>
                  <a:cubicBezTo>
                    <a:pt x="8021" y="2430"/>
                    <a:pt x="7989" y="2475"/>
                    <a:pt x="7947" y="2496"/>
                  </a:cubicBezTo>
                  <a:cubicBezTo>
                    <a:pt x="7913" y="2513"/>
                    <a:pt x="7868" y="2521"/>
                    <a:pt x="7815" y="2521"/>
                  </a:cubicBezTo>
                  <a:cubicBezTo>
                    <a:pt x="7699" y="2521"/>
                    <a:pt x="7548" y="2478"/>
                    <a:pt x="7408" y="2377"/>
                  </a:cubicBezTo>
                  <a:cubicBezTo>
                    <a:pt x="7318" y="2314"/>
                    <a:pt x="7159" y="2287"/>
                    <a:pt x="6983" y="2287"/>
                  </a:cubicBezTo>
                  <a:cubicBezTo>
                    <a:pt x="6839" y="2287"/>
                    <a:pt x="6684" y="2305"/>
                    <a:pt x="6547" y="2335"/>
                  </a:cubicBezTo>
                  <a:cubicBezTo>
                    <a:pt x="6379" y="2370"/>
                    <a:pt x="6291" y="2412"/>
                    <a:pt x="6263" y="2437"/>
                  </a:cubicBezTo>
                  <a:cubicBezTo>
                    <a:pt x="6386" y="2528"/>
                    <a:pt x="6477" y="2703"/>
                    <a:pt x="6505" y="2902"/>
                  </a:cubicBezTo>
                  <a:cubicBezTo>
                    <a:pt x="6533" y="3084"/>
                    <a:pt x="6505" y="3249"/>
                    <a:pt x="6431" y="3350"/>
                  </a:cubicBezTo>
                  <a:cubicBezTo>
                    <a:pt x="6386" y="3410"/>
                    <a:pt x="6327" y="3432"/>
                    <a:pt x="6257" y="3432"/>
                  </a:cubicBezTo>
                  <a:cubicBezTo>
                    <a:pt x="6158" y="3432"/>
                    <a:pt x="6036" y="3387"/>
                    <a:pt x="5903" y="3340"/>
                  </a:cubicBezTo>
                  <a:cubicBezTo>
                    <a:pt x="5739" y="3279"/>
                    <a:pt x="5555" y="3212"/>
                    <a:pt x="5380" y="3212"/>
                  </a:cubicBezTo>
                  <a:cubicBezTo>
                    <a:pt x="5364" y="3212"/>
                    <a:pt x="5348" y="3213"/>
                    <a:pt x="5332" y="3214"/>
                  </a:cubicBezTo>
                  <a:cubicBezTo>
                    <a:pt x="5146" y="3228"/>
                    <a:pt x="4534" y="3469"/>
                    <a:pt x="3953" y="3767"/>
                  </a:cubicBezTo>
                  <a:cubicBezTo>
                    <a:pt x="3189" y="4152"/>
                    <a:pt x="2913" y="4401"/>
                    <a:pt x="2916" y="4467"/>
                  </a:cubicBezTo>
                  <a:cubicBezTo>
                    <a:pt x="2960" y="4560"/>
                    <a:pt x="3197" y="4573"/>
                    <a:pt x="3428" y="4573"/>
                  </a:cubicBezTo>
                  <a:cubicBezTo>
                    <a:pt x="3476" y="4573"/>
                    <a:pt x="3525" y="4573"/>
                    <a:pt x="3571" y="4572"/>
                  </a:cubicBezTo>
                  <a:cubicBezTo>
                    <a:pt x="3626" y="4571"/>
                    <a:pt x="3681" y="4571"/>
                    <a:pt x="3734" y="4571"/>
                  </a:cubicBezTo>
                  <a:cubicBezTo>
                    <a:pt x="3936" y="4571"/>
                    <a:pt x="4116" y="4581"/>
                    <a:pt x="4229" y="4642"/>
                  </a:cubicBezTo>
                  <a:cubicBezTo>
                    <a:pt x="4310" y="4688"/>
                    <a:pt x="4362" y="4775"/>
                    <a:pt x="4362" y="4870"/>
                  </a:cubicBezTo>
                  <a:cubicBezTo>
                    <a:pt x="4376" y="5150"/>
                    <a:pt x="4065" y="5563"/>
                    <a:pt x="3781" y="5759"/>
                  </a:cubicBezTo>
                  <a:cubicBezTo>
                    <a:pt x="3596" y="5882"/>
                    <a:pt x="3207" y="5892"/>
                    <a:pt x="2829" y="5903"/>
                  </a:cubicBezTo>
                  <a:cubicBezTo>
                    <a:pt x="2542" y="5910"/>
                    <a:pt x="2104" y="5920"/>
                    <a:pt x="2094" y="6018"/>
                  </a:cubicBezTo>
                  <a:cubicBezTo>
                    <a:pt x="2076" y="6186"/>
                    <a:pt x="1768" y="6256"/>
                    <a:pt x="1180" y="6375"/>
                  </a:cubicBezTo>
                  <a:cubicBezTo>
                    <a:pt x="686" y="6473"/>
                    <a:pt x="7" y="6610"/>
                    <a:pt x="7" y="6820"/>
                  </a:cubicBezTo>
                  <a:cubicBezTo>
                    <a:pt x="0" y="6984"/>
                    <a:pt x="116" y="7131"/>
                    <a:pt x="280" y="7159"/>
                  </a:cubicBezTo>
                  <a:cubicBezTo>
                    <a:pt x="364" y="7177"/>
                    <a:pt x="448" y="7184"/>
                    <a:pt x="536" y="7187"/>
                  </a:cubicBezTo>
                  <a:cubicBezTo>
                    <a:pt x="763" y="7198"/>
                    <a:pt x="1019" y="7212"/>
                    <a:pt x="1222" y="7439"/>
                  </a:cubicBezTo>
                  <a:cubicBezTo>
                    <a:pt x="1356" y="7591"/>
                    <a:pt x="1632" y="7659"/>
                    <a:pt x="1931" y="7659"/>
                  </a:cubicBezTo>
                  <a:cubicBezTo>
                    <a:pt x="2172" y="7659"/>
                    <a:pt x="2427" y="7615"/>
                    <a:pt x="2636" y="7534"/>
                  </a:cubicBezTo>
                  <a:cubicBezTo>
                    <a:pt x="2768" y="7484"/>
                    <a:pt x="2898" y="7459"/>
                    <a:pt x="3018" y="7459"/>
                  </a:cubicBezTo>
                  <a:cubicBezTo>
                    <a:pt x="3168" y="7459"/>
                    <a:pt x="3302" y="7497"/>
                    <a:pt x="3406" y="7572"/>
                  </a:cubicBezTo>
                  <a:cubicBezTo>
                    <a:pt x="3522" y="7649"/>
                    <a:pt x="3589" y="7782"/>
                    <a:pt x="3582" y="7923"/>
                  </a:cubicBezTo>
                  <a:cubicBezTo>
                    <a:pt x="3578" y="7965"/>
                    <a:pt x="3561" y="8007"/>
                    <a:pt x="3526" y="8035"/>
                  </a:cubicBezTo>
                  <a:cubicBezTo>
                    <a:pt x="3474" y="8079"/>
                    <a:pt x="3392" y="8095"/>
                    <a:pt x="3279" y="8095"/>
                  </a:cubicBezTo>
                  <a:cubicBezTo>
                    <a:pt x="3168" y="8095"/>
                    <a:pt x="3028" y="8080"/>
                    <a:pt x="2857" y="8059"/>
                  </a:cubicBezTo>
                  <a:cubicBezTo>
                    <a:pt x="2692" y="8040"/>
                    <a:pt x="2516" y="8018"/>
                    <a:pt x="2367" y="8018"/>
                  </a:cubicBezTo>
                  <a:cubicBezTo>
                    <a:pt x="2247" y="8018"/>
                    <a:pt x="2144" y="8032"/>
                    <a:pt x="2080" y="8073"/>
                  </a:cubicBezTo>
                  <a:cubicBezTo>
                    <a:pt x="1901" y="8182"/>
                    <a:pt x="1562" y="8192"/>
                    <a:pt x="1260" y="8203"/>
                  </a:cubicBezTo>
                  <a:cubicBezTo>
                    <a:pt x="1082" y="8210"/>
                    <a:pt x="809" y="8217"/>
                    <a:pt x="767" y="8262"/>
                  </a:cubicBezTo>
                  <a:cubicBezTo>
                    <a:pt x="795" y="8371"/>
                    <a:pt x="1054" y="8392"/>
                    <a:pt x="1302" y="8416"/>
                  </a:cubicBezTo>
                  <a:cubicBezTo>
                    <a:pt x="1432" y="8430"/>
                    <a:pt x="1572" y="8444"/>
                    <a:pt x="1702" y="8469"/>
                  </a:cubicBezTo>
                  <a:cubicBezTo>
                    <a:pt x="1842" y="8493"/>
                    <a:pt x="1919" y="8535"/>
                    <a:pt x="1943" y="8602"/>
                  </a:cubicBezTo>
                  <a:cubicBezTo>
                    <a:pt x="1971" y="8686"/>
                    <a:pt x="1912" y="8759"/>
                    <a:pt x="1856" y="8833"/>
                  </a:cubicBezTo>
                  <a:cubicBezTo>
                    <a:pt x="1817" y="8882"/>
                    <a:pt x="1775" y="8934"/>
                    <a:pt x="1772" y="8973"/>
                  </a:cubicBezTo>
                  <a:cubicBezTo>
                    <a:pt x="1765" y="9025"/>
                    <a:pt x="1793" y="9043"/>
                    <a:pt x="1975" y="9102"/>
                  </a:cubicBezTo>
                  <a:cubicBezTo>
                    <a:pt x="2115" y="9144"/>
                    <a:pt x="2251" y="9200"/>
                    <a:pt x="2381" y="9267"/>
                  </a:cubicBezTo>
                  <a:cubicBezTo>
                    <a:pt x="2674" y="9410"/>
                    <a:pt x="3018" y="9487"/>
                    <a:pt x="3166" y="9487"/>
                  </a:cubicBezTo>
                  <a:cubicBezTo>
                    <a:pt x="3184" y="9487"/>
                    <a:pt x="3199" y="9486"/>
                    <a:pt x="3210" y="9484"/>
                  </a:cubicBezTo>
                  <a:cubicBezTo>
                    <a:pt x="3203" y="9477"/>
                    <a:pt x="3200" y="9470"/>
                    <a:pt x="3193" y="9466"/>
                  </a:cubicBezTo>
                  <a:cubicBezTo>
                    <a:pt x="3137" y="9403"/>
                    <a:pt x="3116" y="9347"/>
                    <a:pt x="3137" y="9295"/>
                  </a:cubicBezTo>
                  <a:cubicBezTo>
                    <a:pt x="3154" y="9239"/>
                    <a:pt x="3210" y="9200"/>
                    <a:pt x="3301" y="9186"/>
                  </a:cubicBezTo>
                  <a:cubicBezTo>
                    <a:pt x="3333" y="9181"/>
                    <a:pt x="3371" y="9178"/>
                    <a:pt x="3412" y="9178"/>
                  </a:cubicBezTo>
                  <a:cubicBezTo>
                    <a:pt x="3568" y="9178"/>
                    <a:pt x="3769" y="9221"/>
                    <a:pt x="3844" y="9316"/>
                  </a:cubicBezTo>
                  <a:cubicBezTo>
                    <a:pt x="3849" y="9322"/>
                    <a:pt x="3857" y="9325"/>
                    <a:pt x="3868" y="9325"/>
                  </a:cubicBezTo>
                  <a:cubicBezTo>
                    <a:pt x="3906" y="9325"/>
                    <a:pt x="3976" y="9293"/>
                    <a:pt x="4044" y="9263"/>
                  </a:cubicBezTo>
                  <a:cubicBezTo>
                    <a:pt x="4151" y="9211"/>
                    <a:pt x="4282" y="9150"/>
                    <a:pt x="4421" y="9150"/>
                  </a:cubicBezTo>
                  <a:cubicBezTo>
                    <a:pt x="4459" y="9150"/>
                    <a:pt x="4498" y="9155"/>
                    <a:pt x="4537" y="9165"/>
                  </a:cubicBezTo>
                  <a:cubicBezTo>
                    <a:pt x="4561" y="9172"/>
                    <a:pt x="4583" y="9174"/>
                    <a:pt x="4605" y="9174"/>
                  </a:cubicBezTo>
                  <a:cubicBezTo>
                    <a:pt x="4690" y="9174"/>
                    <a:pt x="4758" y="9130"/>
                    <a:pt x="4828" y="9085"/>
                  </a:cubicBezTo>
                  <a:cubicBezTo>
                    <a:pt x="4894" y="9041"/>
                    <a:pt x="4971" y="8991"/>
                    <a:pt x="5062" y="8991"/>
                  </a:cubicBezTo>
                  <a:cubicBezTo>
                    <a:pt x="5110" y="8991"/>
                    <a:pt x="5163" y="9005"/>
                    <a:pt x="5220" y="9043"/>
                  </a:cubicBezTo>
                  <a:cubicBezTo>
                    <a:pt x="5325" y="9113"/>
                    <a:pt x="5658" y="9179"/>
                    <a:pt x="5976" y="9242"/>
                  </a:cubicBezTo>
                  <a:cubicBezTo>
                    <a:pt x="6365" y="9316"/>
                    <a:pt x="6764" y="9396"/>
                    <a:pt x="6977" y="9508"/>
                  </a:cubicBezTo>
                  <a:cubicBezTo>
                    <a:pt x="7096" y="9571"/>
                    <a:pt x="7222" y="9624"/>
                    <a:pt x="7352" y="9669"/>
                  </a:cubicBezTo>
                  <a:cubicBezTo>
                    <a:pt x="7646" y="9778"/>
                    <a:pt x="7926" y="9879"/>
                    <a:pt x="7884" y="10142"/>
                  </a:cubicBezTo>
                  <a:cubicBezTo>
                    <a:pt x="7839" y="10422"/>
                    <a:pt x="8245" y="10643"/>
                    <a:pt x="8605" y="10800"/>
                  </a:cubicBezTo>
                  <a:cubicBezTo>
                    <a:pt x="9144" y="11038"/>
                    <a:pt x="9155" y="11591"/>
                    <a:pt x="9144" y="11752"/>
                  </a:cubicBezTo>
                  <a:cubicBezTo>
                    <a:pt x="9137" y="11871"/>
                    <a:pt x="9263" y="11983"/>
                    <a:pt x="9372" y="12082"/>
                  </a:cubicBezTo>
                  <a:cubicBezTo>
                    <a:pt x="9480" y="12180"/>
                    <a:pt x="9589" y="12278"/>
                    <a:pt x="9522" y="12383"/>
                  </a:cubicBezTo>
                  <a:cubicBezTo>
                    <a:pt x="9459" y="12488"/>
                    <a:pt x="9547" y="12652"/>
                    <a:pt x="9785" y="12862"/>
                  </a:cubicBezTo>
                  <a:cubicBezTo>
                    <a:pt x="9841" y="12904"/>
                    <a:pt x="9873" y="12971"/>
                    <a:pt x="9876" y="13037"/>
                  </a:cubicBezTo>
                  <a:cubicBezTo>
                    <a:pt x="9876" y="13156"/>
                    <a:pt x="9768" y="13247"/>
                    <a:pt x="9662" y="13338"/>
                  </a:cubicBezTo>
                  <a:cubicBezTo>
                    <a:pt x="9526" y="13454"/>
                    <a:pt x="9484" y="13503"/>
                    <a:pt x="9519" y="13552"/>
                  </a:cubicBezTo>
                  <a:cubicBezTo>
                    <a:pt x="9606" y="13664"/>
                    <a:pt x="9578" y="13807"/>
                    <a:pt x="9554" y="13933"/>
                  </a:cubicBezTo>
                  <a:cubicBezTo>
                    <a:pt x="9533" y="14035"/>
                    <a:pt x="9512" y="14130"/>
                    <a:pt x="9554" y="14186"/>
                  </a:cubicBezTo>
                  <a:cubicBezTo>
                    <a:pt x="9582" y="14228"/>
                    <a:pt x="9641" y="14256"/>
                    <a:pt x="9736" y="14270"/>
                  </a:cubicBezTo>
                  <a:cubicBezTo>
                    <a:pt x="9776" y="14276"/>
                    <a:pt x="9812" y="14279"/>
                    <a:pt x="9845" y="14279"/>
                  </a:cubicBezTo>
                  <a:cubicBezTo>
                    <a:pt x="10015" y="14279"/>
                    <a:pt x="10088" y="14200"/>
                    <a:pt x="10170" y="14112"/>
                  </a:cubicBezTo>
                  <a:cubicBezTo>
                    <a:pt x="10254" y="14017"/>
                    <a:pt x="10349" y="13912"/>
                    <a:pt x="10552" y="13912"/>
                  </a:cubicBezTo>
                  <a:cubicBezTo>
                    <a:pt x="10618" y="13912"/>
                    <a:pt x="10713" y="13919"/>
                    <a:pt x="10762" y="13986"/>
                  </a:cubicBezTo>
                  <a:cubicBezTo>
                    <a:pt x="10814" y="14049"/>
                    <a:pt x="10793" y="14140"/>
                    <a:pt x="10772" y="14224"/>
                  </a:cubicBezTo>
                  <a:cubicBezTo>
                    <a:pt x="10744" y="14340"/>
                    <a:pt x="10727" y="14420"/>
                    <a:pt x="10793" y="14483"/>
                  </a:cubicBezTo>
                  <a:cubicBezTo>
                    <a:pt x="10877" y="14567"/>
                    <a:pt x="11010" y="14606"/>
                    <a:pt x="11164" y="14651"/>
                  </a:cubicBezTo>
                  <a:cubicBezTo>
                    <a:pt x="11360" y="14711"/>
                    <a:pt x="11605" y="14784"/>
                    <a:pt x="11840" y="14980"/>
                  </a:cubicBezTo>
                  <a:cubicBezTo>
                    <a:pt x="12127" y="15222"/>
                    <a:pt x="12075" y="15358"/>
                    <a:pt x="12040" y="15404"/>
                  </a:cubicBezTo>
                  <a:cubicBezTo>
                    <a:pt x="12008" y="15443"/>
                    <a:pt x="11959" y="15463"/>
                    <a:pt x="11899" y="15463"/>
                  </a:cubicBezTo>
                  <a:cubicBezTo>
                    <a:pt x="11799" y="15463"/>
                    <a:pt x="11667" y="15410"/>
                    <a:pt x="11532" y="15309"/>
                  </a:cubicBezTo>
                  <a:cubicBezTo>
                    <a:pt x="11344" y="15172"/>
                    <a:pt x="10956" y="15130"/>
                    <a:pt x="10640" y="15130"/>
                  </a:cubicBezTo>
                  <a:cubicBezTo>
                    <a:pt x="10456" y="15130"/>
                    <a:pt x="10297" y="15144"/>
                    <a:pt x="10216" y="15162"/>
                  </a:cubicBezTo>
                  <a:cubicBezTo>
                    <a:pt x="10415" y="15325"/>
                    <a:pt x="11234" y="15768"/>
                    <a:pt x="11512" y="15768"/>
                  </a:cubicBezTo>
                  <a:cubicBezTo>
                    <a:pt x="11532" y="15768"/>
                    <a:pt x="11549" y="15766"/>
                    <a:pt x="11563" y="15761"/>
                  </a:cubicBezTo>
                  <a:cubicBezTo>
                    <a:pt x="11595" y="15750"/>
                    <a:pt x="11626" y="15745"/>
                    <a:pt x="11659" y="15745"/>
                  </a:cubicBezTo>
                  <a:cubicBezTo>
                    <a:pt x="11825" y="15745"/>
                    <a:pt x="11996" y="15879"/>
                    <a:pt x="12096" y="16037"/>
                  </a:cubicBezTo>
                  <a:cubicBezTo>
                    <a:pt x="12194" y="16199"/>
                    <a:pt x="12204" y="16349"/>
                    <a:pt x="12117" y="16433"/>
                  </a:cubicBezTo>
                  <a:cubicBezTo>
                    <a:pt x="12033" y="16521"/>
                    <a:pt x="12029" y="16741"/>
                    <a:pt x="12029" y="16916"/>
                  </a:cubicBezTo>
                  <a:cubicBezTo>
                    <a:pt x="12033" y="16997"/>
                    <a:pt x="12033" y="17081"/>
                    <a:pt x="12022" y="17161"/>
                  </a:cubicBezTo>
                  <a:cubicBezTo>
                    <a:pt x="12015" y="17203"/>
                    <a:pt x="11994" y="17242"/>
                    <a:pt x="11959" y="17266"/>
                  </a:cubicBezTo>
                  <a:cubicBezTo>
                    <a:pt x="11920" y="17294"/>
                    <a:pt x="11871" y="17303"/>
                    <a:pt x="11813" y="17303"/>
                  </a:cubicBezTo>
                  <a:cubicBezTo>
                    <a:pt x="11746" y="17303"/>
                    <a:pt x="11668" y="17290"/>
                    <a:pt x="11584" y="17277"/>
                  </a:cubicBezTo>
                  <a:cubicBezTo>
                    <a:pt x="11501" y="17257"/>
                    <a:pt x="11417" y="17247"/>
                    <a:pt x="11334" y="17247"/>
                  </a:cubicBezTo>
                  <a:cubicBezTo>
                    <a:pt x="11312" y="17247"/>
                    <a:pt x="11291" y="17247"/>
                    <a:pt x="11269" y="17249"/>
                  </a:cubicBezTo>
                  <a:cubicBezTo>
                    <a:pt x="10989" y="17284"/>
                    <a:pt x="10891" y="17368"/>
                    <a:pt x="10891" y="17571"/>
                  </a:cubicBezTo>
                  <a:cubicBezTo>
                    <a:pt x="10891" y="17732"/>
                    <a:pt x="10779" y="17861"/>
                    <a:pt x="10667" y="17991"/>
                  </a:cubicBezTo>
                  <a:cubicBezTo>
                    <a:pt x="10566" y="18110"/>
                    <a:pt x="10457" y="18236"/>
                    <a:pt x="10436" y="18387"/>
                  </a:cubicBezTo>
                  <a:cubicBezTo>
                    <a:pt x="10412" y="18562"/>
                    <a:pt x="10520" y="18614"/>
                    <a:pt x="10709" y="18684"/>
                  </a:cubicBezTo>
                  <a:cubicBezTo>
                    <a:pt x="10793" y="18712"/>
                    <a:pt x="10870" y="18747"/>
                    <a:pt x="10944" y="18793"/>
                  </a:cubicBezTo>
                  <a:cubicBezTo>
                    <a:pt x="10986" y="18817"/>
                    <a:pt x="11014" y="18866"/>
                    <a:pt x="11017" y="18915"/>
                  </a:cubicBezTo>
                  <a:cubicBezTo>
                    <a:pt x="11014" y="19003"/>
                    <a:pt x="10919" y="19055"/>
                    <a:pt x="10804" y="19122"/>
                  </a:cubicBezTo>
                  <a:cubicBezTo>
                    <a:pt x="10695" y="19181"/>
                    <a:pt x="10562" y="19258"/>
                    <a:pt x="10552" y="19342"/>
                  </a:cubicBezTo>
                  <a:cubicBezTo>
                    <a:pt x="10527" y="19521"/>
                    <a:pt x="11021" y="19930"/>
                    <a:pt x="11276" y="20067"/>
                  </a:cubicBezTo>
                  <a:cubicBezTo>
                    <a:pt x="11441" y="20154"/>
                    <a:pt x="11420" y="20403"/>
                    <a:pt x="11399" y="20645"/>
                  </a:cubicBezTo>
                  <a:cubicBezTo>
                    <a:pt x="11388" y="20792"/>
                    <a:pt x="11374" y="20946"/>
                    <a:pt x="11406" y="21044"/>
                  </a:cubicBezTo>
                  <a:cubicBezTo>
                    <a:pt x="11422" y="21104"/>
                    <a:pt x="11443" y="21117"/>
                    <a:pt x="11482" y="21117"/>
                  </a:cubicBezTo>
                  <a:cubicBezTo>
                    <a:pt x="11495" y="21117"/>
                    <a:pt x="11511" y="21115"/>
                    <a:pt x="11528" y="21114"/>
                  </a:cubicBezTo>
                  <a:cubicBezTo>
                    <a:pt x="11544" y="21113"/>
                    <a:pt x="11560" y="21111"/>
                    <a:pt x="11577" y="21111"/>
                  </a:cubicBezTo>
                  <a:cubicBezTo>
                    <a:pt x="11615" y="21111"/>
                    <a:pt x="11654" y="21118"/>
                    <a:pt x="11686" y="21152"/>
                  </a:cubicBezTo>
                  <a:cubicBezTo>
                    <a:pt x="11735" y="21198"/>
                    <a:pt x="11742" y="21257"/>
                    <a:pt x="11731" y="21362"/>
                  </a:cubicBezTo>
                  <a:cubicBezTo>
                    <a:pt x="11714" y="21537"/>
                    <a:pt x="11784" y="21597"/>
                    <a:pt x="11861" y="21667"/>
                  </a:cubicBezTo>
                  <a:cubicBezTo>
                    <a:pt x="11924" y="21723"/>
                    <a:pt x="11994" y="21786"/>
                    <a:pt x="12005" y="21898"/>
                  </a:cubicBezTo>
                  <a:cubicBezTo>
                    <a:pt x="12008" y="21950"/>
                    <a:pt x="12075" y="21982"/>
                    <a:pt x="12176" y="22031"/>
                  </a:cubicBezTo>
                  <a:cubicBezTo>
                    <a:pt x="12302" y="22090"/>
                    <a:pt x="12495" y="22178"/>
                    <a:pt x="12421" y="22395"/>
                  </a:cubicBezTo>
                  <a:cubicBezTo>
                    <a:pt x="12355" y="22602"/>
                    <a:pt x="12484" y="22763"/>
                    <a:pt x="12596" y="22903"/>
                  </a:cubicBezTo>
                  <a:cubicBezTo>
                    <a:pt x="12624" y="22938"/>
                    <a:pt x="12649" y="22969"/>
                    <a:pt x="12670" y="23001"/>
                  </a:cubicBezTo>
                  <a:cubicBezTo>
                    <a:pt x="12740" y="23085"/>
                    <a:pt x="12820" y="23158"/>
                    <a:pt x="12904" y="23228"/>
                  </a:cubicBezTo>
                  <a:cubicBezTo>
                    <a:pt x="13069" y="23372"/>
                    <a:pt x="13240" y="23522"/>
                    <a:pt x="13293" y="23662"/>
                  </a:cubicBezTo>
                  <a:cubicBezTo>
                    <a:pt x="13358" y="23832"/>
                    <a:pt x="13535" y="24038"/>
                    <a:pt x="13744" y="24038"/>
                  </a:cubicBezTo>
                  <a:cubicBezTo>
                    <a:pt x="13771" y="24038"/>
                    <a:pt x="13800" y="24034"/>
                    <a:pt x="13828" y="24026"/>
                  </a:cubicBezTo>
                  <a:cubicBezTo>
                    <a:pt x="13873" y="24014"/>
                    <a:pt x="13913" y="24009"/>
                    <a:pt x="13948" y="24009"/>
                  </a:cubicBezTo>
                  <a:cubicBezTo>
                    <a:pt x="14066" y="24009"/>
                    <a:pt x="14138" y="24066"/>
                    <a:pt x="14200" y="24117"/>
                  </a:cubicBezTo>
                  <a:cubicBezTo>
                    <a:pt x="14256" y="24161"/>
                    <a:pt x="14293" y="24189"/>
                    <a:pt x="14351" y="24189"/>
                  </a:cubicBezTo>
                  <a:cubicBezTo>
                    <a:pt x="14357" y="24189"/>
                    <a:pt x="14364" y="24188"/>
                    <a:pt x="14371" y="24187"/>
                  </a:cubicBezTo>
                  <a:cubicBezTo>
                    <a:pt x="14399" y="24180"/>
                    <a:pt x="14424" y="24180"/>
                    <a:pt x="14452" y="24180"/>
                  </a:cubicBezTo>
                  <a:cubicBezTo>
                    <a:pt x="14700" y="24180"/>
                    <a:pt x="15019" y="24313"/>
                    <a:pt x="15089" y="24503"/>
                  </a:cubicBezTo>
                  <a:cubicBezTo>
                    <a:pt x="15131" y="24615"/>
                    <a:pt x="15656" y="24776"/>
                    <a:pt x="15992" y="24832"/>
                  </a:cubicBezTo>
                  <a:cubicBezTo>
                    <a:pt x="15996" y="24832"/>
                    <a:pt x="16001" y="24833"/>
                    <a:pt x="16005" y="24833"/>
                  </a:cubicBezTo>
                  <a:cubicBezTo>
                    <a:pt x="16054" y="24833"/>
                    <a:pt x="16092" y="24777"/>
                    <a:pt x="16153" y="24667"/>
                  </a:cubicBezTo>
                  <a:cubicBezTo>
                    <a:pt x="16202" y="24576"/>
                    <a:pt x="16262" y="24471"/>
                    <a:pt x="16353" y="24418"/>
                  </a:cubicBezTo>
                  <a:cubicBezTo>
                    <a:pt x="16416" y="24387"/>
                    <a:pt x="16444" y="24163"/>
                    <a:pt x="16465" y="24012"/>
                  </a:cubicBezTo>
                  <a:cubicBezTo>
                    <a:pt x="16496" y="23778"/>
                    <a:pt x="16521" y="23592"/>
                    <a:pt x="16640" y="23557"/>
                  </a:cubicBezTo>
                  <a:cubicBezTo>
                    <a:pt x="16664" y="23543"/>
                    <a:pt x="16703" y="23424"/>
                    <a:pt x="16689" y="23204"/>
                  </a:cubicBezTo>
                  <a:cubicBezTo>
                    <a:pt x="16678" y="22973"/>
                    <a:pt x="16615" y="22836"/>
                    <a:pt x="16587" y="22826"/>
                  </a:cubicBezTo>
                  <a:cubicBezTo>
                    <a:pt x="16496" y="22794"/>
                    <a:pt x="16444" y="22696"/>
                    <a:pt x="16468" y="22605"/>
                  </a:cubicBezTo>
                  <a:cubicBezTo>
                    <a:pt x="16493" y="22513"/>
                    <a:pt x="16592" y="22416"/>
                    <a:pt x="16798" y="22416"/>
                  </a:cubicBezTo>
                  <a:cubicBezTo>
                    <a:pt x="16828" y="22416"/>
                    <a:pt x="16860" y="22419"/>
                    <a:pt x="16895" y="22423"/>
                  </a:cubicBezTo>
                  <a:cubicBezTo>
                    <a:pt x="16917" y="22426"/>
                    <a:pt x="16936" y="22428"/>
                    <a:pt x="16953" y="22428"/>
                  </a:cubicBezTo>
                  <a:cubicBezTo>
                    <a:pt x="17073" y="22428"/>
                    <a:pt x="17096" y="22356"/>
                    <a:pt x="17126" y="22258"/>
                  </a:cubicBezTo>
                  <a:cubicBezTo>
                    <a:pt x="17154" y="22181"/>
                    <a:pt x="17186" y="22083"/>
                    <a:pt x="17287" y="22055"/>
                  </a:cubicBezTo>
                  <a:cubicBezTo>
                    <a:pt x="17340" y="22038"/>
                    <a:pt x="17357" y="21971"/>
                    <a:pt x="17375" y="21866"/>
                  </a:cubicBezTo>
                  <a:cubicBezTo>
                    <a:pt x="17396" y="21761"/>
                    <a:pt x="17413" y="21660"/>
                    <a:pt x="17515" y="21632"/>
                  </a:cubicBezTo>
                  <a:cubicBezTo>
                    <a:pt x="17522" y="21632"/>
                    <a:pt x="17539" y="21628"/>
                    <a:pt x="17550" y="21597"/>
                  </a:cubicBezTo>
                  <a:cubicBezTo>
                    <a:pt x="17567" y="21509"/>
                    <a:pt x="17550" y="21418"/>
                    <a:pt x="17494" y="21348"/>
                  </a:cubicBezTo>
                  <a:cubicBezTo>
                    <a:pt x="17448" y="21296"/>
                    <a:pt x="17434" y="21222"/>
                    <a:pt x="17459" y="21156"/>
                  </a:cubicBezTo>
                  <a:cubicBezTo>
                    <a:pt x="17494" y="21072"/>
                    <a:pt x="17595" y="21009"/>
                    <a:pt x="17746" y="20984"/>
                  </a:cubicBezTo>
                  <a:cubicBezTo>
                    <a:pt x="17788" y="20977"/>
                    <a:pt x="17805" y="20960"/>
                    <a:pt x="17809" y="20925"/>
                  </a:cubicBezTo>
                  <a:cubicBezTo>
                    <a:pt x="17816" y="20865"/>
                    <a:pt x="17760" y="20760"/>
                    <a:pt x="17620" y="20708"/>
                  </a:cubicBezTo>
                  <a:cubicBezTo>
                    <a:pt x="17480" y="20655"/>
                    <a:pt x="17427" y="20557"/>
                    <a:pt x="17420" y="20484"/>
                  </a:cubicBezTo>
                  <a:cubicBezTo>
                    <a:pt x="17413" y="20424"/>
                    <a:pt x="17441" y="20365"/>
                    <a:pt x="17494" y="20333"/>
                  </a:cubicBezTo>
                  <a:cubicBezTo>
                    <a:pt x="17513" y="20323"/>
                    <a:pt x="17542" y="20313"/>
                    <a:pt x="17581" y="20313"/>
                  </a:cubicBezTo>
                  <a:cubicBezTo>
                    <a:pt x="17628" y="20313"/>
                    <a:pt x="17689" y="20328"/>
                    <a:pt x="17763" y="20382"/>
                  </a:cubicBezTo>
                  <a:cubicBezTo>
                    <a:pt x="17841" y="20435"/>
                    <a:pt x="17908" y="20455"/>
                    <a:pt x="17953" y="20455"/>
                  </a:cubicBezTo>
                  <a:cubicBezTo>
                    <a:pt x="17979" y="20455"/>
                    <a:pt x="17998" y="20448"/>
                    <a:pt x="18008" y="20438"/>
                  </a:cubicBezTo>
                  <a:cubicBezTo>
                    <a:pt x="18026" y="20417"/>
                    <a:pt x="18015" y="20375"/>
                    <a:pt x="17980" y="20330"/>
                  </a:cubicBezTo>
                  <a:cubicBezTo>
                    <a:pt x="17931" y="20277"/>
                    <a:pt x="17917" y="20200"/>
                    <a:pt x="17945" y="20133"/>
                  </a:cubicBezTo>
                  <a:cubicBezTo>
                    <a:pt x="18012" y="19983"/>
                    <a:pt x="18310" y="19923"/>
                    <a:pt x="18544" y="19902"/>
                  </a:cubicBezTo>
                  <a:cubicBezTo>
                    <a:pt x="18716" y="19885"/>
                    <a:pt x="18845" y="19825"/>
                    <a:pt x="18908" y="19738"/>
                  </a:cubicBezTo>
                  <a:cubicBezTo>
                    <a:pt x="18950" y="19671"/>
                    <a:pt x="18964" y="19587"/>
                    <a:pt x="18940" y="19514"/>
                  </a:cubicBezTo>
                  <a:cubicBezTo>
                    <a:pt x="18908" y="19423"/>
                    <a:pt x="18947" y="19325"/>
                    <a:pt x="19031" y="19276"/>
                  </a:cubicBezTo>
                  <a:cubicBezTo>
                    <a:pt x="19069" y="19253"/>
                    <a:pt x="19113" y="19241"/>
                    <a:pt x="19156" y="19241"/>
                  </a:cubicBezTo>
                  <a:cubicBezTo>
                    <a:pt x="19211" y="19241"/>
                    <a:pt x="19266" y="19260"/>
                    <a:pt x="19311" y="19297"/>
                  </a:cubicBezTo>
                  <a:cubicBezTo>
                    <a:pt x="19367" y="19353"/>
                    <a:pt x="19377" y="19440"/>
                    <a:pt x="19335" y="19510"/>
                  </a:cubicBezTo>
                  <a:cubicBezTo>
                    <a:pt x="19276" y="19633"/>
                    <a:pt x="19279" y="19734"/>
                    <a:pt x="19297" y="19759"/>
                  </a:cubicBezTo>
                  <a:cubicBezTo>
                    <a:pt x="19314" y="19752"/>
                    <a:pt x="19332" y="19741"/>
                    <a:pt x="19346" y="19727"/>
                  </a:cubicBezTo>
                  <a:cubicBezTo>
                    <a:pt x="19447" y="19622"/>
                    <a:pt x="19584" y="19615"/>
                    <a:pt x="19776" y="19601"/>
                  </a:cubicBezTo>
                  <a:cubicBezTo>
                    <a:pt x="19983" y="19591"/>
                    <a:pt x="20190" y="19556"/>
                    <a:pt x="20389" y="19500"/>
                  </a:cubicBezTo>
                  <a:cubicBezTo>
                    <a:pt x="20925" y="19342"/>
                    <a:pt x="21439" y="18901"/>
                    <a:pt x="21558" y="18492"/>
                  </a:cubicBezTo>
                  <a:cubicBezTo>
                    <a:pt x="21635" y="18240"/>
                    <a:pt x="21852" y="18134"/>
                    <a:pt x="22027" y="18050"/>
                  </a:cubicBezTo>
                  <a:cubicBezTo>
                    <a:pt x="22209" y="17963"/>
                    <a:pt x="22259" y="17924"/>
                    <a:pt x="22238" y="17847"/>
                  </a:cubicBezTo>
                  <a:cubicBezTo>
                    <a:pt x="22181" y="17651"/>
                    <a:pt x="22252" y="17557"/>
                    <a:pt x="22301" y="17518"/>
                  </a:cubicBezTo>
                  <a:cubicBezTo>
                    <a:pt x="22338" y="17487"/>
                    <a:pt x="22396" y="17459"/>
                    <a:pt x="22485" y="17459"/>
                  </a:cubicBezTo>
                  <a:cubicBezTo>
                    <a:pt x="22573" y="17459"/>
                    <a:pt x="22690" y="17486"/>
                    <a:pt x="22847" y="17560"/>
                  </a:cubicBezTo>
                  <a:cubicBezTo>
                    <a:pt x="22892" y="17588"/>
                    <a:pt x="22945" y="17606"/>
                    <a:pt x="23001" y="17616"/>
                  </a:cubicBezTo>
                  <a:cubicBezTo>
                    <a:pt x="23004" y="17613"/>
                    <a:pt x="23008" y="17602"/>
                    <a:pt x="23008" y="17595"/>
                  </a:cubicBezTo>
                  <a:cubicBezTo>
                    <a:pt x="23046" y="17515"/>
                    <a:pt x="23109" y="17424"/>
                    <a:pt x="23351" y="17424"/>
                  </a:cubicBezTo>
                  <a:cubicBezTo>
                    <a:pt x="23571" y="17424"/>
                    <a:pt x="23655" y="17385"/>
                    <a:pt x="23743" y="17343"/>
                  </a:cubicBezTo>
                  <a:cubicBezTo>
                    <a:pt x="23866" y="17283"/>
                    <a:pt x="24000" y="17249"/>
                    <a:pt x="24139" y="17249"/>
                  </a:cubicBezTo>
                  <a:cubicBezTo>
                    <a:pt x="24146" y="17249"/>
                    <a:pt x="24153" y="17249"/>
                    <a:pt x="24159" y="17249"/>
                  </a:cubicBezTo>
                  <a:cubicBezTo>
                    <a:pt x="24618" y="17231"/>
                    <a:pt x="25710" y="17032"/>
                    <a:pt x="26074" y="16727"/>
                  </a:cubicBezTo>
                  <a:cubicBezTo>
                    <a:pt x="26319" y="16524"/>
                    <a:pt x="26729" y="16342"/>
                    <a:pt x="27090" y="16181"/>
                  </a:cubicBezTo>
                  <a:cubicBezTo>
                    <a:pt x="27275" y="16104"/>
                    <a:pt x="27457" y="16013"/>
                    <a:pt x="27636" y="15915"/>
                  </a:cubicBezTo>
                  <a:cubicBezTo>
                    <a:pt x="27692" y="15880"/>
                    <a:pt x="27748" y="15841"/>
                    <a:pt x="27800" y="15799"/>
                  </a:cubicBezTo>
                  <a:lnTo>
                    <a:pt x="27800" y="15799"/>
                  </a:lnTo>
                  <a:cubicBezTo>
                    <a:pt x="27676" y="15840"/>
                    <a:pt x="27516" y="15861"/>
                    <a:pt x="27349" y="15861"/>
                  </a:cubicBezTo>
                  <a:cubicBezTo>
                    <a:pt x="27196" y="15861"/>
                    <a:pt x="27037" y="15843"/>
                    <a:pt x="26894" y="15806"/>
                  </a:cubicBezTo>
                  <a:cubicBezTo>
                    <a:pt x="26820" y="15789"/>
                    <a:pt x="26733" y="15757"/>
                    <a:pt x="26642" y="15729"/>
                  </a:cubicBezTo>
                  <a:cubicBezTo>
                    <a:pt x="26449" y="15662"/>
                    <a:pt x="26225" y="15585"/>
                    <a:pt x="26021" y="15585"/>
                  </a:cubicBezTo>
                  <a:cubicBezTo>
                    <a:pt x="25917" y="15585"/>
                    <a:pt x="25819" y="15605"/>
                    <a:pt x="25731" y="15656"/>
                  </a:cubicBezTo>
                  <a:cubicBezTo>
                    <a:pt x="25701" y="15671"/>
                    <a:pt x="25627" y="15714"/>
                    <a:pt x="25558" y="15714"/>
                  </a:cubicBezTo>
                  <a:cubicBezTo>
                    <a:pt x="25531" y="15714"/>
                    <a:pt x="25505" y="15707"/>
                    <a:pt x="25483" y="15691"/>
                  </a:cubicBezTo>
                  <a:cubicBezTo>
                    <a:pt x="25458" y="15673"/>
                    <a:pt x="25423" y="15628"/>
                    <a:pt x="25444" y="15544"/>
                  </a:cubicBezTo>
                  <a:cubicBezTo>
                    <a:pt x="25479" y="15414"/>
                    <a:pt x="25640" y="15211"/>
                    <a:pt x="25850" y="15176"/>
                  </a:cubicBezTo>
                  <a:cubicBezTo>
                    <a:pt x="25941" y="15162"/>
                    <a:pt x="25973" y="15141"/>
                    <a:pt x="25980" y="15127"/>
                  </a:cubicBezTo>
                  <a:cubicBezTo>
                    <a:pt x="26001" y="15096"/>
                    <a:pt x="25973" y="15015"/>
                    <a:pt x="25945" y="14921"/>
                  </a:cubicBezTo>
                  <a:cubicBezTo>
                    <a:pt x="25927" y="14868"/>
                    <a:pt x="25910" y="14809"/>
                    <a:pt x="25892" y="14739"/>
                  </a:cubicBezTo>
                  <a:cubicBezTo>
                    <a:pt x="25854" y="14592"/>
                    <a:pt x="25934" y="14536"/>
                    <a:pt x="25976" y="14518"/>
                  </a:cubicBezTo>
                  <a:cubicBezTo>
                    <a:pt x="26003" y="14506"/>
                    <a:pt x="26035" y="14500"/>
                    <a:pt x="26071" y="14500"/>
                  </a:cubicBezTo>
                  <a:cubicBezTo>
                    <a:pt x="26280" y="14500"/>
                    <a:pt x="26614" y="14700"/>
                    <a:pt x="26785" y="14945"/>
                  </a:cubicBezTo>
                  <a:cubicBezTo>
                    <a:pt x="26969" y="15210"/>
                    <a:pt x="27293" y="15365"/>
                    <a:pt x="27621" y="15365"/>
                  </a:cubicBezTo>
                  <a:cubicBezTo>
                    <a:pt x="27718" y="15365"/>
                    <a:pt x="27815" y="15351"/>
                    <a:pt x="27909" y="15323"/>
                  </a:cubicBezTo>
                  <a:cubicBezTo>
                    <a:pt x="28105" y="15267"/>
                    <a:pt x="28084" y="15176"/>
                    <a:pt x="28042" y="15012"/>
                  </a:cubicBezTo>
                  <a:cubicBezTo>
                    <a:pt x="28010" y="14886"/>
                    <a:pt x="27975" y="14746"/>
                    <a:pt x="28066" y="14620"/>
                  </a:cubicBezTo>
                  <a:cubicBezTo>
                    <a:pt x="28066" y="14620"/>
                    <a:pt x="28070" y="14616"/>
                    <a:pt x="28066" y="14609"/>
                  </a:cubicBezTo>
                  <a:cubicBezTo>
                    <a:pt x="28045" y="14480"/>
                    <a:pt x="27618" y="14193"/>
                    <a:pt x="27310" y="13979"/>
                  </a:cubicBezTo>
                  <a:cubicBezTo>
                    <a:pt x="26915" y="13713"/>
                    <a:pt x="26673" y="13541"/>
                    <a:pt x="26635" y="13419"/>
                  </a:cubicBezTo>
                  <a:cubicBezTo>
                    <a:pt x="26603" y="13324"/>
                    <a:pt x="26635" y="13272"/>
                    <a:pt x="26663" y="13244"/>
                  </a:cubicBezTo>
                  <a:cubicBezTo>
                    <a:pt x="26694" y="13215"/>
                    <a:pt x="26739" y="13202"/>
                    <a:pt x="26797" y="13202"/>
                  </a:cubicBezTo>
                  <a:cubicBezTo>
                    <a:pt x="26947" y="13202"/>
                    <a:pt x="27188" y="13289"/>
                    <a:pt x="27531" y="13433"/>
                  </a:cubicBezTo>
                  <a:cubicBezTo>
                    <a:pt x="27580" y="13456"/>
                    <a:pt x="27624" y="13467"/>
                    <a:pt x="27665" y="13467"/>
                  </a:cubicBezTo>
                  <a:cubicBezTo>
                    <a:pt x="27706" y="13467"/>
                    <a:pt x="27743" y="13456"/>
                    <a:pt x="27776" y="13433"/>
                  </a:cubicBezTo>
                  <a:cubicBezTo>
                    <a:pt x="27909" y="13345"/>
                    <a:pt x="27958" y="13083"/>
                    <a:pt x="27958" y="12929"/>
                  </a:cubicBezTo>
                  <a:cubicBezTo>
                    <a:pt x="27958" y="12911"/>
                    <a:pt x="27930" y="12897"/>
                    <a:pt x="27919" y="12890"/>
                  </a:cubicBezTo>
                  <a:cubicBezTo>
                    <a:pt x="27837" y="12841"/>
                    <a:pt x="27677" y="12817"/>
                    <a:pt x="27495" y="12817"/>
                  </a:cubicBezTo>
                  <a:cubicBezTo>
                    <a:pt x="27233" y="12817"/>
                    <a:pt x="26927" y="12868"/>
                    <a:pt x="26743" y="12971"/>
                  </a:cubicBezTo>
                  <a:cubicBezTo>
                    <a:pt x="26673" y="13014"/>
                    <a:pt x="26593" y="13035"/>
                    <a:pt x="26513" y="13035"/>
                  </a:cubicBezTo>
                  <a:cubicBezTo>
                    <a:pt x="26418" y="13035"/>
                    <a:pt x="26322" y="13005"/>
                    <a:pt x="26242" y="12946"/>
                  </a:cubicBezTo>
                  <a:cubicBezTo>
                    <a:pt x="26155" y="12876"/>
                    <a:pt x="26113" y="12778"/>
                    <a:pt x="26141" y="12691"/>
                  </a:cubicBezTo>
                  <a:cubicBezTo>
                    <a:pt x="26158" y="12628"/>
                    <a:pt x="26221" y="12519"/>
                    <a:pt x="26463" y="12491"/>
                  </a:cubicBezTo>
                  <a:cubicBezTo>
                    <a:pt x="26645" y="12470"/>
                    <a:pt x="26666" y="12435"/>
                    <a:pt x="26670" y="12432"/>
                  </a:cubicBezTo>
                  <a:cubicBezTo>
                    <a:pt x="26677" y="12418"/>
                    <a:pt x="26649" y="12369"/>
                    <a:pt x="26635" y="12344"/>
                  </a:cubicBezTo>
                  <a:cubicBezTo>
                    <a:pt x="26596" y="12267"/>
                    <a:pt x="26537" y="12155"/>
                    <a:pt x="26635" y="12057"/>
                  </a:cubicBezTo>
                  <a:cubicBezTo>
                    <a:pt x="26667" y="12024"/>
                    <a:pt x="26707" y="12010"/>
                    <a:pt x="26755" y="12010"/>
                  </a:cubicBezTo>
                  <a:cubicBezTo>
                    <a:pt x="26870" y="12010"/>
                    <a:pt x="27026" y="12093"/>
                    <a:pt x="27212" y="12190"/>
                  </a:cubicBezTo>
                  <a:cubicBezTo>
                    <a:pt x="27402" y="12288"/>
                    <a:pt x="27630" y="12409"/>
                    <a:pt x="27794" y="12409"/>
                  </a:cubicBezTo>
                  <a:cubicBezTo>
                    <a:pt x="27823" y="12409"/>
                    <a:pt x="27850" y="12405"/>
                    <a:pt x="27874" y="12397"/>
                  </a:cubicBezTo>
                  <a:cubicBezTo>
                    <a:pt x="28003" y="12362"/>
                    <a:pt x="28136" y="12341"/>
                    <a:pt x="28273" y="12337"/>
                  </a:cubicBezTo>
                  <a:cubicBezTo>
                    <a:pt x="28452" y="12327"/>
                    <a:pt x="28606" y="12320"/>
                    <a:pt x="28777" y="12183"/>
                  </a:cubicBezTo>
                  <a:cubicBezTo>
                    <a:pt x="28795" y="12169"/>
                    <a:pt x="28819" y="12145"/>
                    <a:pt x="28816" y="12124"/>
                  </a:cubicBezTo>
                  <a:cubicBezTo>
                    <a:pt x="28809" y="12043"/>
                    <a:pt x="28574" y="11924"/>
                    <a:pt x="28416" y="11843"/>
                  </a:cubicBezTo>
                  <a:cubicBezTo>
                    <a:pt x="28262" y="11763"/>
                    <a:pt x="28108" y="11682"/>
                    <a:pt x="28038" y="11598"/>
                  </a:cubicBezTo>
                  <a:cubicBezTo>
                    <a:pt x="28003" y="11563"/>
                    <a:pt x="27993" y="11511"/>
                    <a:pt x="28014" y="11469"/>
                  </a:cubicBezTo>
                  <a:cubicBezTo>
                    <a:pt x="28055" y="11387"/>
                    <a:pt x="28210" y="11349"/>
                    <a:pt x="28574" y="11349"/>
                  </a:cubicBezTo>
                  <a:cubicBezTo>
                    <a:pt x="28736" y="11349"/>
                    <a:pt x="28940" y="11357"/>
                    <a:pt x="29194" y="11371"/>
                  </a:cubicBezTo>
                  <a:lnTo>
                    <a:pt x="29306" y="11378"/>
                  </a:lnTo>
                  <a:cubicBezTo>
                    <a:pt x="29309" y="11378"/>
                    <a:pt x="29311" y="11378"/>
                    <a:pt x="29314" y="11378"/>
                  </a:cubicBezTo>
                  <a:cubicBezTo>
                    <a:pt x="29402" y="11378"/>
                    <a:pt x="29482" y="11326"/>
                    <a:pt x="29516" y="11245"/>
                  </a:cubicBezTo>
                  <a:cubicBezTo>
                    <a:pt x="29540" y="11210"/>
                    <a:pt x="29544" y="11168"/>
                    <a:pt x="29526" y="11126"/>
                  </a:cubicBezTo>
                  <a:cubicBezTo>
                    <a:pt x="29524" y="11123"/>
                    <a:pt x="29520" y="11122"/>
                    <a:pt x="29514" y="11122"/>
                  </a:cubicBezTo>
                  <a:cubicBezTo>
                    <a:pt x="29504" y="11122"/>
                    <a:pt x="29488" y="11126"/>
                    <a:pt x="29470" y="11133"/>
                  </a:cubicBezTo>
                  <a:cubicBezTo>
                    <a:pt x="29437" y="11145"/>
                    <a:pt x="29397" y="11151"/>
                    <a:pt x="29351" y="11151"/>
                  </a:cubicBezTo>
                  <a:cubicBezTo>
                    <a:pt x="29079" y="11151"/>
                    <a:pt x="28618" y="10945"/>
                    <a:pt x="28445" y="10727"/>
                  </a:cubicBezTo>
                  <a:cubicBezTo>
                    <a:pt x="28329" y="10583"/>
                    <a:pt x="28371" y="10471"/>
                    <a:pt x="28406" y="10422"/>
                  </a:cubicBezTo>
                  <a:cubicBezTo>
                    <a:pt x="28489" y="10297"/>
                    <a:pt x="28597" y="10267"/>
                    <a:pt x="28712" y="10267"/>
                  </a:cubicBezTo>
                  <a:cubicBezTo>
                    <a:pt x="28771" y="10267"/>
                    <a:pt x="28832" y="10275"/>
                    <a:pt x="28893" y="10282"/>
                  </a:cubicBezTo>
                  <a:cubicBezTo>
                    <a:pt x="28963" y="10293"/>
                    <a:pt x="29033" y="10303"/>
                    <a:pt x="29105" y="10303"/>
                  </a:cubicBezTo>
                  <a:cubicBezTo>
                    <a:pt x="29196" y="10303"/>
                    <a:pt x="29289" y="10287"/>
                    <a:pt x="29386" y="10237"/>
                  </a:cubicBezTo>
                  <a:cubicBezTo>
                    <a:pt x="29568" y="10142"/>
                    <a:pt x="29533" y="9911"/>
                    <a:pt x="29509" y="9813"/>
                  </a:cubicBezTo>
                  <a:cubicBezTo>
                    <a:pt x="29453" y="9578"/>
                    <a:pt x="29281" y="9358"/>
                    <a:pt x="29159" y="9358"/>
                  </a:cubicBezTo>
                  <a:cubicBezTo>
                    <a:pt x="29148" y="9358"/>
                    <a:pt x="28122" y="9319"/>
                    <a:pt x="28122" y="9053"/>
                  </a:cubicBezTo>
                  <a:cubicBezTo>
                    <a:pt x="28115" y="9022"/>
                    <a:pt x="28000" y="8959"/>
                    <a:pt x="27937" y="8924"/>
                  </a:cubicBezTo>
                  <a:cubicBezTo>
                    <a:pt x="27811" y="8854"/>
                    <a:pt x="27702" y="8791"/>
                    <a:pt x="27692" y="8700"/>
                  </a:cubicBezTo>
                  <a:cubicBezTo>
                    <a:pt x="27685" y="8654"/>
                    <a:pt x="27706" y="8609"/>
                    <a:pt x="27741" y="8584"/>
                  </a:cubicBezTo>
                  <a:cubicBezTo>
                    <a:pt x="27789" y="8540"/>
                    <a:pt x="27839" y="8525"/>
                    <a:pt x="27889" y="8525"/>
                  </a:cubicBezTo>
                  <a:cubicBezTo>
                    <a:pt x="27938" y="8525"/>
                    <a:pt x="27987" y="8539"/>
                    <a:pt x="28035" y="8553"/>
                  </a:cubicBezTo>
                  <a:cubicBezTo>
                    <a:pt x="28090" y="8568"/>
                    <a:pt x="28148" y="8584"/>
                    <a:pt x="28213" y="8584"/>
                  </a:cubicBezTo>
                  <a:cubicBezTo>
                    <a:pt x="28293" y="8584"/>
                    <a:pt x="28384" y="8560"/>
                    <a:pt x="28490" y="8483"/>
                  </a:cubicBezTo>
                  <a:cubicBezTo>
                    <a:pt x="28613" y="8391"/>
                    <a:pt x="28771" y="8360"/>
                    <a:pt x="28942" y="8360"/>
                  </a:cubicBezTo>
                  <a:cubicBezTo>
                    <a:pt x="29123" y="8360"/>
                    <a:pt x="29318" y="8394"/>
                    <a:pt x="29502" y="8427"/>
                  </a:cubicBezTo>
                  <a:cubicBezTo>
                    <a:pt x="29654" y="8451"/>
                    <a:pt x="29799" y="8477"/>
                    <a:pt x="29910" y="8477"/>
                  </a:cubicBezTo>
                  <a:cubicBezTo>
                    <a:pt x="29944" y="8477"/>
                    <a:pt x="29975" y="8474"/>
                    <a:pt x="30002" y="8469"/>
                  </a:cubicBezTo>
                  <a:cubicBezTo>
                    <a:pt x="30058" y="8458"/>
                    <a:pt x="30062" y="8434"/>
                    <a:pt x="30065" y="8423"/>
                  </a:cubicBezTo>
                  <a:cubicBezTo>
                    <a:pt x="30086" y="8336"/>
                    <a:pt x="29971" y="8150"/>
                    <a:pt x="29841" y="8052"/>
                  </a:cubicBezTo>
                  <a:cubicBezTo>
                    <a:pt x="29800" y="8021"/>
                    <a:pt x="29760" y="8003"/>
                    <a:pt x="29734" y="8003"/>
                  </a:cubicBezTo>
                  <a:cubicBezTo>
                    <a:pt x="29725" y="8003"/>
                    <a:pt x="29717" y="8005"/>
                    <a:pt x="29712" y="8010"/>
                  </a:cubicBezTo>
                  <a:cubicBezTo>
                    <a:pt x="29624" y="8060"/>
                    <a:pt x="29456" y="8096"/>
                    <a:pt x="29282" y="8096"/>
                  </a:cubicBezTo>
                  <a:cubicBezTo>
                    <a:pt x="29151" y="8096"/>
                    <a:pt x="29016" y="8075"/>
                    <a:pt x="28910" y="8024"/>
                  </a:cubicBezTo>
                  <a:cubicBezTo>
                    <a:pt x="28802" y="7979"/>
                    <a:pt x="28725" y="7884"/>
                    <a:pt x="28707" y="7768"/>
                  </a:cubicBezTo>
                  <a:cubicBezTo>
                    <a:pt x="28693" y="7705"/>
                    <a:pt x="28711" y="7642"/>
                    <a:pt x="28753" y="7597"/>
                  </a:cubicBezTo>
                  <a:cubicBezTo>
                    <a:pt x="28799" y="7550"/>
                    <a:pt x="28868" y="7536"/>
                    <a:pt x="28947" y="7536"/>
                  </a:cubicBezTo>
                  <a:cubicBezTo>
                    <a:pt x="29017" y="7536"/>
                    <a:pt x="29096" y="7547"/>
                    <a:pt x="29176" y="7558"/>
                  </a:cubicBezTo>
                  <a:cubicBezTo>
                    <a:pt x="29236" y="7565"/>
                    <a:pt x="29322" y="7577"/>
                    <a:pt x="29385" y="7577"/>
                  </a:cubicBezTo>
                  <a:cubicBezTo>
                    <a:pt x="29417" y="7577"/>
                    <a:pt x="29443" y="7574"/>
                    <a:pt x="29456" y="7565"/>
                  </a:cubicBezTo>
                  <a:cubicBezTo>
                    <a:pt x="29418" y="7492"/>
                    <a:pt x="29092" y="7324"/>
                    <a:pt x="28784" y="7296"/>
                  </a:cubicBezTo>
                  <a:cubicBezTo>
                    <a:pt x="28761" y="7293"/>
                    <a:pt x="28733" y="7291"/>
                    <a:pt x="28704" y="7291"/>
                  </a:cubicBezTo>
                  <a:cubicBezTo>
                    <a:pt x="28614" y="7291"/>
                    <a:pt x="28510" y="7310"/>
                    <a:pt x="28476" y="7383"/>
                  </a:cubicBezTo>
                  <a:cubicBezTo>
                    <a:pt x="28393" y="7540"/>
                    <a:pt x="28231" y="7638"/>
                    <a:pt x="28054" y="7638"/>
                  </a:cubicBezTo>
                  <a:cubicBezTo>
                    <a:pt x="28038" y="7638"/>
                    <a:pt x="28021" y="7637"/>
                    <a:pt x="28003" y="7635"/>
                  </a:cubicBezTo>
                  <a:cubicBezTo>
                    <a:pt x="27905" y="7625"/>
                    <a:pt x="27842" y="7583"/>
                    <a:pt x="27828" y="7516"/>
                  </a:cubicBezTo>
                  <a:cubicBezTo>
                    <a:pt x="27818" y="7474"/>
                    <a:pt x="27828" y="7404"/>
                    <a:pt x="27944" y="7331"/>
                  </a:cubicBezTo>
                  <a:cubicBezTo>
                    <a:pt x="28213" y="7163"/>
                    <a:pt x="28287" y="6659"/>
                    <a:pt x="28255" y="6375"/>
                  </a:cubicBezTo>
                  <a:cubicBezTo>
                    <a:pt x="28234" y="6204"/>
                    <a:pt x="28455" y="6127"/>
                    <a:pt x="28711" y="6039"/>
                  </a:cubicBezTo>
                  <a:cubicBezTo>
                    <a:pt x="29047" y="5924"/>
                    <a:pt x="29281" y="5826"/>
                    <a:pt x="29225" y="5640"/>
                  </a:cubicBezTo>
                  <a:cubicBezTo>
                    <a:pt x="29187" y="5524"/>
                    <a:pt x="29204" y="5395"/>
                    <a:pt x="29281" y="5293"/>
                  </a:cubicBezTo>
                  <a:cubicBezTo>
                    <a:pt x="29481" y="5027"/>
                    <a:pt x="30030" y="5006"/>
                    <a:pt x="30195" y="5006"/>
                  </a:cubicBezTo>
                  <a:cubicBezTo>
                    <a:pt x="30251" y="5006"/>
                    <a:pt x="30275" y="4996"/>
                    <a:pt x="30279" y="4985"/>
                  </a:cubicBezTo>
                  <a:cubicBezTo>
                    <a:pt x="30282" y="4978"/>
                    <a:pt x="30279" y="4947"/>
                    <a:pt x="30247" y="4898"/>
                  </a:cubicBezTo>
                  <a:cubicBezTo>
                    <a:pt x="30174" y="4795"/>
                    <a:pt x="30019" y="4699"/>
                    <a:pt x="29872" y="4699"/>
                  </a:cubicBezTo>
                  <a:cubicBezTo>
                    <a:pt x="29858" y="4699"/>
                    <a:pt x="29845" y="4700"/>
                    <a:pt x="29831" y="4702"/>
                  </a:cubicBezTo>
                  <a:cubicBezTo>
                    <a:pt x="29691" y="4719"/>
                    <a:pt x="29537" y="4807"/>
                    <a:pt x="29404" y="4880"/>
                  </a:cubicBezTo>
                  <a:cubicBezTo>
                    <a:pt x="29265" y="4957"/>
                    <a:pt x="29132" y="5031"/>
                    <a:pt x="29018" y="5031"/>
                  </a:cubicBezTo>
                  <a:cubicBezTo>
                    <a:pt x="28964" y="5031"/>
                    <a:pt x="28915" y="5015"/>
                    <a:pt x="28872" y="4975"/>
                  </a:cubicBezTo>
                  <a:cubicBezTo>
                    <a:pt x="28823" y="4933"/>
                    <a:pt x="28805" y="4863"/>
                    <a:pt x="28830" y="4800"/>
                  </a:cubicBezTo>
                  <a:cubicBezTo>
                    <a:pt x="28907" y="4607"/>
                    <a:pt x="29376" y="4408"/>
                    <a:pt x="29659" y="4408"/>
                  </a:cubicBezTo>
                  <a:cubicBezTo>
                    <a:pt x="30016" y="4408"/>
                    <a:pt x="30755" y="4369"/>
                    <a:pt x="31000" y="4222"/>
                  </a:cubicBezTo>
                  <a:cubicBezTo>
                    <a:pt x="31007" y="4219"/>
                    <a:pt x="31014" y="4215"/>
                    <a:pt x="31021" y="4208"/>
                  </a:cubicBezTo>
                  <a:cubicBezTo>
                    <a:pt x="30957" y="4155"/>
                    <a:pt x="30639" y="4084"/>
                    <a:pt x="30300" y="4084"/>
                  </a:cubicBezTo>
                  <a:cubicBezTo>
                    <a:pt x="30214" y="4084"/>
                    <a:pt x="30126" y="4089"/>
                    <a:pt x="30041" y="4100"/>
                  </a:cubicBezTo>
                  <a:cubicBezTo>
                    <a:pt x="29989" y="4106"/>
                    <a:pt x="29924" y="4113"/>
                    <a:pt x="29860" y="4113"/>
                  </a:cubicBezTo>
                  <a:cubicBezTo>
                    <a:pt x="29759" y="4113"/>
                    <a:pt x="29661" y="4097"/>
                    <a:pt x="29624" y="4044"/>
                  </a:cubicBezTo>
                  <a:cubicBezTo>
                    <a:pt x="29603" y="4016"/>
                    <a:pt x="29600" y="3981"/>
                    <a:pt x="29617" y="3953"/>
                  </a:cubicBezTo>
                  <a:cubicBezTo>
                    <a:pt x="29684" y="3820"/>
                    <a:pt x="30111" y="3795"/>
                    <a:pt x="30289" y="3792"/>
                  </a:cubicBezTo>
                  <a:cubicBezTo>
                    <a:pt x="30727" y="3785"/>
                    <a:pt x="30867" y="3729"/>
                    <a:pt x="31011" y="3669"/>
                  </a:cubicBezTo>
                  <a:cubicBezTo>
                    <a:pt x="31161" y="3606"/>
                    <a:pt x="31319" y="3567"/>
                    <a:pt x="31480" y="3550"/>
                  </a:cubicBezTo>
                  <a:cubicBezTo>
                    <a:pt x="31760" y="3518"/>
                    <a:pt x="31830" y="3445"/>
                    <a:pt x="31896" y="3378"/>
                  </a:cubicBezTo>
                  <a:cubicBezTo>
                    <a:pt x="31959" y="3312"/>
                    <a:pt x="32019" y="3252"/>
                    <a:pt x="32197" y="3242"/>
                  </a:cubicBezTo>
                  <a:cubicBezTo>
                    <a:pt x="32547" y="3228"/>
                    <a:pt x="33321" y="2874"/>
                    <a:pt x="33363" y="2745"/>
                  </a:cubicBezTo>
                  <a:cubicBezTo>
                    <a:pt x="33276" y="2608"/>
                    <a:pt x="32159" y="2276"/>
                    <a:pt x="31553" y="2276"/>
                  </a:cubicBezTo>
                  <a:cubicBezTo>
                    <a:pt x="30853" y="2276"/>
                    <a:pt x="30528" y="2416"/>
                    <a:pt x="30503" y="2731"/>
                  </a:cubicBezTo>
                  <a:cubicBezTo>
                    <a:pt x="30499" y="2804"/>
                    <a:pt x="30468" y="2871"/>
                    <a:pt x="30408" y="2916"/>
                  </a:cubicBezTo>
                  <a:cubicBezTo>
                    <a:pt x="30360" y="2951"/>
                    <a:pt x="30299" y="2964"/>
                    <a:pt x="30229" y="2964"/>
                  </a:cubicBezTo>
                  <a:cubicBezTo>
                    <a:pt x="30121" y="2964"/>
                    <a:pt x="29992" y="2933"/>
                    <a:pt x="29859" y="2899"/>
                  </a:cubicBezTo>
                  <a:cubicBezTo>
                    <a:pt x="29728" y="2867"/>
                    <a:pt x="29586" y="2831"/>
                    <a:pt x="29473" y="2831"/>
                  </a:cubicBezTo>
                  <a:cubicBezTo>
                    <a:pt x="29425" y="2831"/>
                    <a:pt x="29382" y="2838"/>
                    <a:pt x="29348" y="2853"/>
                  </a:cubicBezTo>
                  <a:cubicBezTo>
                    <a:pt x="29297" y="2876"/>
                    <a:pt x="29253" y="2886"/>
                    <a:pt x="29217" y="2886"/>
                  </a:cubicBezTo>
                  <a:cubicBezTo>
                    <a:pt x="29098" y="2886"/>
                    <a:pt x="29048" y="2786"/>
                    <a:pt x="29019" y="2727"/>
                  </a:cubicBezTo>
                  <a:cubicBezTo>
                    <a:pt x="29001" y="2689"/>
                    <a:pt x="28984" y="2654"/>
                    <a:pt x="28963" y="2647"/>
                  </a:cubicBezTo>
                  <a:cubicBezTo>
                    <a:pt x="28960" y="2646"/>
                    <a:pt x="28956" y="2645"/>
                    <a:pt x="28951" y="2645"/>
                  </a:cubicBezTo>
                  <a:cubicBezTo>
                    <a:pt x="28935" y="2645"/>
                    <a:pt x="28909" y="2651"/>
                    <a:pt x="28865" y="2671"/>
                  </a:cubicBezTo>
                  <a:cubicBezTo>
                    <a:pt x="28711" y="2759"/>
                    <a:pt x="28564" y="2860"/>
                    <a:pt x="28427" y="2976"/>
                  </a:cubicBezTo>
                  <a:cubicBezTo>
                    <a:pt x="28227" y="3130"/>
                    <a:pt x="28017" y="3291"/>
                    <a:pt x="27797" y="3385"/>
                  </a:cubicBezTo>
                  <a:cubicBezTo>
                    <a:pt x="27611" y="3462"/>
                    <a:pt x="27447" y="3599"/>
                    <a:pt x="27303" y="3718"/>
                  </a:cubicBezTo>
                  <a:cubicBezTo>
                    <a:pt x="27139" y="3851"/>
                    <a:pt x="26995" y="3970"/>
                    <a:pt x="26855" y="3988"/>
                  </a:cubicBezTo>
                  <a:cubicBezTo>
                    <a:pt x="26847" y="3990"/>
                    <a:pt x="26839" y="3991"/>
                    <a:pt x="26831" y="3991"/>
                  </a:cubicBezTo>
                  <a:cubicBezTo>
                    <a:pt x="26797" y="3991"/>
                    <a:pt x="26764" y="3973"/>
                    <a:pt x="26747" y="3939"/>
                  </a:cubicBezTo>
                  <a:cubicBezTo>
                    <a:pt x="26712" y="3872"/>
                    <a:pt x="26670" y="3785"/>
                    <a:pt x="27709" y="2745"/>
                  </a:cubicBezTo>
                  <a:cubicBezTo>
                    <a:pt x="27874" y="2580"/>
                    <a:pt x="27930" y="2395"/>
                    <a:pt x="27860" y="2251"/>
                  </a:cubicBezTo>
                  <a:cubicBezTo>
                    <a:pt x="27804" y="2131"/>
                    <a:pt x="27669" y="2062"/>
                    <a:pt x="27494" y="2062"/>
                  </a:cubicBezTo>
                  <a:cubicBezTo>
                    <a:pt x="27471" y="2062"/>
                    <a:pt x="27447" y="2063"/>
                    <a:pt x="27422" y="2066"/>
                  </a:cubicBezTo>
                  <a:cubicBezTo>
                    <a:pt x="27149" y="2090"/>
                    <a:pt x="27076" y="2192"/>
                    <a:pt x="27002" y="2297"/>
                  </a:cubicBezTo>
                  <a:cubicBezTo>
                    <a:pt x="26943" y="2377"/>
                    <a:pt x="26880" y="2468"/>
                    <a:pt x="26733" y="2500"/>
                  </a:cubicBezTo>
                  <a:cubicBezTo>
                    <a:pt x="26645" y="2521"/>
                    <a:pt x="26421" y="2612"/>
                    <a:pt x="26190" y="2710"/>
                  </a:cubicBezTo>
                  <a:cubicBezTo>
                    <a:pt x="25648" y="2935"/>
                    <a:pt x="25259" y="3090"/>
                    <a:pt x="25061" y="3090"/>
                  </a:cubicBezTo>
                  <a:cubicBezTo>
                    <a:pt x="25025" y="3090"/>
                    <a:pt x="24995" y="3085"/>
                    <a:pt x="24972" y="3074"/>
                  </a:cubicBezTo>
                  <a:cubicBezTo>
                    <a:pt x="24944" y="3060"/>
                    <a:pt x="24919" y="3035"/>
                    <a:pt x="24909" y="3004"/>
                  </a:cubicBezTo>
                  <a:cubicBezTo>
                    <a:pt x="24860" y="2839"/>
                    <a:pt x="25136" y="2706"/>
                    <a:pt x="25591" y="2500"/>
                  </a:cubicBezTo>
                  <a:cubicBezTo>
                    <a:pt x="25745" y="2433"/>
                    <a:pt x="25945" y="2342"/>
                    <a:pt x="26018" y="2286"/>
                  </a:cubicBezTo>
                  <a:cubicBezTo>
                    <a:pt x="25887" y="2240"/>
                    <a:pt x="25456" y="2211"/>
                    <a:pt x="24986" y="2211"/>
                  </a:cubicBezTo>
                  <a:cubicBezTo>
                    <a:pt x="24605" y="2211"/>
                    <a:pt x="24198" y="2230"/>
                    <a:pt x="23900" y="2272"/>
                  </a:cubicBezTo>
                  <a:cubicBezTo>
                    <a:pt x="23659" y="2307"/>
                    <a:pt x="23354" y="2381"/>
                    <a:pt x="23057" y="2447"/>
                  </a:cubicBezTo>
                  <a:cubicBezTo>
                    <a:pt x="22618" y="2550"/>
                    <a:pt x="22313" y="2619"/>
                    <a:pt x="22133" y="2619"/>
                  </a:cubicBezTo>
                  <a:cubicBezTo>
                    <a:pt x="22062" y="2619"/>
                    <a:pt x="22010" y="2608"/>
                    <a:pt x="21978" y="2584"/>
                  </a:cubicBezTo>
                  <a:cubicBezTo>
                    <a:pt x="21950" y="2566"/>
                    <a:pt x="21936" y="2538"/>
                    <a:pt x="21933" y="2507"/>
                  </a:cubicBezTo>
                  <a:cubicBezTo>
                    <a:pt x="21929" y="2440"/>
                    <a:pt x="21919" y="2318"/>
                    <a:pt x="22763" y="2118"/>
                  </a:cubicBezTo>
                  <a:cubicBezTo>
                    <a:pt x="23200" y="2017"/>
                    <a:pt x="23645" y="1940"/>
                    <a:pt x="24093" y="1887"/>
                  </a:cubicBezTo>
                  <a:cubicBezTo>
                    <a:pt x="24370" y="1856"/>
                    <a:pt x="24720" y="1852"/>
                    <a:pt x="25087" y="1852"/>
                  </a:cubicBezTo>
                  <a:cubicBezTo>
                    <a:pt x="25693" y="1852"/>
                    <a:pt x="26312" y="1849"/>
                    <a:pt x="26649" y="1712"/>
                  </a:cubicBezTo>
                  <a:cubicBezTo>
                    <a:pt x="26915" y="1603"/>
                    <a:pt x="27240" y="1540"/>
                    <a:pt x="27531" y="1488"/>
                  </a:cubicBezTo>
                  <a:cubicBezTo>
                    <a:pt x="27800" y="1439"/>
                    <a:pt x="28080" y="1386"/>
                    <a:pt x="28143" y="1313"/>
                  </a:cubicBezTo>
                  <a:cubicBezTo>
                    <a:pt x="28143" y="1313"/>
                    <a:pt x="28143" y="1309"/>
                    <a:pt x="28143" y="1309"/>
                  </a:cubicBezTo>
                  <a:cubicBezTo>
                    <a:pt x="28140" y="1215"/>
                    <a:pt x="27600" y="1014"/>
                    <a:pt x="27222" y="1014"/>
                  </a:cubicBezTo>
                  <a:cubicBezTo>
                    <a:pt x="27207" y="1014"/>
                    <a:pt x="27192" y="1015"/>
                    <a:pt x="27177" y="1015"/>
                  </a:cubicBezTo>
                  <a:cubicBezTo>
                    <a:pt x="27132" y="1017"/>
                    <a:pt x="27086" y="1018"/>
                    <a:pt x="27038" y="1018"/>
                  </a:cubicBezTo>
                  <a:cubicBezTo>
                    <a:pt x="26788" y="1018"/>
                    <a:pt x="26516" y="989"/>
                    <a:pt x="26411" y="868"/>
                  </a:cubicBezTo>
                  <a:cubicBezTo>
                    <a:pt x="26372" y="826"/>
                    <a:pt x="26355" y="770"/>
                    <a:pt x="26365" y="714"/>
                  </a:cubicBezTo>
                  <a:cubicBezTo>
                    <a:pt x="26376" y="658"/>
                    <a:pt x="26165" y="592"/>
                    <a:pt x="26053" y="553"/>
                  </a:cubicBezTo>
                  <a:cubicBezTo>
                    <a:pt x="25892" y="501"/>
                    <a:pt x="25756" y="455"/>
                    <a:pt x="25710" y="368"/>
                  </a:cubicBezTo>
                  <a:cubicBezTo>
                    <a:pt x="25654" y="326"/>
                    <a:pt x="25329" y="319"/>
                    <a:pt x="25087" y="312"/>
                  </a:cubicBezTo>
                  <a:cubicBezTo>
                    <a:pt x="24723" y="301"/>
                    <a:pt x="24345" y="287"/>
                    <a:pt x="24198" y="196"/>
                  </a:cubicBezTo>
                  <a:cubicBezTo>
                    <a:pt x="24006" y="78"/>
                    <a:pt x="23485" y="0"/>
                    <a:pt x="2295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5968;p53">
              <a:extLst>
                <a:ext uri="{FF2B5EF4-FFF2-40B4-BE49-F238E27FC236}">
                  <a16:creationId xmlns:a16="http://schemas.microsoft.com/office/drawing/2014/main" id="{8AE739DB-ABF6-4CDB-AFC9-CE12EDDCF7A8}"/>
                </a:ext>
              </a:extLst>
            </p:cNvPr>
            <p:cNvSpPr/>
            <p:nvPr/>
          </p:nvSpPr>
          <p:spPr>
            <a:xfrm>
              <a:off x="1636850" y="1405097"/>
              <a:ext cx="21547" cy="12491"/>
            </a:xfrm>
            <a:custGeom>
              <a:avLst/>
              <a:gdLst/>
              <a:ahLst/>
              <a:cxnLst/>
              <a:rect l="l" t="t" r="r" b="b"/>
              <a:pathLst>
                <a:path w="1587" h="920" extrusionOk="0">
                  <a:moveTo>
                    <a:pt x="456" y="1"/>
                  </a:moveTo>
                  <a:cubicBezTo>
                    <a:pt x="435" y="1"/>
                    <a:pt x="414" y="1"/>
                    <a:pt x="393" y="4"/>
                  </a:cubicBezTo>
                  <a:cubicBezTo>
                    <a:pt x="291" y="11"/>
                    <a:pt x="218" y="43"/>
                    <a:pt x="207" y="81"/>
                  </a:cubicBezTo>
                  <a:cubicBezTo>
                    <a:pt x="190" y="120"/>
                    <a:pt x="165" y="158"/>
                    <a:pt x="137" y="190"/>
                  </a:cubicBezTo>
                  <a:cubicBezTo>
                    <a:pt x="50" y="295"/>
                    <a:pt x="1" y="368"/>
                    <a:pt x="113" y="484"/>
                  </a:cubicBezTo>
                  <a:cubicBezTo>
                    <a:pt x="183" y="565"/>
                    <a:pt x="274" y="621"/>
                    <a:pt x="375" y="649"/>
                  </a:cubicBezTo>
                  <a:cubicBezTo>
                    <a:pt x="501" y="684"/>
                    <a:pt x="613" y="750"/>
                    <a:pt x="708" y="838"/>
                  </a:cubicBezTo>
                  <a:cubicBezTo>
                    <a:pt x="768" y="895"/>
                    <a:pt x="875" y="919"/>
                    <a:pt x="992" y="919"/>
                  </a:cubicBezTo>
                  <a:cubicBezTo>
                    <a:pt x="1112" y="919"/>
                    <a:pt x="1244" y="894"/>
                    <a:pt x="1352" y="852"/>
                  </a:cubicBezTo>
                  <a:cubicBezTo>
                    <a:pt x="1488" y="796"/>
                    <a:pt x="1579" y="719"/>
                    <a:pt x="1583" y="656"/>
                  </a:cubicBezTo>
                  <a:cubicBezTo>
                    <a:pt x="1586" y="579"/>
                    <a:pt x="1569" y="568"/>
                    <a:pt x="1471" y="537"/>
                  </a:cubicBezTo>
                  <a:cubicBezTo>
                    <a:pt x="1376" y="505"/>
                    <a:pt x="1247" y="459"/>
                    <a:pt x="1152" y="284"/>
                  </a:cubicBezTo>
                  <a:cubicBezTo>
                    <a:pt x="1065" y="116"/>
                    <a:pt x="718" y="1"/>
                    <a:pt x="4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5969;p53">
              <a:extLst>
                <a:ext uri="{FF2B5EF4-FFF2-40B4-BE49-F238E27FC236}">
                  <a16:creationId xmlns:a16="http://schemas.microsoft.com/office/drawing/2014/main" id="{164ECCAC-B0BD-4F66-85D5-0ACD85312378}"/>
                </a:ext>
              </a:extLst>
            </p:cNvPr>
            <p:cNvSpPr/>
            <p:nvPr/>
          </p:nvSpPr>
          <p:spPr>
            <a:xfrm>
              <a:off x="1089269" y="1627361"/>
              <a:ext cx="38085" cy="22688"/>
            </a:xfrm>
            <a:custGeom>
              <a:avLst/>
              <a:gdLst/>
              <a:ahLst/>
              <a:cxnLst/>
              <a:rect l="l" t="t" r="r" b="b"/>
              <a:pathLst>
                <a:path w="2805" h="1671" extrusionOk="0">
                  <a:moveTo>
                    <a:pt x="175" y="1"/>
                  </a:moveTo>
                  <a:cubicBezTo>
                    <a:pt x="111" y="1"/>
                    <a:pt x="57" y="24"/>
                    <a:pt x="1" y="60"/>
                  </a:cubicBezTo>
                  <a:cubicBezTo>
                    <a:pt x="11" y="67"/>
                    <a:pt x="29" y="74"/>
                    <a:pt x="39" y="81"/>
                  </a:cubicBezTo>
                  <a:cubicBezTo>
                    <a:pt x="109" y="120"/>
                    <a:pt x="207" y="169"/>
                    <a:pt x="197" y="267"/>
                  </a:cubicBezTo>
                  <a:cubicBezTo>
                    <a:pt x="193" y="291"/>
                    <a:pt x="204" y="316"/>
                    <a:pt x="221" y="333"/>
                  </a:cubicBezTo>
                  <a:cubicBezTo>
                    <a:pt x="255" y="357"/>
                    <a:pt x="294" y="370"/>
                    <a:pt x="333" y="370"/>
                  </a:cubicBezTo>
                  <a:cubicBezTo>
                    <a:pt x="348" y="370"/>
                    <a:pt x="362" y="369"/>
                    <a:pt x="375" y="365"/>
                  </a:cubicBezTo>
                  <a:cubicBezTo>
                    <a:pt x="385" y="364"/>
                    <a:pt x="393" y="363"/>
                    <a:pt x="402" y="363"/>
                  </a:cubicBezTo>
                  <a:cubicBezTo>
                    <a:pt x="503" y="363"/>
                    <a:pt x="573" y="452"/>
                    <a:pt x="634" y="533"/>
                  </a:cubicBezTo>
                  <a:cubicBezTo>
                    <a:pt x="680" y="589"/>
                    <a:pt x="729" y="652"/>
                    <a:pt x="767" y="655"/>
                  </a:cubicBezTo>
                  <a:cubicBezTo>
                    <a:pt x="862" y="662"/>
                    <a:pt x="922" y="732"/>
                    <a:pt x="974" y="792"/>
                  </a:cubicBezTo>
                  <a:cubicBezTo>
                    <a:pt x="1027" y="855"/>
                    <a:pt x="1069" y="897"/>
                    <a:pt x="1125" y="897"/>
                  </a:cubicBezTo>
                  <a:cubicBezTo>
                    <a:pt x="1286" y="897"/>
                    <a:pt x="1352" y="1027"/>
                    <a:pt x="1408" y="1128"/>
                  </a:cubicBezTo>
                  <a:cubicBezTo>
                    <a:pt x="1426" y="1163"/>
                    <a:pt x="1447" y="1195"/>
                    <a:pt x="1468" y="1226"/>
                  </a:cubicBezTo>
                  <a:cubicBezTo>
                    <a:pt x="1489" y="1254"/>
                    <a:pt x="1531" y="1258"/>
                    <a:pt x="1590" y="1261"/>
                  </a:cubicBezTo>
                  <a:cubicBezTo>
                    <a:pt x="1646" y="1265"/>
                    <a:pt x="1762" y="1272"/>
                    <a:pt x="1762" y="1387"/>
                  </a:cubicBezTo>
                  <a:cubicBezTo>
                    <a:pt x="1762" y="1412"/>
                    <a:pt x="1814" y="1461"/>
                    <a:pt x="1853" y="1492"/>
                  </a:cubicBezTo>
                  <a:cubicBezTo>
                    <a:pt x="1902" y="1534"/>
                    <a:pt x="1947" y="1583"/>
                    <a:pt x="1982" y="1636"/>
                  </a:cubicBezTo>
                  <a:lnTo>
                    <a:pt x="2003" y="1639"/>
                  </a:lnTo>
                  <a:lnTo>
                    <a:pt x="2070" y="1646"/>
                  </a:lnTo>
                  <a:lnTo>
                    <a:pt x="2143" y="1653"/>
                  </a:lnTo>
                  <a:lnTo>
                    <a:pt x="2178" y="1657"/>
                  </a:lnTo>
                  <a:cubicBezTo>
                    <a:pt x="2248" y="1664"/>
                    <a:pt x="2318" y="1671"/>
                    <a:pt x="2388" y="1671"/>
                  </a:cubicBezTo>
                  <a:lnTo>
                    <a:pt x="2581" y="1671"/>
                  </a:lnTo>
                  <a:lnTo>
                    <a:pt x="2619" y="1667"/>
                  </a:lnTo>
                  <a:cubicBezTo>
                    <a:pt x="2640" y="1667"/>
                    <a:pt x="2658" y="1660"/>
                    <a:pt x="2675" y="1660"/>
                  </a:cubicBezTo>
                  <a:lnTo>
                    <a:pt x="2714" y="1653"/>
                  </a:lnTo>
                  <a:lnTo>
                    <a:pt x="2742" y="1646"/>
                  </a:lnTo>
                  <a:cubicBezTo>
                    <a:pt x="2749" y="1573"/>
                    <a:pt x="2770" y="1506"/>
                    <a:pt x="2805" y="1443"/>
                  </a:cubicBezTo>
                  <a:cubicBezTo>
                    <a:pt x="2791" y="1440"/>
                    <a:pt x="2773" y="1436"/>
                    <a:pt x="2759" y="1433"/>
                  </a:cubicBezTo>
                  <a:cubicBezTo>
                    <a:pt x="2654" y="1422"/>
                    <a:pt x="2553" y="1377"/>
                    <a:pt x="2476" y="1303"/>
                  </a:cubicBezTo>
                  <a:cubicBezTo>
                    <a:pt x="2409" y="1233"/>
                    <a:pt x="2283" y="1202"/>
                    <a:pt x="2164" y="1170"/>
                  </a:cubicBezTo>
                  <a:cubicBezTo>
                    <a:pt x="2014" y="1135"/>
                    <a:pt x="1874" y="1100"/>
                    <a:pt x="1828" y="988"/>
                  </a:cubicBezTo>
                  <a:cubicBezTo>
                    <a:pt x="1765" y="817"/>
                    <a:pt x="1408" y="316"/>
                    <a:pt x="1254" y="316"/>
                  </a:cubicBezTo>
                  <a:lnTo>
                    <a:pt x="1251" y="316"/>
                  </a:lnTo>
                  <a:cubicBezTo>
                    <a:pt x="1202" y="319"/>
                    <a:pt x="1146" y="322"/>
                    <a:pt x="1087" y="322"/>
                  </a:cubicBezTo>
                  <a:cubicBezTo>
                    <a:pt x="909" y="322"/>
                    <a:pt x="694" y="294"/>
                    <a:pt x="494" y="144"/>
                  </a:cubicBezTo>
                  <a:cubicBezTo>
                    <a:pt x="357" y="41"/>
                    <a:pt x="258" y="1"/>
                    <a:pt x="17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5970;p53">
              <a:extLst>
                <a:ext uri="{FF2B5EF4-FFF2-40B4-BE49-F238E27FC236}">
                  <a16:creationId xmlns:a16="http://schemas.microsoft.com/office/drawing/2014/main" id="{C5465885-9BE4-4206-B7D7-A5C08E1AEDCE}"/>
                </a:ext>
              </a:extLst>
            </p:cNvPr>
            <p:cNvSpPr/>
            <p:nvPr/>
          </p:nvSpPr>
          <p:spPr>
            <a:xfrm>
              <a:off x="1108006" y="1344093"/>
              <a:ext cx="76156" cy="49612"/>
            </a:xfrm>
            <a:custGeom>
              <a:avLst/>
              <a:gdLst/>
              <a:ahLst/>
              <a:cxnLst/>
              <a:rect l="l" t="t" r="r" b="b"/>
              <a:pathLst>
                <a:path w="5609" h="3654" extrusionOk="0">
                  <a:moveTo>
                    <a:pt x="2303" y="0"/>
                  </a:moveTo>
                  <a:cubicBezTo>
                    <a:pt x="2146" y="0"/>
                    <a:pt x="1724" y="92"/>
                    <a:pt x="1432" y="156"/>
                  </a:cubicBezTo>
                  <a:cubicBezTo>
                    <a:pt x="1113" y="226"/>
                    <a:pt x="816" y="293"/>
                    <a:pt x="679" y="293"/>
                  </a:cubicBezTo>
                  <a:cubicBezTo>
                    <a:pt x="674" y="292"/>
                    <a:pt x="669" y="292"/>
                    <a:pt x="663" y="292"/>
                  </a:cubicBezTo>
                  <a:cubicBezTo>
                    <a:pt x="646" y="292"/>
                    <a:pt x="629" y="295"/>
                    <a:pt x="616" y="303"/>
                  </a:cubicBezTo>
                  <a:cubicBezTo>
                    <a:pt x="616" y="349"/>
                    <a:pt x="739" y="513"/>
                    <a:pt x="959" y="685"/>
                  </a:cubicBezTo>
                  <a:cubicBezTo>
                    <a:pt x="998" y="713"/>
                    <a:pt x="1022" y="755"/>
                    <a:pt x="1026" y="800"/>
                  </a:cubicBezTo>
                  <a:cubicBezTo>
                    <a:pt x="1040" y="930"/>
                    <a:pt x="907" y="1091"/>
                    <a:pt x="763" y="1256"/>
                  </a:cubicBezTo>
                  <a:cubicBezTo>
                    <a:pt x="693" y="1336"/>
                    <a:pt x="585" y="1469"/>
                    <a:pt x="578" y="1515"/>
                  </a:cubicBezTo>
                  <a:cubicBezTo>
                    <a:pt x="613" y="1546"/>
                    <a:pt x="634" y="1585"/>
                    <a:pt x="634" y="1630"/>
                  </a:cubicBezTo>
                  <a:cubicBezTo>
                    <a:pt x="648" y="1798"/>
                    <a:pt x="441" y="2036"/>
                    <a:pt x="151" y="2365"/>
                  </a:cubicBezTo>
                  <a:lnTo>
                    <a:pt x="95" y="2428"/>
                  </a:lnTo>
                  <a:cubicBezTo>
                    <a:pt x="32" y="2502"/>
                    <a:pt x="0" y="2565"/>
                    <a:pt x="14" y="2596"/>
                  </a:cubicBezTo>
                  <a:cubicBezTo>
                    <a:pt x="42" y="2670"/>
                    <a:pt x="273" y="2705"/>
                    <a:pt x="459" y="2733"/>
                  </a:cubicBezTo>
                  <a:cubicBezTo>
                    <a:pt x="553" y="2747"/>
                    <a:pt x="651" y="2764"/>
                    <a:pt x="742" y="2782"/>
                  </a:cubicBezTo>
                  <a:cubicBezTo>
                    <a:pt x="1005" y="2841"/>
                    <a:pt x="1134" y="3104"/>
                    <a:pt x="1250" y="3335"/>
                  </a:cubicBezTo>
                  <a:cubicBezTo>
                    <a:pt x="1330" y="3500"/>
                    <a:pt x="1407" y="3654"/>
                    <a:pt x="1505" y="3654"/>
                  </a:cubicBezTo>
                  <a:cubicBezTo>
                    <a:pt x="1544" y="3654"/>
                    <a:pt x="1547" y="3647"/>
                    <a:pt x="1572" y="3598"/>
                  </a:cubicBezTo>
                  <a:cubicBezTo>
                    <a:pt x="1600" y="3524"/>
                    <a:pt x="1649" y="3412"/>
                    <a:pt x="1866" y="3412"/>
                  </a:cubicBezTo>
                  <a:cubicBezTo>
                    <a:pt x="1876" y="3413"/>
                    <a:pt x="1886" y="3413"/>
                    <a:pt x="1895" y="3413"/>
                  </a:cubicBezTo>
                  <a:cubicBezTo>
                    <a:pt x="1972" y="3413"/>
                    <a:pt x="2045" y="3389"/>
                    <a:pt x="2104" y="3342"/>
                  </a:cubicBezTo>
                  <a:cubicBezTo>
                    <a:pt x="2159" y="3305"/>
                    <a:pt x="2220" y="3266"/>
                    <a:pt x="2346" y="3266"/>
                  </a:cubicBezTo>
                  <a:cubicBezTo>
                    <a:pt x="2364" y="3266"/>
                    <a:pt x="2384" y="3267"/>
                    <a:pt x="2405" y="3269"/>
                  </a:cubicBezTo>
                  <a:cubicBezTo>
                    <a:pt x="2426" y="3270"/>
                    <a:pt x="2447" y="3271"/>
                    <a:pt x="2470" y="3271"/>
                  </a:cubicBezTo>
                  <a:cubicBezTo>
                    <a:pt x="2574" y="3271"/>
                    <a:pt x="2696" y="3253"/>
                    <a:pt x="2776" y="3181"/>
                  </a:cubicBezTo>
                  <a:cubicBezTo>
                    <a:pt x="2836" y="3122"/>
                    <a:pt x="2867" y="3034"/>
                    <a:pt x="2867" y="2918"/>
                  </a:cubicBezTo>
                  <a:cubicBezTo>
                    <a:pt x="2867" y="2516"/>
                    <a:pt x="3151" y="2390"/>
                    <a:pt x="3427" y="2320"/>
                  </a:cubicBezTo>
                  <a:cubicBezTo>
                    <a:pt x="3515" y="2299"/>
                    <a:pt x="3529" y="2250"/>
                    <a:pt x="3546" y="2145"/>
                  </a:cubicBezTo>
                  <a:cubicBezTo>
                    <a:pt x="3567" y="2019"/>
                    <a:pt x="3599" y="1851"/>
                    <a:pt x="3865" y="1788"/>
                  </a:cubicBezTo>
                  <a:cubicBezTo>
                    <a:pt x="4271" y="1693"/>
                    <a:pt x="5402" y="1210"/>
                    <a:pt x="5587" y="1070"/>
                  </a:cubicBezTo>
                  <a:cubicBezTo>
                    <a:pt x="5591" y="1067"/>
                    <a:pt x="5608" y="1053"/>
                    <a:pt x="5608" y="1046"/>
                  </a:cubicBezTo>
                  <a:cubicBezTo>
                    <a:pt x="5605" y="976"/>
                    <a:pt x="5356" y="832"/>
                    <a:pt x="5153" y="716"/>
                  </a:cubicBezTo>
                  <a:cubicBezTo>
                    <a:pt x="5076" y="671"/>
                    <a:pt x="4996" y="622"/>
                    <a:pt x="4912" y="573"/>
                  </a:cubicBezTo>
                  <a:cubicBezTo>
                    <a:pt x="4650" y="411"/>
                    <a:pt x="4437" y="332"/>
                    <a:pt x="4246" y="332"/>
                  </a:cubicBezTo>
                  <a:cubicBezTo>
                    <a:pt x="4111" y="332"/>
                    <a:pt x="3987" y="372"/>
                    <a:pt x="3865" y="450"/>
                  </a:cubicBezTo>
                  <a:cubicBezTo>
                    <a:pt x="3792" y="498"/>
                    <a:pt x="3738" y="520"/>
                    <a:pt x="3692" y="520"/>
                  </a:cubicBezTo>
                  <a:cubicBezTo>
                    <a:pt x="3674" y="520"/>
                    <a:pt x="3657" y="517"/>
                    <a:pt x="3641" y="510"/>
                  </a:cubicBezTo>
                  <a:cubicBezTo>
                    <a:pt x="3581" y="482"/>
                    <a:pt x="3574" y="415"/>
                    <a:pt x="3567" y="366"/>
                  </a:cubicBezTo>
                  <a:cubicBezTo>
                    <a:pt x="3567" y="349"/>
                    <a:pt x="3564" y="335"/>
                    <a:pt x="3560" y="321"/>
                  </a:cubicBezTo>
                  <a:cubicBezTo>
                    <a:pt x="3546" y="324"/>
                    <a:pt x="3532" y="328"/>
                    <a:pt x="3518" y="335"/>
                  </a:cubicBezTo>
                  <a:cubicBezTo>
                    <a:pt x="3469" y="357"/>
                    <a:pt x="3407" y="367"/>
                    <a:pt x="3337" y="367"/>
                  </a:cubicBezTo>
                  <a:cubicBezTo>
                    <a:pt x="2994" y="367"/>
                    <a:pt x="2463" y="131"/>
                    <a:pt x="2353" y="6"/>
                  </a:cubicBezTo>
                  <a:cubicBezTo>
                    <a:pt x="2342" y="2"/>
                    <a:pt x="2325" y="0"/>
                    <a:pt x="230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5971;p53">
              <a:extLst>
                <a:ext uri="{FF2B5EF4-FFF2-40B4-BE49-F238E27FC236}">
                  <a16:creationId xmlns:a16="http://schemas.microsoft.com/office/drawing/2014/main" id="{AF9C237E-180C-4F01-963C-5D5DF4496A93}"/>
                </a:ext>
              </a:extLst>
            </p:cNvPr>
            <p:cNvSpPr/>
            <p:nvPr/>
          </p:nvSpPr>
          <p:spPr>
            <a:xfrm>
              <a:off x="1158773" y="1355960"/>
              <a:ext cx="133616" cy="70277"/>
            </a:xfrm>
            <a:custGeom>
              <a:avLst/>
              <a:gdLst/>
              <a:ahLst/>
              <a:cxnLst/>
              <a:rect l="l" t="t" r="r" b="b"/>
              <a:pathLst>
                <a:path w="9841" h="5176" extrusionOk="0">
                  <a:moveTo>
                    <a:pt x="7395" y="0"/>
                  </a:moveTo>
                  <a:cubicBezTo>
                    <a:pt x="7091" y="0"/>
                    <a:pt x="6765" y="137"/>
                    <a:pt x="6690" y="207"/>
                  </a:cubicBezTo>
                  <a:cubicBezTo>
                    <a:pt x="6729" y="242"/>
                    <a:pt x="6813" y="298"/>
                    <a:pt x="6890" y="354"/>
                  </a:cubicBezTo>
                  <a:cubicBezTo>
                    <a:pt x="7177" y="550"/>
                    <a:pt x="7362" y="690"/>
                    <a:pt x="7362" y="809"/>
                  </a:cubicBezTo>
                  <a:cubicBezTo>
                    <a:pt x="7366" y="840"/>
                    <a:pt x="7348" y="872"/>
                    <a:pt x="7320" y="889"/>
                  </a:cubicBezTo>
                  <a:cubicBezTo>
                    <a:pt x="7308" y="896"/>
                    <a:pt x="7294" y="899"/>
                    <a:pt x="7279" y="899"/>
                  </a:cubicBezTo>
                  <a:cubicBezTo>
                    <a:pt x="7222" y="899"/>
                    <a:pt x="7146" y="851"/>
                    <a:pt x="7023" y="770"/>
                  </a:cubicBezTo>
                  <a:cubicBezTo>
                    <a:pt x="6910" y="694"/>
                    <a:pt x="6715" y="565"/>
                    <a:pt x="6618" y="565"/>
                  </a:cubicBezTo>
                  <a:cubicBezTo>
                    <a:pt x="6603" y="565"/>
                    <a:pt x="6591" y="568"/>
                    <a:pt x="6582" y="574"/>
                  </a:cubicBezTo>
                  <a:cubicBezTo>
                    <a:pt x="6540" y="599"/>
                    <a:pt x="6498" y="608"/>
                    <a:pt x="6457" y="608"/>
                  </a:cubicBezTo>
                  <a:cubicBezTo>
                    <a:pt x="6382" y="608"/>
                    <a:pt x="6310" y="576"/>
                    <a:pt x="6249" y="546"/>
                  </a:cubicBezTo>
                  <a:cubicBezTo>
                    <a:pt x="6184" y="516"/>
                    <a:pt x="6140" y="497"/>
                    <a:pt x="6105" y="497"/>
                  </a:cubicBezTo>
                  <a:cubicBezTo>
                    <a:pt x="6071" y="497"/>
                    <a:pt x="6045" y="514"/>
                    <a:pt x="6018" y="553"/>
                  </a:cubicBezTo>
                  <a:cubicBezTo>
                    <a:pt x="5881" y="749"/>
                    <a:pt x="6218" y="1537"/>
                    <a:pt x="6382" y="1817"/>
                  </a:cubicBezTo>
                  <a:cubicBezTo>
                    <a:pt x="6435" y="1901"/>
                    <a:pt x="6445" y="1971"/>
                    <a:pt x="6417" y="2030"/>
                  </a:cubicBezTo>
                  <a:cubicBezTo>
                    <a:pt x="6375" y="2132"/>
                    <a:pt x="6235" y="2160"/>
                    <a:pt x="6105" y="2185"/>
                  </a:cubicBezTo>
                  <a:cubicBezTo>
                    <a:pt x="6070" y="2192"/>
                    <a:pt x="6035" y="2199"/>
                    <a:pt x="6004" y="2206"/>
                  </a:cubicBezTo>
                  <a:cubicBezTo>
                    <a:pt x="5990" y="2209"/>
                    <a:pt x="5977" y="2211"/>
                    <a:pt x="5964" y="2211"/>
                  </a:cubicBezTo>
                  <a:cubicBezTo>
                    <a:pt x="5822" y="2211"/>
                    <a:pt x="5763" y="1983"/>
                    <a:pt x="5696" y="1726"/>
                  </a:cubicBezTo>
                  <a:cubicBezTo>
                    <a:pt x="5654" y="1544"/>
                    <a:pt x="5598" y="1341"/>
                    <a:pt x="5521" y="1232"/>
                  </a:cubicBezTo>
                  <a:cubicBezTo>
                    <a:pt x="5384" y="1047"/>
                    <a:pt x="4919" y="826"/>
                    <a:pt x="4695" y="812"/>
                  </a:cubicBezTo>
                  <a:cubicBezTo>
                    <a:pt x="4688" y="812"/>
                    <a:pt x="4682" y="811"/>
                    <a:pt x="4676" y="811"/>
                  </a:cubicBezTo>
                  <a:cubicBezTo>
                    <a:pt x="4640" y="811"/>
                    <a:pt x="4624" y="820"/>
                    <a:pt x="4621" y="823"/>
                  </a:cubicBezTo>
                  <a:cubicBezTo>
                    <a:pt x="4611" y="858"/>
                    <a:pt x="4677" y="893"/>
                    <a:pt x="4772" y="938"/>
                  </a:cubicBezTo>
                  <a:cubicBezTo>
                    <a:pt x="4901" y="1001"/>
                    <a:pt x="5087" y="1089"/>
                    <a:pt x="5034" y="1288"/>
                  </a:cubicBezTo>
                  <a:cubicBezTo>
                    <a:pt x="5024" y="1341"/>
                    <a:pt x="4992" y="1383"/>
                    <a:pt x="4947" y="1411"/>
                  </a:cubicBezTo>
                  <a:cubicBezTo>
                    <a:pt x="4926" y="1421"/>
                    <a:pt x="4905" y="1425"/>
                    <a:pt x="4883" y="1425"/>
                  </a:cubicBezTo>
                  <a:cubicBezTo>
                    <a:pt x="4829" y="1425"/>
                    <a:pt x="4772" y="1401"/>
                    <a:pt x="4712" y="1376"/>
                  </a:cubicBezTo>
                  <a:cubicBezTo>
                    <a:pt x="4639" y="1344"/>
                    <a:pt x="4574" y="1320"/>
                    <a:pt x="4514" y="1320"/>
                  </a:cubicBezTo>
                  <a:cubicBezTo>
                    <a:pt x="4469" y="1320"/>
                    <a:pt x="4425" y="1334"/>
                    <a:pt x="4383" y="1369"/>
                  </a:cubicBezTo>
                  <a:cubicBezTo>
                    <a:pt x="4290" y="1446"/>
                    <a:pt x="4222" y="1492"/>
                    <a:pt x="4165" y="1492"/>
                  </a:cubicBezTo>
                  <a:cubicBezTo>
                    <a:pt x="4147" y="1492"/>
                    <a:pt x="4130" y="1488"/>
                    <a:pt x="4114" y="1477"/>
                  </a:cubicBezTo>
                  <a:cubicBezTo>
                    <a:pt x="4050" y="1439"/>
                    <a:pt x="4065" y="1341"/>
                    <a:pt x="4096" y="1201"/>
                  </a:cubicBezTo>
                  <a:lnTo>
                    <a:pt x="4107" y="1159"/>
                  </a:lnTo>
                  <a:cubicBezTo>
                    <a:pt x="4114" y="1113"/>
                    <a:pt x="4096" y="1068"/>
                    <a:pt x="4065" y="1036"/>
                  </a:cubicBezTo>
                  <a:cubicBezTo>
                    <a:pt x="3962" y="921"/>
                    <a:pt x="3714" y="817"/>
                    <a:pt x="3419" y="817"/>
                  </a:cubicBezTo>
                  <a:cubicBezTo>
                    <a:pt x="3382" y="817"/>
                    <a:pt x="3344" y="819"/>
                    <a:pt x="3305" y="823"/>
                  </a:cubicBezTo>
                  <a:cubicBezTo>
                    <a:pt x="3053" y="851"/>
                    <a:pt x="3053" y="945"/>
                    <a:pt x="3053" y="1078"/>
                  </a:cubicBezTo>
                  <a:cubicBezTo>
                    <a:pt x="3053" y="1162"/>
                    <a:pt x="3053" y="1253"/>
                    <a:pt x="2979" y="1320"/>
                  </a:cubicBezTo>
                  <a:cubicBezTo>
                    <a:pt x="2933" y="1358"/>
                    <a:pt x="2856" y="1373"/>
                    <a:pt x="2771" y="1373"/>
                  </a:cubicBezTo>
                  <a:cubicBezTo>
                    <a:pt x="2629" y="1373"/>
                    <a:pt x="2466" y="1332"/>
                    <a:pt x="2388" y="1288"/>
                  </a:cubicBezTo>
                  <a:cubicBezTo>
                    <a:pt x="2314" y="1246"/>
                    <a:pt x="2300" y="1197"/>
                    <a:pt x="2307" y="1162"/>
                  </a:cubicBezTo>
                  <a:cubicBezTo>
                    <a:pt x="2321" y="1085"/>
                    <a:pt x="2423" y="1054"/>
                    <a:pt x="2510" y="1033"/>
                  </a:cubicBezTo>
                  <a:cubicBezTo>
                    <a:pt x="2598" y="1012"/>
                    <a:pt x="2710" y="977"/>
                    <a:pt x="2738" y="910"/>
                  </a:cubicBezTo>
                  <a:cubicBezTo>
                    <a:pt x="2773" y="823"/>
                    <a:pt x="2678" y="679"/>
                    <a:pt x="2587" y="536"/>
                  </a:cubicBezTo>
                  <a:lnTo>
                    <a:pt x="2566" y="501"/>
                  </a:lnTo>
                  <a:cubicBezTo>
                    <a:pt x="2535" y="451"/>
                    <a:pt x="2487" y="430"/>
                    <a:pt x="2420" y="430"/>
                  </a:cubicBezTo>
                  <a:cubicBezTo>
                    <a:pt x="2292" y="430"/>
                    <a:pt x="2094" y="509"/>
                    <a:pt x="1806" y="627"/>
                  </a:cubicBezTo>
                  <a:cubicBezTo>
                    <a:pt x="1645" y="693"/>
                    <a:pt x="1463" y="770"/>
                    <a:pt x="1260" y="844"/>
                  </a:cubicBezTo>
                  <a:cubicBezTo>
                    <a:pt x="718" y="1036"/>
                    <a:pt x="406" y="1236"/>
                    <a:pt x="319" y="1323"/>
                  </a:cubicBezTo>
                  <a:cubicBezTo>
                    <a:pt x="347" y="1344"/>
                    <a:pt x="364" y="1372"/>
                    <a:pt x="371" y="1404"/>
                  </a:cubicBezTo>
                  <a:cubicBezTo>
                    <a:pt x="396" y="1509"/>
                    <a:pt x="312" y="1638"/>
                    <a:pt x="116" y="1799"/>
                  </a:cubicBezTo>
                  <a:cubicBezTo>
                    <a:pt x="60" y="1845"/>
                    <a:pt x="0" y="1915"/>
                    <a:pt x="25" y="1988"/>
                  </a:cubicBezTo>
                  <a:cubicBezTo>
                    <a:pt x="56" y="2076"/>
                    <a:pt x="200" y="2143"/>
                    <a:pt x="340" y="2143"/>
                  </a:cubicBezTo>
                  <a:cubicBezTo>
                    <a:pt x="420" y="2143"/>
                    <a:pt x="473" y="2160"/>
                    <a:pt x="508" y="2199"/>
                  </a:cubicBezTo>
                  <a:cubicBezTo>
                    <a:pt x="539" y="2237"/>
                    <a:pt x="553" y="2290"/>
                    <a:pt x="546" y="2342"/>
                  </a:cubicBezTo>
                  <a:cubicBezTo>
                    <a:pt x="543" y="2402"/>
                    <a:pt x="546" y="2405"/>
                    <a:pt x="578" y="2416"/>
                  </a:cubicBezTo>
                  <a:cubicBezTo>
                    <a:pt x="582" y="2417"/>
                    <a:pt x="587" y="2417"/>
                    <a:pt x="594" y="2417"/>
                  </a:cubicBezTo>
                  <a:cubicBezTo>
                    <a:pt x="661" y="2417"/>
                    <a:pt x="837" y="2370"/>
                    <a:pt x="980" y="2332"/>
                  </a:cubicBezTo>
                  <a:cubicBezTo>
                    <a:pt x="1212" y="2268"/>
                    <a:pt x="1463" y="2199"/>
                    <a:pt x="1656" y="2199"/>
                  </a:cubicBezTo>
                  <a:cubicBezTo>
                    <a:pt x="1748" y="2199"/>
                    <a:pt x="1827" y="2215"/>
                    <a:pt x="1883" y="2255"/>
                  </a:cubicBezTo>
                  <a:cubicBezTo>
                    <a:pt x="1922" y="2276"/>
                    <a:pt x="1939" y="2318"/>
                    <a:pt x="1932" y="2360"/>
                  </a:cubicBezTo>
                  <a:cubicBezTo>
                    <a:pt x="1915" y="2454"/>
                    <a:pt x="1764" y="2493"/>
                    <a:pt x="1313" y="2587"/>
                  </a:cubicBezTo>
                  <a:cubicBezTo>
                    <a:pt x="1064" y="2640"/>
                    <a:pt x="480" y="2762"/>
                    <a:pt x="480" y="2864"/>
                  </a:cubicBezTo>
                  <a:cubicBezTo>
                    <a:pt x="487" y="2902"/>
                    <a:pt x="504" y="2937"/>
                    <a:pt x="536" y="2958"/>
                  </a:cubicBezTo>
                  <a:cubicBezTo>
                    <a:pt x="701" y="3093"/>
                    <a:pt x="1122" y="3178"/>
                    <a:pt x="1542" y="3178"/>
                  </a:cubicBezTo>
                  <a:cubicBezTo>
                    <a:pt x="1700" y="3178"/>
                    <a:pt x="1858" y="3166"/>
                    <a:pt x="2003" y="3140"/>
                  </a:cubicBezTo>
                  <a:cubicBezTo>
                    <a:pt x="2140" y="3116"/>
                    <a:pt x="2302" y="3105"/>
                    <a:pt x="2472" y="3105"/>
                  </a:cubicBezTo>
                  <a:cubicBezTo>
                    <a:pt x="3051" y="3105"/>
                    <a:pt x="3728" y="3231"/>
                    <a:pt x="3893" y="3371"/>
                  </a:cubicBezTo>
                  <a:cubicBezTo>
                    <a:pt x="3928" y="3396"/>
                    <a:pt x="3945" y="3431"/>
                    <a:pt x="3949" y="3469"/>
                  </a:cubicBezTo>
                  <a:cubicBezTo>
                    <a:pt x="3949" y="3504"/>
                    <a:pt x="3935" y="3536"/>
                    <a:pt x="3910" y="3557"/>
                  </a:cubicBezTo>
                  <a:cubicBezTo>
                    <a:pt x="3832" y="3633"/>
                    <a:pt x="3620" y="3658"/>
                    <a:pt x="3304" y="3658"/>
                  </a:cubicBezTo>
                  <a:cubicBezTo>
                    <a:pt x="3114" y="3658"/>
                    <a:pt x="2886" y="3649"/>
                    <a:pt x="2626" y="3637"/>
                  </a:cubicBezTo>
                  <a:lnTo>
                    <a:pt x="2472" y="3634"/>
                  </a:lnTo>
                  <a:cubicBezTo>
                    <a:pt x="2431" y="3632"/>
                    <a:pt x="2390" y="3631"/>
                    <a:pt x="2347" y="3631"/>
                  </a:cubicBezTo>
                  <a:cubicBezTo>
                    <a:pt x="1735" y="3631"/>
                    <a:pt x="984" y="3813"/>
                    <a:pt x="942" y="3917"/>
                  </a:cubicBezTo>
                  <a:cubicBezTo>
                    <a:pt x="980" y="4068"/>
                    <a:pt x="1001" y="4082"/>
                    <a:pt x="1435" y="4278"/>
                  </a:cubicBezTo>
                  <a:lnTo>
                    <a:pt x="1656" y="4380"/>
                  </a:lnTo>
                  <a:cubicBezTo>
                    <a:pt x="1833" y="4462"/>
                    <a:pt x="2011" y="4484"/>
                    <a:pt x="2177" y="4484"/>
                  </a:cubicBezTo>
                  <a:cubicBezTo>
                    <a:pt x="2280" y="4484"/>
                    <a:pt x="2378" y="4475"/>
                    <a:pt x="2468" y="4467"/>
                  </a:cubicBezTo>
                  <a:cubicBezTo>
                    <a:pt x="2545" y="4460"/>
                    <a:pt x="2612" y="4453"/>
                    <a:pt x="2675" y="4453"/>
                  </a:cubicBezTo>
                  <a:cubicBezTo>
                    <a:pt x="2769" y="4453"/>
                    <a:pt x="2843" y="4467"/>
                    <a:pt x="2895" y="4520"/>
                  </a:cubicBezTo>
                  <a:cubicBezTo>
                    <a:pt x="2944" y="4569"/>
                    <a:pt x="2965" y="4642"/>
                    <a:pt x="2955" y="4712"/>
                  </a:cubicBezTo>
                  <a:cubicBezTo>
                    <a:pt x="2944" y="4800"/>
                    <a:pt x="2972" y="4891"/>
                    <a:pt x="3028" y="4961"/>
                  </a:cubicBezTo>
                  <a:cubicBezTo>
                    <a:pt x="3172" y="5118"/>
                    <a:pt x="3553" y="5160"/>
                    <a:pt x="4082" y="5174"/>
                  </a:cubicBezTo>
                  <a:cubicBezTo>
                    <a:pt x="4106" y="5175"/>
                    <a:pt x="4130" y="5175"/>
                    <a:pt x="4153" y="5175"/>
                  </a:cubicBezTo>
                  <a:cubicBezTo>
                    <a:pt x="4595" y="5175"/>
                    <a:pt x="4908" y="5053"/>
                    <a:pt x="5164" y="4950"/>
                  </a:cubicBezTo>
                  <a:cubicBezTo>
                    <a:pt x="5353" y="4875"/>
                    <a:pt x="5521" y="4809"/>
                    <a:pt x="5694" y="4809"/>
                  </a:cubicBezTo>
                  <a:cubicBezTo>
                    <a:pt x="5706" y="4809"/>
                    <a:pt x="5718" y="4809"/>
                    <a:pt x="5731" y="4810"/>
                  </a:cubicBezTo>
                  <a:cubicBezTo>
                    <a:pt x="5780" y="4813"/>
                    <a:pt x="5826" y="4815"/>
                    <a:pt x="5868" y="4815"/>
                  </a:cubicBezTo>
                  <a:cubicBezTo>
                    <a:pt x="6174" y="4815"/>
                    <a:pt x="6320" y="4733"/>
                    <a:pt x="6477" y="4502"/>
                  </a:cubicBezTo>
                  <a:cubicBezTo>
                    <a:pt x="6581" y="4347"/>
                    <a:pt x="6680" y="4312"/>
                    <a:pt x="6752" y="4312"/>
                  </a:cubicBezTo>
                  <a:cubicBezTo>
                    <a:pt x="6760" y="4312"/>
                    <a:pt x="6767" y="4312"/>
                    <a:pt x="6774" y="4313"/>
                  </a:cubicBezTo>
                  <a:cubicBezTo>
                    <a:pt x="6893" y="4331"/>
                    <a:pt x="6974" y="4446"/>
                    <a:pt x="7005" y="4541"/>
                  </a:cubicBezTo>
                  <a:cubicBezTo>
                    <a:pt x="7019" y="4583"/>
                    <a:pt x="7219" y="4618"/>
                    <a:pt x="7317" y="4635"/>
                  </a:cubicBezTo>
                  <a:cubicBezTo>
                    <a:pt x="7474" y="4663"/>
                    <a:pt x="7621" y="4688"/>
                    <a:pt x="7695" y="4758"/>
                  </a:cubicBezTo>
                  <a:cubicBezTo>
                    <a:pt x="7823" y="4888"/>
                    <a:pt x="8108" y="4941"/>
                    <a:pt x="8415" y="4941"/>
                  </a:cubicBezTo>
                  <a:cubicBezTo>
                    <a:pt x="8760" y="4941"/>
                    <a:pt x="9133" y="4874"/>
                    <a:pt x="9340" y="4772"/>
                  </a:cubicBezTo>
                  <a:cubicBezTo>
                    <a:pt x="9410" y="4733"/>
                    <a:pt x="9442" y="4688"/>
                    <a:pt x="9438" y="4628"/>
                  </a:cubicBezTo>
                  <a:cubicBezTo>
                    <a:pt x="9428" y="4523"/>
                    <a:pt x="9312" y="4394"/>
                    <a:pt x="9193" y="4355"/>
                  </a:cubicBezTo>
                  <a:cubicBezTo>
                    <a:pt x="9178" y="4348"/>
                    <a:pt x="9161" y="4345"/>
                    <a:pt x="9146" y="4345"/>
                  </a:cubicBezTo>
                  <a:cubicBezTo>
                    <a:pt x="9112" y="4345"/>
                    <a:pt x="9080" y="4359"/>
                    <a:pt x="9057" y="4383"/>
                  </a:cubicBezTo>
                  <a:cubicBezTo>
                    <a:pt x="8958" y="4508"/>
                    <a:pt x="8862" y="4540"/>
                    <a:pt x="8793" y="4540"/>
                  </a:cubicBezTo>
                  <a:cubicBezTo>
                    <a:pt x="8781" y="4540"/>
                    <a:pt x="8769" y="4539"/>
                    <a:pt x="8759" y="4537"/>
                  </a:cubicBezTo>
                  <a:cubicBezTo>
                    <a:pt x="8654" y="4516"/>
                    <a:pt x="8570" y="4443"/>
                    <a:pt x="8532" y="4345"/>
                  </a:cubicBezTo>
                  <a:cubicBezTo>
                    <a:pt x="8476" y="4226"/>
                    <a:pt x="8623" y="4159"/>
                    <a:pt x="8780" y="4089"/>
                  </a:cubicBezTo>
                  <a:cubicBezTo>
                    <a:pt x="8889" y="4043"/>
                    <a:pt x="9011" y="3987"/>
                    <a:pt x="9067" y="3921"/>
                  </a:cubicBezTo>
                  <a:cubicBezTo>
                    <a:pt x="9104" y="3878"/>
                    <a:pt x="9154" y="3862"/>
                    <a:pt x="9211" y="3862"/>
                  </a:cubicBezTo>
                  <a:cubicBezTo>
                    <a:pt x="9299" y="3862"/>
                    <a:pt x="9403" y="3900"/>
                    <a:pt x="9505" y="3938"/>
                  </a:cubicBezTo>
                  <a:cubicBezTo>
                    <a:pt x="9590" y="3969"/>
                    <a:pt x="9697" y="4008"/>
                    <a:pt x="9761" y="4008"/>
                  </a:cubicBezTo>
                  <a:cubicBezTo>
                    <a:pt x="9778" y="4008"/>
                    <a:pt x="9793" y="4005"/>
                    <a:pt x="9802" y="3998"/>
                  </a:cubicBezTo>
                  <a:cubicBezTo>
                    <a:pt x="9820" y="3987"/>
                    <a:pt x="9827" y="3956"/>
                    <a:pt x="9827" y="3935"/>
                  </a:cubicBezTo>
                  <a:cubicBezTo>
                    <a:pt x="9841" y="3721"/>
                    <a:pt x="9512" y="3571"/>
                    <a:pt x="9221" y="3438"/>
                  </a:cubicBezTo>
                  <a:cubicBezTo>
                    <a:pt x="9106" y="3389"/>
                    <a:pt x="8994" y="3329"/>
                    <a:pt x="8885" y="3266"/>
                  </a:cubicBezTo>
                  <a:cubicBezTo>
                    <a:pt x="8794" y="3203"/>
                    <a:pt x="8693" y="3158"/>
                    <a:pt x="8588" y="3130"/>
                  </a:cubicBezTo>
                  <a:cubicBezTo>
                    <a:pt x="8378" y="3063"/>
                    <a:pt x="8181" y="2962"/>
                    <a:pt x="8010" y="2825"/>
                  </a:cubicBezTo>
                  <a:cubicBezTo>
                    <a:pt x="7723" y="2615"/>
                    <a:pt x="7793" y="2437"/>
                    <a:pt x="7845" y="2307"/>
                  </a:cubicBezTo>
                  <a:cubicBezTo>
                    <a:pt x="7887" y="2202"/>
                    <a:pt x="7908" y="2143"/>
                    <a:pt x="7789" y="2048"/>
                  </a:cubicBezTo>
                  <a:cubicBezTo>
                    <a:pt x="7558" y="1866"/>
                    <a:pt x="7439" y="1509"/>
                    <a:pt x="7422" y="1236"/>
                  </a:cubicBezTo>
                  <a:cubicBezTo>
                    <a:pt x="7408" y="1005"/>
                    <a:pt x="7460" y="819"/>
                    <a:pt x="7565" y="714"/>
                  </a:cubicBezTo>
                  <a:cubicBezTo>
                    <a:pt x="7831" y="448"/>
                    <a:pt x="7866" y="294"/>
                    <a:pt x="7849" y="214"/>
                  </a:cubicBezTo>
                  <a:cubicBezTo>
                    <a:pt x="7835" y="144"/>
                    <a:pt x="7772" y="88"/>
                    <a:pt x="7663" y="46"/>
                  </a:cubicBezTo>
                  <a:cubicBezTo>
                    <a:pt x="7581" y="13"/>
                    <a:pt x="7489" y="0"/>
                    <a:pt x="73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5972;p53">
              <a:extLst>
                <a:ext uri="{FF2B5EF4-FFF2-40B4-BE49-F238E27FC236}">
                  <a16:creationId xmlns:a16="http://schemas.microsoft.com/office/drawing/2014/main" id="{A5AA16AB-2B86-4CD9-93A9-F483625BE4DE}"/>
                </a:ext>
              </a:extLst>
            </p:cNvPr>
            <p:cNvSpPr/>
            <p:nvPr/>
          </p:nvSpPr>
          <p:spPr>
            <a:xfrm>
              <a:off x="1158243" y="1321487"/>
              <a:ext cx="9857" cy="6436"/>
            </a:xfrm>
            <a:custGeom>
              <a:avLst/>
              <a:gdLst/>
              <a:ahLst/>
              <a:cxnLst/>
              <a:rect l="l" t="t" r="r" b="b"/>
              <a:pathLst>
                <a:path w="726" h="474" extrusionOk="0">
                  <a:moveTo>
                    <a:pt x="725" y="1"/>
                  </a:moveTo>
                  <a:lnTo>
                    <a:pt x="725" y="1"/>
                  </a:lnTo>
                  <a:cubicBezTo>
                    <a:pt x="596" y="15"/>
                    <a:pt x="123" y="326"/>
                    <a:pt x="1" y="474"/>
                  </a:cubicBezTo>
                  <a:cubicBezTo>
                    <a:pt x="7" y="474"/>
                    <a:pt x="13" y="474"/>
                    <a:pt x="19" y="474"/>
                  </a:cubicBezTo>
                  <a:cubicBezTo>
                    <a:pt x="257" y="474"/>
                    <a:pt x="473" y="341"/>
                    <a:pt x="596" y="221"/>
                  </a:cubicBezTo>
                  <a:cubicBezTo>
                    <a:pt x="673" y="141"/>
                    <a:pt x="722" y="60"/>
                    <a:pt x="7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5973;p53">
              <a:extLst>
                <a:ext uri="{FF2B5EF4-FFF2-40B4-BE49-F238E27FC236}">
                  <a16:creationId xmlns:a16="http://schemas.microsoft.com/office/drawing/2014/main" id="{9B38FFCE-29FB-4756-94D0-2D6E1A1F9C53}"/>
                </a:ext>
              </a:extLst>
            </p:cNvPr>
            <p:cNvSpPr/>
            <p:nvPr/>
          </p:nvSpPr>
          <p:spPr>
            <a:xfrm>
              <a:off x="1130627" y="1298310"/>
              <a:ext cx="52871" cy="25947"/>
            </a:xfrm>
            <a:custGeom>
              <a:avLst/>
              <a:gdLst/>
              <a:ahLst/>
              <a:cxnLst/>
              <a:rect l="l" t="t" r="r" b="b"/>
              <a:pathLst>
                <a:path w="3894" h="1911" extrusionOk="0">
                  <a:moveTo>
                    <a:pt x="3369" y="1"/>
                  </a:moveTo>
                  <a:cubicBezTo>
                    <a:pt x="3360" y="1"/>
                    <a:pt x="3352" y="3"/>
                    <a:pt x="3344" y="6"/>
                  </a:cubicBezTo>
                  <a:cubicBezTo>
                    <a:pt x="3291" y="31"/>
                    <a:pt x="3253" y="143"/>
                    <a:pt x="3253" y="231"/>
                  </a:cubicBezTo>
                  <a:cubicBezTo>
                    <a:pt x="3253" y="273"/>
                    <a:pt x="3232" y="308"/>
                    <a:pt x="3200" y="332"/>
                  </a:cubicBezTo>
                  <a:cubicBezTo>
                    <a:pt x="3166" y="356"/>
                    <a:pt x="3115" y="365"/>
                    <a:pt x="3054" y="365"/>
                  </a:cubicBezTo>
                  <a:cubicBezTo>
                    <a:pt x="2851" y="365"/>
                    <a:pt x="2545" y="260"/>
                    <a:pt x="2437" y="220"/>
                  </a:cubicBezTo>
                  <a:cubicBezTo>
                    <a:pt x="2416" y="212"/>
                    <a:pt x="2395" y="209"/>
                    <a:pt x="2372" y="209"/>
                  </a:cubicBezTo>
                  <a:cubicBezTo>
                    <a:pt x="2239" y="209"/>
                    <a:pt x="2075" y="333"/>
                    <a:pt x="1901" y="462"/>
                  </a:cubicBezTo>
                  <a:cubicBezTo>
                    <a:pt x="1772" y="560"/>
                    <a:pt x="1635" y="651"/>
                    <a:pt x="1495" y="724"/>
                  </a:cubicBezTo>
                  <a:cubicBezTo>
                    <a:pt x="1366" y="794"/>
                    <a:pt x="1254" y="885"/>
                    <a:pt x="1163" y="997"/>
                  </a:cubicBezTo>
                  <a:cubicBezTo>
                    <a:pt x="1047" y="1123"/>
                    <a:pt x="937" y="1243"/>
                    <a:pt x="719" y="1243"/>
                  </a:cubicBezTo>
                  <a:cubicBezTo>
                    <a:pt x="708" y="1243"/>
                    <a:pt x="696" y="1243"/>
                    <a:pt x="683" y="1242"/>
                  </a:cubicBezTo>
                  <a:cubicBezTo>
                    <a:pt x="670" y="1241"/>
                    <a:pt x="657" y="1241"/>
                    <a:pt x="643" y="1241"/>
                  </a:cubicBezTo>
                  <a:cubicBezTo>
                    <a:pt x="374" y="1241"/>
                    <a:pt x="57" y="1432"/>
                    <a:pt x="1" y="1512"/>
                  </a:cubicBezTo>
                  <a:cubicBezTo>
                    <a:pt x="106" y="1564"/>
                    <a:pt x="109" y="1687"/>
                    <a:pt x="113" y="1771"/>
                  </a:cubicBezTo>
                  <a:cubicBezTo>
                    <a:pt x="113" y="1788"/>
                    <a:pt x="113" y="1806"/>
                    <a:pt x="116" y="1823"/>
                  </a:cubicBezTo>
                  <a:lnTo>
                    <a:pt x="127" y="1820"/>
                  </a:lnTo>
                  <a:cubicBezTo>
                    <a:pt x="260" y="1752"/>
                    <a:pt x="334" y="1715"/>
                    <a:pt x="420" y="1715"/>
                  </a:cubicBezTo>
                  <a:cubicBezTo>
                    <a:pt x="462" y="1715"/>
                    <a:pt x="507" y="1724"/>
                    <a:pt x="564" y="1743"/>
                  </a:cubicBezTo>
                  <a:cubicBezTo>
                    <a:pt x="597" y="1754"/>
                    <a:pt x="624" y="1760"/>
                    <a:pt x="649" y="1760"/>
                  </a:cubicBezTo>
                  <a:cubicBezTo>
                    <a:pt x="730" y="1760"/>
                    <a:pt x="776" y="1701"/>
                    <a:pt x="841" y="1606"/>
                  </a:cubicBezTo>
                  <a:cubicBezTo>
                    <a:pt x="869" y="1568"/>
                    <a:pt x="900" y="1526"/>
                    <a:pt x="932" y="1491"/>
                  </a:cubicBezTo>
                  <a:cubicBezTo>
                    <a:pt x="953" y="1470"/>
                    <a:pt x="981" y="1456"/>
                    <a:pt x="1009" y="1456"/>
                  </a:cubicBezTo>
                  <a:cubicBezTo>
                    <a:pt x="1016" y="1456"/>
                    <a:pt x="1023" y="1456"/>
                    <a:pt x="1030" y="1459"/>
                  </a:cubicBezTo>
                  <a:cubicBezTo>
                    <a:pt x="1093" y="1473"/>
                    <a:pt x="1114" y="1540"/>
                    <a:pt x="1142" y="1631"/>
                  </a:cubicBezTo>
                  <a:cubicBezTo>
                    <a:pt x="1191" y="1785"/>
                    <a:pt x="1240" y="1911"/>
                    <a:pt x="1366" y="1911"/>
                  </a:cubicBezTo>
                  <a:cubicBezTo>
                    <a:pt x="1446" y="1911"/>
                    <a:pt x="1488" y="1823"/>
                    <a:pt x="1541" y="1694"/>
                  </a:cubicBezTo>
                  <a:cubicBezTo>
                    <a:pt x="1583" y="1592"/>
                    <a:pt x="1621" y="1498"/>
                    <a:pt x="1709" y="1473"/>
                  </a:cubicBezTo>
                  <a:cubicBezTo>
                    <a:pt x="1723" y="1470"/>
                    <a:pt x="1738" y="1468"/>
                    <a:pt x="1752" y="1468"/>
                  </a:cubicBezTo>
                  <a:cubicBezTo>
                    <a:pt x="1793" y="1468"/>
                    <a:pt x="1833" y="1482"/>
                    <a:pt x="1866" y="1508"/>
                  </a:cubicBezTo>
                  <a:cubicBezTo>
                    <a:pt x="1899" y="1532"/>
                    <a:pt x="1942" y="1556"/>
                    <a:pt x="1978" y="1556"/>
                  </a:cubicBezTo>
                  <a:cubicBezTo>
                    <a:pt x="1984" y="1556"/>
                    <a:pt x="1990" y="1555"/>
                    <a:pt x="1996" y="1554"/>
                  </a:cubicBezTo>
                  <a:cubicBezTo>
                    <a:pt x="2063" y="1529"/>
                    <a:pt x="2105" y="1389"/>
                    <a:pt x="2129" y="1305"/>
                  </a:cubicBezTo>
                  <a:cubicBezTo>
                    <a:pt x="2136" y="1274"/>
                    <a:pt x="2143" y="1239"/>
                    <a:pt x="2154" y="1204"/>
                  </a:cubicBezTo>
                  <a:cubicBezTo>
                    <a:pt x="2189" y="1032"/>
                    <a:pt x="2234" y="794"/>
                    <a:pt x="2497" y="749"/>
                  </a:cubicBezTo>
                  <a:cubicBezTo>
                    <a:pt x="2519" y="745"/>
                    <a:pt x="2539" y="743"/>
                    <a:pt x="2557" y="743"/>
                  </a:cubicBezTo>
                  <a:cubicBezTo>
                    <a:pt x="2603" y="743"/>
                    <a:pt x="2637" y="755"/>
                    <a:pt x="2665" y="780"/>
                  </a:cubicBezTo>
                  <a:cubicBezTo>
                    <a:pt x="2724" y="833"/>
                    <a:pt x="2717" y="917"/>
                    <a:pt x="2710" y="1011"/>
                  </a:cubicBezTo>
                  <a:cubicBezTo>
                    <a:pt x="2703" y="1102"/>
                    <a:pt x="2693" y="1190"/>
                    <a:pt x="2735" y="1267"/>
                  </a:cubicBezTo>
                  <a:cubicBezTo>
                    <a:pt x="2788" y="1360"/>
                    <a:pt x="2843" y="1374"/>
                    <a:pt x="2877" y="1374"/>
                  </a:cubicBezTo>
                  <a:cubicBezTo>
                    <a:pt x="2888" y="1374"/>
                    <a:pt x="2897" y="1373"/>
                    <a:pt x="2903" y="1372"/>
                  </a:cubicBezTo>
                  <a:cubicBezTo>
                    <a:pt x="3004" y="1344"/>
                    <a:pt x="3085" y="1267"/>
                    <a:pt x="3120" y="1165"/>
                  </a:cubicBezTo>
                  <a:cubicBezTo>
                    <a:pt x="3141" y="1050"/>
                    <a:pt x="3277" y="1029"/>
                    <a:pt x="3396" y="1015"/>
                  </a:cubicBezTo>
                  <a:cubicBezTo>
                    <a:pt x="3445" y="1008"/>
                    <a:pt x="3547" y="994"/>
                    <a:pt x="3557" y="973"/>
                  </a:cubicBezTo>
                  <a:cubicBezTo>
                    <a:pt x="3557" y="973"/>
                    <a:pt x="3557" y="969"/>
                    <a:pt x="3557" y="969"/>
                  </a:cubicBezTo>
                  <a:cubicBezTo>
                    <a:pt x="3550" y="903"/>
                    <a:pt x="3561" y="833"/>
                    <a:pt x="3585" y="773"/>
                  </a:cubicBezTo>
                  <a:cubicBezTo>
                    <a:pt x="3620" y="710"/>
                    <a:pt x="3613" y="633"/>
                    <a:pt x="3568" y="581"/>
                  </a:cubicBezTo>
                  <a:cubicBezTo>
                    <a:pt x="3533" y="535"/>
                    <a:pt x="3522" y="479"/>
                    <a:pt x="3540" y="427"/>
                  </a:cubicBezTo>
                  <a:cubicBezTo>
                    <a:pt x="3564" y="353"/>
                    <a:pt x="3645" y="329"/>
                    <a:pt x="3729" y="301"/>
                  </a:cubicBezTo>
                  <a:cubicBezTo>
                    <a:pt x="3788" y="283"/>
                    <a:pt x="3841" y="259"/>
                    <a:pt x="3893" y="227"/>
                  </a:cubicBezTo>
                  <a:lnTo>
                    <a:pt x="3886" y="227"/>
                  </a:lnTo>
                  <a:cubicBezTo>
                    <a:pt x="3785" y="213"/>
                    <a:pt x="3624" y="185"/>
                    <a:pt x="3484" y="62"/>
                  </a:cubicBezTo>
                  <a:cubicBezTo>
                    <a:pt x="3450" y="34"/>
                    <a:pt x="3406" y="1"/>
                    <a:pt x="336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5974;p53">
              <a:extLst>
                <a:ext uri="{FF2B5EF4-FFF2-40B4-BE49-F238E27FC236}">
                  <a16:creationId xmlns:a16="http://schemas.microsoft.com/office/drawing/2014/main" id="{1CE255A8-5153-43BF-A4F6-F2C5E1AD08C6}"/>
                </a:ext>
              </a:extLst>
            </p:cNvPr>
            <p:cNvSpPr/>
            <p:nvPr/>
          </p:nvSpPr>
          <p:spPr>
            <a:xfrm>
              <a:off x="1171549" y="1310367"/>
              <a:ext cx="86380" cy="35437"/>
            </a:xfrm>
            <a:custGeom>
              <a:avLst/>
              <a:gdLst/>
              <a:ahLst/>
              <a:cxnLst/>
              <a:rect l="l" t="t" r="r" b="b"/>
              <a:pathLst>
                <a:path w="6362" h="2610" extrusionOk="0">
                  <a:moveTo>
                    <a:pt x="4622" y="0"/>
                  </a:moveTo>
                  <a:cubicBezTo>
                    <a:pt x="4610" y="0"/>
                    <a:pt x="4596" y="2"/>
                    <a:pt x="4580" y="4"/>
                  </a:cubicBezTo>
                  <a:cubicBezTo>
                    <a:pt x="4391" y="32"/>
                    <a:pt x="4034" y="260"/>
                    <a:pt x="3943" y="410"/>
                  </a:cubicBezTo>
                  <a:cubicBezTo>
                    <a:pt x="3925" y="442"/>
                    <a:pt x="3925" y="456"/>
                    <a:pt x="3925" y="456"/>
                  </a:cubicBezTo>
                  <a:cubicBezTo>
                    <a:pt x="3929" y="459"/>
                    <a:pt x="3929" y="480"/>
                    <a:pt x="3988" y="487"/>
                  </a:cubicBezTo>
                  <a:cubicBezTo>
                    <a:pt x="4184" y="512"/>
                    <a:pt x="4293" y="575"/>
                    <a:pt x="4307" y="676"/>
                  </a:cubicBezTo>
                  <a:cubicBezTo>
                    <a:pt x="4324" y="799"/>
                    <a:pt x="4198" y="907"/>
                    <a:pt x="4076" y="967"/>
                  </a:cubicBezTo>
                  <a:cubicBezTo>
                    <a:pt x="4125" y="998"/>
                    <a:pt x="4174" y="1026"/>
                    <a:pt x="4226" y="1051"/>
                  </a:cubicBezTo>
                  <a:cubicBezTo>
                    <a:pt x="4391" y="1135"/>
                    <a:pt x="4489" y="1191"/>
                    <a:pt x="4513" y="1271"/>
                  </a:cubicBezTo>
                  <a:cubicBezTo>
                    <a:pt x="4520" y="1303"/>
                    <a:pt x="4517" y="1338"/>
                    <a:pt x="4496" y="1366"/>
                  </a:cubicBezTo>
                  <a:cubicBezTo>
                    <a:pt x="4449" y="1435"/>
                    <a:pt x="4305" y="1457"/>
                    <a:pt x="4145" y="1457"/>
                  </a:cubicBezTo>
                  <a:cubicBezTo>
                    <a:pt x="3957" y="1457"/>
                    <a:pt x="3746" y="1427"/>
                    <a:pt x="3642" y="1408"/>
                  </a:cubicBezTo>
                  <a:cubicBezTo>
                    <a:pt x="3320" y="1342"/>
                    <a:pt x="3141" y="1247"/>
                    <a:pt x="3117" y="1124"/>
                  </a:cubicBezTo>
                  <a:cubicBezTo>
                    <a:pt x="3109" y="1079"/>
                    <a:pt x="3029" y="984"/>
                    <a:pt x="2847" y="869"/>
                  </a:cubicBezTo>
                  <a:cubicBezTo>
                    <a:pt x="2598" y="713"/>
                    <a:pt x="2247" y="580"/>
                    <a:pt x="2017" y="580"/>
                  </a:cubicBezTo>
                  <a:cubicBezTo>
                    <a:pt x="1978" y="580"/>
                    <a:pt x="1943" y="584"/>
                    <a:pt x="1912" y="592"/>
                  </a:cubicBezTo>
                  <a:cubicBezTo>
                    <a:pt x="1866" y="605"/>
                    <a:pt x="1826" y="610"/>
                    <a:pt x="1791" y="610"/>
                  </a:cubicBezTo>
                  <a:cubicBezTo>
                    <a:pt x="1646" y="610"/>
                    <a:pt x="1589" y="517"/>
                    <a:pt x="1541" y="438"/>
                  </a:cubicBezTo>
                  <a:cubicBezTo>
                    <a:pt x="1492" y="358"/>
                    <a:pt x="1450" y="288"/>
                    <a:pt x="1310" y="277"/>
                  </a:cubicBezTo>
                  <a:cubicBezTo>
                    <a:pt x="1298" y="276"/>
                    <a:pt x="1288" y="276"/>
                    <a:pt x="1277" y="276"/>
                  </a:cubicBezTo>
                  <a:cubicBezTo>
                    <a:pt x="1153" y="276"/>
                    <a:pt x="1116" y="333"/>
                    <a:pt x="1062" y="410"/>
                  </a:cubicBezTo>
                  <a:cubicBezTo>
                    <a:pt x="1002" y="494"/>
                    <a:pt x="932" y="603"/>
                    <a:pt x="736" y="617"/>
                  </a:cubicBezTo>
                  <a:cubicBezTo>
                    <a:pt x="613" y="624"/>
                    <a:pt x="557" y="680"/>
                    <a:pt x="561" y="725"/>
                  </a:cubicBezTo>
                  <a:cubicBezTo>
                    <a:pt x="561" y="785"/>
                    <a:pt x="648" y="848"/>
                    <a:pt x="806" y="848"/>
                  </a:cubicBezTo>
                  <a:cubicBezTo>
                    <a:pt x="932" y="848"/>
                    <a:pt x="1149" y="862"/>
                    <a:pt x="1195" y="935"/>
                  </a:cubicBezTo>
                  <a:cubicBezTo>
                    <a:pt x="1209" y="960"/>
                    <a:pt x="1209" y="988"/>
                    <a:pt x="1195" y="1012"/>
                  </a:cubicBezTo>
                  <a:cubicBezTo>
                    <a:pt x="1179" y="1037"/>
                    <a:pt x="1154" y="1079"/>
                    <a:pt x="898" y="1079"/>
                  </a:cubicBezTo>
                  <a:cubicBezTo>
                    <a:pt x="857" y="1079"/>
                    <a:pt x="810" y="1078"/>
                    <a:pt x="757" y="1075"/>
                  </a:cubicBezTo>
                  <a:cubicBezTo>
                    <a:pt x="744" y="1075"/>
                    <a:pt x="732" y="1075"/>
                    <a:pt x="720" y="1075"/>
                  </a:cubicBezTo>
                  <a:cubicBezTo>
                    <a:pt x="488" y="1075"/>
                    <a:pt x="326" y="1167"/>
                    <a:pt x="256" y="1250"/>
                  </a:cubicBezTo>
                  <a:cubicBezTo>
                    <a:pt x="225" y="1289"/>
                    <a:pt x="221" y="1314"/>
                    <a:pt x="221" y="1317"/>
                  </a:cubicBezTo>
                  <a:cubicBezTo>
                    <a:pt x="235" y="1319"/>
                    <a:pt x="248" y="1321"/>
                    <a:pt x="261" y="1321"/>
                  </a:cubicBezTo>
                  <a:cubicBezTo>
                    <a:pt x="285" y="1321"/>
                    <a:pt x="307" y="1317"/>
                    <a:pt x="330" y="1310"/>
                  </a:cubicBezTo>
                  <a:cubicBezTo>
                    <a:pt x="477" y="1271"/>
                    <a:pt x="624" y="1250"/>
                    <a:pt x="774" y="1240"/>
                  </a:cubicBezTo>
                  <a:cubicBezTo>
                    <a:pt x="818" y="1236"/>
                    <a:pt x="855" y="1235"/>
                    <a:pt x="887" y="1235"/>
                  </a:cubicBezTo>
                  <a:cubicBezTo>
                    <a:pt x="1011" y="1235"/>
                    <a:pt x="1047" y="1261"/>
                    <a:pt x="1058" y="1303"/>
                  </a:cubicBezTo>
                  <a:cubicBezTo>
                    <a:pt x="1083" y="1384"/>
                    <a:pt x="981" y="1419"/>
                    <a:pt x="925" y="1433"/>
                  </a:cubicBezTo>
                  <a:cubicBezTo>
                    <a:pt x="792" y="1471"/>
                    <a:pt x="655" y="1503"/>
                    <a:pt x="519" y="1527"/>
                  </a:cubicBezTo>
                  <a:cubicBezTo>
                    <a:pt x="347" y="1559"/>
                    <a:pt x="74" y="1611"/>
                    <a:pt x="1" y="1657"/>
                  </a:cubicBezTo>
                  <a:cubicBezTo>
                    <a:pt x="39" y="1681"/>
                    <a:pt x="137" y="1699"/>
                    <a:pt x="225" y="1713"/>
                  </a:cubicBezTo>
                  <a:cubicBezTo>
                    <a:pt x="375" y="1734"/>
                    <a:pt x="522" y="1769"/>
                    <a:pt x="662" y="1818"/>
                  </a:cubicBezTo>
                  <a:cubicBezTo>
                    <a:pt x="819" y="1877"/>
                    <a:pt x="936" y="1922"/>
                    <a:pt x="1041" y="1922"/>
                  </a:cubicBezTo>
                  <a:cubicBezTo>
                    <a:pt x="1145" y="1922"/>
                    <a:pt x="1237" y="1878"/>
                    <a:pt x="1345" y="1762"/>
                  </a:cubicBezTo>
                  <a:cubicBezTo>
                    <a:pt x="1628" y="1451"/>
                    <a:pt x="1756" y="1394"/>
                    <a:pt x="1820" y="1394"/>
                  </a:cubicBezTo>
                  <a:cubicBezTo>
                    <a:pt x="1844" y="1394"/>
                    <a:pt x="1859" y="1402"/>
                    <a:pt x="1870" y="1408"/>
                  </a:cubicBezTo>
                  <a:cubicBezTo>
                    <a:pt x="1958" y="1461"/>
                    <a:pt x="1909" y="1597"/>
                    <a:pt x="1891" y="1657"/>
                  </a:cubicBezTo>
                  <a:cubicBezTo>
                    <a:pt x="1870" y="1716"/>
                    <a:pt x="1874" y="1741"/>
                    <a:pt x="1877" y="1744"/>
                  </a:cubicBezTo>
                  <a:cubicBezTo>
                    <a:pt x="1887" y="1755"/>
                    <a:pt x="1911" y="1759"/>
                    <a:pt x="1945" y="1759"/>
                  </a:cubicBezTo>
                  <a:cubicBezTo>
                    <a:pt x="2024" y="1759"/>
                    <a:pt x="2151" y="1737"/>
                    <a:pt x="2259" y="1720"/>
                  </a:cubicBezTo>
                  <a:cubicBezTo>
                    <a:pt x="2458" y="1678"/>
                    <a:pt x="2665" y="1653"/>
                    <a:pt x="2868" y="1643"/>
                  </a:cubicBezTo>
                  <a:lnTo>
                    <a:pt x="2931" y="1643"/>
                  </a:lnTo>
                  <a:cubicBezTo>
                    <a:pt x="3036" y="1643"/>
                    <a:pt x="3180" y="1657"/>
                    <a:pt x="3183" y="1762"/>
                  </a:cubicBezTo>
                  <a:cubicBezTo>
                    <a:pt x="3194" y="1961"/>
                    <a:pt x="2511" y="2182"/>
                    <a:pt x="2073" y="2213"/>
                  </a:cubicBezTo>
                  <a:cubicBezTo>
                    <a:pt x="1762" y="2234"/>
                    <a:pt x="1671" y="2318"/>
                    <a:pt x="1667" y="2357"/>
                  </a:cubicBezTo>
                  <a:cubicBezTo>
                    <a:pt x="1664" y="2416"/>
                    <a:pt x="1786" y="2528"/>
                    <a:pt x="2063" y="2591"/>
                  </a:cubicBezTo>
                  <a:cubicBezTo>
                    <a:pt x="2119" y="2604"/>
                    <a:pt x="2183" y="2610"/>
                    <a:pt x="2251" y="2610"/>
                  </a:cubicBezTo>
                  <a:cubicBezTo>
                    <a:pt x="2808" y="2610"/>
                    <a:pt x="3715" y="2228"/>
                    <a:pt x="3943" y="2003"/>
                  </a:cubicBezTo>
                  <a:cubicBezTo>
                    <a:pt x="4026" y="1918"/>
                    <a:pt x="4110" y="1891"/>
                    <a:pt x="4191" y="1891"/>
                  </a:cubicBezTo>
                  <a:cubicBezTo>
                    <a:pt x="4272" y="1891"/>
                    <a:pt x="4350" y="1919"/>
                    <a:pt x="4419" y="1944"/>
                  </a:cubicBezTo>
                  <a:cubicBezTo>
                    <a:pt x="4491" y="1969"/>
                    <a:pt x="4550" y="1988"/>
                    <a:pt x="4604" y="1988"/>
                  </a:cubicBezTo>
                  <a:cubicBezTo>
                    <a:pt x="4646" y="1988"/>
                    <a:pt x="4685" y="1976"/>
                    <a:pt x="4727" y="1947"/>
                  </a:cubicBezTo>
                  <a:cubicBezTo>
                    <a:pt x="4829" y="1873"/>
                    <a:pt x="4958" y="1851"/>
                    <a:pt x="5100" y="1851"/>
                  </a:cubicBezTo>
                  <a:cubicBezTo>
                    <a:pt x="5193" y="1851"/>
                    <a:pt x="5291" y="1860"/>
                    <a:pt x="5392" y="1870"/>
                  </a:cubicBezTo>
                  <a:cubicBezTo>
                    <a:pt x="5498" y="1880"/>
                    <a:pt x="5608" y="1889"/>
                    <a:pt x="5716" y="1889"/>
                  </a:cubicBezTo>
                  <a:cubicBezTo>
                    <a:pt x="5808" y="1889"/>
                    <a:pt x="5899" y="1882"/>
                    <a:pt x="5987" y="1863"/>
                  </a:cubicBezTo>
                  <a:cubicBezTo>
                    <a:pt x="6215" y="1818"/>
                    <a:pt x="6316" y="1559"/>
                    <a:pt x="6337" y="1349"/>
                  </a:cubicBezTo>
                  <a:cubicBezTo>
                    <a:pt x="6362" y="1121"/>
                    <a:pt x="6292" y="925"/>
                    <a:pt x="6169" y="872"/>
                  </a:cubicBezTo>
                  <a:cubicBezTo>
                    <a:pt x="6117" y="850"/>
                    <a:pt x="6076" y="840"/>
                    <a:pt x="6041" y="840"/>
                  </a:cubicBezTo>
                  <a:cubicBezTo>
                    <a:pt x="5968" y="840"/>
                    <a:pt x="5924" y="882"/>
                    <a:pt x="5865" y="939"/>
                  </a:cubicBezTo>
                  <a:cubicBezTo>
                    <a:pt x="5795" y="1016"/>
                    <a:pt x="5704" y="1072"/>
                    <a:pt x="5602" y="1096"/>
                  </a:cubicBezTo>
                  <a:cubicBezTo>
                    <a:pt x="5580" y="1100"/>
                    <a:pt x="5559" y="1102"/>
                    <a:pt x="5539" y="1102"/>
                  </a:cubicBezTo>
                  <a:cubicBezTo>
                    <a:pt x="5343" y="1102"/>
                    <a:pt x="5210" y="929"/>
                    <a:pt x="5080" y="764"/>
                  </a:cubicBezTo>
                  <a:cubicBezTo>
                    <a:pt x="5028" y="694"/>
                    <a:pt x="4972" y="631"/>
                    <a:pt x="4912" y="568"/>
                  </a:cubicBezTo>
                  <a:cubicBezTo>
                    <a:pt x="4807" y="463"/>
                    <a:pt x="4776" y="319"/>
                    <a:pt x="4751" y="207"/>
                  </a:cubicBezTo>
                  <a:cubicBezTo>
                    <a:pt x="4718" y="51"/>
                    <a:pt x="4698" y="0"/>
                    <a:pt x="46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5975;p53">
              <a:extLst>
                <a:ext uri="{FF2B5EF4-FFF2-40B4-BE49-F238E27FC236}">
                  <a16:creationId xmlns:a16="http://schemas.microsoft.com/office/drawing/2014/main" id="{6EA00200-3289-43A8-B73E-BE6EF48164F8}"/>
                </a:ext>
              </a:extLst>
            </p:cNvPr>
            <p:cNvSpPr/>
            <p:nvPr/>
          </p:nvSpPr>
          <p:spPr>
            <a:xfrm>
              <a:off x="1190001" y="1292064"/>
              <a:ext cx="7943" cy="3136"/>
            </a:xfrm>
            <a:custGeom>
              <a:avLst/>
              <a:gdLst/>
              <a:ahLst/>
              <a:cxnLst/>
              <a:rect l="l" t="t" r="r" b="b"/>
              <a:pathLst>
                <a:path w="585" h="231" extrusionOk="0">
                  <a:moveTo>
                    <a:pt x="212" y="1"/>
                  </a:moveTo>
                  <a:cubicBezTo>
                    <a:pt x="128" y="1"/>
                    <a:pt x="50" y="8"/>
                    <a:pt x="0" y="18"/>
                  </a:cubicBezTo>
                  <a:cubicBezTo>
                    <a:pt x="111" y="129"/>
                    <a:pt x="287" y="230"/>
                    <a:pt x="419" y="230"/>
                  </a:cubicBezTo>
                  <a:cubicBezTo>
                    <a:pt x="429" y="230"/>
                    <a:pt x="439" y="230"/>
                    <a:pt x="448" y="228"/>
                  </a:cubicBezTo>
                  <a:cubicBezTo>
                    <a:pt x="504" y="221"/>
                    <a:pt x="553" y="183"/>
                    <a:pt x="571" y="130"/>
                  </a:cubicBezTo>
                  <a:cubicBezTo>
                    <a:pt x="585" y="109"/>
                    <a:pt x="578" y="85"/>
                    <a:pt x="560" y="71"/>
                  </a:cubicBezTo>
                  <a:cubicBezTo>
                    <a:pt x="495" y="19"/>
                    <a:pt x="347" y="1"/>
                    <a:pt x="21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5976;p53">
              <a:extLst>
                <a:ext uri="{FF2B5EF4-FFF2-40B4-BE49-F238E27FC236}">
                  <a16:creationId xmlns:a16="http://schemas.microsoft.com/office/drawing/2014/main" id="{7533A985-6F02-45FD-8238-1DEE9CF34D62}"/>
                </a:ext>
              </a:extLst>
            </p:cNvPr>
            <p:cNvSpPr/>
            <p:nvPr/>
          </p:nvSpPr>
          <p:spPr>
            <a:xfrm>
              <a:off x="1203443" y="1290258"/>
              <a:ext cx="23829" cy="10971"/>
            </a:xfrm>
            <a:custGeom>
              <a:avLst/>
              <a:gdLst/>
              <a:ahLst/>
              <a:cxnLst/>
              <a:rect l="l" t="t" r="r" b="b"/>
              <a:pathLst>
                <a:path w="1755" h="808" extrusionOk="0">
                  <a:moveTo>
                    <a:pt x="1496" y="1"/>
                  </a:moveTo>
                  <a:cubicBezTo>
                    <a:pt x="1440" y="1"/>
                    <a:pt x="1380" y="4"/>
                    <a:pt x="1328" y="15"/>
                  </a:cubicBezTo>
                  <a:cubicBezTo>
                    <a:pt x="1226" y="29"/>
                    <a:pt x="1111" y="39"/>
                    <a:pt x="992" y="50"/>
                  </a:cubicBezTo>
                  <a:cubicBezTo>
                    <a:pt x="575" y="95"/>
                    <a:pt x="1" y="151"/>
                    <a:pt x="1" y="386"/>
                  </a:cubicBezTo>
                  <a:cubicBezTo>
                    <a:pt x="1" y="620"/>
                    <a:pt x="109" y="757"/>
                    <a:pt x="666" y="806"/>
                  </a:cubicBezTo>
                  <a:cubicBezTo>
                    <a:pt x="683" y="807"/>
                    <a:pt x="701" y="807"/>
                    <a:pt x="718" y="807"/>
                  </a:cubicBezTo>
                  <a:cubicBezTo>
                    <a:pt x="952" y="807"/>
                    <a:pt x="1180" y="721"/>
                    <a:pt x="1356" y="561"/>
                  </a:cubicBezTo>
                  <a:cubicBezTo>
                    <a:pt x="1391" y="533"/>
                    <a:pt x="1422" y="494"/>
                    <a:pt x="1443" y="452"/>
                  </a:cubicBezTo>
                  <a:lnTo>
                    <a:pt x="1440" y="452"/>
                  </a:lnTo>
                  <a:cubicBezTo>
                    <a:pt x="1282" y="452"/>
                    <a:pt x="1244" y="393"/>
                    <a:pt x="1240" y="344"/>
                  </a:cubicBezTo>
                  <a:cubicBezTo>
                    <a:pt x="1233" y="228"/>
                    <a:pt x="1436" y="134"/>
                    <a:pt x="1646" y="102"/>
                  </a:cubicBezTo>
                  <a:cubicBezTo>
                    <a:pt x="1685" y="99"/>
                    <a:pt x="1723" y="85"/>
                    <a:pt x="1755" y="64"/>
                  </a:cubicBezTo>
                  <a:cubicBezTo>
                    <a:pt x="1737" y="43"/>
                    <a:pt x="1657" y="1"/>
                    <a:pt x="14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5977;p53">
              <a:extLst>
                <a:ext uri="{FF2B5EF4-FFF2-40B4-BE49-F238E27FC236}">
                  <a16:creationId xmlns:a16="http://schemas.microsoft.com/office/drawing/2014/main" id="{C2DF55B0-446D-4B41-8C8B-1E5733BA229D}"/>
                </a:ext>
              </a:extLst>
            </p:cNvPr>
            <p:cNvSpPr/>
            <p:nvPr/>
          </p:nvSpPr>
          <p:spPr>
            <a:xfrm>
              <a:off x="1201067" y="1279519"/>
              <a:ext cx="29300" cy="6789"/>
            </a:xfrm>
            <a:custGeom>
              <a:avLst/>
              <a:gdLst/>
              <a:ahLst/>
              <a:cxnLst/>
              <a:rect l="l" t="t" r="r" b="b"/>
              <a:pathLst>
                <a:path w="2158" h="500" extrusionOk="0">
                  <a:moveTo>
                    <a:pt x="1450" y="1"/>
                  </a:moveTo>
                  <a:cubicBezTo>
                    <a:pt x="1284" y="1"/>
                    <a:pt x="1135" y="26"/>
                    <a:pt x="1065" y="67"/>
                  </a:cubicBezTo>
                  <a:cubicBezTo>
                    <a:pt x="967" y="127"/>
                    <a:pt x="764" y="165"/>
                    <a:pt x="547" y="211"/>
                  </a:cubicBezTo>
                  <a:cubicBezTo>
                    <a:pt x="358" y="246"/>
                    <a:pt x="43" y="309"/>
                    <a:pt x="1" y="368"/>
                  </a:cubicBezTo>
                  <a:cubicBezTo>
                    <a:pt x="8" y="379"/>
                    <a:pt x="15" y="389"/>
                    <a:pt x="29" y="396"/>
                  </a:cubicBezTo>
                  <a:cubicBezTo>
                    <a:pt x="72" y="430"/>
                    <a:pt x="117" y="441"/>
                    <a:pt x="166" y="441"/>
                  </a:cubicBezTo>
                  <a:cubicBezTo>
                    <a:pt x="210" y="441"/>
                    <a:pt x="257" y="432"/>
                    <a:pt x="309" y="424"/>
                  </a:cubicBezTo>
                  <a:cubicBezTo>
                    <a:pt x="367" y="413"/>
                    <a:pt x="428" y="402"/>
                    <a:pt x="492" y="402"/>
                  </a:cubicBezTo>
                  <a:cubicBezTo>
                    <a:pt x="548" y="402"/>
                    <a:pt x="606" y="410"/>
                    <a:pt x="666" y="435"/>
                  </a:cubicBezTo>
                  <a:cubicBezTo>
                    <a:pt x="692" y="445"/>
                    <a:pt x="718" y="450"/>
                    <a:pt x="745" y="450"/>
                  </a:cubicBezTo>
                  <a:cubicBezTo>
                    <a:pt x="815" y="450"/>
                    <a:pt x="887" y="419"/>
                    <a:pt x="964" y="386"/>
                  </a:cubicBezTo>
                  <a:cubicBezTo>
                    <a:pt x="1037" y="347"/>
                    <a:pt x="1114" y="326"/>
                    <a:pt x="1195" y="319"/>
                  </a:cubicBezTo>
                  <a:cubicBezTo>
                    <a:pt x="1247" y="319"/>
                    <a:pt x="1300" y="337"/>
                    <a:pt x="1342" y="375"/>
                  </a:cubicBezTo>
                  <a:cubicBezTo>
                    <a:pt x="1410" y="436"/>
                    <a:pt x="1626" y="499"/>
                    <a:pt x="1821" y="499"/>
                  </a:cubicBezTo>
                  <a:cubicBezTo>
                    <a:pt x="1905" y="499"/>
                    <a:pt x="1986" y="488"/>
                    <a:pt x="2049" y="459"/>
                  </a:cubicBezTo>
                  <a:cubicBezTo>
                    <a:pt x="2112" y="435"/>
                    <a:pt x="2157" y="372"/>
                    <a:pt x="2154" y="302"/>
                  </a:cubicBezTo>
                  <a:cubicBezTo>
                    <a:pt x="2154" y="232"/>
                    <a:pt x="2108" y="172"/>
                    <a:pt x="2017" y="120"/>
                  </a:cubicBezTo>
                  <a:cubicBezTo>
                    <a:pt x="1871" y="36"/>
                    <a:pt x="1648" y="1"/>
                    <a:pt x="14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5978;p53">
              <a:extLst>
                <a:ext uri="{FF2B5EF4-FFF2-40B4-BE49-F238E27FC236}">
                  <a16:creationId xmlns:a16="http://schemas.microsoft.com/office/drawing/2014/main" id="{C102DF91-FCA8-4F72-9504-89E268140AEB}"/>
                </a:ext>
              </a:extLst>
            </p:cNvPr>
            <p:cNvSpPr/>
            <p:nvPr/>
          </p:nvSpPr>
          <p:spPr>
            <a:xfrm>
              <a:off x="1259015" y="1268100"/>
              <a:ext cx="46978" cy="24073"/>
            </a:xfrm>
            <a:custGeom>
              <a:avLst/>
              <a:gdLst/>
              <a:ahLst/>
              <a:cxnLst/>
              <a:rect l="l" t="t" r="r" b="b"/>
              <a:pathLst>
                <a:path w="3460" h="1773" extrusionOk="0">
                  <a:moveTo>
                    <a:pt x="643" y="1"/>
                  </a:moveTo>
                  <a:cubicBezTo>
                    <a:pt x="408" y="1"/>
                    <a:pt x="193" y="23"/>
                    <a:pt x="84" y="64"/>
                  </a:cubicBezTo>
                  <a:cubicBezTo>
                    <a:pt x="42" y="78"/>
                    <a:pt x="11" y="120"/>
                    <a:pt x="11" y="166"/>
                  </a:cubicBezTo>
                  <a:cubicBezTo>
                    <a:pt x="0" y="289"/>
                    <a:pt x="98" y="457"/>
                    <a:pt x="214" y="527"/>
                  </a:cubicBezTo>
                  <a:cubicBezTo>
                    <a:pt x="241" y="546"/>
                    <a:pt x="272" y="556"/>
                    <a:pt x="304" y="556"/>
                  </a:cubicBezTo>
                  <a:cubicBezTo>
                    <a:pt x="333" y="556"/>
                    <a:pt x="363" y="547"/>
                    <a:pt x="389" y="530"/>
                  </a:cubicBezTo>
                  <a:cubicBezTo>
                    <a:pt x="463" y="481"/>
                    <a:pt x="551" y="459"/>
                    <a:pt x="642" y="459"/>
                  </a:cubicBezTo>
                  <a:cubicBezTo>
                    <a:pt x="803" y="459"/>
                    <a:pt x="974" y="527"/>
                    <a:pt x="1093" y="628"/>
                  </a:cubicBezTo>
                  <a:cubicBezTo>
                    <a:pt x="1212" y="730"/>
                    <a:pt x="1257" y="849"/>
                    <a:pt x="1215" y="950"/>
                  </a:cubicBezTo>
                  <a:cubicBezTo>
                    <a:pt x="1167" y="1058"/>
                    <a:pt x="1028" y="1084"/>
                    <a:pt x="861" y="1084"/>
                  </a:cubicBezTo>
                  <a:cubicBezTo>
                    <a:pt x="784" y="1084"/>
                    <a:pt x="702" y="1078"/>
                    <a:pt x="620" y="1073"/>
                  </a:cubicBezTo>
                  <a:cubicBezTo>
                    <a:pt x="570" y="1067"/>
                    <a:pt x="520" y="1064"/>
                    <a:pt x="470" y="1064"/>
                  </a:cubicBezTo>
                  <a:cubicBezTo>
                    <a:pt x="430" y="1064"/>
                    <a:pt x="390" y="1066"/>
                    <a:pt x="350" y="1069"/>
                  </a:cubicBezTo>
                  <a:cubicBezTo>
                    <a:pt x="399" y="1191"/>
                    <a:pt x="504" y="1253"/>
                    <a:pt x="667" y="1253"/>
                  </a:cubicBezTo>
                  <a:cubicBezTo>
                    <a:pt x="751" y="1253"/>
                    <a:pt x="851" y="1236"/>
                    <a:pt x="967" y="1202"/>
                  </a:cubicBezTo>
                  <a:cubicBezTo>
                    <a:pt x="1138" y="1150"/>
                    <a:pt x="1317" y="1122"/>
                    <a:pt x="1495" y="1122"/>
                  </a:cubicBezTo>
                  <a:cubicBezTo>
                    <a:pt x="1856" y="1122"/>
                    <a:pt x="2206" y="1248"/>
                    <a:pt x="2479" y="1482"/>
                  </a:cubicBezTo>
                  <a:cubicBezTo>
                    <a:pt x="2749" y="1699"/>
                    <a:pt x="2945" y="1773"/>
                    <a:pt x="3090" y="1773"/>
                  </a:cubicBezTo>
                  <a:cubicBezTo>
                    <a:pt x="3242" y="1773"/>
                    <a:pt x="3339" y="1692"/>
                    <a:pt x="3407" y="1612"/>
                  </a:cubicBezTo>
                  <a:cubicBezTo>
                    <a:pt x="3438" y="1580"/>
                    <a:pt x="3459" y="1542"/>
                    <a:pt x="3459" y="1496"/>
                  </a:cubicBezTo>
                  <a:cubicBezTo>
                    <a:pt x="3456" y="1447"/>
                    <a:pt x="3389" y="1398"/>
                    <a:pt x="3330" y="1349"/>
                  </a:cubicBezTo>
                  <a:cubicBezTo>
                    <a:pt x="3235" y="1276"/>
                    <a:pt x="3102" y="1174"/>
                    <a:pt x="3179" y="1020"/>
                  </a:cubicBezTo>
                  <a:cubicBezTo>
                    <a:pt x="3197" y="992"/>
                    <a:pt x="3197" y="957"/>
                    <a:pt x="3179" y="933"/>
                  </a:cubicBezTo>
                  <a:cubicBezTo>
                    <a:pt x="3109" y="817"/>
                    <a:pt x="2794" y="723"/>
                    <a:pt x="2584" y="723"/>
                  </a:cubicBezTo>
                  <a:cubicBezTo>
                    <a:pt x="2423" y="723"/>
                    <a:pt x="2321" y="593"/>
                    <a:pt x="2230" y="478"/>
                  </a:cubicBezTo>
                  <a:cubicBezTo>
                    <a:pt x="2151" y="378"/>
                    <a:pt x="2104" y="325"/>
                    <a:pt x="2057" y="325"/>
                  </a:cubicBezTo>
                  <a:cubicBezTo>
                    <a:pt x="2049" y="325"/>
                    <a:pt x="2040" y="327"/>
                    <a:pt x="2031" y="331"/>
                  </a:cubicBezTo>
                  <a:cubicBezTo>
                    <a:pt x="1985" y="352"/>
                    <a:pt x="1943" y="376"/>
                    <a:pt x="1901" y="397"/>
                  </a:cubicBezTo>
                  <a:cubicBezTo>
                    <a:pt x="1833" y="435"/>
                    <a:pt x="1770" y="470"/>
                    <a:pt x="1714" y="470"/>
                  </a:cubicBezTo>
                  <a:cubicBezTo>
                    <a:pt x="1692" y="470"/>
                    <a:pt x="1672" y="465"/>
                    <a:pt x="1653" y="453"/>
                  </a:cubicBezTo>
                  <a:cubicBezTo>
                    <a:pt x="1579" y="411"/>
                    <a:pt x="1572" y="313"/>
                    <a:pt x="1572" y="222"/>
                  </a:cubicBezTo>
                  <a:cubicBezTo>
                    <a:pt x="1572" y="197"/>
                    <a:pt x="1555" y="176"/>
                    <a:pt x="1520" y="152"/>
                  </a:cubicBezTo>
                  <a:cubicBezTo>
                    <a:pt x="1368" y="48"/>
                    <a:pt x="985" y="1"/>
                    <a:pt x="64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5979;p53">
              <a:extLst>
                <a:ext uri="{FF2B5EF4-FFF2-40B4-BE49-F238E27FC236}">
                  <a16:creationId xmlns:a16="http://schemas.microsoft.com/office/drawing/2014/main" id="{ABC4AAD8-3745-4854-AEDD-ABC71A22E023}"/>
                </a:ext>
              </a:extLst>
            </p:cNvPr>
            <p:cNvSpPr/>
            <p:nvPr/>
          </p:nvSpPr>
          <p:spPr>
            <a:xfrm>
              <a:off x="1256395" y="1294400"/>
              <a:ext cx="10332" cy="9328"/>
            </a:xfrm>
            <a:custGeom>
              <a:avLst/>
              <a:gdLst/>
              <a:ahLst/>
              <a:cxnLst/>
              <a:rect l="l" t="t" r="r" b="b"/>
              <a:pathLst>
                <a:path w="761" h="687" extrusionOk="0">
                  <a:moveTo>
                    <a:pt x="53" y="0"/>
                  </a:moveTo>
                  <a:cubicBezTo>
                    <a:pt x="43" y="0"/>
                    <a:pt x="32" y="7"/>
                    <a:pt x="29" y="39"/>
                  </a:cubicBezTo>
                  <a:cubicBezTo>
                    <a:pt x="1" y="249"/>
                    <a:pt x="267" y="554"/>
                    <a:pt x="505" y="655"/>
                  </a:cubicBezTo>
                  <a:cubicBezTo>
                    <a:pt x="540" y="670"/>
                    <a:pt x="589" y="687"/>
                    <a:pt x="636" y="687"/>
                  </a:cubicBezTo>
                  <a:cubicBezTo>
                    <a:pt x="674" y="687"/>
                    <a:pt x="711" y="676"/>
                    <a:pt x="736" y="645"/>
                  </a:cubicBezTo>
                  <a:cubicBezTo>
                    <a:pt x="760" y="617"/>
                    <a:pt x="746" y="550"/>
                    <a:pt x="697" y="473"/>
                  </a:cubicBezTo>
                  <a:cubicBezTo>
                    <a:pt x="554" y="242"/>
                    <a:pt x="211" y="0"/>
                    <a:pt x="7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5980;p53">
              <a:extLst>
                <a:ext uri="{FF2B5EF4-FFF2-40B4-BE49-F238E27FC236}">
                  <a16:creationId xmlns:a16="http://schemas.microsoft.com/office/drawing/2014/main" id="{1E337687-BC00-44BA-85F0-3BFE97C4F42D}"/>
                </a:ext>
              </a:extLst>
            </p:cNvPr>
            <p:cNvSpPr/>
            <p:nvPr/>
          </p:nvSpPr>
          <p:spPr>
            <a:xfrm>
              <a:off x="1300753" y="1256369"/>
              <a:ext cx="8703" cy="4698"/>
            </a:xfrm>
            <a:custGeom>
              <a:avLst/>
              <a:gdLst/>
              <a:ahLst/>
              <a:cxnLst/>
              <a:rect l="l" t="t" r="r" b="b"/>
              <a:pathLst>
                <a:path w="641" h="346" extrusionOk="0">
                  <a:moveTo>
                    <a:pt x="0" y="1"/>
                  </a:moveTo>
                  <a:cubicBezTo>
                    <a:pt x="18" y="15"/>
                    <a:pt x="39" y="36"/>
                    <a:pt x="63" y="57"/>
                  </a:cubicBezTo>
                  <a:cubicBezTo>
                    <a:pt x="183" y="166"/>
                    <a:pt x="378" y="345"/>
                    <a:pt x="511" y="345"/>
                  </a:cubicBezTo>
                  <a:cubicBezTo>
                    <a:pt x="518" y="345"/>
                    <a:pt x="525" y="345"/>
                    <a:pt x="532" y="344"/>
                  </a:cubicBezTo>
                  <a:cubicBezTo>
                    <a:pt x="571" y="337"/>
                    <a:pt x="602" y="312"/>
                    <a:pt x="620" y="277"/>
                  </a:cubicBezTo>
                  <a:cubicBezTo>
                    <a:pt x="627" y="263"/>
                    <a:pt x="641" y="242"/>
                    <a:pt x="599" y="200"/>
                  </a:cubicBezTo>
                  <a:cubicBezTo>
                    <a:pt x="480" y="74"/>
                    <a:pt x="140" y="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5981;p53">
              <a:extLst>
                <a:ext uri="{FF2B5EF4-FFF2-40B4-BE49-F238E27FC236}">
                  <a16:creationId xmlns:a16="http://schemas.microsoft.com/office/drawing/2014/main" id="{CC593340-86EE-4FA7-9FCD-7975E555B595}"/>
                </a:ext>
              </a:extLst>
            </p:cNvPr>
            <p:cNvSpPr/>
            <p:nvPr/>
          </p:nvSpPr>
          <p:spPr>
            <a:xfrm>
              <a:off x="1265858" y="1330814"/>
              <a:ext cx="6626" cy="4901"/>
            </a:xfrm>
            <a:custGeom>
              <a:avLst/>
              <a:gdLst/>
              <a:ahLst/>
              <a:cxnLst/>
              <a:rect l="l" t="t" r="r" b="b"/>
              <a:pathLst>
                <a:path w="488" h="361" extrusionOk="0">
                  <a:moveTo>
                    <a:pt x="175" y="0"/>
                  </a:moveTo>
                  <a:cubicBezTo>
                    <a:pt x="119" y="0"/>
                    <a:pt x="70" y="39"/>
                    <a:pt x="56" y="91"/>
                  </a:cubicBezTo>
                  <a:cubicBezTo>
                    <a:pt x="0" y="217"/>
                    <a:pt x="56" y="284"/>
                    <a:pt x="112" y="319"/>
                  </a:cubicBezTo>
                  <a:cubicBezTo>
                    <a:pt x="155" y="346"/>
                    <a:pt x="213" y="360"/>
                    <a:pt x="271" y="360"/>
                  </a:cubicBezTo>
                  <a:cubicBezTo>
                    <a:pt x="341" y="360"/>
                    <a:pt x="411" y="339"/>
                    <a:pt x="456" y="291"/>
                  </a:cubicBezTo>
                  <a:cubicBezTo>
                    <a:pt x="463" y="280"/>
                    <a:pt x="487" y="252"/>
                    <a:pt x="459" y="189"/>
                  </a:cubicBezTo>
                  <a:cubicBezTo>
                    <a:pt x="403" y="84"/>
                    <a:pt x="298" y="14"/>
                    <a:pt x="1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5982;p53">
              <a:extLst>
                <a:ext uri="{FF2B5EF4-FFF2-40B4-BE49-F238E27FC236}">
                  <a16:creationId xmlns:a16="http://schemas.microsoft.com/office/drawing/2014/main" id="{AF3F7AC1-61E0-4BAD-900E-2DBA272049C7}"/>
                </a:ext>
              </a:extLst>
            </p:cNvPr>
            <p:cNvSpPr/>
            <p:nvPr/>
          </p:nvSpPr>
          <p:spPr>
            <a:xfrm>
              <a:off x="1266945" y="1309756"/>
              <a:ext cx="52260" cy="27454"/>
            </a:xfrm>
            <a:custGeom>
              <a:avLst/>
              <a:gdLst/>
              <a:ahLst/>
              <a:cxnLst/>
              <a:rect l="l" t="t" r="r" b="b"/>
              <a:pathLst>
                <a:path w="3849" h="2022" extrusionOk="0">
                  <a:moveTo>
                    <a:pt x="2006" y="0"/>
                  </a:moveTo>
                  <a:cubicBezTo>
                    <a:pt x="1991" y="0"/>
                    <a:pt x="1986" y="4"/>
                    <a:pt x="1986" y="4"/>
                  </a:cubicBezTo>
                  <a:cubicBezTo>
                    <a:pt x="1961" y="49"/>
                    <a:pt x="2094" y="322"/>
                    <a:pt x="2361" y="550"/>
                  </a:cubicBezTo>
                  <a:cubicBezTo>
                    <a:pt x="2424" y="602"/>
                    <a:pt x="2539" y="704"/>
                    <a:pt x="2476" y="784"/>
                  </a:cubicBezTo>
                  <a:cubicBezTo>
                    <a:pt x="2457" y="809"/>
                    <a:pt x="2425" y="820"/>
                    <a:pt x="2383" y="820"/>
                  </a:cubicBezTo>
                  <a:cubicBezTo>
                    <a:pt x="2183" y="820"/>
                    <a:pt x="1772" y="567"/>
                    <a:pt x="1650" y="483"/>
                  </a:cubicBezTo>
                  <a:cubicBezTo>
                    <a:pt x="1567" y="428"/>
                    <a:pt x="1496" y="398"/>
                    <a:pt x="1451" y="398"/>
                  </a:cubicBezTo>
                  <a:cubicBezTo>
                    <a:pt x="1433" y="398"/>
                    <a:pt x="1420" y="403"/>
                    <a:pt x="1412" y="413"/>
                  </a:cubicBezTo>
                  <a:cubicBezTo>
                    <a:pt x="1366" y="480"/>
                    <a:pt x="1422" y="683"/>
                    <a:pt x="1531" y="763"/>
                  </a:cubicBezTo>
                  <a:cubicBezTo>
                    <a:pt x="1615" y="826"/>
                    <a:pt x="1650" y="910"/>
                    <a:pt x="1632" y="987"/>
                  </a:cubicBezTo>
                  <a:cubicBezTo>
                    <a:pt x="1618" y="1050"/>
                    <a:pt x="1566" y="1099"/>
                    <a:pt x="1503" y="1110"/>
                  </a:cubicBezTo>
                  <a:cubicBezTo>
                    <a:pt x="1488" y="1113"/>
                    <a:pt x="1474" y="1114"/>
                    <a:pt x="1459" y="1114"/>
                  </a:cubicBezTo>
                  <a:cubicBezTo>
                    <a:pt x="1343" y="1114"/>
                    <a:pt x="1212" y="1031"/>
                    <a:pt x="1100" y="879"/>
                  </a:cubicBezTo>
                  <a:cubicBezTo>
                    <a:pt x="1034" y="791"/>
                    <a:pt x="974" y="704"/>
                    <a:pt x="922" y="620"/>
                  </a:cubicBezTo>
                  <a:cubicBezTo>
                    <a:pt x="729" y="329"/>
                    <a:pt x="575" y="98"/>
                    <a:pt x="250" y="81"/>
                  </a:cubicBezTo>
                  <a:cubicBezTo>
                    <a:pt x="242" y="80"/>
                    <a:pt x="235" y="80"/>
                    <a:pt x="228" y="80"/>
                  </a:cubicBezTo>
                  <a:cubicBezTo>
                    <a:pt x="139" y="80"/>
                    <a:pt x="80" y="102"/>
                    <a:pt x="57" y="147"/>
                  </a:cubicBezTo>
                  <a:cubicBezTo>
                    <a:pt x="1" y="249"/>
                    <a:pt x="102" y="487"/>
                    <a:pt x="232" y="655"/>
                  </a:cubicBezTo>
                  <a:cubicBezTo>
                    <a:pt x="414" y="889"/>
                    <a:pt x="593" y="984"/>
                    <a:pt x="845" y="1117"/>
                  </a:cubicBezTo>
                  <a:cubicBezTo>
                    <a:pt x="922" y="1155"/>
                    <a:pt x="999" y="1197"/>
                    <a:pt x="1086" y="1246"/>
                  </a:cubicBezTo>
                  <a:cubicBezTo>
                    <a:pt x="1178" y="1298"/>
                    <a:pt x="1287" y="1316"/>
                    <a:pt x="1403" y="1316"/>
                  </a:cubicBezTo>
                  <a:cubicBezTo>
                    <a:pt x="1557" y="1316"/>
                    <a:pt x="1723" y="1283"/>
                    <a:pt x="1877" y="1253"/>
                  </a:cubicBezTo>
                  <a:cubicBezTo>
                    <a:pt x="2003" y="1225"/>
                    <a:pt x="2133" y="1208"/>
                    <a:pt x="2259" y="1201"/>
                  </a:cubicBezTo>
                  <a:cubicBezTo>
                    <a:pt x="2301" y="1201"/>
                    <a:pt x="2340" y="1204"/>
                    <a:pt x="2382" y="1215"/>
                  </a:cubicBezTo>
                  <a:cubicBezTo>
                    <a:pt x="2434" y="1222"/>
                    <a:pt x="2480" y="1257"/>
                    <a:pt x="2504" y="1309"/>
                  </a:cubicBezTo>
                  <a:cubicBezTo>
                    <a:pt x="2536" y="1394"/>
                    <a:pt x="2473" y="1485"/>
                    <a:pt x="2399" y="1586"/>
                  </a:cubicBezTo>
                  <a:cubicBezTo>
                    <a:pt x="2297" y="1730"/>
                    <a:pt x="2231" y="1838"/>
                    <a:pt x="2294" y="1919"/>
                  </a:cubicBezTo>
                  <a:cubicBezTo>
                    <a:pt x="2359" y="1996"/>
                    <a:pt x="2477" y="2021"/>
                    <a:pt x="2620" y="2021"/>
                  </a:cubicBezTo>
                  <a:cubicBezTo>
                    <a:pt x="2747" y="2021"/>
                    <a:pt x="2893" y="2001"/>
                    <a:pt x="3036" y="1982"/>
                  </a:cubicBezTo>
                  <a:cubicBezTo>
                    <a:pt x="3152" y="1964"/>
                    <a:pt x="3271" y="1947"/>
                    <a:pt x="3379" y="1940"/>
                  </a:cubicBezTo>
                  <a:cubicBezTo>
                    <a:pt x="3582" y="1929"/>
                    <a:pt x="3600" y="1873"/>
                    <a:pt x="3631" y="1772"/>
                  </a:cubicBezTo>
                  <a:cubicBezTo>
                    <a:pt x="3659" y="1667"/>
                    <a:pt x="3722" y="1579"/>
                    <a:pt x="3806" y="1516"/>
                  </a:cubicBezTo>
                  <a:cubicBezTo>
                    <a:pt x="3824" y="1506"/>
                    <a:pt x="3834" y="1495"/>
                    <a:pt x="3848" y="1485"/>
                  </a:cubicBezTo>
                  <a:cubicBezTo>
                    <a:pt x="3838" y="1471"/>
                    <a:pt x="3824" y="1460"/>
                    <a:pt x="3813" y="1446"/>
                  </a:cubicBezTo>
                  <a:cubicBezTo>
                    <a:pt x="3743" y="1380"/>
                    <a:pt x="3610" y="1253"/>
                    <a:pt x="3736" y="984"/>
                  </a:cubicBezTo>
                  <a:cubicBezTo>
                    <a:pt x="3820" y="809"/>
                    <a:pt x="3670" y="581"/>
                    <a:pt x="3600" y="494"/>
                  </a:cubicBezTo>
                  <a:cubicBezTo>
                    <a:pt x="3456" y="312"/>
                    <a:pt x="3288" y="207"/>
                    <a:pt x="3232" y="200"/>
                  </a:cubicBezTo>
                  <a:cubicBezTo>
                    <a:pt x="3225" y="249"/>
                    <a:pt x="3197" y="294"/>
                    <a:pt x="3155" y="319"/>
                  </a:cubicBezTo>
                  <a:cubicBezTo>
                    <a:pt x="3124" y="337"/>
                    <a:pt x="3086" y="346"/>
                    <a:pt x="3040" y="346"/>
                  </a:cubicBezTo>
                  <a:cubicBezTo>
                    <a:pt x="2895" y="346"/>
                    <a:pt x="2677" y="261"/>
                    <a:pt x="2371" y="133"/>
                  </a:cubicBezTo>
                  <a:cubicBezTo>
                    <a:pt x="2290" y="98"/>
                    <a:pt x="2203" y="60"/>
                    <a:pt x="2122" y="32"/>
                  </a:cubicBezTo>
                  <a:cubicBezTo>
                    <a:pt x="2061" y="6"/>
                    <a:pt x="2025" y="0"/>
                    <a:pt x="200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5983;p53">
              <a:extLst>
                <a:ext uri="{FF2B5EF4-FFF2-40B4-BE49-F238E27FC236}">
                  <a16:creationId xmlns:a16="http://schemas.microsoft.com/office/drawing/2014/main" id="{5305635D-E51C-446D-9892-24C55F42366A}"/>
                </a:ext>
              </a:extLst>
            </p:cNvPr>
            <p:cNvSpPr/>
            <p:nvPr/>
          </p:nvSpPr>
          <p:spPr>
            <a:xfrm>
              <a:off x="1309917" y="1312268"/>
              <a:ext cx="923" cy="109"/>
            </a:xfrm>
            <a:custGeom>
              <a:avLst/>
              <a:gdLst/>
              <a:ahLst/>
              <a:cxnLst/>
              <a:rect l="l" t="t" r="r" b="b"/>
              <a:pathLst>
                <a:path w="68" h="8" extrusionOk="0">
                  <a:moveTo>
                    <a:pt x="1" y="1"/>
                  </a:moveTo>
                  <a:lnTo>
                    <a:pt x="64" y="8"/>
                  </a:lnTo>
                  <a:cubicBezTo>
                    <a:pt x="64" y="8"/>
                    <a:pt x="64" y="4"/>
                    <a:pt x="67" y="4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5984;p53">
              <a:extLst>
                <a:ext uri="{FF2B5EF4-FFF2-40B4-BE49-F238E27FC236}">
                  <a16:creationId xmlns:a16="http://schemas.microsoft.com/office/drawing/2014/main" id="{44B440A0-A94D-4ACE-973B-419480880250}"/>
                </a:ext>
              </a:extLst>
            </p:cNvPr>
            <p:cNvSpPr/>
            <p:nvPr/>
          </p:nvSpPr>
          <p:spPr>
            <a:xfrm>
              <a:off x="1314344" y="1277224"/>
              <a:ext cx="23109" cy="14718"/>
            </a:xfrm>
            <a:custGeom>
              <a:avLst/>
              <a:gdLst/>
              <a:ahLst/>
              <a:cxnLst/>
              <a:rect l="l" t="t" r="r" b="b"/>
              <a:pathLst>
                <a:path w="1702" h="1084" extrusionOk="0">
                  <a:moveTo>
                    <a:pt x="82" y="1"/>
                  </a:moveTo>
                  <a:cubicBezTo>
                    <a:pt x="68" y="1"/>
                    <a:pt x="54" y="8"/>
                    <a:pt x="42" y="19"/>
                  </a:cubicBezTo>
                  <a:cubicBezTo>
                    <a:pt x="0" y="82"/>
                    <a:pt x="42" y="310"/>
                    <a:pt x="186" y="579"/>
                  </a:cubicBezTo>
                  <a:cubicBezTo>
                    <a:pt x="347" y="877"/>
                    <a:pt x="553" y="1083"/>
                    <a:pt x="693" y="1083"/>
                  </a:cubicBezTo>
                  <a:cubicBezTo>
                    <a:pt x="711" y="1084"/>
                    <a:pt x="729" y="1084"/>
                    <a:pt x="747" y="1084"/>
                  </a:cubicBezTo>
                  <a:cubicBezTo>
                    <a:pt x="1051" y="1084"/>
                    <a:pt x="1354" y="1028"/>
                    <a:pt x="1639" y="919"/>
                  </a:cubicBezTo>
                  <a:cubicBezTo>
                    <a:pt x="1656" y="912"/>
                    <a:pt x="1674" y="905"/>
                    <a:pt x="1691" y="898"/>
                  </a:cubicBezTo>
                  <a:lnTo>
                    <a:pt x="1684" y="891"/>
                  </a:lnTo>
                  <a:cubicBezTo>
                    <a:pt x="1628" y="838"/>
                    <a:pt x="1509" y="726"/>
                    <a:pt x="1660" y="530"/>
                  </a:cubicBezTo>
                  <a:cubicBezTo>
                    <a:pt x="1702" y="471"/>
                    <a:pt x="1681" y="453"/>
                    <a:pt x="1670" y="443"/>
                  </a:cubicBezTo>
                  <a:cubicBezTo>
                    <a:pt x="1615" y="385"/>
                    <a:pt x="1469" y="364"/>
                    <a:pt x="1350" y="364"/>
                  </a:cubicBezTo>
                  <a:cubicBezTo>
                    <a:pt x="1273" y="364"/>
                    <a:pt x="1207" y="373"/>
                    <a:pt x="1184" y="387"/>
                  </a:cubicBezTo>
                  <a:cubicBezTo>
                    <a:pt x="1173" y="401"/>
                    <a:pt x="1159" y="411"/>
                    <a:pt x="1138" y="418"/>
                  </a:cubicBezTo>
                  <a:cubicBezTo>
                    <a:pt x="1128" y="422"/>
                    <a:pt x="1118" y="423"/>
                    <a:pt x="1106" y="423"/>
                  </a:cubicBezTo>
                  <a:cubicBezTo>
                    <a:pt x="1045" y="423"/>
                    <a:pt x="946" y="376"/>
                    <a:pt x="728" y="264"/>
                  </a:cubicBezTo>
                  <a:cubicBezTo>
                    <a:pt x="581" y="187"/>
                    <a:pt x="228" y="2"/>
                    <a:pt x="91" y="2"/>
                  </a:cubicBezTo>
                  <a:cubicBezTo>
                    <a:pt x="88" y="1"/>
                    <a:pt x="85" y="1"/>
                    <a:pt x="8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5985;p53">
              <a:extLst>
                <a:ext uri="{FF2B5EF4-FFF2-40B4-BE49-F238E27FC236}">
                  <a16:creationId xmlns:a16="http://schemas.microsoft.com/office/drawing/2014/main" id="{22107F4C-B764-412B-ADD8-7D6F11E53A59}"/>
                </a:ext>
              </a:extLst>
            </p:cNvPr>
            <p:cNvSpPr/>
            <p:nvPr/>
          </p:nvSpPr>
          <p:spPr>
            <a:xfrm>
              <a:off x="1329265" y="1294739"/>
              <a:ext cx="19973" cy="4548"/>
            </a:xfrm>
            <a:custGeom>
              <a:avLst/>
              <a:gdLst/>
              <a:ahLst/>
              <a:cxnLst/>
              <a:rect l="l" t="t" r="r" b="b"/>
              <a:pathLst>
                <a:path w="1471" h="335" extrusionOk="0">
                  <a:moveTo>
                    <a:pt x="1308" y="1"/>
                  </a:moveTo>
                  <a:cubicBezTo>
                    <a:pt x="1170" y="1"/>
                    <a:pt x="971" y="13"/>
                    <a:pt x="729" y="45"/>
                  </a:cubicBezTo>
                  <a:cubicBezTo>
                    <a:pt x="305" y="101"/>
                    <a:pt x="60" y="178"/>
                    <a:pt x="1" y="224"/>
                  </a:cubicBezTo>
                  <a:cubicBezTo>
                    <a:pt x="104" y="298"/>
                    <a:pt x="253" y="335"/>
                    <a:pt x="432" y="335"/>
                  </a:cubicBezTo>
                  <a:cubicBezTo>
                    <a:pt x="568" y="335"/>
                    <a:pt x="721" y="313"/>
                    <a:pt x="886" y="269"/>
                  </a:cubicBezTo>
                  <a:cubicBezTo>
                    <a:pt x="1177" y="192"/>
                    <a:pt x="1397" y="77"/>
                    <a:pt x="1471" y="10"/>
                  </a:cubicBezTo>
                  <a:cubicBezTo>
                    <a:pt x="1436" y="4"/>
                    <a:pt x="1380" y="1"/>
                    <a:pt x="1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5986;p53">
              <a:extLst>
                <a:ext uri="{FF2B5EF4-FFF2-40B4-BE49-F238E27FC236}">
                  <a16:creationId xmlns:a16="http://schemas.microsoft.com/office/drawing/2014/main" id="{7E6BEF97-902F-4111-A109-C0EB4E746EA9}"/>
                </a:ext>
              </a:extLst>
            </p:cNvPr>
            <p:cNvSpPr/>
            <p:nvPr/>
          </p:nvSpPr>
          <p:spPr>
            <a:xfrm>
              <a:off x="1324934" y="1329592"/>
              <a:ext cx="24684" cy="12138"/>
            </a:xfrm>
            <a:custGeom>
              <a:avLst/>
              <a:gdLst/>
              <a:ahLst/>
              <a:cxnLst/>
              <a:rect l="l" t="t" r="r" b="b"/>
              <a:pathLst>
                <a:path w="1818" h="894" extrusionOk="0">
                  <a:moveTo>
                    <a:pt x="1010" y="1"/>
                  </a:moveTo>
                  <a:cubicBezTo>
                    <a:pt x="808" y="1"/>
                    <a:pt x="576" y="84"/>
                    <a:pt x="386" y="188"/>
                  </a:cubicBezTo>
                  <a:cubicBezTo>
                    <a:pt x="134" y="328"/>
                    <a:pt x="4" y="472"/>
                    <a:pt x="1" y="517"/>
                  </a:cubicBezTo>
                  <a:cubicBezTo>
                    <a:pt x="196" y="665"/>
                    <a:pt x="1095" y="893"/>
                    <a:pt x="1549" y="893"/>
                  </a:cubicBezTo>
                  <a:cubicBezTo>
                    <a:pt x="1568" y="893"/>
                    <a:pt x="1587" y="893"/>
                    <a:pt x="1604" y="892"/>
                  </a:cubicBezTo>
                  <a:cubicBezTo>
                    <a:pt x="1699" y="885"/>
                    <a:pt x="1758" y="853"/>
                    <a:pt x="1772" y="797"/>
                  </a:cubicBezTo>
                  <a:cubicBezTo>
                    <a:pt x="1818" y="657"/>
                    <a:pt x="1650" y="346"/>
                    <a:pt x="1303" y="87"/>
                  </a:cubicBezTo>
                  <a:cubicBezTo>
                    <a:pt x="1223" y="26"/>
                    <a:pt x="1121" y="1"/>
                    <a:pt x="101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5987;p53">
              <a:extLst>
                <a:ext uri="{FF2B5EF4-FFF2-40B4-BE49-F238E27FC236}">
                  <a16:creationId xmlns:a16="http://schemas.microsoft.com/office/drawing/2014/main" id="{F16F339D-4CA4-4C88-A455-961174AB4755}"/>
                </a:ext>
              </a:extLst>
            </p:cNvPr>
            <p:cNvSpPr/>
            <p:nvPr/>
          </p:nvSpPr>
          <p:spPr>
            <a:xfrm>
              <a:off x="1281500" y="1350040"/>
              <a:ext cx="45593" cy="39266"/>
            </a:xfrm>
            <a:custGeom>
              <a:avLst/>
              <a:gdLst/>
              <a:ahLst/>
              <a:cxnLst/>
              <a:rect l="l" t="t" r="r" b="b"/>
              <a:pathLst>
                <a:path w="3358" h="2892" extrusionOk="0">
                  <a:moveTo>
                    <a:pt x="2471" y="1"/>
                  </a:moveTo>
                  <a:cubicBezTo>
                    <a:pt x="2395" y="1"/>
                    <a:pt x="2319" y="10"/>
                    <a:pt x="2244" y="30"/>
                  </a:cubicBezTo>
                  <a:cubicBezTo>
                    <a:pt x="2136" y="47"/>
                    <a:pt x="2031" y="82"/>
                    <a:pt x="1936" y="135"/>
                  </a:cubicBezTo>
                  <a:lnTo>
                    <a:pt x="1947" y="142"/>
                  </a:lnTo>
                  <a:cubicBezTo>
                    <a:pt x="2073" y="191"/>
                    <a:pt x="2139" y="254"/>
                    <a:pt x="2146" y="327"/>
                  </a:cubicBezTo>
                  <a:cubicBezTo>
                    <a:pt x="2146" y="376"/>
                    <a:pt x="2118" y="425"/>
                    <a:pt x="2073" y="447"/>
                  </a:cubicBezTo>
                  <a:cubicBezTo>
                    <a:pt x="2035" y="468"/>
                    <a:pt x="1985" y="480"/>
                    <a:pt x="1927" y="480"/>
                  </a:cubicBezTo>
                  <a:cubicBezTo>
                    <a:pt x="1823" y="480"/>
                    <a:pt x="1694" y="442"/>
                    <a:pt x="1569" y="352"/>
                  </a:cubicBezTo>
                  <a:cubicBezTo>
                    <a:pt x="1507" y="307"/>
                    <a:pt x="1421" y="289"/>
                    <a:pt x="1326" y="289"/>
                  </a:cubicBezTo>
                  <a:cubicBezTo>
                    <a:pt x="1084" y="289"/>
                    <a:pt x="784" y="409"/>
                    <a:pt x="686" y="538"/>
                  </a:cubicBezTo>
                  <a:cubicBezTo>
                    <a:pt x="641" y="597"/>
                    <a:pt x="648" y="639"/>
                    <a:pt x="704" y="685"/>
                  </a:cubicBezTo>
                  <a:cubicBezTo>
                    <a:pt x="784" y="751"/>
                    <a:pt x="942" y="751"/>
                    <a:pt x="1085" y="751"/>
                  </a:cubicBezTo>
                  <a:cubicBezTo>
                    <a:pt x="1257" y="751"/>
                    <a:pt x="1404" y="755"/>
                    <a:pt x="1457" y="863"/>
                  </a:cubicBezTo>
                  <a:cubicBezTo>
                    <a:pt x="1502" y="951"/>
                    <a:pt x="1460" y="1070"/>
                    <a:pt x="1320" y="1259"/>
                  </a:cubicBezTo>
                  <a:cubicBezTo>
                    <a:pt x="1201" y="1423"/>
                    <a:pt x="1085" y="1511"/>
                    <a:pt x="966" y="1528"/>
                  </a:cubicBezTo>
                  <a:cubicBezTo>
                    <a:pt x="953" y="1530"/>
                    <a:pt x="939" y="1531"/>
                    <a:pt x="926" y="1531"/>
                  </a:cubicBezTo>
                  <a:cubicBezTo>
                    <a:pt x="790" y="1531"/>
                    <a:pt x="679" y="1439"/>
                    <a:pt x="571" y="1353"/>
                  </a:cubicBezTo>
                  <a:cubicBezTo>
                    <a:pt x="462" y="1266"/>
                    <a:pt x="355" y="1181"/>
                    <a:pt x="234" y="1181"/>
                  </a:cubicBezTo>
                  <a:cubicBezTo>
                    <a:pt x="219" y="1181"/>
                    <a:pt x="204" y="1183"/>
                    <a:pt x="189" y="1185"/>
                  </a:cubicBezTo>
                  <a:cubicBezTo>
                    <a:pt x="109" y="1199"/>
                    <a:pt x="14" y="1234"/>
                    <a:pt x="7" y="1336"/>
                  </a:cubicBezTo>
                  <a:cubicBezTo>
                    <a:pt x="0" y="1476"/>
                    <a:pt x="179" y="1731"/>
                    <a:pt x="609" y="1861"/>
                  </a:cubicBezTo>
                  <a:cubicBezTo>
                    <a:pt x="1012" y="1980"/>
                    <a:pt x="1159" y="2169"/>
                    <a:pt x="1310" y="2365"/>
                  </a:cubicBezTo>
                  <a:cubicBezTo>
                    <a:pt x="1429" y="2533"/>
                    <a:pt x="1576" y="2677"/>
                    <a:pt x="1740" y="2792"/>
                  </a:cubicBezTo>
                  <a:cubicBezTo>
                    <a:pt x="1844" y="2862"/>
                    <a:pt x="1911" y="2891"/>
                    <a:pt x="1964" y="2891"/>
                  </a:cubicBezTo>
                  <a:cubicBezTo>
                    <a:pt x="2032" y="2891"/>
                    <a:pt x="2074" y="2842"/>
                    <a:pt x="2136" y="2771"/>
                  </a:cubicBezTo>
                  <a:cubicBezTo>
                    <a:pt x="2231" y="2659"/>
                    <a:pt x="2355" y="2511"/>
                    <a:pt x="2648" y="2511"/>
                  </a:cubicBezTo>
                  <a:cubicBezTo>
                    <a:pt x="2658" y="2511"/>
                    <a:pt x="2668" y="2512"/>
                    <a:pt x="2678" y="2512"/>
                  </a:cubicBezTo>
                  <a:lnTo>
                    <a:pt x="2696" y="2512"/>
                  </a:lnTo>
                  <a:cubicBezTo>
                    <a:pt x="3112" y="2512"/>
                    <a:pt x="3214" y="1931"/>
                    <a:pt x="3284" y="1504"/>
                  </a:cubicBezTo>
                  <a:cubicBezTo>
                    <a:pt x="3305" y="1395"/>
                    <a:pt x="3319" y="1301"/>
                    <a:pt x="3340" y="1227"/>
                  </a:cubicBezTo>
                  <a:cubicBezTo>
                    <a:pt x="3358" y="1154"/>
                    <a:pt x="3344" y="1091"/>
                    <a:pt x="3291" y="1059"/>
                  </a:cubicBezTo>
                  <a:cubicBezTo>
                    <a:pt x="3264" y="1044"/>
                    <a:pt x="3234" y="1036"/>
                    <a:pt x="3205" y="1036"/>
                  </a:cubicBezTo>
                  <a:cubicBezTo>
                    <a:pt x="3174" y="1036"/>
                    <a:pt x="3143" y="1045"/>
                    <a:pt x="3116" y="1063"/>
                  </a:cubicBezTo>
                  <a:cubicBezTo>
                    <a:pt x="3112" y="1070"/>
                    <a:pt x="3091" y="1087"/>
                    <a:pt x="3119" y="1140"/>
                  </a:cubicBezTo>
                  <a:cubicBezTo>
                    <a:pt x="3207" y="1304"/>
                    <a:pt x="3200" y="1479"/>
                    <a:pt x="3140" y="1556"/>
                  </a:cubicBezTo>
                  <a:cubicBezTo>
                    <a:pt x="3124" y="1582"/>
                    <a:pt x="3093" y="1598"/>
                    <a:pt x="3062" y="1598"/>
                  </a:cubicBezTo>
                  <a:cubicBezTo>
                    <a:pt x="3054" y="1598"/>
                    <a:pt x="3047" y="1597"/>
                    <a:pt x="3039" y="1595"/>
                  </a:cubicBezTo>
                  <a:cubicBezTo>
                    <a:pt x="2979" y="1581"/>
                    <a:pt x="2944" y="1518"/>
                    <a:pt x="2927" y="1399"/>
                  </a:cubicBezTo>
                  <a:cubicBezTo>
                    <a:pt x="2912" y="1317"/>
                    <a:pt x="2871" y="1296"/>
                    <a:pt x="2741" y="1296"/>
                  </a:cubicBezTo>
                  <a:cubicBezTo>
                    <a:pt x="2720" y="1296"/>
                    <a:pt x="2697" y="1296"/>
                    <a:pt x="2671" y="1297"/>
                  </a:cubicBezTo>
                  <a:cubicBezTo>
                    <a:pt x="2650" y="1298"/>
                    <a:pt x="2627" y="1298"/>
                    <a:pt x="2604" y="1298"/>
                  </a:cubicBezTo>
                  <a:cubicBezTo>
                    <a:pt x="2479" y="1298"/>
                    <a:pt x="2341" y="1282"/>
                    <a:pt x="2258" y="1161"/>
                  </a:cubicBezTo>
                  <a:cubicBezTo>
                    <a:pt x="2223" y="1119"/>
                    <a:pt x="2213" y="1063"/>
                    <a:pt x="2227" y="1014"/>
                  </a:cubicBezTo>
                  <a:cubicBezTo>
                    <a:pt x="2255" y="909"/>
                    <a:pt x="2384" y="853"/>
                    <a:pt x="2545" y="786"/>
                  </a:cubicBezTo>
                  <a:cubicBezTo>
                    <a:pt x="2706" y="716"/>
                    <a:pt x="2888" y="639"/>
                    <a:pt x="2958" y="510"/>
                  </a:cubicBezTo>
                  <a:cubicBezTo>
                    <a:pt x="2983" y="464"/>
                    <a:pt x="2976" y="443"/>
                    <a:pt x="2972" y="436"/>
                  </a:cubicBezTo>
                  <a:cubicBezTo>
                    <a:pt x="2955" y="383"/>
                    <a:pt x="2853" y="345"/>
                    <a:pt x="2773" y="310"/>
                  </a:cubicBezTo>
                  <a:cubicBezTo>
                    <a:pt x="2668" y="268"/>
                    <a:pt x="2566" y="226"/>
                    <a:pt x="2542" y="138"/>
                  </a:cubicBezTo>
                  <a:cubicBezTo>
                    <a:pt x="2528" y="93"/>
                    <a:pt x="2538" y="44"/>
                    <a:pt x="2566" y="5"/>
                  </a:cubicBezTo>
                  <a:cubicBezTo>
                    <a:pt x="2535" y="2"/>
                    <a:pt x="2503" y="1"/>
                    <a:pt x="24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5988;p53">
              <a:extLst>
                <a:ext uri="{FF2B5EF4-FFF2-40B4-BE49-F238E27FC236}">
                  <a16:creationId xmlns:a16="http://schemas.microsoft.com/office/drawing/2014/main" id="{C35C3000-6A2D-48A3-8F5B-A204EDED0BA3}"/>
                </a:ext>
              </a:extLst>
            </p:cNvPr>
            <p:cNvSpPr/>
            <p:nvPr/>
          </p:nvSpPr>
          <p:spPr>
            <a:xfrm>
              <a:off x="1325029" y="1306674"/>
              <a:ext cx="126216" cy="36999"/>
            </a:xfrm>
            <a:custGeom>
              <a:avLst/>
              <a:gdLst/>
              <a:ahLst/>
              <a:cxnLst/>
              <a:rect l="l" t="t" r="r" b="b"/>
              <a:pathLst>
                <a:path w="9296" h="2725" extrusionOk="0">
                  <a:moveTo>
                    <a:pt x="643" y="0"/>
                  </a:moveTo>
                  <a:cubicBezTo>
                    <a:pt x="357" y="0"/>
                    <a:pt x="92" y="44"/>
                    <a:pt x="22" y="129"/>
                  </a:cubicBezTo>
                  <a:cubicBezTo>
                    <a:pt x="15" y="140"/>
                    <a:pt x="1" y="157"/>
                    <a:pt x="32" y="203"/>
                  </a:cubicBezTo>
                  <a:cubicBezTo>
                    <a:pt x="156" y="381"/>
                    <a:pt x="1100" y="749"/>
                    <a:pt x="1505" y="749"/>
                  </a:cubicBezTo>
                  <a:cubicBezTo>
                    <a:pt x="1513" y="749"/>
                    <a:pt x="1520" y="749"/>
                    <a:pt x="1527" y="749"/>
                  </a:cubicBezTo>
                  <a:cubicBezTo>
                    <a:pt x="1601" y="745"/>
                    <a:pt x="1636" y="731"/>
                    <a:pt x="1643" y="717"/>
                  </a:cubicBezTo>
                  <a:cubicBezTo>
                    <a:pt x="1671" y="665"/>
                    <a:pt x="1723" y="630"/>
                    <a:pt x="1786" y="623"/>
                  </a:cubicBezTo>
                  <a:cubicBezTo>
                    <a:pt x="1790" y="623"/>
                    <a:pt x="1794" y="622"/>
                    <a:pt x="1798" y="622"/>
                  </a:cubicBezTo>
                  <a:cubicBezTo>
                    <a:pt x="1959" y="622"/>
                    <a:pt x="2142" y="840"/>
                    <a:pt x="2382" y="1144"/>
                  </a:cubicBezTo>
                  <a:cubicBezTo>
                    <a:pt x="2417" y="1186"/>
                    <a:pt x="2448" y="1232"/>
                    <a:pt x="2480" y="1267"/>
                  </a:cubicBezTo>
                  <a:cubicBezTo>
                    <a:pt x="2609" y="1428"/>
                    <a:pt x="2567" y="1547"/>
                    <a:pt x="2522" y="1666"/>
                  </a:cubicBezTo>
                  <a:cubicBezTo>
                    <a:pt x="2455" y="1817"/>
                    <a:pt x="2455" y="1985"/>
                    <a:pt x="2515" y="2135"/>
                  </a:cubicBezTo>
                  <a:lnTo>
                    <a:pt x="2515" y="2139"/>
                  </a:lnTo>
                  <a:cubicBezTo>
                    <a:pt x="2588" y="2343"/>
                    <a:pt x="2648" y="2372"/>
                    <a:pt x="2735" y="2372"/>
                  </a:cubicBezTo>
                  <a:cubicBezTo>
                    <a:pt x="2753" y="2372"/>
                    <a:pt x="2771" y="2371"/>
                    <a:pt x="2791" y="2370"/>
                  </a:cubicBezTo>
                  <a:cubicBezTo>
                    <a:pt x="2815" y="2368"/>
                    <a:pt x="2842" y="2366"/>
                    <a:pt x="2869" y="2366"/>
                  </a:cubicBezTo>
                  <a:cubicBezTo>
                    <a:pt x="2944" y="2366"/>
                    <a:pt x="3030" y="2380"/>
                    <a:pt x="3120" y="2447"/>
                  </a:cubicBezTo>
                  <a:cubicBezTo>
                    <a:pt x="3288" y="2567"/>
                    <a:pt x="3505" y="2650"/>
                    <a:pt x="3686" y="2650"/>
                  </a:cubicBezTo>
                  <a:cubicBezTo>
                    <a:pt x="3784" y="2650"/>
                    <a:pt x="3872" y="2626"/>
                    <a:pt x="3936" y="2569"/>
                  </a:cubicBezTo>
                  <a:cubicBezTo>
                    <a:pt x="3978" y="2534"/>
                    <a:pt x="4013" y="2503"/>
                    <a:pt x="4044" y="2471"/>
                  </a:cubicBezTo>
                  <a:cubicBezTo>
                    <a:pt x="4146" y="2377"/>
                    <a:pt x="4216" y="2310"/>
                    <a:pt x="4290" y="2310"/>
                  </a:cubicBezTo>
                  <a:lnTo>
                    <a:pt x="4314" y="2310"/>
                  </a:lnTo>
                  <a:cubicBezTo>
                    <a:pt x="4370" y="2328"/>
                    <a:pt x="4412" y="2370"/>
                    <a:pt x="4430" y="2422"/>
                  </a:cubicBezTo>
                  <a:cubicBezTo>
                    <a:pt x="4535" y="2671"/>
                    <a:pt x="5165" y="2702"/>
                    <a:pt x="6190" y="2723"/>
                  </a:cubicBezTo>
                  <a:cubicBezTo>
                    <a:pt x="6218" y="2724"/>
                    <a:pt x="6245" y="2724"/>
                    <a:pt x="6270" y="2724"/>
                  </a:cubicBezTo>
                  <a:cubicBezTo>
                    <a:pt x="6872" y="2724"/>
                    <a:pt x="7024" y="2572"/>
                    <a:pt x="7115" y="2478"/>
                  </a:cubicBezTo>
                  <a:cubicBezTo>
                    <a:pt x="7166" y="2427"/>
                    <a:pt x="7211" y="2388"/>
                    <a:pt x="7277" y="2388"/>
                  </a:cubicBezTo>
                  <a:cubicBezTo>
                    <a:pt x="7319" y="2388"/>
                    <a:pt x="7368" y="2403"/>
                    <a:pt x="7433" y="2440"/>
                  </a:cubicBezTo>
                  <a:cubicBezTo>
                    <a:pt x="7627" y="2551"/>
                    <a:pt x="8001" y="2599"/>
                    <a:pt x="8339" y="2599"/>
                  </a:cubicBezTo>
                  <a:cubicBezTo>
                    <a:pt x="8531" y="2599"/>
                    <a:pt x="8712" y="2583"/>
                    <a:pt x="8841" y="2555"/>
                  </a:cubicBezTo>
                  <a:cubicBezTo>
                    <a:pt x="9131" y="2492"/>
                    <a:pt x="9296" y="2002"/>
                    <a:pt x="9275" y="1757"/>
                  </a:cubicBezTo>
                  <a:cubicBezTo>
                    <a:pt x="9229" y="1687"/>
                    <a:pt x="8764" y="1561"/>
                    <a:pt x="7902" y="1498"/>
                  </a:cubicBezTo>
                  <a:cubicBezTo>
                    <a:pt x="7656" y="1480"/>
                    <a:pt x="7422" y="1472"/>
                    <a:pt x="7212" y="1472"/>
                  </a:cubicBezTo>
                  <a:cubicBezTo>
                    <a:pt x="6761" y="1472"/>
                    <a:pt x="6419" y="1511"/>
                    <a:pt x="6292" y="1586"/>
                  </a:cubicBezTo>
                  <a:cubicBezTo>
                    <a:pt x="6154" y="1665"/>
                    <a:pt x="5995" y="1691"/>
                    <a:pt x="5831" y="1691"/>
                  </a:cubicBezTo>
                  <a:cubicBezTo>
                    <a:pt x="5678" y="1691"/>
                    <a:pt x="5522" y="1669"/>
                    <a:pt x="5375" y="1649"/>
                  </a:cubicBezTo>
                  <a:cubicBezTo>
                    <a:pt x="5236" y="1629"/>
                    <a:pt x="5103" y="1610"/>
                    <a:pt x="4986" y="1610"/>
                  </a:cubicBezTo>
                  <a:cubicBezTo>
                    <a:pt x="4890" y="1610"/>
                    <a:pt x="4805" y="1623"/>
                    <a:pt x="4738" y="1659"/>
                  </a:cubicBezTo>
                  <a:cubicBezTo>
                    <a:pt x="4661" y="1701"/>
                    <a:pt x="4600" y="1718"/>
                    <a:pt x="4548" y="1718"/>
                  </a:cubicBezTo>
                  <a:cubicBezTo>
                    <a:pt x="4454" y="1718"/>
                    <a:pt x="4393" y="1662"/>
                    <a:pt x="4332" y="1603"/>
                  </a:cubicBezTo>
                  <a:cubicBezTo>
                    <a:pt x="4233" y="1515"/>
                    <a:pt x="4118" y="1414"/>
                    <a:pt x="3806" y="1400"/>
                  </a:cubicBezTo>
                  <a:cubicBezTo>
                    <a:pt x="3600" y="1393"/>
                    <a:pt x="3502" y="1354"/>
                    <a:pt x="3474" y="1270"/>
                  </a:cubicBezTo>
                  <a:cubicBezTo>
                    <a:pt x="3439" y="1148"/>
                    <a:pt x="3600" y="1032"/>
                    <a:pt x="3768" y="910"/>
                  </a:cubicBezTo>
                  <a:cubicBezTo>
                    <a:pt x="3820" y="875"/>
                    <a:pt x="3869" y="836"/>
                    <a:pt x="3918" y="794"/>
                  </a:cubicBezTo>
                  <a:cubicBezTo>
                    <a:pt x="3826" y="680"/>
                    <a:pt x="3133" y="437"/>
                    <a:pt x="2700" y="437"/>
                  </a:cubicBezTo>
                  <a:cubicBezTo>
                    <a:pt x="2641" y="437"/>
                    <a:pt x="2586" y="441"/>
                    <a:pt x="2539" y="451"/>
                  </a:cubicBezTo>
                  <a:cubicBezTo>
                    <a:pt x="2461" y="468"/>
                    <a:pt x="2388" y="476"/>
                    <a:pt x="2319" y="476"/>
                  </a:cubicBezTo>
                  <a:cubicBezTo>
                    <a:pt x="2056" y="476"/>
                    <a:pt x="1848" y="367"/>
                    <a:pt x="1615" y="248"/>
                  </a:cubicBezTo>
                  <a:cubicBezTo>
                    <a:pt x="1527" y="199"/>
                    <a:pt x="1436" y="154"/>
                    <a:pt x="1335" y="108"/>
                  </a:cubicBezTo>
                  <a:cubicBezTo>
                    <a:pt x="1171" y="35"/>
                    <a:pt x="899" y="0"/>
                    <a:pt x="64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5989;p53">
              <a:extLst>
                <a:ext uri="{FF2B5EF4-FFF2-40B4-BE49-F238E27FC236}">
                  <a16:creationId xmlns:a16="http://schemas.microsoft.com/office/drawing/2014/main" id="{F9B784BF-9364-4B9B-B5EB-F2EDBDCE32CB}"/>
                </a:ext>
              </a:extLst>
            </p:cNvPr>
            <p:cNvSpPr/>
            <p:nvPr/>
          </p:nvSpPr>
          <p:spPr>
            <a:xfrm>
              <a:off x="1366386" y="1297251"/>
              <a:ext cx="10237" cy="5092"/>
            </a:xfrm>
            <a:custGeom>
              <a:avLst/>
              <a:gdLst/>
              <a:ahLst/>
              <a:cxnLst/>
              <a:rect l="l" t="t" r="r" b="b"/>
              <a:pathLst>
                <a:path w="754" h="375" extrusionOk="0">
                  <a:moveTo>
                    <a:pt x="415" y="0"/>
                  </a:moveTo>
                  <a:cubicBezTo>
                    <a:pt x="409" y="0"/>
                    <a:pt x="402" y="0"/>
                    <a:pt x="396" y="0"/>
                  </a:cubicBezTo>
                  <a:cubicBezTo>
                    <a:pt x="391" y="0"/>
                    <a:pt x="386" y="0"/>
                    <a:pt x="380" y="0"/>
                  </a:cubicBezTo>
                  <a:cubicBezTo>
                    <a:pt x="281" y="0"/>
                    <a:pt x="185" y="31"/>
                    <a:pt x="102" y="88"/>
                  </a:cubicBezTo>
                  <a:cubicBezTo>
                    <a:pt x="36" y="133"/>
                    <a:pt x="1" y="190"/>
                    <a:pt x="8" y="235"/>
                  </a:cubicBezTo>
                  <a:cubicBezTo>
                    <a:pt x="11" y="277"/>
                    <a:pt x="57" y="312"/>
                    <a:pt x="134" y="344"/>
                  </a:cubicBezTo>
                  <a:cubicBezTo>
                    <a:pt x="191" y="365"/>
                    <a:pt x="253" y="374"/>
                    <a:pt x="314" y="374"/>
                  </a:cubicBezTo>
                  <a:cubicBezTo>
                    <a:pt x="504" y="374"/>
                    <a:pt x="688" y="286"/>
                    <a:pt x="725" y="197"/>
                  </a:cubicBezTo>
                  <a:cubicBezTo>
                    <a:pt x="753" y="133"/>
                    <a:pt x="680" y="84"/>
                    <a:pt x="613" y="49"/>
                  </a:cubicBezTo>
                  <a:cubicBezTo>
                    <a:pt x="552" y="17"/>
                    <a:pt x="483" y="0"/>
                    <a:pt x="4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5990;p53">
              <a:extLst>
                <a:ext uri="{FF2B5EF4-FFF2-40B4-BE49-F238E27FC236}">
                  <a16:creationId xmlns:a16="http://schemas.microsoft.com/office/drawing/2014/main" id="{27A1DD54-1CF7-4B8C-BCDB-329BE3BC75D2}"/>
                </a:ext>
              </a:extLst>
            </p:cNvPr>
            <p:cNvSpPr/>
            <p:nvPr/>
          </p:nvSpPr>
          <p:spPr>
            <a:xfrm>
              <a:off x="1325409" y="1232744"/>
              <a:ext cx="83529" cy="54948"/>
            </a:xfrm>
            <a:custGeom>
              <a:avLst/>
              <a:gdLst/>
              <a:ahLst/>
              <a:cxnLst/>
              <a:rect l="l" t="t" r="r" b="b"/>
              <a:pathLst>
                <a:path w="6152" h="4047" extrusionOk="0">
                  <a:moveTo>
                    <a:pt x="1533" y="1"/>
                  </a:moveTo>
                  <a:cubicBezTo>
                    <a:pt x="1488" y="1"/>
                    <a:pt x="1454" y="5"/>
                    <a:pt x="1433" y="8"/>
                  </a:cubicBezTo>
                  <a:cubicBezTo>
                    <a:pt x="1384" y="15"/>
                    <a:pt x="1342" y="29"/>
                    <a:pt x="1300" y="53"/>
                  </a:cubicBezTo>
                  <a:cubicBezTo>
                    <a:pt x="1314" y="57"/>
                    <a:pt x="1331" y="64"/>
                    <a:pt x="1345" y="64"/>
                  </a:cubicBezTo>
                  <a:cubicBezTo>
                    <a:pt x="1573" y="109"/>
                    <a:pt x="1702" y="197"/>
                    <a:pt x="1688" y="305"/>
                  </a:cubicBezTo>
                  <a:cubicBezTo>
                    <a:pt x="1679" y="371"/>
                    <a:pt x="1609" y="438"/>
                    <a:pt x="1445" y="438"/>
                  </a:cubicBezTo>
                  <a:cubicBezTo>
                    <a:pt x="1424" y="438"/>
                    <a:pt x="1401" y="437"/>
                    <a:pt x="1377" y="435"/>
                  </a:cubicBezTo>
                  <a:cubicBezTo>
                    <a:pt x="1325" y="431"/>
                    <a:pt x="1273" y="429"/>
                    <a:pt x="1223" y="429"/>
                  </a:cubicBezTo>
                  <a:cubicBezTo>
                    <a:pt x="1086" y="429"/>
                    <a:pt x="962" y="442"/>
                    <a:pt x="901" y="463"/>
                  </a:cubicBezTo>
                  <a:cubicBezTo>
                    <a:pt x="946" y="487"/>
                    <a:pt x="995" y="512"/>
                    <a:pt x="1041" y="529"/>
                  </a:cubicBezTo>
                  <a:cubicBezTo>
                    <a:pt x="1174" y="578"/>
                    <a:pt x="1303" y="641"/>
                    <a:pt x="1286" y="746"/>
                  </a:cubicBezTo>
                  <a:cubicBezTo>
                    <a:pt x="1261" y="894"/>
                    <a:pt x="876" y="922"/>
                    <a:pt x="558" y="922"/>
                  </a:cubicBezTo>
                  <a:cubicBezTo>
                    <a:pt x="390" y="922"/>
                    <a:pt x="323" y="1020"/>
                    <a:pt x="320" y="1104"/>
                  </a:cubicBezTo>
                  <a:cubicBezTo>
                    <a:pt x="309" y="1223"/>
                    <a:pt x="414" y="1366"/>
                    <a:pt x="663" y="1398"/>
                  </a:cubicBezTo>
                  <a:cubicBezTo>
                    <a:pt x="838" y="1422"/>
                    <a:pt x="943" y="1475"/>
                    <a:pt x="971" y="1555"/>
                  </a:cubicBezTo>
                  <a:cubicBezTo>
                    <a:pt x="988" y="1608"/>
                    <a:pt x="974" y="1664"/>
                    <a:pt x="932" y="1699"/>
                  </a:cubicBezTo>
                  <a:cubicBezTo>
                    <a:pt x="868" y="1770"/>
                    <a:pt x="727" y="1823"/>
                    <a:pt x="561" y="1823"/>
                  </a:cubicBezTo>
                  <a:cubicBezTo>
                    <a:pt x="492" y="1823"/>
                    <a:pt x="418" y="1814"/>
                    <a:pt x="344" y="1793"/>
                  </a:cubicBezTo>
                  <a:cubicBezTo>
                    <a:pt x="256" y="1769"/>
                    <a:pt x="187" y="1760"/>
                    <a:pt x="135" y="1760"/>
                  </a:cubicBezTo>
                  <a:cubicBezTo>
                    <a:pt x="54" y="1760"/>
                    <a:pt x="14" y="1782"/>
                    <a:pt x="8" y="1797"/>
                  </a:cubicBezTo>
                  <a:cubicBezTo>
                    <a:pt x="1" y="1818"/>
                    <a:pt x="36" y="1884"/>
                    <a:pt x="197" y="1965"/>
                  </a:cubicBezTo>
                  <a:cubicBezTo>
                    <a:pt x="334" y="2028"/>
                    <a:pt x="439" y="2143"/>
                    <a:pt x="481" y="2287"/>
                  </a:cubicBezTo>
                  <a:cubicBezTo>
                    <a:pt x="519" y="2385"/>
                    <a:pt x="554" y="2472"/>
                    <a:pt x="729" y="2546"/>
                  </a:cubicBezTo>
                  <a:cubicBezTo>
                    <a:pt x="795" y="2575"/>
                    <a:pt x="890" y="2586"/>
                    <a:pt x="999" y="2586"/>
                  </a:cubicBezTo>
                  <a:cubicBezTo>
                    <a:pt x="1163" y="2586"/>
                    <a:pt x="1359" y="2562"/>
                    <a:pt x="1541" y="2539"/>
                  </a:cubicBezTo>
                  <a:cubicBezTo>
                    <a:pt x="1728" y="2514"/>
                    <a:pt x="1897" y="2492"/>
                    <a:pt x="2034" y="2492"/>
                  </a:cubicBezTo>
                  <a:cubicBezTo>
                    <a:pt x="2205" y="2492"/>
                    <a:pt x="2325" y="2526"/>
                    <a:pt x="2364" y="2633"/>
                  </a:cubicBezTo>
                  <a:cubicBezTo>
                    <a:pt x="2382" y="2672"/>
                    <a:pt x="2378" y="2717"/>
                    <a:pt x="2357" y="2756"/>
                  </a:cubicBezTo>
                  <a:cubicBezTo>
                    <a:pt x="2291" y="2875"/>
                    <a:pt x="2066" y="2931"/>
                    <a:pt x="1737" y="3001"/>
                  </a:cubicBezTo>
                  <a:cubicBezTo>
                    <a:pt x="1622" y="3022"/>
                    <a:pt x="1510" y="3050"/>
                    <a:pt x="1401" y="3089"/>
                  </a:cubicBezTo>
                  <a:cubicBezTo>
                    <a:pt x="1503" y="3162"/>
                    <a:pt x="1608" y="3225"/>
                    <a:pt x="1716" y="3281"/>
                  </a:cubicBezTo>
                  <a:cubicBezTo>
                    <a:pt x="1989" y="3432"/>
                    <a:pt x="2154" y="3530"/>
                    <a:pt x="2182" y="3638"/>
                  </a:cubicBezTo>
                  <a:cubicBezTo>
                    <a:pt x="2186" y="3663"/>
                    <a:pt x="2186" y="3691"/>
                    <a:pt x="2175" y="3715"/>
                  </a:cubicBezTo>
                  <a:cubicBezTo>
                    <a:pt x="2252" y="3803"/>
                    <a:pt x="2770" y="4002"/>
                    <a:pt x="3131" y="4041"/>
                  </a:cubicBezTo>
                  <a:cubicBezTo>
                    <a:pt x="3169" y="4045"/>
                    <a:pt x="3200" y="4046"/>
                    <a:pt x="3226" y="4046"/>
                  </a:cubicBezTo>
                  <a:cubicBezTo>
                    <a:pt x="3319" y="4046"/>
                    <a:pt x="3341" y="4027"/>
                    <a:pt x="3341" y="4027"/>
                  </a:cubicBezTo>
                  <a:cubicBezTo>
                    <a:pt x="3416" y="3905"/>
                    <a:pt x="3548" y="3864"/>
                    <a:pt x="3694" y="3864"/>
                  </a:cubicBezTo>
                  <a:cubicBezTo>
                    <a:pt x="3868" y="3864"/>
                    <a:pt x="4060" y="3923"/>
                    <a:pt x="4195" y="3974"/>
                  </a:cubicBezTo>
                  <a:cubicBezTo>
                    <a:pt x="4206" y="3978"/>
                    <a:pt x="4217" y="3981"/>
                    <a:pt x="4227" y="3981"/>
                  </a:cubicBezTo>
                  <a:cubicBezTo>
                    <a:pt x="4311" y="3981"/>
                    <a:pt x="4368" y="3847"/>
                    <a:pt x="4440" y="3663"/>
                  </a:cubicBezTo>
                  <a:cubicBezTo>
                    <a:pt x="4500" y="3512"/>
                    <a:pt x="4549" y="3383"/>
                    <a:pt x="4643" y="3355"/>
                  </a:cubicBezTo>
                  <a:cubicBezTo>
                    <a:pt x="4655" y="3352"/>
                    <a:pt x="4668" y="3350"/>
                    <a:pt x="4680" y="3350"/>
                  </a:cubicBezTo>
                  <a:cubicBezTo>
                    <a:pt x="4711" y="3350"/>
                    <a:pt x="4741" y="3359"/>
                    <a:pt x="4766" y="3379"/>
                  </a:cubicBezTo>
                  <a:cubicBezTo>
                    <a:pt x="4776" y="3390"/>
                    <a:pt x="4794" y="3393"/>
                    <a:pt x="4811" y="3393"/>
                  </a:cubicBezTo>
                  <a:cubicBezTo>
                    <a:pt x="4832" y="3390"/>
                    <a:pt x="4871" y="3327"/>
                    <a:pt x="4902" y="3271"/>
                  </a:cubicBezTo>
                  <a:cubicBezTo>
                    <a:pt x="4969" y="3152"/>
                    <a:pt x="5063" y="2991"/>
                    <a:pt x="5263" y="2910"/>
                  </a:cubicBezTo>
                  <a:cubicBezTo>
                    <a:pt x="5420" y="2854"/>
                    <a:pt x="5581" y="2812"/>
                    <a:pt x="5746" y="2780"/>
                  </a:cubicBezTo>
                  <a:cubicBezTo>
                    <a:pt x="5910" y="2749"/>
                    <a:pt x="6134" y="2703"/>
                    <a:pt x="6145" y="2644"/>
                  </a:cubicBezTo>
                  <a:cubicBezTo>
                    <a:pt x="6152" y="2612"/>
                    <a:pt x="6141" y="2577"/>
                    <a:pt x="6117" y="2556"/>
                  </a:cubicBezTo>
                  <a:cubicBezTo>
                    <a:pt x="6091" y="2527"/>
                    <a:pt x="6013" y="2468"/>
                    <a:pt x="5814" y="2468"/>
                  </a:cubicBezTo>
                  <a:cubicBezTo>
                    <a:pt x="5775" y="2468"/>
                    <a:pt x="5732" y="2471"/>
                    <a:pt x="5683" y="2476"/>
                  </a:cubicBezTo>
                  <a:cubicBezTo>
                    <a:pt x="5630" y="2482"/>
                    <a:pt x="5579" y="2485"/>
                    <a:pt x="5530" y="2485"/>
                  </a:cubicBezTo>
                  <a:cubicBezTo>
                    <a:pt x="5294" y="2485"/>
                    <a:pt x="5109" y="2416"/>
                    <a:pt x="5042" y="2297"/>
                  </a:cubicBezTo>
                  <a:cubicBezTo>
                    <a:pt x="5014" y="2245"/>
                    <a:pt x="4986" y="2143"/>
                    <a:pt x="5091" y="2007"/>
                  </a:cubicBezTo>
                  <a:cubicBezTo>
                    <a:pt x="5105" y="1996"/>
                    <a:pt x="5112" y="1975"/>
                    <a:pt x="5112" y="1958"/>
                  </a:cubicBezTo>
                  <a:cubicBezTo>
                    <a:pt x="5105" y="1919"/>
                    <a:pt x="5028" y="1867"/>
                    <a:pt x="4965" y="1828"/>
                  </a:cubicBezTo>
                  <a:cubicBezTo>
                    <a:pt x="4874" y="1769"/>
                    <a:pt x="4787" y="1716"/>
                    <a:pt x="4783" y="1629"/>
                  </a:cubicBezTo>
                  <a:cubicBezTo>
                    <a:pt x="4783" y="1569"/>
                    <a:pt x="4811" y="1517"/>
                    <a:pt x="4860" y="1485"/>
                  </a:cubicBezTo>
                  <a:cubicBezTo>
                    <a:pt x="4892" y="1461"/>
                    <a:pt x="4885" y="1450"/>
                    <a:pt x="4881" y="1443"/>
                  </a:cubicBezTo>
                  <a:cubicBezTo>
                    <a:pt x="4856" y="1399"/>
                    <a:pt x="4743" y="1357"/>
                    <a:pt x="4658" y="1357"/>
                  </a:cubicBezTo>
                  <a:cubicBezTo>
                    <a:pt x="4635" y="1357"/>
                    <a:pt x="4614" y="1360"/>
                    <a:pt x="4598" y="1366"/>
                  </a:cubicBezTo>
                  <a:cubicBezTo>
                    <a:pt x="4580" y="1373"/>
                    <a:pt x="4566" y="1384"/>
                    <a:pt x="4577" y="1422"/>
                  </a:cubicBezTo>
                  <a:cubicBezTo>
                    <a:pt x="4608" y="1548"/>
                    <a:pt x="4552" y="1611"/>
                    <a:pt x="4489" y="1625"/>
                  </a:cubicBezTo>
                  <a:cubicBezTo>
                    <a:pt x="4476" y="1629"/>
                    <a:pt x="4462" y="1630"/>
                    <a:pt x="4448" y="1630"/>
                  </a:cubicBezTo>
                  <a:cubicBezTo>
                    <a:pt x="4282" y="1630"/>
                    <a:pt x="3997" y="1424"/>
                    <a:pt x="3939" y="1216"/>
                  </a:cubicBezTo>
                  <a:cubicBezTo>
                    <a:pt x="3915" y="1125"/>
                    <a:pt x="3677" y="1034"/>
                    <a:pt x="3421" y="936"/>
                  </a:cubicBezTo>
                  <a:cubicBezTo>
                    <a:pt x="3057" y="796"/>
                    <a:pt x="2602" y="624"/>
                    <a:pt x="2238" y="298"/>
                  </a:cubicBezTo>
                  <a:cubicBezTo>
                    <a:pt x="1951" y="44"/>
                    <a:pt x="1683" y="1"/>
                    <a:pt x="153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5991;p53">
              <a:extLst>
                <a:ext uri="{FF2B5EF4-FFF2-40B4-BE49-F238E27FC236}">
                  <a16:creationId xmlns:a16="http://schemas.microsoft.com/office/drawing/2014/main" id="{6B361E0B-CEC5-4088-98B4-15F03810B468}"/>
                </a:ext>
              </a:extLst>
            </p:cNvPr>
            <p:cNvSpPr/>
            <p:nvPr/>
          </p:nvSpPr>
          <p:spPr>
            <a:xfrm>
              <a:off x="1360263" y="1200633"/>
              <a:ext cx="230111" cy="117201"/>
            </a:xfrm>
            <a:custGeom>
              <a:avLst/>
              <a:gdLst/>
              <a:ahLst/>
              <a:cxnLst/>
              <a:rect l="l" t="t" r="r" b="b"/>
              <a:pathLst>
                <a:path w="16948" h="8632" extrusionOk="0">
                  <a:moveTo>
                    <a:pt x="10770" y="0"/>
                  </a:moveTo>
                  <a:cubicBezTo>
                    <a:pt x="10609" y="0"/>
                    <a:pt x="10441" y="49"/>
                    <a:pt x="10342" y="118"/>
                  </a:cubicBezTo>
                  <a:cubicBezTo>
                    <a:pt x="10324" y="129"/>
                    <a:pt x="10261" y="178"/>
                    <a:pt x="10279" y="213"/>
                  </a:cubicBezTo>
                  <a:cubicBezTo>
                    <a:pt x="10338" y="349"/>
                    <a:pt x="10289" y="412"/>
                    <a:pt x="10258" y="437"/>
                  </a:cubicBezTo>
                  <a:cubicBezTo>
                    <a:pt x="10232" y="456"/>
                    <a:pt x="10200" y="465"/>
                    <a:pt x="10165" y="465"/>
                  </a:cubicBezTo>
                  <a:cubicBezTo>
                    <a:pt x="10048" y="465"/>
                    <a:pt x="9890" y="370"/>
                    <a:pt x="9764" y="265"/>
                  </a:cubicBezTo>
                  <a:cubicBezTo>
                    <a:pt x="9683" y="197"/>
                    <a:pt x="9574" y="175"/>
                    <a:pt x="9448" y="175"/>
                  </a:cubicBezTo>
                  <a:cubicBezTo>
                    <a:pt x="9339" y="175"/>
                    <a:pt x="9218" y="192"/>
                    <a:pt x="9088" y="209"/>
                  </a:cubicBezTo>
                  <a:cubicBezTo>
                    <a:pt x="8943" y="226"/>
                    <a:pt x="8796" y="244"/>
                    <a:pt x="8647" y="244"/>
                  </a:cubicBezTo>
                  <a:cubicBezTo>
                    <a:pt x="8577" y="244"/>
                    <a:pt x="8507" y="240"/>
                    <a:pt x="8437" y="230"/>
                  </a:cubicBezTo>
                  <a:cubicBezTo>
                    <a:pt x="8404" y="226"/>
                    <a:pt x="8375" y="224"/>
                    <a:pt x="8349" y="224"/>
                  </a:cubicBezTo>
                  <a:cubicBezTo>
                    <a:pt x="8217" y="224"/>
                    <a:pt x="8164" y="278"/>
                    <a:pt x="8108" y="342"/>
                  </a:cubicBezTo>
                  <a:cubicBezTo>
                    <a:pt x="8038" y="414"/>
                    <a:pt x="7970" y="471"/>
                    <a:pt x="7853" y="471"/>
                  </a:cubicBezTo>
                  <a:cubicBezTo>
                    <a:pt x="7781" y="471"/>
                    <a:pt x="7692" y="450"/>
                    <a:pt x="7572" y="398"/>
                  </a:cubicBezTo>
                  <a:cubicBezTo>
                    <a:pt x="7362" y="305"/>
                    <a:pt x="7137" y="258"/>
                    <a:pt x="6911" y="258"/>
                  </a:cubicBezTo>
                  <a:cubicBezTo>
                    <a:pt x="6840" y="258"/>
                    <a:pt x="6768" y="263"/>
                    <a:pt x="6697" y="272"/>
                  </a:cubicBezTo>
                  <a:cubicBezTo>
                    <a:pt x="6725" y="304"/>
                    <a:pt x="6736" y="349"/>
                    <a:pt x="6722" y="388"/>
                  </a:cubicBezTo>
                  <a:cubicBezTo>
                    <a:pt x="6691" y="469"/>
                    <a:pt x="6576" y="519"/>
                    <a:pt x="6445" y="519"/>
                  </a:cubicBezTo>
                  <a:cubicBezTo>
                    <a:pt x="6395" y="519"/>
                    <a:pt x="6342" y="512"/>
                    <a:pt x="6291" y="496"/>
                  </a:cubicBezTo>
                  <a:cubicBezTo>
                    <a:pt x="6245" y="482"/>
                    <a:pt x="6200" y="476"/>
                    <a:pt x="6159" y="476"/>
                  </a:cubicBezTo>
                  <a:cubicBezTo>
                    <a:pt x="6098" y="476"/>
                    <a:pt x="6047" y="491"/>
                    <a:pt x="6022" y="521"/>
                  </a:cubicBezTo>
                  <a:cubicBezTo>
                    <a:pt x="5987" y="563"/>
                    <a:pt x="6008" y="626"/>
                    <a:pt x="6029" y="671"/>
                  </a:cubicBezTo>
                  <a:cubicBezTo>
                    <a:pt x="6053" y="710"/>
                    <a:pt x="6053" y="755"/>
                    <a:pt x="6029" y="794"/>
                  </a:cubicBezTo>
                  <a:cubicBezTo>
                    <a:pt x="5993" y="849"/>
                    <a:pt x="5916" y="865"/>
                    <a:pt x="5791" y="865"/>
                  </a:cubicBezTo>
                  <a:cubicBezTo>
                    <a:pt x="5734" y="865"/>
                    <a:pt x="5666" y="861"/>
                    <a:pt x="5587" y="857"/>
                  </a:cubicBezTo>
                  <a:cubicBezTo>
                    <a:pt x="5515" y="852"/>
                    <a:pt x="5424" y="845"/>
                    <a:pt x="5344" y="845"/>
                  </a:cubicBezTo>
                  <a:cubicBezTo>
                    <a:pt x="5253" y="845"/>
                    <a:pt x="5174" y="854"/>
                    <a:pt x="5146" y="881"/>
                  </a:cubicBezTo>
                  <a:cubicBezTo>
                    <a:pt x="5143" y="885"/>
                    <a:pt x="5139" y="888"/>
                    <a:pt x="5139" y="895"/>
                  </a:cubicBezTo>
                  <a:cubicBezTo>
                    <a:pt x="5139" y="1032"/>
                    <a:pt x="5055" y="1158"/>
                    <a:pt x="4929" y="1211"/>
                  </a:cubicBezTo>
                  <a:cubicBezTo>
                    <a:pt x="4869" y="1239"/>
                    <a:pt x="4803" y="1253"/>
                    <a:pt x="4736" y="1253"/>
                  </a:cubicBezTo>
                  <a:cubicBezTo>
                    <a:pt x="4614" y="1253"/>
                    <a:pt x="4487" y="1206"/>
                    <a:pt x="4376" y="1116"/>
                  </a:cubicBezTo>
                  <a:cubicBezTo>
                    <a:pt x="4206" y="972"/>
                    <a:pt x="3822" y="904"/>
                    <a:pt x="3614" y="904"/>
                  </a:cubicBezTo>
                  <a:cubicBezTo>
                    <a:pt x="3569" y="904"/>
                    <a:pt x="3533" y="907"/>
                    <a:pt x="3508" y="913"/>
                  </a:cubicBezTo>
                  <a:lnTo>
                    <a:pt x="3515" y="916"/>
                  </a:lnTo>
                  <a:cubicBezTo>
                    <a:pt x="3571" y="962"/>
                    <a:pt x="3592" y="1007"/>
                    <a:pt x="3578" y="1056"/>
                  </a:cubicBezTo>
                  <a:cubicBezTo>
                    <a:pt x="3550" y="1148"/>
                    <a:pt x="3406" y="1165"/>
                    <a:pt x="3207" y="1190"/>
                  </a:cubicBezTo>
                  <a:cubicBezTo>
                    <a:pt x="3130" y="1197"/>
                    <a:pt x="3053" y="1211"/>
                    <a:pt x="2976" y="1228"/>
                  </a:cubicBezTo>
                  <a:lnTo>
                    <a:pt x="2979" y="1232"/>
                  </a:lnTo>
                  <a:cubicBezTo>
                    <a:pt x="3102" y="1323"/>
                    <a:pt x="3088" y="1414"/>
                    <a:pt x="3067" y="1463"/>
                  </a:cubicBezTo>
                  <a:cubicBezTo>
                    <a:pt x="3009" y="1587"/>
                    <a:pt x="2790" y="1656"/>
                    <a:pt x="2658" y="1656"/>
                  </a:cubicBezTo>
                  <a:cubicBezTo>
                    <a:pt x="2638" y="1656"/>
                    <a:pt x="2620" y="1655"/>
                    <a:pt x="2605" y="1652"/>
                  </a:cubicBezTo>
                  <a:cubicBezTo>
                    <a:pt x="2556" y="1645"/>
                    <a:pt x="2517" y="1606"/>
                    <a:pt x="2510" y="1557"/>
                  </a:cubicBezTo>
                  <a:cubicBezTo>
                    <a:pt x="2493" y="1526"/>
                    <a:pt x="2374" y="1456"/>
                    <a:pt x="2199" y="1421"/>
                  </a:cubicBezTo>
                  <a:cubicBezTo>
                    <a:pt x="2136" y="1408"/>
                    <a:pt x="2078" y="1402"/>
                    <a:pt x="2024" y="1402"/>
                  </a:cubicBezTo>
                  <a:cubicBezTo>
                    <a:pt x="1916" y="1402"/>
                    <a:pt x="1828" y="1427"/>
                    <a:pt x="1772" y="1477"/>
                  </a:cubicBezTo>
                  <a:cubicBezTo>
                    <a:pt x="1698" y="1547"/>
                    <a:pt x="1631" y="1620"/>
                    <a:pt x="1572" y="1704"/>
                  </a:cubicBezTo>
                  <a:cubicBezTo>
                    <a:pt x="1498" y="1802"/>
                    <a:pt x="1442" y="1872"/>
                    <a:pt x="1362" y="1876"/>
                  </a:cubicBezTo>
                  <a:cubicBezTo>
                    <a:pt x="1313" y="1872"/>
                    <a:pt x="1267" y="1848"/>
                    <a:pt x="1239" y="1809"/>
                  </a:cubicBezTo>
                  <a:cubicBezTo>
                    <a:pt x="1208" y="1771"/>
                    <a:pt x="1117" y="1749"/>
                    <a:pt x="982" y="1749"/>
                  </a:cubicBezTo>
                  <a:cubicBezTo>
                    <a:pt x="781" y="1749"/>
                    <a:pt x="484" y="1799"/>
                    <a:pt x="151" y="1925"/>
                  </a:cubicBezTo>
                  <a:cubicBezTo>
                    <a:pt x="95" y="1942"/>
                    <a:pt x="46" y="1970"/>
                    <a:pt x="0" y="2005"/>
                  </a:cubicBezTo>
                  <a:cubicBezTo>
                    <a:pt x="25" y="2021"/>
                    <a:pt x="80" y="2031"/>
                    <a:pt x="150" y="2031"/>
                  </a:cubicBezTo>
                  <a:cubicBezTo>
                    <a:pt x="254" y="2031"/>
                    <a:pt x="389" y="2007"/>
                    <a:pt x="501" y="1935"/>
                  </a:cubicBezTo>
                  <a:cubicBezTo>
                    <a:pt x="637" y="1847"/>
                    <a:pt x="766" y="1813"/>
                    <a:pt x="861" y="1813"/>
                  </a:cubicBezTo>
                  <a:cubicBezTo>
                    <a:pt x="910" y="1813"/>
                    <a:pt x="950" y="1822"/>
                    <a:pt x="977" y="1837"/>
                  </a:cubicBezTo>
                  <a:cubicBezTo>
                    <a:pt x="1019" y="1858"/>
                    <a:pt x="1043" y="1900"/>
                    <a:pt x="1043" y="1942"/>
                  </a:cubicBezTo>
                  <a:cubicBezTo>
                    <a:pt x="1043" y="2009"/>
                    <a:pt x="987" y="2068"/>
                    <a:pt x="882" y="2117"/>
                  </a:cubicBezTo>
                  <a:cubicBezTo>
                    <a:pt x="837" y="2138"/>
                    <a:pt x="798" y="2163"/>
                    <a:pt x="763" y="2194"/>
                  </a:cubicBezTo>
                  <a:cubicBezTo>
                    <a:pt x="788" y="2202"/>
                    <a:pt x="843" y="2215"/>
                    <a:pt x="958" y="2215"/>
                  </a:cubicBezTo>
                  <a:cubicBezTo>
                    <a:pt x="990" y="2215"/>
                    <a:pt x="1026" y="2214"/>
                    <a:pt x="1068" y="2212"/>
                  </a:cubicBezTo>
                  <a:cubicBezTo>
                    <a:pt x="1098" y="2210"/>
                    <a:pt x="1125" y="2209"/>
                    <a:pt x="1148" y="2209"/>
                  </a:cubicBezTo>
                  <a:cubicBezTo>
                    <a:pt x="1220" y="2209"/>
                    <a:pt x="1266" y="2221"/>
                    <a:pt x="1281" y="2268"/>
                  </a:cubicBezTo>
                  <a:cubicBezTo>
                    <a:pt x="1302" y="2331"/>
                    <a:pt x="1250" y="2366"/>
                    <a:pt x="1176" y="2415"/>
                  </a:cubicBezTo>
                  <a:cubicBezTo>
                    <a:pt x="1099" y="2467"/>
                    <a:pt x="966" y="2558"/>
                    <a:pt x="966" y="2642"/>
                  </a:cubicBezTo>
                  <a:cubicBezTo>
                    <a:pt x="966" y="2698"/>
                    <a:pt x="1015" y="2719"/>
                    <a:pt x="1162" y="2747"/>
                  </a:cubicBezTo>
                  <a:cubicBezTo>
                    <a:pt x="1288" y="2772"/>
                    <a:pt x="1460" y="2807"/>
                    <a:pt x="1477" y="2975"/>
                  </a:cubicBezTo>
                  <a:cubicBezTo>
                    <a:pt x="1477" y="2992"/>
                    <a:pt x="1509" y="3031"/>
                    <a:pt x="1607" y="3066"/>
                  </a:cubicBezTo>
                  <a:cubicBezTo>
                    <a:pt x="1735" y="3115"/>
                    <a:pt x="1927" y="3144"/>
                    <a:pt x="2121" y="3144"/>
                  </a:cubicBezTo>
                  <a:cubicBezTo>
                    <a:pt x="2372" y="3144"/>
                    <a:pt x="2627" y="3095"/>
                    <a:pt x="2752" y="2978"/>
                  </a:cubicBezTo>
                  <a:cubicBezTo>
                    <a:pt x="2824" y="2912"/>
                    <a:pt x="2898" y="2854"/>
                    <a:pt x="2965" y="2854"/>
                  </a:cubicBezTo>
                  <a:cubicBezTo>
                    <a:pt x="2982" y="2854"/>
                    <a:pt x="2998" y="2858"/>
                    <a:pt x="3014" y="2866"/>
                  </a:cubicBezTo>
                  <a:cubicBezTo>
                    <a:pt x="3098" y="2912"/>
                    <a:pt x="3074" y="3045"/>
                    <a:pt x="3046" y="3196"/>
                  </a:cubicBezTo>
                  <a:cubicBezTo>
                    <a:pt x="3039" y="3231"/>
                    <a:pt x="3035" y="3262"/>
                    <a:pt x="3032" y="3294"/>
                  </a:cubicBezTo>
                  <a:cubicBezTo>
                    <a:pt x="3096" y="3370"/>
                    <a:pt x="3600" y="3470"/>
                    <a:pt x="4019" y="3470"/>
                  </a:cubicBezTo>
                  <a:cubicBezTo>
                    <a:pt x="4100" y="3470"/>
                    <a:pt x="4179" y="3467"/>
                    <a:pt x="4250" y="3458"/>
                  </a:cubicBezTo>
                  <a:cubicBezTo>
                    <a:pt x="4432" y="3437"/>
                    <a:pt x="4453" y="3399"/>
                    <a:pt x="4453" y="3399"/>
                  </a:cubicBezTo>
                  <a:cubicBezTo>
                    <a:pt x="4499" y="3244"/>
                    <a:pt x="4596" y="3197"/>
                    <a:pt x="4715" y="3197"/>
                  </a:cubicBezTo>
                  <a:cubicBezTo>
                    <a:pt x="4805" y="3197"/>
                    <a:pt x="4908" y="3224"/>
                    <a:pt x="5010" y="3252"/>
                  </a:cubicBezTo>
                  <a:cubicBezTo>
                    <a:pt x="5041" y="3262"/>
                    <a:pt x="5076" y="3269"/>
                    <a:pt x="5115" y="3280"/>
                  </a:cubicBezTo>
                  <a:cubicBezTo>
                    <a:pt x="5138" y="3285"/>
                    <a:pt x="5170" y="3288"/>
                    <a:pt x="5209" y="3288"/>
                  </a:cubicBezTo>
                  <a:cubicBezTo>
                    <a:pt x="5542" y="3288"/>
                    <a:pt x="6400" y="3086"/>
                    <a:pt x="6697" y="2873"/>
                  </a:cubicBezTo>
                  <a:cubicBezTo>
                    <a:pt x="6771" y="2821"/>
                    <a:pt x="6778" y="2786"/>
                    <a:pt x="6778" y="2779"/>
                  </a:cubicBezTo>
                  <a:cubicBezTo>
                    <a:pt x="6788" y="2653"/>
                    <a:pt x="6862" y="2628"/>
                    <a:pt x="6893" y="2625"/>
                  </a:cubicBezTo>
                  <a:cubicBezTo>
                    <a:pt x="6899" y="2624"/>
                    <a:pt x="6904" y="2624"/>
                    <a:pt x="6910" y="2624"/>
                  </a:cubicBezTo>
                  <a:cubicBezTo>
                    <a:pt x="6985" y="2624"/>
                    <a:pt x="7057" y="2688"/>
                    <a:pt x="7096" y="2786"/>
                  </a:cubicBezTo>
                  <a:cubicBezTo>
                    <a:pt x="7152" y="2926"/>
                    <a:pt x="7124" y="3136"/>
                    <a:pt x="6883" y="3301"/>
                  </a:cubicBezTo>
                  <a:cubicBezTo>
                    <a:pt x="6568" y="3514"/>
                    <a:pt x="6074" y="3567"/>
                    <a:pt x="5636" y="3612"/>
                  </a:cubicBezTo>
                  <a:cubicBezTo>
                    <a:pt x="5416" y="3637"/>
                    <a:pt x="5206" y="3654"/>
                    <a:pt x="5069" y="3700"/>
                  </a:cubicBezTo>
                  <a:cubicBezTo>
                    <a:pt x="4999" y="3721"/>
                    <a:pt x="4989" y="3738"/>
                    <a:pt x="4985" y="3738"/>
                  </a:cubicBezTo>
                  <a:cubicBezTo>
                    <a:pt x="4985" y="3798"/>
                    <a:pt x="5244" y="3962"/>
                    <a:pt x="5398" y="4060"/>
                  </a:cubicBezTo>
                  <a:cubicBezTo>
                    <a:pt x="5524" y="4141"/>
                    <a:pt x="5654" y="4225"/>
                    <a:pt x="5769" y="4312"/>
                  </a:cubicBezTo>
                  <a:cubicBezTo>
                    <a:pt x="5868" y="4386"/>
                    <a:pt x="5906" y="4445"/>
                    <a:pt x="5896" y="4501"/>
                  </a:cubicBezTo>
                  <a:cubicBezTo>
                    <a:pt x="5885" y="4543"/>
                    <a:pt x="5854" y="4575"/>
                    <a:pt x="5815" y="4582"/>
                  </a:cubicBezTo>
                  <a:cubicBezTo>
                    <a:pt x="5794" y="4588"/>
                    <a:pt x="5768" y="4591"/>
                    <a:pt x="5737" y="4591"/>
                  </a:cubicBezTo>
                  <a:cubicBezTo>
                    <a:pt x="5499" y="4591"/>
                    <a:pt x="5006" y="4405"/>
                    <a:pt x="4758" y="4141"/>
                  </a:cubicBezTo>
                  <a:cubicBezTo>
                    <a:pt x="4525" y="3893"/>
                    <a:pt x="4054" y="3765"/>
                    <a:pt x="3387" y="3765"/>
                  </a:cubicBezTo>
                  <a:cubicBezTo>
                    <a:pt x="3291" y="3765"/>
                    <a:pt x="3192" y="3768"/>
                    <a:pt x="3088" y="3773"/>
                  </a:cubicBezTo>
                  <a:cubicBezTo>
                    <a:pt x="2871" y="3787"/>
                    <a:pt x="2857" y="4029"/>
                    <a:pt x="2860" y="4102"/>
                  </a:cubicBezTo>
                  <a:cubicBezTo>
                    <a:pt x="2864" y="4298"/>
                    <a:pt x="2969" y="4515"/>
                    <a:pt x="3109" y="4515"/>
                  </a:cubicBezTo>
                  <a:cubicBezTo>
                    <a:pt x="3550" y="4515"/>
                    <a:pt x="3883" y="4729"/>
                    <a:pt x="4184" y="5201"/>
                  </a:cubicBezTo>
                  <a:cubicBezTo>
                    <a:pt x="4366" y="5485"/>
                    <a:pt x="4663" y="5569"/>
                    <a:pt x="4901" y="5639"/>
                  </a:cubicBezTo>
                  <a:cubicBezTo>
                    <a:pt x="5094" y="5695"/>
                    <a:pt x="5262" y="5741"/>
                    <a:pt x="5262" y="5895"/>
                  </a:cubicBezTo>
                  <a:cubicBezTo>
                    <a:pt x="5262" y="5933"/>
                    <a:pt x="5241" y="5975"/>
                    <a:pt x="5209" y="5996"/>
                  </a:cubicBezTo>
                  <a:cubicBezTo>
                    <a:pt x="5178" y="6019"/>
                    <a:pt x="5135" y="6030"/>
                    <a:pt x="5079" y="6030"/>
                  </a:cubicBezTo>
                  <a:cubicBezTo>
                    <a:pt x="4932" y="6030"/>
                    <a:pt x="4698" y="5958"/>
                    <a:pt x="4359" y="5849"/>
                  </a:cubicBezTo>
                  <a:cubicBezTo>
                    <a:pt x="4145" y="5776"/>
                    <a:pt x="3925" y="5716"/>
                    <a:pt x="3704" y="5667"/>
                  </a:cubicBezTo>
                  <a:cubicBezTo>
                    <a:pt x="3646" y="5657"/>
                    <a:pt x="3584" y="5651"/>
                    <a:pt x="3518" y="5651"/>
                  </a:cubicBezTo>
                  <a:cubicBezTo>
                    <a:pt x="3194" y="5651"/>
                    <a:pt x="2798" y="5775"/>
                    <a:pt x="2559" y="5961"/>
                  </a:cubicBezTo>
                  <a:cubicBezTo>
                    <a:pt x="2479" y="6024"/>
                    <a:pt x="2381" y="6122"/>
                    <a:pt x="2374" y="6238"/>
                  </a:cubicBezTo>
                  <a:cubicBezTo>
                    <a:pt x="2367" y="6297"/>
                    <a:pt x="2398" y="6353"/>
                    <a:pt x="2451" y="6381"/>
                  </a:cubicBezTo>
                  <a:cubicBezTo>
                    <a:pt x="2519" y="6424"/>
                    <a:pt x="2621" y="6444"/>
                    <a:pt x="2740" y="6444"/>
                  </a:cubicBezTo>
                  <a:cubicBezTo>
                    <a:pt x="2993" y="6444"/>
                    <a:pt x="3326" y="6354"/>
                    <a:pt x="3585" y="6199"/>
                  </a:cubicBezTo>
                  <a:cubicBezTo>
                    <a:pt x="3727" y="6116"/>
                    <a:pt x="3812" y="6077"/>
                    <a:pt x="3867" y="6077"/>
                  </a:cubicBezTo>
                  <a:cubicBezTo>
                    <a:pt x="3898" y="6077"/>
                    <a:pt x="3919" y="6089"/>
                    <a:pt x="3935" y="6112"/>
                  </a:cubicBezTo>
                  <a:cubicBezTo>
                    <a:pt x="3963" y="6150"/>
                    <a:pt x="4012" y="6217"/>
                    <a:pt x="3539" y="6644"/>
                  </a:cubicBezTo>
                  <a:cubicBezTo>
                    <a:pt x="3522" y="6665"/>
                    <a:pt x="3511" y="6679"/>
                    <a:pt x="3511" y="6693"/>
                  </a:cubicBezTo>
                  <a:cubicBezTo>
                    <a:pt x="3518" y="6749"/>
                    <a:pt x="3676" y="6843"/>
                    <a:pt x="3792" y="6913"/>
                  </a:cubicBezTo>
                  <a:cubicBezTo>
                    <a:pt x="3988" y="7032"/>
                    <a:pt x="4191" y="7155"/>
                    <a:pt x="4191" y="7323"/>
                  </a:cubicBezTo>
                  <a:cubicBezTo>
                    <a:pt x="4191" y="7453"/>
                    <a:pt x="4100" y="7544"/>
                    <a:pt x="3942" y="7565"/>
                  </a:cubicBezTo>
                  <a:cubicBezTo>
                    <a:pt x="3917" y="7568"/>
                    <a:pt x="3892" y="7569"/>
                    <a:pt x="3866" y="7569"/>
                  </a:cubicBezTo>
                  <a:cubicBezTo>
                    <a:pt x="3644" y="7569"/>
                    <a:pt x="3387" y="7452"/>
                    <a:pt x="3336" y="7270"/>
                  </a:cubicBezTo>
                  <a:cubicBezTo>
                    <a:pt x="3279" y="7062"/>
                    <a:pt x="3106" y="6827"/>
                    <a:pt x="2603" y="6827"/>
                  </a:cubicBezTo>
                  <a:cubicBezTo>
                    <a:pt x="2558" y="6827"/>
                    <a:pt x="2509" y="6829"/>
                    <a:pt x="2458" y="6833"/>
                  </a:cubicBezTo>
                  <a:cubicBezTo>
                    <a:pt x="2241" y="6847"/>
                    <a:pt x="2101" y="6920"/>
                    <a:pt x="2101" y="7015"/>
                  </a:cubicBezTo>
                  <a:cubicBezTo>
                    <a:pt x="2097" y="7109"/>
                    <a:pt x="2213" y="7211"/>
                    <a:pt x="2388" y="7235"/>
                  </a:cubicBezTo>
                  <a:cubicBezTo>
                    <a:pt x="2643" y="7267"/>
                    <a:pt x="2748" y="7390"/>
                    <a:pt x="2745" y="7498"/>
                  </a:cubicBezTo>
                  <a:cubicBezTo>
                    <a:pt x="2738" y="7596"/>
                    <a:pt x="2633" y="7705"/>
                    <a:pt x="2356" y="7705"/>
                  </a:cubicBezTo>
                  <a:cubicBezTo>
                    <a:pt x="1978" y="7705"/>
                    <a:pt x="1320" y="7901"/>
                    <a:pt x="1253" y="8069"/>
                  </a:cubicBezTo>
                  <a:cubicBezTo>
                    <a:pt x="1246" y="8079"/>
                    <a:pt x="1236" y="8104"/>
                    <a:pt x="1285" y="8149"/>
                  </a:cubicBezTo>
                  <a:cubicBezTo>
                    <a:pt x="1400" y="8255"/>
                    <a:pt x="1652" y="8280"/>
                    <a:pt x="1921" y="8280"/>
                  </a:cubicBezTo>
                  <a:cubicBezTo>
                    <a:pt x="2054" y="8280"/>
                    <a:pt x="2191" y="8274"/>
                    <a:pt x="2318" y="8268"/>
                  </a:cubicBezTo>
                  <a:cubicBezTo>
                    <a:pt x="2451" y="8262"/>
                    <a:pt x="2567" y="8258"/>
                    <a:pt x="2668" y="8258"/>
                  </a:cubicBezTo>
                  <a:cubicBezTo>
                    <a:pt x="2869" y="8258"/>
                    <a:pt x="3005" y="8276"/>
                    <a:pt x="3077" y="8342"/>
                  </a:cubicBezTo>
                  <a:cubicBezTo>
                    <a:pt x="3191" y="8441"/>
                    <a:pt x="3426" y="8509"/>
                    <a:pt x="3634" y="8509"/>
                  </a:cubicBezTo>
                  <a:cubicBezTo>
                    <a:pt x="3669" y="8509"/>
                    <a:pt x="3703" y="8507"/>
                    <a:pt x="3735" y="8503"/>
                  </a:cubicBezTo>
                  <a:cubicBezTo>
                    <a:pt x="3841" y="8489"/>
                    <a:pt x="3918" y="8454"/>
                    <a:pt x="3949" y="8405"/>
                  </a:cubicBezTo>
                  <a:cubicBezTo>
                    <a:pt x="4044" y="8261"/>
                    <a:pt x="4236" y="8230"/>
                    <a:pt x="4471" y="8230"/>
                  </a:cubicBezTo>
                  <a:cubicBezTo>
                    <a:pt x="4565" y="8230"/>
                    <a:pt x="4667" y="8237"/>
                    <a:pt x="4772" y="8240"/>
                  </a:cubicBezTo>
                  <a:cubicBezTo>
                    <a:pt x="4887" y="8247"/>
                    <a:pt x="5003" y="8254"/>
                    <a:pt x="5122" y="8254"/>
                  </a:cubicBezTo>
                  <a:cubicBezTo>
                    <a:pt x="5626" y="8254"/>
                    <a:pt x="5759" y="8331"/>
                    <a:pt x="5990" y="8534"/>
                  </a:cubicBezTo>
                  <a:cubicBezTo>
                    <a:pt x="6067" y="8602"/>
                    <a:pt x="6170" y="8632"/>
                    <a:pt x="6281" y="8632"/>
                  </a:cubicBezTo>
                  <a:cubicBezTo>
                    <a:pt x="6450" y="8632"/>
                    <a:pt x="6638" y="8564"/>
                    <a:pt x="6781" y="8461"/>
                  </a:cubicBezTo>
                  <a:cubicBezTo>
                    <a:pt x="7061" y="8258"/>
                    <a:pt x="7072" y="8254"/>
                    <a:pt x="7425" y="8254"/>
                  </a:cubicBezTo>
                  <a:cubicBezTo>
                    <a:pt x="7551" y="8254"/>
                    <a:pt x="7642" y="8219"/>
                    <a:pt x="7674" y="8160"/>
                  </a:cubicBezTo>
                  <a:cubicBezTo>
                    <a:pt x="7709" y="8097"/>
                    <a:pt x="7688" y="7988"/>
                    <a:pt x="7614" y="7869"/>
                  </a:cubicBezTo>
                  <a:cubicBezTo>
                    <a:pt x="7589" y="7829"/>
                    <a:pt x="7554" y="7813"/>
                    <a:pt x="7510" y="7813"/>
                  </a:cubicBezTo>
                  <a:cubicBezTo>
                    <a:pt x="7449" y="7813"/>
                    <a:pt x="7370" y="7844"/>
                    <a:pt x="7275" y="7887"/>
                  </a:cubicBezTo>
                  <a:cubicBezTo>
                    <a:pt x="7200" y="7918"/>
                    <a:pt x="7133" y="7949"/>
                    <a:pt x="7073" y="7949"/>
                  </a:cubicBezTo>
                  <a:cubicBezTo>
                    <a:pt x="7052" y="7949"/>
                    <a:pt x="7032" y="7945"/>
                    <a:pt x="7012" y="7936"/>
                  </a:cubicBezTo>
                  <a:cubicBezTo>
                    <a:pt x="6981" y="7918"/>
                    <a:pt x="6956" y="7887"/>
                    <a:pt x="6949" y="7848"/>
                  </a:cubicBezTo>
                  <a:cubicBezTo>
                    <a:pt x="6915" y="7710"/>
                    <a:pt x="6717" y="7639"/>
                    <a:pt x="6389" y="7639"/>
                  </a:cubicBezTo>
                  <a:cubicBezTo>
                    <a:pt x="6244" y="7639"/>
                    <a:pt x="6074" y="7652"/>
                    <a:pt x="5882" y="7680"/>
                  </a:cubicBezTo>
                  <a:cubicBezTo>
                    <a:pt x="5822" y="7688"/>
                    <a:pt x="5769" y="7692"/>
                    <a:pt x="5723" y="7692"/>
                  </a:cubicBezTo>
                  <a:cubicBezTo>
                    <a:pt x="5536" y="7692"/>
                    <a:pt x="5457" y="7631"/>
                    <a:pt x="5423" y="7572"/>
                  </a:cubicBezTo>
                  <a:cubicBezTo>
                    <a:pt x="5388" y="7502"/>
                    <a:pt x="5398" y="7418"/>
                    <a:pt x="5451" y="7358"/>
                  </a:cubicBezTo>
                  <a:cubicBezTo>
                    <a:pt x="5512" y="7280"/>
                    <a:pt x="5631" y="7215"/>
                    <a:pt x="5776" y="7215"/>
                  </a:cubicBezTo>
                  <a:cubicBezTo>
                    <a:pt x="5821" y="7215"/>
                    <a:pt x="5868" y="7221"/>
                    <a:pt x="5917" y="7235"/>
                  </a:cubicBezTo>
                  <a:cubicBezTo>
                    <a:pt x="6071" y="7281"/>
                    <a:pt x="6255" y="7303"/>
                    <a:pt x="6457" y="7303"/>
                  </a:cubicBezTo>
                  <a:cubicBezTo>
                    <a:pt x="6722" y="7303"/>
                    <a:pt x="7017" y="7264"/>
                    <a:pt x="7310" y="7186"/>
                  </a:cubicBezTo>
                  <a:cubicBezTo>
                    <a:pt x="7450" y="7151"/>
                    <a:pt x="7485" y="7113"/>
                    <a:pt x="7492" y="7092"/>
                  </a:cubicBezTo>
                  <a:cubicBezTo>
                    <a:pt x="7506" y="7057"/>
                    <a:pt x="7471" y="6994"/>
                    <a:pt x="7439" y="6934"/>
                  </a:cubicBezTo>
                  <a:cubicBezTo>
                    <a:pt x="7394" y="6868"/>
                    <a:pt x="7366" y="6794"/>
                    <a:pt x="7359" y="6714"/>
                  </a:cubicBezTo>
                  <a:cubicBezTo>
                    <a:pt x="7359" y="6675"/>
                    <a:pt x="7376" y="6637"/>
                    <a:pt x="7404" y="6609"/>
                  </a:cubicBezTo>
                  <a:cubicBezTo>
                    <a:pt x="7461" y="6556"/>
                    <a:pt x="7561" y="6539"/>
                    <a:pt x="7706" y="6539"/>
                  </a:cubicBezTo>
                  <a:cubicBezTo>
                    <a:pt x="7801" y="6539"/>
                    <a:pt x="7917" y="6547"/>
                    <a:pt x="8052" y="6556"/>
                  </a:cubicBezTo>
                  <a:cubicBezTo>
                    <a:pt x="8182" y="6567"/>
                    <a:pt x="8322" y="6577"/>
                    <a:pt x="8444" y="6577"/>
                  </a:cubicBezTo>
                  <a:cubicBezTo>
                    <a:pt x="8843" y="6577"/>
                    <a:pt x="9449" y="5895"/>
                    <a:pt x="9470" y="5524"/>
                  </a:cubicBezTo>
                  <a:cubicBezTo>
                    <a:pt x="9473" y="5482"/>
                    <a:pt x="9459" y="5443"/>
                    <a:pt x="9431" y="5415"/>
                  </a:cubicBezTo>
                  <a:cubicBezTo>
                    <a:pt x="9313" y="5289"/>
                    <a:pt x="8963" y="5267"/>
                    <a:pt x="8637" y="5267"/>
                  </a:cubicBezTo>
                  <a:cubicBezTo>
                    <a:pt x="8528" y="5267"/>
                    <a:pt x="8422" y="5270"/>
                    <a:pt x="8329" y="5272"/>
                  </a:cubicBezTo>
                  <a:cubicBezTo>
                    <a:pt x="8241" y="5275"/>
                    <a:pt x="8154" y="5279"/>
                    <a:pt x="8080" y="5279"/>
                  </a:cubicBezTo>
                  <a:cubicBezTo>
                    <a:pt x="7965" y="5279"/>
                    <a:pt x="7905" y="5258"/>
                    <a:pt x="7880" y="5212"/>
                  </a:cubicBezTo>
                  <a:cubicBezTo>
                    <a:pt x="7863" y="5184"/>
                    <a:pt x="7866" y="5149"/>
                    <a:pt x="7884" y="5121"/>
                  </a:cubicBezTo>
                  <a:cubicBezTo>
                    <a:pt x="7964" y="4993"/>
                    <a:pt x="8541" y="4826"/>
                    <a:pt x="9155" y="4826"/>
                  </a:cubicBezTo>
                  <a:cubicBezTo>
                    <a:pt x="9210" y="4826"/>
                    <a:pt x="9267" y="4827"/>
                    <a:pt x="9323" y="4830"/>
                  </a:cubicBezTo>
                  <a:cubicBezTo>
                    <a:pt x="9372" y="4833"/>
                    <a:pt x="9419" y="4834"/>
                    <a:pt x="9462" y="4834"/>
                  </a:cubicBezTo>
                  <a:cubicBezTo>
                    <a:pt x="9659" y="4834"/>
                    <a:pt x="9787" y="4807"/>
                    <a:pt x="9844" y="4750"/>
                  </a:cubicBezTo>
                  <a:cubicBezTo>
                    <a:pt x="9886" y="4711"/>
                    <a:pt x="9890" y="4659"/>
                    <a:pt x="9886" y="4575"/>
                  </a:cubicBezTo>
                  <a:cubicBezTo>
                    <a:pt x="9883" y="4494"/>
                    <a:pt x="9879" y="4400"/>
                    <a:pt x="9956" y="4340"/>
                  </a:cubicBezTo>
                  <a:cubicBezTo>
                    <a:pt x="10003" y="4299"/>
                    <a:pt x="10061" y="4284"/>
                    <a:pt x="10126" y="4284"/>
                  </a:cubicBezTo>
                  <a:cubicBezTo>
                    <a:pt x="10213" y="4284"/>
                    <a:pt x="10313" y="4310"/>
                    <a:pt x="10422" y="4340"/>
                  </a:cubicBezTo>
                  <a:cubicBezTo>
                    <a:pt x="10560" y="4376"/>
                    <a:pt x="10712" y="4415"/>
                    <a:pt x="10871" y="4415"/>
                  </a:cubicBezTo>
                  <a:cubicBezTo>
                    <a:pt x="10930" y="4415"/>
                    <a:pt x="10991" y="4410"/>
                    <a:pt x="11052" y="4396"/>
                  </a:cubicBezTo>
                  <a:cubicBezTo>
                    <a:pt x="11259" y="4354"/>
                    <a:pt x="11269" y="4256"/>
                    <a:pt x="11290" y="4144"/>
                  </a:cubicBezTo>
                  <a:cubicBezTo>
                    <a:pt x="11304" y="4046"/>
                    <a:pt x="11325" y="3910"/>
                    <a:pt x="11525" y="3910"/>
                  </a:cubicBezTo>
                  <a:cubicBezTo>
                    <a:pt x="11672" y="3910"/>
                    <a:pt x="12008" y="3717"/>
                    <a:pt x="12516" y="3423"/>
                  </a:cubicBezTo>
                  <a:cubicBezTo>
                    <a:pt x="12719" y="3304"/>
                    <a:pt x="12950" y="3171"/>
                    <a:pt x="13216" y="3020"/>
                  </a:cubicBezTo>
                  <a:cubicBezTo>
                    <a:pt x="13720" y="2740"/>
                    <a:pt x="14165" y="2621"/>
                    <a:pt x="14494" y="2537"/>
                  </a:cubicBezTo>
                  <a:cubicBezTo>
                    <a:pt x="14788" y="2460"/>
                    <a:pt x="14984" y="2408"/>
                    <a:pt x="15001" y="2292"/>
                  </a:cubicBezTo>
                  <a:cubicBezTo>
                    <a:pt x="15005" y="2289"/>
                    <a:pt x="15001" y="2282"/>
                    <a:pt x="14998" y="2278"/>
                  </a:cubicBezTo>
                  <a:cubicBezTo>
                    <a:pt x="14961" y="2239"/>
                    <a:pt x="14842" y="2226"/>
                    <a:pt x="14691" y="2226"/>
                  </a:cubicBezTo>
                  <a:cubicBezTo>
                    <a:pt x="14506" y="2226"/>
                    <a:pt x="14275" y="2245"/>
                    <a:pt x="14094" y="2261"/>
                  </a:cubicBezTo>
                  <a:cubicBezTo>
                    <a:pt x="13892" y="2279"/>
                    <a:pt x="13733" y="2291"/>
                    <a:pt x="13615" y="2291"/>
                  </a:cubicBezTo>
                  <a:cubicBezTo>
                    <a:pt x="13527" y="2291"/>
                    <a:pt x="13462" y="2284"/>
                    <a:pt x="13419" y="2268"/>
                  </a:cubicBezTo>
                  <a:cubicBezTo>
                    <a:pt x="13366" y="2254"/>
                    <a:pt x="13335" y="2201"/>
                    <a:pt x="13349" y="2149"/>
                  </a:cubicBezTo>
                  <a:cubicBezTo>
                    <a:pt x="13400" y="1991"/>
                    <a:pt x="14228" y="1839"/>
                    <a:pt x="14606" y="1839"/>
                  </a:cubicBezTo>
                  <a:cubicBezTo>
                    <a:pt x="14665" y="1839"/>
                    <a:pt x="14713" y="1843"/>
                    <a:pt x="14746" y="1851"/>
                  </a:cubicBezTo>
                  <a:cubicBezTo>
                    <a:pt x="14801" y="1865"/>
                    <a:pt x="14861" y="1874"/>
                    <a:pt x="14930" y="1874"/>
                  </a:cubicBezTo>
                  <a:cubicBezTo>
                    <a:pt x="15190" y="1874"/>
                    <a:pt x="15583" y="1755"/>
                    <a:pt x="16374" y="1368"/>
                  </a:cubicBezTo>
                  <a:cubicBezTo>
                    <a:pt x="16948" y="1088"/>
                    <a:pt x="16941" y="979"/>
                    <a:pt x="16941" y="979"/>
                  </a:cubicBezTo>
                  <a:cubicBezTo>
                    <a:pt x="16931" y="961"/>
                    <a:pt x="16864" y="941"/>
                    <a:pt x="16754" y="941"/>
                  </a:cubicBezTo>
                  <a:cubicBezTo>
                    <a:pt x="16700" y="941"/>
                    <a:pt x="16634" y="946"/>
                    <a:pt x="16559" y="958"/>
                  </a:cubicBezTo>
                  <a:cubicBezTo>
                    <a:pt x="16483" y="972"/>
                    <a:pt x="16407" y="978"/>
                    <a:pt x="16331" y="978"/>
                  </a:cubicBezTo>
                  <a:cubicBezTo>
                    <a:pt x="16089" y="978"/>
                    <a:pt x="15862" y="912"/>
                    <a:pt x="15736" y="797"/>
                  </a:cubicBezTo>
                  <a:cubicBezTo>
                    <a:pt x="15663" y="738"/>
                    <a:pt x="15624" y="643"/>
                    <a:pt x="15631" y="549"/>
                  </a:cubicBezTo>
                  <a:cubicBezTo>
                    <a:pt x="15631" y="524"/>
                    <a:pt x="15628" y="517"/>
                    <a:pt x="15624" y="517"/>
                  </a:cubicBezTo>
                  <a:cubicBezTo>
                    <a:pt x="15605" y="496"/>
                    <a:pt x="15547" y="490"/>
                    <a:pt x="15484" y="490"/>
                  </a:cubicBezTo>
                  <a:cubicBezTo>
                    <a:pt x="15434" y="490"/>
                    <a:pt x="15380" y="493"/>
                    <a:pt x="15337" y="496"/>
                  </a:cubicBezTo>
                  <a:cubicBezTo>
                    <a:pt x="15291" y="499"/>
                    <a:pt x="15246" y="502"/>
                    <a:pt x="15205" y="502"/>
                  </a:cubicBezTo>
                  <a:cubicBezTo>
                    <a:pt x="15101" y="502"/>
                    <a:pt x="15020" y="483"/>
                    <a:pt x="15005" y="398"/>
                  </a:cubicBezTo>
                  <a:cubicBezTo>
                    <a:pt x="14989" y="384"/>
                    <a:pt x="14944" y="376"/>
                    <a:pt x="14875" y="376"/>
                  </a:cubicBezTo>
                  <a:cubicBezTo>
                    <a:pt x="14688" y="376"/>
                    <a:pt x="14323" y="438"/>
                    <a:pt x="13853" y="619"/>
                  </a:cubicBezTo>
                  <a:cubicBezTo>
                    <a:pt x="13717" y="671"/>
                    <a:pt x="13637" y="691"/>
                    <a:pt x="13586" y="691"/>
                  </a:cubicBezTo>
                  <a:cubicBezTo>
                    <a:pt x="13552" y="691"/>
                    <a:pt x="13530" y="682"/>
                    <a:pt x="13513" y="668"/>
                  </a:cubicBezTo>
                  <a:cubicBezTo>
                    <a:pt x="13489" y="647"/>
                    <a:pt x="13478" y="615"/>
                    <a:pt x="13482" y="584"/>
                  </a:cubicBezTo>
                  <a:cubicBezTo>
                    <a:pt x="13499" y="489"/>
                    <a:pt x="13695" y="335"/>
                    <a:pt x="13863" y="237"/>
                  </a:cubicBezTo>
                  <a:cubicBezTo>
                    <a:pt x="13769" y="234"/>
                    <a:pt x="13653" y="230"/>
                    <a:pt x="13545" y="227"/>
                  </a:cubicBezTo>
                  <a:cubicBezTo>
                    <a:pt x="12862" y="209"/>
                    <a:pt x="12281" y="185"/>
                    <a:pt x="12096" y="52"/>
                  </a:cubicBezTo>
                  <a:cubicBezTo>
                    <a:pt x="12057" y="25"/>
                    <a:pt x="12017" y="13"/>
                    <a:pt x="11974" y="13"/>
                  </a:cubicBezTo>
                  <a:cubicBezTo>
                    <a:pt x="11894" y="13"/>
                    <a:pt x="11802" y="54"/>
                    <a:pt x="11686" y="111"/>
                  </a:cubicBezTo>
                  <a:cubicBezTo>
                    <a:pt x="11580" y="163"/>
                    <a:pt x="11465" y="220"/>
                    <a:pt x="11350" y="220"/>
                  </a:cubicBezTo>
                  <a:cubicBezTo>
                    <a:pt x="11270" y="220"/>
                    <a:pt x="11191" y="193"/>
                    <a:pt x="11115" y="118"/>
                  </a:cubicBezTo>
                  <a:cubicBezTo>
                    <a:pt x="11033" y="34"/>
                    <a:pt x="10903" y="0"/>
                    <a:pt x="107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5992;p53">
              <a:extLst>
                <a:ext uri="{FF2B5EF4-FFF2-40B4-BE49-F238E27FC236}">
                  <a16:creationId xmlns:a16="http://schemas.microsoft.com/office/drawing/2014/main" id="{2E2C22F0-441E-4228-B546-87BB6E020851}"/>
                </a:ext>
              </a:extLst>
            </p:cNvPr>
            <p:cNvSpPr/>
            <p:nvPr/>
          </p:nvSpPr>
          <p:spPr>
            <a:xfrm>
              <a:off x="1448150" y="1504498"/>
              <a:ext cx="5567" cy="6476"/>
            </a:xfrm>
            <a:custGeom>
              <a:avLst/>
              <a:gdLst/>
              <a:ahLst/>
              <a:cxnLst/>
              <a:rect l="l" t="t" r="r" b="b"/>
              <a:pathLst>
                <a:path w="410" h="477" extrusionOk="0">
                  <a:moveTo>
                    <a:pt x="252" y="0"/>
                  </a:moveTo>
                  <a:cubicBezTo>
                    <a:pt x="165" y="0"/>
                    <a:pt x="81" y="49"/>
                    <a:pt x="42" y="130"/>
                  </a:cubicBezTo>
                  <a:cubicBezTo>
                    <a:pt x="0" y="228"/>
                    <a:pt x="7" y="340"/>
                    <a:pt x="67" y="427"/>
                  </a:cubicBezTo>
                  <a:cubicBezTo>
                    <a:pt x="86" y="459"/>
                    <a:pt x="120" y="477"/>
                    <a:pt x="158" y="477"/>
                  </a:cubicBezTo>
                  <a:cubicBezTo>
                    <a:pt x="161" y="477"/>
                    <a:pt x="165" y="477"/>
                    <a:pt x="168" y="476"/>
                  </a:cubicBezTo>
                  <a:cubicBezTo>
                    <a:pt x="235" y="466"/>
                    <a:pt x="410" y="231"/>
                    <a:pt x="396" y="84"/>
                  </a:cubicBezTo>
                  <a:cubicBezTo>
                    <a:pt x="396" y="56"/>
                    <a:pt x="389" y="0"/>
                    <a:pt x="2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5993;p53">
              <a:extLst>
                <a:ext uri="{FF2B5EF4-FFF2-40B4-BE49-F238E27FC236}">
                  <a16:creationId xmlns:a16="http://schemas.microsoft.com/office/drawing/2014/main" id="{CE86E882-E7AC-4AF0-88B5-AC98D4515B71}"/>
                </a:ext>
              </a:extLst>
            </p:cNvPr>
            <p:cNvSpPr/>
            <p:nvPr/>
          </p:nvSpPr>
          <p:spPr>
            <a:xfrm>
              <a:off x="1420818" y="1496650"/>
              <a:ext cx="12410" cy="7807"/>
            </a:xfrm>
            <a:custGeom>
              <a:avLst/>
              <a:gdLst/>
              <a:ahLst/>
              <a:cxnLst/>
              <a:rect l="l" t="t" r="r" b="b"/>
              <a:pathLst>
                <a:path w="914" h="575" extrusionOk="0">
                  <a:moveTo>
                    <a:pt x="875" y="0"/>
                  </a:moveTo>
                  <a:cubicBezTo>
                    <a:pt x="697" y="4"/>
                    <a:pt x="165" y="186"/>
                    <a:pt x="39" y="393"/>
                  </a:cubicBezTo>
                  <a:cubicBezTo>
                    <a:pt x="18" y="428"/>
                    <a:pt x="0" y="473"/>
                    <a:pt x="91" y="533"/>
                  </a:cubicBezTo>
                  <a:cubicBezTo>
                    <a:pt x="140" y="563"/>
                    <a:pt x="192" y="575"/>
                    <a:pt x="244" y="575"/>
                  </a:cubicBezTo>
                  <a:cubicBezTo>
                    <a:pt x="373" y="575"/>
                    <a:pt x="500" y="500"/>
                    <a:pt x="578" y="445"/>
                  </a:cubicBezTo>
                  <a:cubicBezTo>
                    <a:pt x="791" y="291"/>
                    <a:pt x="914" y="81"/>
                    <a:pt x="914" y="8"/>
                  </a:cubicBezTo>
                  <a:cubicBezTo>
                    <a:pt x="900" y="0"/>
                    <a:pt x="886" y="0"/>
                    <a:pt x="87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5994;p53">
              <a:extLst>
                <a:ext uri="{FF2B5EF4-FFF2-40B4-BE49-F238E27FC236}">
                  <a16:creationId xmlns:a16="http://schemas.microsoft.com/office/drawing/2014/main" id="{9FFF16E4-9BC6-455C-A770-F9648DF17E45}"/>
                </a:ext>
              </a:extLst>
            </p:cNvPr>
            <p:cNvSpPr/>
            <p:nvPr/>
          </p:nvSpPr>
          <p:spPr>
            <a:xfrm>
              <a:off x="1395483" y="1461851"/>
              <a:ext cx="49110" cy="30699"/>
            </a:xfrm>
            <a:custGeom>
              <a:avLst/>
              <a:gdLst/>
              <a:ahLst/>
              <a:cxnLst/>
              <a:rect l="l" t="t" r="r" b="b"/>
              <a:pathLst>
                <a:path w="3617" h="2261" extrusionOk="0">
                  <a:moveTo>
                    <a:pt x="1029" y="1"/>
                  </a:moveTo>
                  <a:cubicBezTo>
                    <a:pt x="900" y="1"/>
                    <a:pt x="641" y="169"/>
                    <a:pt x="627" y="438"/>
                  </a:cubicBezTo>
                  <a:cubicBezTo>
                    <a:pt x="623" y="575"/>
                    <a:pt x="581" y="712"/>
                    <a:pt x="504" y="827"/>
                  </a:cubicBezTo>
                  <a:cubicBezTo>
                    <a:pt x="452" y="915"/>
                    <a:pt x="417" y="967"/>
                    <a:pt x="476" y="1167"/>
                  </a:cubicBezTo>
                  <a:cubicBezTo>
                    <a:pt x="560" y="1450"/>
                    <a:pt x="340" y="1608"/>
                    <a:pt x="175" y="1720"/>
                  </a:cubicBezTo>
                  <a:cubicBezTo>
                    <a:pt x="70" y="1797"/>
                    <a:pt x="0" y="1849"/>
                    <a:pt x="18" y="1891"/>
                  </a:cubicBezTo>
                  <a:cubicBezTo>
                    <a:pt x="26" y="1923"/>
                    <a:pt x="43" y="1939"/>
                    <a:pt x="83" y="1939"/>
                  </a:cubicBezTo>
                  <a:cubicBezTo>
                    <a:pt x="123" y="1939"/>
                    <a:pt x="186" y="1923"/>
                    <a:pt x="287" y="1891"/>
                  </a:cubicBezTo>
                  <a:cubicBezTo>
                    <a:pt x="399" y="1853"/>
                    <a:pt x="515" y="1828"/>
                    <a:pt x="634" y="1825"/>
                  </a:cubicBezTo>
                  <a:cubicBezTo>
                    <a:pt x="641" y="1824"/>
                    <a:pt x="647" y="1823"/>
                    <a:pt x="654" y="1823"/>
                  </a:cubicBezTo>
                  <a:cubicBezTo>
                    <a:pt x="700" y="1823"/>
                    <a:pt x="747" y="1844"/>
                    <a:pt x="781" y="1877"/>
                  </a:cubicBezTo>
                  <a:cubicBezTo>
                    <a:pt x="830" y="1933"/>
                    <a:pt x="823" y="2014"/>
                    <a:pt x="816" y="2084"/>
                  </a:cubicBezTo>
                  <a:cubicBezTo>
                    <a:pt x="812" y="2140"/>
                    <a:pt x="805" y="2196"/>
                    <a:pt x="830" y="2224"/>
                  </a:cubicBezTo>
                  <a:cubicBezTo>
                    <a:pt x="858" y="2248"/>
                    <a:pt x="893" y="2259"/>
                    <a:pt x="931" y="2259"/>
                  </a:cubicBezTo>
                  <a:cubicBezTo>
                    <a:pt x="941" y="2260"/>
                    <a:pt x="951" y="2260"/>
                    <a:pt x="961" y="2260"/>
                  </a:cubicBezTo>
                  <a:cubicBezTo>
                    <a:pt x="1229" y="2260"/>
                    <a:pt x="1681" y="1958"/>
                    <a:pt x="1789" y="1783"/>
                  </a:cubicBezTo>
                  <a:cubicBezTo>
                    <a:pt x="1852" y="1678"/>
                    <a:pt x="1954" y="1604"/>
                    <a:pt x="2069" y="1580"/>
                  </a:cubicBezTo>
                  <a:cubicBezTo>
                    <a:pt x="2097" y="1574"/>
                    <a:pt x="2126" y="1571"/>
                    <a:pt x="2155" y="1571"/>
                  </a:cubicBezTo>
                  <a:cubicBezTo>
                    <a:pt x="2287" y="1571"/>
                    <a:pt x="2433" y="1628"/>
                    <a:pt x="2587" y="1737"/>
                  </a:cubicBezTo>
                  <a:cubicBezTo>
                    <a:pt x="2758" y="1858"/>
                    <a:pt x="3032" y="1920"/>
                    <a:pt x="3254" y="1920"/>
                  </a:cubicBezTo>
                  <a:cubicBezTo>
                    <a:pt x="3355" y="1920"/>
                    <a:pt x="3446" y="1907"/>
                    <a:pt x="3512" y="1881"/>
                  </a:cubicBezTo>
                  <a:cubicBezTo>
                    <a:pt x="3547" y="1867"/>
                    <a:pt x="3592" y="1842"/>
                    <a:pt x="3603" y="1804"/>
                  </a:cubicBezTo>
                  <a:cubicBezTo>
                    <a:pt x="3617" y="1734"/>
                    <a:pt x="3421" y="1650"/>
                    <a:pt x="3277" y="1587"/>
                  </a:cubicBezTo>
                  <a:cubicBezTo>
                    <a:pt x="3053" y="1489"/>
                    <a:pt x="2818" y="1384"/>
                    <a:pt x="2850" y="1198"/>
                  </a:cubicBezTo>
                  <a:cubicBezTo>
                    <a:pt x="2874" y="1058"/>
                    <a:pt x="2423" y="883"/>
                    <a:pt x="2150" y="778"/>
                  </a:cubicBezTo>
                  <a:cubicBezTo>
                    <a:pt x="2038" y="736"/>
                    <a:pt x="1926" y="691"/>
                    <a:pt x="1817" y="638"/>
                  </a:cubicBezTo>
                  <a:cubicBezTo>
                    <a:pt x="1744" y="600"/>
                    <a:pt x="1674" y="568"/>
                    <a:pt x="1597" y="537"/>
                  </a:cubicBezTo>
                  <a:cubicBezTo>
                    <a:pt x="1366" y="442"/>
                    <a:pt x="1103" y="330"/>
                    <a:pt x="1103" y="71"/>
                  </a:cubicBezTo>
                  <a:cubicBezTo>
                    <a:pt x="1103" y="32"/>
                    <a:pt x="1089" y="4"/>
                    <a:pt x="103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5995;p53">
              <a:extLst>
                <a:ext uri="{FF2B5EF4-FFF2-40B4-BE49-F238E27FC236}">
                  <a16:creationId xmlns:a16="http://schemas.microsoft.com/office/drawing/2014/main" id="{29F69A90-E9E3-47E6-9D88-00F016894873}"/>
                </a:ext>
              </a:extLst>
            </p:cNvPr>
            <p:cNvSpPr/>
            <p:nvPr/>
          </p:nvSpPr>
          <p:spPr>
            <a:xfrm>
              <a:off x="1373895" y="1355132"/>
              <a:ext cx="215339" cy="153181"/>
            </a:xfrm>
            <a:custGeom>
              <a:avLst/>
              <a:gdLst/>
              <a:ahLst/>
              <a:cxnLst/>
              <a:rect l="l" t="t" r="r" b="b"/>
              <a:pathLst>
                <a:path w="15860" h="11282" extrusionOk="0">
                  <a:moveTo>
                    <a:pt x="2393" y="1"/>
                  </a:moveTo>
                  <a:cubicBezTo>
                    <a:pt x="1949" y="1"/>
                    <a:pt x="1184" y="158"/>
                    <a:pt x="673" y="625"/>
                  </a:cubicBezTo>
                  <a:cubicBezTo>
                    <a:pt x="172" y="1080"/>
                    <a:pt x="1" y="1727"/>
                    <a:pt x="183" y="2452"/>
                  </a:cubicBezTo>
                  <a:cubicBezTo>
                    <a:pt x="200" y="2519"/>
                    <a:pt x="494" y="2536"/>
                    <a:pt x="687" y="2547"/>
                  </a:cubicBezTo>
                  <a:cubicBezTo>
                    <a:pt x="890" y="2557"/>
                    <a:pt x="1121" y="2571"/>
                    <a:pt x="1300" y="2624"/>
                  </a:cubicBezTo>
                  <a:cubicBezTo>
                    <a:pt x="1552" y="2697"/>
                    <a:pt x="1587" y="2795"/>
                    <a:pt x="1569" y="2862"/>
                  </a:cubicBezTo>
                  <a:cubicBezTo>
                    <a:pt x="1550" y="2961"/>
                    <a:pt x="1415" y="3004"/>
                    <a:pt x="1269" y="3004"/>
                  </a:cubicBezTo>
                  <a:cubicBezTo>
                    <a:pt x="1229" y="3004"/>
                    <a:pt x="1188" y="3001"/>
                    <a:pt x="1149" y="2995"/>
                  </a:cubicBezTo>
                  <a:lnTo>
                    <a:pt x="1093" y="2988"/>
                  </a:lnTo>
                  <a:cubicBezTo>
                    <a:pt x="956" y="2965"/>
                    <a:pt x="745" y="2933"/>
                    <a:pt x="590" y="2933"/>
                  </a:cubicBezTo>
                  <a:cubicBezTo>
                    <a:pt x="504" y="2933"/>
                    <a:pt x="436" y="2943"/>
                    <a:pt x="407" y="2970"/>
                  </a:cubicBezTo>
                  <a:cubicBezTo>
                    <a:pt x="400" y="2977"/>
                    <a:pt x="400" y="2988"/>
                    <a:pt x="400" y="2995"/>
                  </a:cubicBezTo>
                  <a:cubicBezTo>
                    <a:pt x="407" y="3044"/>
                    <a:pt x="480" y="3142"/>
                    <a:pt x="634" y="3250"/>
                  </a:cubicBezTo>
                  <a:cubicBezTo>
                    <a:pt x="813" y="3372"/>
                    <a:pt x="1074" y="3486"/>
                    <a:pt x="1281" y="3486"/>
                  </a:cubicBezTo>
                  <a:cubicBezTo>
                    <a:pt x="1318" y="3486"/>
                    <a:pt x="1354" y="3482"/>
                    <a:pt x="1387" y="3474"/>
                  </a:cubicBezTo>
                  <a:cubicBezTo>
                    <a:pt x="1543" y="3435"/>
                    <a:pt x="1644" y="3410"/>
                    <a:pt x="1720" y="3410"/>
                  </a:cubicBezTo>
                  <a:cubicBezTo>
                    <a:pt x="1838" y="3410"/>
                    <a:pt x="1897" y="3469"/>
                    <a:pt x="2014" y="3618"/>
                  </a:cubicBezTo>
                  <a:cubicBezTo>
                    <a:pt x="2119" y="3754"/>
                    <a:pt x="2392" y="3754"/>
                    <a:pt x="2714" y="3754"/>
                  </a:cubicBezTo>
                  <a:cubicBezTo>
                    <a:pt x="2826" y="3754"/>
                    <a:pt x="2942" y="3754"/>
                    <a:pt x="3057" y="3761"/>
                  </a:cubicBezTo>
                  <a:cubicBezTo>
                    <a:pt x="3358" y="3779"/>
                    <a:pt x="3680" y="3852"/>
                    <a:pt x="3939" y="3912"/>
                  </a:cubicBezTo>
                  <a:cubicBezTo>
                    <a:pt x="4079" y="3943"/>
                    <a:pt x="4198" y="3971"/>
                    <a:pt x="4275" y="3982"/>
                  </a:cubicBezTo>
                  <a:cubicBezTo>
                    <a:pt x="4289" y="3983"/>
                    <a:pt x="4303" y="3984"/>
                    <a:pt x="4317" y="3984"/>
                  </a:cubicBezTo>
                  <a:cubicBezTo>
                    <a:pt x="4504" y="3984"/>
                    <a:pt x="4717" y="3860"/>
                    <a:pt x="4769" y="3768"/>
                  </a:cubicBezTo>
                  <a:cubicBezTo>
                    <a:pt x="4792" y="3728"/>
                    <a:pt x="4837" y="3710"/>
                    <a:pt x="4915" y="3710"/>
                  </a:cubicBezTo>
                  <a:cubicBezTo>
                    <a:pt x="5027" y="3710"/>
                    <a:pt x="5204" y="3747"/>
                    <a:pt x="5480" y="3810"/>
                  </a:cubicBezTo>
                  <a:cubicBezTo>
                    <a:pt x="5683" y="3856"/>
                    <a:pt x="5910" y="3910"/>
                    <a:pt x="6029" y="3910"/>
                  </a:cubicBezTo>
                  <a:cubicBezTo>
                    <a:pt x="6039" y="3910"/>
                    <a:pt x="6049" y="3909"/>
                    <a:pt x="6057" y="3908"/>
                  </a:cubicBezTo>
                  <a:cubicBezTo>
                    <a:pt x="6106" y="3901"/>
                    <a:pt x="6134" y="3887"/>
                    <a:pt x="6134" y="3877"/>
                  </a:cubicBezTo>
                  <a:cubicBezTo>
                    <a:pt x="6141" y="3838"/>
                    <a:pt x="6064" y="3737"/>
                    <a:pt x="5963" y="3695"/>
                  </a:cubicBezTo>
                  <a:cubicBezTo>
                    <a:pt x="5889" y="3660"/>
                    <a:pt x="5837" y="3586"/>
                    <a:pt x="5833" y="3506"/>
                  </a:cubicBezTo>
                  <a:cubicBezTo>
                    <a:pt x="5823" y="3425"/>
                    <a:pt x="5858" y="3348"/>
                    <a:pt x="5921" y="3303"/>
                  </a:cubicBezTo>
                  <a:cubicBezTo>
                    <a:pt x="5943" y="3289"/>
                    <a:pt x="5975" y="3273"/>
                    <a:pt x="6020" y="3273"/>
                  </a:cubicBezTo>
                  <a:cubicBezTo>
                    <a:pt x="6055" y="3273"/>
                    <a:pt x="6096" y="3282"/>
                    <a:pt x="6145" y="3310"/>
                  </a:cubicBezTo>
                  <a:cubicBezTo>
                    <a:pt x="6211" y="3345"/>
                    <a:pt x="6281" y="3376"/>
                    <a:pt x="6351" y="3404"/>
                  </a:cubicBezTo>
                  <a:cubicBezTo>
                    <a:pt x="6558" y="3488"/>
                    <a:pt x="6768" y="3576"/>
                    <a:pt x="6831" y="3758"/>
                  </a:cubicBezTo>
                  <a:cubicBezTo>
                    <a:pt x="6848" y="3817"/>
                    <a:pt x="6887" y="3835"/>
                    <a:pt x="6950" y="3856"/>
                  </a:cubicBezTo>
                  <a:cubicBezTo>
                    <a:pt x="7013" y="3880"/>
                    <a:pt x="7104" y="3912"/>
                    <a:pt x="7125" y="4034"/>
                  </a:cubicBezTo>
                  <a:cubicBezTo>
                    <a:pt x="7136" y="4083"/>
                    <a:pt x="7353" y="4185"/>
                    <a:pt x="7479" y="4245"/>
                  </a:cubicBezTo>
                  <a:cubicBezTo>
                    <a:pt x="7720" y="4360"/>
                    <a:pt x="7934" y="4458"/>
                    <a:pt x="7948" y="4595"/>
                  </a:cubicBezTo>
                  <a:cubicBezTo>
                    <a:pt x="7965" y="4731"/>
                    <a:pt x="7780" y="4815"/>
                    <a:pt x="7598" y="4892"/>
                  </a:cubicBezTo>
                  <a:cubicBezTo>
                    <a:pt x="7528" y="4920"/>
                    <a:pt x="7405" y="4973"/>
                    <a:pt x="7381" y="5004"/>
                  </a:cubicBezTo>
                  <a:cubicBezTo>
                    <a:pt x="7384" y="5008"/>
                    <a:pt x="7388" y="5011"/>
                    <a:pt x="7391" y="5011"/>
                  </a:cubicBezTo>
                  <a:cubicBezTo>
                    <a:pt x="7417" y="5032"/>
                    <a:pt x="7446" y="5041"/>
                    <a:pt x="7479" y="5041"/>
                  </a:cubicBezTo>
                  <a:cubicBezTo>
                    <a:pt x="7559" y="5041"/>
                    <a:pt x="7663" y="4987"/>
                    <a:pt x="7797" y="4913"/>
                  </a:cubicBezTo>
                  <a:cubicBezTo>
                    <a:pt x="7927" y="4843"/>
                    <a:pt x="8060" y="4766"/>
                    <a:pt x="8193" y="4756"/>
                  </a:cubicBezTo>
                  <a:cubicBezTo>
                    <a:pt x="8199" y="4755"/>
                    <a:pt x="8206" y="4755"/>
                    <a:pt x="8212" y="4755"/>
                  </a:cubicBezTo>
                  <a:cubicBezTo>
                    <a:pt x="8395" y="4755"/>
                    <a:pt x="8479" y="4950"/>
                    <a:pt x="8546" y="5106"/>
                  </a:cubicBezTo>
                  <a:cubicBezTo>
                    <a:pt x="8581" y="5186"/>
                    <a:pt x="8623" y="5284"/>
                    <a:pt x="8658" y="5298"/>
                  </a:cubicBezTo>
                  <a:cubicBezTo>
                    <a:pt x="8660" y="5298"/>
                    <a:pt x="8663" y="5299"/>
                    <a:pt x="8666" y="5299"/>
                  </a:cubicBezTo>
                  <a:cubicBezTo>
                    <a:pt x="8670" y="5299"/>
                    <a:pt x="8674" y="5298"/>
                    <a:pt x="8679" y="5295"/>
                  </a:cubicBezTo>
                  <a:cubicBezTo>
                    <a:pt x="8743" y="5266"/>
                    <a:pt x="8804" y="5253"/>
                    <a:pt x="8863" y="5253"/>
                  </a:cubicBezTo>
                  <a:cubicBezTo>
                    <a:pt x="9137" y="5253"/>
                    <a:pt x="9361" y="5535"/>
                    <a:pt x="9586" y="5851"/>
                  </a:cubicBezTo>
                  <a:cubicBezTo>
                    <a:pt x="9810" y="6170"/>
                    <a:pt x="9705" y="6471"/>
                    <a:pt x="9635" y="6671"/>
                  </a:cubicBezTo>
                  <a:cubicBezTo>
                    <a:pt x="9614" y="6720"/>
                    <a:pt x="9604" y="6772"/>
                    <a:pt x="9597" y="6825"/>
                  </a:cubicBezTo>
                  <a:cubicBezTo>
                    <a:pt x="9610" y="6844"/>
                    <a:pt x="9674" y="6856"/>
                    <a:pt x="9764" y="6856"/>
                  </a:cubicBezTo>
                  <a:cubicBezTo>
                    <a:pt x="9932" y="6856"/>
                    <a:pt x="10193" y="6815"/>
                    <a:pt x="10398" y="6706"/>
                  </a:cubicBezTo>
                  <a:cubicBezTo>
                    <a:pt x="10467" y="6669"/>
                    <a:pt x="10533" y="6653"/>
                    <a:pt x="10598" y="6653"/>
                  </a:cubicBezTo>
                  <a:cubicBezTo>
                    <a:pt x="10829" y="6653"/>
                    <a:pt x="11036" y="6854"/>
                    <a:pt x="11211" y="7021"/>
                  </a:cubicBezTo>
                  <a:cubicBezTo>
                    <a:pt x="11249" y="7059"/>
                    <a:pt x="11288" y="7094"/>
                    <a:pt x="11323" y="7126"/>
                  </a:cubicBezTo>
                  <a:cubicBezTo>
                    <a:pt x="11393" y="7182"/>
                    <a:pt x="11400" y="7283"/>
                    <a:pt x="11340" y="7350"/>
                  </a:cubicBezTo>
                  <a:cubicBezTo>
                    <a:pt x="11219" y="7506"/>
                    <a:pt x="10774" y="7682"/>
                    <a:pt x="10551" y="7682"/>
                  </a:cubicBezTo>
                  <a:cubicBezTo>
                    <a:pt x="10508" y="7682"/>
                    <a:pt x="10474" y="7675"/>
                    <a:pt x="10451" y="7661"/>
                  </a:cubicBezTo>
                  <a:cubicBezTo>
                    <a:pt x="10409" y="7637"/>
                    <a:pt x="10395" y="7577"/>
                    <a:pt x="10419" y="7535"/>
                  </a:cubicBezTo>
                  <a:cubicBezTo>
                    <a:pt x="10426" y="7521"/>
                    <a:pt x="10416" y="7476"/>
                    <a:pt x="10353" y="7409"/>
                  </a:cubicBezTo>
                  <a:cubicBezTo>
                    <a:pt x="10216" y="7256"/>
                    <a:pt x="9862" y="7052"/>
                    <a:pt x="9476" y="7052"/>
                  </a:cubicBezTo>
                  <a:cubicBezTo>
                    <a:pt x="9359" y="7052"/>
                    <a:pt x="9239" y="7070"/>
                    <a:pt x="9121" y="7115"/>
                  </a:cubicBezTo>
                  <a:cubicBezTo>
                    <a:pt x="8938" y="7185"/>
                    <a:pt x="8830" y="7266"/>
                    <a:pt x="8798" y="7360"/>
                  </a:cubicBezTo>
                  <a:cubicBezTo>
                    <a:pt x="8753" y="7483"/>
                    <a:pt x="8840" y="7630"/>
                    <a:pt x="8914" y="7759"/>
                  </a:cubicBezTo>
                  <a:cubicBezTo>
                    <a:pt x="8956" y="7822"/>
                    <a:pt x="8988" y="7889"/>
                    <a:pt x="9012" y="7955"/>
                  </a:cubicBezTo>
                  <a:cubicBezTo>
                    <a:pt x="9033" y="8036"/>
                    <a:pt x="9005" y="8123"/>
                    <a:pt x="8942" y="8176"/>
                  </a:cubicBezTo>
                  <a:cubicBezTo>
                    <a:pt x="8807" y="8304"/>
                    <a:pt x="8523" y="8392"/>
                    <a:pt x="8201" y="8392"/>
                  </a:cubicBezTo>
                  <a:cubicBezTo>
                    <a:pt x="8021" y="8392"/>
                    <a:pt x="7829" y="8365"/>
                    <a:pt x="7643" y="8302"/>
                  </a:cubicBezTo>
                  <a:cubicBezTo>
                    <a:pt x="7499" y="8254"/>
                    <a:pt x="7403" y="8236"/>
                    <a:pt x="7336" y="8236"/>
                  </a:cubicBezTo>
                  <a:cubicBezTo>
                    <a:pt x="7229" y="8236"/>
                    <a:pt x="7196" y="8281"/>
                    <a:pt x="7164" y="8326"/>
                  </a:cubicBezTo>
                  <a:cubicBezTo>
                    <a:pt x="7115" y="8404"/>
                    <a:pt x="7031" y="8453"/>
                    <a:pt x="6940" y="8453"/>
                  </a:cubicBezTo>
                  <a:cubicBezTo>
                    <a:pt x="6824" y="8453"/>
                    <a:pt x="6691" y="8554"/>
                    <a:pt x="6631" y="8691"/>
                  </a:cubicBezTo>
                  <a:cubicBezTo>
                    <a:pt x="6575" y="8799"/>
                    <a:pt x="6593" y="8932"/>
                    <a:pt x="6673" y="9020"/>
                  </a:cubicBezTo>
                  <a:cubicBezTo>
                    <a:pt x="6746" y="9100"/>
                    <a:pt x="6857" y="9125"/>
                    <a:pt x="6988" y="9125"/>
                  </a:cubicBezTo>
                  <a:cubicBezTo>
                    <a:pt x="7098" y="9125"/>
                    <a:pt x="7222" y="9107"/>
                    <a:pt x="7349" y="9090"/>
                  </a:cubicBezTo>
                  <a:cubicBezTo>
                    <a:pt x="7484" y="9061"/>
                    <a:pt x="7621" y="9047"/>
                    <a:pt x="7758" y="9047"/>
                  </a:cubicBezTo>
                  <a:cubicBezTo>
                    <a:pt x="7891" y="9047"/>
                    <a:pt x="8023" y="9060"/>
                    <a:pt x="8154" y="9086"/>
                  </a:cubicBezTo>
                  <a:cubicBezTo>
                    <a:pt x="8186" y="9094"/>
                    <a:pt x="8215" y="9098"/>
                    <a:pt x="8246" y="9098"/>
                  </a:cubicBezTo>
                  <a:cubicBezTo>
                    <a:pt x="8256" y="9098"/>
                    <a:pt x="8266" y="9098"/>
                    <a:pt x="8277" y="9097"/>
                  </a:cubicBezTo>
                  <a:cubicBezTo>
                    <a:pt x="8277" y="9097"/>
                    <a:pt x="8291" y="9090"/>
                    <a:pt x="8308" y="9002"/>
                  </a:cubicBezTo>
                  <a:cubicBezTo>
                    <a:pt x="8319" y="8943"/>
                    <a:pt x="8354" y="8890"/>
                    <a:pt x="8403" y="8859"/>
                  </a:cubicBezTo>
                  <a:cubicBezTo>
                    <a:pt x="8467" y="8823"/>
                    <a:pt x="8540" y="8806"/>
                    <a:pt x="8614" y="8806"/>
                  </a:cubicBezTo>
                  <a:cubicBezTo>
                    <a:pt x="8620" y="8806"/>
                    <a:pt x="8627" y="8806"/>
                    <a:pt x="8634" y="8806"/>
                  </a:cubicBezTo>
                  <a:cubicBezTo>
                    <a:pt x="8791" y="8806"/>
                    <a:pt x="8984" y="8852"/>
                    <a:pt x="9159" y="8894"/>
                  </a:cubicBezTo>
                  <a:lnTo>
                    <a:pt x="9208" y="8904"/>
                  </a:lnTo>
                  <a:cubicBezTo>
                    <a:pt x="9383" y="8946"/>
                    <a:pt x="9460" y="9079"/>
                    <a:pt x="9523" y="9202"/>
                  </a:cubicBezTo>
                  <a:cubicBezTo>
                    <a:pt x="9597" y="9328"/>
                    <a:pt x="9656" y="9440"/>
                    <a:pt x="9831" y="9464"/>
                  </a:cubicBezTo>
                  <a:cubicBezTo>
                    <a:pt x="10104" y="9496"/>
                    <a:pt x="10104" y="9692"/>
                    <a:pt x="10101" y="9846"/>
                  </a:cubicBezTo>
                  <a:cubicBezTo>
                    <a:pt x="10101" y="9965"/>
                    <a:pt x="10097" y="10087"/>
                    <a:pt x="10188" y="10189"/>
                  </a:cubicBezTo>
                  <a:cubicBezTo>
                    <a:pt x="10290" y="10301"/>
                    <a:pt x="10535" y="10332"/>
                    <a:pt x="10769" y="10364"/>
                  </a:cubicBezTo>
                  <a:cubicBezTo>
                    <a:pt x="11046" y="10399"/>
                    <a:pt x="11333" y="10434"/>
                    <a:pt x="11494" y="10599"/>
                  </a:cubicBezTo>
                  <a:cubicBezTo>
                    <a:pt x="11724" y="10829"/>
                    <a:pt x="12636" y="11282"/>
                    <a:pt x="13004" y="11282"/>
                  </a:cubicBezTo>
                  <a:cubicBezTo>
                    <a:pt x="13011" y="11282"/>
                    <a:pt x="13017" y="11282"/>
                    <a:pt x="13024" y="11281"/>
                  </a:cubicBezTo>
                  <a:cubicBezTo>
                    <a:pt x="13048" y="11281"/>
                    <a:pt x="13076" y="11274"/>
                    <a:pt x="13097" y="11260"/>
                  </a:cubicBezTo>
                  <a:cubicBezTo>
                    <a:pt x="13104" y="11246"/>
                    <a:pt x="13104" y="11222"/>
                    <a:pt x="13090" y="11187"/>
                  </a:cubicBezTo>
                  <a:cubicBezTo>
                    <a:pt x="12971" y="10819"/>
                    <a:pt x="11977" y="9982"/>
                    <a:pt x="11701" y="9909"/>
                  </a:cubicBezTo>
                  <a:cubicBezTo>
                    <a:pt x="11631" y="9891"/>
                    <a:pt x="11561" y="9863"/>
                    <a:pt x="11554" y="9800"/>
                  </a:cubicBezTo>
                  <a:cubicBezTo>
                    <a:pt x="11550" y="9765"/>
                    <a:pt x="11568" y="9730"/>
                    <a:pt x="11603" y="9713"/>
                  </a:cubicBezTo>
                  <a:cubicBezTo>
                    <a:pt x="11639" y="9692"/>
                    <a:pt x="11712" y="9680"/>
                    <a:pt x="11806" y="9680"/>
                  </a:cubicBezTo>
                  <a:cubicBezTo>
                    <a:pt x="12019" y="9680"/>
                    <a:pt x="12338" y="9745"/>
                    <a:pt x="12583" y="9937"/>
                  </a:cubicBezTo>
                  <a:cubicBezTo>
                    <a:pt x="12855" y="10155"/>
                    <a:pt x="13182" y="10282"/>
                    <a:pt x="13456" y="10282"/>
                  </a:cubicBezTo>
                  <a:cubicBezTo>
                    <a:pt x="13489" y="10282"/>
                    <a:pt x="13521" y="10280"/>
                    <a:pt x="13553" y="10276"/>
                  </a:cubicBezTo>
                  <a:cubicBezTo>
                    <a:pt x="13717" y="10259"/>
                    <a:pt x="13868" y="10175"/>
                    <a:pt x="13969" y="10045"/>
                  </a:cubicBezTo>
                  <a:cubicBezTo>
                    <a:pt x="14050" y="9940"/>
                    <a:pt x="14060" y="9888"/>
                    <a:pt x="14053" y="9860"/>
                  </a:cubicBezTo>
                  <a:cubicBezTo>
                    <a:pt x="14046" y="9818"/>
                    <a:pt x="13983" y="9786"/>
                    <a:pt x="13913" y="9755"/>
                  </a:cubicBezTo>
                  <a:cubicBezTo>
                    <a:pt x="13808" y="9702"/>
                    <a:pt x="13665" y="9629"/>
                    <a:pt x="13665" y="9457"/>
                  </a:cubicBezTo>
                  <a:cubicBezTo>
                    <a:pt x="13665" y="9177"/>
                    <a:pt x="13472" y="8771"/>
                    <a:pt x="13171" y="8771"/>
                  </a:cubicBezTo>
                  <a:cubicBezTo>
                    <a:pt x="12859" y="8771"/>
                    <a:pt x="12205" y="8295"/>
                    <a:pt x="12145" y="8022"/>
                  </a:cubicBezTo>
                  <a:cubicBezTo>
                    <a:pt x="12124" y="7938"/>
                    <a:pt x="12166" y="7850"/>
                    <a:pt x="12247" y="7819"/>
                  </a:cubicBezTo>
                  <a:cubicBezTo>
                    <a:pt x="12355" y="7770"/>
                    <a:pt x="12345" y="7738"/>
                    <a:pt x="12310" y="7637"/>
                  </a:cubicBezTo>
                  <a:cubicBezTo>
                    <a:pt x="12275" y="7532"/>
                    <a:pt x="12226" y="7388"/>
                    <a:pt x="12373" y="7231"/>
                  </a:cubicBezTo>
                  <a:cubicBezTo>
                    <a:pt x="12438" y="7158"/>
                    <a:pt x="12504" y="7131"/>
                    <a:pt x="12569" y="7131"/>
                  </a:cubicBezTo>
                  <a:cubicBezTo>
                    <a:pt x="12689" y="7131"/>
                    <a:pt x="12805" y="7225"/>
                    <a:pt x="12905" y="7304"/>
                  </a:cubicBezTo>
                  <a:cubicBezTo>
                    <a:pt x="13003" y="7385"/>
                    <a:pt x="13104" y="7465"/>
                    <a:pt x="13203" y="7476"/>
                  </a:cubicBezTo>
                  <a:cubicBezTo>
                    <a:pt x="13392" y="7490"/>
                    <a:pt x="13493" y="7626"/>
                    <a:pt x="13623" y="7801"/>
                  </a:cubicBezTo>
                  <a:cubicBezTo>
                    <a:pt x="13742" y="7973"/>
                    <a:pt x="13882" y="8130"/>
                    <a:pt x="14039" y="8267"/>
                  </a:cubicBezTo>
                  <a:cubicBezTo>
                    <a:pt x="14216" y="8415"/>
                    <a:pt x="14309" y="8445"/>
                    <a:pt x="14356" y="8445"/>
                  </a:cubicBezTo>
                  <a:cubicBezTo>
                    <a:pt x="14365" y="8445"/>
                    <a:pt x="14373" y="8444"/>
                    <a:pt x="14379" y="8442"/>
                  </a:cubicBezTo>
                  <a:cubicBezTo>
                    <a:pt x="14442" y="8421"/>
                    <a:pt x="14477" y="8302"/>
                    <a:pt x="14508" y="8183"/>
                  </a:cubicBezTo>
                  <a:lnTo>
                    <a:pt x="14515" y="8151"/>
                  </a:lnTo>
                  <a:cubicBezTo>
                    <a:pt x="14564" y="7976"/>
                    <a:pt x="14750" y="7959"/>
                    <a:pt x="14883" y="7948"/>
                  </a:cubicBezTo>
                  <a:cubicBezTo>
                    <a:pt x="14939" y="7945"/>
                    <a:pt x="14991" y="7934"/>
                    <a:pt x="15040" y="7920"/>
                  </a:cubicBezTo>
                  <a:cubicBezTo>
                    <a:pt x="15061" y="7910"/>
                    <a:pt x="15075" y="7899"/>
                    <a:pt x="15072" y="7861"/>
                  </a:cubicBezTo>
                  <a:cubicBezTo>
                    <a:pt x="15044" y="7556"/>
                    <a:pt x="15499" y="7220"/>
                    <a:pt x="15814" y="7091"/>
                  </a:cubicBezTo>
                  <a:cubicBezTo>
                    <a:pt x="15849" y="7077"/>
                    <a:pt x="15860" y="7063"/>
                    <a:pt x="15860" y="7063"/>
                  </a:cubicBezTo>
                  <a:cubicBezTo>
                    <a:pt x="15860" y="7059"/>
                    <a:pt x="15856" y="7045"/>
                    <a:pt x="15835" y="7024"/>
                  </a:cubicBezTo>
                  <a:cubicBezTo>
                    <a:pt x="15743" y="6929"/>
                    <a:pt x="15480" y="6827"/>
                    <a:pt x="15257" y="6827"/>
                  </a:cubicBezTo>
                  <a:cubicBezTo>
                    <a:pt x="15243" y="6827"/>
                    <a:pt x="15229" y="6827"/>
                    <a:pt x="15216" y="6828"/>
                  </a:cubicBezTo>
                  <a:cubicBezTo>
                    <a:pt x="15197" y="6829"/>
                    <a:pt x="15180" y="6830"/>
                    <a:pt x="15163" y="6830"/>
                  </a:cubicBezTo>
                  <a:cubicBezTo>
                    <a:pt x="15019" y="6830"/>
                    <a:pt x="14904" y="6791"/>
                    <a:pt x="14820" y="6713"/>
                  </a:cubicBezTo>
                  <a:cubicBezTo>
                    <a:pt x="14701" y="6601"/>
                    <a:pt x="14683" y="6436"/>
                    <a:pt x="14683" y="6349"/>
                  </a:cubicBezTo>
                  <a:cubicBezTo>
                    <a:pt x="14683" y="6335"/>
                    <a:pt x="14641" y="6268"/>
                    <a:pt x="14487" y="6163"/>
                  </a:cubicBezTo>
                  <a:cubicBezTo>
                    <a:pt x="14265" y="6009"/>
                    <a:pt x="13988" y="5898"/>
                    <a:pt x="13847" y="5898"/>
                  </a:cubicBezTo>
                  <a:cubicBezTo>
                    <a:pt x="13828" y="5898"/>
                    <a:pt x="13811" y="5900"/>
                    <a:pt x="13798" y="5904"/>
                  </a:cubicBezTo>
                  <a:cubicBezTo>
                    <a:pt x="13771" y="5912"/>
                    <a:pt x="13744" y="5915"/>
                    <a:pt x="13715" y="5915"/>
                  </a:cubicBezTo>
                  <a:cubicBezTo>
                    <a:pt x="13575" y="5915"/>
                    <a:pt x="13413" y="5830"/>
                    <a:pt x="13245" y="5743"/>
                  </a:cubicBezTo>
                  <a:cubicBezTo>
                    <a:pt x="13090" y="5662"/>
                    <a:pt x="12933" y="5578"/>
                    <a:pt x="12803" y="5568"/>
                  </a:cubicBezTo>
                  <a:cubicBezTo>
                    <a:pt x="12583" y="5550"/>
                    <a:pt x="12278" y="5428"/>
                    <a:pt x="12117" y="5232"/>
                  </a:cubicBezTo>
                  <a:cubicBezTo>
                    <a:pt x="12037" y="5134"/>
                    <a:pt x="11998" y="5011"/>
                    <a:pt x="12016" y="4885"/>
                  </a:cubicBezTo>
                  <a:cubicBezTo>
                    <a:pt x="12019" y="4826"/>
                    <a:pt x="12051" y="4770"/>
                    <a:pt x="12100" y="4735"/>
                  </a:cubicBezTo>
                  <a:cubicBezTo>
                    <a:pt x="12141" y="4704"/>
                    <a:pt x="12193" y="4694"/>
                    <a:pt x="12249" y="4694"/>
                  </a:cubicBezTo>
                  <a:cubicBezTo>
                    <a:pt x="12317" y="4694"/>
                    <a:pt x="12391" y="4709"/>
                    <a:pt x="12464" y="4724"/>
                  </a:cubicBezTo>
                  <a:cubicBezTo>
                    <a:pt x="12543" y="4739"/>
                    <a:pt x="12610" y="4751"/>
                    <a:pt x="12661" y="4751"/>
                  </a:cubicBezTo>
                  <a:cubicBezTo>
                    <a:pt x="12715" y="4751"/>
                    <a:pt x="12752" y="4738"/>
                    <a:pt x="12768" y="4700"/>
                  </a:cubicBezTo>
                  <a:cubicBezTo>
                    <a:pt x="12775" y="4689"/>
                    <a:pt x="12779" y="4675"/>
                    <a:pt x="12775" y="4665"/>
                  </a:cubicBezTo>
                  <a:cubicBezTo>
                    <a:pt x="12754" y="4630"/>
                    <a:pt x="12600" y="4612"/>
                    <a:pt x="12513" y="4598"/>
                  </a:cubicBezTo>
                  <a:cubicBezTo>
                    <a:pt x="12338" y="4577"/>
                    <a:pt x="12152" y="4556"/>
                    <a:pt x="12135" y="4420"/>
                  </a:cubicBezTo>
                  <a:cubicBezTo>
                    <a:pt x="12114" y="4245"/>
                    <a:pt x="12236" y="4210"/>
                    <a:pt x="12324" y="4185"/>
                  </a:cubicBezTo>
                  <a:cubicBezTo>
                    <a:pt x="12376" y="4174"/>
                    <a:pt x="12429" y="4150"/>
                    <a:pt x="12474" y="4118"/>
                  </a:cubicBezTo>
                  <a:cubicBezTo>
                    <a:pt x="12488" y="4108"/>
                    <a:pt x="12495" y="4090"/>
                    <a:pt x="12492" y="4076"/>
                  </a:cubicBezTo>
                  <a:cubicBezTo>
                    <a:pt x="12485" y="3989"/>
                    <a:pt x="12327" y="3842"/>
                    <a:pt x="12194" y="3765"/>
                  </a:cubicBezTo>
                  <a:cubicBezTo>
                    <a:pt x="12181" y="3757"/>
                    <a:pt x="12171" y="3753"/>
                    <a:pt x="12160" y="3753"/>
                  </a:cubicBezTo>
                  <a:cubicBezTo>
                    <a:pt x="12137" y="3753"/>
                    <a:pt x="12113" y="3775"/>
                    <a:pt x="12065" y="3828"/>
                  </a:cubicBezTo>
                  <a:cubicBezTo>
                    <a:pt x="12009" y="3891"/>
                    <a:pt x="11942" y="3964"/>
                    <a:pt x="11837" y="3964"/>
                  </a:cubicBezTo>
                  <a:cubicBezTo>
                    <a:pt x="11832" y="3965"/>
                    <a:pt x="11826" y="3966"/>
                    <a:pt x="11821" y="3966"/>
                  </a:cubicBezTo>
                  <a:cubicBezTo>
                    <a:pt x="11775" y="3966"/>
                    <a:pt x="11733" y="3939"/>
                    <a:pt x="11711" y="3898"/>
                  </a:cubicBezTo>
                  <a:cubicBezTo>
                    <a:pt x="11652" y="3786"/>
                    <a:pt x="11771" y="3579"/>
                    <a:pt x="11879" y="3425"/>
                  </a:cubicBezTo>
                  <a:cubicBezTo>
                    <a:pt x="11879" y="3425"/>
                    <a:pt x="11879" y="3422"/>
                    <a:pt x="11879" y="3422"/>
                  </a:cubicBezTo>
                  <a:cubicBezTo>
                    <a:pt x="11879" y="3418"/>
                    <a:pt x="11869" y="3397"/>
                    <a:pt x="11827" y="3369"/>
                  </a:cubicBezTo>
                  <a:cubicBezTo>
                    <a:pt x="11706" y="3296"/>
                    <a:pt x="11462" y="3236"/>
                    <a:pt x="11272" y="3236"/>
                  </a:cubicBezTo>
                  <a:cubicBezTo>
                    <a:pt x="11208" y="3236"/>
                    <a:pt x="11151" y="3242"/>
                    <a:pt x="11106" y="3257"/>
                  </a:cubicBezTo>
                  <a:cubicBezTo>
                    <a:pt x="11040" y="3279"/>
                    <a:pt x="10981" y="3290"/>
                    <a:pt x="10928" y="3290"/>
                  </a:cubicBezTo>
                  <a:cubicBezTo>
                    <a:pt x="10862" y="3290"/>
                    <a:pt x="10806" y="3273"/>
                    <a:pt x="10759" y="3240"/>
                  </a:cubicBezTo>
                  <a:cubicBezTo>
                    <a:pt x="10675" y="3177"/>
                    <a:pt x="10629" y="3068"/>
                    <a:pt x="10629" y="2928"/>
                  </a:cubicBezTo>
                  <a:cubicBezTo>
                    <a:pt x="10629" y="2928"/>
                    <a:pt x="10629" y="2925"/>
                    <a:pt x="10629" y="2921"/>
                  </a:cubicBezTo>
                  <a:cubicBezTo>
                    <a:pt x="10623" y="2915"/>
                    <a:pt x="10608" y="2911"/>
                    <a:pt x="10588" y="2911"/>
                  </a:cubicBezTo>
                  <a:cubicBezTo>
                    <a:pt x="10479" y="2911"/>
                    <a:pt x="10199" y="3001"/>
                    <a:pt x="10031" y="3128"/>
                  </a:cubicBezTo>
                  <a:cubicBezTo>
                    <a:pt x="9985" y="3163"/>
                    <a:pt x="9929" y="3180"/>
                    <a:pt x="9873" y="3180"/>
                  </a:cubicBezTo>
                  <a:cubicBezTo>
                    <a:pt x="9823" y="3180"/>
                    <a:pt x="9773" y="3166"/>
                    <a:pt x="9730" y="3138"/>
                  </a:cubicBezTo>
                  <a:cubicBezTo>
                    <a:pt x="9656" y="3089"/>
                    <a:pt x="9618" y="3016"/>
                    <a:pt x="9635" y="2949"/>
                  </a:cubicBezTo>
                  <a:cubicBezTo>
                    <a:pt x="9642" y="2914"/>
                    <a:pt x="9677" y="2851"/>
                    <a:pt x="9793" y="2841"/>
                  </a:cubicBezTo>
                  <a:cubicBezTo>
                    <a:pt x="9943" y="2827"/>
                    <a:pt x="10108" y="2736"/>
                    <a:pt x="10174" y="2634"/>
                  </a:cubicBezTo>
                  <a:cubicBezTo>
                    <a:pt x="10202" y="2592"/>
                    <a:pt x="10209" y="2540"/>
                    <a:pt x="10192" y="2491"/>
                  </a:cubicBezTo>
                  <a:cubicBezTo>
                    <a:pt x="10171" y="2428"/>
                    <a:pt x="10048" y="2375"/>
                    <a:pt x="9898" y="2368"/>
                  </a:cubicBezTo>
                  <a:cubicBezTo>
                    <a:pt x="9887" y="2368"/>
                    <a:pt x="9875" y="2367"/>
                    <a:pt x="9864" y="2367"/>
                  </a:cubicBezTo>
                  <a:cubicBezTo>
                    <a:pt x="9713" y="2367"/>
                    <a:pt x="9540" y="2411"/>
                    <a:pt x="9488" y="2522"/>
                  </a:cubicBezTo>
                  <a:cubicBezTo>
                    <a:pt x="9462" y="2591"/>
                    <a:pt x="9397" y="2634"/>
                    <a:pt x="9326" y="2634"/>
                  </a:cubicBezTo>
                  <a:cubicBezTo>
                    <a:pt x="9310" y="2634"/>
                    <a:pt x="9294" y="2632"/>
                    <a:pt x="9278" y="2627"/>
                  </a:cubicBezTo>
                  <a:cubicBezTo>
                    <a:pt x="9065" y="2582"/>
                    <a:pt x="8732" y="2190"/>
                    <a:pt x="8732" y="1986"/>
                  </a:cubicBezTo>
                  <a:cubicBezTo>
                    <a:pt x="8732" y="1951"/>
                    <a:pt x="8574" y="1930"/>
                    <a:pt x="8490" y="1920"/>
                  </a:cubicBezTo>
                  <a:cubicBezTo>
                    <a:pt x="8326" y="1902"/>
                    <a:pt x="8154" y="1881"/>
                    <a:pt x="8081" y="1773"/>
                  </a:cubicBezTo>
                  <a:cubicBezTo>
                    <a:pt x="8042" y="1713"/>
                    <a:pt x="8035" y="1643"/>
                    <a:pt x="8056" y="1580"/>
                  </a:cubicBezTo>
                  <a:cubicBezTo>
                    <a:pt x="8067" y="1545"/>
                    <a:pt x="8060" y="1507"/>
                    <a:pt x="8035" y="1479"/>
                  </a:cubicBezTo>
                  <a:cubicBezTo>
                    <a:pt x="7885" y="1283"/>
                    <a:pt x="7209" y="1202"/>
                    <a:pt x="6957" y="1202"/>
                  </a:cubicBezTo>
                  <a:cubicBezTo>
                    <a:pt x="6785" y="1202"/>
                    <a:pt x="6565" y="1304"/>
                    <a:pt x="6467" y="1423"/>
                  </a:cubicBezTo>
                  <a:cubicBezTo>
                    <a:pt x="6425" y="1468"/>
                    <a:pt x="6404" y="1528"/>
                    <a:pt x="6414" y="1584"/>
                  </a:cubicBezTo>
                  <a:cubicBezTo>
                    <a:pt x="6432" y="1685"/>
                    <a:pt x="6400" y="1738"/>
                    <a:pt x="6369" y="1766"/>
                  </a:cubicBezTo>
                  <a:cubicBezTo>
                    <a:pt x="6337" y="1791"/>
                    <a:pt x="6301" y="1804"/>
                    <a:pt x="6264" y="1804"/>
                  </a:cubicBezTo>
                  <a:cubicBezTo>
                    <a:pt x="6239" y="1804"/>
                    <a:pt x="6214" y="1798"/>
                    <a:pt x="6190" y="1787"/>
                  </a:cubicBezTo>
                  <a:cubicBezTo>
                    <a:pt x="6061" y="1738"/>
                    <a:pt x="5970" y="1622"/>
                    <a:pt x="5945" y="1489"/>
                  </a:cubicBezTo>
                  <a:cubicBezTo>
                    <a:pt x="5945" y="1486"/>
                    <a:pt x="5942" y="1475"/>
                    <a:pt x="5938" y="1472"/>
                  </a:cubicBezTo>
                  <a:cubicBezTo>
                    <a:pt x="5933" y="1469"/>
                    <a:pt x="5926" y="1468"/>
                    <a:pt x="5918" y="1468"/>
                  </a:cubicBezTo>
                  <a:cubicBezTo>
                    <a:pt x="5838" y="1468"/>
                    <a:pt x="5635" y="1587"/>
                    <a:pt x="5508" y="1657"/>
                  </a:cubicBezTo>
                  <a:cubicBezTo>
                    <a:pt x="5347" y="1752"/>
                    <a:pt x="5203" y="1832"/>
                    <a:pt x="5112" y="1832"/>
                  </a:cubicBezTo>
                  <a:cubicBezTo>
                    <a:pt x="5077" y="1832"/>
                    <a:pt x="5042" y="1818"/>
                    <a:pt x="5018" y="1790"/>
                  </a:cubicBezTo>
                  <a:cubicBezTo>
                    <a:pt x="4958" y="1713"/>
                    <a:pt x="4986" y="1566"/>
                    <a:pt x="5035" y="1328"/>
                  </a:cubicBezTo>
                  <a:cubicBezTo>
                    <a:pt x="5070" y="1160"/>
                    <a:pt x="5116" y="954"/>
                    <a:pt x="5077" y="873"/>
                  </a:cubicBezTo>
                  <a:cubicBezTo>
                    <a:pt x="5042" y="793"/>
                    <a:pt x="4997" y="719"/>
                    <a:pt x="4941" y="653"/>
                  </a:cubicBezTo>
                  <a:cubicBezTo>
                    <a:pt x="4836" y="520"/>
                    <a:pt x="4751" y="373"/>
                    <a:pt x="4688" y="215"/>
                  </a:cubicBezTo>
                  <a:cubicBezTo>
                    <a:pt x="4653" y="128"/>
                    <a:pt x="4569" y="68"/>
                    <a:pt x="4440" y="47"/>
                  </a:cubicBezTo>
                  <a:cubicBezTo>
                    <a:pt x="4400" y="40"/>
                    <a:pt x="4357" y="37"/>
                    <a:pt x="4314" y="37"/>
                  </a:cubicBezTo>
                  <a:cubicBezTo>
                    <a:pt x="4081" y="37"/>
                    <a:pt x="3824" y="133"/>
                    <a:pt x="3733" y="236"/>
                  </a:cubicBezTo>
                  <a:cubicBezTo>
                    <a:pt x="3631" y="348"/>
                    <a:pt x="3449" y="387"/>
                    <a:pt x="3239" y="429"/>
                  </a:cubicBezTo>
                  <a:cubicBezTo>
                    <a:pt x="3005" y="474"/>
                    <a:pt x="2738" y="527"/>
                    <a:pt x="2567" y="698"/>
                  </a:cubicBezTo>
                  <a:cubicBezTo>
                    <a:pt x="2479" y="786"/>
                    <a:pt x="2441" y="873"/>
                    <a:pt x="2444" y="968"/>
                  </a:cubicBezTo>
                  <a:cubicBezTo>
                    <a:pt x="2448" y="1059"/>
                    <a:pt x="2500" y="1213"/>
                    <a:pt x="2731" y="1405"/>
                  </a:cubicBezTo>
                  <a:cubicBezTo>
                    <a:pt x="2760" y="1426"/>
                    <a:pt x="2777" y="1461"/>
                    <a:pt x="2774" y="1496"/>
                  </a:cubicBezTo>
                  <a:cubicBezTo>
                    <a:pt x="2774" y="1577"/>
                    <a:pt x="2693" y="1633"/>
                    <a:pt x="2591" y="1706"/>
                  </a:cubicBezTo>
                  <a:cubicBezTo>
                    <a:pt x="2525" y="1755"/>
                    <a:pt x="2416" y="1832"/>
                    <a:pt x="2416" y="1878"/>
                  </a:cubicBezTo>
                  <a:cubicBezTo>
                    <a:pt x="2416" y="1888"/>
                    <a:pt x="2423" y="1899"/>
                    <a:pt x="2441" y="1913"/>
                  </a:cubicBezTo>
                  <a:cubicBezTo>
                    <a:pt x="2518" y="1972"/>
                    <a:pt x="2605" y="2014"/>
                    <a:pt x="2703" y="2039"/>
                  </a:cubicBezTo>
                  <a:cubicBezTo>
                    <a:pt x="2854" y="2081"/>
                    <a:pt x="3026" y="2134"/>
                    <a:pt x="3043" y="2372"/>
                  </a:cubicBezTo>
                  <a:cubicBezTo>
                    <a:pt x="3057" y="2452"/>
                    <a:pt x="3005" y="2529"/>
                    <a:pt x="2924" y="2547"/>
                  </a:cubicBezTo>
                  <a:cubicBezTo>
                    <a:pt x="2906" y="2551"/>
                    <a:pt x="2886" y="2553"/>
                    <a:pt x="2864" y="2553"/>
                  </a:cubicBezTo>
                  <a:cubicBezTo>
                    <a:pt x="2607" y="2553"/>
                    <a:pt x="2100" y="2265"/>
                    <a:pt x="1996" y="2039"/>
                  </a:cubicBezTo>
                  <a:cubicBezTo>
                    <a:pt x="1933" y="1899"/>
                    <a:pt x="1940" y="1769"/>
                    <a:pt x="1947" y="1654"/>
                  </a:cubicBezTo>
                  <a:cubicBezTo>
                    <a:pt x="1954" y="1531"/>
                    <a:pt x="1961" y="1433"/>
                    <a:pt x="1888" y="1349"/>
                  </a:cubicBezTo>
                  <a:cubicBezTo>
                    <a:pt x="1660" y="1087"/>
                    <a:pt x="1919" y="768"/>
                    <a:pt x="2178" y="485"/>
                  </a:cubicBezTo>
                  <a:cubicBezTo>
                    <a:pt x="2294" y="362"/>
                    <a:pt x="2430" y="257"/>
                    <a:pt x="2581" y="180"/>
                  </a:cubicBezTo>
                  <a:cubicBezTo>
                    <a:pt x="2689" y="121"/>
                    <a:pt x="2717" y="103"/>
                    <a:pt x="2721" y="50"/>
                  </a:cubicBezTo>
                  <a:cubicBezTo>
                    <a:pt x="2703" y="40"/>
                    <a:pt x="2647" y="15"/>
                    <a:pt x="2511" y="5"/>
                  </a:cubicBezTo>
                  <a:cubicBezTo>
                    <a:pt x="2475" y="2"/>
                    <a:pt x="2435" y="1"/>
                    <a:pt x="23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5996;p53">
              <a:extLst>
                <a:ext uri="{FF2B5EF4-FFF2-40B4-BE49-F238E27FC236}">
                  <a16:creationId xmlns:a16="http://schemas.microsoft.com/office/drawing/2014/main" id="{13B21A18-733C-4CB7-9B78-69DE2DE5794C}"/>
                </a:ext>
              </a:extLst>
            </p:cNvPr>
            <p:cNvSpPr/>
            <p:nvPr/>
          </p:nvSpPr>
          <p:spPr>
            <a:xfrm>
              <a:off x="1468014" y="1430297"/>
              <a:ext cx="17841" cy="12722"/>
            </a:xfrm>
            <a:custGeom>
              <a:avLst/>
              <a:gdLst/>
              <a:ahLst/>
              <a:cxnLst/>
              <a:rect l="l" t="t" r="r" b="b"/>
              <a:pathLst>
                <a:path w="1314" h="937" extrusionOk="0">
                  <a:moveTo>
                    <a:pt x="676" y="0"/>
                  </a:moveTo>
                  <a:cubicBezTo>
                    <a:pt x="624" y="0"/>
                    <a:pt x="571" y="4"/>
                    <a:pt x="512" y="7"/>
                  </a:cubicBezTo>
                  <a:cubicBezTo>
                    <a:pt x="379" y="21"/>
                    <a:pt x="169" y="158"/>
                    <a:pt x="71" y="347"/>
                  </a:cubicBezTo>
                  <a:cubicBezTo>
                    <a:pt x="1" y="476"/>
                    <a:pt x="4" y="634"/>
                    <a:pt x="78" y="757"/>
                  </a:cubicBezTo>
                  <a:cubicBezTo>
                    <a:pt x="159" y="892"/>
                    <a:pt x="284" y="937"/>
                    <a:pt x="425" y="937"/>
                  </a:cubicBezTo>
                  <a:cubicBezTo>
                    <a:pt x="575" y="937"/>
                    <a:pt x="741" y="886"/>
                    <a:pt x="890" y="841"/>
                  </a:cubicBezTo>
                  <a:cubicBezTo>
                    <a:pt x="967" y="813"/>
                    <a:pt x="1047" y="792"/>
                    <a:pt x="1128" y="778"/>
                  </a:cubicBezTo>
                  <a:cubicBezTo>
                    <a:pt x="1187" y="767"/>
                    <a:pt x="1236" y="728"/>
                    <a:pt x="1257" y="672"/>
                  </a:cubicBezTo>
                  <a:cubicBezTo>
                    <a:pt x="1313" y="539"/>
                    <a:pt x="1268" y="301"/>
                    <a:pt x="1159" y="151"/>
                  </a:cubicBezTo>
                  <a:cubicBezTo>
                    <a:pt x="1089" y="53"/>
                    <a:pt x="914" y="0"/>
                    <a:pt x="6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5997;p53">
              <a:extLst>
                <a:ext uri="{FF2B5EF4-FFF2-40B4-BE49-F238E27FC236}">
                  <a16:creationId xmlns:a16="http://schemas.microsoft.com/office/drawing/2014/main" id="{FA3B4BFF-F41F-4A74-AA45-7906F571EB70}"/>
                </a:ext>
              </a:extLst>
            </p:cNvPr>
            <p:cNvSpPr/>
            <p:nvPr/>
          </p:nvSpPr>
          <p:spPr>
            <a:xfrm>
              <a:off x="1442393" y="1355322"/>
              <a:ext cx="32667" cy="14188"/>
            </a:xfrm>
            <a:custGeom>
              <a:avLst/>
              <a:gdLst/>
              <a:ahLst/>
              <a:cxnLst/>
              <a:rect l="l" t="t" r="r" b="b"/>
              <a:pathLst>
                <a:path w="2406" h="1045" extrusionOk="0">
                  <a:moveTo>
                    <a:pt x="180" y="1"/>
                  </a:moveTo>
                  <a:cubicBezTo>
                    <a:pt x="127" y="1"/>
                    <a:pt x="79" y="31"/>
                    <a:pt x="57" y="82"/>
                  </a:cubicBezTo>
                  <a:cubicBezTo>
                    <a:pt x="1" y="201"/>
                    <a:pt x="46" y="247"/>
                    <a:pt x="162" y="341"/>
                  </a:cubicBezTo>
                  <a:cubicBezTo>
                    <a:pt x="263" y="425"/>
                    <a:pt x="386" y="534"/>
                    <a:pt x="400" y="730"/>
                  </a:cubicBezTo>
                  <a:cubicBezTo>
                    <a:pt x="407" y="845"/>
                    <a:pt x="477" y="947"/>
                    <a:pt x="578" y="996"/>
                  </a:cubicBezTo>
                  <a:cubicBezTo>
                    <a:pt x="642" y="1029"/>
                    <a:pt x="717" y="1045"/>
                    <a:pt x="795" y="1045"/>
                  </a:cubicBezTo>
                  <a:cubicBezTo>
                    <a:pt x="907" y="1045"/>
                    <a:pt x="1025" y="1011"/>
                    <a:pt x="1124" y="947"/>
                  </a:cubicBezTo>
                  <a:cubicBezTo>
                    <a:pt x="1256" y="861"/>
                    <a:pt x="1455" y="845"/>
                    <a:pt x="1669" y="845"/>
                  </a:cubicBezTo>
                  <a:cubicBezTo>
                    <a:pt x="1744" y="845"/>
                    <a:pt x="1821" y="847"/>
                    <a:pt x="1898" y="849"/>
                  </a:cubicBezTo>
                  <a:cubicBezTo>
                    <a:pt x="1967" y="851"/>
                    <a:pt x="2038" y="853"/>
                    <a:pt x="2105" y="853"/>
                  </a:cubicBezTo>
                  <a:cubicBezTo>
                    <a:pt x="2240" y="853"/>
                    <a:pt x="2355" y="844"/>
                    <a:pt x="2395" y="807"/>
                  </a:cubicBezTo>
                  <a:cubicBezTo>
                    <a:pt x="2402" y="800"/>
                    <a:pt x="2406" y="793"/>
                    <a:pt x="2402" y="782"/>
                  </a:cubicBezTo>
                  <a:cubicBezTo>
                    <a:pt x="2402" y="768"/>
                    <a:pt x="2395" y="712"/>
                    <a:pt x="2269" y="607"/>
                  </a:cubicBezTo>
                  <a:cubicBezTo>
                    <a:pt x="1985" y="378"/>
                    <a:pt x="1446" y="160"/>
                    <a:pt x="1172" y="160"/>
                  </a:cubicBezTo>
                  <a:cubicBezTo>
                    <a:pt x="1145" y="160"/>
                    <a:pt x="1121" y="162"/>
                    <a:pt x="1100" y="166"/>
                  </a:cubicBezTo>
                  <a:cubicBezTo>
                    <a:pt x="1066" y="173"/>
                    <a:pt x="1031" y="176"/>
                    <a:pt x="996" y="176"/>
                  </a:cubicBezTo>
                  <a:cubicBezTo>
                    <a:pt x="854" y="176"/>
                    <a:pt x="698" y="127"/>
                    <a:pt x="547" y="82"/>
                  </a:cubicBezTo>
                  <a:cubicBezTo>
                    <a:pt x="400" y="36"/>
                    <a:pt x="284" y="1"/>
                    <a:pt x="197" y="1"/>
                  </a:cubicBezTo>
                  <a:cubicBezTo>
                    <a:pt x="191" y="1"/>
                    <a:pt x="186" y="1"/>
                    <a:pt x="18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5998;p53">
              <a:extLst>
                <a:ext uri="{FF2B5EF4-FFF2-40B4-BE49-F238E27FC236}">
                  <a16:creationId xmlns:a16="http://schemas.microsoft.com/office/drawing/2014/main" id="{3E642434-7950-44EC-8489-F12F86BF6422}"/>
                </a:ext>
              </a:extLst>
            </p:cNvPr>
            <p:cNvSpPr/>
            <p:nvPr/>
          </p:nvSpPr>
          <p:spPr>
            <a:xfrm>
              <a:off x="1605052" y="1620450"/>
              <a:ext cx="47684" cy="43136"/>
            </a:xfrm>
            <a:custGeom>
              <a:avLst/>
              <a:gdLst/>
              <a:ahLst/>
              <a:cxnLst/>
              <a:rect l="l" t="t" r="r" b="b"/>
              <a:pathLst>
                <a:path w="3512" h="3177" extrusionOk="0">
                  <a:moveTo>
                    <a:pt x="1779" y="1"/>
                  </a:moveTo>
                  <a:cubicBezTo>
                    <a:pt x="1737" y="1"/>
                    <a:pt x="1694" y="10"/>
                    <a:pt x="1656" y="27"/>
                  </a:cubicBezTo>
                  <a:cubicBezTo>
                    <a:pt x="1432" y="114"/>
                    <a:pt x="806" y="979"/>
                    <a:pt x="806" y="1196"/>
                  </a:cubicBezTo>
                  <a:cubicBezTo>
                    <a:pt x="806" y="1392"/>
                    <a:pt x="795" y="1609"/>
                    <a:pt x="683" y="1718"/>
                  </a:cubicBezTo>
                  <a:cubicBezTo>
                    <a:pt x="639" y="1756"/>
                    <a:pt x="582" y="1780"/>
                    <a:pt x="525" y="1780"/>
                  </a:cubicBezTo>
                  <a:cubicBezTo>
                    <a:pt x="515" y="1780"/>
                    <a:pt x="504" y="1779"/>
                    <a:pt x="494" y="1777"/>
                  </a:cubicBezTo>
                  <a:cubicBezTo>
                    <a:pt x="489" y="1777"/>
                    <a:pt x="483" y="1777"/>
                    <a:pt x="478" y="1777"/>
                  </a:cubicBezTo>
                  <a:cubicBezTo>
                    <a:pt x="356" y="1777"/>
                    <a:pt x="227" y="1850"/>
                    <a:pt x="200" y="1921"/>
                  </a:cubicBezTo>
                  <a:cubicBezTo>
                    <a:pt x="196" y="1931"/>
                    <a:pt x="189" y="1952"/>
                    <a:pt x="231" y="1984"/>
                  </a:cubicBezTo>
                  <a:cubicBezTo>
                    <a:pt x="259" y="2005"/>
                    <a:pt x="281" y="2040"/>
                    <a:pt x="288" y="2075"/>
                  </a:cubicBezTo>
                  <a:cubicBezTo>
                    <a:pt x="298" y="2162"/>
                    <a:pt x="228" y="2250"/>
                    <a:pt x="147" y="2351"/>
                  </a:cubicBezTo>
                  <a:cubicBezTo>
                    <a:pt x="81" y="2435"/>
                    <a:pt x="0" y="2537"/>
                    <a:pt x="11" y="2593"/>
                  </a:cubicBezTo>
                  <a:cubicBezTo>
                    <a:pt x="11" y="2600"/>
                    <a:pt x="18" y="2617"/>
                    <a:pt x="60" y="2642"/>
                  </a:cubicBezTo>
                  <a:cubicBezTo>
                    <a:pt x="105" y="2667"/>
                    <a:pt x="160" y="2676"/>
                    <a:pt x="221" y="2676"/>
                  </a:cubicBezTo>
                  <a:cubicBezTo>
                    <a:pt x="299" y="2676"/>
                    <a:pt x="386" y="2661"/>
                    <a:pt x="477" y="2645"/>
                  </a:cubicBezTo>
                  <a:cubicBezTo>
                    <a:pt x="582" y="2626"/>
                    <a:pt x="688" y="2615"/>
                    <a:pt x="796" y="2615"/>
                  </a:cubicBezTo>
                  <a:cubicBezTo>
                    <a:pt x="824" y="2615"/>
                    <a:pt x="851" y="2616"/>
                    <a:pt x="879" y="2617"/>
                  </a:cubicBezTo>
                  <a:cubicBezTo>
                    <a:pt x="983" y="2630"/>
                    <a:pt x="1077" y="2639"/>
                    <a:pt x="1164" y="2639"/>
                  </a:cubicBezTo>
                  <a:cubicBezTo>
                    <a:pt x="1326" y="2639"/>
                    <a:pt x="1466" y="2607"/>
                    <a:pt x="1607" y="2502"/>
                  </a:cubicBezTo>
                  <a:cubicBezTo>
                    <a:pt x="1671" y="2454"/>
                    <a:pt x="1725" y="2436"/>
                    <a:pt x="1771" y="2436"/>
                  </a:cubicBezTo>
                  <a:cubicBezTo>
                    <a:pt x="1852" y="2436"/>
                    <a:pt x="1909" y="2491"/>
                    <a:pt x="1954" y="2533"/>
                  </a:cubicBezTo>
                  <a:cubicBezTo>
                    <a:pt x="2009" y="2586"/>
                    <a:pt x="2049" y="2619"/>
                    <a:pt x="2112" y="2619"/>
                  </a:cubicBezTo>
                  <a:cubicBezTo>
                    <a:pt x="2121" y="2619"/>
                    <a:pt x="2130" y="2619"/>
                    <a:pt x="2139" y="2617"/>
                  </a:cubicBezTo>
                  <a:cubicBezTo>
                    <a:pt x="2151" y="2616"/>
                    <a:pt x="2167" y="2614"/>
                    <a:pt x="2185" y="2614"/>
                  </a:cubicBezTo>
                  <a:cubicBezTo>
                    <a:pt x="2223" y="2614"/>
                    <a:pt x="2269" y="2623"/>
                    <a:pt x="2290" y="2663"/>
                  </a:cubicBezTo>
                  <a:cubicBezTo>
                    <a:pt x="2325" y="2722"/>
                    <a:pt x="2276" y="2782"/>
                    <a:pt x="2209" y="2859"/>
                  </a:cubicBezTo>
                  <a:cubicBezTo>
                    <a:pt x="2160" y="2918"/>
                    <a:pt x="2083" y="3002"/>
                    <a:pt x="2083" y="3058"/>
                  </a:cubicBezTo>
                  <a:cubicBezTo>
                    <a:pt x="2143" y="3027"/>
                    <a:pt x="2199" y="2992"/>
                    <a:pt x="2255" y="2950"/>
                  </a:cubicBezTo>
                  <a:cubicBezTo>
                    <a:pt x="2318" y="2901"/>
                    <a:pt x="2388" y="2859"/>
                    <a:pt x="2458" y="2820"/>
                  </a:cubicBezTo>
                  <a:cubicBezTo>
                    <a:pt x="2518" y="2789"/>
                    <a:pt x="2584" y="2775"/>
                    <a:pt x="2651" y="2775"/>
                  </a:cubicBezTo>
                  <a:cubicBezTo>
                    <a:pt x="2655" y="2775"/>
                    <a:pt x="2660" y="2775"/>
                    <a:pt x="2664" y="2775"/>
                  </a:cubicBezTo>
                  <a:cubicBezTo>
                    <a:pt x="2740" y="2775"/>
                    <a:pt x="2815" y="2802"/>
                    <a:pt x="2871" y="2855"/>
                  </a:cubicBezTo>
                  <a:cubicBezTo>
                    <a:pt x="2927" y="2918"/>
                    <a:pt x="2931" y="3009"/>
                    <a:pt x="2885" y="3076"/>
                  </a:cubicBezTo>
                  <a:cubicBezTo>
                    <a:pt x="2889" y="3093"/>
                    <a:pt x="2966" y="3149"/>
                    <a:pt x="3113" y="3170"/>
                  </a:cubicBezTo>
                  <a:cubicBezTo>
                    <a:pt x="3140" y="3174"/>
                    <a:pt x="3168" y="3176"/>
                    <a:pt x="3197" y="3176"/>
                  </a:cubicBezTo>
                  <a:cubicBezTo>
                    <a:pt x="3301" y="3176"/>
                    <a:pt x="3409" y="3149"/>
                    <a:pt x="3452" y="3072"/>
                  </a:cubicBezTo>
                  <a:cubicBezTo>
                    <a:pt x="3512" y="2967"/>
                    <a:pt x="3477" y="2820"/>
                    <a:pt x="3417" y="2726"/>
                  </a:cubicBezTo>
                  <a:cubicBezTo>
                    <a:pt x="3375" y="2663"/>
                    <a:pt x="3340" y="2642"/>
                    <a:pt x="3330" y="2642"/>
                  </a:cubicBezTo>
                  <a:lnTo>
                    <a:pt x="3323" y="2652"/>
                  </a:lnTo>
                  <a:cubicBezTo>
                    <a:pt x="3286" y="2726"/>
                    <a:pt x="3235" y="2741"/>
                    <a:pt x="3202" y="2741"/>
                  </a:cubicBezTo>
                  <a:cubicBezTo>
                    <a:pt x="3198" y="2741"/>
                    <a:pt x="3194" y="2740"/>
                    <a:pt x="3190" y="2740"/>
                  </a:cubicBezTo>
                  <a:cubicBezTo>
                    <a:pt x="3127" y="2726"/>
                    <a:pt x="3081" y="2677"/>
                    <a:pt x="3071" y="2617"/>
                  </a:cubicBezTo>
                  <a:cubicBezTo>
                    <a:pt x="3039" y="2488"/>
                    <a:pt x="3088" y="2355"/>
                    <a:pt x="3193" y="2278"/>
                  </a:cubicBezTo>
                  <a:cubicBezTo>
                    <a:pt x="3214" y="2264"/>
                    <a:pt x="3232" y="2246"/>
                    <a:pt x="3246" y="2229"/>
                  </a:cubicBezTo>
                  <a:cubicBezTo>
                    <a:pt x="3225" y="2225"/>
                    <a:pt x="3204" y="2223"/>
                    <a:pt x="3183" y="2223"/>
                  </a:cubicBezTo>
                  <a:cubicBezTo>
                    <a:pt x="3131" y="2223"/>
                    <a:pt x="3081" y="2235"/>
                    <a:pt x="3036" y="2260"/>
                  </a:cubicBezTo>
                  <a:cubicBezTo>
                    <a:pt x="3015" y="2274"/>
                    <a:pt x="2991" y="2280"/>
                    <a:pt x="2968" y="2280"/>
                  </a:cubicBezTo>
                  <a:cubicBezTo>
                    <a:pt x="2917" y="2280"/>
                    <a:pt x="2868" y="2251"/>
                    <a:pt x="2847" y="2201"/>
                  </a:cubicBezTo>
                  <a:cubicBezTo>
                    <a:pt x="2780" y="2071"/>
                    <a:pt x="2833" y="1732"/>
                    <a:pt x="2990" y="1620"/>
                  </a:cubicBezTo>
                  <a:cubicBezTo>
                    <a:pt x="2924" y="1585"/>
                    <a:pt x="2854" y="1560"/>
                    <a:pt x="2784" y="1550"/>
                  </a:cubicBezTo>
                  <a:cubicBezTo>
                    <a:pt x="2768" y="1547"/>
                    <a:pt x="2752" y="1545"/>
                    <a:pt x="2736" y="1545"/>
                  </a:cubicBezTo>
                  <a:cubicBezTo>
                    <a:pt x="2713" y="1545"/>
                    <a:pt x="2691" y="1548"/>
                    <a:pt x="2668" y="1557"/>
                  </a:cubicBezTo>
                  <a:cubicBezTo>
                    <a:pt x="2668" y="1637"/>
                    <a:pt x="2612" y="1693"/>
                    <a:pt x="2521" y="1707"/>
                  </a:cubicBezTo>
                  <a:cubicBezTo>
                    <a:pt x="2507" y="1709"/>
                    <a:pt x="2492" y="1710"/>
                    <a:pt x="2476" y="1710"/>
                  </a:cubicBezTo>
                  <a:cubicBezTo>
                    <a:pt x="2322" y="1710"/>
                    <a:pt x="2097" y="1619"/>
                    <a:pt x="2055" y="1476"/>
                  </a:cubicBezTo>
                  <a:cubicBezTo>
                    <a:pt x="2041" y="1424"/>
                    <a:pt x="1975" y="1382"/>
                    <a:pt x="1919" y="1343"/>
                  </a:cubicBezTo>
                  <a:cubicBezTo>
                    <a:pt x="1856" y="1301"/>
                    <a:pt x="1793" y="1259"/>
                    <a:pt x="1786" y="1192"/>
                  </a:cubicBezTo>
                  <a:cubicBezTo>
                    <a:pt x="1782" y="1161"/>
                    <a:pt x="1793" y="1129"/>
                    <a:pt x="1810" y="1105"/>
                  </a:cubicBezTo>
                  <a:cubicBezTo>
                    <a:pt x="1774" y="1095"/>
                    <a:pt x="1735" y="1090"/>
                    <a:pt x="1696" y="1090"/>
                  </a:cubicBezTo>
                  <a:cubicBezTo>
                    <a:pt x="1664" y="1090"/>
                    <a:pt x="1632" y="1094"/>
                    <a:pt x="1600" y="1101"/>
                  </a:cubicBezTo>
                  <a:cubicBezTo>
                    <a:pt x="1569" y="1112"/>
                    <a:pt x="1527" y="1129"/>
                    <a:pt x="1520" y="1164"/>
                  </a:cubicBezTo>
                  <a:cubicBezTo>
                    <a:pt x="1499" y="1248"/>
                    <a:pt x="1457" y="1270"/>
                    <a:pt x="1425" y="1273"/>
                  </a:cubicBezTo>
                  <a:cubicBezTo>
                    <a:pt x="1423" y="1273"/>
                    <a:pt x="1420" y="1273"/>
                    <a:pt x="1417" y="1273"/>
                  </a:cubicBezTo>
                  <a:cubicBezTo>
                    <a:pt x="1378" y="1273"/>
                    <a:pt x="1340" y="1249"/>
                    <a:pt x="1327" y="1210"/>
                  </a:cubicBezTo>
                  <a:cubicBezTo>
                    <a:pt x="1278" y="1112"/>
                    <a:pt x="1285" y="895"/>
                    <a:pt x="1457" y="716"/>
                  </a:cubicBezTo>
                  <a:cubicBezTo>
                    <a:pt x="1537" y="625"/>
                    <a:pt x="1600" y="517"/>
                    <a:pt x="1635" y="398"/>
                  </a:cubicBezTo>
                  <a:cubicBezTo>
                    <a:pt x="1681" y="279"/>
                    <a:pt x="1719" y="170"/>
                    <a:pt x="1859" y="90"/>
                  </a:cubicBezTo>
                  <a:cubicBezTo>
                    <a:pt x="1901" y="62"/>
                    <a:pt x="1912" y="44"/>
                    <a:pt x="1912" y="37"/>
                  </a:cubicBezTo>
                  <a:cubicBezTo>
                    <a:pt x="1905" y="30"/>
                    <a:pt x="1894" y="23"/>
                    <a:pt x="1884" y="20"/>
                  </a:cubicBezTo>
                  <a:cubicBezTo>
                    <a:pt x="1850" y="7"/>
                    <a:pt x="1815" y="1"/>
                    <a:pt x="177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5999;p53">
              <a:extLst>
                <a:ext uri="{FF2B5EF4-FFF2-40B4-BE49-F238E27FC236}">
                  <a16:creationId xmlns:a16="http://schemas.microsoft.com/office/drawing/2014/main" id="{45649A3B-735C-40F8-BD87-76F7FEBEE58A}"/>
                </a:ext>
              </a:extLst>
            </p:cNvPr>
            <p:cNvSpPr/>
            <p:nvPr/>
          </p:nvSpPr>
          <p:spPr>
            <a:xfrm>
              <a:off x="1053479" y="1595277"/>
              <a:ext cx="11704" cy="15777"/>
            </a:xfrm>
            <a:custGeom>
              <a:avLst/>
              <a:gdLst/>
              <a:ahLst/>
              <a:cxnLst/>
              <a:rect l="l" t="t" r="r" b="b"/>
              <a:pathLst>
                <a:path w="862" h="1162" extrusionOk="0">
                  <a:moveTo>
                    <a:pt x="329" y="0"/>
                  </a:moveTo>
                  <a:cubicBezTo>
                    <a:pt x="325" y="0"/>
                    <a:pt x="320" y="0"/>
                    <a:pt x="316" y="1"/>
                  </a:cubicBezTo>
                  <a:cubicBezTo>
                    <a:pt x="232" y="4"/>
                    <a:pt x="148" y="29"/>
                    <a:pt x="74" y="74"/>
                  </a:cubicBezTo>
                  <a:cubicBezTo>
                    <a:pt x="29" y="95"/>
                    <a:pt x="1" y="144"/>
                    <a:pt x="4" y="197"/>
                  </a:cubicBezTo>
                  <a:cubicBezTo>
                    <a:pt x="1" y="470"/>
                    <a:pt x="445" y="970"/>
                    <a:pt x="715" y="1121"/>
                  </a:cubicBezTo>
                  <a:cubicBezTo>
                    <a:pt x="776" y="1155"/>
                    <a:pt x="811" y="1161"/>
                    <a:pt x="828" y="1161"/>
                  </a:cubicBezTo>
                  <a:cubicBezTo>
                    <a:pt x="837" y="1161"/>
                    <a:pt x="841" y="1160"/>
                    <a:pt x="841" y="1160"/>
                  </a:cubicBezTo>
                  <a:cubicBezTo>
                    <a:pt x="862" y="1128"/>
                    <a:pt x="774" y="953"/>
                    <a:pt x="725" y="858"/>
                  </a:cubicBezTo>
                  <a:cubicBezTo>
                    <a:pt x="641" y="697"/>
                    <a:pt x="550" y="519"/>
                    <a:pt x="550" y="372"/>
                  </a:cubicBezTo>
                  <a:cubicBezTo>
                    <a:pt x="550" y="204"/>
                    <a:pt x="501" y="74"/>
                    <a:pt x="421" y="25"/>
                  </a:cubicBezTo>
                  <a:cubicBezTo>
                    <a:pt x="393" y="10"/>
                    <a:pt x="361" y="0"/>
                    <a:pt x="3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6000;p53">
              <a:extLst>
                <a:ext uri="{FF2B5EF4-FFF2-40B4-BE49-F238E27FC236}">
                  <a16:creationId xmlns:a16="http://schemas.microsoft.com/office/drawing/2014/main" id="{5D9AC72A-5623-4D55-BEF6-74E19B6B2AEF}"/>
                </a:ext>
              </a:extLst>
            </p:cNvPr>
            <p:cNvSpPr/>
            <p:nvPr/>
          </p:nvSpPr>
          <p:spPr>
            <a:xfrm>
              <a:off x="1341580" y="1422123"/>
              <a:ext cx="1439" cy="2009"/>
            </a:xfrm>
            <a:custGeom>
              <a:avLst/>
              <a:gdLst/>
              <a:ahLst/>
              <a:cxnLst/>
              <a:rect l="l" t="t" r="r" b="b"/>
              <a:pathLst>
                <a:path w="106" h="148" extrusionOk="0">
                  <a:moveTo>
                    <a:pt x="105" y="0"/>
                  </a:moveTo>
                  <a:lnTo>
                    <a:pt x="77" y="32"/>
                  </a:lnTo>
                  <a:cubicBezTo>
                    <a:pt x="32" y="81"/>
                    <a:pt x="0" y="116"/>
                    <a:pt x="0" y="147"/>
                  </a:cubicBezTo>
                  <a:cubicBezTo>
                    <a:pt x="42" y="102"/>
                    <a:pt x="77" y="53"/>
                    <a:pt x="1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6001;p53">
              <a:extLst>
                <a:ext uri="{FF2B5EF4-FFF2-40B4-BE49-F238E27FC236}">
                  <a16:creationId xmlns:a16="http://schemas.microsoft.com/office/drawing/2014/main" id="{0A181914-A489-4CBF-9395-CCAD0C987B2B}"/>
                </a:ext>
              </a:extLst>
            </p:cNvPr>
            <p:cNvSpPr/>
            <p:nvPr/>
          </p:nvSpPr>
          <p:spPr>
            <a:xfrm>
              <a:off x="993779" y="1350298"/>
              <a:ext cx="636812" cy="355798"/>
            </a:xfrm>
            <a:custGeom>
              <a:avLst/>
              <a:gdLst/>
              <a:ahLst/>
              <a:cxnLst/>
              <a:rect l="l" t="t" r="r" b="b"/>
              <a:pathLst>
                <a:path w="46902" h="26205" extrusionOk="0">
                  <a:moveTo>
                    <a:pt x="26126" y="0"/>
                  </a:moveTo>
                  <a:cubicBezTo>
                    <a:pt x="25749" y="0"/>
                    <a:pt x="25224" y="93"/>
                    <a:pt x="25161" y="165"/>
                  </a:cubicBezTo>
                  <a:cubicBezTo>
                    <a:pt x="25158" y="165"/>
                    <a:pt x="25158" y="168"/>
                    <a:pt x="25154" y="168"/>
                  </a:cubicBezTo>
                  <a:cubicBezTo>
                    <a:pt x="25154" y="182"/>
                    <a:pt x="25196" y="221"/>
                    <a:pt x="25217" y="242"/>
                  </a:cubicBezTo>
                  <a:cubicBezTo>
                    <a:pt x="25277" y="301"/>
                    <a:pt x="25350" y="371"/>
                    <a:pt x="25319" y="466"/>
                  </a:cubicBezTo>
                  <a:cubicBezTo>
                    <a:pt x="25312" y="498"/>
                    <a:pt x="25287" y="526"/>
                    <a:pt x="25259" y="540"/>
                  </a:cubicBezTo>
                  <a:cubicBezTo>
                    <a:pt x="25241" y="548"/>
                    <a:pt x="25222" y="551"/>
                    <a:pt x="25203" y="551"/>
                  </a:cubicBezTo>
                  <a:cubicBezTo>
                    <a:pt x="25156" y="551"/>
                    <a:pt x="25106" y="530"/>
                    <a:pt x="25056" y="508"/>
                  </a:cubicBezTo>
                  <a:cubicBezTo>
                    <a:pt x="25018" y="487"/>
                    <a:pt x="24976" y="473"/>
                    <a:pt x="24934" y="470"/>
                  </a:cubicBezTo>
                  <a:lnTo>
                    <a:pt x="24934" y="470"/>
                  </a:lnTo>
                  <a:cubicBezTo>
                    <a:pt x="24934" y="505"/>
                    <a:pt x="24941" y="540"/>
                    <a:pt x="24948" y="571"/>
                  </a:cubicBezTo>
                  <a:cubicBezTo>
                    <a:pt x="24976" y="729"/>
                    <a:pt x="24983" y="890"/>
                    <a:pt x="24969" y="1047"/>
                  </a:cubicBezTo>
                  <a:cubicBezTo>
                    <a:pt x="24944" y="1362"/>
                    <a:pt x="25004" y="1429"/>
                    <a:pt x="25091" y="1523"/>
                  </a:cubicBezTo>
                  <a:cubicBezTo>
                    <a:pt x="25112" y="1548"/>
                    <a:pt x="25137" y="1576"/>
                    <a:pt x="25161" y="1607"/>
                  </a:cubicBezTo>
                  <a:cubicBezTo>
                    <a:pt x="25280" y="1761"/>
                    <a:pt x="25277" y="1947"/>
                    <a:pt x="25273" y="2164"/>
                  </a:cubicBezTo>
                  <a:lnTo>
                    <a:pt x="25273" y="2279"/>
                  </a:lnTo>
                  <a:cubicBezTo>
                    <a:pt x="25273" y="2525"/>
                    <a:pt x="25091" y="2581"/>
                    <a:pt x="24983" y="2616"/>
                  </a:cubicBezTo>
                  <a:lnTo>
                    <a:pt x="24944" y="2630"/>
                  </a:lnTo>
                  <a:lnTo>
                    <a:pt x="24965" y="2651"/>
                  </a:lnTo>
                  <a:cubicBezTo>
                    <a:pt x="25032" y="2707"/>
                    <a:pt x="25140" y="2805"/>
                    <a:pt x="25102" y="2938"/>
                  </a:cubicBezTo>
                  <a:cubicBezTo>
                    <a:pt x="25091" y="2980"/>
                    <a:pt x="25067" y="3015"/>
                    <a:pt x="25028" y="3032"/>
                  </a:cubicBezTo>
                  <a:cubicBezTo>
                    <a:pt x="25010" y="3040"/>
                    <a:pt x="24991" y="3044"/>
                    <a:pt x="24971" y="3044"/>
                  </a:cubicBezTo>
                  <a:cubicBezTo>
                    <a:pt x="24915" y="3044"/>
                    <a:pt x="24852" y="3015"/>
                    <a:pt x="24790" y="2987"/>
                  </a:cubicBezTo>
                  <a:cubicBezTo>
                    <a:pt x="24737" y="2963"/>
                    <a:pt x="24674" y="2934"/>
                    <a:pt x="24632" y="2934"/>
                  </a:cubicBezTo>
                  <a:cubicBezTo>
                    <a:pt x="24625" y="2934"/>
                    <a:pt x="24618" y="2935"/>
                    <a:pt x="24612" y="2938"/>
                  </a:cubicBezTo>
                  <a:cubicBezTo>
                    <a:pt x="24573" y="2948"/>
                    <a:pt x="24506" y="3050"/>
                    <a:pt x="24482" y="3172"/>
                  </a:cubicBezTo>
                  <a:cubicBezTo>
                    <a:pt x="24461" y="3284"/>
                    <a:pt x="24475" y="3379"/>
                    <a:pt x="24524" y="3417"/>
                  </a:cubicBezTo>
                  <a:cubicBezTo>
                    <a:pt x="24559" y="3445"/>
                    <a:pt x="24587" y="3466"/>
                    <a:pt x="24612" y="3484"/>
                  </a:cubicBezTo>
                  <a:cubicBezTo>
                    <a:pt x="24661" y="3519"/>
                    <a:pt x="24703" y="3550"/>
                    <a:pt x="24710" y="3603"/>
                  </a:cubicBezTo>
                  <a:cubicBezTo>
                    <a:pt x="24717" y="3655"/>
                    <a:pt x="24689" y="3701"/>
                    <a:pt x="24633" y="3774"/>
                  </a:cubicBezTo>
                  <a:cubicBezTo>
                    <a:pt x="24485" y="3963"/>
                    <a:pt x="24436" y="4124"/>
                    <a:pt x="24657" y="4299"/>
                  </a:cubicBezTo>
                  <a:cubicBezTo>
                    <a:pt x="24804" y="4415"/>
                    <a:pt x="25025" y="4464"/>
                    <a:pt x="25235" y="4509"/>
                  </a:cubicBezTo>
                  <a:cubicBezTo>
                    <a:pt x="25431" y="4555"/>
                    <a:pt x="25616" y="4594"/>
                    <a:pt x="25756" y="4685"/>
                  </a:cubicBezTo>
                  <a:cubicBezTo>
                    <a:pt x="25844" y="4741"/>
                    <a:pt x="25893" y="4786"/>
                    <a:pt x="25886" y="4846"/>
                  </a:cubicBezTo>
                  <a:cubicBezTo>
                    <a:pt x="25882" y="4902"/>
                    <a:pt x="25830" y="4919"/>
                    <a:pt x="25798" y="4933"/>
                  </a:cubicBezTo>
                  <a:cubicBezTo>
                    <a:pt x="25781" y="4940"/>
                    <a:pt x="25767" y="4947"/>
                    <a:pt x="25753" y="4958"/>
                  </a:cubicBezTo>
                  <a:cubicBezTo>
                    <a:pt x="25756" y="4968"/>
                    <a:pt x="25760" y="4979"/>
                    <a:pt x="25767" y="4989"/>
                  </a:cubicBezTo>
                  <a:cubicBezTo>
                    <a:pt x="25798" y="5042"/>
                    <a:pt x="25805" y="5108"/>
                    <a:pt x="25788" y="5168"/>
                  </a:cubicBezTo>
                  <a:cubicBezTo>
                    <a:pt x="25832" y="5115"/>
                    <a:pt x="25873" y="5100"/>
                    <a:pt x="25908" y="5100"/>
                  </a:cubicBezTo>
                  <a:cubicBezTo>
                    <a:pt x="25920" y="5100"/>
                    <a:pt x="25931" y="5102"/>
                    <a:pt x="25942" y="5105"/>
                  </a:cubicBezTo>
                  <a:cubicBezTo>
                    <a:pt x="26071" y="5140"/>
                    <a:pt x="26120" y="5402"/>
                    <a:pt x="26113" y="5570"/>
                  </a:cubicBezTo>
                  <a:cubicBezTo>
                    <a:pt x="26103" y="5735"/>
                    <a:pt x="26001" y="5770"/>
                    <a:pt x="25921" y="5798"/>
                  </a:cubicBezTo>
                  <a:cubicBezTo>
                    <a:pt x="25840" y="5815"/>
                    <a:pt x="25770" y="5864"/>
                    <a:pt x="25725" y="5931"/>
                  </a:cubicBezTo>
                  <a:cubicBezTo>
                    <a:pt x="25587" y="6131"/>
                    <a:pt x="25451" y="6196"/>
                    <a:pt x="25294" y="6196"/>
                  </a:cubicBezTo>
                  <a:cubicBezTo>
                    <a:pt x="25240" y="6196"/>
                    <a:pt x="25183" y="6188"/>
                    <a:pt x="25123" y="6176"/>
                  </a:cubicBezTo>
                  <a:cubicBezTo>
                    <a:pt x="25114" y="6173"/>
                    <a:pt x="25106" y="6172"/>
                    <a:pt x="25100" y="6172"/>
                  </a:cubicBezTo>
                  <a:cubicBezTo>
                    <a:pt x="25092" y="6172"/>
                    <a:pt x="25086" y="6174"/>
                    <a:pt x="25084" y="6176"/>
                  </a:cubicBezTo>
                  <a:cubicBezTo>
                    <a:pt x="25060" y="6207"/>
                    <a:pt x="25077" y="6365"/>
                    <a:pt x="25196" y="6617"/>
                  </a:cubicBezTo>
                  <a:cubicBezTo>
                    <a:pt x="25263" y="6754"/>
                    <a:pt x="25235" y="6834"/>
                    <a:pt x="25196" y="6876"/>
                  </a:cubicBezTo>
                  <a:cubicBezTo>
                    <a:pt x="25158" y="6921"/>
                    <a:pt x="25098" y="6943"/>
                    <a:pt x="25016" y="6943"/>
                  </a:cubicBezTo>
                  <a:cubicBezTo>
                    <a:pt x="24963" y="6943"/>
                    <a:pt x="24900" y="6934"/>
                    <a:pt x="24829" y="6915"/>
                  </a:cubicBezTo>
                  <a:cubicBezTo>
                    <a:pt x="24636" y="6862"/>
                    <a:pt x="24503" y="6764"/>
                    <a:pt x="24457" y="6645"/>
                  </a:cubicBezTo>
                  <a:cubicBezTo>
                    <a:pt x="24422" y="6550"/>
                    <a:pt x="24440" y="6445"/>
                    <a:pt x="24499" y="6365"/>
                  </a:cubicBezTo>
                  <a:cubicBezTo>
                    <a:pt x="24612" y="6186"/>
                    <a:pt x="24643" y="6078"/>
                    <a:pt x="24643" y="6039"/>
                  </a:cubicBezTo>
                  <a:lnTo>
                    <a:pt x="24636" y="6039"/>
                  </a:lnTo>
                  <a:cubicBezTo>
                    <a:pt x="24603" y="6045"/>
                    <a:pt x="24562" y="6048"/>
                    <a:pt x="24516" y="6048"/>
                  </a:cubicBezTo>
                  <a:cubicBezTo>
                    <a:pt x="24323" y="6048"/>
                    <a:pt x="24044" y="5993"/>
                    <a:pt x="23939" y="5829"/>
                  </a:cubicBezTo>
                  <a:cubicBezTo>
                    <a:pt x="23922" y="5798"/>
                    <a:pt x="23873" y="5728"/>
                    <a:pt x="23911" y="5668"/>
                  </a:cubicBezTo>
                  <a:cubicBezTo>
                    <a:pt x="23933" y="5635"/>
                    <a:pt x="23973" y="5622"/>
                    <a:pt x="24032" y="5622"/>
                  </a:cubicBezTo>
                  <a:cubicBezTo>
                    <a:pt x="24078" y="5622"/>
                    <a:pt x="24135" y="5630"/>
                    <a:pt x="24205" y="5640"/>
                  </a:cubicBezTo>
                  <a:cubicBezTo>
                    <a:pt x="24265" y="5651"/>
                    <a:pt x="24331" y="5661"/>
                    <a:pt x="24401" y="5668"/>
                  </a:cubicBezTo>
                  <a:cubicBezTo>
                    <a:pt x="24424" y="5671"/>
                    <a:pt x="24442" y="5672"/>
                    <a:pt x="24456" y="5672"/>
                  </a:cubicBezTo>
                  <a:cubicBezTo>
                    <a:pt x="24494" y="5672"/>
                    <a:pt x="24503" y="5665"/>
                    <a:pt x="24503" y="5665"/>
                  </a:cubicBezTo>
                  <a:cubicBezTo>
                    <a:pt x="24506" y="5651"/>
                    <a:pt x="24510" y="5637"/>
                    <a:pt x="24506" y="5623"/>
                  </a:cubicBezTo>
                  <a:cubicBezTo>
                    <a:pt x="24506" y="5570"/>
                    <a:pt x="24506" y="5448"/>
                    <a:pt x="24685" y="5448"/>
                  </a:cubicBezTo>
                  <a:cubicBezTo>
                    <a:pt x="24762" y="5451"/>
                    <a:pt x="24836" y="5458"/>
                    <a:pt x="24909" y="5476"/>
                  </a:cubicBezTo>
                  <a:cubicBezTo>
                    <a:pt x="24968" y="5486"/>
                    <a:pt x="25020" y="5495"/>
                    <a:pt x="25068" y="5495"/>
                  </a:cubicBezTo>
                  <a:cubicBezTo>
                    <a:pt x="25139" y="5495"/>
                    <a:pt x="25203" y="5476"/>
                    <a:pt x="25273" y="5416"/>
                  </a:cubicBezTo>
                  <a:cubicBezTo>
                    <a:pt x="25343" y="5357"/>
                    <a:pt x="25319" y="5276"/>
                    <a:pt x="25280" y="5217"/>
                  </a:cubicBezTo>
                  <a:cubicBezTo>
                    <a:pt x="25225" y="5118"/>
                    <a:pt x="25120" y="5052"/>
                    <a:pt x="25058" y="5052"/>
                  </a:cubicBezTo>
                  <a:cubicBezTo>
                    <a:pt x="25049" y="5052"/>
                    <a:pt x="25042" y="5053"/>
                    <a:pt x="25035" y="5056"/>
                  </a:cubicBezTo>
                  <a:cubicBezTo>
                    <a:pt x="24899" y="5103"/>
                    <a:pt x="24793" y="5127"/>
                    <a:pt x="24711" y="5127"/>
                  </a:cubicBezTo>
                  <a:cubicBezTo>
                    <a:pt x="24654" y="5127"/>
                    <a:pt x="24610" y="5115"/>
                    <a:pt x="24577" y="5091"/>
                  </a:cubicBezTo>
                  <a:cubicBezTo>
                    <a:pt x="24535" y="5059"/>
                    <a:pt x="24510" y="5010"/>
                    <a:pt x="24510" y="4958"/>
                  </a:cubicBezTo>
                  <a:cubicBezTo>
                    <a:pt x="24510" y="4916"/>
                    <a:pt x="24528" y="4874"/>
                    <a:pt x="24559" y="4842"/>
                  </a:cubicBezTo>
                  <a:cubicBezTo>
                    <a:pt x="24599" y="4807"/>
                    <a:pt x="24654" y="4798"/>
                    <a:pt x="24716" y="4798"/>
                  </a:cubicBezTo>
                  <a:cubicBezTo>
                    <a:pt x="24753" y="4798"/>
                    <a:pt x="24792" y="4801"/>
                    <a:pt x="24832" y="4804"/>
                  </a:cubicBezTo>
                  <a:cubicBezTo>
                    <a:pt x="24868" y="4810"/>
                    <a:pt x="24903" y="4813"/>
                    <a:pt x="24938" y="4813"/>
                  </a:cubicBezTo>
                  <a:cubicBezTo>
                    <a:pt x="24958" y="4813"/>
                    <a:pt x="24977" y="4812"/>
                    <a:pt x="24997" y="4811"/>
                  </a:cubicBezTo>
                  <a:cubicBezTo>
                    <a:pt x="24938" y="4760"/>
                    <a:pt x="24862" y="4733"/>
                    <a:pt x="24784" y="4733"/>
                  </a:cubicBezTo>
                  <a:cubicBezTo>
                    <a:pt x="24761" y="4733"/>
                    <a:pt x="24737" y="4736"/>
                    <a:pt x="24713" y="4741"/>
                  </a:cubicBezTo>
                  <a:cubicBezTo>
                    <a:pt x="24624" y="4764"/>
                    <a:pt x="24537" y="4782"/>
                    <a:pt x="24451" y="4782"/>
                  </a:cubicBezTo>
                  <a:cubicBezTo>
                    <a:pt x="24315" y="4782"/>
                    <a:pt x="24182" y="4736"/>
                    <a:pt x="24044" y="4590"/>
                  </a:cubicBezTo>
                  <a:cubicBezTo>
                    <a:pt x="23964" y="4504"/>
                    <a:pt x="23847" y="4428"/>
                    <a:pt x="23744" y="4428"/>
                  </a:cubicBezTo>
                  <a:cubicBezTo>
                    <a:pt x="23726" y="4428"/>
                    <a:pt x="23708" y="4431"/>
                    <a:pt x="23691" y="4436"/>
                  </a:cubicBezTo>
                  <a:cubicBezTo>
                    <a:pt x="23589" y="4464"/>
                    <a:pt x="23544" y="4597"/>
                    <a:pt x="23526" y="4702"/>
                  </a:cubicBezTo>
                  <a:cubicBezTo>
                    <a:pt x="23463" y="5056"/>
                    <a:pt x="23250" y="5063"/>
                    <a:pt x="23110" y="5070"/>
                  </a:cubicBezTo>
                  <a:cubicBezTo>
                    <a:pt x="23033" y="5070"/>
                    <a:pt x="22984" y="5073"/>
                    <a:pt x="22956" y="5108"/>
                  </a:cubicBezTo>
                  <a:cubicBezTo>
                    <a:pt x="22931" y="5136"/>
                    <a:pt x="22938" y="5147"/>
                    <a:pt x="22938" y="5150"/>
                  </a:cubicBezTo>
                  <a:cubicBezTo>
                    <a:pt x="22959" y="5196"/>
                    <a:pt x="23117" y="5269"/>
                    <a:pt x="23393" y="5280"/>
                  </a:cubicBezTo>
                  <a:cubicBezTo>
                    <a:pt x="23680" y="5290"/>
                    <a:pt x="23918" y="5500"/>
                    <a:pt x="23918" y="5626"/>
                  </a:cubicBezTo>
                  <a:cubicBezTo>
                    <a:pt x="23915" y="5685"/>
                    <a:pt x="23869" y="5728"/>
                    <a:pt x="23815" y="5728"/>
                  </a:cubicBezTo>
                  <a:cubicBezTo>
                    <a:pt x="23811" y="5728"/>
                    <a:pt x="23807" y="5728"/>
                    <a:pt x="23803" y="5728"/>
                  </a:cubicBezTo>
                  <a:cubicBezTo>
                    <a:pt x="23775" y="5728"/>
                    <a:pt x="23768" y="5735"/>
                    <a:pt x="23743" y="5784"/>
                  </a:cubicBezTo>
                  <a:cubicBezTo>
                    <a:pt x="23729" y="5829"/>
                    <a:pt x="23694" y="5868"/>
                    <a:pt x="23652" y="5885"/>
                  </a:cubicBezTo>
                  <a:cubicBezTo>
                    <a:pt x="23637" y="5890"/>
                    <a:pt x="23622" y="5892"/>
                    <a:pt x="23606" y="5892"/>
                  </a:cubicBezTo>
                  <a:cubicBezTo>
                    <a:pt x="23575" y="5892"/>
                    <a:pt x="23545" y="5883"/>
                    <a:pt x="23519" y="5864"/>
                  </a:cubicBezTo>
                  <a:cubicBezTo>
                    <a:pt x="23481" y="5846"/>
                    <a:pt x="23446" y="5840"/>
                    <a:pt x="23417" y="5840"/>
                  </a:cubicBezTo>
                  <a:cubicBezTo>
                    <a:pt x="23385" y="5840"/>
                    <a:pt x="23362" y="5848"/>
                    <a:pt x="23355" y="5857"/>
                  </a:cubicBezTo>
                  <a:cubicBezTo>
                    <a:pt x="23351" y="5861"/>
                    <a:pt x="23355" y="5882"/>
                    <a:pt x="23379" y="5910"/>
                  </a:cubicBezTo>
                  <a:cubicBezTo>
                    <a:pt x="23481" y="6032"/>
                    <a:pt x="23428" y="6130"/>
                    <a:pt x="23393" y="6190"/>
                  </a:cubicBezTo>
                  <a:cubicBezTo>
                    <a:pt x="23372" y="6221"/>
                    <a:pt x="23358" y="6260"/>
                    <a:pt x="23358" y="6298"/>
                  </a:cubicBezTo>
                  <a:cubicBezTo>
                    <a:pt x="23365" y="6340"/>
                    <a:pt x="23351" y="6379"/>
                    <a:pt x="23320" y="6407"/>
                  </a:cubicBezTo>
                  <a:cubicBezTo>
                    <a:pt x="23293" y="6429"/>
                    <a:pt x="23260" y="6438"/>
                    <a:pt x="23219" y="6438"/>
                  </a:cubicBezTo>
                  <a:cubicBezTo>
                    <a:pt x="23164" y="6438"/>
                    <a:pt x="23096" y="6422"/>
                    <a:pt x="23015" y="6403"/>
                  </a:cubicBezTo>
                  <a:cubicBezTo>
                    <a:pt x="22938" y="6382"/>
                    <a:pt x="22858" y="6368"/>
                    <a:pt x="22777" y="6358"/>
                  </a:cubicBezTo>
                  <a:cubicBezTo>
                    <a:pt x="22750" y="6355"/>
                    <a:pt x="22720" y="6354"/>
                    <a:pt x="22686" y="6354"/>
                  </a:cubicBezTo>
                  <a:cubicBezTo>
                    <a:pt x="22479" y="6354"/>
                    <a:pt x="22146" y="6401"/>
                    <a:pt x="21730" y="6491"/>
                  </a:cubicBezTo>
                  <a:cubicBezTo>
                    <a:pt x="21657" y="6506"/>
                    <a:pt x="21582" y="6513"/>
                    <a:pt x="21509" y="6513"/>
                  </a:cubicBezTo>
                  <a:cubicBezTo>
                    <a:pt x="21213" y="6513"/>
                    <a:pt x="20932" y="6401"/>
                    <a:pt x="20806" y="6263"/>
                  </a:cubicBezTo>
                  <a:cubicBezTo>
                    <a:pt x="20714" y="6165"/>
                    <a:pt x="20598" y="6150"/>
                    <a:pt x="20443" y="6150"/>
                  </a:cubicBezTo>
                  <a:cubicBezTo>
                    <a:pt x="20416" y="6150"/>
                    <a:pt x="20388" y="6151"/>
                    <a:pt x="20358" y="6151"/>
                  </a:cubicBezTo>
                  <a:lnTo>
                    <a:pt x="20270" y="6151"/>
                  </a:lnTo>
                  <a:cubicBezTo>
                    <a:pt x="20267" y="6152"/>
                    <a:pt x="20264" y="6152"/>
                    <a:pt x="20260" y="6152"/>
                  </a:cubicBezTo>
                  <a:cubicBezTo>
                    <a:pt x="20163" y="6152"/>
                    <a:pt x="20072" y="6103"/>
                    <a:pt x="20015" y="6018"/>
                  </a:cubicBezTo>
                  <a:cubicBezTo>
                    <a:pt x="19964" y="5948"/>
                    <a:pt x="19882" y="5906"/>
                    <a:pt x="19794" y="5906"/>
                  </a:cubicBezTo>
                  <a:cubicBezTo>
                    <a:pt x="19791" y="5906"/>
                    <a:pt x="19787" y="5906"/>
                    <a:pt x="19784" y="5906"/>
                  </a:cubicBezTo>
                  <a:cubicBezTo>
                    <a:pt x="19479" y="5896"/>
                    <a:pt x="19465" y="5672"/>
                    <a:pt x="19455" y="5525"/>
                  </a:cubicBezTo>
                  <a:cubicBezTo>
                    <a:pt x="19455" y="5490"/>
                    <a:pt x="19451" y="5455"/>
                    <a:pt x="19444" y="5420"/>
                  </a:cubicBezTo>
                  <a:cubicBezTo>
                    <a:pt x="19430" y="5406"/>
                    <a:pt x="19409" y="5395"/>
                    <a:pt x="19388" y="5392"/>
                  </a:cubicBezTo>
                  <a:cubicBezTo>
                    <a:pt x="19341" y="5378"/>
                    <a:pt x="19278" y="5372"/>
                    <a:pt x="19208" y="5372"/>
                  </a:cubicBezTo>
                  <a:cubicBezTo>
                    <a:pt x="19012" y="5372"/>
                    <a:pt x="18762" y="5422"/>
                    <a:pt x="18646" y="5497"/>
                  </a:cubicBezTo>
                  <a:cubicBezTo>
                    <a:pt x="18545" y="5560"/>
                    <a:pt x="18415" y="5588"/>
                    <a:pt x="18289" y="5612"/>
                  </a:cubicBezTo>
                  <a:cubicBezTo>
                    <a:pt x="18103" y="5651"/>
                    <a:pt x="17932" y="5686"/>
                    <a:pt x="17869" y="5819"/>
                  </a:cubicBezTo>
                  <a:cubicBezTo>
                    <a:pt x="17830" y="5906"/>
                    <a:pt x="17844" y="5934"/>
                    <a:pt x="17844" y="5938"/>
                  </a:cubicBezTo>
                  <a:cubicBezTo>
                    <a:pt x="17858" y="5957"/>
                    <a:pt x="17918" y="5959"/>
                    <a:pt x="17967" y="5959"/>
                  </a:cubicBezTo>
                  <a:cubicBezTo>
                    <a:pt x="17981" y="5959"/>
                    <a:pt x="17995" y="5959"/>
                    <a:pt x="18005" y="5959"/>
                  </a:cubicBezTo>
                  <a:lnTo>
                    <a:pt x="18051" y="5959"/>
                  </a:lnTo>
                  <a:cubicBezTo>
                    <a:pt x="18100" y="5959"/>
                    <a:pt x="18124" y="5938"/>
                    <a:pt x="18173" y="5899"/>
                  </a:cubicBezTo>
                  <a:cubicBezTo>
                    <a:pt x="18233" y="5846"/>
                    <a:pt x="18309" y="5780"/>
                    <a:pt x="18471" y="5780"/>
                  </a:cubicBezTo>
                  <a:cubicBezTo>
                    <a:pt x="18501" y="5780"/>
                    <a:pt x="18533" y="5782"/>
                    <a:pt x="18569" y="5787"/>
                  </a:cubicBezTo>
                  <a:cubicBezTo>
                    <a:pt x="18586" y="5790"/>
                    <a:pt x="18602" y="5791"/>
                    <a:pt x="18618" y="5791"/>
                  </a:cubicBezTo>
                  <a:cubicBezTo>
                    <a:pt x="18749" y="5791"/>
                    <a:pt x="18866" y="5720"/>
                    <a:pt x="18972" y="5654"/>
                  </a:cubicBezTo>
                  <a:cubicBezTo>
                    <a:pt x="19054" y="5602"/>
                    <a:pt x="19138" y="5549"/>
                    <a:pt x="19216" y="5549"/>
                  </a:cubicBezTo>
                  <a:cubicBezTo>
                    <a:pt x="19258" y="5549"/>
                    <a:pt x="19298" y="5564"/>
                    <a:pt x="19336" y="5602"/>
                  </a:cubicBezTo>
                  <a:cubicBezTo>
                    <a:pt x="19371" y="5633"/>
                    <a:pt x="19381" y="5686"/>
                    <a:pt x="19367" y="5731"/>
                  </a:cubicBezTo>
                  <a:cubicBezTo>
                    <a:pt x="19301" y="5927"/>
                    <a:pt x="18657" y="6148"/>
                    <a:pt x="18401" y="6186"/>
                  </a:cubicBezTo>
                  <a:cubicBezTo>
                    <a:pt x="18286" y="6204"/>
                    <a:pt x="18268" y="6246"/>
                    <a:pt x="18261" y="6260"/>
                  </a:cubicBezTo>
                  <a:cubicBezTo>
                    <a:pt x="18205" y="6389"/>
                    <a:pt x="18429" y="6726"/>
                    <a:pt x="18506" y="6838"/>
                  </a:cubicBezTo>
                  <a:cubicBezTo>
                    <a:pt x="18611" y="6992"/>
                    <a:pt x="18643" y="7083"/>
                    <a:pt x="18615" y="7153"/>
                  </a:cubicBezTo>
                  <a:cubicBezTo>
                    <a:pt x="18583" y="7219"/>
                    <a:pt x="18513" y="7230"/>
                    <a:pt x="18461" y="7240"/>
                  </a:cubicBezTo>
                  <a:cubicBezTo>
                    <a:pt x="18384" y="7254"/>
                    <a:pt x="18384" y="7261"/>
                    <a:pt x="18384" y="7282"/>
                  </a:cubicBezTo>
                  <a:cubicBezTo>
                    <a:pt x="18387" y="7359"/>
                    <a:pt x="18324" y="7426"/>
                    <a:pt x="18247" y="7426"/>
                  </a:cubicBezTo>
                  <a:cubicBezTo>
                    <a:pt x="18240" y="7426"/>
                    <a:pt x="18232" y="7427"/>
                    <a:pt x="18224" y="7427"/>
                  </a:cubicBezTo>
                  <a:cubicBezTo>
                    <a:pt x="18091" y="7427"/>
                    <a:pt x="17882" y="7321"/>
                    <a:pt x="17858" y="7212"/>
                  </a:cubicBezTo>
                  <a:cubicBezTo>
                    <a:pt x="17848" y="7163"/>
                    <a:pt x="17869" y="7104"/>
                    <a:pt x="17956" y="7076"/>
                  </a:cubicBezTo>
                  <a:cubicBezTo>
                    <a:pt x="18033" y="7051"/>
                    <a:pt x="18040" y="7016"/>
                    <a:pt x="18040" y="7006"/>
                  </a:cubicBezTo>
                  <a:cubicBezTo>
                    <a:pt x="18054" y="6939"/>
                    <a:pt x="17984" y="6827"/>
                    <a:pt x="17876" y="6743"/>
                  </a:cubicBezTo>
                  <a:cubicBezTo>
                    <a:pt x="17830" y="6704"/>
                    <a:pt x="17773" y="6683"/>
                    <a:pt x="17714" y="6683"/>
                  </a:cubicBezTo>
                  <a:cubicBezTo>
                    <a:pt x="17710" y="6683"/>
                    <a:pt x="17705" y="6683"/>
                    <a:pt x="17701" y="6684"/>
                  </a:cubicBezTo>
                  <a:cubicBezTo>
                    <a:pt x="17697" y="6684"/>
                    <a:pt x="17692" y="6684"/>
                    <a:pt x="17688" y="6684"/>
                  </a:cubicBezTo>
                  <a:cubicBezTo>
                    <a:pt x="17651" y="6684"/>
                    <a:pt x="17618" y="6670"/>
                    <a:pt x="17592" y="6645"/>
                  </a:cubicBezTo>
                  <a:cubicBezTo>
                    <a:pt x="17568" y="6610"/>
                    <a:pt x="17561" y="6568"/>
                    <a:pt x="17571" y="6526"/>
                  </a:cubicBezTo>
                  <a:cubicBezTo>
                    <a:pt x="17557" y="6526"/>
                    <a:pt x="17543" y="6526"/>
                    <a:pt x="17529" y="6529"/>
                  </a:cubicBezTo>
                  <a:cubicBezTo>
                    <a:pt x="17508" y="6531"/>
                    <a:pt x="17483" y="6533"/>
                    <a:pt x="17456" y="6533"/>
                  </a:cubicBezTo>
                  <a:cubicBezTo>
                    <a:pt x="17388" y="6533"/>
                    <a:pt x="17307" y="6521"/>
                    <a:pt x="17232" y="6463"/>
                  </a:cubicBezTo>
                  <a:lnTo>
                    <a:pt x="17176" y="6421"/>
                  </a:lnTo>
                  <a:cubicBezTo>
                    <a:pt x="17090" y="6351"/>
                    <a:pt x="17035" y="6306"/>
                    <a:pt x="16963" y="6306"/>
                  </a:cubicBezTo>
                  <a:cubicBezTo>
                    <a:pt x="16923" y="6306"/>
                    <a:pt x="16877" y="6320"/>
                    <a:pt x="16819" y="6351"/>
                  </a:cubicBezTo>
                  <a:cubicBezTo>
                    <a:pt x="16661" y="6431"/>
                    <a:pt x="16500" y="6445"/>
                    <a:pt x="16273" y="6466"/>
                  </a:cubicBezTo>
                  <a:cubicBezTo>
                    <a:pt x="16136" y="6480"/>
                    <a:pt x="15982" y="6494"/>
                    <a:pt x="15789" y="6526"/>
                  </a:cubicBezTo>
                  <a:cubicBezTo>
                    <a:pt x="15613" y="6555"/>
                    <a:pt x="15359" y="6573"/>
                    <a:pt x="15100" y="6573"/>
                  </a:cubicBezTo>
                  <a:cubicBezTo>
                    <a:pt x="14680" y="6573"/>
                    <a:pt x="14247" y="6526"/>
                    <a:pt x="14119" y="6400"/>
                  </a:cubicBezTo>
                  <a:cubicBezTo>
                    <a:pt x="14063" y="6344"/>
                    <a:pt x="14056" y="6256"/>
                    <a:pt x="14098" y="6190"/>
                  </a:cubicBezTo>
                  <a:cubicBezTo>
                    <a:pt x="14193" y="6029"/>
                    <a:pt x="14539" y="5858"/>
                    <a:pt x="14738" y="5858"/>
                  </a:cubicBezTo>
                  <a:cubicBezTo>
                    <a:pt x="14760" y="5858"/>
                    <a:pt x="14781" y="5860"/>
                    <a:pt x="14799" y="5864"/>
                  </a:cubicBezTo>
                  <a:cubicBezTo>
                    <a:pt x="14778" y="5808"/>
                    <a:pt x="14701" y="5693"/>
                    <a:pt x="14536" y="5567"/>
                  </a:cubicBezTo>
                  <a:cubicBezTo>
                    <a:pt x="14323" y="5401"/>
                    <a:pt x="13947" y="5307"/>
                    <a:pt x="13800" y="5307"/>
                  </a:cubicBezTo>
                  <a:cubicBezTo>
                    <a:pt x="13783" y="5307"/>
                    <a:pt x="13769" y="5309"/>
                    <a:pt x="13759" y="5311"/>
                  </a:cubicBezTo>
                  <a:cubicBezTo>
                    <a:pt x="13755" y="5339"/>
                    <a:pt x="13745" y="5367"/>
                    <a:pt x="13720" y="5385"/>
                  </a:cubicBezTo>
                  <a:cubicBezTo>
                    <a:pt x="13693" y="5411"/>
                    <a:pt x="13653" y="5423"/>
                    <a:pt x="13595" y="5423"/>
                  </a:cubicBezTo>
                  <a:cubicBezTo>
                    <a:pt x="13507" y="5423"/>
                    <a:pt x="13377" y="5396"/>
                    <a:pt x="13185" y="5353"/>
                  </a:cubicBezTo>
                  <a:cubicBezTo>
                    <a:pt x="13094" y="5332"/>
                    <a:pt x="12989" y="5308"/>
                    <a:pt x="12880" y="5290"/>
                  </a:cubicBezTo>
                  <a:cubicBezTo>
                    <a:pt x="12712" y="5259"/>
                    <a:pt x="12551" y="5206"/>
                    <a:pt x="12401" y="5129"/>
                  </a:cubicBezTo>
                  <a:cubicBezTo>
                    <a:pt x="12306" y="5073"/>
                    <a:pt x="12198" y="5042"/>
                    <a:pt x="12089" y="5035"/>
                  </a:cubicBezTo>
                  <a:cubicBezTo>
                    <a:pt x="11931" y="5028"/>
                    <a:pt x="11396" y="4982"/>
                    <a:pt x="10983" y="4657"/>
                  </a:cubicBezTo>
                  <a:cubicBezTo>
                    <a:pt x="10846" y="4549"/>
                    <a:pt x="10619" y="4502"/>
                    <a:pt x="10401" y="4502"/>
                  </a:cubicBezTo>
                  <a:cubicBezTo>
                    <a:pt x="10285" y="4502"/>
                    <a:pt x="10171" y="4515"/>
                    <a:pt x="10076" y="4541"/>
                  </a:cubicBezTo>
                  <a:cubicBezTo>
                    <a:pt x="9953" y="4576"/>
                    <a:pt x="9869" y="4625"/>
                    <a:pt x="9848" y="4678"/>
                  </a:cubicBezTo>
                  <a:cubicBezTo>
                    <a:pt x="9736" y="4951"/>
                    <a:pt x="9446" y="4951"/>
                    <a:pt x="9190" y="4951"/>
                  </a:cubicBezTo>
                  <a:lnTo>
                    <a:pt x="9180" y="4951"/>
                  </a:lnTo>
                  <a:cubicBezTo>
                    <a:pt x="9152" y="4951"/>
                    <a:pt x="9064" y="4951"/>
                    <a:pt x="9029" y="4884"/>
                  </a:cubicBezTo>
                  <a:cubicBezTo>
                    <a:pt x="8991" y="4811"/>
                    <a:pt x="9047" y="4730"/>
                    <a:pt x="9099" y="4650"/>
                  </a:cubicBezTo>
                  <a:cubicBezTo>
                    <a:pt x="9117" y="4625"/>
                    <a:pt x="9131" y="4601"/>
                    <a:pt x="9145" y="4576"/>
                  </a:cubicBezTo>
                  <a:cubicBezTo>
                    <a:pt x="9082" y="4520"/>
                    <a:pt x="9075" y="4425"/>
                    <a:pt x="9071" y="4338"/>
                  </a:cubicBezTo>
                  <a:cubicBezTo>
                    <a:pt x="9068" y="4212"/>
                    <a:pt x="9054" y="4180"/>
                    <a:pt x="9012" y="4173"/>
                  </a:cubicBezTo>
                  <a:cubicBezTo>
                    <a:pt x="9011" y="4173"/>
                    <a:pt x="9011" y="4173"/>
                    <a:pt x="9011" y="4173"/>
                  </a:cubicBezTo>
                  <a:cubicBezTo>
                    <a:pt x="8968" y="4173"/>
                    <a:pt x="8871" y="4353"/>
                    <a:pt x="8823" y="4439"/>
                  </a:cubicBezTo>
                  <a:cubicBezTo>
                    <a:pt x="8693" y="4669"/>
                    <a:pt x="8533" y="4951"/>
                    <a:pt x="8294" y="4951"/>
                  </a:cubicBezTo>
                  <a:cubicBezTo>
                    <a:pt x="8288" y="4951"/>
                    <a:pt x="8282" y="4951"/>
                    <a:pt x="8277" y="4951"/>
                  </a:cubicBezTo>
                  <a:cubicBezTo>
                    <a:pt x="8025" y="4937"/>
                    <a:pt x="7877" y="4629"/>
                    <a:pt x="7734" y="4334"/>
                  </a:cubicBezTo>
                  <a:cubicBezTo>
                    <a:pt x="7636" y="4135"/>
                    <a:pt x="7534" y="3932"/>
                    <a:pt x="7419" y="3848"/>
                  </a:cubicBezTo>
                  <a:cubicBezTo>
                    <a:pt x="7265" y="3737"/>
                    <a:pt x="7146" y="3701"/>
                    <a:pt x="7099" y="3701"/>
                  </a:cubicBezTo>
                  <a:cubicBezTo>
                    <a:pt x="7097" y="3701"/>
                    <a:pt x="7095" y="3701"/>
                    <a:pt x="7093" y="3701"/>
                  </a:cubicBezTo>
                  <a:cubicBezTo>
                    <a:pt x="7111" y="3757"/>
                    <a:pt x="7142" y="3806"/>
                    <a:pt x="7181" y="3851"/>
                  </a:cubicBezTo>
                  <a:cubicBezTo>
                    <a:pt x="7240" y="3925"/>
                    <a:pt x="7289" y="4009"/>
                    <a:pt x="7261" y="4079"/>
                  </a:cubicBezTo>
                  <a:cubicBezTo>
                    <a:pt x="7230" y="4145"/>
                    <a:pt x="7160" y="4149"/>
                    <a:pt x="7093" y="4156"/>
                  </a:cubicBezTo>
                  <a:cubicBezTo>
                    <a:pt x="7065" y="4159"/>
                    <a:pt x="7009" y="4166"/>
                    <a:pt x="7002" y="4177"/>
                  </a:cubicBezTo>
                  <a:cubicBezTo>
                    <a:pt x="6999" y="4184"/>
                    <a:pt x="6999" y="4191"/>
                    <a:pt x="7002" y="4198"/>
                  </a:cubicBezTo>
                  <a:cubicBezTo>
                    <a:pt x="7016" y="4352"/>
                    <a:pt x="6869" y="4506"/>
                    <a:pt x="6740" y="4587"/>
                  </a:cubicBezTo>
                  <a:cubicBezTo>
                    <a:pt x="6688" y="4620"/>
                    <a:pt x="6621" y="4652"/>
                    <a:pt x="6564" y="4652"/>
                  </a:cubicBezTo>
                  <a:cubicBezTo>
                    <a:pt x="6544" y="4652"/>
                    <a:pt x="6525" y="4648"/>
                    <a:pt x="6509" y="4639"/>
                  </a:cubicBezTo>
                  <a:cubicBezTo>
                    <a:pt x="6481" y="4622"/>
                    <a:pt x="6463" y="4587"/>
                    <a:pt x="6467" y="4551"/>
                  </a:cubicBezTo>
                  <a:cubicBezTo>
                    <a:pt x="6467" y="4537"/>
                    <a:pt x="6456" y="4516"/>
                    <a:pt x="6425" y="4506"/>
                  </a:cubicBezTo>
                  <a:cubicBezTo>
                    <a:pt x="6408" y="4499"/>
                    <a:pt x="6388" y="4495"/>
                    <a:pt x="6365" y="4495"/>
                  </a:cubicBezTo>
                  <a:cubicBezTo>
                    <a:pt x="6285" y="4495"/>
                    <a:pt x="6170" y="4544"/>
                    <a:pt x="6050" y="4688"/>
                  </a:cubicBezTo>
                  <a:cubicBezTo>
                    <a:pt x="5892" y="4871"/>
                    <a:pt x="5731" y="4971"/>
                    <a:pt x="5602" y="4971"/>
                  </a:cubicBezTo>
                  <a:cubicBezTo>
                    <a:pt x="5582" y="4971"/>
                    <a:pt x="5564" y="4969"/>
                    <a:pt x="5546" y="4965"/>
                  </a:cubicBezTo>
                  <a:cubicBezTo>
                    <a:pt x="5490" y="4951"/>
                    <a:pt x="5444" y="4912"/>
                    <a:pt x="5423" y="4856"/>
                  </a:cubicBezTo>
                  <a:cubicBezTo>
                    <a:pt x="5273" y="4867"/>
                    <a:pt x="4730" y="5164"/>
                    <a:pt x="4695" y="5266"/>
                  </a:cubicBezTo>
                  <a:cubicBezTo>
                    <a:pt x="4709" y="5332"/>
                    <a:pt x="4692" y="5402"/>
                    <a:pt x="4646" y="5451"/>
                  </a:cubicBezTo>
                  <a:cubicBezTo>
                    <a:pt x="4577" y="5537"/>
                    <a:pt x="4447" y="5585"/>
                    <a:pt x="4293" y="5585"/>
                  </a:cubicBezTo>
                  <a:cubicBezTo>
                    <a:pt x="4282" y="5585"/>
                    <a:pt x="4272" y="5585"/>
                    <a:pt x="4261" y="5584"/>
                  </a:cubicBezTo>
                  <a:cubicBezTo>
                    <a:pt x="4139" y="5577"/>
                    <a:pt x="4104" y="5525"/>
                    <a:pt x="4093" y="5479"/>
                  </a:cubicBezTo>
                  <a:cubicBezTo>
                    <a:pt x="4065" y="5353"/>
                    <a:pt x="4261" y="5213"/>
                    <a:pt x="4366" y="5157"/>
                  </a:cubicBezTo>
                  <a:cubicBezTo>
                    <a:pt x="4429" y="5126"/>
                    <a:pt x="4524" y="5059"/>
                    <a:pt x="4636" y="4982"/>
                  </a:cubicBezTo>
                  <a:cubicBezTo>
                    <a:pt x="4898" y="4804"/>
                    <a:pt x="5227" y="4580"/>
                    <a:pt x="5444" y="4544"/>
                  </a:cubicBezTo>
                  <a:cubicBezTo>
                    <a:pt x="5745" y="4495"/>
                    <a:pt x="6197" y="4285"/>
                    <a:pt x="6246" y="4198"/>
                  </a:cubicBezTo>
                  <a:cubicBezTo>
                    <a:pt x="6226" y="4196"/>
                    <a:pt x="6205" y="4196"/>
                    <a:pt x="6184" y="4196"/>
                  </a:cubicBezTo>
                  <a:cubicBezTo>
                    <a:pt x="6154" y="4196"/>
                    <a:pt x="6124" y="4197"/>
                    <a:pt x="6096" y="4201"/>
                  </a:cubicBezTo>
                  <a:cubicBezTo>
                    <a:pt x="6052" y="4207"/>
                    <a:pt x="6008" y="4209"/>
                    <a:pt x="5964" y="4209"/>
                  </a:cubicBezTo>
                  <a:cubicBezTo>
                    <a:pt x="5921" y="4209"/>
                    <a:pt x="5877" y="4207"/>
                    <a:pt x="5833" y="4201"/>
                  </a:cubicBezTo>
                  <a:cubicBezTo>
                    <a:pt x="5821" y="4199"/>
                    <a:pt x="5809" y="4198"/>
                    <a:pt x="5796" y="4198"/>
                  </a:cubicBezTo>
                  <a:cubicBezTo>
                    <a:pt x="5669" y="4198"/>
                    <a:pt x="5470" y="4299"/>
                    <a:pt x="5276" y="4397"/>
                  </a:cubicBezTo>
                  <a:cubicBezTo>
                    <a:pt x="5189" y="4439"/>
                    <a:pt x="5101" y="4485"/>
                    <a:pt x="5010" y="4523"/>
                  </a:cubicBezTo>
                  <a:cubicBezTo>
                    <a:pt x="4888" y="4573"/>
                    <a:pt x="4765" y="4611"/>
                    <a:pt x="4636" y="4632"/>
                  </a:cubicBezTo>
                  <a:cubicBezTo>
                    <a:pt x="4559" y="4650"/>
                    <a:pt x="4440" y="4678"/>
                    <a:pt x="4426" y="4699"/>
                  </a:cubicBezTo>
                  <a:cubicBezTo>
                    <a:pt x="4426" y="4709"/>
                    <a:pt x="4429" y="4716"/>
                    <a:pt x="4436" y="4727"/>
                  </a:cubicBezTo>
                  <a:cubicBezTo>
                    <a:pt x="4461" y="4765"/>
                    <a:pt x="4464" y="4818"/>
                    <a:pt x="4440" y="4863"/>
                  </a:cubicBezTo>
                  <a:cubicBezTo>
                    <a:pt x="4413" y="4896"/>
                    <a:pt x="4376" y="4906"/>
                    <a:pt x="4332" y="4906"/>
                  </a:cubicBezTo>
                  <a:cubicBezTo>
                    <a:pt x="4300" y="4906"/>
                    <a:pt x="4264" y="4900"/>
                    <a:pt x="4226" y="4895"/>
                  </a:cubicBezTo>
                  <a:cubicBezTo>
                    <a:pt x="4191" y="4890"/>
                    <a:pt x="4140" y="4883"/>
                    <a:pt x="4101" y="4883"/>
                  </a:cubicBezTo>
                  <a:cubicBezTo>
                    <a:pt x="4073" y="4883"/>
                    <a:pt x="4051" y="4887"/>
                    <a:pt x="4044" y="4898"/>
                  </a:cubicBezTo>
                  <a:cubicBezTo>
                    <a:pt x="4014" y="4953"/>
                    <a:pt x="3959" y="4984"/>
                    <a:pt x="3901" y="4984"/>
                  </a:cubicBezTo>
                  <a:cubicBezTo>
                    <a:pt x="3893" y="4984"/>
                    <a:pt x="3884" y="4983"/>
                    <a:pt x="3876" y="4982"/>
                  </a:cubicBezTo>
                  <a:cubicBezTo>
                    <a:pt x="3817" y="4972"/>
                    <a:pt x="3771" y="4926"/>
                    <a:pt x="3761" y="4867"/>
                  </a:cubicBezTo>
                  <a:cubicBezTo>
                    <a:pt x="3750" y="4821"/>
                    <a:pt x="3768" y="4776"/>
                    <a:pt x="3803" y="4748"/>
                  </a:cubicBezTo>
                  <a:cubicBezTo>
                    <a:pt x="3750" y="4720"/>
                    <a:pt x="3694" y="4702"/>
                    <a:pt x="3638" y="4695"/>
                  </a:cubicBezTo>
                  <a:cubicBezTo>
                    <a:pt x="3624" y="4776"/>
                    <a:pt x="3547" y="4919"/>
                    <a:pt x="3211" y="4919"/>
                  </a:cubicBezTo>
                  <a:cubicBezTo>
                    <a:pt x="3032" y="4919"/>
                    <a:pt x="2854" y="5010"/>
                    <a:pt x="2829" y="5084"/>
                  </a:cubicBezTo>
                  <a:cubicBezTo>
                    <a:pt x="2826" y="5094"/>
                    <a:pt x="2819" y="5119"/>
                    <a:pt x="2864" y="5150"/>
                  </a:cubicBezTo>
                  <a:lnTo>
                    <a:pt x="2917" y="5189"/>
                  </a:lnTo>
                  <a:cubicBezTo>
                    <a:pt x="3046" y="5287"/>
                    <a:pt x="3134" y="5353"/>
                    <a:pt x="3141" y="5441"/>
                  </a:cubicBezTo>
                  <a:cubicBezTo>
                    <a:pt x="3144" y="5490"/>
                    <a:pt x="3123" y="5535"/>
                    <a:pt x="3088" y="5567"/>
                  </a:cubicBezTo>
                  <a:cubicBezTo>
                    <a:pt x="3064" y="5592"/>
                    <a:pt x="3035" y="5602"/>
                    <a:pt x="3003" y="5602"/>
                  </a:cubicBezTo>
                  <a:cubicBezTo>
                    <a:pt x="2940" y="5602"/>
                    <a:pt x="2864" y="5563"/>
                    <a:pt x="2780" y="5521"/>
                  </a:cubicBezTo>
                  <a:cubicBezTo>
                    <a:pt x="2651" y="5454"/>
                    <a:pt x="2478" y="5365"/>
                    <a:pt x="2277" y="5365"/>
                  </a:cubicBezTo>
                  <a:cubicBezTo>
                    <a:pt x="2259" y="5365"/>
                    <a:pt x="2241" y="5366"/>
                    <a:pt x="2224" y="5367"/>
                  </a:cubicBezTo>
                  <a:cubicBezTo>
                    <a:pt x="2207" y="5369"/>
                    <a:pt x="2189" y="5370"/>
                    <a:pt x="2170" y="5370"/>
                  </a:cubicBezTo>
                  <a:cubicBezTo>
                    <a:pt x="1792" y="5370"/>
                    <a:pt x="1174" y="5036"/>
                    <a:pt x="963" y="4842"/>
                  </a:cubicBezTo>
                  <a:cubicBezTo>
                    <a:pt x="925" y="4814"/>
                    <a:pt x="900" y="4776"/>
                    <a:pt x="883" y="4734"/>
                  </a:cubicBezTo>
                  <a:cubicBezTo>
                    <a:pt x="823" y="4713"/>
                    <a:pt x="624" y="4713"/>
                    <a:pt x="463" y="4713"/>
                  </a:cubicBezTo>
                  <a:cubicBezTo>
                    <a:pt x="316" y="4713"/>
                    <a:pt x="148" y="4713"/>
                    <a:pt x="1" y="4699"/>
                  </a:cubicBezTo>
                  <a:lnTo>
                    <a:pt x="1" y="12975"/>
                  </a:lnTo>
                  <a:cubicBezTo>
                    <a:pt x="54" y="13009"/>
                    <a:pt x="115" y="13036"/>
                    <a:pt x="151" y="13036"/>
                  </a:cubicBezTo>
                  <a:cubicBezTo>
                    <a:pt x="162" y="13036"/>
                    <a:pt x="171" y="13033"/>
                    <a:pt x="176" y="13027"/>
                  </a:cubicBezTo>
                  <a:cubicBezTo>
                    <a:pt x="217" y="12975"/>
                    <a:pt x="272" y="12966"/>
                    <a:pt x="328" y="12966"/>
                  </a:cubicBezTo>
                  <a:cubicBezTo>
                    <a:pt x="348" y="12966"/>
                    <a:pt x="367" y="12967"/>
                    <a:pt x="386" y="12968"/>
                  </a:cubicBezTo>
                  <a:cubicBezTo>
                    <a:pt x="406" y="12969"/>
                    <a:pt x="426" y="12970"/>
                    <a:pt x="447" y="12970"/>
                  </a:cubicBezTo>
                  <a:cubicBezTo>
                    <a:pt x="534" y="12970"/>
                    <a:pt x="620" y="12952"/>
                    <a:pt x="697" y="12915"/>
                  </a:cubicBezTo>
                  <a:cubicBezTo>
                    <a:pt x="759" y="12885"/>
                    <a:pt x="813" y="12873"/>
                    <a:pt x="860" y="12873"/>
                  </a:cubicBezTo>
                  <a:cubicBezTo>
                    <a:pt x="921" y="12873"/>
                    <a:pt x="968" y="12893"/>
                    <a:pt x="1002" y="12915"/>
                  </a:cubicBezTo>
                  <a:cubicBezTo>
                    <a:pt x="1131" y="12996"/>
                    <a:pt x="1163" y="13167"/>
                    <a:pt x="1163" y="13248"/>
                  </a:cubicBezTo>
                  <a:cubicBezTo>
                    <a:pt x="1163" y="13290"/>
                    <a:pt x="1310" y="13405"/>
                    <a:pt x="1397" y="13475"/>
                  </a:cubicBezTo>
                  <a:cubicBezTo>
                    <a:pt x="1509" y="13559"/>
                    <a:pt x="1611" y="13654"/>
                    <a:pt x="1699" y="13759"/>
                  </a:cubicBezTo>
                  <a:cubicBezTo>
                    <a:pt x="1727" y="13790"/>
                    <a:pt x="1751" y="13822"/>
                    <a:pt x="1772" y="13853"/>
                  </a:cubicBezTo>
                  <a:cubicBezTo>
                    <a:pt x="1867" y="13985"/>
                    <a:pt x="1914" y="14042"/>
                    <a:pt x="1967" y="14042"/>
                  </a:cubicBezTo>
                  <a:cubicBezTo>
                    <a:pt x="1974" y="14042"/>
                    <a:pt x="1981" y="14041"/>
                    <a:pt x="1989" y="14039"/>
                  </a:cubicBezTo>
                  <a:cubicBezTo>
                    <a:pt x="2003" y="14032"/>
                    <a:pt x="2017" y="14025"/>
                    <a:pt x="2031" y="14018"/>
                  </a:cubicBezTo>
                  <a:cubicBezTo>
                    <a:pt x="2091" y="13983"/>
                    <a:pt x="2150" y="13951"/>
                    <a:pt x="2213" y="13923"/>
                  </a:cubicBezTo>
                  <a:cubicBezTo>
                    <a:pt x="2357" y="13860"/>
                    <a:pt x="2500" y="13794"/>
                    <a:pt x="2500" y="13685"/>
                  </a:cubicBezTo>
                  <a:cubicBezTo>
                    <a:pt x="2500" y="13524"/>
                    <a:pt x="2728" y="13451"/>
                    <a:pt x="2938" y="13451"/>
                  </a:cubicBezTo>
                  <a:cubicBezTo>
                    <a:pt x="2966" y="13451"/>
                    <a:pt x="2994" y="13451"/>
                    <a:pt x="3018" y="13454"/>
                  </a:cubicBezTo>
                  <a:cubicBezTo>
                    <a:pt x="3148" y="13468"/>
                    <a:pt x="3253" y="13507"/>
                    <a:pt x="3312" y="13570"/>
                  </a:cubicBezTo>
                  <a:cubicBezTo>
                    <a:pt x="3319" y="13577"/>
                    <a:pt x="3326" y="13584"/>
                    <a:pt x="3333" y="13594"/>
                  </a:cubicBezTo>
                  <a:lnTo>
                    <a:pt x="3333" y="13598"/>
                  </a:lnTo>
                  <a:cubicBezTo>
                    <a:pt x="3340" y="13605"/>
                    <a:pt x="3344" y="13612"/>
                    <a:pt x="3347" y="13619"/>
                  </a:cubicBezTo>
                  <a:lnTo>
                    <a:pt x="3351" y="13626"/>
                  </a:lnTo>
                  <a:cubicBezTo>
                    <a:pt x="3354" y="13633"/>
                    <a:pt x="3358" y="13640"/>
                    <a:pt x="3361" y="13647"/>
                  </a:cubicBezTo>
                  <a:lnTo>
                    <a:pt x="3365" y="13654"/>
                  </a:lnTo>
                  <a:cubicBezTo>
                    <a:pt x="3365" y="13661"/>
                    <a:pt x="3368" y="13668"/>
                    <a:pt x="3368" y="13678"/>
                  </a:cubicBezTo>
                  <a:lnTo>
                    <a:pt x="3368" y="13685"/>
                  </a:lnTo>
                  <a:cubicBezTo>
                    <a:pt x="3372" y="13696"/>
                    <a:pt x="3372" y="13706"/>
                    <a:pt x="3372" y="13717"/>
                  </a:cubicBezTo>
                  <a:cubicBezTo>
                    <a:pt x="3372" y="13811"/>
                    <a:pt x="3533" y="13951"/>
                    <a:pt x="3722" y="14109"/>
                  </a:cubicBezTo>
                  <a:cubicBezTo>
                    <a:pt x="3971" y="14322"/>
                    <a:pt x="4310" y="14613"/>
                    <a:pt x="4545" y="15026"/>
                  </a:cubicBezTo>
                  <a:cubicBezTo>
                    <a:pt x="4643" y="15198"/>
                    <a:pt x="4716" y="15341"/>
                    <a:pt x="4772" y="15457"/>
                  </a:cubicBezTo>
                  <a:cubicBezTo>
                    <a:pt x="4972" y="15852"/>
                    <a:pt x="5031" y="15968"/>
                    <a:pt x="5483" y="16146"/>
                  </a:cubicBezTo>
                  <a:cubicBezTo>
                    <a:pt x="6089" y="16384"/>
                    <a:pt x="6141" y="16538"/>
                    <a:pt x="6036" y="16811"/>
                  </a:cubicBezTo>
                  <a:cubicBezTo>
                    <a:pt x="6019" y="16857"/>
                    <a:pt x="6047" y="16899"/>
                    <a:pt x="6099" y="16955"/>
                  </a:cubicBezTo>
                  <a:lnTo>
                    <a:pt x="6124" y="16983"/>
                  </a:lnTo>
                  <a:cubicBezTo>
                    <a:pt x="6183" y="17043"/>
                    <a:pt x="6243" y="17109"/>
                    <a:pt x="6232" y="17193"/>
                  </a:cubicBezTo>
                  <a:cubicBezTo>
                    <a:pt x="6222" y="17256"/>
                    <a:pt x="6183" y="17312"/>
                    <a:pt x="6124" y="17344"/>
                  </a:cubicBezTo>
                  <a:lnTo>
                    <a:pt x="6089" y="17368"/>
                  </a:lnTo>
                  <a:lnTo>
                    <a:pt x="6064" y="17386"/>
                  </a:lnTo>
                  <a:lnTo>
                    <a:pt x="6047" y="17400"/>
                  </a:lnTo>
                  <a:lnTo>
                    <a:pt x="6019" y="17417"/>
                  </a:lnTo>
                  <a:lnTo>
                    <a:pt x="6005" y="17428"/>
                  </a:lnTo>
                  <a:lnTo>
                    <a:pt x="5973" y="17452"/>
                  </a:lnTo>
                  <a:lnTo>
                    <a:pt x="5959" y="17459"/>
                  </a:lnTo>
                  <a:lnTo>
                    <a:pt x="5924" y="17484"/>
                  </a:lnTo>
                  <a:lnTo>
                    <a:pt x="5917" y="17491"/>
                  </a:lnTo>
                  <a:lnTo>
                    <a:pt x="5791" y="17582"/>
                  </a:lnTo>
                  <a:cubicBezTo>
                    <a:pt x="5812" y="17638"/>
                    <a:pt x="5875" y="17687"/>
                    <a:pt x="5952" y="17750"/>
                  </a:cubicBezTo>
                  <a:lnTo>
                    <a:pt x="5991" y="17781"/>
                  </a:lnTo>
                  <a:cubicBezTo>
                    <a:pt x="6026" y="17806"/>
                    <a:pt x="6047" y="17848"/>
                    <a:pt x="6043" y="17893"/>
                  </a:cubicBezTo>
                  <a:cubicBezTo>
                    <a:pt x="6033" y="17960"/>
                    <a:pt x="5963" y="17991"/>
                    <a:pt x="5903" y="18016"/>
                  </a:cubicBezTo>
                  <a:lnTo>
                    <a:pt x="5865" y="18033"/>
                  </a:lnTo>
                  <a:cubicBezTo>
                    <a:pt x="5928" y="18103"/>
                    <a:pt x="5921" y="18191"/>
                    <a:pt x="5917" y="18264"/>
                  </a:cubicBezTo>
                  <a:cubicBezTo>
                    <a:pt x="5910" y="18334"/>
                    <a:pt x="5907" y="18387"/>
                    <a:pt x="5949" y="18429"/>
                  </a:cubicBezTo>
                  <a:cubicBezTo>
                    <a:pt x="5986" y="18471"/>
                    <a:pt x="6040" y="18489"/>
                    <a:pt x="6097" y="18489"/>
                  </a:cubicBezTo>
                  <a:cubicBezTo>
                    <a:pt x="6177" y="18489"/>
                    <a:pt x="6265" y="18454"/>
                    <a:pt x="6330" y="18401"/>
                  </a:cubicBezTo>
                  <a:cubicBezTo>
                    <a:pt x="6358" y="18371"/>
                    <a:pt x="6395" y="18357"/>
                    <a:pt x="6432" y="18357"/>
                  </a:cubicBezTo>
                  <a:cubicBezTo>
                    <a:pt x="6467" y="18357"/>
                    <a:pt x="6501" y="18369"/>
                    <a:pt x="6530" y="18394"/>
                  </a:cubicBezTo>
                  <a:cubicBezTo>
                    <a:pt x="6614" y="18467"/>
                    <a:pt x="6642" y="18646"/>
                    <a:pt x="6551" y="18800"/>
                  </a:cubicBezTo>
                  <a:cubicBezTo>
                    <a:pt x="6505" y="18870"/>
                    <a:pt x="6544" y="18908"/>
                    <a:pt x="6561" y="18919"/>
                  </a:cubicBezTo>
                  <a:cubicBezTo>
                    <a:pt x="6576" y="18931"/>
                    <a:pt x="6593" y="18936"/>
                    <a:pt x="6610" y="18936"/>
                  </a:cubicBezTo>
                  <a:cubicBezTo>
                    <a:pt x="6633" y="18936"/>
                    <a:pt x="6657" y="18925"/>
                    <a:pt x="6673" y="18905"/>
                  </a:cubicBezTo>
                  <a:cubicBezTo>
                    <a:pt x="6698" y="18873"/>
                    <a:pt x="6736" y="18852"/>
                    <a:pt x="6778" y="18852"/>
                  </a:cubicBezTo>
                  <a:cubicBezTo>
                    <a:pt x="6781" y="18852"/>
                    <a:pt x="6784" y="18852"/>
                    <a:pt x="6787" y="18852"/>
                  </a:cubicBezTo>
                  <a:cubicBezTo>
                    <a:pt x="6886" y="18852"/>
                    <a:pt x="6988" y="18961"/>
                    <a:pt x="7086" y="19062"/>
                  </a:cubicBezTo>
                  <a:cubicBezTo>
                    <a:pt x="7121" y="19101"/>
                    <a:pt x="7160" y="19136"/>
                    <a:pt x="7205" y="19168"/>
                  </a:cubicBezTo>
                  <a:cubicBezTo>
                    <a:pt x="7293" y="19217"/>
                    <a:pt x="7394" y="19336"/>
                    <a:pt x="7366" y="19437"/>
                  </a:cubicBezTo>
                  <a:cubicBezTo>
                    <a:pt x="7359" y="19465"/>
                    <a:pt x="7328" y="19535"/>
                    <a:pt x="7209" y="19535"/>
                  </a:cubicBezTo>
                  <a:cubicBezTo>
                    <a:pt x="7156" y="19535"/>
                    <a:pt x="7146" y="19588"/>
                    <a:pt x="7142" y="19623"/>
                  </a:cubicBezTo>
                  <a:cubicBezTo>
                    <a:pt x="7142" y="19679"/>
                    <a:pt x="7167" y="19731"/>
                    <a:pt x="7191" y="19731"/>
                  </a:cubicBezTo>
                  <a:cubicBezTo>
                    <a:pt x="7373" y="19749"/>
                    <a:pt x="7373" y="19955"/>
                    <a:pt x="7370" y="20064"/>
                  </a:cubicBezTo>
                  <a:lnTo>
                    <a:pt x="7370" y="20085"/>
                  </a:lnTo>
                  <a:cubicBezTo>
                    <a:pt x="7401" y="20143"/>
                    <a:pt x="7660" y="20253"/>
                    <a:pt x="7811" y="20253"/>
                  </a:cubicBezTo>
                  <a:cubicBezTo>
                    <a:pt x="7832" y="20253"/>
                    <a:pt x="7851" y="20251"/>
                    <a:pt x="7867" y="20246"/>
                  </a:cubicBezTo>
                  <a:cubicBezTo>
                    <a:pt x="7896" y="20237"/>
                    <a:pt x="7924" y="20233"/>
                    <a:pt x="7951" y="20233"/>
                  </a:cubicBezTo>
                  <a:cubicBezTo>
                    <a:pt x="8111" y="20233"/>
                    <a:pt x="8247" y="20371"/>
                    <a:pt x="8322" y="20508"/>
                  </a:cubicBezTo>
                  <a:cubicBezTo>
                    <a:pt x="8354" y="20564"/>
                    <a:pt x="8452" y="20620"/>
                    <a:pt x="8553" y="20641"/>
                  </a:cubicBezTo>
                  <a:cubicBezTo>
                    <a:pt x="8573" y="20649"/>
                    <a:pt x="8594" y="20653"/>
                    <a:pt x="8615" y="20653"/>
                  </a:cubicBezTo>
                  <a:cubicBezTo>
                    <a:pt x="8643" y="20653"/>
                    <a:pt x="8671" y="20646"/>
                    <a:pt x="8697" y="20634"/>
                  </a:cubicBezTo>
                  <a:cubicBezTo>
                    <a:pt x="8720" y="20612"/>
                    <a:pt x="8750" y="20601"/>
                    <a:pt x="8780" y="20601"/>
                  </a:cubicBezTo>
                  <a:cubicBezTo>
                    <a:pt x="8796" y="20601"/>
                    <a:pt x="8812" y="20604"/>
                    <a:pt x="8826" y="20610"/>
                  </a:cubicBezTo>
                  <a:cubicBezTo>
                    <a:pt x="8949" y="20659"/>
                    <a:pt x="8994" y="20900"/>
                    <a:pt x="9008" y="21005"/>
                  </a:cubicBezTo>
                  <a:cubicBezTo>
                    <a:pt x="9012" y="21026"/>
                    <a:pt x="9019" y="21033"/>
                    <a:pt x="9022" y="21033"/>
                  </a:cubicBezTo>
                  <a:cubicBezTo>
                    <a:pt x="9035" y="21042"/>
                    <a:pt x="9056" y="21046"/>
                    <a:pt x="9082" y="21046"/>
                  </a:cubicBezTo>
                  <a:cubicBezTo>
                    <a:pt x="9127" y="21046"/>
                    <a:pt x="9185" y="21035"/>
                    <a:pt x="9232" y="21026"/>
                  </a:cubicBezTo>
                  <a:cubicBezTo>
                    <a:pt x="9278" y="21019"/>
                    <a:pt x="9313" y="21012"/>
                    <a:pt x="9351" y="21009"/>
                  </a:cubicBezTo>
                  <a:cubicBezTo>
                    <a:pt x="9359" y="21008"/>
                    <a:pt x="9366" y="21008"/>
                    <a:pt x="9373" y="21008"/>
                  </a:cubicBezTo>
                  <a:cubicBezTo>
                    <a:pt x="9463" y="21008"/>
                    <a:pt x="9531" y="21069"/>
                    <a:pt x="9586" y="21117"/>
                  </a:cubicBezTo>
                  <a:cubicBezTo>
                    <a:pt x="9607" y="21135"/>
                    <a:pt x="9645" y="21170"/>
                    <a:pt x="9659" y="21170"/>
                  </a:cubicBezTo>
                  <a:cubicBezTo>
                    <a:pt x="9690" y="21158"/>
                    <a:pt x="9718" y="21153"/>
                    <a:pt x="9744" y="21153"/>
                  </a:cubicBezTo>
                  <a:cubicBezTo>
                    <a:pt x="9898" y="21153"/>
                    <a:pt x="9980" y="21338"/>
                    <a:pt x="10055" y="21499"/>
                  </a:cubicBezTo>
                  <a:cubicBezTo>
                    <a:pt x="10083" y="21562"/>
                    <a:pt x="10111" y="21625"/>
                    <a:pt x="10143" y="21678"/>
                  </a:cubicBezTo>
                  <a:lnTo>
                    <a:pt x="25119" y="21597"/>
                  </a:lnTo>
                  <a:cubicBezTo>
                    <a:pt x="25130" y="21492"/>
                    <a:pt x="25158" y="21363"/>
                    <a:pt x="25245" y="21321"/>
                  </a:cubicBezTo>
                  <a:cubicBezTo>
                    <a:pt x="25264" y="21312"/>
                    <a:pt x="25284" y="21308"/>
                    <a:pt x="25305" y="21308"/>
                  </a:cubicBezTo>
                  <a:cubicBezTo>
                    <a:pt x="25342" y="21308"/>
                    <a:pt x="25380" y="21322"/>
                    <a:pt x="25410" y="21349"/>
                  </a:cubicBezTo>
                  <a:cubicBezTo>
                    <a:pt x="25515" y="21426"/>
                    <a:pt x="25529" y="21534"/>
                    <a:pt x="25536" y="21611"/>
                  </a:cubicBezTo>
                  <a:cubicBezTo>
                    <a:pt x="25543" y="21699"/>
                    <a:pt x="25550" y="21734"/>
                    <a:pt x="25620" y="21758"/>
                  </a:cubicBezTo>
                  <a:cubicBezTo>
                    <a:pt x="25686" y="21786"/>
                    <a:pt x="25753" y="21818"/>
                    <a:pt x="25819" y="21853"/>
                  </a:cubicBezTo>
                  <a:cubicBezTo>
                    <a:pt x="25896" y="21891"/>
                    <a:pt x="25967" y="21927"/>
                    <a:pt x="26015" y="21927"/>
                  </a:cubicBezTo>
                  <a:cubicBezTo>
                    <a:pt x="26024" y="21927"/>
                    <a:pt x="26033" y="21925"/>
                    <a:pt x="26040" y="21923"/>
                  </a:cubicBezTo>
                  <a:cubicBezTo>
                    <a:pt x="26054" y="21916"/>
                    <a:pt x="26075" y="21905"/>
                    <a:pt x="26092" y="21895"/>
                  </a:cubicBezTo>
                  <a:cubicBezTo>
                    <a:pt x="26155" y="21862"/>
                    <a:pt x="26246" y="21815"/>
                    <a:pt x="26347" y="21815"/>
                  </a:cubicBezTo>
                  <a:cubicBezTo>
                    <a:pt x="26433" y="21815"/>
                    <a:pt x="26526" y="21849"/>
                    <a:pt x="26618" y="21954"/>
                  </a:cubicBezTo>
                  <a:cubicBezTo>
                    <a:pt x="26663" y="22018"/>
                    <a:pt x="26734" y="22055"/>
                    <a:pt x="26809" y="22055"/>
                  </a:cubicBezTo>
                  <a:cubicBezTo>
                    <a:pt x="26821" y="22055"/>
                    <a:pt x="26833" y="22054"/>
                    <a:pt x="26845" y="22052"/>
                  </a:cubicBezTo>
                  <a:cubicBezTo>
                    <a:pt x="26859" y="22052"/>
                    <a:pt x="26873" y="22051"/>
                    <a:pt x="26887" y="22051"/>
                  </a:cubicBezTo>
                  <a:cubicBezTo>
                    <a:pt x="26948" y="22051"/>
                    <a:pt x="27016" y="22063"/>
                    <a:pt x="27073" y="22136"/>
                  </a:cubicBezTo>
                  <a:cubicBezTo>
                    <a:pt x="27080" y="22147"/>
                    <a:pt x="27090" y="22157"/>
                    <a:pt x="27101" y="22168"/>
                  </a:cubicBezTo>
                  <a:cubicBezTo>
                    <a:pt x="27153" y="22231"/>
                    <a:pt x="27227" y="22273"/>
                    <a:pt x="27311" y="22283"/>
                  </a:cubicBezTo>
                  <a:cubicBezTo>
                    <a:pt x="27360" y="22280"/>
                    <a:pt x="27409" y="22255"/>
                    <a:pt x="27437" y="22217"/>
                  </a:cubicBezTo>
                  <a:cubicBezTo>
                    <a:pt x="27444" y="22206"/>
                    <a:pt x="27454" y="22196"/>
                    <a:pt x="27465" y="22189"/>
                  </a:cubicBezTo>
                  <a:lnTo>
                    <a:pt x="27468" y="22185"/>
                  </a:lnTo>
                  <a:cubicBezTo>
                    <a:pt x="27475" y="22178"/>
                    <a:pt x="27486" y="22171"/>
                    <a:pt x="27496" y="22168"/>
                  </a:cubicBezTo>
                  <a:lnTo>
                    <a:pt x="27503" y="22164"/>
                  </a:lnTo>
                  <a:cubicBezTo>
                    <a:pt x="27514" y="22161"/>
                    <a:pt x="27521" y="22157"/>
                    <a:pt x="27531" y="22154"/>
                  </a:cubicBezTo>
                  <a:lnTo>
                    <a:pt x="27545" y="22150"/>
                  </a:lnTo>
                  <a:cubicBezTo>
                    <a:pt x="27552" y="22147"/>
                    <a:pt x="27563" y="22143"/>
                    <a:pt x="27573" y="22143"/>
                  </a:cubicBezTo>
                  <a:lnTo>
                    <a:pt x="27587" y="22143"/>
                  </a:lnTo>
                  <a:cubicBezTo>
                    <a:pt x="27598" y="22143"/>
                    <a:pt x="27608" y="22140"/>
                    <a:pt x="27615" y="22140"/>
                  </a:cubicBezTo>
                  <a:lnTo>
                    <a:pt x="27713" y="22140"/>
                  </a:lnTo>
                  <a:lnTo>
                    <a:pt x="27748" y="22143"/>
                  </a:lnTo>
                  <a:lnTo>
                    <a:pt x="27769" y="22147"/>
                  </a:lnTo>
                  <a:lnTo>
                    <a:pt x="27811" y="22154"/>
                  </a:lnTo>
                  <a:lnTo>
                    <a:pt x="27822" y="22154"/>
                  </a:lnTo>
                  <a:lnTo>
                    <a:pt x="27878" y="22168"/>
                  </a:lnTo>
                  <a:lnTo>
                    <a:pt x="27881" y="22168"/>
                  </a:lnTo>
                  <a:cubicBezTo>
                    <a:pt x="28007" y="22199"/>
                    <a:pt x="28133" y="22241"/>
                    <a:pt x="28256" y="22290"/>
                  </a:cubicBezTo>
                  <a:cubicBezTo>
                    <a:pt x="28347" y="22203"/>
                    <a:pt x="28431" y="22108"/>
                    <a:pt x="28508" y="22007"/>
                  </a:cubicBezTo>
                  <a:cubicBezTo>
                    <a:pt x="28662" y="21814"/>
                    <a:pt x="28806" y="21632"/>
                    <a:pt x="28984" y="21632"/>
                  </a:cubicBezTo>
                  <a:cubicBezTo>
                    <a:pt x="29103" y="21632"/>
                    <a:pt x="30150" y="21646"/>
                    <a:pt x="30213" y="22175"/>
                  </a:cubicBezTo>
                  <a:cubicBezTo>
                    <a:pt x="30230" y="22318"/>
                    <a:pt x="30300" y="22329"/>
                    <a:pt x="30447" y="22332"/>
                  </a:cubicBezTo>
                  <a:cubicBezTo>
                    <a:pt x="30573" y="22332"/>
                    <a:pt x="30763" y="22339"/>
                    <a:pt x="30798" y="22584"/>
                  </a:cubicBezTo>
                  <a:cubicBezTo>
                    <a:pt x="30815" y="22735"/>
                    <a:pt x="30899" y="22875"/>
                    <a:pt x="30976" y="23001"/>
                  </a:cubicBezTo>
                  <a:cubicBezTo>
                    <a:pt x="31053" y="23123"/>
                    <a:pt x="31116" y="23225"/>
                    <a:pt x="31109" y="23327"/>
                  </a:cubicBezTo>
                  <a:lnTo>
                    <a:pt x="31116" y="23330"/>
                  </a:lnTo>
                  <a:lnTo>
                    <a:pt x="31158" y="23358"/>
                  </a:lnTo>
                  <a:lnTo>
                    <a:pt x="31172" y="23365"/>
                  </a:lnTo>
                  <a:lnTo>
                    <a:pt x="31225" y="23404"/>
                  </a:lnTo>
                  <a:lnTo>
                    <a:pt x="31239" y="23411"/>
                  </a:lnTo>
                  <a:lnTo>
                    <a:pt x="31288" y="23446"/>
                  </a:lnTo>
                  <a:lnTo>
                    <a:pt x="31302" y="23456"/>
                  </a:lnTo>
                  <a:lnTo>
                    <a:pt x="31358" y="23498"/>
                  </a:lnTo>
                  <a:lnTo>
                    <a:pt x="31365" y="23505"/>
                  </a:lnTo>
                  <a:cubicBezTo>
                    <a:pt x="31402" y="23497"/>
                    <a:pt x="31448" y="23494"/>
                    <a:pt x="31499" y="23494"/>
                  </a:cubicBezTo>
                  <a:cubicBezTo>
                    <a:pt x="31704" y="23494"/>
                    <a:pt x="31998" y="23551"/>
                    <a:pt x="32208" y="23624"/>
                  </a:cubicBezTo>
                  <a:cubicBezTo>
                    <a:pt x="32276" y="23650"/>
                    <a:pt x="32357" y="23657"/>
                    <a:pt x="32441" y="23657"/>
                  </a:cubicBezTo>
                  <a:cubicBezTo>
                    <a:pt x="32493" y="23657"/>
                    <a:pt x="32545" y="23655"/>
                    <a:pt x="32597" y="23652"/>
                  </a:cubicBezTo>
                  <a:cubicBezTo>
                    <a:pt x="32650" y="23649"/>
                    <a:pt x="32704" y="23646"/>
                    <a:pt x="32759" y="23646"/>
                  </a:cubicBezTo>
                  <a:cubicBezTo>
                    <a:pt x="32964" y="23646"/>
                    <a:pt x="33166" y="23688"/>
                    <a:pt x="33266" y="23929"/>
                  </a:cubicBezTo>
                  <a:cubicBezTo>
                    <a:pt x="33322" y="24055"/>
                    <a:pt x="33388" y="24174"/>
                    <a:pt x="33465" y="24289"/>
                  </a:cubicBezTo>
                  <a:cubicBezTo>
                    <a:pt x="33574" y="24454"/>
                    <a:pt x="33651" y="24576"/>
                    <a:pt x="33602" y="24674"/>
                  </a:cubicBezTo>
                  <a:cubicBezTo>
                    <a:pt x="33563" y="24751"/>
                    <a:pt x="33469" y="24765"/>
                    <a:pt x="33402" y="24772"/>
                  </a:cubicBezTo>
                  <a:cubicBezTo>
                    <a:pt x="33394" y="24773"/>
                    <a:pt x="33385" y="24773"/>
                    <a:pt x="33376" y="24773"/>
                  </a:cubicBezTo>
                  <a:cubicBezTo>
                    <a:pt x="33213" y="24773"/>
                    <a:pt x="33041" y="24681"/>
                    <a:pt x="32905" y="24604"/>
                  </a:cubicBezTo>
                  <a:cubicBezTo>
                    <a:pt x="32856" y="24580"/>
                    <a:pt x="32810" y="24555"/>
                    <a:pt x="32761" y="24534"/>
                  </a:cubicBezTo>
                  <a:lnTo>
                    <a:pt x="32761" y="24534"/>
                  </a:lnTo>
                  <a:cubicBezTo>
                    <a:pt x="32775" y="24622"/>
                    <a:pt x="32744" y="24713"/>
                    <a:pt x="32674" y="24769"/>
                  </a:cubicBezTo>
                  <a:cubicBezTo>
                    <a:pt x="32632" y="24814"/>
                    <a:pt x="32590" y="24853"/>
                    <a:pt x="32590" y="25021"/>
                  </a:cubicBezTo>
                  <a:cubicBezTo>
                    <a:pt x="32590" y="25319"/>
                    <a:pt x="32429" y="25746"/>
                    <a:pt x="32264" y="25886"/>
                  </a:cubicBezTo>
                  <a:cubicBezTo>
                    <a:pt x="32240" y="25907"/>
                    <a:pt x="32212" y="25924"/>
                    <a:pt x="32180" y="25931"/>
                  </a:cubicBezTo>
                  <a:cubicBezTo>
                    <a:pt x="32180" y="25945"/>
                    <a:pt x="32177" y="25956"/>
                    <a:pt x="32177" y="25970"/>
                  </a:cubicBezTo>
                  <a:lnTo>
                    <a:pt x="32177" y="25973"/>
                  </a:lnTo>
                  <a:lnTo>
                    <a:pt x="32177" y="26012"/>
                  </a:lnTo>
                  <a:lnTo>
                    <a:pt x="32177" y="26026"/>
                  </a:lnTo>
                  <a:cubicBezTo>
                    <a:pt x="32177" y="26040"/>
                    <a:pt x="32177" y="26054"/>
                    <a:pt x="32177" y="26064"/>
                  </a:cubicBezTo>
                  <a:lnTo>
                    <a:pt x="32177" y="26071"/>
                  </a:lnTo>
                  <a:cubicBezTo>
                    <a:pt x="32180" y="26085"/>
                    <a:pt x="32184" y="26099"/>
                    <a:pt x="32187" y="26113"/>
                  </a:cubicBezTo>
                  <a:cubicBezTo>
                    <a:pt x="32187" y="26117"/>
                    <a:pt x="32187" y="26120"/>
                    <a:pt x="32187" y="26124"/>
                  </a:cubicBezTo>
                  <a:cubicBezTo>
                    <a:pt x="32191" y="26138"/>
                    <a:pt x="32194" y="26148"/>
                    <a:pt x="32201" y="26159"/>
                  </a:cubicBezTo>
                  <a:lnTo>
                    <a:pt x="32205" y="26169"/>
                  </a:lnTo>
                  <a:cubicBezTo>
                    <a:pt x="32208" y="26180"/>
                    <a:pt x="32215" y="26190"/>
                    <a:pt x="32222" y="26204"/>
                  </a:cubicBezTo>
                  <a:lnTo>
                    <a:pt x="32254" y="26180"/>
                  </a:lnTo>
                  <a:cubicBezTo>
                    <a:pt x="32436" y="26042"/>
                    <a:pt x="32656" y="25878"/>
                    <a:pt x="32866" y="25878"/>
                  </a:cubicBezTo>
                  <a:cubicBezTo>
                    <a:pt x="32874" y="25878"/>
                    <a:pt x="32883" y="25878"/>
                    <a:pt x="32891" y="25879"/>
                  </a:cubicBezTo>
                  <a:cubicBezTo>
                    <a:pt x="33017" y="25886"/>
                    <a:pt x="33136" y="25917"/>
                    <a:pt x="33248" y="25966"/>
                  </a:cubicBezTo>
                  <a:cubicBezTo>
                    <a:pt x="33316" y="25994"/>
                    <a:pt x="33366" y="26015"/>
                    <a:pt x="33416" y="26015"/>
                  </a:cubicBezTo>
                  <a:cubicBezTo>
                    <a:pt x="33458" y="26015"/>
                    <a:pt x="33501" y="26000"/>
                    <a:pt x="33556" y="25963"/>
                  </a:cubicBezTo>
                  <a:cubicBezTo>
                    <a:pt x="33598" y="25931"/>
                    <a:pt x="33640" y="25903"/>
                    <a:pt x="33672" y="25879"/>
                  </a:cubicBezTo>
                  <a:cubicBezTo>
                    <a:pt x="33765" y="25809"/>
                    <a:pt x="33819" y="25768"/>
                    <a:pt x="33873" y="25768"/>
                  </a:cubicBezTo>
                  <a:cubicBezTo>
                    <a:pt x="33884" y="25768"/>
                    <a:pt x="33895" y="25770"/>
                    <a:pt x="33906" y="25774"/>
                  </a:cubicBezTo>
                  <a:cubicBezTo>
                    <a:pt x="33938" y="25784"/>
                    <a:pt x="33966" y="25809"/>
                    <a:pt x="33980" y="25840"/>
                  </a:cubicBezTo>
                  <a:lnTo>
                    <a:pt x="33983" y="25837"/>
                  </a:lnTo>
                  <a:lnTo>
                    <a:pt x="33997" y="25826"/>
                  </a:lnTo>
                  <a:lnTo>
                    <a:pt x="34001" y="25823"/>
                  </a:lnTo>
                  <a:lnTo>
                    <a:pt x="34008" y="25816"/>
                  </a:lnTo>
                  <a:lnTo>
                    <a:pt x="34011" y="25812"/>
                  </a:lnTo>
                  <a:lnTo>
                    <a:pt x="34015" y="25809"/>
                  </a:lnTo>
                  <a:lnTo>
                    <a:pt x="34015" y="25805"/>
                  </a:lnTo>
                  <a:lnTo>
                    <a:pt x="34015" y="25788"/>
                  </a:lnTo>
                  <a:lnTo>
                    <a:pt x="34015" y="25784"/>
                  </a:lnTo>
                  <a:lnTo>
                    <a:pt x="34015" y="25760"/>
                  </a:lnTo>
                  <a:lnTo>
                    <a:pt x="34015" y="25749"/>
                  </a:lnTo>
                  <a:cubicBezTo>
                    <a:pt x="34015" y="25739"/>
                    <a:pt x="34015" y="25728"/>
                    <a:pt x="34011" y="25721"/>
                  </a:cubicBezTo>
                  <a:lnTo>
                    <a:pt x="34011" y="25714"/>
                  </a:lnTo>
                  <a:cubicBezTo>
                    <a:pt x="34011" y="25700"/>
                    <a:pt x="34008" y="25686"/>
                    <a:pt x="34004" y="25672"/>
                  </a:cubicBezTo>
                  <a:lnTo>
                    <a:pt x="34004" y="25669"/>
                  </a:lnTo>
                  <a:cubicBezTo>
                    <a:pt x="33942" y="25678"/>
                    <a:pt x="33888" y="25685"/>
                    <a:pt x="33840" y="25685"/>
                  </a:cubicBezTo>
                  <a:cubicBezTo>
                    <a:pt x="33731" y="25685"/>
                    <a:pt x="33658" y="25647"/>
                    <a:pt x="33602" y="25508"/>
                  </a:cubicBezTo>
                  <a:cubicBezTo>
                    <a:pt x="33577" y="25441"/>
                    <a:pt x="33591" y="25368"/>
                    <a:pt x="33637" y="25319"/>
                  </a:cubicBezTo>
                  <a:cubicBezTo>
                    <a:pt x="33787" y="25122"/>
                    <a:pt x="34316" y="24972"/>
                    <a:pt x="34669" y="24972"/>
                  </a:cubicBezTo>
                  <a:cubicBezTo>
                    <a:pt x="34712" y="24972"/>
                    <a:pt x="34752" y="24974"/>
                    <a:pt x="34788" y="24979"/>
                  </a:cubicBezTo>
                  <a:cubicBezTo>
                    <a:pt x="34818" y="24983"/>
                    <a:pt x="34847" y="24985"/>
                    <a:pt x="34875" y="24985"/>
                  </a:cubicBezTo>
                  <a:cubicBezTo>
                    <a:pt x="34999" y="24985"/>
                    <a:pt x="35109" y="24951"/>
                    <a:pt x="35209" y="24919"/>
                  </a:cubicBezTo>
                  <a:cubicBezTo>
                    <a:pt x="35283" y="24895"/>
                    <a:pt x="35356" y="24873"/>
                    <a:pt x="35422" y="24873"/>
                  </a:cubicBezTo>
                  <a:cubicBezTo>
                    <a:pt x="35462" y="24873"/>
                    <a:pt x="35500" y="24881"/>
                    <a:pt x="35534" y="24902"/>
                  </a:cubicBezTo>
                  <a:lnTo>
                    <a:pt x="35545" y="24895"/>
                  </a:lnTo>
                  <a:lnTo>
                    <a:pt x="35562" y="24877"/>
                  </a:lnTo>
                  <a:lnTo>
                    <a:pt x="35601" y="24846"/>
                  </a:lnTo>
                  <a:lnTo>
                    <a:pt x="35618" y="24832"/>
                  </a:lnTo>
                  <a:lnTo>
                    <a:pt x="35650" y="24800"/>
                  </a:lnTo>
                  <a:lnTo>
                    <a:pt x="35671" y="24786"/>
                  </a:lnTo>
                  <a:lnTo>
                    <a:pt x="35699" y="24762"/>
                  </a:lnTo>
                  <a:lnTo>
                    <a:pt x="35720" y="24744"/>
                  </a:lnTo>
                  <a:lnTo>
                    <a:pt x="35744" y="24720"/>
                  </a:lnTo>
                  <a:lnTo>
                    <a:pt x="35762" y="24706"/>
                  </a:lnTo>
                  <a:lnTo>
                    <a:pt x="35786" y="24685"/>
                  </a:lnTo>
                  <a:lnTo>
                    <a:pt x="35807" y="24667"/>
                  </a:lnTo>
                  <a:lnTo>
                    <a:pt x="35828" y="24650"/>
                  </a:lnTo>
                  <a:lnTo>
                    <a:pt x="35846" y="24636"/>
                  </a:lnTo>
                  <a:lnTo>
                    <a:pt x="35867" y="24618"/>
                  </a:lnTo>
                  <a:lnTo>
                    <a:pt x="35884" y="24604"/>
                  </a:lnTo>
                  <a:lnTo>
                    <a:pt x="35902" y="24590"/>
                  </a:lnTo>
                  <a:lnTo>
                    <a:pt x="35919" y="24576"/>
                  </a:lnTo>
                  <a:lnTo>
                    <a:pt x="35937" y="24562"/>
                  </a:lnTo>
                  <a:lnTo>
                    <a:pt x="35951" y="24552"/>
                  </a:lnTo>
                  <a:lnTo>
                    <a:pt x="35968" y="24538"/>
                  </a:lnTo>
                  <a:lnTo>
                    <a:pt x="35982" y="24527"/>
                  </a:lnTo>
                  <a:lnTo>
                    <a:pt x="35996" y="24517"/>
                  </a:lnTo>
                  <a:lnTo>
                    <a:pt x="36010" y="24506"/>
                  </a:lnTo>
                  <a:lnTo>
                    <a:pt x="36024" y="24496"/>
                  </a:lnTo>
                  <a:lnTo>
                    <a:pt x="36038" y="24489"/>
                  </a:lnTo>
                  <a:lnTo>
                    <a:pt x="36049" y="24478"/>
                  </a:lnTo>
                  <a:lnTo>
                    <a:pt x="36059" y="24471"/>
                  </a:lnTo>
                  <a:lnTo>
                    <a:pt x="36073" y="24461"/>
                  </a:lnTo>
                  <a:lnTo>
                    <a:pt x="36084" y="24454"/>
                  </a:lnTo>
                  <a:lnTo>
                    <a:pt x="36094" y="24447"/>
                  </a:lnTo>
                  <a:lnTo>
                    <a:pt x="36105" y="24440"/>
                  </a:lnTo>
                  <a:lnTo>
                    <a:pt x="36115" y="24433"/>
                  </a:lnTo>
                  <a:lnTo>
                    <a:pt x="36122" y="24429"/>
                  </a:lnTo>
                  <a:lnTo>
                    <a:pt x="36133" y="24422"/>
                  </a:lnTo>
                  <a:lnTo>
                    <a:pt x="36140" y="24419"/>
                  </a:lnTo>
                  <a:lnTo>
                    <a:pt x="36150" y="24412"/>
                  </a:lnTo>
                  <a:lnTo>
                    <a:pt x="36157" y="24408"/>
                  </a:lnTo>
                  <a:lnTo>
                    <a:pt x="36164" y="24405"/>
                  </a:lnTo>
                  <a:lnTo>
                    <a:pt x="36171" y="24401"/>
                  </a:lnTo>
                  <a:lnTo>
                    <a:pt x="36178" y="24398"/>
                  </a:lnTo>
                  <a:lnTo>
                    <a:pt x="36185" y="24394"/>
                  </a:lnTo>
                  <a:lnTo>
                    <a:pt x="36192" y="24391"/>
                  </a:lnTo>
                  <a:lnTo>
                    <a:pt x="36199" y="24387"/>
                  </a:lnTo>
                  <a:lnTo>
                    <a:pt x="36266" y="24387"/>
                  </a:lnTo>
                  <a:cubicBezTo>
                    <a:pt x="36402" y="24387"/>
                    <a:pt x="37936" y="24370"/>
                    <a:pt x="38125" y="24370"/>
                  </a:cubicBezTo>
                  <a:cubicBezTo>
                    <a:pt x="38216" y="24310"/>
                    <a:pt x="38692" y="23988"/>
                    <a:pt x="38758" y="23708"/>
                  </a:cubicBezTo>
                  <a:cubicBezTo>
                    <a:pt x="38814" y="23467"/>
                    <a:pt x="39060" y="22892"/>
                    <a:pt x="39305" y="22717"/>
                  </a:cubicBezTo>
                  <a:cubicBezTo>
                    <a:pt x="39329" y="22700"/>
                    <a:pt x="39354" y="22686"/>
                    <a:pt x="39382" y="22675"/>
                  </a:cubicBezTo>
                  <a:cubicBezTo>
                    <a:pt x="39403" y="22667"/>
                    <a:pt x="39425" y="22662"/>
                    <a:pt x="39447" y="22662"/>
                  </a:cubicBezTo>
                  <a:cubicBezTo>
                    <a:pt x="39486" y="22662"/>
                    <a:pt x="39525" y="22676"/>
                    <a:pt x="39557" y="22703"/>
                  </a:cubicBezTo>
                  <a:cubicBezTo>
                    <a:pt x="39655" y="22780"/>
                    <a:pt x="39819" y="22791"/>
                    <a:pt x="39963" y="22798"/>
                  </a:cubicBezTo>
                  <a:cubicBezTo>
                    <a:pt x="40008" y="22801"/>
                    <a:pt x="40047" y="22805"/>
                    <a:pt x="40085" y="22808"/>
                  </a:cubicBezTo>
                  <a:cubicBezTo>
                    <a:pt x="40113" y="22812"/>
                    <a:pt x="40141" y="22819"/>
                    <a:pt x="40169" y="22822"/>
                  </a:cubicBezTo>
                  <a:cubicBezTo>
                    <a:pt x="40183" y="22826"/>
                    <a:pt x="40197" y="22833"/>
                    <a:pt x="40208" y="22836"/>
                  </a:cubicBezTo>
                  <a:lnTo>
                    <a:pt x="40215" y="22840"/>
                  </a:lnTo>
                  <a:lnTo>
                    <a:pt x="40229" y="22847"/>
                  </a:lnTo>
                  <a:lnTo>
                    <a:pt x="40236" y="22850"/>
                  </a:lnTo>
                  <a:cubicBezTo>
                    <a:pt x="40243" y="22854"/>
                    <a:pt x="40250" y="22857"/>
                    <a:pt x="40253" y="22861"/>
                  </a:cubicBezTo>
                  <a:cubicBezTo>
                    <a:pt x="40285" y="22885"/>
                    <a:pt x="40302" y="22917"/>
                    <a:pt x="40306" y="22955"/>
                  </a:cubicBezTo>
                  <a:cubicBezTo>
                    <a:pt x="40309" y="22994"/>
                    <a:pt x="40306" y="23032"/>
                    <a:pt x="40302" y="23074"/>
                  </a:cubicBezTo>
                  <a:lnTo>
                    <a:pt x="40299" y="23106"/>
                  </a:lnTo>
                  <a:lnTo>
                    <a:pt x="40299" y="23116"/>
                  </a:lnTo>
                  <a:lnTo>
                    <a:pt x="40299" y="23130"/>
                  </a:lnTo>
                  <a:lnTo>
                    <a:pt x="40299" y="23141"/>
                  </a:lnTo>
                  <a:lnTo>
                    <a:pt x="40299" y="23155"/>
                  </a:lnTo>
                  <a:lnTo>
                    <a:pt x="40299" y="23169"/>
                  </a:lnTo>
                  <a:lnTo>
                    <a:pt x="40299" y="23183"/>
                  </a:lnTo>
                  <a:lnTo>
                    <a:pt x="40299" y="23197"/>
                  </a:lnTo>
                  <a:lnTo>
                    <a:pt x="40299" y="23211"/>
                  </a:lnTo>
                  <a:lnTo>
                    <a:pt x="40299" y="23225"/>
                  </a:lnTo>
                  <a:lnTo>
                    <a:pt x="40299" y="23239"/>
                  </a:lnTo>
                  <a:lnTo>
                    <a:pt x="40299" y="23257"/>
                  </a:lnTo>
                  <a:lnTo>
                    <a:pt x="40299" y="23271"/>
                  </a:lnTo>
                  <a:lnTo>
                    <a:pt x="40299" y="23288"/>
                  </a:lnTo>
                  <a:lnTo>
                    <a:pt x="40299" y="23302"/>
                  </a:lnTo>
                  <a:lnTo>
                    <a:pt x="40299" y="23320"/>
                  </a:lnTo>
                  <a:lnTo>
                    <a:pt x="40299" y="23334"/>
                  </a:lnTo>
                  <a:lnTo>
                    <a:pt x="40299" y="23355"/>
                  </a:lnTo>
                  <a:lnTo>
                    <a:pt x="40299" y="23369"/>
                  </a:lnTo>
                  <a:lnTo>
                    <a:pt x="40299" y="23390"/>
                  </a:lnTo>
                  <a:lnTo>
                    <a:pt x="40299" y="23407"/>
                  </a:lnTo>
                  <a:lnTo>
                    <a:pt x="40299" y="23425"/>
                  </a:lnTo>
                  <a:lnTo>
                    <a:pt x="40299" y="23442"/>
                  </a:lnTo>
                  <a:cubicBezTo>
                    <a:pt x="40299" y="23449"/>
                    <a:pt x="40299" y="23456"/>
                    <a:pt x="40302" y="23463"/>
                  </a:cubicBezTo>
                  <a:lnTo>
                    <a:pt x="40306" y="23481"/>
                  </a:lnTo>
                  <a:lnTo>
                    <a:pt x="40309" y="23505"/>
                  </a:lnTo>
                  <a:lnTo>
                    <a:pt x="40313" y="23523"/>
                  </a:lnTo>
                  <a:lnTo>
                    <a:pt x="40316" y="23544"/>
                  </a:lnTo>
                  <a:lnTo>
                    <a:pt x="40320" y="23561"/>
                  </a:lnTo>
                  <a:lnTo>
                    <a:pt x="40323" y="23586"/>
                  </a:lnTo>
                  <a:lnTo>
                    <a:pt x="40327" y="23607"/>
                  </a:lnTo>
                  <a:lnTo>
                    <a:pt x="40334" y="23628"/>
                  </a:lnTo>
                  <a:lnTo>
                    <a:pt x="40341" y="23649"/>
                  </a:lnTo>
                  <a:lnTo>
                    <a:pt x="40344" y="23673"/>
                  </a:lnTo>
                  <a:lnTo>
                    <a:pt x="40351" y="23694"/>
                  </a:lnTo>
                  <a:lnTo>
                    <a:pt x="40358" y="23719"/>
                  </a:lnTo>
                  <a:lnTo>
                    <a:pt x="40365" y="23740"/>
                  </a:lnTo>
                  <a:lnTo>
                    <a:pt x="40376" y="23768"/>
                  </a:lnTo>
                  <a:lnTo>
                    <a:pt x="40383" y="23789"/>
                  </a:lnTo>
                  <a:lnTo>
                    <a:pt x="40390" y="23813"/>
                  </a:lnTo>
                  <a:lnTo>
                    <a:pt x="40400" y="23834"/>
                  </a:lnTo>
                  <a:lnTo>
                    <a:pt x="40411" y="23862"/>
                  </a:lnTo>
                  <a:lnTo>
                    <a:pt x="40418" y="23887"/>
                  </a:lnTo>
                  <a:lnTo>
                    <a:pt x="40432" y="23915"/>
                  </a:lnTo>
                  <a:lnTo>
                    <a:pt x="40442" y="23936"/>
                  </a:lnTo>
                  <a:lnTo>
                    <a:pt x="40456" y="23967"/>
                  </a:lnTo>
                  <a:lnTo>
                    <a:pt x="40467" y="23988"/>
                  </a:lnTo>
                  <a:lnTo>
                    <a:pt x="40481" y="24020"/>
                  </a:lnTo>
                  <a:lnTo>
                    <a:pt x="40491" y="24041"/>
                  </a:lnTo>
                  <a:lnTo>
                    <a:pt x="40509" y="24072"/>
                  </a:lnTo>
                  <a:lnTo>
                    <a:pt x="40523" y="24097"/>
                  </a:lnTo>
                  <a:lnTo>
                    <a:pt x="40540" y="24128"/>
                  </a:lnTo>
                  <a:lnTo>
                    <a:pt x="40554" y="24153"/>
                  </a:lnTo>
                  <a:lnTo>
                    <a:pt x="40572" y="24184"/>
                  </a:lnTo>
                  <a:lnTo>
                    <a:pt x="40586" y="24209"/>
                  </a:lnTo>
                  <a:lnTo>
                    <a:pt x="40607" y="24244"/>
                  </a:lnTo>
                  <a:lnTo>
                    <a:pt x="40624" y="24268"/>
                  </a:lnTo>
                  <a:lnTo>
                    <a:pt x="40645" y="24303"/>
                  </a:lnTo>
                  <a:lnTo>
                    <a:pt x="40663" y="24328"/>
                  </a:lnTo>
                  <a:lnTo>
                    <a:pt x="40687" y="24363"/>
                  </a:lnTo>
                  <a:lnTo>
                    <a:pt x="40705" y="24387"/>
                  </a:lnTo>
                  <a:lnTo>
                    <a:pt x="40712" y="24394"/>
                  </a:lnTo>
                  <a:cubicBezTo>
                    <a:pt x="40869" y="24299"/>
                    <a:pt x="41102" y="24177"/>
                    <a:pt x="41259" y="24177"/>
                  </a:cubicBezTo>
                  <a:cubicBezTo>
                    <a:pt x="41264" y="24177"/>
                    <a:pt x="41268" y="24177"/>
                    <a:pt x="41272" y="24177"/>
                  </a:cubicBezTo>
                  <a:cubicBezTo>
                    <a:pt x="41276" y="24177"/>
                    <a:pt x="41279" y="24178"/>
                    <a:pt x="41283" y="24178"/>
                  </a:cubicBezTo>
                  <a:cubicBezTo>
                    <a:pt x="41469" y="24178"/>
                    <a:pt x="41767" y="23915"/>
                    <a:pt x="41853" y="23750"/>
                  </a:cubicBezTo>
                  <a:cubicBezTo>
                    <a:pt x="41891" y="23678"/>
                    <a:pt x="41938" y="23663"/>
                    <a:pt x="41971" y="23663"/>
                  </a:cubicBezTo>
                  <a:cubicBezTo>
                    <a:pt x="41981" y="23663"/>
                    <a:pt x="41990" y="23664"/>
                    <a:pt x="41997" y="23666"/>
                  </a:cubicBezTo>
                  <a:cubicBezTo>
                    <a:pt x="42074" y="23684"/>
                    <a:pt x="42109" y="23775"/>
                    <a:pt x="42112" y="23852"/>
                  </a:cubicBezTo>
                  <a:cubicBezTo>
                    <a:pt x="42123" y="23939"/>
                    <a:pt x="42074" y="24023"/>
                    <a:pt x="41993" y="24062"/>
                  </a:cubicBezTo>
                  <a:cubicBezTo>
                    <a:pt x="42121" y="24115"/>
                    <a:pt x="42257" y="24140"/>
                    <a:pt x="42394" y="24140"/>
                  </a:cubicBezTo>
                  <a:cubicBezTo>
                    <a:pt x="42411" y="24140"/>
                    <a:pt x="42428" y="24139"/>
                    <a:pt x="42445" y="24139"/>
                  </a:cubicBezTo>
                  <a:cubicBezTo>
                    <a:pt x="42462" y="24138"/>
                    <a:pt x="42477" y="24138"/>
                    <a:pt x="42492" y="24138"/>
                  </a:cubicBezTo>
                  <a:cubicBezTo>
                    <a:pt x="42559" y="24138"/>
                    <a:pt x="42597" y="24147"/>
                    <a:pt x="42620" y="24184"/>
                  </a:cubicBezTo>
                  <a:cubicBezTo>
                    <a:pt x="42630" y="24205"/>
                    <a:pt x="42630" y="24233"/>
                    <a:pt x="42620" y="24254"/>
                  </a:cubicBezTo>
                  <a:cubicBezTo>
                    <a:pt x="42606" y="24275"/>
                    <a:pt x="42588" y="24307"/>
                    <a:pt x="42375" y="24349"/>
                  </a:cubicBezTo>
                  <a:cubicBezTo>
                    <a:pt x="42274" y="24368"/>
                    <a:pt x="42171" y="24381"/>
                    <a:pt x="42067" y="24381"/>
                  </a:cubicBezTo>
                  <a:cubicBezTo>
                    <a:pt x="42056" y="24381"/>
                    <a:pt x="42044" y="24381"/>
                    <a:pt x="42032" y="24380"/>
                  </a:cubicBezTo>
                  <a:cubicBezTo>
                    <a:pt x="42005" y="24379"/>
                    <a:pt x="41981" y="24378"/>
                    <a:pt x="41957" y="24378"/>
                  </a:cubicBezTo>
                  <a:cubicBezTo>
                    <a:pt x="41788" y="24378"/>
                    <a:pt x="41679" y="24426"/>
                    <a:pt x="41381" y="24727"/>
                  </a:cubicBezTo>
                  <a:cubicBezTo>
                    <a:pt x="41234" y="24870"/>
                    <a:pt x="41167" y="24975"/>
                    <a:pt x="41167" y="25042"/>
                  </a:cubicBezTo>
                  <a:cubicBezTo>
                    <a:pt x="41167" y="25105"/>
                    <a:pt x="41230" y="25161"/>
                    <a:pt x="41314" y="25234"/>
                  </a:cubicBezTo>
                  <a:cubicBezTo>
                    <a:pt x="41374" y="25288"/>
                    <a:pt x="41441" y="25314"/>
                    <a:pt x="41517" y="25314"/>
                  </a:cubicBezTo>
                  <a:cubicBezTo>
                    <a:pt x="41640" y="25314"/>
                    <a:pt x="41783" y="25243"/>
                    <a:pt x="41944" y="25101"/>
                  </a:cubicBezTo>
                  <a:cubicBezTo>
                    <a:pt x="42025" y="25031"/>
                    <a:pt x="42091" y="24951"/>
                    <a:pt x="42147" y="24863"/>
                  </a:cubicBezTo>
                  <a:cubicBezTo>
                    <a:pt x="42231" y="24743"/>
                    <a:pt x="42305" y="24639"/>
                    <a:pt x="42485" y="24639"/>
                  </a:cubicBezTo>
                  <a:cubicBezTo>
                    <a:pt x="42494" y="24639"/>
                    <a:pt x="42502" y="24639"/>
                    <a:pt x="42511" y="24639"/>
                  </a:cubicBezTo>
                  <a:cubicBezTo>
                    <a:pt x="42516" y="24639"/>
                    <a:pt x="42520" y="24640"/>
                    <a:pt x="42524" y="24640"/>
                  </a:cubicBezTo>
                  <a:cubicBezTo>
                    <a:pt x="42738" y="24640"/>
                    <a:pt x="43225" y="24476"/>
                    <a:pt x="43548" y="24370"/>
                  </a:cubicBezTo>
                  <a:cubicBezTo>
                    <a:pt x="43625" y="24342"/>
                    <a:pt x="43695" y="24321"/>
                    <a:pt x="43751" y="24303"/>
                  </a:cubicBezTo>
                  <a:cubicBezTo>
                    <a:pt x="43793" y="24289"/>
                    <a:pt x="43835" y="24272"/>
                    <a:pt x="43873" y="24247"/>
                  </a:cubicBezTo>
                  <a:cubicBezTo>
                    <a:pt x="43870" y="24240"/>
                    <a:pt x="43863" y="24230"/>
                    <a:pt x="43859" y="24223"/>
                  </a:cubicBezTo>
                  <a:cubicBezTo>
                    <a:pt x="43831" y="24181"/>
                    <a:pt x="43817" y="24135"/>
                    <a:pt x="43814" y="24086"/>
                  </a:cubicBezTo>
                  <a:cubicBezTo>
                    <a:pt x="43814" y="23960"/>
                    <a:pt x="43985" y="23922"/>
                    <a:pt x="44202" y="23880"/>
                  </a:cubicBezTo>
                  <a:cubicBezTo>
                    <a:pt x="44339" y="23848"/>
                    <a:pt x="44493" y="23817"/>
                    <a:pt x="44570" y="23764"/>
                  </a:cubicBezTo>
                  <a:cubicBezTo>
                    <a:pt x="44615" y="23736"/>
                    <a:pt x="44615" y="23719"/>
                    <a:pt x="44615" y="23719"/>
                  </a:cubicBezTo>
                  <a:cubicBezTo>
                    <a:pt x="44609" y="23698"/>
                    <a:pt x="44541" y="23662"/>
                    <a:pt x="44457" y="23662"/>
                  </a:cubicBezTo>
                  <a:cubicBezTo>
                    <a:pt x="44441" y="23662"/>
                    <a:pt x="44425" y="23663"/>
                    <a:pt x="44409" y="23666"/>
                  </a:cubicBezTo>
                  <a:cubicBezTo>
                    <a:pt x="44400" y="23668"/>
                    <a:pt x="44391" y="23669"/>
                    <a:pt x="44382" y="23669"/>
                  </a:cubicBezTo>
                  <a:cubicBezTo>
                    <a:pt x="44345" y="23669"/>
                    <a:pt x="44308" y="23652"/>
                    <a:pt x="44283" y="23624"/>
                  </a:cubicBezTo>
                  <a:cubicBezTo>
                    <a:pt x="44223" y="23554"/>
                    <a:pt x="44258" y="23442"/>
                    <a:pt x="44293" y="23320"/>
                  </a:cubicBezTo>
                  <a:cubicBezTo>
                    <a:pt x="44304" y="23295"/>
                    <a:pt x="44311" y="23271"/>
                    <a:pt x="44314" y="23250"/>
                  </a:cubicBezTo>
                  <a:lnTo>
                    <a:pt x="44314" y="23250"/>
                  </a:lnTo>
                  <a:cubicBezTo>
                    <a:pt x="44258" y="23271"/>
                    <a:pt x="44209" y="23299"/>
                    <a:pt x="44164" y="23337"/>
                  </a:cubicBezTo>
                  <a:cubicBezTo>
                    <a:pt x="44122" y="23362"/>
                    <a:pt x="44094" y="23400"/>
                    <a:pt x="44080" y="23446"/>
                  </a:cubicBezTo>
                  <a:cubicBezTo>
                    <a:pt x="44069" y="23565"/>
                    <a:pt x="43968" y="23635"/>
                    <a:pt x="43884" y="23691"/>
                  </a:cubicBezTo>
                  <a:cubicBezTo>
                    <a:pt x="43852" y="23708"/>
                    <a:pt x="43824" y="23733"/>
                    <a:pt x="43800" y="23761"/>
                  </a:cubicBezTo>
                  <a:cubicBezTo>
                    <a:pt x="43800" y="23922"/>
                    <a:pt x="43793" y="24002"/>
                    <a:pt x="43660" y="24013"/>
                  </a:cubicBezTo>
                  <a:cubicBezTo>
                    <a:pt x="43614" y="24016"/>
                    <a:pt x="43572" y="24027"/>
                    <a:pt x="43534" y="24048"/>
                  </a:cubicBezTo>
                  <a:cubicBezTo>
                    <a:pt x="43469" y="24080"/>
                    <a:pt x="43364" y="24094"/>
                    <a:pt x="43245" y="24094"/>
                  </a:cubicBezTo>
                  <a:cubicBezTo>
                    <a:pt x="43014" y="24094"/>
                    <a:pt x="42731" y="24041"/>
                    <a:pt x="42592" y="23967"/>
                  </a:cubicBezTo>
                  <a:cubicBezTo>
                    <a:pt x="42518" y="23929"/>
                    <a:pt x="42476" y="23880"/>
                    <a:pt x="42469" y="23827"/>
                  </a:cubicBezTo>
                  <a:cubicBezTo>
                    <a:pt x="42462" y="23785"/>
                    <a:pt x="42333" y="23722"/>
                    <a:pt x="42242" y="23677"/>
                  </a:cubicBezTo>
                  <a:cubicBezTo>
                    <a:pt x="42077" y="23593"/>
                    <a:pt x="41892" y="23502"/>
                    <a:pt x="41874" y="23341"/>
                  </a:cubicBezTo>
                  <a:cubicBezTo>
                    <a:pt x="41864" y="23278"/>
                    <a:pt x="41836" y="23214"/>
                    <a:pt x="41797" y="23165"/>
                  </a:cubicBezTo>
                  <a:cubicBezTo>
                    <a:pt x="41727" y="23060"/>
                    <a:pt x="41643" y="22934"/>
                    <a:pt x="41815" y="22735"/>
                  </a:cubicBezTo>
                  <a:cubicBezTo>
                    <a:pt x="41881" y="22658"/>
                    <a:pt x="41895" y="22598"/>
                    <a:pt x="41874" y="22577"/>
                  </a:cubicBezTo>
                  <a:cubicBezTo>
                    <a:pt x="41867" y="22570"/>
                    <a:pt x="41852" y="22566"/>
                    <a:pt x="41832" y="22566"/>
                  </a:cubicBezTo>
                  <a:cubicBezTo>
                    <a:pt x="41791" y="22566"/>
                    <a:pt x="41729" y="22585"/>
                    <a:pt x="41668" y="22644"/>
                  </a:cubicBezTo>
                  <a:cubicBezTo>
                    <a:pt x="41600" y="22707"/>
                    <a:pt x="41542" y="22723"/>
                    <a:pt x="41498" y="22723"/>
                  </a:cubicBezTo>
                  <a:cubicBezTo>
                    <a:pt x="41469" y="22723"/>
                    <a:pt x="41447" y="22716"/>
                    <a:pt x="41433" y="22710"/>
                  </a:cubicBezTo>
                  <a:cubicBezTo>
                    <a:pt x="41377" y="22682"/>
                    <a:pt x="41342" y="22623"/>
                    <a:pt x="41346" y="22560"/>
                  </a:cubicBezTo>
                  <a:cubicBezTo>
                    <a:pt x="41346" y="22479"/>
                    <a:pt x="41405" y="22374"/>
                    <a:pt x="41552" y="22315"/>
                  </a:cubicBezTo>
                  <a:cubicBezTo>
                    <a:pt x="41584" y="22301"/>
                    <a:pt x="41622" y="22290"/>
                    <a:pt x="41661" y="22276"/>
                  </a:cubicBezTo>
                  <a:cubicBezTo>
                    <a:pt x="41836" y="22213"/>
                    <a:pt x="42049" y="22136"/>
                    <a:pt x="42105" y="21993"/>
                  </a:cubicBezTo>
                  <a:cubicBezTo>
                    <a:pt x="42133" y="21916"/>
                    <a:pt x="42116" y="21821"/>
                    <a:pt x="42053" y="21706"/>
                  </a:cubicBezTo>
                  <a:cubicBezTo>
                    <a:pt x="42014" y="21643"/>
                    <a:pt x="41951" y="21601"/>
                    <a:pt x="41881" y="21587"/>
                  </a:cubicBezTo>
                  <a:cubicBezTo>
                    <a:pt x="41814" y="21568"/>
                    <a:pt x="41736" y="21559"/>
                    <a:pt x="41648" y="21559"/>
                  </a:cubicBezTo>
                  <a:cubicBezTo>
                    <a:pt x="41057" y="21559"/>
                    <a:pt x="40073" y="21948"/>
                    <a:pt x="39777" y="22119"/>
                  </a:cubicBezTo>
                  <a:cubicBezTo>
                    <a:pt x="39585" y="22227"/>
                    <a:pt x="39357" y="22469"/>
                    <a:pt x="39154" y="22675"/>
                  </a:cubicBezTo>
                  <a:cubicBezTo>
                    <a:pt x="38874" y="22966"/>
                    <a:pt x="38699" y="23144"/>
                    <a:pt x="38555" y="23144"/>
                  </a:cubicBezTo>
                  <a:cubicBezTo>
                    <a:pt x="38482" y="23144"/>
                    <a:pt x="38457" y="23109"/>
                    <a:pt x="38447" y="23081"/>
                  </a:cubicBezTo>
                  <a:cubicBezTo>
                    <a:pt x="38415" y="22994"/>
                    <a:pt x="38513" y="22906"/>
                    <a:pt x="38741" y="22714"/>
                  </a:cubicBezTo>
                  <a:cubicBezTo>
                    <a:pt x="38846" y="22626"/>
                    <a:pt x="38965" y="22525"/>
                    <a:pt x="38996" y="22476"/>
                  </a:cubicBezTo>
                  <a:cubicBezTo>
                    <a:pt x="39024" y="22423"/>
                    <a:pt x="39035" y="22367"/>
                    <a:pt x="39028" y="22311"/>
                  </a:cubicBezTo>
                  <a:cubicBezTo>
                    <a:pt x="39028" y="22269"/>
                    <a:pt x="39024" y="22217"/>
                    <a:pt x="39070" y="22189"/>
                  </a:cubicBezTo>
                  <a:cubicBezTo>
                    <a:pt x="39087" y="22180"/>
                    <a:pt x="39106" y="22176"/>
                    <a:pt x="39125" y="22176"/>
                  </a:cubicBezTo>
                  <a:cubicBezTo>
                    <a:pt x="39146" y="22176"/>
                    <a:pt x="39167" y="22181"/>
                    <a:pt x="39186" y="22192"/>
                  </a:cubicBezTo>
                  <a:cubicBezTo>
                    <a:pt x="39245" y="22185"/>
                    <a:pt x="39417" y="21986"/>
                    <a:pt x="39532" y="21856"/>
                  </a:cubicBezTo>
                  <a:cubicBezTo>
                    <a:pt x="39651" y="21716"/>
                    <a:pt x="39777" y="21569"/>
                    <a:pt x="39886" y="21485"/>
                  </a:cubicBezTo>
                  <a:cubicBezTo>
                    <a:pt x="40013" y="21389"/>
                    <a:pt x="40143" y="21375"/>
                    <a:pt x="40250" y="21375"/>
                  </a:cubicBezTo>
                  <a:cubicBezTo>
                    <a:pt x="40272" y="21375"/>
                    <a:pt x="40293" y="21376"/>
                    <a:pt x="40313" y="21377"/>
                  </a:cubicBezTo>
                  <a:cubicBezTo>
                    <a:pt x="40411" y="21377"/>
                    <a:pt x="40428" y="21373"/>
                    <a:pt x="40432" y="21356"/>
                  </a:cubicBezTo>
                  <a:cubicBezTo>
                    <a:pt x="40474" y="21177"/>
                    <a:pt x="40600" y="21065"/>
                    <a:pt x="40852" y="20837"/>
                  </a:cubicBezTo>
                  <a:cubicBezTo>
                    <a:pt x="41038" y="20669"/>
                    <a:pt x="42431" y="20640"/>
                    <a:pt x="43394" y="20640"/>
                  </a:cubicBezTo>
                  <a:cubicBezTo>
                    <a:pt x="43914" y="20640"/>
                    <a:pt x="44308" y="20648"/>
                    <a:pt x="44318" y="20648"/>
                  </a:cubicBezTo>
                  <a:lnTo>
                    <a:pt x="44328" y="20648"/>
                  </a:lnTo>
                  <a:cubicBezTo>
                    <a:pt x="44577" y="20648"/>
                    <a:pt x="45095" y="20298"/>
                    <a:pt x="45242" y="20071"/>
                  </a:cubicBezTo>
                  <a:cubicBezTo>
                    <a:pt x="45377" y="19864"/>
                    <a:pt x="45545" y="19814"/>
                    <a:pt x="45791" y="19814"/>
                  </a:cubicBezTo>
                  <a:cubicBezTo>
                    <a:pt x="45870" y="19814"/>
                    <a:pt x="45957" y="19819"/>
                    <a:pt x="46054" y="19826"/>
                  </a:cubicBezTo>
                  <a:cubicBezTo>
                    <a:pt x="46064" y="19826"/>
                    <a:pt x="46074" y="19827"/>
                    <a:pt x="46084" y="19827"/>
                  </a:cubicBezTo>
                  <a:cubicBezTo>
                    <a:pt x="46316" y="19827"/>
                    <a:pt x="46466" y="19673"/>
                    <a:pt x="46600" y="19535"/>
                  </a:cubicBezTo>
                  <a:cubicBezTo>
                    <a:pt x="46656" y="19476"/>
                    <a:pt x="46712" y="19423"/>
                    <a:pt x="46775" y="19374"/>
                  </a:cubicBezTo>
                  <a:cubicBezTo>
                    <a:pt x="46810" y="19357"/>
                    <a:pt x="46838" y="19329"/>
                    <a:pt x="46863" y="19301"/>
                  </a:cubicBezTo>
                  <a:cubicBezTo>
                    <a:pt x="46828" y="19280"/>
                    <a:pt x="46789" y="19269"/>
                    <a:pt x="46751" y="19262"/>
                  </a:cubicBezTo>
                  <a:cubicBezTo>
                    <a:pt x="46747" y="19262"/>
                    <a:pt x="46460" y="19199"/>
                    <a:pt x="46471" y="19069"/>
                  </a:cubicBezTo>
                  <a:cubicBezTo>
                    <a:pt x="46471" y="19031"/>
                    <a:pt x="46499" y="18982"/>
                    <a:pt x="46604" y="18975"/>
                  </a:cubicBezTo>
                  <a:cubicBezTo>
                    <a:pt x="46719" y="18968"/>
                    <a:pt x="46796" y="18919"/>
                    <a:pt x="46873" y="18691"/>
                  </a:cubicBezTo>
                  <a:cubicBezTo>
                    <a:pt x="46901" y="18611"/>
                    <a:pt x="46901" y="18611"/>
                    <a:pt x="46835" y="18565"/>
                  </a:cubicBezTo>
                  <a:cubicBezTo>
                    <a:pt x="46744" y="18499"/>
                    <a:pt x="46660" y="18418"/>
                    <a:pt x="46593" y="18327"/>
                  </a:cubicBezTo>
                  <a:cubicBezTo>
                    <a:pt x="46545" y="18265"/>
                    <a:pt x="46509" y="18240"/>
                    <a:pt x="46473" y="18240"/>
                  </a:cubicBezTo>
                  <a:cubicBezTo>
                    <a:pt x="46434" y="18240"/>
                    <a:pt x="46394" y="18270"/>
                    <a:pt x="46338" y="18313"/>
                  </a:cubicBezTo>
                  <a:cubicBezTo>
                    <a:pt x="46271" y="18364"/>
                    <a:pt x="46189" y="18427"/>
                    <a:pt x="46085" y="18427"/>
                  </a:cubicBezTo>
                  <a:cubicBezTo>
                    <a:pt x="46075" y="18427"/>
                    <a:pt x="46065" y="18427"/>
                    <a:pt x="46054" y="18425"/>
                  </a:cubicBezTo>
                  <a:cubicBezTo>
                    <a:pt x="46009" y="18425"/>
                    <a:pt x="45963" y="18401"/>
                    <a:pt x="45935" y="18359"/>
                  </a:cubicBezTo>
                  <a:cubicBezTo>
                    <a:pt x="45900" y="18296"/>
                    <a:pt x="45935" y="18222"/>
                    <a:pt x="45970" y="18152"/>
                  </a:cubicBezTo>
                  <a:cubicBezTo>
                    <a:pt x="46026" y="18037"/>
                    <a:pt x="46030" y="18005"/>
                    <a:pt x="45991" y="17977"/>
                  </a:cubicBezTo>
                  <a:cubicBezTo>
                    <a:pt x="45942" y="17947"/>
                    <a:pt x="45880" y="17933"/>
                    <a:pt x="45810" y="17933"/>
                  </a:cubicBezTo>
                  <a:cubicBezTo>
                    <a:pt x="45634" y="17933"/>
                    <a:pt x="45409" y="18023"/>
                    <a:pt x="45221" y="18180"/>
                  </a:cubicBezTo>
                  <a:cubicBezTo>
                    <a:pt x="45083" y="18293"/>
                    <a:pt x="45002" y="18310"/>
                    <a:pt x="44926" y="18310"/>
                  </a:cubicBezTo>
                  <a:cubicBezTo>
                    <a:pt x="44917" y="18310"/>
                    <a:pt x="44908" y="18310"/>
                    <a:pt x="44899" y="18310"/>
                  </a:cubicBezTo>
                  <a:cubicBezTo>
                    <a:pt x="44891" y="18309"/>
                    <a:pt x="44883" y="18309"/>
                    <a:pt x="44875" y="18309"/>
                  </a:cubicBezTo>
                  <a:cubicBezTo>
                    <a:pt x="44833" y="18309"/>
                    <a:pt x="44791" y="18322"/>
                    <a:pt x="44703" y="18408"/>
                  </a:cubicBezTo>
                  <a:cubicBezTo>
                    <a:pt x="44633" y="18475"/>
                    <a:pt x="44570" y="18509"/>
                    <a:pt x="44515" y="18509"/>
                  </a:cubicBezTo>
                  <a:cubicBezTo>
                    <a:pt x="44501" y="18509"/>
                    <a:pt x="44488" y="18507"/>
                    <a:pt x="44475" y="18502"/>
                  </a:cubicBezTo>
                  <a:cubicBezTo>
                    <a:pt x="44423" y="18481"/>
                    <a:pt x="44388" y="18436"/>
                    <a:pt x="44384" y="18383"/>
                  </a:cubicBezTo>
                  <a:cubicBezTo>
                    <a:pt x="44367" y="18275"/>
                    <a:pt x="44402" y="18166"/>
                    <a:pt x="44482" y="18089"/>
                  </a:cubicBezTo>
                  <a:cubicBezTo>
                    <a:pt x="44531" y="18053"/>
                    <a:pt x="44593" y="18029"/>
                    <a:pt x="44655" y="18029"/>
                  </a:cubicBezTo>
                  <a:cubicBezTo>
                    <a:pt x="44659" y="18029"/>
                    <a:pt x="44664" y="18030"/>
                    <a:pt x="44668" y="18030"/>
                  </a:cubicBezTo>
                  <a:cubicBezTo>
                    <a:pt x="44671" y="18030"/>
                    <a:pt x="44674" y="18030"/>
                    <a:pt x="44677" y="18030"/>
                  </a:cubicBezTo>
                  <a:cubicBezTo>
                    <a:pt x="44719" y="18030"/>
                    <a:pt x="44764" y="18006"/>
                    <a:pt x="44787" y="17970"/>
                  </a:cubicBezTo>
                  <a:cubicBezTo>
                    <a:pt x="44857" y="17876"/>
                    <a:pt x="44934" y="17872"/>
                    <a:pt x="45011" y="17865"/>
                  </a:cubicBezTo>
                  <a:cubicBezTo>
                    <a:pt x="45116" y="17865"/>
                    <a:pt x="45217" y="17830"/>
                    <a:pt x="45302" y="17771"/>
                  </a:cubicBezTo>
                  <a:cubicBezTo>
                    <a:pt x="45424" y="17694"/>
                    <a:pt x="45564" y="17645"/>
                    <a:pt x="45711" y="17627"/>
                  </a:cubicBezTo>
                  <a:cubicBezTo>
                    <a:pt x="45806" y="17610"/>
                    <a:pt x="45862" y="17599"/>
                    <a:pt x="45886" y="17561"/>
                  </a:cubicBezTo>
                  <a:cubicBezTo>
                    <a:pt x="45890" y="17554"/>
                    <a:pt x="45904" y="17529"/>
                    <a:pt x="45879" y="17491"/>
                  </a:cubicBezTo>
                  <a:cubicBezTo>
                    <a:pt x="45840" y="17438"/>
                    <a:pt x="45753" y="17394"/>
                    <a:pt x="45643" y="17394"/>
                  </a:cubicBezTo>
                  <a:cubicBezTo>
                    <a:pt x="45614" y="17394"/>
                    <a:pt x="45584" y="17397"/>
                    <a:pt x="45554" y="17403"/>
                  </a:cubicBezTo>
                  <a:cubicBezTo>
                    <a:pt x="45531" y="17408"/>
                    <a:pt x="45508" y="17411"/>
                    <a:pt x="45487" y="17411"/>
                  </a:cubicBezTo>
                  <a:cubicBezTo>
                    <a:pt x="45352" y="17411"/>
                    <a:pt x="45241" y="17317"/>
                    <a:pt x="45147" y="17242"/>
                  </a:cubicBezTo>
                  <a:cubicBezTo>
                    <a:pt x="45072" y="17177"/>
                    <a:pt x="45023" y="17142"/>
                    <a:pt x="44987" y="17142"/>
                  </a:cubicBezTo>
                  <a:cubicBezTo>
                    <a:pt x="44977" y="17142"/>
                    <a:pt x="44967" y="17145"/>
                    <a:pt x="44958" y="17151"/>
                  </a:cubicBezTo>
                  <a:cubicBezTo>
                    <a:pt x="44917" y="17181"/>
                    <a:pt x="44881" y="17192"/>
                    <a:pt x="44851" y="17192"/>
                  </a:cubicBezTo>
                  <a:cubicBezTo>
                    <a:pt x="44783" y="17192"/>
                    <a:pt x="44741" y="17138"/>
                    <a:pt x="44717" y="17109"/>
                  </a:cubicBezTo>
                  <a:cubicBezTo>
                    <a:pt x="44698" y="17086"/>
                    <a:pt x="44688" y="17073"/>
                    <a:pt x="44672" y="17073"/>
                  </a:cubicBezTo>
                  <a:cubicBezTo>
                    <a:pt x="44662" y="17073"/>
                    <a:pt x="44649" y="17079"/>
                    <a:pt x="44629" y="17092"/>
                  </a:cubicBezTo>
                  <a:cubicBezTo>
                    <a:pt x="44585" y="17126"/>
                    <a:pt x="44529" y="17143"/>
                    <a:pt x="44472" y="17143"/>
                  </a:cubicBezTo>
                  <a:cubicBezTo>
                    <a:pt x="44447" y="17143"/>
                    <a:pt x="44422" y="17140"/>
                    <a:pt x="44398" y="17134"/>
                  </a:cubicBezTo>
                  <a:cubicBezTo>
                    <a:pt x="44269" y="17088"/>
                    <a:pt x="44195" y="16927"/>
                    <a:pt x="44146" y="16794"/>
                  </a:cubicBezTo>
                  <a:cubicBezTo>
                    <a:pt x="44076" y="16598"/>
                    <a:pt x="43583" y="16227"/>
                    <a:pt x="43268" y="16129"/>
                  </a:cubicBezTo>
                  <a:cubicBezTo>
                    <a:pt x="43103" y="16080"/>
                    <a:pt x="43064" y="16010"/>
                    <a:pt x="43057" y="15957"/>
                  </a:cubicBezTo>
                  <a:cubicBezTo>
                    <a:pt x="43054" y="15908"/>
                    <a:pt x="43078" y="15863"/>
                    <a:pt x="43120" y="15838"/>
                  </a:cubicBezTo>
                  <a:cubicBezTo>
                    <a:pt x="43156" y="15821"/>
                    <a:pt x="43194" y="15813"/>
                    <a:pt x="43231" y="15813"/>
                  </a:cubicBezTo>
                  <a:cubicBezTo>
                    <a:pt x="43286" y="15813"/>
                    <a:pt x="43339" y="15831"/>
                    <a:pt x="43383" y="15866"/>
                  </a:cubicBezTo>
                  <a:cubicBezTo>
                    <a:pt x="43402" y="15883"/>
                    <a:pt x="43426" y="15888"/>
                    <a:pt x="43449" y="15888"/>
                  </a:cubicBezTo>
                  <a:cubicBezTo>
                    <a:pt x="43455" y="15888"/>
                    <a:pt x="43461" y="15888"/>
                    <a:pt x="43467" y="15887"/>
                  </a:cubicBezTo>
                  <a:cubicBezTo>
                    <a:pt x="43555" y="15866"/>
                    <a:pt x="43660" y="15751"/>
                    <a:pt x="43726" y="15646"/>
                  </a:cubicBezTo>
                  <a:cubicBezTo>
                    <a:pt x="43733" y="15632"/>
                    <a:pt x="43733" y="15618"/>
                    <a:pt x="43726" y="15607"/>
                  </a:cubicBezTo>
                  <a:cubicBezTo>
                    <a:pt x="43702" y="15555"/>
                    <a:pt x="43604" y="15509"/>
                    <a:pt x="43555" y="15502"/>
                  </a:cubicBezTo>
                  <a:cubicBezTo>
                    <a:pt x="43513" y="15495"/>
                    <a:pt x="43478" y="15474"/>
                    <a:pt x="43453" y="15439"/>
                  </a:cubicBezTo>
                  <a:cubicBezTo>
                    <a:pt x="43390" y="15355"/>
                    <a:pt x="43408" y="15212"/>
                    <a:pt x="43425" y="15131"/>
                  </a:cubicBezTo>
                  <a:cubicBezTo>
                    <a:pt x="43425" y="15103"/>
                    <a:pt x="43324" y="15026"/>
                    <a:pt x="43271" y="14984"/>
                  </a:cubicBezTo>
                  <a:cubicBezTo>
                    <a:pt x="43173" y="14907"/>
                    <a:pt x="43078" y="14837"/>
                    <a:pt x="43071" y="14749"/>
                  </a:cubicBezTo>
                  <a:cubicBezTo>
                    <a:pt x="43068" y="14714"/>
                    <a:pt x="43022" y="14672"/>
                    <a:pt x="42984" y="14634"/>
                  </a:cubicBezTo>
                  <a:cubicBezTo>
                    <a:pt x="42924" y="14574"/>
                    <a:pt x="42858" y="14508"/>
                    <a:pt x="42868" y="14420"/>
                  </a:cubicBezTo>
                  <a:cubicBezTo>
                    <a:pt x="42868" y="14396"/>
                    <a:pt x="42823" y="14329"/>
                    <a:pt x="42788" y="14284"/>
                  </a:cubicBezTo>
                  <a:cubicBezTo>
                    <a:pt x="42728" y="14203"/>
                    <a:pt x="42662" y="14112"/>
                    <a:pt x="42662" y="14018"/>
                  </a:cubicBezTo>
                  <a:cubicBezTo>
                    <a:pt x="42662" y="13969"/>
                    <a:pt x="42564" y="13853"/>
                    <a:pt x="42497" y="13769"/>
                  </a:cubicBezTo>
                  <a:cubicBezTo>
                    <a:pt x="42392" y="13643"/>
                    <a:pt x="42291" y="13521"/>
                    <a:pt x="42284" y="13416"/>
                  </a:cubicBezTo>
                  <a:cubicBezTo>
                    <a:pt x="42280" y="13342"/>
                    <a:pt x="42228" y="13276"/>
                    <a:pt x="42168" y="13195"/>
                  </a:cubicBezTo>
                  <a:cubicBezTo>
                    <a:pt x="42102" y="13118"/>
                    <a:pt x="42046" y="13031"/>
                    <a:pt x="42011" y="12933"/>
                  </a:cubicBezTo>
                  <a:cubicBezTo>
                    <a:pt x="42004" y="12915"/>
                    <a:pt x="41993" y="12894"/>
                    <a:pt x="41983" y="12877"/>
                  </a:cubicBezTo>
                  <a:cubicBezTo>
                    <a:pt x="41965" y="12898"/>
                    <a:pt x="41930" y="12957"/>
                    <a:pt x="41892" y="13111"/>
                  </a:cubicBezTo>
                  <a:cubicBezTo>
                    <a:pt x="41860" y="13241"/>
                    <a:pt x="41776" y="13353"/>
                    <a:pt x="41661" y="13423"/>
                  </a:cubicBezTo>
                  <a:lnTo>
                    <a:pt x="41636" y="13444"/>
                  </a:lnTo>
                  <a:cubicBezTo>
                    <a:pt x="41769" y="13626"/>
                    <a:pt x="41710" y="13696"/>
                    <a:pt x="41615" y="13780"/>
                  </a:cubicBezTo>
                  <a:cubicBezTo>
                    <a:pt x="41591" y="13797"/>
                    <a:pt x="41570" y="13818"/>
                    <a:pt x="41552" y="13839"/>
                  </a:cubicBezTo>
                  <a:cubicBezTo>
                    <a:pt x="41524" y="13871"/>
                    <a:pt x="41528" y="13909"/>
                    <a:pt x="41538" y="13969"/>
                  </a:cubicBezTo>
                  <a:cubicBezTo>
                    <a:pt x="41545" y="14018"/>
                    <a:pt x="41556" y="14074"/>
                    <a:pt x="41517" y="14119"/>
                  </a:cubicBezTo>
                  <a:cubicBezTo>
                    <a:pt x="41485" y="14148"/>
                    <a:pt x="41444" y="14165"/>
                    <a:pt x="41405" y="14165"/>
                  </a:cubicBezTo>
                  <a:cubicBezTo>
                    <a:pt x="41402" y="14165"/>
                    <a:pt x="41398" y="14165"/>
                    <a:pt x="41395" y="14165"/>
                  </a:cubicBezTo>
                  <a:cubicBezTo>
                    <a:pt x="41360" y="14165"/>
                    <a:pt x="41342" y="14196"/>
                    <a:pt x="41325" y="14294"/>
                  </a:cubicBezTo>
                  <a:cubicBezTo>
                    <a:pt x="41314" y="14347"/>
                    <a:pt x="41307" y="14403"/>
                    <a:pt x="41248" y="14413"/>
                  </a:cubicBezTo>
                  <a:cubicBezTo>
                    <a:pt x="41243" y="14414"/>
                    <a:pt x="41238" y="14415"/>
                    <a:pt x="41234" y="14415"/>
                  </a:cubicBezTo>
                  <a:cubicBezTo>
                    <a:pt x="41186" y="14415"/>
                    <a:pt x="41159" y="14365"/>
                    <a:pt x="41143" y="14336"/>
                  </a:cubicBezTo>
                  <a:cubicBezTo>
                    <a:pt x="41121" y="14291"/>
                    <a:pt x="41074" y="14264"/>
                    <a:pt x="41026" y="14264"/>
                  </a:cubicBezTo>
                  <a:cubicBezTo>
                    <a:pt x="41018" y="14264"/>
                    <a:pt x="41010" y="14265"/>
                    <a:pt x="41002" y="14266"/>
                  </a:cubicBezTo>
                  <a:cubicBezTo>
                    <a:pt x="40960" y="14277"/>
                    <a:pt x="40936" y="14312"/>
                    <a:pt x="40936" y="14354"/>
                  </a:cubicBezTo>
                  <a:cubicBezTo>
                    <a:pt x="40932" y="14424"/>
                    <a:pt x="40897" y="14487"/>
                    <a:pt x="40845" y="14532"/>
                  </a:cubicBezTo>
                  <a:cubicBezTo>
                    <a:pt x="40714" y="14654"/>
                    <a:pt x="40469" y="14736"/>
                    <a:pt x="40335" y="14736"/>
                  </a:cubicBezTo>
                  <a:cubicBezTo>
                    <a:pt x="40330" y="14736"/>
                    <a:pt x="40325" y="14736"/>
                    <a:pt x="40320" y="14735"/>
                  </a:cubicBezTo>
                  <a:cubicBezTo>
                    <a:pt x="40208" y="14725"/>
                    <a:pt x="40155" y="14620"/>
                    <a:pt x="40117" y="14546"/>
                  </a:cubicBezTo>
                  <a:cubicBezTo>
                    <a:pt x="40103" y="14522"/>
                    <a:pt x="40089" y="14497"/>
                    <a:pt x="40075" y="14476"/>
                  </a:cubicBezTo>
                  <a:lnTo>
                    <a:pt x="40071" y="14480"/>
                  </a:lnTo>
                  <a:cubicBezTo>
                    <a:pt x="40046" y="14497"/>
                    <a:pt x="40017" y="14507"/>
                    <a:pt x="39989" y="14507"/>
                  </a:cubicBezTo>
                  <a:cubicBezTo>
                    <a:pt x="39981" y="14507"/>
                    <a:pt x="39974" y="14506"/>
                    <a:pt x="39966" y="14504"/>
                  </a:cubicBezTo>
                  <a:cubicBezTo>
                    <a:pt x="39903" y="14487"/>
                    <a:pt x="39879" y="14427"/>
                    <a:pt x="39847" y="14361"/>
                  </a:cubicBezTo>
                  <a:cubicBezTo>
                    <a:pt x="39803" y="14267"/>
                    <a:pt x="39776" y="14224"/>
                    <a:pt x="39727" y="14224"/>
                  </a:cubicBezTo>
                  <a:cubicBezTo>
                    <a:pt x="39725" y="14224"/>
                    <a:pt x="39723" y="14224"/>
                    <a:pt x="39721" y="14224"/>
                  </a:cubicBezTo>
                  <a:cubicBezTo>
                    <a:pt x="39693" y="14226"/>
                    <a:pt x="39665" y="14227"/>
                    <a:pt x="39638" y="14227"/>
                  </a:cubicBezTo>
                  <a:cubicBezTo>
                    <a:pt x="39529" y="14227"/>
                    <a:pt x="39431" y="14211"/>
                    <a:pt x="39378" y="14144"/>
                  </a:cubicBezTo>
                  <a:cubicBezTo>
                    <a:pt x="39343" y="14091"/>
                    <a:pt x="39336" y="14025"/>
                    <a:pt x="39364" y="13944"/>
                  </a:cubicBezTo>
                  <a:cubicBezTo>
                    <a:pt x="39378" y="13899"/>
                    <a:pt x="39322" y="13857"/>
                    <a:pt x="39245" y="13797"/>
                  </a:cubicBezTo>
                  <a:cubicBezTo>
                    <a:pt x="39179" y="13748"/>
                    <a:pt x="39116" y="13703"/>
                    <a:pt x="39116" y="13636"/>
                  </a:cubicBezTo>
                  <a:cubicBezTo>
                    <a:pt x="39116" y="13598"/>
                    <a:pt x="39133" y="13559"/>
                    <a:pt x="39165" y="13538"/>
                  </a:cubicBezTo>
                  <a:cubicBezTo>
                    <a:pt x="39210" y="13503"/>
                    <a:pt x="39196" y="13451"/>
                    <a:pt x="39154" y="13311"/>
                  </a:cubicBezTo>
                  <a:cubicBezTo>
                    <a:pt x="39116" y="13202"/>
                    <a:pt x="39091" y="13087"/>
                    <a:pt x="39081" y="12975"/>
                  </a:cubicBezTo>
                  <a:cubicBezTo>
                    <a:pt x="39060" y="12827"/>
                    <a:pt x="39112" y="12684"/>
                    <a:pt x="39217" y="12579"/>
                  </a:cubicBezTo>
                  <a:cubicBezTo>
                    <a:pt x="39245" y="12547"/>
                    <a:pt x="39263" y="12526"/>
                    <a:pt x="39263" y="12509"/>
                  </a:cubicBezTo>
                  <a:cubicBezTo>
                    <a:pt x="39263" y="12491"/>
                    <a:pt x="39256" y="12488"/>
                    <a:pt x="39252" y="12484"/>
                  </a:cubicBezTo>
                  <a:cubicBezTo>
                    <a:pt x="39247" y="12482"/>
                    <a:pt x="39239" y="12480"/>
                    <a:pt x="39229" y="12480"/>
                  </a:cubicBezTo>
                  <a:cubicBezTo>
                    <a:pt x="39196" y="12480"/>
                    <a:pt x="39140" y="12495"/>
                    <a:pt x="39074" y="12540"/>
                  </a:cubicBezTo>
                  <a:cubicBezTo>
                    <a:pt x="39036" y="12566"/>
                    <a:pt x="39002" y="12575"/>
                    <a:pt x="38973" y="12575"/>
                  </a:cubicBezTo>
                  <a:cubicBezTo>
                    <a:pt x="38905" y="12575"/>
                    <a:pt x="38859" y="12522"/>
                    <a:pt x="38832" y="12488"/>
                  </a:cubicBezTo>
                  <a:cubicBezTo>
                    <a:pt x="38793" y="12446"/>
                    <a:pt x="38775" y="12428"/>
                    <a:pt x="38746" y="12428"/>
                  </a:cubicBezTo>
                  <a:cubicBezTo>
                    <a:pt x="38743" y="12428"/>
                    <a:pt x="38740" y="12428"/>
                    <a:pt x="38737" y="12428"/>
                  </a:cubicBezTo>
                  <a:cubicBezTo>
                    <a:pt x="38714" y="12430"/>
                    <a:pt x="38684" y="12431"/>
                    <a:pt x="38650" y="12431"/>
                  </a:cubicBezTo>
                  <a:cubicBezTo>
                    <a:pt x="38431" y="12431"/>
                    <a:pt x="38040" y="12381"/>
                    <a:pt x="38013" y="12141"/>
                  </a:cubicBezTo>
                  <a:cubicBezTo>
                    <a:pt x="38006" y="12061"/>
                    <a:pt x="37981" y="12054"/>
                    <a:pt x="37932" y="12026"/>
                  </a:cubicBezTo>
                  <a:cubicBezTo>
                    <a:pt x="37852" y="11991"/>
                    <a:pt x="37789" y="11924"/>
                    <a:pt x="37761" y="11840"/>
                  </a:cubicBezTo>
                  <a:cubicBezTo>
                    <a:pt x="37736" y="11770"/>
                    <a:pt x="37701" y="11767"/>
                    <a:pt x="37645" y="11763"/>
                  </a:cubicBezTo>
                  <a:cubicBezTo>
                    <a:pt x="37600" y="11760"/>
                    <a:pt x="37491" y="11753"/>
                    <a:pt x="37491" y="11623"/>
                  </a:cubicBezTo>
                  <a:cubicBezTo>
                    <a:pt x="37491" y="11536"/>
                    <a:pt x="37463" y="11483"/>
                    <a:pt x="37320" y="11469"/>
                  </a:cubicBezTo>
                  <a:cubicBezTo>
                    <a:pt x="37246" y="11459"/>
                    <a:pt x="37173" y="11424"/>
                    <a:pt x="37120" y="11371"/>
                  </a:cubicBezTo>
                  <a:cubicBezTo>
                    <a:pt x="37068" y="11322"/>
                    <a:pt x="37001" y="11287"/>
                    <a:pt x="36931" y="11277"/>
                  </a:cubicBezTo>
                  <a:cubicBezTo>
                    <a:pt x="36919" y="11275"/>
                    <a:pt x="36907" y="11274"/>
                    <a:pt x="36895" y="11274"/>
                  </a:cubicBezTo>
                  <a:cubicBezTo>
                    <a:pt x="36765" y="11274"/>
                    <a:pt x="36610" y="11355"/>
                    <a:pt x="36504" y="11410"/>
                  </a:cubicBezTo>
                  <a:cubicBezTo>
                    <a:pt x="36472" y="11427"/>
                    <a:pt x="36441" y="11441"/>
                    <a:pt x="36416" y="11455"/>
                  </a:cubicBezTo>
                  <a:cubicBezTo>
                    <a:pt x="36397" y="11463"/>
                    <a:pt x="36377" y="11467"/>
                    <a:pt x="36355" y="11467"/>
                  </a:cubicBezTo>
                  <a:cubicBezTo>
                    <a:pt x="36292" y="11467"/>
                    <a:pt x="36219" y="11438"/>
                    <a:pt x="36143" y="11410"/>
                  </a:cubicBezTo>
                  <a:cubicBezTo>
                    <a:pt x="36090" y="11390"/>
                    <a:pt x="36008" y="11357"/>
                    <a:pt x="35961" y="11357"/>
                  </a:cubicBezTo>
                  <a:cubicBezTo>
                    <a:pt x="35949" y="11357"/>
                    <a:pt x="35940" y="11359"/>
                    <a:pt x="35933" y="11364"/>
                  </a:cubicBezTo>
                  <a:cubicBezTo>
                    <a:pt x="35897" y="11392"/>
                    <a:pt x="35864" y="11403"/>
                    <a:pt x="35833" y="11403"/>
                  </a:cubicBezTo>
                  <a:cubicBezTo>
                    <a:pt x="35783" y="11403"/>
                    <a:pt x="35738" y="11375"/>
                    <a:pt x="35695" y="11347"/>
                  </a:cubicBezTo>
                  <a:cubicBezTo>
                    <a:pt x="35618" y="11294"/>
                    <a:pt x="35531" y="11252"/>
                    <a:pt x="35440" y="11228"/>
                  </a:cubicBezTo>
                  <a:cubicBezTo>
                    <a:pt x="35259" y="11178"/>
                    <a:pt x="35087" y="11158"/>
                    <a:pt x="34965" y="11158"/>
                  </a:cubicBezTo>
                  <a:cubicBezTo>
                    <a:pt x="34873" y="11158"/>
                    <a:pt x="34810" y="11169"/>
                    <a:pt x="34792" y="11186"/>
                  </a:cubicBezTo>
                  <a:cubicBezTo>
                    <a:pt x="34771" y="11242"/>
                    <a:pt x="34732" y="11287"/>
                    <a:pt x="34683" y="11319"/>
                  </a:cubicBezTo>
                  <a:cubicBezTo>
                    <a:pt x="34613" y="11378"/>
                    <a:pt x="34547" y="11431"/>
                    <a:pt x="34564" y="11557"/>
                  </a:cubicBezTo>
                  <a:cubicBezTo>
                    <a:pt x="34578" y="11669"/>
                    <a:pt x="34645" y="11700"/>
                    <a:pt x="34725" y="11742"/>
                  </a:cubicBezTo>
                  <a:cubicBezTo>
                    <a:pt x="34795" y="11781"/>
                    <a:pt x="34876" y="11823"/>
                    <a:pt x="34911" y="11917"/>
                  </a:cubicBezTo>
                  <a:cubicBezTo>
                    <a:pt x="34964" y="12061"/>
                    <a:pt x="34879" y="12113"/>
                    <a:pt x="34837" y="12141"/>
                  </a:cubicBezTo>
                  <a:cubicBezTo>
                    <a:pt x="34799" y="12162"/>
                    <a:pt x="34785" y="12173"/>
                    <a:pt x="34781" y="12211"/>
                  </a:cubicBezTo>
                  <a:cubicBezTo>
                    <a:pt x="34774" y="12295"/>
                    <a:pt x="34729" y="12369"/>
                    <a:pt x="34655" y="12414"/>
                  </a:cubicBezTo>
                  <a:cubicBezTo>
                    <a:pt x="34620" y="12439"/>
                    <a:pt x="34613" y="12446"/>
                    <a:pt x="34613" y="12463"/>
                  </a:cubicBezTo>
                  <a:cubicBezTo>
                    <a:pt x="34613" y="12477"/>
                    <a:pt x="34617" y="12488"/>
                    <a:pt x="34645" y="12516"/>
                  </a:cubicBezTo>
                  <a:cubicBezTo>
                    <a:pt x="34711" y="12579"/>
                    <a:pt x="34760" y="12659"/>
                    <a:pt x="34781" y="12747"/>
                  </a:cubicBezTo>
                  <a:cubicBezTo>
                    <a:pt x="34795" y="12810"/>
                    <a:pt x="34827" y="12870"/>
                    <a:pt x="34869" y="12922"/>
                  </a:cubicBezTo>
                  <a:cubicBezTo>
                    <a:pt x="34943" y="13020"/>
                    <a:pt x="34988" y="13136"/>
                    <a:pt x="34999" y="13255"/>
                  </a:cubicBezTo>
                  <a:cubicBezTo>
                    <a:pt x="35034" y="13528"/>
                    <a:pt x="34925" y="13566"/>
                    <a:pt x="34799" y="13580"/>
                  </a:cubicBezTo>
                  <a:cubicBezTo>
                    <a:pt x="34778" y="13584"/>
                    <a:pt x="34757" y="13587"/>
                    <a:pt x="34732" y="13594"/>
                  </a:cubicBezTo>
                  <a:cubicBezTo>
                    <a:pt x="34732" y="13594"/>
                    <a:pt x="34729" y="13594"/>
                    <a:pt x="34725" y="13598"/>
                  </a:cubicBezTo>
                  <a:cubicBezTo>
                    <a:pt x="34722" y="13612"/>
                    <a:pt x="34722" y="13629"/>
                    <a:pt x="34722" y="13647"/>
                  </a:cubicBezTo>
                  <a:cubicBezTo>
                    <a:pt x="34722" y="13759"/>
                    <a:pt x="34683" y="13867"/>
                    <a:pt x="34606" y="13948"/>
                  </a:cubicBezTo>
                  <a:cubicBezTo>
                    <a:pt x="34403" y="14179"/>
                    <a:pt x="34347" y="14312"/>
                    <a:pt x="34421" y="14378"/>
                  </a:cubicBezTo>
                  <a:cubicBezTo>
                    <a:pt x="34480" y="14427"/>
                    <a:pt x="34547" y="14469"/>
                    <a:pt x="34617" y="14508"/>
                  </a:cubicBezTo>
                  <a:cubicBezTo>
                    <a:pt x="34827" y="14634"/>
                    <a:pt x="35114" y="14809"/>
                    <a:pt x="35258" y="15051"/>
                  </a:cubicBezTo>
                  <a:cubicBezTo>
                    <a:pt x="35496" y="15450"/>
                    <a:pt x="35426" y="16055"/>
                    <a:pt x="35387" y="16293"/>
                  </a:cubicBezTo>
                  <a:cubicBezTo>
                    <a:pt x="35345" y="16552"/>
                    <a:pt x="35149" y="16682"/>
                    <a:pt x="34943" y="16818"/>
                  </a:cubicBezTo>
                  <a:cubicBezTo>
                    <a:pt x="34816" y="16895"/>
                    <a:pt x="34697" y="16990"/>
                    <a:pt x="34592" y="17092"/>
                  </a:cubicBezTo>
                  <a:cubicBezTo>
                    <a:pt x="34316" y="17379"/>
                    <a:pt x="34029" y="17386"/>
                    <a:pt x="33857" y="17389"/>
                  </a:cubicBezTo>
                  <a:cubicBezTo>
                    <a:pt x="33833" y="17389"/>
                    <a:pt x="33808" y="17389"/>
                    <a:pt x="33787" y="17393"/>
                  </a:cubicBezTo>
                  <a:cubicBezTo>
                    <a:pt x="33785" y="17391"/>
                    <a:pt x="33785" y="17390"/>
                    <a:pt x="33784" y="17390"/>
                  </a:cubicBezTo>
                  <a:cubicBezTo>
                    <a:pt x="33783" y="17390"/>
                    <a:pt x="33782" y="17391"/>
                    <a:pt x="33780" y="17393"/>
                  </a:cubicBezTo>
                  <a:cubicBezTo>
                    <a:pt x="33756" y="17414"/>
                    <a:pt x="33791" y="17606"/>
                    <a:pt x="33976" y="17813"/>
                  </a:cubicBezTo>
                  <a:cubicBezTo>
                    <a:pt x="34113" y="17967"/>
                    <a:pt x="34106" y="18068"/>
                    <a:pt x="34099" y="18163"/>
                  </a:cubicBezTo>
                  <a:cubicBezTo>
                    <a:pt x="34092" y="18236"/>
                    <a:pt x="34102" y="18310"/>
                    <a:pt x="34130" y="18376"/>
                  </a:cubicBezTo>
                  <a:cubicBezTo>
                    <a:pt x="34176" y="18481"/>
                    <a:pt x="34197" y="18593"/>
                    <a:pt x="34197" y="18705"/>
                  </a:cubicBezTo>
                  <a:cubicBezTo>
                    <a:pt x="34204" y="18817"/>
                    <a:pt x="34207" y="18915"/>
                    <a:pt x="34284" y="19020"/>
                  </a:cubicBezTo>
                  <a:cubicBezTo>
                    <a:pt x="34477" y="19287"/>
                    <a:pt x="34333" y="19416"/>
                    <a:pt x="34151" y="19570"/>
                  </a:cubicBezTo>
                  <a:cubicBezTo>
                    <a:pt x="34141" y="19581"/>
                    <a:pt x="34134" y="19588"/>
                    <a:pt x="34127" y="19595"/>
                  </a:cubicBezTo>
                  <a:cubicBezTo>
                    <a:pt x="34207" y="19630"/>
                    <a:pt x="34256" y="19710"/>
                    <a:pt x="34260" y="19794"/>
                  </a:cubicBezTo>
                  <a:cubicBezTo>
                    <a:pt x="34263" y="19864"/>
                    <a:pt x="34260" y="19938"/>
                    <a:pt x="34204" y="19966"/>
                  </a:cubicBezTo>
                  <a:cubicBezTo>
                    <a:pt x="34191" y="19973"/>
                    <a:pt x="34178" y="19976"/>
                    <a:pt x="34164" y="19976"/>
                  </a:cubicBezTo>
                  <a:cubicBezTo>
                    <a:pt x="34116" y="19976"/>
                    <a:pt x="34059" y="19938"/>
                    <a:pt x="33994" y="19889"/>
                  </a:cubicBezTo>
                  <a:cubicBezTo>
                    <a:pt x="33969" y="19871"/>
                    <a:pt x="33941" y="19850"/>
                    <a:pt x="33913" y="19829"/>
                  </a:cubicBezTo>
                  <a:cubicBezTo>
                    <a:pt x="33905" y="19821"/>
                    <a:pt x="33894" y="19817"/>
                    <a:pt x="33883" y="19817"/>
                  </a:cubicBezTo>
                  <a:cubicBezTo>
                    <a:pt x="33875" y="19817"/>
                    <a:pt x="33867" y="19820"/>
                    <a:pt x="33861" y="19826"/>
                  </a:cubicBezTo>
                  <a:cubicBezTo>
                    <a:pt x="33784" y="19864"/>
                    <a:pt x="33714" y="20036"/>
                    <a:pt x="33714" y="20113"/>
                  </a:cubicBezTo>
                  <a:cubicBezTo>
                    <a:pt x="33714" y="20151"/>
                    <a:pt x="33696" y="20183"/>
                    <a:pt x="33665" y="20200"/>
                  </a:cubicBezTo>
                  <a:cubicBezTo>
                    <a:pt x="33650" y="20209"/>
                    <a:pt x="33634" y="20214"/>
                    <a:pt x="33615" y="20214"/>
                  </a:cubicBezTo>
                  <a:cubicBezTo>
                    <a:pt x="33556" y="20214"/>
                    <a:pt x="33475" y="20168"/>
                    <a:pt x="33357" y="20099"/>
                  </a:cubicBezTo>
                  <a:cubicBezTo>
                    <a:pt x="33304" y="20064"/>
                    <a:pt x="33248" y="20032"/>
                    <a:pt x="33192" y="20011"/>
                  </a:cubicBezTo>
                  <a:cubicBezTo>
                    <a:pt x="33168" y="20011"/>
                    <a:pt x="33143" y="20008"/>
                    <a:pt x="33122" y="19990"/>
                  </a:cubicBezTo>
                  <a:cubicBezTo>
                    <a:pt x="33094" y="19959"/>
                    <a:pt x="33077" y="19917"/>
                    <a:pt x="33080" y="19875"/>
                  </a:cubicBezTo>
                  <a:cubicBezTo>
                    <a:pt x="33080" y="19773"/>
                    <a:pt x="33031" y="19682"/>
                    <a:pt x="32954" y="19619"/>
                  </a:cubicBezTo>
                  <a:cubicBezTo>
                    <a:pt x="32891" y="19570"/>
                    <a:pt x="32832" y="19532"/>
                    <a:pt x="32779" y="19500"/>
                  </a:cubicBezTo>
                  <a:cubicBezTo>
                    <a:pt x="32649" y="19420"/>
                    <a:pt x="32537" y="19346"/>
                    <a:pt x="32537" y="19196"/>
                  </a:cubicBezTo>
                  <a:cubicBezTo>
                    <a:pt x="32537" y="19143"/>
                    <a:pt x="32457" y="19076"/>
                    <a:pt x="32383" y="19020"/>
                  </a:cubicBezTo>
                  <a:cubicBezTo>
                    <a:pt x="32282" y="18936"/>
                    <a:pt x="32163" y="18842"/>
                    <a:pt x="32163" y="18709"/>
                  </a:cubicBezTo>
                  <a:cubicBezTo>
                    <a:pt x="32163" y="18663"/>
                    <a:pt x="32166" y="18600"/>
                    <a:pt x="32166" y="18530"/>
                  </a:cubicBezTo>
                  <a:cubicBezTo>
                    <a:pt x="32177" y="18331"/>
                    <a:pt x="32191" y="17998"/>
                    <a:pt x="32135" y="17904"/>
                  </a:cubicBezTo>
                  <a:cubicBezTo>
                    <a:pt x="32023" y="17715"/>
                    <a:pt x="32135" y="17512"/>
                    <a:pt x="32194" y="17403"/>
                  </a:cubicBezTo>
                  <a:cubicBezTo>
                    <a:pt x="32212" y="17365"/>
                    <a:pt x="32205" y="17323"/>
                    <a:pt x="32180" y="17288"/>
                  </a:cubicBezTo>
                  <a:cubicBezTo>
                    <a:pt x="32131" y="17207"/>
                    <a:pt x="32044" y="17162"/>
                    <a:pt x="31949" y="17162"/>
                  </a:cubicBezTo>
                  <a:cubicBezTo>
                    <a:pt x="31848" y="17158"/>
                    <a:pt x="31750" y="17151"/>
                    <a:pt x="31648" y="17137"/>
                  </a:cubicBezTo>
                  <a:cubicBezTo>
                    <a:pt x="31522" y="17119"/>
                    <a:pt x="31393" y="17108"/>
                    <a:pt x="31265" y="17108"/>
                  </a:cubicBezTo>
                  <a:cubicBezTo>
                    <a:pt x="31220" y="17108"/>
                    <a:pt x="31175" y="17110"/>
                    <a:pt x="31130" y="17113"/>
                  </a:cubicBezTo>
                  <a:cubicBezTo>
                    <a:pt x="31076" y="17117"/>
                    <a:pt x="31025" y="17119"/>
                    <a:pt x="30977" y="17119"/>
                  </a:cubicBezTo>
                  <a:cubicBezTo>
                    <a:pt x="30764" y="17119"/>
                    <a:pt x="30610" y="17075"/>
                    <a:pt x="30510" y="16986"/>
                  </a:cubicBezTo>
                  <a:cubicBezTo>
                    <a:pt x="30297" y="16822"/>
                    <a:pt x="30048" y="16703"/>
                    <a:pt x="29786" y="16636"/>
                  </a:cubicBezTo>
                  <a:cubicBezTo>
                    <a:pt x="29422" y="16542"/>
                    <a:pt x="29208" y="16346"/>
                    <a:pt x="29159" y="16195"/>
                  </a:cubicBezTo>
                  <a:cubicBezTo>
                    <a:pt x="29145" y="16160"/>
                    <a:pt x="29019" y="16108"/>
                    <a:pt x="28942" y="16073"/>
                  </a:cubicBezTo>
                  <a:cubicBezTo>
                    <a:pt x="28830" y="16020"/>
                    <a:pt x="28722" y="15975"/>
                    <a:pt x="28673" y="15912"/>
                  </a:cubicBezTo>
                  <a:cubicBezTo>
                    <a:pt x="28619" y="15843"/>
                    <a:pt x="28369" y="15784"/>
                    <a:pt x="28211" y="15784"/>
                  </a:cubicBezTo>
                  <a:cubicBezTo>
                    <a:pt x="28184" y="15784"/>
                    <a:pt x="28160" y="15786"/>
                    <a:pt x="28140" y="15789"/>
                  </a:cubicBezTo>
                  <a:cubicBezTo>
                    <a:pt x="28132" y="15790"/>
                    <a:pt x="28124" y="15791"/>
                    <a:pt x="28115" y="15791"/>
                  </a:cubicBezTo>
                  <a:cubicBezTo>
                    <a:pt x="28028" y="15791"/>
                    <a:pt x="27920" y="15729"/>
                    <a:pt x="27783" y="15653"/>
                  </a:cubicBezTo>
                  <a:cubicBezTo>
                    <a:pt x="27659" y="15582"/>
                    <a:pt x="27511" y="15498"/>
                    <a:pt x="27416" y="15498"/>
                  </a:cubicBezTo>
                  <a:cubicBezTo>
                    <a:pt x="27412" y="15498"/>
                    <a:pt x="27409" y="15498"/>
                    <a:pt x="27405" y="15499"/>
                  </a:cubicBezTo>
                  <a:cubicBezTo>
                    <a:pt x="27272" y="15506"/>
                    <a:pt x="27003" y="15604"/>
                    <a:pt x="26821" y="15667"/>
                  </a:cubicBezTo>
                  <a:cubicBezTo>
                    <a:pt x="26747" y="15698"/>
                    <a:pt x="26674" y="15723"/>
                    <a:pt x="26597" y="15740"/>
                  </a:cubicBezTo>
                  <a:cubicBezTo>
                    <a:pt x="26591" y="15741"/>
                    <a:pt x="26586" y="15742"/>
                    <a:pt x="26581" y="15742"/>
                  </a:cubicBezTo>
                  <a:cubicBezTo>
                    <a:pt x="26551" y="15742"/>
                    <a:pt x="26520" y="15725"/>
                    <a:pt x="26505" y="15698"/>
                  </a:cubicBezTo>
                  <a:cubicBezTo>
                    <a:pt x="26449" y="15607"/>
                    <a:pt x="26586" y="15404"/>
                    <a:pt x="26607" y="15373"/>
                  </a:cubicBezTo>
                  <a:cubicBezTo>
                    <a:pt x="26611" y="15331"/>
                    <a:pt x="26544" y="15184"/>
                    <a:pt x="26495" y="15086"/>
                  </a:cubicBezTo>
                  <a:cubicBezTo>
                    <a:pt x="26439" y="14974"/>
                    <a:pt x="26390" y="14854"/>
                    <a:pt x="26355" y="14735"/>
                  </a:cubicBezTo>
                  <a:cubicBezTo>
                    <a:pt x="26287" y="14470"/>
                    <a:pt x="26219" y="14309"/>
                    <a:pt x="26067" y="14309"/>
                  </a:cubicBezTo>
                  <a:cubicBezTo>
                    <a:pt x="26055" y="14309"/>
                    <a:pt x="26043" y="14310"/>
                    <a:pt x="26029" y="14312"/>
                  </a:cubicBezTo>
                  <a:cubicBezTo>
                    <a:pt x="25997" y="14316"/>
                    <a:pt x="25965" y="14318"/>
                    <a:pt x="25933" y="14318"/>
                  </a:cubicBezTo>
                  <a:cubicBezTo>
                    <a:pt x="25678" y="14318"/>
                    <a:pt x="25434" y="14195"/>
                    <a:pt x="25375" y="14154"/>
                  </a:cubicBezTo>
                  <a:cubicBezTo>
                    <a:pt x="25245" y="14067"/>
                    <a:pt x="25277" y="13279"/>
                    <a:pt x="25322" y="13055"/>
                  </a:cubicBezTo>
                  <a:cubicBezTo>
                    <a:pt x="25357" y="12905"/>
                    <a:pt x="25448" y="12722"/>
                    <a:pt x="25536" y="12551"/>
                  </a:cubicBezTo>
                  <a:cubicBezTo>
                    <a:pt x="25616" y="12397"/>
                    <a:pt x="25697" y="12236"/>
                    <a:pt x="25697" y="12159"/>
                  </a:cubicBezTo>
                  <a:cubicBezTo>
                    <a:pt x="25697" y="11896"/>
                    <a:pt x="26026" y="11809"/>
                    <a:pt x="26134" y="11781"/>
                  </a:cubicBezTo>
                  <a:cubicBezTo>
                    <a:pt x="26176" y="11770"/>
                    <a:pt x="26187" y="11725"/>
                    <a:pt x="26197" y="11620"/>
                  </a:cubicBezTo>
                  <a:cubicBezTo>
                    <a:pt x="26204" y="11511"/>
                    <a:pt x="26218" y="11375"/>
                    <a:pt x="26362" y="11357"/>
                  </a:cubicBezTo>
                  <a:cubicBezTo>
                    <a:pt x="26495" y="11340"/>
                    <a:pt x="26502" y="11308"/>
                    <a:pt x="26533" y="11179"/>
                  </a:cubicBezTo>
                  <a:lnTo>
                    <a:pt x="26537" y="11161"/>
                  </a:lnTo>
                  <a:cubicBezTo>
                    <a:pt x="26551" y="11098"/>
                    <a:pt x="26600" y="11049"/>
                    <a:pt x="26667" y="11032"/>
                  </a:cubicBezTo>
                  <a:cubicBezTo>
                    <a:pt x="26625" y="10993"/>
                    <a:pt x="26611" y="10937"/>
                    <a:pt x="26625" y="10885"/>
                  </a:cubicBezTo>
                  <a:cubicBezTo>
                    <a:pt x="26660" y="10801"/>
                    <a:pt x="26786" y="10783"/>
                    <a:pt x="26989" y="10783"/>
                  </a:cubicBezTo>
                  <a:cubicBezTo>
                    <a:pt x="27185" y="10783"/>
                    <a:pt x="27437" y="10734"/>
                    <a:pt x="27528" y="10622"/>
                  </a:cubicBezTo>
                  <a:cubicBezTo>
                    <a:pt x="27556" y="10583"/>
                    <a:pt x="27566" y="10534"/>
                    <a:pt x="27556" y="10489"/>
                  </a:cubicBezTo>
                  <a:cubicBezTo>
                    <a:pt x="27535" y="10391"/>
                    <a:pt x="27342" y="10380"/>
                    <a:pt x="27174" y="10370"/>
                  </a:cubicBezTo>
                  <a:cubicBezTo>
                    <a:pt x="26975" y="10356"/>
                    <a:pt x="26765" y="10345"/>
                    <a:pt x="26765" y="10174"/>
                  </a:cubicBezTo>
                  <a:cubicBezTo>
                    <a:pt x="26765" y="10097"/>
                    <a:pt x="26432" y="10027"/>
                    <a:pt x="26288" y="9999"/>
                  </a:cubicBezTo>
                  <a:cubicBezTo>
                    <a:pt x="26057" y="9950"/>
                    <a:pt x="25945" y="9922"/>
                    <a:pt x="25910" y="9852"/>
                  </a:cubicBezTo>
                  <a:cubicBezTo>
                    <a:pt x="25900" y="9827"/>
                    <a:pt x="25900" y="9796"/>
                    <a:pt x="25910" y="9771"/>
                  </a:cubicBezTo>
                  <a:cubicBezTo>
                    <a:pt x="25935" y="9716"/>
                    <a:pt x="26015" y="9695"/>
                    <a:pt x="26124" y="9695"/>
                  </a:cubicBezTo>
                  <a:cubicBezTo>
                    <a:pt x="26499" y="9695"/>
                    <a:pt x="27222" y="9951"/>
                    <a:pt x="27230" y="9953"/>
                  </a:cubicBezTo>
                  <a:cubicBezTo>
                    <a:pt x="27437" y="10034"/>
                    <a:pt x="27539" y="10055"/>
                    <a:pt x="27662" y="10055"/>
                  </a:cubicBezTo>
                  <a:cubicBezTo>
                    <a:pt x="27710" y="10055"/>
                    <a:pt x="27760" y="10052"/>
                    <a:pt x="27822" y="10048"/>
                  </a:cubicBezTo>
                  <a:lnTo>
                    <a:pt x="27860" y="10048"/>
                  </a:lnTo>
                  <a:cubicBezTo>
                    <a:pt x="27864" y="10048"/>
                    <a:pt x="27867" y="10049"/>
                    <a:pt x="27871" y="10049"/>
                  </a:cubicBezTo>
                  <a:cubicBezTo>
                    <a:pt x="27889" y="10049"/>
                    <a:pt x="27909" y="10041"/>
                    <a:pt x="27923" y="10027"/>
                  </a:cubicBezTo>
                  <a:cubicBezTo>
                    <a:pt x="27951" y="9992"/>
                    <a:pt x="27941" y="9904"/>
                    <a:pt x="27930" y="9831"/>
                  </a:cubicBezTo>
                  <a:cubicBezTo>
                    <a:pt x="27916" y="9761"/>
                    <a:pt x="27916" y="9687"/>
                    <a:pt x="27934" y="9621"/>
                  </a:cubicBezTo>
                  <a:cubicBezTo>
                    <a:pt x="27944" y="9593"/>
                    <a:pt x="27965" y="9568"/>
                    <a:pt x="27993" y="9558"/>
                  </a:cubicBezTo>
                  <a:cubicBezTo>
                    <a:pt x="28012" y="9548"/>
                    <a:pt x="28033" y="9544"/>
                    <a:pt x="28057" y="9544"/>
                  </a:cubicBezTo>
                  <a:cubicBezTo>
                    <a:pt x="28124" y="9544"/>
                    <a:pt x="28212" y="9576"/>
                    <a:pt x="28322" y="9617"/>
                  </a:cubicBezTo>
                  <a:cubicBezTo>
                    <a:pt x="28447" y="9664"/>
                    <a:pt x="28603" y="9720"/>
                    <a:pt x="28722" y="9720"/>
                  </a:cubicBezTo>
                  <a:cubicBezTo>
                    <a:pt x="28747" y="9720"/>
                    <a:pt x="28770" y="9717"/>
                    <a:pt x="28792" y="9712"/>
                  </a:cubicBezTo>
                  <a:cubicBezTo>
                    <a:pt x="28935" y="9673"/>
                    <a:pt x="29093" y="9463"/>
                    <a:pt x="29229" y="9281"/>
                  </a:cubicBezTo>
                  <a:cubicBezTo>
                    <a:pt x="29341" y="9131"/>
                    <a:pt x="29446" y="8991"/>
                    <a:pt x="29551" y="8921"/>
                  </a:cubicBezTo>
                  <a:cubicBezTo>
                    <a:pt x="29607" y="8882"/>
                    <a:pt x="29618" y="8854"/>
                    <a:pt x="29618" y="8847"/>
                  </a:cubicBezTo>
                  <a:cubicBezTo>
                    <a:pt x="29609" y="8823"/>
                    <a:pt x="29515" y="8768"/>
                    <a:pt x="29293" y="8768"/>
                  </a:cubicBezTo>
                  <a:cubicBezTo>
                    <a:pt x="29256" y="8768"/>
                    <a:pt x="29215" y="8770"/>
                    <a:pt x="29170" y="8774"/>
                  </a:cubicBezTo>
                  <a:cubicBezTo>
                    <a:pt x="29125" y="8777"/>
                    <a:pt x="29083" y="8779"/>
                    <a:pt x="29042" y="8779"/>
                  </a:cubicBezTo>
                  <a:cubicBezTo>
                    <a:pt x="28656" y="8779"/>
                    <a:pt x="28413" y="8622"/>
                    <a:pt x="28179" y="8444"/>
                  </a:cubicBezTo>
                  <a:cubicBezTo>
                    <a:pt x="28021" y="8329"/>
                    <a:pt x="27955" y="8213"/>
                    <a:pt x="27990" y="8122"/>
                  </a:cubicBezTo>
                  <a:cubicBezTo>
                    <a:pt x="28011" y="8076"/>
                    <a:pt x="28063" y="8021"/>
                    <a:pt x="28201" y="8021"/>
                  </a:cubicBezTo>
                  <a:cubicBezTo>
                    <a:pt x="28219" y="8021"/>
                    <a:pt x="28238" y="8022"/>
                    <a:pt x="28259" y="8024"/>
                  </a:cubicBezTo>
                  <a:cubicBezTo>
                    <a:pt x="28403" y="8038"/>
                    <a:pt x="28616" y="8168"/>
                    <a:pt x="28844" y="8308"/>
                  </a:cubicBezTo>
                  <a:cubicBezTo>
                    <a:pt x="29037" y="8420"/>
                    <a:pt x="29250" y="8553"/>
                    <a:pt x="29348" y="8556"/>
                  </a:cubicBezTo>
                  <a:lnTo>
                    <a:pt x="29355" y="8556"/>
                  </a:lnTo>
                  <a:cubicBezTo>
                    <a:pt x="29492" y="8556"/>
                    <a:pt x="29747" y="8318"/>
                    <a:pt x="29919" y="8161"/>
                  </a:cubicBezTo>
                  <a:cubicBezTo>
                    <a:pt x="30003" y="8084"/>
                    <a:pt x="30073" y="8017"/>
                    <a:pt x="30129" y="7975"/>
                  </a:cubicBezTo>
                  <a:cubicBezTo>
                    <a:pt x="30139" y="7968"/>
                    <a:pt x="30150" y="7961"/>
                    <a:pt x="30157" y="7951"/>
                  </a:cubicBezTo>
                  <a:cubicBezTo>
                    <a:pt x="30108" y="7916"/>
                    <a:pt x="30055" y="7884"/>
                    <a:pt x="29999" y="7863"/>
                  </a:cubicBezTo>
                  <a:cubicBezTo>
                    <a:pt x="29933" y="7839"/>
                    <a:pt x="29870" y="7804"/>
                    <a:pt x="29814" y="7762"/>
                  </a:cubicBezTo>
                  <a:cubicBezTo>
                    <a:pt x="29768" y="7734"/>
                    <a:pt x="29751" y="7681"/>
                    <a:pt x="29765" y="7632"/>
                  </a:cubicBezTo>
                  <a:cubicBezTo>
                    <a:pt x="29821" y="7475"/>
                    <a:pt x="30276" y="7464"/>
                    <a:pt x="30279" y="7464"/>
                  </a:cubicBezTo>
                  <a:cubicBezTo>
                    <a:pt x="30472" y="7464"/>
                    <a:pt x="30573" y="7601"/>
                    <a:pt x="30640" y="7692"/>
                  </a:cubicBezTo>
                  <a:cubicBezTo>
                    <a:pt x="30654" y="7709"/>
                    <a:pt x="30668" y="7727"/>
                    <a:pt x="30678" y="7741"/>
                  </a:cubicBezTo>
                  <a:cubicBezTo>
                    <a:pt x="30685" y="7745"/>
                    <a:pt x="30696" y="7747"/>
                    <a:pt x="30711" y="7747"/>
                  </a:cubicBezTo>
                  <a:cubicBezTo>
                    <a:pt x="30770" y="7747"/>
                    <a:pt x="30881" y="7719"/>
                    <a:pt x="30948" y="7702"/>
                  </a:cubicBezTo>
                  <a:cubicBezTo>
                    <a:pt x="31032" y="7681"/>
                    <a:pt x="31120" y="7667"/>
                    <a:pt x="31207" y="7660"/>
                  </a:cubicBezTo>
                  <a:cubicBezTo>
                    <a:pt x="31183" y="7601"/>
                    <a:pt x="31060" y="7468"/>
                    <a:pt x="30885" y="7398"/>
                  </a:cubicBezTo>
                  <a:cubicBezTo>
                    <a:pt x="30734" y="7338"/>
                    <a:pt x="30720" y="7254"/>
                    <a:pt x="30724" y="7209"/>
                  </a:cubicBezTo>
                  <a:cubicBezTo>
                    <a:pt x="30738" y="7132"/>
                    <a:pt x="30798" y="7076"/>
                    <a:pt x="30871" y="7065"/>
                  </a:cubicBezTo>
                  <a:cubicBezTo>
                    <a:pt x="30883" y="7062"/>
                    <a:pt x="30896" y="7061"/>
                    <a:pt x="30908" y="7061"/>
                  </a:cubicBezTo>
                  <a:cubicBezTo>
                    <a:pt x="30974" y="7061"/>
                    <a:pt x="31034" y="7100"/>
                    <a:pt x="31064" y="7160"/>
                  </a:cubicBezTo>
                  <a:cubicBezTo>
                    <a:pt x="31095" y="7223"/>
                    <a:pt x="31148" y="7247"/>
                    <a:pt x="31211" y="7282"/>
                  </a:cubicBezTo>
                  <a:cubicBezTo>
                    <a:pt x="31309" y="7324"/>
                    <a:pt x="31389" y="7394"/>
                    <a:pt x="31442" y="7489"/>
                  </a:cubicBezTo>
                  <a:cubicBezTo>
                    <a:pt x="31484" y="7576"/>
                    <a:pt x="31515" y="7597"/>
                    <a:pt x="31529" y="7601"/>
                  </a:cubicBezTo>
                  <a:cubicBezTo>
                    <a:pt x="31532" y="7602"/>
                    <a:pt x="31535" y="7602"/>
                    <a:pt x="31539" y="7602"/>
                  </a:cubicBezTo>
                  <a:cubicBezTo>
                    <a:pt x="31564" y="7602"/>
                    <a:pt x="31605" y="7580"/>
                    <a:pt x="31652" y="7552"/>
                  </a:cubicBezTo>
                  <a:cubicBezTo>
                    <a:pt x="31711" y="7520"/>
                    <a:pt x="31771" y="7492"/>
                    <a:pt x="31834" y="7468"/>
                  </a:cubicBezTo>
                  <a:cubicBezTo>
                    <a:pt x="32044" y="7394"/>
                    <a:pt x="32156" y="7268"/>
                    <a:pt x="32278" y="7139"/>
                  </a:cubicBezTo>
                  <a:lnTo>
                    <a:pt x="32303" y="7111"/>
                  </a:lnTo>
                  <a:cubicBezTo>
                    <a:pt x="32345" y="7055"/>
                    <a:pt x="32408" y="7023"/>
                    <a:pt x="32478" y="7020"/>
                  </a:cubicBezTo>
                  <a:cubicBezTo>
                    <a:pt x="32513" y="7016"/>
                    <a:pt x="32541" y="7013"/>
                    <a:pt x="32607" y="6911"/>
                  </a:cubicBezTo>
                  <a:cubicBezTo>
                    <a:pt x="32670" y="6824"/>
                    <a:pt x="32712" y="6670"/>
                    <a:pt x="32355" y="6407"/>
                  </a:cubicBezTo>
                  <a:cubicBezTo>
                    <a:pt x="32271" y="6347"/>
                    <a:pt x="32226" y="6242"/>
                    <a:pt x="32240" y="6137"/>
                  </a:cubicBezTo>
                  <a:cubicBezTo>
                    <a:pt x="32243" y="6074"/>
                    <a:pt x="32243" y="6053"/>
                    <a:pt x="32184" y="6022"/>
                  </a:cubicBezTo>
                  <a:cubicBezTo>
                    <a:pt x="32044" y="5952"/>
                    <a:pt x="31967" y="5840"/>
                    <a:pt x="31998" y="5749"/>
                  </a:cubicBezTo>
                  <a:cubicBezTo>
                    <a:pt x="32007" y="5720"/>
                    <a:pt x="32042" y="5660"/>
                    <a:pt x="32157" y="5660"/>
                  </a:cubicBezTo>
                  <a:cubicBezTo>
                    <a:pt x="32181" y="5660"/>
                    <a:pt x="32209" y="5662"/>
                    <a:pt x="32240" y="5668"/>
                  </a:cubicBezTo>
                  <a:cubicBezTo>
                    <a:pt x="32287" y="5678"/>
                    <a:pt x="32332" y="5683"/>
                    <a:pt x="32374" y="5683"/>
                  </a:cubicBezTo>
                  <a:cubicBezTo>
                    <a:pt x="32524" y="5683"/>
                    <a:pt x="32642" y="5621"/>
                    <a:pt x="32716" y="5504"/>
                  </a:cubicBezTo>
                  <a:cubicBezTo>
                    <a:pt x="32719" y="5500"/>
                    <a:pt x="32723" y="5497"/>
                    <a:pt x="32723" y="5490"/>
                  </a:cubicBezTo>
                  <a:cubicBezTo>
                    <a:pt x="32719" y="5469"/>
                    <a:pt x="32660" y="5434"/>
                    <a:pt x="32628" y="5416"/>
                  </a:cubicBezTo>
                  <a:cubicBezTo>
                    <a:pt x="32565" y="5381"/>
                    <a:pt x="32502" y="5343"/>
                    <a:pt x="32502" y="5273"/>
                  </a:cubicBezTo>
                  <a:cubicBezTo>
                    <a:pt x="32502" y="5206"/>
                    <a:pt x="32572" y="5168"/>
                    <a:pt x="32593" y="5154"/>
                  </a:cubicBezTo>
                  <a:cubicBezTo>
                    <a:pt x="32653" y="5122"/>
                    <a:pt x="32660" y="5101"/>
                    <a:pt x="32660" y="5101"/>
                  </a:cubicBezTo>
                  <a:cubicBezTo>
                    <a:pt x="32653" y="5084"/>
                    <a:pt x="32576" y="5035"/>
                    <a:pt x="32443" y="5035"/>
                  </a:cubicBezTo>
                  <a:cubicBezTo>
                    <a:pt x="32177" y="5035"/>
                    <a:pt x="31981" y="4891"/>
                    <a:pt x="31967" y="4685"/>
                  </a:cubicBezTo>
                  <a:cubicBezTo>
                    <a:pt x="31963" y="4639"/>
                    <a:pt x="31879" y="4636"/>
                    <a:pt x="31746" y="4632"/>
                  </a:cubicBezTo>
                  <a:cubicBezTo>
                    <a:pt x="31631" y="4625"/>
                    <a:pt x="31498" y="4622"/>
                    <a:pt x="31386" y="4569"/>
                  </a:cubicBezTo>
                  <a:cubicBezTo>
                    <a:pt x="31258" y="4507"/>
                    <a:pt x="31026" y="4492"/>
                    <a:pt x="30838" y="4492"/>
                  </a:cubicBezTo>
                  <a:cubicBezTo>
                    <a:pt x="30717" y="4492"/>
                    <a:pt x="30613" y="4498"/>
                    <a:pt x="30566" y="4502"/>
                  </a:cubicBezTo>
                  <a:cubicBezTo>
                    <a:pt x="30535" y="4530"/>
                    <a:pt x="30510" y="4688"/>
                    <a:pt x="30549" y="4814"/>
                  </a:cubicBezTo>
                  <a:cubicBezTo>
                    <a:pt x="30552" y="4832"/>
                    <a:pt x="30573" y="4891"/>
                    <a:pt x="30605" y="4895"/>
                  </a:cubicBezTo>
                  <a:cubicBezTo>
                    <a:pt x="30749" y="4902"/>
                    <a:pt x="30885" y="5007"/>
                    <a:pt x="30903" y="5119"/>
                  </a:cubicBezTo>
                  <a:cubicBezTo>
                    <a:pt x="30913" y="5196"/>
                    <a:pt x="30868" y="5266"/>
                    <a:pt x="30794" y="5287"/>
                  </a:cubicBezTo>
                  <a:cubicBezTo>
                    <a:pt x="30770" y="5297"/>
                    <a:pt x="30763" y="5304"/>
                    <a:pt x="30777" y="5374"/>
                  </a:cubicBezTo>
                  <a:cubicBezTo>
                    <a:pt x="30794" y="5416"/>
                    <a:pt x="30787" y="5465"/>
                    <a:pt x="30763" y="5504"/>
                  </a:cubicBezTo>
                  <a:cubicBezTo>
                    <a:pt x="30743" y="5523"/>
                    <a:pt x="30717" y="5534"/>
                    <a:pt x="30689" y="5534"/>
                  </a:cubicBezTo>
                  <a:cubicBezTo>
                    <a:pt x="30682" y="5534"/>
                    <a:pt x="30675" y="5533"/>
                    <a:pt x="30668" y="5532"/>
                  </a:cubicBezTo>
                  <a:lnTo>
                    <a:pt x="30629" y="5528"/>
                  </a:lnTo>
                  <a:cubicBezTo>
                    <a:pt x="30602" y="5524"/>
                    <a:pt x="30573" y="5520"/>
                    <a:pt x="30547" y="5520"/>
                  </a:cubicBezTo>
                  <a:cubicBezTo>
                    <a:pt x="30513" y="5520"/>
                    <a:pt x="30481" y="5526"/>
                    <a:pt x="30458" y="5546"/>
                  </a:cubicBezTo>
                  <a:cubicBezTo>
                    <a:pt x="30423" y="5574"/>
                    <a:pt x="30398" y="5633"/>
                    <a:pt x="30388" y="5721"/>
                  </a:cubicBezTo>
                  <a:cubicBezTo>
                    <a:pt x="30353" y="6032"/>
                    <a:pt x="30325" y="6190"/>
                    <a:pt x="30087" y="6316"/>
                  </a:cubicBezTo>
                  <a:cubicBezTo>
                    <a:pt x="30063" y="6332"/>
                    <a:pt x="30037" y="6340"/>
                    <a:pt x="30010" y="6340"/>
                  </a:cubicBezTo>
                  <a:cubicBezTo>
                    <a:pt x="29990" y="6340"/>
                    <a:pt x="29970" y="6335"/>
                    <a:pt x="29950" y="6326"/>
                  </a:cubicBezTo>
                  <a:cubicBezTo>
                    <a:pt x="29884" y="6291"/>
                    <a:pt x="29873" y="6207"/>
                    <a:pt x="29866" y="6123"/>
                  </a:cubicBezTo>
                  <a:cubicBezTo>
                    <a:pt x="29852" y="6018"/>
                    <a:pt x="29842" y="5983"/>
                    <a:pt x="29821" y="5983"/>
                  </a:cubicBezTo>
                  <a:cubicBezTo>
                    <a:pt x="29758" y="5987"/>
                    <a:pt x="29723" y="6067"/>
                    <a:pt x="29716" y="6137"/>
                  </a:cubicBezTo>
                  <a:cubicBezTo>
                    <a:pt x="29712" y="6207"/>
                    <a:pt x="29733" y="6274"/>
                    <a:pt x="29761" y="6277"/>
                  </a:cubicBezTo>
                  <a:cubicBezTo>
                    <a:pt x="29947" y="6326"/>
                    <a:pt x="29978" y="6484"/>
                    <a:pt x="30017" y="6670"/>
                  </a:cubicBezTo>
                  <a:cubicBezTo>
                    <a:pt x="30027" y="6708"/>
                    <a:pt x="30020" y="6750"/>
                    <a:pt x="29999" y="6785"/>
                  </a:cubicBezTo>
                  <a:cubicBezTo>
                    <a:pt x="29961" y="6841"/>
                    <a:pt x="29898" y="6852"/>
                    <a:pt x="29831" y="6866"/>
                  </a:cubicBezTo>
                  <a:cubicBezTo>
                    <a:pt x="29751" y="6880"/>
                    <a:pt x="29667" y="6897"/>
                    <a:pt x="29621" y="6981"/>
                  </a:cubicBezTo>
                  <a:cubicBezTo>
                    <a:pt x="29593" y="7030"/>
                    <a:pt x="29551" y="7090"/>
                    <a:pt x="29488" y="7090"/>
                  </a:cubicBezTo>
                  <a:cubicBezTo>
                    <a:pt x="29418" y="7090"/>
                    <a:pt x="29387" y="7020"/>
                    <a:pt x="29345" y="6943"/>
                  </a:cubicBezTo>
                  <a:cubicBezTo>
                    <a:pt x="29313" y="6873"/>
                    <a:pt x="29271" y="6810"/>
                    <a:pt x="29219" y="6757"/>
                  </a:cubicBezTo>
                  <a:cubicBezTo>
                    <a:pt x="29149" y="6698"/>
                    <a:pt x="28813" y="6396"/>
                    <a:pt x="28830" y="6130"/>
                  </a:cubicBezTo>
                  <a:cubicBezTo>
                    <a:pt x="28848" y="5903"/>
                    <a:pt x="29002" y="5850"/>
                    <a:pt x="29117" y="5829"/>
                  </a:cubicBezTo>
                  <a:lnTo>
                    <a:pt x="29121" y="5829"/>
                  </a:lnTo>
                  <a:cubicBezTo>
                    <a:pt x="29114" y="5808"/>
                    <a:pt x="29107" y="5787"/>
                    <a:pt x="29100" y="5766"/>
                  </a:cubicBezTo>
                  <a:cubicBezTo>
                    <a:pt x="29072" y="5689"/>
                    <a:pt x="29058" y="5612"/>
                    <a:pt x="29051" y="5535"/>
                  </a:cubicBezTo>
                  <a:cubicBezTo>
                    <a:pt x="29044" y="5448"/>
                    <a:pt x="29019" y="5430"/>
                    <a:pt x="28942" y="5388"/>
                  </a:cubicBezTo>
                  <a:cubicBezTo>
                    <a:pt x="28851" y="5343"/>
                    <a:pt x="28767" y="5276"/>
                    <a:pt x="28701" y="5196"/>
                  </a:cubicBezTo>
                  <a:cubicBezTo>
                    <a:pt x="28613" y="5091"/>
                    <a:pt x="28515" y="5031"/>
                    <a:pt x="28424" y="5028"/>
                  </a:cubicBezTo>
                  <a:cubicBezTo>
                    <a:pt x="28420" y="5027"/>
                    <a:pt x="28417" y="5027"/>
                    <a:pt x="28413" y="5027"/>
                  </a:cubicBezTo>
                  <a:cubicBezTo>
                    <a:pt x="28368" y="5027"/>
                    <a:pt x="28323" y="5048"/>
                    <a:pt x="28287" y="5080"/>
                  </a:cubicBezTo>
                  <a:cubicBezTo>
                    <a:pt x="28256" y="5122"/>
                    <a:pt x="28238" y="5171"/>
                    <a:pt x="28231" y="5220"/>
                  </a:cubicBezTo>
                  <a:cubicBezTo>
                    <a:pt x="28214" y="5311"/>
                    <a:pt x="28189" y="5427"/>
                    <a:pt x="28060" y="5483"/>
                  </a:cubicBezTo>
                  <a:cubicBezTo>
                    <a:pt x="28004" y="5504"/>
                    <a:pt x="27986" y="5595"/>
                    <a:pt x="27969" y="5679"/>
                  </a:cubicBezTo>
                  <a:cubicBezTo>
                    <a:pt x="27944" y="5784"/>
                    <a:pt x="27920" y="5903"/>
                    <a:pt x="27804" y="5920"/>
                  </a:cubicBezTo>
                  <a:cubicBezTo>
                    <a:pt x="27796" y="5922"/>
                    <a:pt x="27789" y="5923"/>
                    <a:pt x="27781" y="5923"/>
                  </a:cubicBezTo>
                  <a:cubicBezTo>
                    <a:pt x="27757" y="5923"/>
                    <a:pt x="27735" y="5915"/>
                    <a:pt x="27717" y="5899"/>
                  </a:cubicBezTo>
                  <a:cubicBezTo>
                    <a:pt x="27650" y="5847"/>
                    <a:pt x="27636" y="5728"/>
                    <a:pt x="27622" y="5539"/>
                  </a:cubicBezTo>
                  <a:cubicBezTo>
                    <a:pt x="27615" y="5444"/>
                    <a:pt x="27605" y="5287"/>
                    <a:pt x="27577" y="5259"/>
                  </a:cubicBezTo>
                  <a:cubicBezTo>
                    <a:pt x="27503" y="5227"/>
                    <a:pt x="27458" y="5150"/>
                    <a:pt x="27465" y="5066"/>
                  </a:cubicBezTo>
                  <a:cubicBezTo>
                    <a:pt x="27482" y="4979"/>
                    <a:pt x="27559" y="4923"/>
                    <a:pt x="27675" y="4909"/>
                  </a:cubicBezTo>
                  <a:cubicBezTo>
                    <a:pt x="27734" y="4902"/>
                    <a:pt x="27787" y="4870"/>
                    <a:pt x="27822" y="4821"/>
                  </a:cubicBezTo>
                  <a:lnTo>
                    <a:pt x="27815" y="4821"/>
                  </a:lnTo>
                  <a:cubicBezTo>
                    <a:pt x="27678" y="4821"/>
                    <a:pt x="27486" y="4720"/>
                    <a:pt x="27342" y="4646"/>
                  </a:cubicBezTo>
                  <a:cubicBezTo>
                    <a:pt x="27300" y="4625"/>
                    <a:pt x="27265" y="4608"/>
                    <a:pt x="27244" y="4594"/>
                  </a:cubicBezTo>
                  <a:cubicBezTo>
                    <a:pt x="27242" y="4592"/>
                    <a:pt x="27239" y="4592"/>
                    <a:pt x="27236" y="4592"/>
                  </a:cubicBezTo>
                  <a:cubicBezTo>
                    <a:pt x="27208" y="4592"/>
                    <a:pt x="27157" y="4631"/>
                    <a:pt x="27125" y="4650"/>
                  </a:cubicBezTo>
                  <a:cubicBezTo>
                    <a:pt x="27066" y="4687"/>
                    <a:pt x="26993" y="4733"/>
                    <a:pt x="26920" y="4733"/>
                  </a:cubicBezTo>
                  <a:cubicBezTo>
                    <a:pt x="26885" y="4733"/>
                    <a:pt x="26850" y="4722"/>
                    <a:pt x="26817" y="4695"/>
                  </a:cubicBezTo>
                  <a:cubicBezTo>
                    <a:pt x="26698" y="4597"/>
                    <a:pt x="26747" y="4429"/>
                    <a:pt x="26786" y="4292"/>
                  </a:cubicBezTo>
                  <a:cubicBezTo>
                    <a:pt x="26800" y="4250"/>
                    <a:pt x="26810" y="4208"/>
                    <a:pt x="26817" y="4163"/>
                  </a:cubicBezTo>
                  <a:cubicBezTo>
                    <a:pt x="26817" y="4131"/>
                    <a:pt x="26835" y="4096"/>
                    <a:pt x="26863" y="4075"/>
                  </a:cubicBezTo>
                  <a:cubicBezTo>
                    <a:pt x="26886" y="4060"/>
                    <a:pt x="26914" y="4053"/>
                    <a:pt x="26942" y="4053"/>
                  </a:cubicBezTo>
                  <a:cubicBezTo>
                    <a:pt x="26960" y="4053"/>
                    <a:pt x="26978" y="4056"/>
                    <a:pt x="26996" y="4061"/>
                  </a:cubicBezTo>
                  <a:cubicBezTo>
                    <a:pt x="27021" y="4066"/>
                    <a:pt x="27042" y="4070"/>
                    <a:pt x="27061" y="4070"/>
                  </a:cubicBezTo>
                  <a:cubicBezTo>
                    <a:pt x="27094" y="4070"/>
                    <a:pt x="27119" y="4059"/>
                    <a:pt x="27146" y="4023"/>
                  </a:cubicBezTo>
                  <a:cubicBezTo>
                    <a:pt x="27150" y="4019"/>
                    <a:pt x="27153" y="4012"/>
                    <a:pt x="27153" y="4009"/>
                  </a:cubicBezTo>
                  <a:cubicBezTo>
                    <a:pt x="27115" y="3981"/>
                    <a:pt x="27076" y="3960"/>
                    <a:pt x="27031" y="3942"/>
                  </a:cubicBezTo>
                  <a:cubicBezTo>
                    <a:pt x="26926" y="3897"/>
                    <a:pt x="26793" y="3837"/>
                    <a:pt x="26793" y="3708"/>
                  </a:cubicBezTo>
                  <a:cubicBezTo>
                    <a:pt x="26793" y="3620"/>
                    <a:pt x="26611" y="3564"/>
                    <a:pt x="26488" y="3529"/>
                  </a:cubicBezTo>
                  <a:cubicBezTo>
                    <a:pt x="26439" y="3515"/>
                    <a:pt x="26390" y="3498"/>
                    <a:pt x="26341" y="3477"/>
                  </a:cubicBezTo>
                  <a:cubicBezTo>
                    <a:pt x="26225" y="3417"/>
                    <a:pt x="26271" y="3270"/>
                    <a:pt x="26306" y="3151"/>
                  </a:cubicBezTo>
                  <a:cubicBezTo>
                    <a:pt x="26327" y="3085"/>
                    <a:pt x="26351" y="2994"/>
                    <a:pt x="26337" y="2962"/>
                  </a:cubicBezTo>
                  <a:cubicBezTo>
                    <a:pt x="26280" y="2844"/>
                    <a:pt x="25879" y="2509"/>
                    <a:pt x="25719" y="2509"/>
                  </a:cubicBezTo>
                  <a:cubicBezTo>
                    <a:pt x="25714" y="2509"/>
                    <a:pt x="25709" y="2510"/>
                    <a:pt x="25704" y="2511"/>
                  </a:cubicBezTo>
                  <a:cubicBezTo>
                    <a:pt x="25688" y="2515"/>
                    <a:pt x="25671" y="2517"/>
                    <a:pt x="25655" y="2517"/>
                  </a:cubicBezTo>
                  <a:cubicBezTo>
                    <a:pt x="25587" y="2517"/>
                    <a:pt x="25523" y="2482"/>
                    <a:pt x="25483" y="2423"/>
                  </a:cubicBezTo>
                  <a:cubicBezTo>
                    <a:pt x="25434" y="2356"/>
                    <a:pt x="25424" y="2269"/>
                    <a:pt x="25455" y="2195"/>
                  </a:cubicBezTo>
                  <a:cubicBezTo>
                    <a:pt x="25477" y="2161"/>
                    <a:pt x="25512" y="2138"/>
                    <a:pt x="25552" y="2138"/>
                  </a:cubicBezTo>
                  <a:cubicBezTo>
                    <a:pt x="25557" y="2138"/>
                    <a:pt x="25562" y="2139"/>
                    <a:pt x="25567" y="2139"/>
                  </a:cubicBezTo>
                  <a:cubicBezTo>
                    <a:pt x="25571" y="2140"/>
                    <a:pt x="25575" y="2140"/>
                    <a:pt x="25580" y="2140"/>
                  </a:cubicBezTo>
                  <a:cubicBezTo>
                    <a:pt x="25649" y="2140"/>
                    <a:pt x="25722" y="2081"/>
                    <a:pt x="25910" y="1870"/>
                  </a:cubicBezTo>
                  <a:cubicBezTo>
                    <a:pt x="26047" y="1719"/>
                    <a:pt x="26071" y="1667"/>
                    <a:pt x="26071" y="1646"/>
                  </a:cubicBezTo>
                  <a:cubicBezTo>
                    <a:pt x="26057" y="1635"/>
                    <a:pt x="26040" y="1628"/>
                    <a:pt x="26022" y="1625"/>
                  </a:cubicBezTo>
                  <a:cubicBezTo>
                    <a:pt x="25924" y="1590"/>
                    <a:pt x="25830" y="1513"/>
                    <a:pt x="25847" y="1422"/>
                  </a:cubicBezTo>
                  <a:cubicBezTo>
                    <a:pt x="25857" y="1373"/>
                    <a:pt x="25900" y="1316"/>
                    <a:pt x="26045" y="1316"/>
                  </a:cubicBezTo>
                  <a:cubicBezTo>
                    <a:pt x="26056" y="1316"/>
                    <a:pt x="26069" y="1316"/>
                    <a:pt x="26082" y="1317"/>
                  </a:cubicBezTo>
                  <a:cubicBezTo>
                    <a:pt x="26194" y="1324"/>
                    <a:pt x="26306" y="1341"/>
                    <a:pt x="26414" y="1369"/>
                  </a:cubicBezTo>
                  <a:cubicBezTo>
                    <a:pt x="26535" y="1395"/>
                    <a:pt x="26678" y="1424"/>
                    <a:pt x="26780" y="1424"/>
                  </a:cubicBezTo>
                  <a:cubicBezTo>
                    <a:pt x="26829" y="1424"/>
                    <a:pt x="26868" y="1418"/>
                    <a:pt x="26891" y="1401"/>
                  </a:cubicBezTo>
                  <a:cubicBezTo>
                    <a:pt x="26989" y="1327"/>
                    <a:pt x="27279" y="897"/>
                    <a:pt x="27475" y="613"/>
                  </a:cubicBezTo>
                  <a:cubicBezTo>
                    <a:pt x="27549" y="501"/>
                    <a:pt x="27615" y="403"/>
                    <a:pt x="27664" y="336"/>
                  </a:cubicBezTo>
                  <a:cubicBezTo>
                    <a:pt x="27703" y="284"/>
                    <a:pt x="27710" y="249"/>
                    <a:pt x="27703" y="238"/>
                  </a:cubicBezTo>
                  <a:cubicBezTo>
                    <a:pt x="27692" y="220"/>
                    <a:pt x="27641" y="185"/>
                    <a:pt x="27416" y="185"/>
                  </a:cubicBezTo>
                  <a:cubicBezTo>
                    <a:pt x="27347" y="185"/>
                    <a:pt x="27260" y="188"/>
                    <a:pt x="27153" y="196"/>
                  </a:cubicBezTo>
                  <a:cubicBezTo>
                    <a:pt x="27119" y="200"/>
                    <a:pt x="27085" y="201"/>
                    <a:pt x="27051" y="201"/>
                  </a:cubicBezTo>
                  <a:cubicBezTo>
                    <a:pt x="26894" y="201"/>
                    <a:pt x="26740" y="168"/>
                    <a:pt x="26597" y="98"/>
                  </a:cubicBezTo>
                  <a:cubicBezTo>
                    <a:pt x="26488" y="46"/>
                    <a:pt x="26369" y="14"/>
                    <a:pt x="26246" y="4"/>
                  </a:cubicBezTo>
                  <a:cubicBezTo>
                    <a:pt x="26209" y="1"/>
                    <a:pt x="26168" y="0"/>
                    <a:pt x="2612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6002;p53">
              <a:extLst>
                <a:ext uri="{FF2B5EF4-FFF2-40B4-BE49-F238E27FC236}">
                  <a16:creationId xmlns:a16="http://schemas.microsoft.com/office/drawing/2014/main" id="{FCA4698F-B794-428D-93F3-50D45646B20C}"/>
                </a:ext>
              </a:extLst>
            </p:cNvPr>
            <p:cNvSpPr/>
            <p:nvPr/>
          </p:nvSpPr>
          <p:spPr>
            <a:xfrm>
              <a:off x="890970" y="1547688"/>
              <a:ext cx="18547" cy="17176"/>
            </a:xfrm>
            <a:custGeom>
              <a:avLst/>
              <a:gdLst/>
              <a:ahLst/>
              <a:cxnLst/>
              <a:rect l="l" t="t" r="r" b="b"/>
              <a:pathLst>
                <a:path w="1366" h="1265" extrusionOk="0">
                  <a:moveTo>
                    <a:pt x="1225" y="1"/>
                  </a:moveTo>
                  <a:cubicBezTo>
                    <a:pt x="1187" y="1"/>
                    <a:pt x="1074" y="46"/>
                    <a:pt x="924" y="218"/>
                  </a:cubicBezTo>
                  <a:cubicBezTo>
                    <a:pt x="830" y="327"/>
                    <a:pt x="742" y="415"/>
                    <a:pt x="665" y="492"/>
                  </a:cubicBezTo>
                  <a:cubicBezTo>
                    <a:pt x="557" y="600"/>
                    <a:pt x="469" y="688"/>
                    <a:pt x="452" y="754"/>
                  </a:cubicBezTo>
                  <a:cubicBezTo>
                    <a:pt x="422" y="860"/>
                    <a:pt x="318" y="863"/>
                    <a:pt x="236" y="863"/>
                  </a:cubicBezTo>
                  <a:cubicBezTo>
                    <a:pt x="231" y="863"/>
                    <a:pt x="226" y="863"/>
                    <a:pt x="221" y="863"/>
                  </a:cubicBezTo>
                  <a:lnTo>
                    <a:pt x="186" y="863"/>
                  </a:lnTo>
                  <a:cubicBezTo>
                    <a:pt x="116" y="863"/>
                    <a:pt x="70" y="870"/>
                    <a:pt x="49" y="912"/>
                  </a:cubicBezTo>
                  <a:cubicBezTo>
                    <a:pt x="0" y="1006"/>
                    <a:pt x="49" y="1192"/>
                    <a:pt x="119" y="1251"/>
                  </a:cubicBezTo>
                  <a:cubicBezTo>
                    <a:pt x="129" y="1260"/>
                    <a:pt x="141" y="1265"/>
                    <a:pt x="153" y="1265"/>
                  </a:cubicBezTo>
                  <a:cubicBezTo>
                    <a:pt x="163" y="1265"/>
                    <a:pt x="174" y="1261"/>
                    <a:pt x="182" y="1255"/>
                  </a:cubicBezTo>
                  <a:cubicBezTo>
                    <a:pt x="251" y="1204"/>
                    <a:pt x="302" y="1187"/>
                    <a:pt x="345" y="1187"/>
                  </a:cubicBezTo>
                  <a:cubicBezTo>
                    <a:pt x="386" y="1187"/>
                    <a:pt x="420" y="1203"/>
                    <a:pt x="452" y="1220"/>
                  </a:cubicBezTo>
                  <a:cubicBezTo>
                    <a:pt x="469" y="1234"/>
                    <a:pt x="490" y="1241"/>
                    <a:pt x="511" y="1241"/>
                  </a:cubicBezTo>
                  <a:cubicBezTo>
                    <a:pt x="599" y="1237"/>
                    <a:pt x="1072" y="919"/>
                    <a:pt x="1170" y="761"/>
                  </a:cubicBezTo>
                  <a:cubicBezTo>
                    <a:pt x="1194" y="723"/>
                    <a:pt x="1198" y="709"/>
                    <a:pt x="1089" y="635"/>
                  </a:cubicBezTo>
                  <a:cubicBezTo>
                    <a:pt x="1026" y="590"/>
                    <a:pt x="963" y="548"/>
                    <a:pt x="956" y="474"/>
                  </a:cubicBezTo>
                  <a:cubicBezTo>
                    <a:pt x="942" y="351"/>
                    <a:pt x="1082" y="313"/>
                    <a:pt x="1208" y="281"/>
                  </a:cubicBezTo>
                  <a:cubicBezTo>
                    <a:pt x="1264" y="271"/>
                    <a:pt x="1317" y="253"/>
                    <a:pt x="1366" y="232"/>
                  </a:cubicBezTo>
                  <a:lnTo>
                    <a:pt x="1345" y="215"/>
                  </a:lnTo>
                  <a:cubicBezTo>
                    <a:pt x="1296" y="169"/>
                    <a:pt x="1226" y="106"/>
                    <a:pt x="1233" y="12"/>
                  </a:cubicBezTo>
                  <a:cubicBezTo>
                    <a:pt x="1233" y="8"/>
                    <a:pt x="1233" y="5"/>
                    <a:pt x="1233" y="1"/>
                  </a:cubicBezTo>
                  <a:cubicBezTo>
                    <a:pt x="1231" y="1"/>
                    <a:pt x="1228" y="1"/>
                    <a:pt x="12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6003;p53">
              <a:extLst>
                <a:ext uri="{FF2B5EF4-FFF2-40B4-BE49-F238E27FC236}">
                  <a16:creationId xmlns:a16="http://schemas.microsoft.com/office/drawing/2014/main" id="{D4A866FF-4556-4748-86DD-08856B6B366F}"/>
                </a:ext>
              </a:extLst>
            </p:cNvPr>
            <p:cNvSpPr/>
            <p:nvPr/>
          </p:nvSpPr>
          <p:spPr>
            <a:xfrm>
              <a:off x="797896" y="1528258"/>
              <a:ext cx="11229" cy="5064"/>
            </a:xfrm>
            <a:custGeom>
              <a:avLst/>
              <a:gdLst/>
              <a:ahLst/>
              <a:cxnLst/>
              <a:rect l="l" t="t" r="r" b="b"/>
              <a:pathLst>
                <a:path w="827" h="373" extrusionOk="0">
                  <a:moveTo>
                    <a:pt x="298" y="1"/>
                  </a:moveTo>
                  <a:cubicBezTo>
                    <a:pt x="200" y="4"/>
                    <a:pt x="109" y="43"/>
                    <a:pt x="36" y="106"/>
                  </a:cubicBezTo>
                  <a:cubicBezTo>
                    <a:pt x="22" y="120"/>
                    <a:pt x="1" y="144"/>
                    <a:pt x="8" y="165"/>
                  </a:cubicBezTo>
                  <a:cubicBezTo>
                    <a:pt x="42" y="272"/>
                    <a:pt x="333" y="373"/>
                    <a:pt x="549" y="373"/>
                  </a:cubicBezTo>
                  <a:cubicBezTo>
                    <a:pt x="601" y="373"/>
                    <a:pt x="648" y="367"/>
                    <a:pt x="687" y="354"/>
                  </a:cubicBezTo>
                  <a:cubicBezTo>
                    <a:pt x="750" y="337"/>
                    <a:pt x="802" y="288"/>
                    <a:pt x="820" y="225"/>
                  </a:cubicBezTo>
                  <a:cubicBezTo>
                    <a:pt x="827" y="176"/>
                    <a:pt x="809" y="123"/>
                    <a:pt x="771" y="92"/>
                  </a:cubicBezTo>
                  <a:cubicBezTo>
                    <a:pt x="760" y="82"/>
                    <a:pt x="747" y="78"/>
                    <a:pt x="731" y="78"/>
                  </a:cubicBezTo>
                  <a:cubicBezTo>
                    <a:pt x="702" y="78"/>
                    <a:pt x="663" y="92"/>
                    <a:pt x="613" y="113"/>
                  </a:cubicBezTo>
                  <a:cubicBezTo>
                    <a:pt x="570" y="132"/>
                    <a:pt x="525" y="151"/>
                    <a:pt x="482" y="151"/>
                  </a:cubicBezTo>
                  <a:cubicBezTo>
                    <a:pt x="462" y="151"/>
                    <a:pt x="443" y="147"/>
                    <a:pt x="424" y="137"/>
                  </a:cubicBezTo>
                  <a:cubicBezTo>
                    <a:pt x="389" y="113"/>
                    <a:pt x="365" y="71"/>
                    <a:pt x="361" y="25"/>
                  </a:cubicBezTo>
                  <a:cubicBezTo>
                    <a:pt x="361" y="18"/>
                    <a:pt x="361" y="11"/>
                    <a:pt x="344" y="8"/>
                  </a:cubicBezTo>
                  <a:cubicBezTo>
                    <a:pt x="330" y="1"/>
                    <a:pt x="312" y="1"/>
                    <a:pt x="29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6004;p53">
              <a:extLst>
                <a:ext uri="{FF2B5EF4-FFF2-40B4-BE49-F238E27FC236}">
                  <a16:creationId xmlns:a16="http://schemas.microsoft.com/office/drawing/2014/main" id="{90EF1C77-C13D-45C9-BDC6-58DC590CADEE}"/>
                </a:ext>
              </a:extLst>
            </p:cNvPr>
            <p:cNvSpPr/>
            <p:nvPr/>
          </p:nvSpPr>
          <p:spPr>
            <a:xfrm>
              <a:off x="793334" y="1391519"/>
              <a:ext cx="283403" cy="195652"/>
            </a:xfrm>
            <a:custGeom>
              <a:avLst/>
              <a:gdLst/>
              <a:ahLst/>
              <a:cxnLst/>
              <a:rect l="l" t="t" r="r" b="b"/>
              <a:pathLst>
                <a:path w="20873" h="14410" extrusionOk="0">
                  <a:moveTo>
                    <a:pt x="6145" y="0"/>
                  </a:moveTo>
                  <a:cubicBezTo>
                    <a:pt x="6032" y="0"/>
                    <a:pt x="5793" y="218"/>
                    <a:pt x="5658" y="339"/>
                  </a:cubicBezTo>
                  <a:cubicBezTo>
                    <a:pt x="5462" y="516"/>
                    <a:pt x="5201" y="553"/>
                    <a:pt x="4995" y="553"/>
                  </a:cubicBezTo>
                  <a:cubicBezTo>
                    <a:pt x="4895" y="553"/>
                    <a:pt x="4808" y="544"/>
                    <a:pt x="4748" y="539"/>
                  </a:cubicBezTo>
                  <a:cubicBezTo>
                    <a:pt x="4708" y="534"/>
                    <a:pt x="4669" y="532"/>
                    <a:pt x="4631" y="532"/>
                  </a:cubicBezTo>
                  <a:cubicBezTo>
                    <a:pt x="4489" y="532"/>
                    <a:pt x="4365" y="561"/>
                    <a:pt x="4321" y="605"/>
                  </a:cubicBezTo>
                  <a:cubicBezTo>
                    <a:pt x="4310" y="616"/>
                    <a:pt x="4310" y="619"/>
                    <a:pt x="4310" y="623"/>
                  </a:cubicBezTo>
                  <a:cubicBezTo>
                    <a:pt x="4310" y="644"/>
                    <a:pt x="4338" y="661"/>
                    <a:pt x="4377" y="686"/>
                  </a:cubicBezTo>
                  <a:cubicBezTo>
                    <a:pt x="4422" y="714"/>
                    <a:pt x="4478" y="749"/>
                    <a:pt x="4485" y="815"/>
                  </a:cubicBezTo>
                  <a:cubicBezTo>
                    <a:pt x="4485" y="875"/>
                    <a:pt x="4457" y="931"/>
                    <a:pt x="4412" y="969"/>
                  </a:cubicBezTo>
                  <a:cubicBezTo>
                    <a:pt x="4367" y="1014"/>
                    <a:pt x="4324" y="1031"/>
                    <a:pt x="4286" y="1031"/>
                  </a:cubicBezTo>
                  <a:cubicBezTo>
                    <a:pt x="4213" y="1031"/>
                    <a:pt x="4155" y="973"/>
                    <a:pt x="4121" y="941"/>
                  </a:cubicBezTo>
                  <a:cubicBezTo>
                    <a:pt x="4100" y="920"/>
                    <a:pt x="4069" y="889"/>
                    <a:pt x="4055" y="889"/>
                  </a:cubicBezTo>
                  <a:cubicBezTo>
                    <a:pt x="4048" y="889"/>
                    <a:pt x="4034" y="896"/>
                    <a:pt x="4013" y="917"/>
                  </a:cubicBezTo>
                  <a:cubicBezTo>
                    <a:pt x="3878" y="1061"/>
                    <a:pt x="3580" y="1096"/>
                    <a:pt x="3366" y="1096"/>
                  </a:cubicBezTo>
                  <a:cubicBezTo>
                    <a:pt x="3269" y="1096"/>
                    <a:pt x="3190" y="1089"/>
                    <a:pt x="3151" y="1081"/>
                  </a:cubicBezTo>
                  <a:cubicBezTo>
                    <a:pt x="3095" y="1081"/>
                    <a:pt x="2920" y="1235"/>
                    <a:pt x="2633" y="1533"/>
                  </a:cubicBezTo>
                  <a:lnTo>
                    <a:pt x="2570" y="1600"/>
                  </a:lnTo>
                  <a:cubicBezTo>
                    <a:pt x="2546" y="1621"/>
                    <a:pt x="2546" y="1638"/>
                    <a:pt x="2549" y="1694"/>
                  </a:cubicBezTo>
                  <a:cubicBezTo>
                    <a:pt x="2553" y="1792"/>
                    <a:pt x="2563" y="1939"/>
                    <a:pt x="2339" y="2177"/>
                  </a:cubicBezTo>
                  <a:cubicBezTo>
                    <a:pt x="2087" y="2449"/>
                    <a:pt x="1563" y="2485"/>
                    <a:pt x="1208" y="2485"/>
                  </a:cubicBezTo>
                  <a:cubicBezTo>
                    <a:pt x="1125" y="2485"/>
                    <a:pt x="1050" y="2483"/>
                    <a:pt x="991" y="2482"/>
                  </a:cubicBezTo>
                  <a:lnTo>
                    <a:pt x="911" y="2482"/>
                  </a:lnTo>
                  <a:cubicBezTo>
                    <a:pt x="908" y="2481"/>
                    <a:pt x="905" y="2480"/>
                    <a:pt x="902" y="2480"/>
                  </a:cubicBezTo>
                  <a:cubicBezTo>
                    <a:pt x="894" y="2480"/>
                    <a:pt x="887" y="2483"/>
                    <a:pt x="879" y="2485"/>
                  </a:cubicBezTo>
                  <a:cubicBezTo>
                    <a:pt x="872" y="2513"/>
                    <a:pt x="869" y="2541"/>
                    <a:pt x="872" y="2569"/>
                  </a:cubicBezTo>
                  <a:cubicBezTo>
                    <a:pt x="879" y="2646"/>
                    <a:pt x="858" y="2727"/>
                    <a:pt x="816" y="2793"/>
                  </a:cubicBezTo>
                  <a:cubicBezTo>
                    <a:pt x="802" y="2814"/>
                    <a:pt x="806" y="2821"/>
                    <a:pt x="809" y="2825"/>
                  </a:cubicBezTo>
                  <a:cubicBezTo>
                    <a:pt x="820" y="2856"/>
                    <a:pt x="900" y="2947"/>
                    <a:pt x="1387" y="3080"/>
                  </a:cubicBezTo>
                  <a:cubicBezTo>
                    <a:pt x="1909" y="3217"/>
                    <a:pt x="2262" y="3893"/>
                    <a:pt x="2329" y="4064"/>
                  </a:cubicBezTo>
                  <a:cubicBezTo>
                    <a:pt x="2337" y="4084"/>
                    <a:pt x="2390" y="4091"/>
                    <a:pt x="2458" y="4091"/>
                  </a:cubicBezTo>
                  <a:cubicBezTo>
                    <a:pt x="2570" y="4091"/>
                    <a:pt x="2723" y="4073"/>
                    <a:pt x="2791" y="4064"/>
                  </a:cubicBezTo>
                  <a:cubicBezTo>
                    <a:pt x="2903" y="4052"/>
                    <a:pt x="3012" y="4041"/>
                    <a:pt x="3102" y="4041"/>
                  </a:cubicBezTo>
                  <a:cubicBezTo>
                    <a:pt x="3138" y="4041"/>
                    <a:pt x="3171" y="4043"/>
                    <a:pt x="3200" y="4047"/>
                  </a:cubicBezTo>
                  <a:cubicBezTo>
                    <a:pt x="3386" y="4075"/>
                    <a:pt x="3368" y="4243"/>
                    <a:pt x="3358" y="4341"/>
                  </a:cubicBezTo>
                  <a:cubicBezTo>
                    <a:pt x="3347" y="4449"/>
                    <a:pt x="3347" y="4502"/>
                    <a:pt x="3400" y="4526"/>
                  </a:cubicBezTo>
                  <a:cubicBezTo>
                    <a:pt x="3454" y="4551"/>
                    <a:pt x="3518" y="4556"/>
                    <a:pt x="3585" y="4556"/>
                  </a:cubicBezTo>
                  <a:cubicBezTo>
                    <a:pt x="3614" y="4556"/>
                    <a:pt x="3643" y="4555"/>
                    <a:pt x="3673" y="4554"/>
                  </a:cubicBezTo>
                  <a:cubicBezTo>
                    <a:pt x="3700" y="4553"/>
                    <a:pt x="3728" y="4552"/>
                    <a:pt x="3756" y="4552"/>
                  </a:cubicBezTo>
                  <a:cubicBezTo>
                    <a:pt x="3868" y="4552"/>
                    <a:pt x="3977" y="4572"/>
                    <a:pt x="4016" y="4684"/>
                  </a:cubicBezTo>
                  <a:cubicBezTo>
                    <a:pt x="4030" y="4722"/>
                    <a:pt x="4027" y="4761"/>
                    <a:pt x="4006" y="4796"/>
                  </a:cubicBezTo>
                  <a:cubicBezTo>
                    <a:pt x="3963" y="4855"/>
                    <a:pt x="3872" y="4859"/>
                    <a:pt x="3746" y="4859"/>
                  </a:cubicBezTo>
                  <a:cubicBezTo>
                    <a:pt x="3610" y="4859"/>
                    <a:pt x="3445" y="4862"/>
                    <a:pt x="3337" y="4943"/>
                  </a:cubicBezTo>
                  <a:cubicBezTo>
                    <a:pt x="3159" y="5076"/>
                    <a:pt x="3050" y="5154"/>
                    <a:pt x="2945" y="5154"/>
                  </a:cubicBezTo>
                  <a:cubicBezTo>
                    <a:pt x="2937" y="5154"/>
                    <a:pt x="2929" y="5154"/>
                    <a:pt x="2920" y="5153"/>
                  </a:cubicBezTo>
                  <a:cubicBezTo>
                    <a:pt x="2864" y="5142"/>
                    <a:pt x="2815" y="5107"/>
                    <a:pt x="2784" y="5062"/>
                  </a:cubicBezTo>
                  <a:cubicBezTo>
                    <a:pt x="2759" y="5027"/>
                    <a:pt x="2686" y="5015"/>
                    <a:pt x="2598" y="5015"/>
                  </a:cubicBezTo>
                  <a:cubicBezTo>
                    <a:pt x="2485" y="5015"/>
                    <a:pt x="2347" y="5034"/>
                    <a:pt x="2255" y="5048"/>
                  </a:cubicBezTo>
                  <a:cubicBezTo>
                    <a:pt x="2213" y="5055"/>
                    <a:pt x="2175" y="5058"/>
                    <a:pt x="2143" y="5062"/>
                  </a:cubicBezTo>
                  <a:cubicBezTo>
                    <a:pt x="2131" y="5065"/>
                    <a:pt x="2119" y="5067"/>
                    <a:pt x="2106" y="5067"/>
                  </a:cubicBezTo>
                  <a:cubicBezTo>
                    <a:pt x="2066" y="5067"/>
                    <a:pt x="2026" y="5049"/>
                    <a:pt x="2000" y="5020"/>
                  </a:cubicBezTo>
                  <a:cubicBezTo>
                    <a:pt x="1947" y="4950"/>
                    <a:pt x="1989" y="4841"/>
                    <a:pt x="2031" y="4740"/>
                  </a:cubicBezTo>
                  <a:cubicBezTo>
                    <a:pt x="2049" y="4701"/>
                    <a:pt x="2059" y="4659"/>
                    <a:pt x="2070" y="4617"/>
                  </a:cubicBezTo>
                  <a:cubicBezTo>
                    <a:pt x="2070" y="4614"/>
                    <a:pt x="2063" y="4607"/>
                    <a:pt x="2052" y="4600"/>
                  </a:cubicBezTo>
                  <a:cubicBezTo>
                    <a:pt x="2026" y="4581"/>
                    <a:pt x="1980" y="4569"/>
                    <a:pt x="1918" y="4569"/>
                  </a:cubicBezTo>
                  <a:cubicBezTo>
                    <a:pt x="1815" y="4569"/>
                    <a:pt x="1666" y="4604"/>
                    <a:pt x="1488" y="4705"/>
                  </a:cubicBezTo>
                  <a:lnTo>
                    <a:pt x="1481" y="4712"/>
                  </a:lnTo>
                  <a:cubicBezTo>
                    <a:pt x="1394" y="4754"/>
                    <a:pt x="1310" y="4803"/>
                    <a:pt x="1229" y="4859"/>
                  </a:cubicBezTo>
                  <a:lnTo>
                    <a:pt x="1229" y="4869"/>
                  </a:lnTo>
                  <a:cubicBezTo>
                    <a:pt x="1233" y="4908"/>
                    <a:pt x="1226" y="4946"/>
                    <a:pt x="1215" y="4985"/>
                  </a:cubicBezTo>
                  <a:cubicBezTo>
                    <a:pt x="1208" y="5027"/>
                    <a:pt x="1184" y="5065"/>
                    <a:pt x="1145" y="5086"/>
                  </a:cubicBezTo>
                  <a:cubicBezTo>
                    <a:pt x="1128" y="5094"/>
                    <a:pt x="1111" y="5097"/>
                    <a:pt x="1094" y="5097"/>
                  </a:cubicBezTo>
                  <a:cubicBezTo>
                    <a:pt x="1057" y="5097"/>
                    <a:pt x="1020" y="5083"/>
                    <a:pt x="984" y="5069"/>
                  </a:cubicBezTo>
                  <a:cubicBezTo>
                    <a:pt x="940" y="5053"/>
                    <a:pt x="892" y="5034"/>
                    <a:pt x="839" y="5034"/>
                  </a:cubicBezTo>
                  <a:cubicBezTo>
                    <a:pt x="801" y="5034"/>
                    <a:pt x="759" y="5044"/>
                    <a:pt x="715" y="5072"/>
                  </a:cubicBezTo>
                  <a:cubicBezTo>
                    <a:pt x="606" y="5135"/>
                    <a:pt x="494" y="5191"/>
                    <a:pt x="382" y="5240"/>
                  </a:cubicBezTo>
                  <a:cubicBezTo>
                    <a:pt x="221" y="5310"/>
                    <a:pt x="36" y="5391"/>
                    <a:pt x="1" y="5468"/>
                  </a:cubicBezTo>
                  <a:cubicBezTo>
                    <a:pt x="18" y="5510"/>
                    <a:pt x="158" y="5576"/>
                    <a:pt x="687" y="5682"/>
                  </a:cubicBezTo>
                  <a:lnTo>
                    <a:pt x="739" y="5692"/>
                  </a:lnTo>
                  <a:cubicBezTo>
                    <a:pt x="767" y="5699"/>
                    <a:pt x="844" y="5713"/>
                    <a:pt x="855" y="5780"/>
                  </a:cubicBezTo>
                  <a:cubicBezTo>
                    <a:pt x="869" y="5850"/>
                    <a:pt x="802" y="5899"/>
                    <a:pt x="729" y="5948"/>
                  </a:cubicBezTo>
                  <a:cubicBezTo>
                    <a:pt x="715" y="5955"/>
                    <a:pt x="701" y="5965"/>
                    <a:pt x="683" y="5976"/>
                  </a:cubicBezTo>
                  <a:cubicBezTo>
                    <a:pt x="757" y="6011"/>
                    <a:pt x="813" y="6070"/>
                    <a:pt x="844" y="6140"/>
                  </a:cubicBezTo>
                  <a:cubicBezTo>
                    <a:pt x="890" y="6242"/>
                    <a:pt x="974" y="6322"/>
                    <a:pt x="1072" y="6368"/>
                  </a:cubicBezTo>
                  <a:cubicBezTo>
                    <a:pt x="1162" y="6415"/>
                    <a:pt x="1296" y="6431"/>
                    <a:pt x="1440" y="6431"/>
                  </a:cubicBezTo>
                  <a:cubicBezTo>
                    <a:pt x="1625" y="6431"/>
                    <a:pt x="1826" y="6405"/>
                    <a:pt x="1972" y="6385"/>
                  </a:cubicBezTo>
                  <a:cubicBezTo>
                    <a:pt x="2049" y="6371"/>
                    <a:pt x="2129" y="6364"/>
                    <a:pt x="2206" y="6361"/>
                  </a:cubicBezTo>
                  <a:cubicBezTo>
                    <a:pt x="2287" y="6368"/>
                    <a:pt x="2367" y="6389"/>
                    <a:pt x="2437" y="6427"/>
                  </a:cubicBezTo>
                  <a:cubicBezTo>
                    <a:pt x="2503" y="6459"/>
                    <a:pt x="2547" y="6478"/>
                    <a:pt x="2582" y="6478"/>
                  </a:cubicBezTo>
                  <a:cubicBezTo>
                    <a:pt x="2609" y="6478"/>
                    <a:pt x="2631" y="6467"/>
                    <a:pt x="2654" y="6441"/>
                  </a:cubicBezTo>
                  <a:cubicBezTo>
                    <a:pt x="2757" y="6333"/>
                    <a:pt x="3141" y="6002"/>
                    <a:pt x="3463" y="6002"/>
                  </a:cubicBezTo>
                  <a:cubicBezTo>
                    <a:pt x="3556" y="6002"/>
                    <a:pt x="3644" y="6030"/>
                    <a:pt x="3718" y="6098"/>
                  </a:cubicBezTo>
                  <a:cubicBezTo>
                    <a:pt x="3792" y="6168"/>
                    <a:pt x="3823" y="6231"/>
                    <a:pt x="3813" y="6291"/>
                  </a:cubicBezTo>
                  <a:cubicBezTo>
                    <a:pt x="3799" y="6378"/>
                    <a:pt x="3708" y="6417"/>
                    <a:pt x="3634" y="6448"/>
                  </a:cubicBezTo>
                  <a:cubicBezTo>
                    <a:pt x="3610" y="6459"/>
                    <a:pt x="3589" y="6469"/>
                    <a:pt x="3568" y="6480"/>
                  </a:cubicBezTo>
                  <a:cubicBezTo>
                    <a:pt x="3680" y="6606"/>
                    <a:pt x="3795" y="6830"/>
                    <a:pt x="3778" y="7026"/>
                  </a:cubicBezTo>
                  <a:cubicBezTo>
                    <a:pt x="3767" y="7138"/>
                    <a:pt x="3708" y="7239"/>
                    <a:pt x="3617" y="7302"/>
                  </a:cubicBezTo>
                  <a:cubicBezTo>
                    <a:pt x="3492" y="7393"/>
                    <a:pt x="3368" y="7420"/>
                    <a:pt x="3256" y="7420"/>
                  </a:cubicBezTo>
                  <a:cubicBezTo>
                    <a:pt x="3162" y="7420"/>
                    <a:pt x="3077" y="7401"/>
                    <a:pt x="3008" y="7386"/>
                  </a:cubicBezTo>
                  <a:cubicBezTo>
                    <a:pt x="2973" y="7376"/>
                    <a:pt x="2938" y="7369"/>
                    <a:pt x="2903" y="7365"/>
                  </a:cubicBezTo>
                  <a:lnTo>
                    <a:pt x="2896" y="7365"/>
                  </a:lnTo>
                  <a:cubicBezTo>
                    <a:pt x="2878" y="7393"/>
                    <a:pt x="2868" y="7425"/>
                    <a:pt x="2861" y="7456"/>
                  </a:cubicBezTo>
                  <a:cubicBezTo>
                    <a:pt x="2833" y="7554"/>
                    <a:pt x="2798" y="7691"/>
                    <a:pt x="2658" y="7800"/>
                  </a:cubicBezTo>
                  <a:cubicBezTo>
                    <a:pt x="2599" y="7845"/>
                    <a:pt x="2543" y="7862"/>
                    <a:pt x="2490" y="7862"/>
                  </a:cubicBezTo>
                  <a:cubicBezTo>
                    <a:pt x="2390" y="7862"/>
                    <a:pt x="2299" y="7801"/>
                    <a:pt x="2217" y="7743"/>
                  </a:cubicBezTo>
                  <a:cubicBezTo>
                    <a:pt x="2129" y="7684"/>
                    <a:pt x="2035" y="7621"/>
                    <a:pt x="1926" y="7621"/>
                  </a:cubicBezTo>
                  <a:cubicBezTo>
                    <a:pt x="1922" y="7621"/>
                    <a:pt x="1918" y="7620"/>
                    <a:pt x="1914" y="7620"/>
                  </a:cubicBezTo>
                  <a:cubicBezTo>
                    <a:pt x="1879" y="7620"/>
                    <a:pt x="1843" y="7634"/>
                    <a:pt x="1817" y="7659"/>
                  </a:cubicBezTo>
                  <a:cubicBezTo>
                    <a:pt x="1744" y="7740"/>
                    <a:pt x="1758" y="7926"/>
                    <a:pt x="1768" y="8052"/>
                  </a:cubicBezTo>
                  <a:cubicBezTo>
                    <a:pt x="1768" y="8073"/>
                    <a:pt x="1772" y="8090"/>
                    <a:pt x="1775" y="8108"/>
                  </a:cubicBezTo>
                  <a:cubicBezTo>
                    <a:pt x="1782" y="8241"/>
                    <a:pt x="1649" y="8258"/>
                    <a:pt x="1562" y="8269"/>
                  </a:cubicBezTo>
                  <a:cubicBezTo>
                    <a:pt x="1432" y="8286"/>
                    <a:pt x="1282" y="8307"/>
                    <a:pt x="1226" y="8528"/>
                  </a:cubicBezTo>
                  <a:cubicBezTo>
                    <a:pt x="1163" y="8783"/>
                    <a:pt x="988" y="8808"/>
                    <a:pt x="893" y="8822"/>
                  </a:cubicBezTo>
                  <a:lnTo>
                    <a:pt x="865" y="8825"/>
                  </a:lnTo>
                  <a:cubicBezTo>
                    <a:pt x="890" y="8874"/>
                    <a:pt x="918" y="8916"/>
                    <a:pt x="949" y="8958"/>
                  </a:cubicBezTo>
                  <a:cubicBezTo>
                    <a:pt x="1114" y="9193"/>
                    <a:pt x="1156" y="9193"/>
                    <a:pt x="1205" y="9193"/>
                  </a:cubicBezTo>
                  <a:cubicBezTo>
                    <a:pt x="1210" y="9193"/>
                    <a:pt x="1214" y="9193"/>
                    <a:pt x="1219" y="9193"/>
                  </a:cubicBezTo>
                  <a:cubicBezTo>
                    <a:pt x="1297" y="9193"/>
                    <a:pt x="1370" y="9220"/>
                    <a:pt x="1432" y="9270"/>
                  </a:cubicBezTo>
                  <a:cubicBezTo>
                    <a:pt x="1611" y="9396"/>
                    <a:pt x="1495" y="9578"/>
                    <a:pt x="1422" y="9686"/>
                  </a:cubicBezTo>
                  <a:cubicBezTo>
                    <a:pt x="1404" y="9714"/>
                    <a:pt x="1383" y="9746"/>
                    <a:pt x="1369" y="9777"/>
                  </a:cubicBezTo>
                  <a:lnTo>
                    <a:pt x="1383" y="9781"/>
                  </a:lnTo>
                  <a:cubicBezTo>
                    <a:pt x="1572" y="9819"/>
                    <a:pt x="1754" y="10044"/>
                    <a:pt x="1919" y="10240"/>
                  </a:cubicBezTo>
                  <a:cubicBezTo>
                    <a:pt x="1972" y="10310"/>
                    <a:pt x="2031" y="10376"/>
                    <a:pt x="2094" y="10439"/>
                  </a:cubicBezTo>
                  <a:cubicBezTo>
                    <a:pt x="2121" y="10464"/>
                    <a:pt x="2150" y="10475"/>
                    <a:pt x="2184" y="10475"/>
                  </a:cubicBezTo>
                  <a:cubicBezTo>
                    <a:pt x="2236" y="10475"/>
                    <a:pt x="2299" y="10450"/>
                    <a:pt x="2381" y="10415"/>
                  </a:cubicBezTo>
                  <a:cubicBezTo>
                    <a:pt x="2479" y="10366"/>
                    <a:pt x="2581" y="10338"/>
                    <a:pt x="2689" y="10327"/>
                  </a:cubicBezTo>
                  <a:cubicBezTo>
                    <a:pt x="2770" y="10324"/>
                    <a:pt x="2791" y="10271"/>
                    <a:pt x="2812" y="10187"/>
                  </a:cubicBezTo>
                  <a:cubicBezTo>
                    <a:pt x="2826" y="10138"/>
                    <a:pt x="2840" y="10086"/>
                    <a:pt x="2892" y="10068"/>
                  </a:cubicBezTo>
                  <a:cubicBezTo>
                    <a:pt x="2899" y="10067"/>
                    <a:pt x="2906" y="10067"/>
                    <a:pt x="2912" y="10067"/>
                  </a:cubicBezTo>
                  <a:cubicBezTo>
                    <a:pt x="2951" y="10067"/>
                    <a:pt x="2988" y="10084"/>
                    <a:pt x="3015" y="10114"/>
                  </a:cubicBezTo>
                  <a:cubicBezTo>
                    <a:pt x="3134" y="10222"/>
                    <a:pt x="3305" y="10506"/>
                    <a:pt x="3295" y="10691"/>
                  </a:cubicBezTo>
                  <a:cubicBezTo>
                    <a:pt x="3298" y="10747"/>
                    <a:pt x="3270" y="10800"/>
                    <a:pt x="3228" y="10831"/>
                  </a:cubicBezTo>
                  <a:cubicBezTo>
                    <a:pt x="3169" y="10873"/>
                    <a:pt x="3186" y="11013"/>
                    <a:pt x="3197" y="11125"/>
                  </a:cubicBezTo>
                  <a:cubicBezTo>
                    <a:pt x="3207" y="11192"/>
                    <a:pt x="3211" y="11258"/>
                    <a:pt x="3207" y="11325"/>
                  </a:cubicBezTo>
                  <a:cubicBezTo>
                    <a:pt x="3225" y="11337"/>
                    <a:pt x="3274" y="11346"/>
                    <a:pt x="3336" y="11346"/>
                  </a:cubicBezTo>
                  <a:cubicBezTo>
                    <a:pt x="3395" y="11346"/>
                    <a:pt x="3467" y="11338"/>
                    <a:pt x="3536" y="11318"/>
                  </a:cubicBezTo>
                  <a:cubicBezTo>
                    <a:pt x="3634" y="11290"/>
                    <a:pt x="3669" y="11251"/>
                    <a:pt x="3669" y="11237"/>
                  </a:cubicBezTo>
                  <a:cubicBezTo>
                    <a:pt x="3687" y="11160"/>
                    <a:pt x="3757" y="11097"/>
                    <a:pt x="3869" y="11069"/>
                  </a:cubicBezTo>
                  <a:cubicBezTo>
                    <a:pt x="3923" y="11056"/>
                    <a:pt x="3978" y="11050"/>
                    <a:pt x="4032" y="11050"/>
                  </a:cubicBezTo>
                  <a:cubicBezTo>
                    <a:pt x="4219" y="11050"/>
                    <a:pt x="4401" y="11128"/>
                    <a:pt x="4534" y="11269"/>
                  </a:cubicBezTo>
                  <a:cubicBezTo>
                    <a:pt x="4601" y="11349"/>
                    <a:pt x="4674" y="11419"/>
                    <a:pt x="4755" y="11482"/>
                  </a:cubicBezTo>
                  <a:cubicBezTo>
                    <a:pt x="4758" y="11465"/>
                    <a:pt x="4758" y="11444"/>
                    <a:pt x="4758" y="11423"/>
                  </a:cubicBezTo>
                  <a:cubicBezTo>
                    <a:pt x="4758" y="11241"/>
                    <a:pt x="4895" y="11017"/>
                    <a:pt x="5010" y="11013"/>
                  </a:cubicBezTo>
                  <a:cubicBezTo>
                    <a:pt x="5028" y="11013"/>
                    <a:pt x="5112" y="11017"/>
                    <a:pt x="5122" y="11139"/>
                  </a:cubicBezTo>
                  <a:cubicBezTo>
                    <a:pt x="5119" y="11174"/>
                    <a:pt x="5136" y="11202"/>
                    <a:pt x="5164" y="11220"/>
                  </a:cubicBezTo>
                  <a:cubicBezTo>
                    <a:pt x="5189" y="11235"/>
                    <a:pt x="5222" y="11243"/>
                    <a:pt x="5264" y="11243"/>
                  </a:cubicBezTo>
                  <a:cubicBezTo>
                    <a:pt x="5353" y="11243"/>
                    <a:pt x="5479" y="11208"/>
                    <a:pt x="5623" y="11143"/>
                  </a:cubicBezTo>
                  <a:cubicBezTo>
                    <a:pt x="5722" y="11098"/>
                    <a:pt x="5794" y="11071"/>
                    <a:pt x="5846" y="11071"/>
                  </a:cubicBezTo>
                  <a:cubicBezTo>
                    <a:pt x="5879" y="11071"/>
                    <a:pt x="5903" y="11081"/>
                    <a:pt x="5920" y="11104"/>
                  </a:cubicBezTo>
                  <a:cubicBezTo>
                    <a:pt x="5976" y="11174"/>
                    <a:pt x="5906" y="11258"/>
                    <a:pt x="5759" y="11440"/>
                  </a:cubicBezTo>
                  <a:lnTo>
                    <a:pt x="5714" y="11500"/>
                  </a:lnTo>
                  <a:cubicBezTo>
                    <a:pt x="5581" y="11664"/>
                    <a:pt x="5595" y="11874"/>
                    <a:pt x="5605" y="12046"/>
                  </a:cubicBezTo>
                  <a:cubicBezTo>
                    <a:pt x="5612" y="12200"/>
                    <a:pt x="5623" y="12361"/>
                    <a:pt x="5483" y="12396"/>
                  </a:cubicBezTo>
                  <a:cubicBezTo>
                    <a:pt x="5423" y="12410"/>
                    <a:pt x="5350" y="12512"/>
                    <a:pt x="5276" y="12606"/>
                  </a:cubicBezTo>
                  <a:cubicBezTo>
                    <a:pt x="5154" y="12771"/>
                    <a:pt x="5017" y="12956"/>
                    <a:pt x="4807" y="12981"/>
                  </a:cubicBezTo>
                  <a:cubicBezTo>
                    <a:pt x="4527" y="13012"/>
                    <a:pt x="4013" y="13569"/>
                    <a:pt x="3932" y="13681"/>
                  </a:cubicBezTo>
                  <a:cubicBezTo>
                    <a:pt x="3905" y="13715"/>
                    <a:pt x="3862" y="13727"/>
                    <a:pt x="3803" y="13727"/>
                  </a:cubicBezTo>
                  <a:cubicBezTo>
                    <a:pt x="3746" y="13727"/>
                    <a:pt x="3675" y="13716"/>
                    <a:pt x="3589" y="13702"/>
                  </a:cubicBezTo>
                  <a:cubicBezTo>
                    <a:pt x="3493" y="13686"/>
                    <a:pt x="3379" y="13667"/>
                    <a:pt x="3284" y="13667"/>
                  </a:cubicBezTo>
                  <a:cubicBezTo>
                    <a:pt x="3189" y="13667"/>
                    <a:pt x="3113" y="13686"/>
                    <a:pt x="3092" y="13747"/>
                  </a:cubicBezTo>
                  <a:cubicBezTo>
                    <a:pt x="3039" y="13894"/>
                    <a:pt x="2913" y="14021"/>
                    <a:pt x="2812" y="14122"/>
                  </a:cubicBezTo>
                  <a:cubicBezTo>
                    <a:pt x="2763" y="14164"/>
                    <a:pt x="2721" y="14213"/>
                    <a:pt x="2682" y="14266"/>
                  </a:cubicBezTo>
                  <a:cubicBezTo>
                    <a:pt x="2745" y="14259"/>
                    <a:pt x="2920" y="14192"/>
                    <a:pt x="3074" y="14091"/>
                  </a:cubicBezTo>
                  <a:cubicBezTo>
                    <a:pt x="3186" y="14017"/>
                    <a:pt x="3218" y="13968"/>
                    <a:pt x="3221" y="13957"/>
                  </a:cubicBezTo>
                  <a:cubicBezTo>
                    <a:pt x="3225" y="13922"/>
                    <a:pt x="3242" y="13828"/>
                    <a:pt x="3319" y="13803"/>
                  </a:cubicBezTo>
                  <a:cubicBezTo>
                    <a:pt x="3330" y="13801"/>
                    <a:pt x="3340" y="13800"/>
                    <a:pt x="3350" y="13800"/>
                  </a:cubicBezTo>
                  <a:cubicBezTo>
                    <a:pt x="3418" y="13800"/>
                    <a:pt x="3480" y="13857"/>
                    <a:pt x="3526" y="13912"/>
                  </a:cubicBezTo>
                  <a:cubicBezTo>
                    <a:pt x="3536" y="13922"/>
                    <a:pt x="3552" y="13926"/>
                    <a:pt x="3569" y="13926"/>
                  </a:cubicBezTo>
                  <a:cubicBezTo>
                    <a:pt x="3605" y="13926"/>
                    <a:pt x="3649" y="13910"/>
                    <a:pt x="3673" y="13898"/>
                  </a:cubicBezTo>
                  <a:cubicBezTo>
                    <a:pt x="3750" y="13863"/>
                    <a:pt x="3820" y="13817"/>
                    <a:pt x="3883" y="13761"/>
                  </a:cubicBezTo>
                  <a:cubicBezTo>
                    <a:pt x="3955" y="13696"/>
                    <a:pt x="4049" y="13679"/>
                    <a:pt x="4138" y="13679"/>
                  </a:cubicBezTo>
                  <a:cubicBezTo>
                    <a:pt x="4195" y="13679"/>
                    <a:pt x="4251" y="13686"/>
                    <a:pt x="4296" y="13691"/>
                  </a:cubicBezTo>
                  <a:lnTo>
                    <a:pt x="4335" y="13695"/>
                  </a:lnTo>
                  <a:cubicBezTo>
                    <a:pt x="4337" y="13695"/>
                    <a:pt x="4339" y="13695"/>
                    <a:pt x="4341" y="13695"/>
                  </a:cubicBezTo>
                  <a:cubicBezTo>
                    <a:pt x="4361" y="13695"/>
                    <a:pt x="4384" y="13682"/>
                    <a:pt x="4422" y="13656"/>
                  </a:cubicBezTo>
                  <a:cubicBezTo>
                    <a:pt x="4534" y="13576"/>
                    <a:pt x="4664" y="13523"/>
                    <a:pt x="4800" y="13502"/>
                  </a:cubicBezTo>
                  <a:cubicBezTo>
                    <a:pt x="5007" y="13464"/>
                    <a:pt x="5017" y="13425"/>
                    <a:pt x="5042" y="13334"/>
                  </a:cubicBezTo>
                  <a:cubicBezTo>
                    <a:pt x="5049" y="13292"/>
                    <a:pt x="5063" y="13254"/>
                    <a:pt x="5080" y="13215"/>
                  </a:cubicBezTo>
                  <a:cubicBezTo>
                    <a:pt x="5168" y="13009"/>
                    <a:pt x="5994" y="12638"/>
                    <a:pt x="6120" y="12606"/>
                  </a:cubicBezTo>
                  <a:cubicBezTo>
                    <a:pt x="6148" y="12599"/>
                    <a:pt x="6159" y="12578"/>
                    <a:pt x="6176" y="12508"/>
                  </a:cubicBezTo>
                  <a:cubicBezTo>
                    <a:pt x="6190" y="12438"/>
                    <a:pt x="6218" y="12326"/>
                    <a:pt x="6351" y="12316"/>
                  </a:cubicBezTo>
                  <a:cubicBezTo>
                    <a:pt x="6495" y="12305"/>
                    <a:pt x="6761" y="12085"/>
                    <a:pt x="6918" y="11955"/>
                  </a:cubicBezTo>
                  <a:cubicBezTo>
                    <a:pt x="7069" y="11829"/>
                    <a:pt x="7149" y="11822"/>
                    <a:pt x="7226" y="11811"/>
                  </a:cubicBezTo>
                  <a:cubicBezTo>
                    <a:pt x="7268" y="11808"/>
                    <a:pt x="7310" y="11801"/>
                    <a:pt x="7349" y="11783"/>
                  </a:cubicBezTo>
                  <a:cubicBezTo>
                    <a:pt x="7387" y="11769"/>
                    <a:pt x="7394" y="11713"/>
                    <a:pt x="7405" y="11626"/>
                  </a:cubicBezTo>
                  <a:cubicBezTo>
                    <a:pt x="7412" y="11531"/>
                    <a:pt x="7426" y="11402"/>
                    <a:pt x="7555" y="11381"/>
                  </a:cubicBezTo>
                  <a:cubicBezTo>
                    <a:pt x="7685" y="11360"/>
                    <a:pt x="7779" y="11269"/>
                    <a:pt x="7779" y="11167"/>
                  </a:cubicBezTo>
                  <a:cubicBezTo>
                    <a:pt x="7765" y="11139"/>
                    <a:pt x="7639" y="11108"/>
                    <a:pt x="7580" y="11094"/>
                  </a:cubicBezTo>
                  <a:cubicBezTo>
                    <a:pt x="7464" y="11062"/>
                    <a:pt x="7377" y="11041"/>
                    <a:pt x="7349" y="10975"/>
                  </a:cubicBezTo>
                  <a:cubicBezTo>
                    <a:pt x="7328" y="10933"/>
                    <a:pt x="7342" y="10877"/>
                    <a:pt x="7391" y="10814"/>
                  </a:cubicBezTo>
                  <a:cubicBezTo>
                    <a:pt x="7476" y="10698"/>
                    <a:pt x="7712" y="10495"/>
                    <a:pt x="7853" y="10495"/>
                  </a:cubicBezTo>
                  <a:cubicBezTo>
                    <a:pt x="7857" y="10495"/>
                    <a:pt x="7860" y="10495"/>
                    <a:pt x="7863" y="10495"/>
                  </a:cubicBezTo>
                  <a:cubicBezTo>
                    <a:pt x="8010" y="10485"/>
                    <a:pt x="8133" y="10376"/>
                    <a:pt x="8154" y="10229"/>
                  </a:cubicBezTo>
                  <a:cubicBezTo>
                    <a:pt x="8165" y="10075"/>
                    <a:pt x="8273" y="9998"/>
                    <a:pt x="8375" y="9925"/>
                  </a:cubicBezTo>
                  <a:cubicBezTo>
                    <a:pt x="8434" y="9883"/>
                    <a:pt x="8487" y="9837"/>
                    <a:pt x="8536" y="9788"/>
                  </a:cubicBezTo>
                  <a:cubicBezTo>
                    <a:pt x="8585" y="9735"/>
                    <a:pt x="8623" y="9676"/>
                    <a:pt x="8651" y="9613"/>
                  </a:cubicBezTo>
                  <a:cubicBezTo>
                    <a:pt x="8690" y="9532"/>
                    <a:pt x="8728" y="9448"/>
                    <a:pt x="8858" y="9438"/>
                  </a:cubicBezTo>
                  <a:cubicBezTo>
                    <a:pt x="8931" y="9431"/>
                    <a:pt x="9015" y="9357"/>
                    <a:pt x="9099" y="9280"/>
                  </a:cubicBezTo>
                  <a:cubicBezTo>
                    <a:pt x="9162" y="9217"/>
                    <a:pt x="9232" y="9165"/>
                    <a:pt x="9306" y="9119"/>
                  </a:cubicBezTo>
                  <a:cubicBezTo>
                    <a:pt x="9332" y="9098"/>
                    <a:pt x="9364" y="9087"/>
                    <a:pt x="9397" y="9087"/>
                  </a:cubicBezTo>
                  <a:cubicBezTo>
                    <a:pt x="9409" y="9087"/>
                    <a:pt x="9420" y="9089"/>
                    <a:pt x="9432" y="9091"/>
                  </a:cubicBezTo>
                  <a:cubicBezTo>
                    <a:pt x="9463" y="9102"/>
                    <a:pt x="9488" y="9130"/>
                    <a:pt x="9498" y="9161"/>
                  </a:cubicBezTo>
                  <a:cubicBezTo>
                    <a:pt x="9512" y="9196"/>
                    <a:pt x="9530" y="9238"/>
                    <a:pt x="9666" y="9245"/>
                  </a:cubicBezTo>
                  <a:cubicBezTo>
                    <a:pt x="9806" y="9249"/>
                    <a:pt x="9908" y="9305"/>
                    <a:pt x="9939" y="9392"/>
                  </a:cubicBezTo>
                  <a:cubicBezTo>
                    <a:pt x="9964" y="9448"/>
                    <a:pt x="9950" y="9515"/>
                    <a:pt x="9904" y="9557"/>
                  </a:cubicBezTo>
                  <a:cubicBezTo>
                    <a:pt x="9871" y="9588"/>
                    <a:pt x="9827" y="9604"/>
                    <a:pt x="9776" y="9604"/>
                  </a:cubicBezTo>
                  <a:cubicBezTo>
                    <a:pt x="9737" y="9604"/>
                    <a:pt x="9694" y="9594"/>
                    <a:pt x="9649" y="9574"/>
                  </a:cubicBezTo>
                  <a:cubicBezTo>
                    <a:pt x="9561" y="9535"/>
                    <a:pt x="9495" y="9513"/>
                    <a:pt x="9435" y="9513"/>
                  </a:cubicBezTo>
                  <a:cubicBezTo>
                    <a:pt x="9348" y="9513"/>
                    <a:pt x="9271" y="9559"/>
                    <a:pt x="9152" y="9672"/>
                  </a:cubicBezTo>
                  <a:cubicBezTo>
                    <a:pt x="9054" y="9767"/>
                    <a:pt x="9050" y="9816"/>
                    <a:pt x="9043" y="9886"/>
                  </a:cubicBezTo>
                  <a:cubicBezTo>
                    <a:pt x="9040" y="9984"/>
                    <a:pt x="9005" y="10082"/>
                    <a:pt x="8942" y="10163"/>
                  </a:cubicBezTo>
                  <a:cubicBezTo>
                    <a:pt x="8812" y="10338"/>
                    <a:pt x="8823" y="10401"/>
                    <a:pt x="8830" y="10415"/>
                  </a:cubicBezTo>
                  <a:cubicBezTo>
                    <a:pt x="8844" y="10443"/>
                    <a:pt x="8900" y="10453"/>
                    <a:pt x="8931" y="10457"/>
                  </a:cubicBezTo>
                  <a:cubicBezTo>
                    <a:pt x="9050" y="10471"/>
                    <a:pt x="9082" y="10523"/>
                    <a:pt x="9085" y="10565"/>
                  </a:cubicBezTo>
                  <a:cubicBezTo>
                    <a:pt x="9096" y="10698"/>
                    <a:pt x="8847" y="10800"/>
                    <a:pt x="8749" y="10828"/>
                  </a:cubicBezTo>
                  <a:cubicBezTo>
                    <a:pt x="8739" y="10831"/>
                    <a:pt x="8728" y="10835"/>
                    <a:pt x="8718" y="10842"/>
                  </a:cubicBezTo>
                  <a:cubicBezTo>
                    <a:pt x="8784" y="10870"/>
                    <a:pt x="8856" y="10884"/>
                    <a:pt x="8925" y="10884"/>
                  </a:cubicBezTo>
                  <a:cubicBezTo>
                    <a:pt x="8933" y="10884"/>
                    <a:pt x="8941" y="10884"/>
                    <a:pt x="8949" y="10884"/>
                  </a:cubicBezTo>
                  <a:cubicBezTo>
                    <a:pt x="9103" y="10884"/>
                    <a:pt x="9320" y="10737"/>
                    <a:pt x="9547" y="10579"/>
                  </a:cubicBezTo>
                  <a:cubicBezTo>
                    <a:pt x="9691" y="10474"/>
                    <a:pt x="9845" y="10380"/>
                    <a:pt x="9999" y="10296"/>
                  </a:cubicBezTo>
                  <a:cubicBezTo>
                    <a:pt x="10144" y="10223"/>
                    <a:pt x="10275" y="10201"/>
                    <a:pt x="10390" y="10201"/>
                  </a:cubicBezTo>
                  <a:cubicBezTo>
                    <a:pt x="10502" y="10201"/>
                    <a:pt x="10598" y="10222"/>
                    <a:pt x="10675" y="10240"/>
                  </a:cubicBezTo>
                  <a:cubicBezTo>
                    <a:pt x="10710" y="10247"/>
                    <a:pt x="10741" y="10254"/>
                    <a:pt x="10776" y="10257"/>
                  </a:cubicBezTo>
                  <a:cubicBezTo>
                    <a:pt x="10769" y="10247"/>
                    <a:pt x="10766" y="10236"/>
                    <a:pt x="10762" y="10226"/>
                  </a:cubicBezTo>
                  <a:cubicBezTo>
                    <a:pt x="10738" y="10177"/>
                    <a:pt x="10706" y="10114"/>
                    <a:pt x="10731" y="10054"/>
                  </a:cubicBezTo>
                  <a:cubicBezTo>
                    <a:pt x="10738" y="10033"/>
                    <a:pt x="10748" y="10016"/>
                    <a:pt x="10766" y="10002"/>
                  </a:cubicBezTo>
                  <a:lnTo>
                    <a:pt x="10759" y="9998"/>
                  </a:lnTo>
                  <a:cubicBezTo>
                    <a:pt x="10685" y="9949"/>
                    <a:pt x="10577" y="9872"/>
                    <a:pt x="10524" y="9735"/>
                  </a:cubicBezTo>
                  <a:cubicBezTo>
                    <a:pt x="10500" y="9658"/>
                    <a:pt x="10496" y="9609"/>
                    <a:pt x="10517" y="9567"/>
                  </a:cubicBezTo>
                  <a:cubicBezTo>
                    <a:pt x="10542" y="9525"/>
                    <a:pt x="10580" y="9501"/>
                    <a:pt x="10626" y="9494"/>
                  </a:cubicBezTo>
                  <a:cubicBezTo>
                    <a:pt x="10675" y="9480"/>
                    <a:pt x="10696" y="9473"/>
                    <a:pt x="10706" y="9427"/>
                  </a:cubicBezTo>
                  <a:cubicBezTo>
                    <a:pt x="10717" y="9361"/>
                    <a:pt x="10762" y="9305"/>
                    <a:pt x="10825" y="9277"/>
                  </a:cubicBezTo>
                  <a:cubicBezTo>
                    <a:pt x="10843" y="9270"/>
                    <a:pt x="10862" y="9267"/>
                    <a:pt x="10880" y="9267"/>
                  </a:cubicBezTo>
                  <a:cubicBezTo>
                    <a:pt x="10954" y="9267"/>
                    <a:pt x="11034" y="9315"/>
                    <a:pt x="11109" y="9368"/>
                  </a:cubicBezTo>
                  <a:cubicBezTo>
                    <a:pt x="11125" y="9378"/>
                    <a:pt x="11143" y="9381"/>
                    <a:pt x="11166" y="9381"/>
                  </a:cubicBezTo>
                  <a:cubicBezTo>
                    <a:pt x="11183" y="9381"/>
                    <a:pt x="11201" y="9380"/>
                    <a:pt x="11224" y="9378"/>
                  </a:cubicBezTo>
                  <a:cubicBezTo>
                    <a:pt x="11245" y="9376"/>
                    <a:pt x="11268" y="9373"/>
                    <a:pt x="11292" y="9373"/>
                  </a:cubicBezTo>
                  <a:cubicBezTo>
                    <a:pt x="11371" y="9373"/>
                    <a:pt x="11465" y="9400"/>
                    <a:pt x="11532" y="9539"/>
                  </a:cubicBezTo>
                  <a:cubicBezTo>
                    <a:pt x="11551" y="9579"/>
                    <a:pt x="11561" y="9594"/>
                    <a:pt x="11582" y="9594"/>
                  </a:cubicBezTo>
                  <a:cubicBezTo>
                    <a:pt x="11595" y="9594"/>
                    <a:pt x="11613" y="9588"/>
                    <a:pt x="11641" y="9578"/>
                  </a:cubicBezTo>
                  <a:cubicBezTo>
                    <a:pt x="11675" y="9566"/>
                    <a:pt x="11719" y="9549"/>
                    <a:pt x="11771" y="9549"/>
                  </a:cubicBezTo>
                  <a:cubicBezTo>
                    <a:pt x="11821" y="9549"/>
                    <a:pt x="11878" y="9565"/>
                    <a:pt x="11938" y="9613"/>
                  </a:cubicBezTo>
                  <a:cubicBezTo>
                    <a:pt x="11994" y="9658"/>
                    <a:pt x="12050" y="9714"/>
                    <a:pt x="12033" y="9781"/>
                  </a:cubicBezTo>
                  <a:cubicBezTo>
                    <a:pt x="12029" y="9798"/>
                    <a:pt x="12022" y="9812"/>
                    <a:pt x="12008" y="9823"/>
                  </a:cubicBezTo>
                  <a:cubicBezTo>
                    <a:pt x="12078" y="9827"/>
                    <a:pt x="12145" y="9858"/>
                    <a:pt x="12197" y="9907"/>
                  </a:cubicBezTo>
                  <a:cubicBezTo>
                    <a:pt x="12240" y="9946"/>
                    <a:pt x="12266" y="9966"/>
                    <a:pt x="12293" y="9966"/>
                  </a:cubicBezTo>
                  <a:cubicBezTo>
                    <a:pt x="12328" y="9966"/>
                    <a:pt x="12362" y="9931"/>
                    <a:pt x="12432" y="9862"/>
                  </a:cubicBezTo>
                  <a:cubicBezTo>
                    <a:pt x="12452" y="9841"/>
                    <a:pt x="12499" y="9795"/>
                    <a:pt x="12555" y="9795"/>
                  </a:cubicBezTo>
                  <a:cubicBezTo>
                    <a:pt x="12568" y="9795"/>
                    <a:pt x="12580" y="9797"/>
                    <a:pt x="12593" y="9802"/>
                  </a:cubicBezTo>
                  <a:cubicBezTo>
                    <a:pt x="12663" y="9830"/>
                    <a:pt x="12667" y="9928"/>
                    <a:pt x="12667" y="10012"/>
                  </a:cubicBezTo>
                  <a:cubicBezTo>
                    <a:pt x="12702" y="10058"/>
                    <a:pt x="12961" y="10100"/>
                    <a:pt x="13167" y="10135"/>
                  </a:cubicBezTo>
                  <a:lnTo>
                    <a:pt x="13230" y="10145"/>
                  </a:lnTo>
                  <a:cubicBezTo>
                    <a:pt x="13320" y="10160"/>
                    <a:pt x="13429" y="10166"/>
                    <a:pt x="13544" y="10166"/>
                  </a:cubicBezTo>
                  <a:cubicBezTo>
                    <a:pt x="13801" y="10166"/>
                    <a:pt x="14088" y="10137"/>
                    <a:pt x="14266" y="10121"/>
                  </a:cubicBezTo>
                  <a:cubicBezTo>
                    <a:pt x="14326" y="10117"/>
                    <a:pt x="14372" y="10114"/>
                    <a:pt x="14403" y="10110"/>
                  </a:cubicBezTo>
                  <a:cubicBezTo>
                    <a:pt x="14408" y="10110"/>
                    <a:pt x="14413" y="10110"/>
                    <a:pt x="14418" y="10110"/>
                  </a:cubicBezTo>
                  <a:cubicBezTo>
                    <a:pt x="14516" y="10110"/>
                    <a:pt x="14563" y="10176"/>
                    <a:pt x="14606" y="10236"/>
                  </a:cubicBezTo>
                  <a:cubicBezTo>
                    <a:pt x="14669" y="10348"/>
                    <a:pt x="14778" y="10422"/>
                    <a:pt x="14904" y="10439"/>
                  </a:cubicBezTo>
                  <a:cubicBezTo>
                    <a:pt x="14928" y="10444"/>
                    <a:pt x="14950" y="10446"/>
                    <a:pt x="14972" y="10446"/>
                  </a:cubicBezTo>
                  <a:cubicBezTo>
                    <a:pt x="15100" y="10446"/>
                    <a:pt x="15183" y="10371"/>
                    <a:pt x="15264" y="10299"/>
                  </a:cubicBezTo>
                  <a:cubicBezTo>
                    <a:pt x="15330" y="10243"/>
                    <a:pt x="15399" y="10183"/>
                    <a:pt x="15478" y="10183"/>
                  </a:cubicBezTo>
                  <a:cubicBezTo>
                    <a:pt x="15516" y="10183"/>
                    <a:pt x="15557" y="10197"/>
                    <a:pt x="15600" y="10233"/>
                  </a:cubicBezTo>
                  <a:cubicBezTo>
                    <a:pt x="15646" y="10271"/>
                    <a:pt x="15709" y="10331"/>
                    <a:pt x="15709" y="10408"/>
                  </a:cubicBezTo>
                  <a:cubicBezTo>
                    <a:pt x="15709" y="10485"/>
                    <a:pt x="15642" y="10544"/>
                    <a:pt x="15576" y="10597"/>
                  </a:cubicBezTo>
                  <a:cubicBezTo>
                    <a:pt x="15548" y="10618"/>
                    <a:pt x="15523" y="10642"/>
                    <a:pt x="15499" y="10667"/>
                  </a:cubicBezTo>
                  <a:lnTo>
                    <a:pt x="15492" y="10674"/>
                  </a:lnTo>
                  <a:cubicBezTo>
                    <a:pt x="15530" y="10691"/>
                    <a:pt x="15569" y="10705"/>
                    <a:pt x="15611" y="10716"/>
                  </a:cubicBezTo>
                  <a:cubicBezTo>
                    <a:pt x="15653" y="10726"/>
                    <a:pt x="15698" y="10740"/>
                    <a:pt x="15740" y="10758"/>
                  </a:cubicBezTo>
                  <a:cubicBezTo>
                    <a:pt x="15772" y="10772"/>
                    <a:pt x="15810" y="10786"/>
                    <a:pt x="15856" y="10803"/>
                  </a:cubicBezTo>
                  <a:cubicBezTo>
                    <a:pt x="16031" y="10866"/>
                    <a:pt x="16269" y="10954"/>
                    <a:pt x="16405" y="11087"/>
                  </a:cubicBezTo>
                  <a:cubicBezTo>
                    <a:pt x="16441" y="11122"/>
                    <a:pt x="16472" y="11157"/>
                    <a:pt x="16500" y="11192"/>
                  </a:cubicBezTo>
                  <a:cubicBezTo>
                    <a:pt x="16647" y="11363"/>
                    <a:pt x="16826" y="11503"/>
                    <a:pt x="17032" y="11598"/>
                  </a:cubicBezTo>
                  <a:cubicBezTo>
                    <a:pt x="17080" y="11623"/>
                    <a:pt x="17104" y="11627"/>
                    <a:pt x="17114" y="11627"/>
                  </a:cubicBezTo>
                  <a:cubicBezTo>
                    <a:pt x="17118" y="11627"/>
                    <a:pt x="17120" y="11626"/>
                    <a:pt x="17120" y="11626"/>
                  </a:cubicBezTo>
                  <a:cubicBezTo>
                    <a:pt x="17130" y="11584"/>
                    <a:pt x="17130" y="11538"/>
                    <a:pt x="17123" y="11493"/>
                  </a:cubicBezTo>
                  <a:cubicBezTo>
                    <a:pt x="17116" y="11405"/>
                    <a:pt x="17113" y="11328"/>
                    <a:pt x="17176" y="11290"/>
                  </a:cubicBezTo>
                  <a:cubicBezTo>
                    <a:pt x="17193" y="11281"/>
                    <a:pt x="17210" y="11277"/>
                    <a:pt x="17227" y="11277"/>
                  </a:cubicBezTo>
                  <a:cubicBezTo>
                    <a:pt x="17273" y="11277"/>
                    <a:pt x="17316" y="11307"/>
                    <a:pt x="17354" y="11335"/>
                  </a:cubicBezTo>
                  <a:cubicBezTo>
                    <a:pt x="17491" y="11433"/>
                    <a:pt x="17529" y="11437"/>
                    <a:pt x="17561" y="11437"/>
                  </a:cubicBezTo>
                  <a:cubicBezTo>
                    <a:pt x="17624" y="11444"/>
                    <a:pt x="17669" y="11454"/>
                    <a:pt x="17799" y="11570"/>
                  </a:cubicBezTo>
                  <a:cubicBezTo>
                    <a:pt x="17813" y="11584"/>
                    <a:pt x="17827" y="11594"/>
                    <a:pt x="17844" y="11608"/>
                  </a:cubicBezTo>
                  <a:cubicBezTo>
                    <a:pt x="17841" y="11510"/>
                    <a:pt x="17771" y="11283"/>
                    <a:pt x="17739" y="11178"/>
                  </a:cubicBezTo>
                  <a:cubicBezTo>
                    <a:pt x="17708" y="11069"/>
                    <a:pt x="17680" y="10947"/>
                    <a:pt x="17760" y="10912"/>
                  </a:cubicBezTo>
                  <a:cubicBezTo>
                    <a:pt x="17771" y="10906"/>
                    <a:pt x="17783" y="10904"/>
                    <a:pt x="17795" y="10904"/>
                  </a:cubicBezTo>
                  <a:cubicBezTo>
                    <a:pt x="17885" y="10904"/>
                    <a:pt x="17995" y="11044"/>
                    <a:pt x="18075" y="11171"/>
                  </a:cubicBezTo>
                  <a:cubicBezTo>
                    <a:pt x="18198" y="11363"/>
                    <a:pt x="18194" y="11713"/>
                    <a:pt x="18121" y="11941"/>
                  </a:cubicBezTo>
                  <a:cubicBezTo>
                    <a:pt x="18086" y="12037"/>
                    <a:pt x="18006" y="12089"/>
                    <a:pt x="17905" y="12089"/>
                  </a:cubicBezTo>
                  <a:cubicBezTo>
                    <a:pt x="17874" y="12089"/>
                    <a:pt x="17840" y="12084"/>
                    <a:pt x="17806" y="12074"/>
                  </a:cubicBezTo>
                  <a:cubicBezTo>
                    <a:pt x="17683" y="12036"/>
                    <a:pt x="17575" y="11941"/>
                    <a:pt x="17589" y="11839"/>
                  </a:cubicBezTo>
                  <a:cubicBezTo>
                    <a:pt x="17577" y="11838"/>
                    <a:pt x="17565" y="11837"/>
                    <a:pt x="17553" y="11837"/>
                  </a:cubicBezTo>
                  <a:cubicBezTo>
                    <a:pt x="17506" y="11837"/>
                    <a:pt x="17459" y="11849"/>
                    <a:pt x="17414" y="11871"/>
                  </a:cubicBezTo>
                  <a:cubicBezTo>
                    <a:pt x="17396" y="11881"/>
                    <a:pt x="17351" y="11906"/>
                    <a:pt x="17347" y="11941"/>
                  </a:cubicBezTo>
                  <a:cubicBezTo>
                    <a:pt x="17340" y="12071"/>
                    <a:pt x="17578" y="12375"/>
                    <a:pt x="17743" y="12403"/>
                  </a:cubicBezTo>
                  <a:cubicBezTo>
                    <a:pt x="17907" y="12435"/>
                    <a:pt x="17907" y="12592"/>
                    <a:pt x="17907" y="12687"/>
                  </a:cubicBezTo>
                  <a:cubicBezTo>
                    <a:pt x="17907" y="12718"/>
                    <a:pt x="17911" y="12753"/>
                    <a:pt x="17918" y="12785"/>
                  </a:cubicBezTo>
                  <a:cubicBezTo>
                    <a:pt x="18037" y="12820"/>
                    <a:pt x="18086" y="12942"/>
                    <a:pt x="18117" y="13030"/>
                  </a:cubicBezTo>
                  <a:cubicBezTo>
                    <a:pt x="18124" y="13044"/>
                    <a:pt x="18131" y="13061"/>
                    <a:pt x="18138" y="13075"/>
                  </a:cubicBezTo>
                  <a:cubicBezTo>
                    <a:pt x="18159" y="12988"/>
                    <a:pt x="18138" y="12739"/>
                    <a:pt x="18051" y="12603"/>
                  </a:cubicBezTo>
                  <a:cubicBezTo>
                    <a:pt x="17963" y="12463"/>
                    <a:pt x="17956" y="12288"/>
                    <a:pt x="18030" y="12190"/>
                  </a:cubicBezTo>
                  <a:cubicBezTo>
                    <a:pt x="18060" y="12152"/>
                    <a:pt x="18106" y="12129"/>
                    <a:pt x="18154" y="12129"/>
                  </a:cubicBezTo>
                  <a:cubicBezTo>
                    <a:pt x="18173" y="12129"/>
                    <a:pt x="18193" y="12133"/>
                    <a:pt x="18212" y="12141"/>
                  </a:cubicBezTo>
                  <a:cubicBezTo>
                    <a:pt x="18345" y="12183"/>
                    <a:pt x="18327" y="12330"/>
                    <a:pt x="18313" y="12424"/>
                  </a:cubicBezTo>
                  <a:cubicBezTo>
                    <a:pt x="18306" y="12463"/>
                    <a:pt x="18306" y="12505"/>
                    <a:pt x="18310" y="12543"/>
                  </a:cubicBezTo>
                  <a:cubicBezTo>
                    <a:pt x="18338" y="12526"/>
                    <a:pt x="18362" y="12505"/>
                    <a:pt x="18383" y="12484"/>
                  </a:cubicBezTo>
                  <a:cubicBezTo>
                    <a:pt x="18436" y="12431"/>
                    <a:pt x="18495" y="12389"/>
                    <a:pt x="18559" y="12351"/>
                  </a:cubicBezTo>
                  <a:cubicBezTo>
                    <a:pt x="18601" y="12326"/>
                    <a:pt x="18594" y="12274"/>
                    <a:pt x="18548" y="12141"/>
                  </a:cubicBezTo>
                  <a:cubicBezTo>
                    <a:pt x="18517" y="12046"/>
                    <a:pt x="18481" y="11945"/>
                    <a:pt x="18517" y="11860"/>
                  </a:cubicBezTo>
                  <a:cubicBezTo>
                    <a:pt x="18533" y="11814"/>
                    <a:pt x="18575" y="11780"/>
                    <a:pt x="18625" y="11780"/>
                  </a:cubicBezTo>
                  <a:cubicBezTo>
                    <a:pt x="18627" y="11780"/>
                    <a:pt x="18630" y="11780"/>
                    <a:pt x="18632" y="11780"/>
                  </a:cubicBezTo>
                  <a:cubicBezTo>
                    <a:pt x="18772" y="11787"/>
                    <a:pt x="18916" y="12060"/>
                    <a:pt x="18968" y="12246"/>
                  </a:cubicBezTo>
                  <a:cubicBezTo>
                    <a:pt x="19024" y="12442"/>
                    <a:pt x="18916" y="12522"/>
                    <a:pt x="18846" y="12575"/>
                  </a:cubicBezTo>
                  <a:cubicBezTo>
                    <a:pt x="18807" y="12606"/>
                    <a:pt x="18790" y="12620"/>
                    <a:pt x="18790" y="12638"/>
                  </a:cubicBezTo>
                  <a:cubicBezTo>
                    <a:pt x="18790" y="12774"/>
                    <a:pt x="18653" y="12795"/>
                    <a:pt x="18569" y="12806"/>
                  </a:cubicBezTo>
                  <a:cubicBezTo>
                    <a:pt x="18534" y="12806"/>
                    <a:pt x="18499" y="12816"/>
                    <a:pt x="18467" y="12830"/>
                  </a:cubicBezTo>
                  <a:cubicBezTo>
                    <a:pt x="18429" y="12883"/>
                    <a:pt x="18450" y="13177"/>
                    <a:pt x="18488" y="13268"/>
                  </a:cubicBezTo>
                  <a:cubicBezTo>
                    <a:pt x="18506" y="13240"/>
                    <a:pt x="18520" y="13212"/>
                    <a:pt x="18534" y="13180"/>
                  </a:cubicBezTo>
                  <a:cubicBezTo>
                    <a:pt x="18568" y="13102"/>
                    <a:pt x="18596" y="13037"/>
                    <a:pt x="18662" y="13037"/>
                  </a:cubicBezTo>
                  <a:cubicBezTo>
                    <a:pt x="18664" y="13037"/>
                    <a:pt x="18665" y="13037"/>
                    <a:pt x="18667" y="13037"/>
                  </a:cubicBezTo>
                  <a:cubicBezTo>
                    <a:pt x="18737" y="13040"/>
                    <a:pt x="18751" y="13110"/>
                    <a:pt x="18762" y="13138"/>
                  </a:cubicBezTo>
                  <a:cubicBezTo>
                    <a:pt x="18786" y="13121"/>
                    <a:pt x="18811" y="13100"/>
                    <a:pt x="18832" y="13079"/>
                  </a:cubicBezTo>
                  <a:cubicBezTo>
                    <a:pt x="18890" y="13024"/>
                    <a:pt x="18945" y="12974"/>
                    <a:pt x="19005" y="12974"/>
                  </a:cubicBezTo>
                  <a:cubicBezTo>
                    <a:pt x="19014" y="12974"/>
                    <a:pt x="19022" y="12975"/>
                    <a:pt x="19031" y="12977"/>
                  </a:cubicBezTo>
                  <a:cubicBezTo>
                    <a:pt x="19070" y="12988"/>
                    <a:pt x="19101" y="13019"/>
                    <a:pt x="19112" y="13061"/>
                  </a:cubicBezTo>
                  <a:lnTo>
                    <a:pt x="19112" y="13047"/>
                  </a:lnTo>
                  <a:cubicBezTo>
                    <a:pt x="19112" y="12942"/>
                    <a:pt x="19178" y="12827"/>
                    <a:pt x="19301" y="12816"/>
                  </a:cubicBezTo>
                  <a:cubicBezTo>
                    <a:pt x="19306" y="12816"/>
                    <a:pt x="19311" y="12815"/>
                    <a:pt x="19316" y="12815"/>
                  </a:cubicBezTo>
                  <a:cubicBezTo>
                    <a:pt x="19382" y="12815"/>
                    <a:pt x="19454" y="12857"/>
                    <a:pt x="19535" y="12939"/>
                  </a:cubicBezTo>
                  <a:cubicBezTo>
                    <a:pt x="19665" y="13072"/>
                    <a:pt x="19805" y="13306"/>
                    <a:pt x="19798" y="13432"/>
                  </a:cubicBezTo>
                  <a:cubicBezTo>
                    <a:pt x="19787" y="13558"/>
                    <a:pt x="19714" y="13597"/>
                    <a:pt x="19640" y="13642"/>
                  </a:cubicBezTo>
                  <a:cubicBezTo>
                    <a:pt x="19591" y="13670"/>
                    <a:pt x="19542" y="13709"/>
                    <a:pt x="19500" y="13751"/>
                  </a:cubicBezTo>
                  <a:cubicBezTo>
                    <a:pt x="19472" y="13782"/>
                    <a:pt x="19434" y="13803"/>
                    <a:pt x="19392" y="13807"/>
                  </a:cubicBezTo>
                  <a:lnTo>
                    <a:pt x="19385" y="13807"/>
                  </a:lnTo>
                  <a:cubicBezTo>
                    <a:pt x="19297" y="13807"/>
                    <a:pt x="19227" y="13733"/>
                    <a:pt x="19150" y="13660"/>
                  </a:cubicBezTo>
                  <a:cubicBezTo>
                    <a:pt x="19099" y="13609"/>
                    <a:pt x="19028" y="13541"/>
                    <a:pt x="18988" y="13541"/>
                  </a:cubicBezTo>
                  <a:cubicBezTo>
                    <a:pt x="18987" y="13541"/>
                    <a:pt x="18987" y="13541"/>
                    <a:pt x="18986" y="13541"/>
                  </a:cubicBezTo>
                  <a:lnTo>
                    <a:pt x="18979" y="13541"/>
                  </a:lnTo>
                  <a:cubicBezTo>
                    <a:pt x="18972" y="13579"/>
                    <a:pt x="19031" y="13702"/>
                    <a:pt x="19063" y="13765"/>
                  </a:cubicBezTo>
                  <a:cubicBezTo>
                    <a:pt x="19080" y="13803"/>
                    <a:pt x="19098" y="13838"/>
                    <a:pt x="19112" y="13873"/>
                  </a:cubicBezTo>
                  <a:cubicBezTo>
                    <a:pt x="19154" y="13968"/>
                    <a:pt x="19119" y="14070"/>
                    <a:pt x="19087" y="14157"/>
                  </a:cubicBezTo>
                  <a:cubicBezTo>
                    <a:pt x="19042" y="14283"/>
                    <a:pt x="19031" y="14332"/>
                    <a:pt x="19101" y="14378"/>
                  </a:cubicBezTo>
                  <a:cubicBezTo>
                    <a:pt x="19119" y="14392"/>
                    <a:pt x="19136" y="14402"/>
                    <a:pt x="19157" y="14409"/>
                  </a:cubicBezTo>
                  <a:cubicBezTo>
                    <a:pt x="19161" y="14385"/>
                    <a:pt x="19164" y="14364"/>
                    <a:pt x="19168" y="14339"/>
                  </a:cubicBezTo>
                  <a:cubicBezTo>
                    <a:pt x="19168" y="14301"/>
                    <a:pt x="19175" y="14266"/>
                    <a:pt x="19185" y="14227"/>
                  </a:cubicBezTo>
                  <a:cubicBezTo>
                    <a:pt x="19199" y="14192"/>
                    <a:pt x="19227" y="14164"/>
                    <a:pt x="19262" y="14154"/>
                  </a:cubicBezTo>
                  <a:cubicBezTo>
                    <a:pt x="19273" y="14151"/>
                    <a:pt x="19284" y="14150"/>
                    <a:pt x="19296" y="14150"/>
                  </a:cubicBezTo>
                  <a:cubicBezTo>
                    <a:pt x="19375" y="14150"/>
                    <a:pt x="19467" y="14211"/>
                    <a:pt x="19574" y="14297"/>
                  </a:cubicBezTo>
                  <a:cubicBezTo>
                    <a:pt x="19598" y="14220"/>
                    <a:pt x="19609" y="14140"/>
                    <a:pt x="19605" y="14059"/>
                  </a:cubicBezTo>
                  <a:cubicBezTo>
                    <a:pt x="19602" y="14003"/>
                    <a:pt x="19637" y="13957"/>
                    <a:pt x="19686" y="13943"/>
                  </a:cubicBezTo>
                  <a:cubicBezTo>
                    <a:pt x="19698" y="13939"/>
                    <a:pt x="19712" y="13938"/>
                    <a:pt x="19726" y="13938"/>
                  </a:cubicBezTo>
                  <a:cubicBezTo>
                    <a:pt x="19812" y="13938"/>
                    <a:pt x="19925" y="14006"/>
                    <a:pt x="19997" y="14108"/>
                  </a:cubicBezTo>
                  <a:lnTo>
                    <a:pt x="20008" y="14094"/>
                  </a:lnTo>
                  <a:cubicBezTo>
                    <a:pt x="20040" y="14040"/>
                    <a:pt x="20091" y="13955"/>
                    <a:pt x="20184" y="13955"/>
                  </a:cubicBezTo>
                  <a:cubicBezTo>
                    <a:pt x="20194" y="13955"/>
                    <a:pt x="20204" y="13956"/>
                    <a:pt x="20214" y="13957"/>
                  </a:cubicBezTo>
                  <a:cubicBezTo>
                    <a:pt x="20291" y="13968"/>
                    <a:pt x="20344" y="14031"/>
                    <a:pt x="20347" y="14108"/>
                  </a:cubicBezTo>
                  <a:cubicBezTo>
                    <a:pt x="20351" y="14168"/>
                    <a:pt x="20344" y="14231"/>
                    <a:pt x="20330" y="14294"/>
                  </a:cubicBezTo>
                  <a:cubicBezTo>
                    <a:pt x="20326" y="14322"/>
                    <a:pt x="20323" y="14350"/>
                    <a:pt x="20319" y="14374"/>
                  </a:cubicBezTo>
                  <a:lnTo>
                    <a:pt x="20351" y="14364"/>
                  </a:lnTo>
                  <a:cubicBezTo>
                    <a:pt x="20387" y="14348"/>
                    <a:pt x="20424" y="14332"/>
                    <a:pt x="20459" y="14332"/>
                  </a:cubicBezTo>
                  <a:cubicBezTo>
                    <a:pt x="20479" y="14332"/>
                    <a:pt x="20498" y="14337"/>
                    <a:pt x="20515" y="14350"/>
                  </a:cubicBezTo>
                  <a:cubicBezTo>
                    <a:pt x="20526" y="14360"/>
                    <a:pt x="20533" y="14371"/>
                    <a:pt x="20540" y="14385"/>
                  </a:cubicBezTo>
                  <a:lnTo>
                    <a:pt x="20603" y="14339"/>
                  </a:lnTo>
                  <a:lnTo>
                    <a:pt x="20621" y="14329"/>
                  </a:lnTo>
                  <a:lnTo>
                    <a:pt x="20677" y="14290"/>
                  </a:lnTo>
                  <a:lnTo>
                    <a:pt x="20694" y="14276"/>
                  </a:lnTo>
                  <a:lnTo>
                    <a:pt x="20743" y="14241"/>
                  </a:lnTo>
                  <a:lnTo>
                    <a:pt x="20761" y="14231"/>
                  </a:lnTo>
                  <a:lnTo>
                    <a:pt x="20817" y="14192"/>
                  </a:lnTo>
                  <a:cubicBezTo>
                    <a:pt x="20848" y="14171"/>
                    <a:pt x="20869" y="14147"/>
                    <a:pt x="20869" y="14136"/>
                  </a:cubicBezTo>
                  <a:cubicBezTo>
                    <a:pt x="20873" y="14112"/>
                    <a:pt x="20827" y="14066"/>
                    <a:pt x="20792" y="14028"/>
                  </a:cubicBezTo>
                  <a:lnTo>
                    <a:pt x="20782" y="14014"/>
                  </a:lnTo>
                  <a:cubicBezTo>
                    <a:pt x="20750" y="13982"/>
                    <a:pt x="20726" y="13950"/>
                    <a:pt x="20701" y="13915"/>
                  </a:cubicBezTo>
                  <a:cubicBezTo>
                    <a:pt x="20663" y="13859"/>
                    <a:pt x="20656" y="13786"/>
                    <a:pt x="20680" y="13723"/>
                  </a:cubicBezTo>
                  <a:cubicBezTo>
                    <a:pt x="20726" y="13604"/>
                    <a:pt x="20761" y="13516"/>
                    <a:pt x="20557" y="13394"/>
                  </a:cubicBezTo>
                  <a:cubicBezTo>
                    <a:pt x="20540" y="13380"/>
                    <a:pt x="20522" y="13369"/>
                    <a:pt x="20498" y="13359"/>
                  </a:cubicBezTo>
                  <a:cubicBezTo>
                    <a:pt x="20403" y="13310"/>
                    <a:pt x="20302" y="13264"/>
                    <a:pt x="20200" y="13226"/>
                  </a:cubicBezTo>
                  <a:cubicBezTo>
                    <a:pt x="19703" y="13030"/>
                    <a:pt x="19626" y="12876"/>
                    <a:pt x="19423" y="12473"/>
                  </a:cubicBezTo>
                  <a:cubicBezTo>
                    <a:pt x="19364" y="12358"/>
                    <a:pt x="19290" y="12218"/>
                    <a:pt x="19196" y="12046"/>
                  </a:cubicBezTo>
                  <a:cubicBezTo>
                    <a:pt x="18975" y="11654"/>
                    <a:pt x="18657" y="11384"/>
                    <a:pt x="18404" y="11167"/>
                  </a:cubicBezTo>
                  <a:cubicBezTo>
                    <a:pt x="18173" y="10971"/>
                    <a:pt x="18009" y="10828"/>
                    <a:pt x="18009" y="10674"/>
                  </a:cubicBezTo>
                  <a:cubicBezTo>
                    <a:pt x="18009" y="10653"/>
                    <a:pt x="17998" y="10632"/>
                    <a:pt x="17984" y="10618"/>
                  </a:cubicBezTo>
                  <a:lnTo>
                    <a:pt x="17981" y="10614"/>
                  </a:lnTo>
                  <a:lnTo>
                    <a:pt x="17974" y="10607"/>
                  </a:lnTo>
                  <a:cubicBezTo>
                    <a:pt x="17967" y="10604"/>
                    <a:pt x="17963" y="10600"/>
                    <a:pt x="17960" y="10597"/>
                  </a:cubicBezTo>
                  <a:cubicBezTo>
                    <a:pt x="17949" y="10593"/>
                    <a:pt x="17942" y="10586"/>
                    <a:pt x="17932" y="10583"/>
                  </a:cubicBezTo>
                  <a:cubicBezTo>
                    <a:pt x="17918" y="10576"/>
                    <a:pt x="17904" y="10572"/>
                    <a:pt x="17890" y="10565"/>
                  </a:cubicBezTo>
                  <a:lnTo>
                    <a:pt x="17886" y="10565"/>
                  </a:lnTo>
                  <a:cubicBezTo>
                    <a:pt x="17869" y="10562"/>
                    <a:pt x="17855" y="10558"/>
                    <a:pt x="17837" y="10555"/>
                  </a:cubicBezTo>
                  <a:lnTo>
                    <a:pt x="17827" y="10555"/>
                  </a:lnTo>
                  <a:cubicBezTo>
                    <a:pt x="17809" y="10551"/>
                    <a:pt x="17795" y="10551"/>
                    <a:pt x="17778" y="10548"/>
                  </a:cubicBezTo>
                  <a:lnTo>
                    <a:pt x="17708" y="10548"/>
                  </a:lnTo>
                  <a:cubicBezTo>
                    <a:pt x="17522" y="10548"/>
                    <a:pt x="17400" y="10607"/>
                    <a:pt x="17400" y="10646"/>
                  </a:cubicBezTo>
                  <a:cubicBezTo>
                    <a:pt x="17400" y="10838"/>
                    <a:pt x="17207" y="10929"/>
                    <a:pt x="17036" y="11006"/>
                  </a:cubicBezTo>
                  <a:cubicBezTo>
                    <a:pt x="16976" y="11031"/>
                    <a:pt x="16924" y="11059"/>
                    <a:pt x="16868" y="11090"/>
                  </a:cubicBezTo>
                  <a:cubicBezTo>
                    <a:pt x="16818" y="11123"/>
                    <a:pt x="16773" y="11136"/>
                    <a:pt x="16731" y="11136"/>
                  </a:cubicBezTo>
                  <a:cubicBezTo>
                    <a:pt x="16607" y="11136"/>
                    <a:pt x="16517" y="11012"/>
                    <a:pt x="16430" y="10894"/>
                  </a:cubicBezTo>
                  <a:cubicBezTo>
                    <a:pt x="16409" y="10863"/>
                    <a:pt x="16388" y="10831"/>
                    <a:pt x="16360" y="10800"/>
                  </a:cubicBezTo>
                  <a:cubicBezTo>
                    <a:pt x="16342" y="10775"/>
                    <a:pt x="16325" y="10754"/>
                    <a:pt x="16304" y="10733"/>
                  </a:cubicBezTo>
                  <a:cubicBezTo>
                    <a:pt x="16234" y="10667"/>
                    <a:pt x="16160" y="10600"/>
                    <a:pt x="16080" y="10541"/>
                  </a:cubicBezTo>
                  <a:cubicBezTo>
                    <a:pt x="15996" y="10478"/>
                    <a:pt x="15915" y="10404"/>
                    <a:pt x="15845" y="10327"/>
                  </a:cubicBezTo>
                  <a:cubicBezTo>
                    <a:pt x="15828" y="10303"/>
                    <a:pt x="15810" y="10278"/>
                    <a:pt x="15803" y="10247"/>
                  </a:cubicBezTo>
                  <a:cubicBezTo>
                    <a:pt x="15800" y="10236"/>
                    <a:pt x="15796" y="10222"/>
                    <a:pt x="15796" y="10208"/>
                  </a:cubicBezTo>
                  <a:cubicBezTo>
                    <a:pt x="15796" y="10145"/>
                    <a:pt x="15765" y="10030"/>
                    <a:pt x="15695" y="9988"/>
                  </a:cubicBezTo>
                  <a:cubicBezTo>
                    <a:pt x="15674" y="9973"/>
                    <a:pt x="15650" y="9966"/>
                    <a:pt x="15623" y="9966"/>
                  </a:cubicBezTo>
                  <a:cubicBezTo>
                    <a:pt x="15592" y="9966"/>
                    <a:pt x="15558" y="9976"/>
                    <a:pt x="15520" y="9995"/>
                  </a:cubicBezTo>
                  <a:cubicBezTo>
                    <a:pt x="15420" y="10041"/>
                    <a:pt x="15314" y="10064"/>
                    <a:pt x="15206" y="10064"/>
                  </a:cubicBezTo>
                  <a:cubicBezTo>
                    <a:pt x="15184" y="10064"/>
                    <a:pt x="15163" y="10063"/>
                    <a:pt x="15142" y="10061"/>
                  </a:cubicBezTo>
                  <a:cubicBezTo>
                    <a:pt x="15120" y="10059"/>
                    <a:pt x="15103" y="10058"/>
                    <a:pt x="15089" y="10058"/>
                  </a:cubicBezTo>
                  <a:cubicBezTo>
                    <a:pt x="15061" y="10058"/>
                    <a:pt x="15050" y="10063"/>
                    <a:pt x="15040" y="10075"/>
                  </a:cubicBezTo>
                  <a:cubicBezTo>
                    <a:pt x="15006" y="10115"/>
                    <a:pt x="14963" y="10130"/>
                    <a:pt x="14917" y="10130"/>
                  </a:cubicBezTo>
                  <a:cubicBezTo>
                    <a:pt x="14804" y="10130"/>
                    <a:pt x="14679" y="10039"/>
                    <a:pt x="14659" y="10026"/>
                  </a:cubicBezTo>
                  <a:lnTo>
                    <a:pt x="14634" y="10005"/>
                  </a:lnTo>
                  <a:lnTo>
                    <a:pt x="14634" y="1645"/>
                  </a:lnTo>
                  <a:cubicBezTo>
                    <a:pt x="14561" y="1638"/>
                    <a:pt x="14494" y="1621"/>
                    <a:pt x="14424" y="1600"/>
                  </a:cubicBezTo>
                  <a:cubicBezTo>
                    <a:pt x="14361" y="1565"/>
                    <a:pt x="14298" y="1540"/>
                    <a:pt x="14231" y="1512"/>
                  </a:cubicBezTo>
                  <a:cubicBezTo>
                    <a:pt x="13951" y="1401"/>
                    <a:pt x="13614" y="1266"/>
                    <a:pt x="13392" y="1266"/>
                  </a:cubicBezTo>
                  <a:cubicBezTo>
                    <a:pt x="13361" y="1266"/>
                    <a:pt x="13333" y="1268"/>
                    <a:pt x="13307" y="1274"/>
                  </a:cubicBezTo>
                  <a:cubicBezTo>
                    <a:pt x="13162" y="1306"/>
                    <a:pt x="12843" y="1360"/>
                    <a:pt x="12576" y="1360"/>
                  </a:cubicBezTo>
                  <a:cubicBezTo>
                    <a:pt x="12437" y="1360"/>
                    <a:pt x="12312" y="1345"/>
                    <a:pt x="12232" y="1305"/>
                  </a:cubicBezTo>
                  <a:cubicBezTo>
                    <a:pt x="12109" y="1245"/>
                    <a:pt x="11923" y="1172"/>
                    <a:pt x="11652" y="1172"/>
                  </a:cubicBezTo>
                  <a:cubicBezTo>
                    <a:pt x="11578" y="1172"/>
                    <a:pt x="11497" y="1177"/>
                    <a:pt x="11410" y="1190"/>
                  </a:cubicBezTo>
                  <a:cubicBezTo>
                    <a:pt x="11367" y="1196"/>
                    <a:pt x="11326" y="1199"/>
                    <a:pt x="11287" y="1199"/>
                  </a:cubicBezTo>
                  <a:cubicBezTo>
                    <a:pt x="11085" y="1199"/>
                    <a:pt x="10917" y="1124"/>
                    <a:pt x="10727" y="1036"/>
                  </a:cubicBezTo>
                  <a:cubicBezTo>
                    <a:pt x="10563" y="959"/>
                    <a:pt x="10395" y="896"/>
                    <a:pt x="10220" y="850"/>
                  </a:cubicBezTo>
                  <a:cubicBezTo>
                    <a:pt x="10089" y="819"/>
                    <a:pt x="9945" y="807"/>
                    <a:pt x="9800" y="807"/>
                  </a:cubicBezTo>
                  <a:cubicBezTo>
                    <a:pt x="9391" y="807"/>
                    <a:pt x="8978" y="904"/>
                    <a:pt x="8865" y="945"/>
                  </a:cubicBezTo>
                  <a:cubicBezTo>
                    <a:pt x="8838" y="954"/>
                    <a:pt x="8814" y="957"/>
                    <a:pt x="8793" y="957"/>
                  </a:cubicBezTo>
                  <a:cubicBezTo>
                    <a:pt x="8711" y="957"/>
                    <a:pt x="8667" y="902"/>
                    <a:pt x="8634" y="861"/>
                  </a:cubicBezTo>
                  <a:cubicBezTo>
                    <a:pt x="8600" y="818"/>
                    <a:pt x="8580" y="789"/>
                    <a:pt x="8524" y="789"/>
                  </a:cubicBezTo>
                  <a:cubicBezTo>
                    <a:pt x="8516" y="789"/>
                    <a:pt x="8507" y="789"/>
                    <a:pt x="8497" y="791"/>
                  </a:cubicBezTo>
                  <a:cubicBezTo>
                    <a:pt x="8479" y="793"/>
                    <a:pt x="8460" y="794"/>
                    <a:pt x="8443" y="794"/>
                  </a:cubicBezTo>
                  <a:cubicBezTo>
                    <a:pt x="8403" y="794"/>
                    <a:pt x="8366" y="787"/>
                    <a:pt x="8340" y="763"/>
                  </a:cubicBezTo>
                  <a:cubicBezTo>
                    <a:pt x="8308" y="728"/>
                    <a:pt x="8294" y="682"/>
                    <a:pt x="8305" y="640"/>
                  </a:cubicBezTo>
                  <a:cubicBezTo>
                    <a:pt x="8308" y="584"/>
                    <a:pt x="8294" y="528"/>
                    <a:pt x="8266" y="483"/>
                  </a:cubicBezTo>
                  <a:cubicBezTo>
                    <a:pt x="8238" y="443"/>
                    <a:pt x="8163" y="430"/>
                    <a:pt x="8068" y="430"/>
                  </a:cubicBezTo>
                  <a:cubicBezTo>
                    <a:pt x="7911" y="430"/>
                    <a:pt x="7701" y="468"/>
                    <a:pt x="7576" y="490"/>
                  </a:cubicBezTo>
                  <a:cubicBezTo>
                    <a:pt x="7499" y="507"/>
                    <a:pt x="7429" y="518"/>
                    <a:pt x="7380" y="525"/>
                  </a:cubicBezTo>
                  <a:cubicBezTo>
                    <a:pt x="7362" y="527"/>
                    <a:pt x="7344" y="527"/>
                    <a:pt x="7328" y="527"/>
                  </a:cubicBezTo>
                  <a:cubicBezTo>
                    <a:pt x="7214" y="527"/>
                    <a:pt x="7147" y="488"/>
                    <a:pt x="7111" y="451"/>
                  </a:cubicBezTo>
                  <a:cubicBezTo>
                    <a:pt x="7058" y="395"/>
                    <a:pt x="7034" y="318"/>
                    <a:pt x="7041" y="241"/>
                  </a:cubicBezTo>
                  <a:lnTo>
                    <a:pt x="7041" y="241"/>
                  </a:lnTo>
                  <a:cubicBezTo>
                    <a:pt x="6974" y="252"/>
                    <a:pt x="6918" y="290"/>
                    <a:pt x="6883" y="346"/>
                  </a:cubicBezTo>
                  <a:cubicBezTo>
                    <a:pt x="6827" y="437"/>
                    <a:pt x="6729" y="497"/>
                    <a:pt x="6621" y="507"/>
                  </a:cubicBezTo>
                  <a:cubicBezTo>
                    <a:pt x="6602" y="511"/>
                    <a:pt x="6583" y="512"/>
                    <a:pt x="6565" y="512"/>
                  </a:cubicBezTo>
                  <a:cubicBezTo>
                    <a:pt x="6488" y="512"/>
                    <a:pt x="6414" y="484"/>
                    <a:pt x="6355" y="434"/>
                  </a:cubicBezTo>
                  <a:cubicBezTo>
                    <a:pt x="6327" y="409"/>
                    <a:pt x="6313" y="371"/>
                    <a:pt x="6320" y="336"/>
                  </a:cubicBezTo>
                  <a:cubicBezTo>
                    <a:pt x="6327" y="269"/>
                    <a:pt x="6390" y="238"/>
                    <a:pt x="6460" y="203"/>
                  </a:cubicBezTo>
                  <a:cubicBezTo>
                    <a:pt x="6495" y="189"/>
                    <a:pt x="6526" y="164"/>
                    <a:pt x="6554" y="140"/>
                  </a:cubicBezTo>
                  <a:cubicBezTo>
                    <a:pt x="6526" y="98"/>
                    <a:pt x="6316" y="42"/>
                    <a:pt x="6250" y="24"/>
                  </a:cubicBezTo>
                  <a:cubicBezTo>
                    <a:pt x="6215" y="17"/>
                    <a:pt x="6187" y="7"/>
                    <a:pt x="6166" y="3"/>
                  </a:cubicBezTo>
                  <a:cubicBezTo>
                    <a:pt x="6159" y="1"/>
                    <a:pt x="6153" y="0"/>
                    <a:pt x="614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6005;p53">
              <a:extLst>
                <a:ext uri="{FF2B5EF4-FFF2-40B4-BE49-F238E27FC236}">
                  <a16:creationId xmlns:a16="http://schemas.microsoft.com/office/drawing/2014/main" id="{4F02DB0B-31CE-4228-87F6-EE6F116F915F}"/>
                </a:ext>
              </a:extLst>
            </p:cNvPr>
            <p:cNvSpPr/>
            <p:nvPr/>
          </p:nvSpPr>
          <p:spPr>
            <a:xfrm>
              <a:off x="815819" y="1587293"/>
              <a:ext cx="9518" cy="3435"/>
            </a:xfrm>
            <a:custGeom>
              <a:avLst/>
              <a:gdLst/>
              <a:ahLst/>
              <a:cxnLst/>
              <a:rect l="l" t="t" r="r" b="b"/>
              <a:pathLst>
                <a:path w="701" h="253" extrusionOk="0">
                  <a:moveTo>
                    <a:pt x="589" y="1"/>
                  </a:moveTo>
                  <a:cubicBezTo>
                    <a:pt x="400" y="1"/>
                    <a:pt x="95" y="162"/>
                    <a:pt x="0" y="253"/>
                  </a:cubicBezTo>
                  <a:cubicBezTo>
                    <a:pt x="49" y="242"/>
                    <a:pt x="95" y="225"/>
                    <a:pt x="133" y="193"/>
                  </a:cubicBezTo>
                  <a:cubicBezTo>
                    <a:pt x="210" y="141"/>
                    <a:pt x="302" y="109"/>
                    <a:pt x="393" y="106"/>
                  </a:cubicBezTo>
                  <a:cubicBezTo>
                    <a:pt x="501" y="106"/>
                    <a:pt x="603" y="78"/>
                    <a:pt x="701" y="32"/>
                  </a:cubicBezTo>
                  <a:cubicBezTo>
                    <a:pt x="687" y="25"/>
                    <a:pt x="676" y="18"/>
                    <a:pt x="662" y="15"/>
                  </a:cubicBezTo>
                  <a:lnTo>
                    <a:pt x="662" y="11"/>
                  </a:lnTo>
                  <a:cubicBezTo>
                    <a:pt x="638" y="4"/>
                    <a:pt x="613" y="1"/>
                    <a:pt x="58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6006;p53">
              <a:extLst>
                <a:ext uri="{FF2B5EF4-FFF2-40B4-BE49-F238E27FC236}">
                  <a16:creationId xmlns:a16="http://schemas.microsoft.com/office/drawing/2014/main" id="{87A86359-24D7-4AD0-B108-8BEC134E8969}"/>
                </a:ext>
              </a:extLst>
            </p:cNvPr>
            <p:cNvSpPr/>
            <p:nvPr/>
          </p:nvSpPr>
          <p:spPr>
            <a:xfrm>
              <a:off x="1116791" y="1641060"/>
              <a:ext cx="428519" cy="210818"/>
            </a:xfrm>
            <a:custGeom>
              <a:avLst/>
              <a:gdLst/>
              <a:ahLst/>
              <a:cxnLst/>
              <a:rect l="l" t="t" r="r" b="b"/>
              <a:pathLst>
                <a:path w="31561" h="15527" extrusionOk="0">
                  <a:moveTo>
                    <a:pt x="16248" y="0"/>
                  </a:moveTo>
                  <a:cubicBezTo>
                    <a:pt x="16227" y="11"/>
                    <a:pt x="16196" y="105"/>
                    <a:pt x="16192" y="207"/>
                  </a:cubicBezTo>
                  <a:lnTo>
                    <a:pt x="16192" y="273"/>
                  </a:lnTo>
                  <a:lnTo>
                    <a:pt x="16129" y="273"/>
                  </a:lnTo>
                  <a:lnTo>
                    <a:pt x="1191" y="354"/>
                  </a:lnTo>
                  <a:cubicBezTo>
                    <a:pt x="1286" y="476"/>
                    <a:pt x="1272" y="588"/>
                    <a:pt x="1261" y="693"/>
                  </a:cubicBezTo>
                  <a:cubicBezTo>
                    <a:pt x="1251" y="767"/>
                    <a:pt x="1254" y="840"/>
                    <a:pt x="1268" y="914"/>
                  </a:cubicBezTo>
                  <a:cubicBezTo>
                    <a:pt x="1314" y="1089"/>
                    <a:pt x="1307" y="1334"/>
                    <a:pt x="1205" y="1463"/>
                  </a:cubicBezTo>
                  <a:cubicBezTo>
                    <a:pt x="1161" y="1525"/>
                    <a:pt x="1095" y="1554"/>
                    <a:pt x="1030" y="1554"/>
                  </a:cubicBezTo>
                  <a:cubicBezTo>
                    <a:pt x="940" y="1554"/>
                    <a:pt x="850" y="1499"/>
                    <a:pt x="820" y="1397"/>
                  </a:cubicBezTo>
                  <a:cubicBezTo>
                    <a:pt x="795" y="1299"/>
                    <a:pt x="841" y="1197"/>
                    <a:pt x="932" y="1152"/>
                  </a:cubicBezTo>
                  <a:cubicBezTo>
                    <a:pt x="971" y="1131"/>
                    <a:pt x="974" y="1071"/>
                    <a:pt x="964" y="1022"/>
                  </a:cubicBezTo>
                  <a:cubicBezTo>
                    <a:pt x="950" y="977"/>
                    <a:pt x="918" y="935"/>
                    <a:pt x="890" y="935"/>
                  </a:cubicBezTo>
                  <a:cubicBezTo>
                    <a:pt x="887" y="935"/>
                    <a:pt x="883" y="935"/>
                    <a:pt x="880" y="935"/>
                  </a:cubicBezTo>
                  <a:cubicBezTo>
                    <a:pt x="844" y="935"/>
                    <a:pt x="807" y="918"/>
                    <a:pt x="781" y="893"/>
                  </a:cubicBezTo>
                  <a:cubicBezTo>
                    <a:pt x="750" y="854"/>
                    <a:pt x="729" y="805"/>
                    <a:pt x="722" y="756"/>
                  </a:cubicBezTo>
                  <a:lnTo>
                    <a:pt x="718" y="756"/>
                  </a:lnTo>
                  <a:lnTo>
                    <a:pt x="683" y="763"/>
                  </a:lnTo>
                  <a:cubicBezTo>
                    <a:pt x="666" y="763"/>
                    <a:pt x="648" y="767"/>
                    <a:pt x="631" y="770"/>
                  </a:cubicBezTo>
                  <a:lnTo>
                    <a:pt x="592" y="774"/>
                  </a:lnTo>
                  <a:cubicBezTo>
                    <a:pt x="578" y="774"/>
                    <a:pt x="561" y="777"/>
                    <a:pt x="543" y="777"/>
                  </a:cubicBezTo>
                  <a:lnTo>
                    <a:pt x="424" y="777"/>
                  </a:lnTo>
                  <a:cubicBezTo>
                    <a:pt x="393" y="777"/>
                    <a:pt x="361" y="777"/>
                    <a:pt x="330" y="774"/>
                  </a:cubicBezTo>
                  <a:lnTo>
                    <a:pt x="302" y="774"/>
                  </a:lnTo>
                  <a:cubicBezTo>
                    <a:pt x="263" y="770"/>
                    <a:pt x="225" y="770"/>
                    <a:pt x="186" y="767"/>
                  </a:cubicBezTo>
                  <a:lnTo>
                    <a:pt x="176" y="767"/>
                  </a:lnTo>
                  <a:lnTo>
                    <a:pt x="60" y="753"/>
                  </a:lnTo>
                  <a:lnTo>
                    <a:pt x="29" y="749"/>
                  </a:lnTo>
                  <a:lnTo>
                    <a:pt x="1" y="746"/>
                  </a:lnTo>
                  <a:lnTo>
                    <a:pt x="1" y="746"/>
                  </a:lnTo>
                  <a:cubicBezTo>
                    <a:pt x="36" y="984"/>
                    <a:pt x="123" y="1208"/>
                    <a:pt x="263" y="1404"/>
                  </a:cubicBezTo>
                  <a:cubicBezTo>
                    <a:pt x="340" y="1502"/>
                    <a:pt x="386" y="1617"/>
                    <a:pt x="400" y="1740"/>
                  </a:cubicBezTo>
                  <a:cubicBezTo>
                    <a:pt x="414" y="1824"/>
                    <a:pt x="421" y="1859"/>
                    <a:pt x="484" y="1894"/>
                  </a:cubicBezTo>
                  <a:cubicBezTo>
                    <a:pt x="666" y="1992"/>
                    <a:pt x="659" y="2083"/>
                    <a:pt x="645" y="2122"/>
                  </a:cubicBezTo>
                  <a:cubicBezTo>
                    <a:pt x="633" y="2152"/>
                    <a:pt x="605" y="2203"/>
                    <a:pt x="501" y="2203"/>
                  </a:cubicBezTo>
                  <a:cubicBezTo>
                    <a:pt x="485" y="2203"/>
                    <a:pt x="466" y="2201"/>
                    <a:pt x="445" y="2199"/>
                  </a:cubicBezTo>
                  <a:lnTo>
                    <a:pt x="424" y="2199"/>
                  </a:lnTo>
                  <a:cubicBezTo>
                    <a:pt x="424" y="2230"/>
                    <a:pt x="424" y="2258"/>
                    <a:pt x="424" y="2290"/>
                  </a:cubicBezTo>
                  <a:cubicBezTo>
                    <a:pt x="435" y="2409"/>
                    <a:pt x="428" y="2528"/>
                    <a:pt x="410" y="2643"/>
                  </a:cubicBezTo>
                  <a:cubicBezTo>
                    <a:pt x="375" y="2846"/>
                    <a:pt x="365" y="3172"/>
                    <a:pt x="354" y="3462"/>
                  </a:cubicBezTo>
                  <a:cubicBezTo>
                    <a:pt x="347" y="3690"/>
                    <a:pt x="340" y="3886"/>
                    <a:pt x="323" y="3991"/>
                  </a:cubicBezTo>
                  <a:cubicBezTo>
                    <a:pt x="305" y="4082"/>
                    <a:pt x="274" y="4173"/>
                    <a:pt x="235" y="4257"/>
                  </a:cubicBezTo>
                  <a:cubicBezTo>
                    <a:pt x="162" y="4446"/>
                    <a:pt x="78" y="4656"/>
                    <a:pt x="169" y="4793"/>
                  </a:cubicBezTo>
                  <a:cubicBezTo>
                    <a:pt x="365" y="5101"/>
                    <a:pt x="438" y="5451"/>
                    <a:pt x="358" y="5731"/>
                  </a:cubicBezTo>
                  <a:cubicBezTo>
                    <a:pt x="277" y="6022"/>
                    <a:pt x="291" y="6186"/>
                    <a:pt x="414" y="6396"/>
                  </a:cubicBezTo>
                  <a:cubicBezTo>
                    <a:pt x="484" y="6522"/>
                    <a:pt x="494" y="6680"/>
                    <a:pt x="501" y="6823"/>
                  </a:cubicBezTo>
                  <a:cubicBezTo>
                    <a:pt x="505" y="6935"/>
                    <a:pt x="512" y="7061"/>
                    <a:pt x="557" y="7089"/>
                  </a:cubicBezTo>
                  <a:cubicBezTo>
                    <a:pt x="697" y="7170"/>
                    <a:pt x="837" y="7327"/>
                    <a:pt x="992" y="7583"/>
                  </a:cubicBezTo>
                  <a:cubicBezTo>
                    <a:pt x="1023" y="7639"/>
                    <a:pt x="1072" y="7684"/>
                    <a:pt x="1135" y="7705"/>
                  </a:cubicBezTo>
                  <a:cubicBezTo>
                    <a:pt x="1209" y="7737"/>
                    <a:pt x="1265" y="7772"/>
                    <a:pt x="1282" y="7915"/>
                  </a:cubicBezTo>
                  <a:lnTo>
                    <a:pt x="1282" y="7926"/>
                  </a:lnTo>
                  <a:cubicBezTo>
                    <a:pt x="1303" y="8129"/>
                    <a:pt x="1303" y="8133"/>
                    <a:pt x="1461" y="8199"/>
                  </a:cubicBezTo>
                  <a:cubicBezTo>
                    <a:pt x="1653" y="8283"/>
                    <a:pt x="1611" y="8476"/>
                    <a:pt x="1587" y="8588"/>
                  </a:cubicBezTo>
                  <a:cubicBezTo>
                    <a:pt x="1580" y="8619"/>
                    <a:pt x="1573" y="8651"/>
                    <a:pt x="1573" y="8686"/>
                  </a:cubicBezTo>
                  <a:cubicBezTo>
                    <a:pt x="1573" y="8773"/>
                    <a:pt x="1839" y="9004"/>
                    <a:pt x="2073" y="9214"/>
                  </a:cubicBezTo>
                  <a:lnTo>
                    <a:pt x="2119" y="9256"/>
                  </a:lnTo>
                  <a:cubicBezTo>
                    <a:pt x="2248" y="9358"/>
                    <a:pt x="2322" y="9519"/>
                    <a:pt x="2311" y="9683"/>
                  </a:cubicBezTo>
                  <a:cubicBezTo>
                    <a:pt x="2311" y="9704"/>
                    <a:pt x="2315" y="9725"/>
                    <a:pt x="2318" y="9746"/>
                  </a:cubicBezTo>
                  <a:cubicBezTo>
                    <a:pt x="2329" y="9750"/>
                    <a:pt x="2343" y="9750"/>
                    <a:pt x="2353" y="9750"/>
                  </a:cubicBezTo>
                  <a:cubicBezTo>
                    <a:pt x="2612" y="9750"/>
                    <a:pt x="2854" y="9904"/>
                    <a:pt x="3068" y="10040"/>
                  </a:cubicBezTo>
                  <a:cubicBezTo>
                    <a:pt x="3174" y="10108"/>
                    <a:pt x="3240" y="10119"/>
                    <a:pt x="3302" y="10119"/>
                  </a:cubicBezTo>
                  <a:cubicBezTo>
                    <a:pt x="3317" y="10119"/>
                    <a:pt x="3332" y="10118"/>
                    <a:pt x="3348" y="10118"/>
                  </a:cubicBezTo>
                  <a:cubicBezTo>
                    <a:pt x="3362" y="10117"/>
                    <a:pt x="3375" y="10116"/>
                    <a:pt x="3389" y="10116"/>
                  </a:cubicBezTo>
                  <a:cubicBezTo>
                    <a:pt x="3430" y="10116"/>
                    <a:pt x="3469" y="10120"/>
                    <a:pt x="3509" y="10128"/>
                  </a:cubicBezTo>
                  <a:cubicBezTo>
                    <a:pt x="3694" y="10170"/>
                    <a:pt x="4002" y="10531"/>
                    <a:pt x="4069" y="10783"/>
                  </a:cubicBezTo>
                  <a:cubicBezTo>
                    <a:pt x="4093" y="10881"/>
                    <a:pt x="4125" y="10979"/>
                    <a:pt x="4167" y="11073"/>
                  </a:cubicBezTo>
                  <a:lnTo>
                    <a:pt x="5403" y="10909"/>
                  </a:lnTo>
                  <a:lnTo>
                    <a:pt x="5424" y="10926"/>
                  </a:lnTo>
                  <a:cubicBezTo>
                    <a:pt x="5427" y="10926"/>
                    <a:pt x="5802" y="11189"/>
                    <a:pt x="6008" y="11238"/>
                  </a:cubicBezTo>
                  <a:cubicBezTo>
                    <a:pt x="6222" y="11287"/>
                    <a:pt x="7286" y="11682"/>
                    <a:pt x="7419" y="11728"/>
                  </a:cubicBezTo>
                  <a:lnTo>
                    <a:pt x="8928" y="11717"/>
                  </a:lnTo>
                  <a:lnTo>
                    <a:pt x="9110" y="11483"/>
                  </a:lnTo>
                  <a:lnTo>
                    <a:pt x="10024" y="11483"/>
                  </a:lnTo>
                  <a:lnTo>
                    <a:pt x="10045" y="11500"/>
                  </a:lnTo>
                  <a:cubicBezTo>
                    <a:pt x="10297" y="11749"/>
                    <a:pt x="10591" y="12018"/>
                    <a:pt x="10643" y="12043"/>
                  </a:cubicBezTo>
                  <a:cubicBezTo>
                    <a:pt x="10734" y="12074"/>
                    <a:pt x="11035" y="12341"/>
                    <a:pt x="11035" y="12533"/>
                  </a:cubicBezTo>
                  <a:cubicBezTo>
                    <a:pt x="11035" y="12670"/>
                    <a:pt x="11091" y="12775"/>
                    <a:pt x="11193" y="12824"/>
                  </a:cubicBezTo>
                  <a:cubicBezTo>
                    <a:pt x="11235" y="12845"/>
                    <a:pt x="11302" y="12883"/>
                    <a:pt x="11375" y="12929"/>
                  </a:cubicBezTo>
                  <a:cubicBezTo>
                    <a:pt x="11494" y="12995"/>
                    <a:pt x="11701" y="13118"/>
                    <a:pt x="11774" y="13139"/>
                  </a:cubicBezTo>
                  <a:cubicBezTo>
                    <a:pt x="11788" y="13118"/>
                    <a:pt x="11806" y="13076"/>
                    <a:pt x="11823" y="13044"/>
                  </a:cubicBezTo>
                  <a:cubicBezTo>
                    <a:pt x="11844" y="12999"/>
                    <a:pt x="11869" y="12957"/>
                    <a:pt x="11893" y="12908"/>
                  </a:cubicBezTo>
                  <a:cubicBezTo>
                    <a:pt x="11907" y="12883"/>
                    <a:pt x="11921" y="12862"/>
                    <a:pt x="11939" y="12838"/>
                  </a:cubicBezTo>
                  <a:cubicBezTo>
                    <a:pt x="12011" y="12728"/>
                    <a:pt x="12103" y="12635"/>
                    <a:pt x="12226" y="12635"/>
                  </a:cubicBezTo>
                  <a:cubicBezTo>
                    <a:pt x="12228" y="12635"/>
                    <a:pt x="12230" y="12635"/>
                    <a:pt x="12233" y="12635"/>
                  </a:cubicBezTo>
                  <a:cubicBezTo>
                    <a:pt x="12408" y="12645"/>
                    <a:pt x="12775" y="12740"/>
                    <a:pt x="13027" y="12929"/>
                  </a:cubicBezTo>
                  <a:cubicBezTo>
                    <a:pt x="13059" y="12953"/>
                    <a:pt x="13090" y="12981"/>
                    <a:pt x="13122" y="13009"/>
                  </a:cubicBezTo>
                  <a:cubicBezTo>
                    <a:pt x="13150" y="13037"/>
                    <a:pt x="13174" y="13069"/>
                    <a:pt x="13199" y="13100"/>
                  </a:cubicBezTo>
                  <a:cubicBezTo>
                    <a:pt x="13227" y="13142"/>
                    <a:pt x="13248" y="13191"/>
                    <a:pt x="13265" y="13240"/>
                  </a:cubicBezTo>
                  <a:cubicBezTo>
                    <a:pt x="13363" y="13587"/>
                    <a:pt x="13661" y="13870"/>
                    <a:pt x="13759" y="13944"/>
                  </a:cubicBezTo>
                  <a:cubicBezTo>
                    <a:pt x="13836" y="14003"/>
                    <a:pt x="13850" y="14105"/>
                    <a:pt x="13861" y="14206"/>
                  </a:cubicBezTo>
                  <a:cubicBezTo>
                    <a:pt x="13864" y="14266"/>
                    <a:pt x="13878" y="14326"/>
                    <a:pt x="13906" y="14378"/>
                  </a:cubicBezTo>
                  <a:cubicBezTo>
                    <a:pt x="13941" y="14438"/>
                    <a:pt x="13966" y="14508"/>
                    <a:pt x="13980" y="14578"/>
                  </a:cubicBezTo>
                  <a:cubicBezTo>
                    <a:pt x="13987" y="14616"/>
                    <a:pt x="13997" y="14651"/>
                    <a:pt x="14015" y="14686"/>
                  </a:cubicBezTo>
                  <a:cubicBezTo>
                    <a:pt x="14060" y="14690"/>
                    <a:pt x="14130" y="14721"/>
                    <a:pt x="14267" y="14784"/>
                  </a:cubicBezTo>
                  <a:cubicBezTo>
                    <a:pt x="14428" y="14860"/>
                    <a:pt x="14648" y="14959"/>
                    <a:pt x="14762" y="14959"/>
                  </a:cubicBezTo>
                  <a:cubicBezTo>
                    <a:pt x="14764" y="14959"/>
                    <a:pt x="14765" y="14959"/>
                    <a:pt x="14767" y="14959"/>
                  </a:cubicBezTo>
                  <a:lnTo>
                    <a:pt x="14813" y="14959"/>
                  </a:lnTo>
                  <a:lnTo>
                    <a:pt x="14830" y="14963"/>
                  </a:lnTo>
                  <a:lnTo>
                    <a:pt x="14848" y="14966"/>
                  </a:lnTo>
                  <a:lnTo>
                    <a:pt x="14869" y="14973"/>
                  </a:lnTo>
                  <a:lnTo>
                    <a:pt x="14897" y="14984"/>
                  </a:lnTo>
                  <a:lnTo>
                    <a:pt x="14921" y="14991"/>
                  </a:lnTo>
                  <a:lnTo>
                    <a:pt x="14928" y="14994"/>
                  </a:lnTo>
                  <a:cubicBezTo>
                    <a:pt x="14900" y="14896"/>
                    <a:pt x="14851" y="14805"/>
                    <a:pt x="14778" y="14732"/>
                  </a:cubicBezTo>
                  <a:cubicBezTo>
                    <a:pt x="14725" y="14662"/>
                    <a:pt x="14673" y="14595"/>
                    <a:pt x="14683" y="14518"/>
                  </a:cubicBezTo>
                  <a:cubicBezTo>
                    <a:pt x="14697" y="14452"/>
                    <a:pt x="14736" y="14396"/>
                    <a:pt x="14792" y="14361"/>
                  </a:cubicBezTo>
                  <a:cubicBezTo>
                    <a:pt x="14935" y="14252"/>
                    <a:pt x="14911" y="14171"/>
                    <a:pt x="14879" y="14073"/>
                  </a:cubicBezTo>
                  <a:cubicBezTo>
                    <a:pt x="14858" y="14007"/>
                    <a:pt x="14827" y="13905"/>
                    <a:pt x="14928" y="13839"/>
                  </a:cubicBezTo>
                  <a:cubicBezTo>
                    <a:pt x="14963" y="13811"/>
                    <a:pt x="15009" y="13790"/>
                    <a:pt x="15051" y="13762"/>
                  </a:cubicBezTo>
                  <a:cubicBezTo>
                    <a:pt x="15163" y="13702"/>
                    <a:pt x="15299" y="13625"/>
                    <a:pt x="15299" y="13552"/>
                  </a:cubicBezTo>
                  <a:cubicBezTo>
                    <a:pt x="15296" y="13499"/>
                    <a:pt x="15317" y="13443"/>
                    <a:pt x="15355" y="13405"/>
                  </a:cubicBezTo>
                  <a:cubicBezTo>
                    <a:pt x="15401" y="13366"/>
                    <a:pt x="15465" y="13353"/>
                    <a:pt x="15537" y="13353"/>
                  </a:cubicBezTo>
                  <a:cubicBezTo>
                    <a:pt x="15588" y="13353"/>
                    <a:pt x="15643" y="13359"/>
                    <a:pt x="15699" y="13366"/>
                  </a:cubicBezTo>
                  <a:cubicBezTo>
                    <a:pt x="15703" y="13367"/>
                    <a:pt x="15708" y="13367"/>
                    <a:pt x="15712" y="13367"/>
                  </a:cubicBezTo>
                  <a:cubicBezTo>
                    <a:pt x="15799" y="13367"/>
                    <a:pt x="15943" y="13279"/>
                    <a:pt x="16059" y="13156"/>
                  </a:cubicBezTo>
                  <a:cubicBezTo>
                    <a:pt x="16140" y="13069"/>
                    <a:pt x="16164" y="13009"/>
                    <a:pt x="16161" y="12995"/>
                  </a:cubicBezTo>
                  <a:cubicBezTo>
                    <a:pt x="16143" y="12936"/>
                    <a:pt x="16157" y="12873"/>
                    <a:pt x="16196" y="12827"/>
                  </a:cubicBezTo>
                  <a:cubicBezTo>
                    <a:pt x="16225" y="12797"/>
                    <a:pt x="16268" y="12785"/>
                    <a:pt x="16324" y="12785"/>
                  </a:cubicBezTo>
                  <a:cubicBezTo>
                    <a:pt x="16373" y="12785"/>
                    <a:pt x="16433" y="12795"/>
                    <a:pt x="16504" y="12810"/>
                  </a:cubicBezTo>
                  <a:cubicBezTo>
                    <a:pt x="16516" y="12812"/>
                    <a:pt x="16526" y="12813"/>
                    <a:pt x="16536" y="12813"/>
                  </a:cubicBezTo>
                  <a:cubicBezTo>
                    <a:pt x="16586" y="12813"/>
                    <a:pt x="16609" y="12782"/>
                    <a:pt x="16647" y="12712"/>
                  </a:cubicBezTo>
                  <a:cubicBezTo>
                    <a:pt x="16674" y="12661"/>
                    <a:pt x="16718" y="12584"/>
                    <a:pt x="16802" y="12584"/>
                  </a:cubicBezTo>
                  <a:cubicBezTo>
                    <a:pt x="16818" y="12584"/>
                    <a:pt x="16835" y="12587"/>
                    <a:pt x="16854" y="12593"/>
                  </a:cubicBezTo>
                  <a:cubicBezTo>
                    <a:pt x="16889" y="12607"/>
                    <a:pt x="16924" y="12621"/>
                    <a:pt x="16955" y="12631"/>
                  </a:cubicBezTo>
                  <a:cubicBezTo>
                    <a:pt x="16983" y="12645"/>
                    <a:pt x="17015" y="12656"/>
                    <a:pt x="17046" y="12666"/>
                  </a:cubicBezTo>
                  <a:cubicBezTo>
                    <a:pt x="17050" y="12610"/>
                    <a:pt x="17088" y="12565"/>
                    <a:pt x="17141" y="12551"/>
                  </a:cubicBezTo>
                  <a:cubicBezTo>
                    <a:pt x="17154" y="12547"/>
                    <a:pt x="17168" y="12545"/>
                    <a:pt x="17182" y="12545"/>
                  </a:cubicBezTo>
                  <a:cubicBezTo>
                    <a:pt x="17262" y="12545"/>
                    <a:pt x="17357" y="12603"/>
                    <a:pt x="17428" y="12701"/>
                  </a:cubicBezTo>
                  <a:cubicBezTo>
                    <a:pt x="17486" y="12765"/>
                    <a:pt x="17568" y="12800"/>
                    <a:pt x="17653" y="12800"/>
                  </a:cubicBezTo>
                  <a:cubicBezTo>
                    <a:pt x="17670" y="12800"/>
                    <a:pt x="17687" y="12799"/>
                    <a:pt x="17705" y="12796"/>
                  </a:cubicBezTo>
                  <a:cubicBezTo>
                    <a:pt x="17754" y="12782"/>
                    <a:pt x="17761" y="12754"/>
                    <a:pt x="17761" y="12743"/>
                  </a:cubicBezTo>
                  <a:cubicBezTo>
                    <a:pt x="17761" y="12687"/>
                    <a:pt x="17796" y="12642"/>
                    <a:pt x="17848" y="12621"/>
                  </a:cubicBezTo>
                  <a:cubicBezTo>
                    <a:pt x="17859" y="12618"/>
                    <a:pt x="17870" y="12616"/>
                    <a:pt x="17882" y="12616"/>
                  </a:cubicBezTo>
                  <a:cubicBezTo>
                    <a:pt x="17963" y="12616"/>
                    <a:pt x="18065" y="12693"/>
                    <a:pt x="18237" y="12880"/>
                  </a:cubicBezTo>
                  <a:cubicBezTo>
                    <a:pt x="18342" y="12988"/>
                    <a:pt x="18387" y="12988"/>
                    <a:pt x="18517" y="12988"/>
                  </a:cubicBezTo>
                  <a:cubicBezTo>
                    <a:pt x="18559" y="12988"/>
                    <a:pt x="18601" y="12988"/>
                    <a:pt x="18653" y="12992"/>
                  </a:cubicBezTo>
                  <a:cubicBezTo>
                    <a:pt x="18681" y="12993"/>
                    <a:pt x="18704" y="12994"/>
                    <a:pt x="18723" y="12994"/>
                  </a:cubicBezTo>
                  <a:cubicBezTo>
                    <a:pt x="18816" y="12994"/>
                    <a:pt x="18820" y="12973"/>
                    <a:pt x="18828" y="12866"/>
                  </a:cubicBezTo>
                  <a:lnTo>
                    <a:pt x="18828" y="12855"/>
                  </a:lnTo>
                  <a:cubicBezTo>
                    <a:pt x="18828" y="12820"/>
                    <a:pt x="18849" y="12785"/>
                    <a:pt x="18888" y="12771"/>
                  </a:cubicBezTo>
                  <a:cubicBezTo>
                    <a:pt x="18897" y="12768"/>
                    <a:pt x="18905" y="12767"/>
                    <a:pt x="18914" y="12767"/>
                  </a:cubicBezTo>
                  <a:cubicBezTo>
                    <a:pt x="18963" y="12767"/>
                    <a:pt x="19009" y="12817"/>
                    <a:pt x="19080" y="12897"/>
                  </a:cubicBezTo>
                  <a:cubicBezTo>
                    <a:pt x="19164" y="12992"/>
                    <a:pt x="19287" y="13125"/>
                    <a:pt x="19385" y="13135"/>
                  </a:cubicBezTo>
                  <a:lnTo>
                    <a:pt x="19399" y="13135"/>
                  </a:lnTo>
                  <a:cubicBezTo>
                    <a:pt x="19343" y="13076"/>
                    <a:pt x="19283" y="13020"/>
                    <a:pt x="19217" y="12974"/>
                  </a:cubicBezTo>
                  <a:cubicBezTo>
                    <a:pt x="19094" y="12876"/>
                    <a:pt x="19119" y="12789"/>
                    <a:pt x="19133" y="12740"/>
                  </a:cubicBezTo>
                  <a:cubicBezTo>
                    <a:pt x="19143" y="12701"/>
                    <a:pt x="19143" y="12694"/>
                    <a:pt x="19108" y="12670"/>
                  </a:cubicBezTo>
                  <a:cubicBezTo>
                    <a:pt x="19056" y="12638"/>
                    <a:pt x="19035" y="12575"/>
                    <a:pt x="19056" y="12519"/>
                  </a:cubicBezTo>
                  <a:cubicBezTo>
                    <a:pt x="19102" y="12390"/>
                    <a:pt x="19364" y="12308"/>
                    <a:pt x="19584" y="12308"/>
                  </a:cubicBezTo>
                  <a:cubicBezTo>
                    <a:pt x="19597" y="12308"/>
                    <a:pt x="19610" y="12308"/>
                    <a:pt x="19623" y="12309"/>
                  </a:cubicBezTo>
                  <a:cubicBezTo>
                    <a:pt x="19690" y="12313"/>
                    <a:pt x="19753" y="12320"/>
                    <a:pt x="19816" y="12330"/>
                  </a:cubicBezTo>
                  <a:cubicBezTo>
                    <a:pt x="19837" y="12333"/>
                    <a:pt x="19854" y="12335"/>
                    <a:pt x="19867" y="12335"/>
                  </a:cubicBezTo>
                  <a:cubicBezTo>
                    <a:pt x="19903" y="12335"/>
                    <a:pt x="19913" y="12319"/>
                    <a:pt x="19952" y="12257"/>
                  </a:cubicBezTo>
                  <a:cubicBezTo>
                    <a:pt x="20007" y="12173"/>
                    <a:pt x="20064" y="12154"/>
                    <a:pt x="20105" y="12154"/>
                  </a:cubicBezTo>
                  <a:cubicBezTo>
                    <a:pt x="20119" y="12154"/>
                    <a:pt x="20131" y="12156"/>
                    <a:pt x="20141" y="12158"/>
                  </a:cubicBezTo>
                  <a:cubicBezTo>
                    <a:pt x="20236" y="12186"/>
                    <a:pt x="20288" y="12309"/>
                    <a:pt x="20292" y="12421"/>
                  </a:cubicBezTo>
                  <a:cubicBezTo>
                    <a:pt x="20341" y="12421"/>
                    <a:pt x="20474" y="12386"/>
                    <a:pt x="20565" y="12362"/>
                  </a:cubicBezTo>
                  <a:cubicBezTo>
                    <a:pt x="20701" y="12327"/>
                    <a:pt x="20841" y="12285"/>
                    <a:pt x="20957" y="12285"/>
                  </a:cubicBezTo>
                  <a:cubicBezTo>
                    <a:pt x="21230" y="12285"/>
                    <a:pt x="21499" y="12516"/>
                    <a:pt x="21531" y="12705"/>
                  </a:cubicBezTo>
                  <a:cubicBezTo>
                    <a:pt x="21534" y="12743"/>
                    <a:pt x="21562" y="12778"/>
                    <a:pt x="21601" y="12792"/>
                  </a:cubicBezTo>
                  <a:cubicBezTo>
                    <a:pt x="21613" y="12797"/>
                    <a:pt x="21627" y="12800"/>
                    <a:pt x="21641" y="12800"/>
                  </a:cubicBezTo>
                  <a:cubicBezTo>
                    <a:pt x="21688" y="12800"/>
                    <a:pt x="21744" y="12774"/>
                    <a:pt x="21801" y="12726"/>
                  </a:cubicBezTo>
                  <a:lnTo>
                    <a:pt x="21860" y="12673"/>
                  </a:lnTo>
                  <a:cubicBezTo>
                    <a:pt x="21962" y="12582"/>
                    <a:pt x="22084" y="12474"/>
                    <a:pt x="22210" y="12474"/>
                  </a:cubicBezTo>
                  <a:cubicBezTo>
                    <a:pt x="22284" y="12474"/>
                    <a:pt x="22350" y="12505"/>
                    <a:pt x="22399" y="12561"/>
                  </a:cubicBezTo>
                  <a:cubicBezTo>
                    <a:pt x="22480" y="12642"/>
                    <a:pt x="22560" y="12736"/>
                    <a:pt x="22648" y="12838"/>
                  </a:cubicBezTo>
                  <a:cubicBezTo>
                    <a:pt x="22739" y="12946"/>
                    <a:pt x="22837" y="13058"/>
                    <a:pt x="22945" y="13167"/>
                  </a:cubicBezTo>
                  <a:cubicBezTo>
                    <a:pt x="23089" y="13310"/>
                    <a:pt x="23033" y="13482"/>
                    <a:pt x="22987" y="13604"/>
                  </a:cubicBezTo>
                  <a:cubicBezTo>
                    <a:pt x="22956" y="13695"/>
                    <a:pt x="22938" y="13755"/>
                    <a:pt x="22963" y="13793"/>
                  </a:cubicBezTo>
                  <a:cubicBezTo>
                    <a:pt x="23008" y="13863"/>
                    <a:pt x="23033" y="13944"/>
                    <a:pt x="23033" y="14028"/>
                  </a:cubicBezTo>
                  <a:cubicBezTo>
                    <a:pt x="23043" y="14140"/>
                    <a:pt x="23054" y="14234"/>
                    <a:pt x="23176" y="14322"/>
                  </a:cubicBezTo>
                  <a:cubicBezTo>
                    <a:pt x="23334" y="14431"/>
                    <a:pt x="23334" y="14602"/>
                    <a:pt x="23334" y="14725"/>
                  </a:cubicBezTo>
                  <a:cubicBezTo>
                    <a:pt x="23334" y="14851"/>
                    <a:pt x="23341" y="14875"/>
                    <a:pt x="23376" y="14882"/>
                  </a:cubicBezTo>
                  <a:cubicBezTo>
                    <a:pt x="23610" y="14942"/>
                    <a:pt x="23775" y="15281"/>
                    <a:pt x="23800" y="15407"/>
                  </a:cubicBezTo>
                  <a:cubicBezTo>
                    <a:pt x="23806" y="15444"/>
                    <a:pt x="23926" y="15527"/>
                    <a:pt x="24020" y="15527"/>
                  </a:cubicBezTo>
                  <a:cubicBezTo>
                    <a:pt x="24023" y="15527"/>
                    <a:pt x="24027" y="15527"/>
                    <a:pt x="24031" y="15526"/>
                  </a:cubicBezTo>
                  <a:cubicBezTo>
                    <a:pt x="24076" y="15526"/>
                    <a:pt x="24080" y="15509"/>
                    <a:pt x="24083" y="15484"/>
                  </a:cubicBezTo>
                  <a:cubicBezTo>
                    <a:pt x="24094" y="15369"/>
                    <a:pt x="24153" y="15246"/>
                    <a:pt x="24213" y="15131"/>
                  </a:cubicBezTo>
                  <a:cubicBezTo>
                    <a:pt x="24265" y="15026"/>
                    <a:pt x="24314" y="14924"/>
                    <a:pt x="24325" y="14840"/>
                  </a:cubicBezTo>
                  <a:cubicBezTo>
                    <a:pt x="24346" y="14669"/>
                    <a:pt x="24185" y="13993"/>
                    <a:pt x="24034" y="13783"/>
                  </a:cubicBezTo>
                  <a:cubicBezTo>
                    <a:pt x="23971" y="13706"/>
                    <a:pt x="23943" y="13604"/>
                    <a:pt x="23954" y="13503"/>
                  </a:cubicBezTo>
                  <a:cubicBezTo>
                    <a:pt x="23961" y="13436"/>
                    <a:pt x="23964" y="13377"/>
                    <a:pt x="23877" y="13265"/>
                  </a:cubicBezTo>
                  <a:cubicBezTo>
                    <a:pt x="23677" y="13002"/>
                    <a:pt x="23547" y="12547"/>
                    <a:pt x="23558" y="12155"/>
                  </a:cubicBezTo>
                  <a:cubicBezTo>
                    <a:pt x="23572" y="11770"/>
                    <a:pt x="23996" y="11168"/>
                    <a:pt x="24223" y="10968"/>
                  </a:cubicBezTo>
                  <a:cubicBezTo>
                    <a:pt x="24314" y="10895"/>
                    <a:pt x="24419" y="10842"/>
                    <a:pt x="24531" y="10825"/>
                  </a:cubicBezTo>
                  <a:cubicBezTo>
                    <a:pt x="24640" y="10797"/>
                    <a:pt x="24675" y="10783"/>
                    <a:pt x="24689" y="10720"/>
                  </a:cubicBezTo>
                  <a:cubicBezTo>
                    <a:pt x="24745" y="10499"/>
                    <a:pt x="25021" y="10237"/>
                    <a:pt x="25203" y="10237"/>
                  </a:cubicBezTo>
                  <a:lnTo>
                    <a:pt x="25273" y="10237"/>
                  </a:lnTo>
                  <a:cubicBezTo>
                    <a:pt x="25290" y="10237"/>
                    <a:pt x="25305" y="10237"/>
                    <a:pt x="25318" y="10237"/>
                  </a:cubicBezTo>
                  <a:cubicBezTo>
                    <a:pt x="25431" y="10237"/>
                    <a:pt x="25457" y="10223"/>
                    <a:pt x="25466" y="10167"/>
                  </a:cubicBezTo>
                  <a:cubicBezTo>
                    <a:pt x="25494" y="9967"/>
                    <a:pt x="25781" y="9760"/>
                    <a:pt x="26103" y="9711"/>
                  </a:cubicBezTo>
                  <a:cubicBezTo>
                    <a:pt x="26208" y="9697"/>
                    <a:pt x="26222" y="9669"/>
                    <a:pt x="26222" y="9669"/>
                  </a:cubicBezTo>
                  <a:cubicBezTo>
                    <a:pt x="26233" y="9645"/>
                    <a:pt x="26184" y="9568"/>
                    <a:pt x="26152" y="9522"/>
                  </a:cubicBezTo>
                  <a:cubicBezTo>
                    <a:pt x="26135" y="9498"/>
                    <a:pt x="26117" y="9473"/>
                    <a:pt x="26103" y="9449"/>
                  </a:cubicBezTo>
                  <a:cubicBezTo>
                    <a:pt x="26040" y="9347"/>
                    <a:pt x="26068" y="9211"/>
                    <a:pt x="26170" y="9144"/>
                  </a:cubicBezTo>
                  <a:cubicBezTo>
                    <a:pt x="26191" y="9129"/>
                    <a:pt x="26215" y="9122"/>
                    <a:pt x="26239" y="9122"/>
                  </a:cubicBezTo>
                  <a:cubicBezTo>
                    <a:pt x="26282" y="9122"/>
                    <a:pt x="26326" y="9146"/>
                    <a:pt x="26348" y="9186"/>
                  </a:cubicBezTo>
                  <a:cubicBezTo>
                    <a:pt x="26369" y="9211"/>
                    <a:pt x="26401" y="9225"/>
                    <a:pt x="26429" y="9228"/>
                  </a:cubicBezTo>
                  <a:cubicBezTo>
                    <a:pt x="26447" y="9232"/>
                    <a:pt x="26466" y="9234"/>
                    <a:pt x="26484" y="9234"/>
                  </a:cubicBezTo>
                  <a:cubicBezTo>
                    <a:pt x="26537" y="9234"/>
                    <a:pt x="26587" y="9219"/>
                    <a:pt x="26632" y="9190"/>
                  </a:cubicBezTo>
                  <a:cubicBezTo>
                    <a:pt x="26744" y="9113"/>
                    <a:pt x="26828" y="9025"/>
                    <a:pt x="26845" y="8987"/>
                  </a:cubicBezTo>
                  <a:cubicBezTo>
                    <a:pt x="26831" y="8983"/>
                    <a:pt x="26817" y="8983"/>
                    <a:pt x="26803" y="8983"/>
                  </a:cubicBezTo>
                  <a:cubicBezTo>
                    <a:pt x="26614" y="8973"/>
                    <a:pt x="26499" y="8920"/>
                    <a:pt x="26485" y="8829"/>
                  </a:cubicBezTo>
                  <a:cubicBezTo>
                    <a:pt x="26481" y="8801"/>
                    <a:pt x="26485" y="8724"/>
                    <a:pt x="26611" y="8675"/>
                  </a:cubicBezTo>
                  <a:cubicBezTo>
                    <a:pt x="26621" y="8672"/>
                    <a:pt x="26642" y="8661"/>
                    <a:pt x="26639" y="8616"/>
                  </a:cubicBezTo>
                  <a:cubicBezTo>
                    <a:pt x="26618" y="8518"/>
                    <a:pt x="26537" y="8441"/>
                    <a:pt x="26436" y="8423"/>
                  </a:cubicBezTo>
                  <a:cubicBezTo>
                    <a:pt x="26366" y="8416"/>
                    <a:pt x="26271" y="8399"/>
                    <a:pt x="26243" y="8318"/>
                  </a:cubicBezTo>
                  <a:cubicBezTo>
                    <a:pt x="26212" y="8227"/>
                    <a:pt x="26299" y="8129"/>
                    <a:pt x="26383" y="8045"/>
                  </a:cubicBezTo>
                  <a:cubicBezTo>
                    <a:pt x="26390" y="8038"/>
                    <a:pt x="26397" y="8027"/>
                    <a:pt x="26394" y="8017"/>
                  </a:cubicBezTo>
                  <a:cubicBezTo>
                    <a:pt x="26387" y="7926"/>
                    <a:pt x="26156" y="7765"/>
                    <a:pt x="26058" y="7698"/>
                  </a:cubicBezTo>
                  <a:lnTo>
                    <a:pt x="26040" y="7684"/>
                  </a:lnTo>
                  <a:cubicBezTo>
                    <a:pt x="25963" y="7632"/>
                    <a:pt x="25956" y="7579"/>
                    <a:pt x="25963" y="7544"/>
                  </a:cubicBezTo>
                  <a:cubicBezTo>
                    <a:pt x="25981" y="7467"/>
                    <a:pt x="26072" y="7415"/>
                    <a:pt x="26275" y="7376"/>
                  </a:cubicBezTo>
                  <a:cubicBezTo>
                    <a:pt x="26299" y="7331"/>
                    <a:pt x="26296" y="7152"/>
                    <a:pt x="26292" y="7044"/>
                  </a:cubicBezTo>
                  <a:cubicBezTo>
                    <a:pt x="26292" y="6893"/>
                    <a:pt x="26289" y="6764"/>
                    <a:pt x="26320" y="6694"/>
                  </a:cubicBezTo>
                  <a:cubicBezTo>
                    <a:pt x="26355" y="6613"/>
                    <a:pt x="26432" y="6561"/>
                    <a:pt x="26516" y="6554"/>
                  </a:cubicBezTo>
                  <a:cubicBezTo>
                    <a:pt x="26519" y="6553"/>
                    <a:pt x="26523" y="6553"/>
                    <a:pt x="26526" y="6553"/>
                  </a:cubicBezTo>
                  <a:cubicBezTo>
                    <a:pt x="26568" y="6553"/>
                    <a:pt x="26609" y="6574"/>
                    <a:pt x="26635" y="6610"/>
                  </a:cubicBezTo>
                  <a:cubicBezTo>
                    <a:pt x="26656" y="6659"/>
                    <a:pt x="26653" y="6715"/>
                    <a:pt x="26618" y="6757"/>
                  </a:cubicBezTo>
                  <a:cubicBezTo>
                    <a:pt x="26523" y="6904"/>
                    <a:pt x="26443" y="7072"/>
                    <a:pt x="26565" y="7212"/>
                  </a:cubicBezTo>
                  <a:cubicBezTo>
                    <a:pt x="26740" y="7411"/>
                    <a:pt x="26786" y="7632"/>
                    <a:pt x="26723" y="7922"/>
                  </a:cubicBezTo>
                  <a:lnTo>
                    <a:pt x="26719" y="7936"/>
                  </a:lnTo>
                  <a:cubicBezTo>
                    <a:pt x="26765" y="7870"/>
                    <a:pt x="26807" y="7796"/>
                    <a:pt x="26845" y="7723"/>
                  </a:cubicBezTo>
                  <a:cubicBezTo>
                    <a:pt x="26985" y="7439"/>
                    <a:pt x="27020" y="7205"/>
                    <a:pt x="26982" y="7117"/>
                  </a:cubicBezTo>
                  <a:cubicBezTo>
                    <a:pt x="26982" y="7110"/>
                    <a:pt x="26975" y="7100"/>
                    <a:pt x="26968" y="7100"/>
                  </a:cubicBezTo>
                  <a:cubicBezTo>
                    <a:pt x="26877" y="7072"/>
                    <a:pt x="26842" y="6960"/>
                    <a:pt x="26838" y="6869"/>
                  </a:cubicBezTo>
                  <a:cubicBezTo>
                    <a:pt x="26835" y="6781"/>
                    <a:pt x="26863" y="6718"/>
                    <a:pt x="26915" y="6701"/>
                  </a:cubicBezTo>
                  <a:cubicBezTo>
                    <a:pt x="26925" y="6697"/>
                    <a:pt x="26936" y="6694"/>
                    <a:pt x="26949" y="6694"/>
                  </a:cubicBezTo>
                  <a:cubicBezTo>
                    <a:pt x="26980" y="6694"/>
                    <a:pt x="27020" y="6711"/>
                    <a:pt x="27062" y="6764"/>
                  </a:cubicBezTo>
                  <a:cubicBezTo>
                    <a:pt x="27104" y="6816"/>
                    <a:pt x="27150" y="6872"/>
                    <a:pt x="27178" y="6872"/>
                  </a:cubicBezTo>
                  <a:cubicBezTo>
                    <a:pt x="27220" y="6872"/>
                    <a:pt x="27318" y="6771"/>
                    <a:pt x="27353" y="6736"/>
                  </a:cubicBezTo>
                  <a:cubicBezTo>
                    <a:pt x="27528" y="6550"/>
                    <a:pt x="27678" y="6284"/>
                    <a:pt x="27664" y="6179"/>
                  </a:cubicBezTo>
                  <a:cubicBezTo>
                    <a:pt x="27664" y="6162"/>
                    <a:pt x="27657" y="6158"/>
                    <a:pt x="27654" y="6158"/>
                  </a:cubicBezTo>
                  <a:cubicBezTo>
                    <a:pt x="27566" y="6102"/>
                    <a:pt x="27577" y="6039"/>
                    <a:pt x="27587" y="6015"/>
                  </a:cubicBezTo>
                  <a:cubicBezTo>
                    <a:pt x="27622" y="5905"/>
                    <a:pt x="27814" y="5877"/>
                    <a:pt x="27950" y="5877"/>
                  </a:cubicBezTo>
                  <a:cubicBezTo>
                    <a:pt x="27967" y="5877"/>
                    <a:pt x="27982" y="5877"/>
                    <a:pt x="27997" y="5878"/>
                  </a:cubicBezTo>
                  <a:cubicBezTo>
                    <a:pt x="28006" y="5878"/>
                    <a:pt x="28015" y="5879"/>
                    <a:pt x="28024" y="5879"/>
                  </a:cubicBezTo>
                  <a:cubicBezTo>
                    <a:pt x="28237" y="5879"/>
                    <a:pt x="28614" y="5767"/>
                    <a:pt x="28718" y="5703"/>
                  </a:cubicBezTo>
                  <a:cubicBezTo>
                    <a:pt x="28714" y="5703"/>
                    <a:pt x="28710" y="5703"/>
                    <a:pt x="28705" y="5703"/>
                  </a:cubicBezTo>
                  <a:cubicBezTo>
                    <a:pt x="28620" y="5703"/>
                    <a:pt x="28457" y="5732"/>
                    <a:pt x="28354" y="5752"/>
                  </a:cubicBezTo>
                  <a:cubicBezTo>
                    <a:pt x="28206" y="5777"/>
                    <a:pt x="28103" y="5796"/>
                    <a:pt x="28031" y="5796"/>
                  </a:cubicBezTo>
                  <a:cubicBezTo>
                    <a:pt x="27982" y="5796"/>
                    <a:pt x="27948" y="5787"/>
                    <a:pt x="27924" y="5766"/>
                  </a:cubicBezTo>
                  <a:cubicBezTo>
                    <a:pt x="27902" y="5752"/>
                    <a:pt x="27892" y="5724"/>
                    <a:pt x="27892" y="5699"/>
                  </a:cubicBezTo>
                  <a:cubicBezTo>
                    <a:pt x="27892" y="5458"/>
                    <a:pt x="28729" y="5360"/>
                    <a:pt x="28841" y="5356"/>
                  </a:cubicBezTo>
                  <a:cubicBezTo>
                    <a:pt x="28942" y="5349"/>
                    <a:pt x="28960" y="5286"/>
                    <a:pt x="28977" y="5195"/>
                  </a:cubicBezTo>
                  <a:cubicBezTo>
                    <a:pt x="28988" y="5153"/>
                    <a:pt x="28995" y="5101"/>
                    <a:pt x="29047" y="5087"/>
                  </a:cubicBezTo>
                  <a:cubicBezTo>
                    <a:pt x="29053" y="5086"/>
                    <a:pt x="29058" y="5085"/>
                    <a:pt x="29064" y="5085"/>
                  </a:cubicBezTo>
                  <a:cubicBezTo>
                    <a:pt x="29111" y="5085"/>
                    <a:pt x="29144" y="5125"/>
                    <a:pt x="29163" y="5150"/>
                  </a:cubicBezTo>
                  <a:cubicBezTo>
                    <a:pt x="29212" y="5215"/>
                    <a:pt x="29274" y="5238"/>
                    <a:pt x="29335" y="5238"/>
                  </a:cubicBezTo>
                  <a:cubicBezTo>
                    <a:pt x="29411" y="5238"/>
                    <a:pt x="29487" y="5202"/>
                    <a:pt x="29537" y="5171"/>
                  </a:cubicBezTo>
                  <a:cubicBezTo>
                    <a:pt x="29572" y="5146"/>
                    <a:pt x="29586" y="5104"/>
                    <a:pt x="29576" y="5066"/>
                  </a:cubicBezTo>
                  <a:cubicBezTo>
                    <a:pt x="29562" y="4971"/>
                    <a:pt x="29495" y="4898"/>
                    <a:pt x="29408" y="4866"/>
                  </a:cubicBezTo>
                  <a:cubicBezTo>
                    <a:pt x="29362" y="4856"/>
                    <a:pt x="29324" y="4824"/>
                    <a:pt x="29306" y="4782"/>
                  </a:cubicBezTo>
                  <a:cubicBezTo>
                    <a:pt x="29289" y="4719"/>
                    <a:pt x="29334" y="4674"/>
                    <a:pt x="29380" y="4628"/>
                  </a:cubicBezTo>
                  <a:cubicBezTo>
                    <a:pt x="29401" y="4607"/>
                    <a:pt x="29439" y="4569"/>
                    <a:pt x="29439" y="4551"/>
                  </a:cubicBezTo>
                  <a:cubicBezTo>
                    <a:pt x="29383" y="4453"/>
                    <a:pt x="29460" y="4268"/>
                    <a:pt x="29485" y="4215"/>
                  </a:cubicBezTo>
                  <a:cubicBezTo>
                    <a:pt x="29520" y="4142"/>
                    <a:pt x="29642" y="3904"/>
                    <a:pt x="29835" y="3865"/>
                  </a:cubicBezTo>
                  <a:cubicBezTo>
                    <a:pt x="29922" y="3844"/>
                    <a:pt x="29943" y="3816"/>
                    <a:pt x="29968" y="3777"/>
                  </a:cubicBezTo>
                  <a:cubicBezTo>
                    <a:pt x="30000" y="3706"/>
                    <a:pt x="30072" y="3665"/>
                    <a:pt x="30149" y="3665"/>
                  </a:cubicBezTo>
                  <a:cubicBezTo>
                    <a:pt x="30155" y="3665"/>
                    <a:pt x="30161" y="3665"/>
                    <a:pt x="30168" y="3665"/>
                  </a:cubicBezTo>
                  <a:cubicBezTo>
                    <a:pt x="30252" y="3665"/>
                    <a:pt x="30294" y="3606"/>
                    <a:pt x="30367" y="3490"/>
                  </a:cubicBezTo>
                  <a:cubicBezTo>
                    <a:pt x="30409" y="3417"/>
                    <a:pt x="30462" y="3350"/>
                    <a:pt x="30521" y="3287"/>
                  </a:cubicBezTo>
                  <a:cubicBezTo>
                    <a:pt x="30564" y="3243"/>
                    <a:pt x="30611" y="3227"/>
                    <a:pt x="30659" y="3227"/>
                  </a:cubicBezTo>
                  <a:cubicBezTo>
                    <a:pt x="30731" y="3227"/>
                    <a:pt x="30804" y="3264"/>
                    <a:pt x="30868" y="3298"/>
                  </a:cubicBezTo>
                  <a:cubicBezTo>
                    <a:pt x="30945" y="3338"/>
                    <a:pt x="31008" y="3366"/>
                    <a:pt x="31067" y="3366"/>
                  </a:cubicBezTo>
                  <a:cubicBezTo>
                    <a:pt x="31113" y="3366"/>
                    <a:pt x="31157" y="3349"/>
                    <a:pt x="31204" y="3308"/>
                  </a:cubicBezTo>
                  <a:cubicBezTo>
                    <a:pt x="31316" y="3207"/>
                    <a:pt x="31435" y="3116"/>
                    <a:pt x="31561" y="3035"/>
                  </a:cubicBezTo>
                  <a:lnTo>
                    <a:pt x="31557" y="3028"/>
                  </a:lnTo>
                  <a:lnTo>
                    <a:pt x="31536" y="3000"/>
                  </a:lnTo>
                  <a:lnTo>
                    <a:pt x="31512" y="2965"/>
                  </a:lnTo>
                  <a:lnTo>
                    <a:pt x="31491" y="2934"/>
                  </a:lnTo>
                  <a:lnTo>
                    <a:pt x="31470" y="2902"/>
                  </a:lnTo>
                  <a:lnTo>
                    <a:pt x="31452" y="2871"/>
                  </a:lnTo>
                  <a:lnTo>
                    <a:pt x="31431" y="2843"/>
                  </a:lnTo>
                  <a:lnTo>
                    <a:pt x="31414" y="2811"/>
                  </a:lnTo>
                  <a:lnTo>
                    <a:pt x="31396" y="2783"/>
                  </a:lnTo>
                  <a:lnTo>
                    <a:pt x="31379" y="2752"/>
                  </a:lnTo>
                  <a:lnTo>
                    <a:pt x="31361" y="2724"/>
                  </a:lnTo>
                  <a:lnTo>
                    <a:pt x="31347" y="2692"/>
                  </a:lnTo>
                  <a:lnTo>
                    <a:pt x="31333" y="2664"/>
                  </a:lnTo>
                  <a:lnTo>
                    <a:pt x="31316" y="2636"/>
                  </a:lnTo>
                  <a:lnTo>
                    <a:pt x="31305" y="2608"/>
                  </a:lnTo>
                  <a:lnTo>
                    <a:pt x="31291" y="2580"/>
                  </a:lnTo>
                  <a:lnTo>
                    <a:pt x="31277" y="2556"/>
                  </a:lnTo>
                  <a:lnTo>
                    <a:pt x="31267" y="2524"/>
                  </a:lnTo>
                  <a:lnTo>
                    <a:pt x="31256" y="2500"/>
                  </a:lnTo>
                  <a:lnTo>
                    <a:pt x="31242" y="2472"/>
                  </a:lnTo>
                  <a:lnTo>
                    <a:pt x="31235" y="2447"/>
                  </a:lnTo>
                  <a:lnTo>
                    <a:pt x="31225" y="2419"/>
                  </a:lnTo>
                  <a:lnTo>
                    <a:pt x="31214" y="2395"/>
                  </a:lnTo>
                  <a:lnTo>
                    <a:pt x="31207" y="2367"/>
                  </a:lnTo>
                  <a:lnTo>
                    <a:pt x="31200" y="2346"/>
                  </a:lnTo>
                  <a:lnTo>
                    <a:pt x="31190" y="2318"/>
                  </a:lnTo>
                  <a:lnTo>
                    <a:pt x="31183" y="2297"/>
                  </a:lnTo>
                  <a:lnTo>
                    <a:pt x="31176" y="2269"/>
                  </a:lnTo>
                  <a:lnTo>
                    <a:pt x="31172" y="2248"/>
                  </a:lnTo>
                  <a:lnTo>
                    <a:pt x="31165" y="2223"/>
                  </a:lnTo>
                  <a:lnTo>
                    <a:pt x="31158" y="2202"/>
                  </a:lnTo>
                  <a:lnTo>
                    <a:pt x="31155" y="2178"/>
                  </a:lnTo>
                  <a:lnTo>
                    <a:pt x="31148" y="2157"/>
                  </a:lnTo>
                  <a:cubicBezTo>
                    <a:pt x="31148" y="2150"/>
                    <a:pt x="31144" y="2139"/>
                    <a:pt x="31144" y="2132"/>
                  </a:cubicBezTo>
                  <a:lnTo>
                    <a:pt x="31141" y="2115"/>
                  </a:lnTo>
                  <a:lnTo>
                    <a:pt x="31137" y="2090"/>
                  </a:lnTo>
                  <a:lnTo>
                    <a:pt x="31134" y="2073"/>
                  </a:lnTo>
                  <a:cubicBezTo>
                    <a:pt x="31134" y="2062"/>
                    <a:pt x="31130" y="2055"/>
                    <a:pt x="31130" y="2048"/>
                  </a:cubicBezTo>
                  <a:lnTo>
                    <a:pt x="31130" y="2031"/>
                  </a:lnTo>
                  <a:cubicBezTo>
                    <a:pt x="31130" y="2024"/>
                    <a:pt x="31130" y="2013"/>
                    <a:pt x="31127" y="2006"/>
                  </a:cubicBezTo>
                  <a:cubicBezTo>
                    <a:pt x="31123" y="1999"/>
                    <a:pt x="31127" y="1996"/>
                    <a:pt x="31127" y="1989"/>
                  </a:cubicBezTo>
                  <a:lnTo>
                    <a:pt x="31127" y="1968"/>
                  </a:lnTo>
                  <a:lnTo>
                    <a:pt x="31127" y="1950"/>
                  </a:lnTo>
                  <a:lnTo>
                    <a:pt x="31127" y="1929"/>
                  </a:lnTo>
                  <a:lnTo>
                    <a:pt x="31127" y="1915"/>
                  </a:lnTo>
                  <a:lnTo>
                    <a:pt x="31127" y="1894"/>
                  </a:lnTo>
                  <a:lnTo>
                    <a:pt x="31127" y="1880"/>
                  </a:lnTo>
                  <a:lnTo>
                    <a:pt x="31127" y="1859"/>
                  </a:lnTo>
                  <a:lnTo>
                    <a:pt x="31127" y="1845"/>
                  </a:lnTo>
                  <a:lnTo>
                    <a:pt x="31127" y="1824"/>
                  </a:lnTo>
                  <a:lnTo>
                    <a:pt x="31127" y="1810"/>
                  </a:lnTo>
                  <a:lnTo>
                    <a:pt x="31127" y="1792"/>
                  </a:lnTo>
                  <a:lnTo>
                    <a:pt x="31127" y="1778"/>
                  </a:lnTo>
                  <a:lnTo>
                    <a:pt x="31127" y="1761"/>
                  </a:lnTo>
                  <a:lnTo>
                    <a:pt x="31127" y="1750"/>
                  </a:lnTo>
                  <a:lnTo>
                    <a:pt x="31127" y="1733"/>
                  </a:lnTo>
                  <a:lnTo>
                    <a:pt x="31127" y="1722"/>
                  </a:lnTo>
                  <a:lnTo>
                    <a:pt x="31127" y="1705"/>
                  </a:lnTo>
                  <a:lnTo>
                    <a:pt x="31127" y="1698"/>
                  </a:lnTo>
                  <a:lnTo>
                    <a:pt x="31127" y="1677"/>
                  </a:lnTo>
                  <a:cubicBezTo>
                    <a:pt x="31127" y="1663"/>
                    <a:pt x="31130" y="1645"/>
                    <a:pt x="31130" y="1635"/>
                  </a:cubicBezTo>
                  <a:cubicBezTo>
                    <a:pt x="31134" y="1603"/>
                    <a:pt x="31134" y="1572"/>
                    <a:pt x="31134" y="1540"/>
                  </a:cubicBezTo>
                  <a:cubicBezTo>
                    <a:pt x="31120" y="1516"/>
                    <a:pt x="31004" y="1505"/>
                    <a:pt x="30927" y="1502"/>
                  </a:cubicBezTo>
                  <a:lnTo>
                    <a:pt x="30913" y="1502"/>
                  </a:lnTo>
                  <a:cubicBezTo>
                    <a:pt x="30756" y="1491"/>
                    <a:pt x="30563" y="1477"/>
                    <a:pt x="30430" y="1376"/>
                  </a:cubicBezTo>
                  <a:cubicBezTo>
                    <a:pt x="30420" y="1369"/>
                    <a:pt x="30409" y="1365"/>
                    <a:pt x="30395" y="1365"/>
                  </a:cubicBezTo>
                  <a:cubicBezTo>
                    <a:pt x="30388" y="1365"/>
                    <a:pt x="30385" y="1369"/>
                    <a:pt x="30378" y="1369"/>
                  </a:cubicBezTo>
                  <a:cubicBezTo>
                    <a:pt x="30196" y="1432"/>
                    <a:pt x="29912" y="2003"/>
                    <a:pt x="29838" y="2311"/>
                  </a:cubicBezTo>
                  <a:cubicBezTo>
                    <a:pt x="29751" y="2671"/>
                    <a:pt x="29156" y="3046"/>
                    <a:pt x="29131" y="3063"/>
                  </a:cubicBezTo>
                  <a:lnTo>
                    <a:pt x="29114" y="3074"/>
                  </a:lnTo>
                  <a:lnTo>
                    <a:pt x="29089" y="3074"/>
                  </a:lnTo>
                  <a:cubicBezTo>
                    <a:pt x="29068" y="3074"/>
                    <a:pt x="27356" y="3088"/>
                    <a:pt x="27209" y="3088"/>
                  </a:cubicBezTo>
                  <a:lnTo>
                    <a:pt x="27192" y="3088"/>
                  </a:lnTo>
                  <a:lnTo>
                    <a:pt x="27185" y="3091"/>
                  </a:lnTo>
                  <a:lnTo>
                    <a:pt x="27178" y="3095"/>
                  </a:lnTo>
                  <a:lnTo>
                    <a:pt x="27171" y="3098"/>
                  </a:lnTo>
                  <a:lnTo>
                    <a:pt x="27164" y="3102"/>
                  </a:lnTo>
                  <a:lnTo>
                    <a:pt x="27153" y="3109"/>
                  </a:lnTo>
                  <a:lnTo>
                    <a:pt x="27143" y="3116"/>
                  </a:lnTo>
                  <a:lnTo>
                    <a:pt x="27132" y="3123"/>
                  </a:lnTo>
                  <a:lnTo>
                    <a:pt x="27129" y="3123"/>
                  </a:lnTo>
                  <a:lnTo>
                    <a:pt x="27115" y="3130"/>
                  </a:lnTo>
                  <a:lnTo>
                    <a:pt x="27111" y="3130"/>
                  </a:lnTo>
                  <a:lnTo>
                    <a:pt x="27101" y="3137"/>
                  </a:lnTo>
                  <a:lnTo>
                    <a:pt x="27097" y="3137"/>
                  </a:lnTo>
                  <a:lnTo>
                    <a:pt x="27083" y="3147"/>
                  </a:lnTo>
                  <a:lnTo>
                    <a:pt x="27080" y="3151"/>
                  </a:lnTo>
                  <a:lnTo>
                    <a:pt x="27062" y="3161"/>
                  </a:lnTo>
                  <a:lnTo>
                    <a:pt x="27059" y="3165"/>
                  </a:lnTo>
                  <a:lnTo>
                    <a:pt x="27041" y="3179"/>
                  </a:lnTo>
                  <a:lnTo>
                    <a:pt x="27038" y="3182"/>
                  </a:lnTo>
                  <a:lnTo>
                    <a:pt x="27020" y="3193"/>
                  </a:lnTo>
                  <a:lnTo>
                    <a:pt x="27013" y="3196"/>
                  </a:lnTo>
                  <a:lnTo>
                    <a:pt x="26996" y="3214"/>
                  </a:lnTo>
                  <a:lnTo>
                    <a:pt x="26989" y="3217"/>
                  </a:lnTo>
                  <a:lnTo>
                    <a:pt x="26968" y="3231"/>
                  </a:lnTo>
                  <a:lnTo>
                    <a:pt x="26961" y="3238"/>
                  </a:lnTo>
                  <a:lnTo>
                    <a:pt x="26940" y="3256"/>
                  </a:lnTo>
                  <a:lnTo>
                    <a:pt x="26933" y="3259"/>
                  </a:lnTo>
                  <a:lnTo>
                    <a:pt x="26912" y="3280"/>
                  </a:lnTo>
                  <a:lnTo>
                    <a:pt x="26901" y="3284"/>
                  </a:lnTo>
                  <a:lnTo>
                    <a:pt x="26877" y="3305"/>
                  </a:lnTo>
                  <a:lnTo>
                    <a:pt x="26870" y="3312"/>
                  </a:lnTo>
                  <a:lnTo>
                    <a:pt x="26845" y="3333"/>
                  </a:lnTo>
                  <a:lnTo>
                    <a:pt x="26835" y="3340"/>
                  </a:lnTo>
                  <a:lnTo>
                    <a:pt x="26807" y="3364"/>
                  </a:lnTo>
                  <a:lnTo>
                    <a:pt x="26796" y="3371"/>
                  </a:lnTo>
                  <a:lnTo>
                    <a:pt x="26768" y="3396"/>
                  </a:lnTo>
                  <a:lnTo>
                    <a:pt x="26758" y="3406"/>
                  </a:lnTo>
                  <a:lnTo>
                    <a:pt x="26726" y="3431"/>
                  </a:lnTo>
                  <a:lnTo>
                    <a:pt x="26716" y="3441"/>
                  </a:lnTo>
                  <a:lnTo>
                    <a:pt x="26681" y="3469"/>
                  </a:lnTo>
                  <a:lnTo>
                    <a:pt x="26674" y="3480"/>
                  </a:lnTo>
                  <a:lnTo>
                    <a:pt x="26635" y="3511"/>
                  </a:lnTo>
                  <a:lnTo>
                    <a:pt x="26628" y="3518"/>
                  </a:lnTo>
                  <a:lnTo>
                    <a:pt x="26586" y="3553"/>
                  </a:lnTo>
                  <a:lnTo>
                    <a:pt x="26579" y="3564"/>
                  </a:lnTo>
                  <a:lnTo>
                    <a:pt x="26569" y="3571"/>
                  </a:lnTo>
                  <a:cubicBezTo>
                    <a:pt x="26611" y="3644"/>
                    <a:pt x="26611" y="3739"/>
                    <a:pt x="26569" y="3812"/>
                  </a:cubicBezTo>
                  <a:cubicBezTo>
                    <a:pt x="26429" y="4061"/>
                    <a:pt x="25872" y="4170"/>
                    <a:pt x="25441" y="4187"/>
                  </a:cubicBezTo>
                  <a:cubicBezTo>
                    <a:pt x="25298" y="4194"/>
                    <a:pt x="25186" y="4205"/>
                    <a:pt x="25084" y="4219"/>
                  </a:cubicBezTo>
                  <a:cubicBezTo>
                    <a:pt x="25088" y="4240"/>
                    <a:pt x="25091" y="4257"/>
                    <a:pt x="25095" y="4275"/>
                  </a:cubicBezTo>
                  <a:lnTo>
                    <a:pt x="25095" y="4289"/>
                  </a:lnTo>
                  <a:cubicBezTo>
                    <a:pt x="25095" y="4303"/>
                    <a:pt x="25095" y="4317"/>
                    <a:pt x="25098" y="4327"/>
                  </a:cubicBezTo>
                  <a:lnTo>
                    <a:pt x="25098" y="4341"/>
                  </a:lnTo>
                  <a:cubicBezTo>
                    <a:pt x="25098" y="4355"/>
                    <a:pt x="25098" y="4373"/>
                    <a:pt x="25098" y="4387"/>
                  </a:cubicBezTo>
                  <a:cubicBezTo>
                    <a:pt x="25095" y="4394"/>
                    <a:pt x="25095" y="4401"/>
                    <a:pt x="25091" y="4408"/>
                  </a:cubicBezTo>
                  <a:cubicBezTo>
                    <a:pt x="25091" y="4411"/>
                    <a:pt x="25091" y="4415"/>
                    <a:pt x="25088" y="4415"/>
                  </a:cubicBezTo>
                  <a:cubicBezTo>
                    <a:pt x="25088" y="4422"/>
                    <a:pt x="25084" y="4425"/>
                    <a:pt x="25084" y="4429"/>
                  </a:cubicBezTo>
                  <a:cubicBezTo>
                    <a:pt x="25084" y="4432"/>
                    <a:pt x="25077" y="4436"/>
                    <a:pt x="25077" y="4439"/>
                  </a:cubicBezTo>
                  <a:cubicBezTo>
                    <a:pt x="25074" y="4443"/>
                    <a:pt x="25070" y="4450"/>
                    <a:pt x="25067" y="4453"/>
                  </a:cubicBezTo>
                  <a:lnTo>
                    <a:pt x="25060" y="4464"/>
                  </a:lnTo>
                  <a:lnTo>
                    <a:pt x="25046" y="4474"/>
                  </a:lnTo>
                  <a:lnTo>
                    <a:pt x="25035" y="4485"/>
                  </a:lnTo>
                  <a:lnTo>
                    <a:pt x="25021" y="4495"/>
                  </a:lnTo>
                  <a:lnTo>
                    <a:pt x="25007" y="4506"/>
                  </a:lnTo>
                  <a:lnTo>
                    <a:pt x="24990" y="4520"/>
                  </a:lnTo>
                  <a:lnTo>
                    <a:pt x="24972" y="4530"/>
                  </a:lnTo>
                  <a:lnTo>
                    <a:pt x="24951" y="4544"/>
                  </a:lnTo>
                  <a:lnTo>
                    <a:pt x="24934" y="4555"/>
                  </a:lnTo>
                  <a:lnTo>
                    <a:pt x="24916" y="4562"/>
                  </a:lnTo>
                  <a:cubicBezTo>
                    <a:pt x="24811" y="4730"/>
                    <a:pt x="24381" y="4961"/>
                    <a:pt x="23835" y="5244"/>
                  </a:cubicBezTo>
                  <a:lnTo>
                    <a:pt x="23649" y="5342"/>
                  </a:lnTo>
                  <a:cubicBezTo>
                    <a:pt x="23478" y="5431"/>
                    <a:pt x="23282" y="5476"/>
                    <a:pt x="23097" y="5476"/>
                  </a:cubicBezTo>
                  <a:cubicBezTo>
                    <a:pt x="22934" y="5476"/>
                    <a:pt x="22780" y="5441"/>
                    <a:pt x="22662" y="5370"/>
                  </a:cubicBezTo>
                  <a:cubicBezTo>
                    <a:pt x="22539" y="5304"/>
                    <a:pt x="22462" y="5178"/>
                    <a:pt x="22459" y="5041"/>
                  </a:cubicBezTo>
                  <a:cubicBezTo>
                    <a:pt x="22459" y="4789"/>
                    <a:pt x="22602" y="4733"/>
                    <a:pt x="22665" y="4719"/>
                  </a:cubicBezTo>
                  <a:cubicBezTo>
                    <a:pt x="22682" y="4717"/>
                    <a:pt x="22698" y="4715"/>
                    <a:pt x="22714" y="4715"/>
                  </a:cubicBezTo>
                  <a:cubicBezTo>
                    <a:pt x="22830" y="4715"/>
                    <a:pt x="22939" y="4779"/>
                    <a:pt x="22994" y="4884"/>
                  </a:cubicBezTo>
                  <a:cubicBezTo>
                    <a:pt x="23019" y="4873"/>
                    <a:pt x="23040" y="4859"/>
                    <a:pt x="23064" y="4845"/>
                  </a:cubicBezTo>
                  <a:cubicBezTo>
                    <a:pt x="23057" y="4838"/>
                    <a:pt x="23054" y="4831"/>
                    <a:pt x="23050" y="4824"/>
                  </a:cubicBezTo>
                  <a:cubicBezTo>
                    <a:pt x="23047" y="4817"/>
                    <a:pt x="23047" y="4814"/>
                    <a:pt x="23043" y="4810"/>
                  </a:cubicBezTo>
                  <a:cubicBezTo>
                    <a:pt x="23036" y="4796"/>
                    <a:pt x="23029" y="4779"/>
                    <a:pt x="23022" y="4761"/>
                  </a:cubicBezTo>
                  <a:cubicBezTo>
                    <a:pt x="23022" y="4758"/>
                    <a:pt x="23022" y="4754"/>
                    <a:pt x="23019" y="4751"/>
                  </a:cubicBezTo>
                  <a:cubicBezTo>
                    <a:pt x="23015" y="4737"/>
                    <a:pt x="23008" y="4723"/>
                    <a:pt x="23005" y="4709"/>
                  </a:cubicBezTo>
                  <a:cubicBezTo>
                    <a:pt x="23005" y="4702"/>
                    <a:pt x="23005" y="4698"/>
                    <a:pt x="23001" y="4691"/>
                  </a:cubicBezTo>
                  <a:cubicBezTo>
                    <a:pt x="23001" y="4677"/>
                    <a:pt x="22998" y="4663"/>
                    <a:pt x="22994" y="4646"/>
                  </a:cubicBezTo>
                  <a:lnTo>
                    <a:pt x="22994" y="4632"/>
                  </a:lnTo>
                  <a:cubicBezTo>
                    <a:pt x="22994" y="4611"/>
                    <a:pt x="22994" y="4590"/>
                    <a:pt x="22994" y="4569"/>
                  </a:cubicBezTo>
                  <a:lnTo>
                    <a:pt x="22994" y="4565"/>
                  </a:lnTo>
                  <a:cubicBezTo>
                    <a:pt x="22994" y="4544"/>
                    <a:pt x="22994" y="4523"/>
                    <a:pt x="22994" y="4502"/>
                  </a:cubicBezTo>
                  <a:lnTo>
                    <a:pt x="22994" y="4481"/>
                  </a:lnTo>
                  <a:cubicBezTo>
                    <a:pt x="22994" y="4474"/>
                    <a:pt x="22994" y="4464"/>
                    <a:pt x="22998" y="4457"/>
                  </a:cubicBezTo>
                  <a:cubicBezTo>
                    <a:pt x="22945" y="4397"/>
                    <a:pt x="22949" y="4289"/>
                    <a:pt x="22956" y="4170"/>
                  </a:cubicBezTo>
                  <a:cubicBezTo>
                    <a:pt x="22959" y="3977"/>
                    <a:pt x="22956" y="3830"/>
                    <a:pt x="22847" y="3791"/>
                  </a:cubicBezTo>
                  <a:cubicBezTo>
                    <a:pt x="22830" y="3786"/>
                    <a:pt x="22812" y="3784"/>
                    <a:pt x="22794" y="3784"/>
                  </a:cubicBezTo>
                  <a:cubicBezTo>
                    <a:pt x="22691" y="3784"/>
                    <a:pt x="22572" y="3858"/>
                    <a:pt x="22483" y="3918"/>
                  </a:cubicBezTo>
                  <a:cubicBezTo>
                    <a:pt x="22413" y="3962"/>
                    <a:pt x="22358" y="3998"/>
                    <a:pt x="22309" y="3998"/>
                  </a:cubicBezTo>
                  <a:cubicBezTo>
                    <a:pt x="22292" y="3998"/>
                    <a:pt x="22275" y="3994"/>
                    <a:pt x="22259" y="3984"/>
                  </a:cubicBezTo>
                  <a:cubicBezTo>
                    <a:pt x="22200" y="3942"/>
                    <a:pt x="22214" y="3854"/>
                    <a:pt x="22221" y="3816"/>
                  </a:cubicBezTo>
                  <a:cubicBezTo>
                    <a:pt x="22238" y="3693"/>
                    <a:pt x="22308" y="3585"/>
                    <a:pt x="22371" y="3476"/>
                  </a:cubicBezTo>
                  <a:cubicBezTo>
                    <a:pt x="22494" y="3277"/>
                    <a:pt x="22599" y="3105"/>
                    <a:pt x="22448" y="2867"/>
                  </a:cubicBezTo>
                  <a:cubicBezTo>
                    <a:pt x="22307" y="2650"/>
                    <a:pt x="22115" y="2577"/>
                    <a:pt x="21978" y="2577"/>
                  </a:cubicBezTo>
                  <a:cubicBezTo>
                    <a:pt x="21962" y="2577"/>
                    <a:pt x="21948" y="2578"/>
                    <a:pt x="21934" y="2580"/>
                  </a:cubicBezTo>
                  <a:cubicBezTo>
                    <a:pt x="21832" y="2587"/>
                    <a:pt x="21745" y="2657"/>
                    <a:pt x="21717" y="2755"/>
                  </a:cubicBezTo>
                  <a:cubicBezTo>
                    <a:pt x="21653" y="2958"/>
                    <a:pt x="21496" y="3004"/>
                    <a:pt x="21373" y="3039"/>
                  </a:cubicBezTo>
                  <a:cubicBezTo>
                    <a:pt x="21265" y="3070"/>
                    <a:pt x="21195" y="3095"/>
                    <a:pt x="21156" y="3175"/>
                  </a:cubicBezTo>
                  <a:cubicBezTo>
                    <a:pt x="21037" y="3410"/>
                    <a:pt x="20925" y="3932"/>
                    <a:pt x="21016" y="4296"/>
                  </a:cubicBezTo>
                  <a:cubicBezTo>
                    <a:pt x="21128" y="4747"/>
                    <a:pt x="20946" y="4957"/>
                    <a:pt x="20596" y="5167"/>
                  </a:cubicBezTo>
                  <a:cubicBezTo>
                    <a:pt x="20532" y="5206"/>
                    <a:pt x="20469" y="5225"/>
                    <a:pt x="20409" y="5225"/>
                  </a:cubicBezTo>
                  <a:cubicBezTo>
                    <a:pt x="20355" y="5225"/>
                    <a:pt x="20303" y="5209"/>
                    <a:pt x="20257" y="5178"/>
                  </a:cubicBezTo>
                  <a:cubicBezTo>
                    <a:pt x="20050" y="5031"/>
                    <a:pt x="19984" y="4579"/>
                    <a:pt x="20085" y="4058"/>
                  </a:cubicBezTo>
                  <a:cubicBezTo>
                    <a:pt x="20120" y="3900"/>
                    <a:pt x="20162" y="3746"/>
                    <a:pt x="20215" y="3592"/>
                  </a:cubicBezTo>
                  <a:cubicBezTo>
                    <a:pt x="20267" y="3434"/>
                    <a:pt x="20330" y="3238"/>
                    <a:pt x="20299" y="3196"/>
                  </a:cubicBezTo>
                  <a:cubicBezTo>
                    <a:pt x="20294" y="3191"/>
                    <a:pt x="20287" y="3188"/>
                    <a:pt x="20279" y="3188"/>
                  </a:cubicBezTo>
                  <a:cubicBezTo>
                    <a:pt x="20276" y="3188"/>
                    <a:pt x="20273" y="3188"/>
                    <a:pt x="20271" y="3189"/>
                  </a:cubicBezTo>
                  <a:cubicBezTo>
                    <a:pt x="20266" y="3190"/>
                    <a:pt x="20262" y="3190"/>
                    <a:pt x="20258" y="3190"/>
                  </a:cubicBezTo>
                  <a:cubicBezTo>
                    <a:pt x="20203" y="3190"/>
                    <a:pt x="20155" y="3150"/>
                    <a:pt x="20148" y="3095"/>
                  </a:cubicBezTo>
                  <a:cubicBezTo>
                    <a:pt x="20127" y="2906"/>
                    <a:pt x="20652" y="2458"/>
                    <a:pt x="21083" y="2356"/>
                  </a:cubicBezTo>
                  <a:cubicBezTo>
                    <a:pt x="21296" y="2311"/>
                    <a:pt x="21517" y="2279"/>
                    <a:pt x="21738" y="2265"/>
                  </a:cubicBezTo>
                  <a:cubicBezTo>
                    <a:pt x="21902" y="2251"/>
                    <a:pt x="22130" y="2230"/>
                    <a:pt x="22172" y="2195"/>
                  </a:cubicBezTo>
                  <a:cubicBezTo>
                    <a:pt x="22172" y="2174"/>
                    <a:pt x="22179" y="2153"/>
                    <a:pt x="22189" y="2139"/>
                  </a:cubicBezTo>
                  <a:lnTo>
                    <a:pt x="22182" y="2132"/>
                  </a:lnTo>
                  <a:lnTo>
                    <a:pt x="22151" y="2111"/>
                  </a:lnTo>
                  <a:lnTo>
                    <a:pt x="22137" y="2101"/>
                  </a:lnTo>
                  <a:lnTo>
                    <a:pt x="22098" y="2073"/>
                  </a:lnTo>
                  <a:lnTo>
                    <a:pt x="22095" y="2073"/>
                  </a:lnTo>
                  <a:lnTo>
                    <a:pt x="22053" y="2045"/>
                  </a:lnTo>
                  <a:lnTo>
                    <a:pt x="22046" y="2041"/>
                  </a:lnTo>
                  <a:lnTo>
                    <a:pt x="22011" y="2017"/>
                  </a:lnTo>
                  <a:lnTo>
                    <a:pt x="22007" y="2017"/>
                  </a:lnTo>
                  <a:cubicBezTo>
                    <a:pt x="21993" y="2034"/>
                    <a:pt x="21976" y="2052"/>
                    <a:pt x="21958" y="2062"/>
                  </a:cubicBezTo>
                  <a:cubicBezTo>
                    <a:pt x="21912" y="2095"/>
                    <a:pt x="21872" y="2108"/>
                    <a:pt x="21838" y="2108"/>
                  </a:cubicBezTo>
                  <a:cubicBezTo>
                    <a:pt x="21765" y="2108"/>
                    <a:pt x="21717" y="2048"/>
                    <a:pt x="21681" y="2003"/>
                  </a:cubicBezTo>
                  <a:cubicBezTo>
                    <a:pt x="21629" y="1936"/>
                    <a:pt x="21566" y="1856"/>
                    <a:pt x="21412" y="1856"/>
                  </a:cubicBezTo>
                  <a:cubicBezTo>
                    <a:pt x="21268" y="1856"/>
                    <a:pt x="21118" y="1915"/>
                    <a:pt x="20974" y="1975"/>
                  </a:cubicBezTo>
                  <a:cubicBezTo>
                    <a:pt x="20833" y="2030"/>
                    <a:pt x="20688" y="2086"/>
                    <a:pt x="20549" y="2086"/>
                  </a:cubicBezTo>
                  <a:cubicBezTo>
                    <a:pt x="20485" y="2086"/>
                    <a:pt x="20422" y="2074"/>
                    <a:pt x="20362" y="2045"/>
                  </a:cubicBezTo>
                  <a:cubicBezTo>
                    <a:pt x="20253" y="1996"/>
                    <a:pt x="20166" y="1908"/>
                    <a:pt x="20120" y="1799"/>
                  </a:cubicBezTo>
                  <a:cubicBezTo>
                    <a:pt x="20089" y="1733"/>
                    <a:pt x="20078" y="1712"/>
                    <a:pt x="19977" y="1712"/>
                  </a:cubicBezTo>
                  <a:cubicBezTo>
                    <a:pt x="19973" y="1712"/>
                    <a:pt x="19970" y="1712"/>
                    <a:pt x="19966" y="1712"/>
                  </a:cubicBezTo>
                  <a:cubicBezTo>
                    <a:pt x="19921" y="1712"/>
                    <a:pt x="19876" y="1692"/>
                    <a:pt x="19847" y="1656"/>
                  </a:cubicBezTo>
                  <a:cubicBezTo>
                    <a:pt x="19798" y="1589"/>
                    <a:pt x="19830" y="1495"/>
                    <a:pt x="19858" y="1411"/>
                  </a:cubicBezTo>
                  <a:lnTo>
                    <a:pt x="19868" y="1386"/>
                  </a:lnTo>
                  <a:lnTo>
                    <a:pt x="19868" y="1386"/>
                  </a:lnTo>
                  <a:cubicBezTo>
                    <a:pt x="19854" y="1393"/>
                    <a:pt x="19837" y="1400"/>
                    <a:pt x="19816" y="1414"/>
                  </a:cubicBezTo>
                  <a:cubicBezTo>
                    <a:pt x="19721" y="1467"/>
                    <a:pt x="19616" y="1537"/>
                    <a:pt x="19507" y="1610"/>
                  </a:cubicBezTo>
                  <a:cubicBezTo>
                    <a:pt x="19239" y="1793"/>
                    <a:pt x="18944" y="1993"/>
                    <a:pt x="18713" y="1993"/>
                  </a:cubicBezTo>
                  <a:cubicBezTo>
                    <a:pt x="18635" y="1993"/>
                    <a:pt x="18563" y="1970"/>
                    <a:pt x="18503" y="1915"/>
                  </a:cubicBezTo>
                  <a:cubicBezTo>
                    <a:pt x="18435" y="1853"/>
                    <a:pt x="18371" y="1834"/>
                    <a:pt x="18307" y="1834"/>
                  </a:cubicBezTo>
                  <a:cubicBezTo>
                    <a:pt x="18259" y="1834"/>
                    <a:pt x="18211" y="1845"/>
                    <a:pt x="18160" y="1856"/>
                  </a:cubicBezTo>
                  <a:cubicBezTo>
                    <a:pt x="18107" y="1866"/>
                    <a:pt x="18054" y="1877"/>
                    <a:pt x="18002" y="1877"/>
                  </a:cubicBezTo>
                  <a:cubicBezTo>
                    <a:pt x="17931" y="1877"/>
                    <a:pt x="17862" y="1857"/>
                    <a:pt x="17796" y="1789"/>
                  </a:cubicBezTo>
                  <a:cubicBezTo>
                    <a:pt x="17743" y="1736"/>
                    <a:pt x="17733" y="1656"/>
                    <a:pt x="17768" y="1589"/>
                  </a:cubicBezTo>
                  <a:cubicBezTo>
                    <a:pt x="17891" y="1323"/>
                    <a:pt x="18548" y="973"/>
                    <a:pt x="18911" y="973"/>
                  </a:cubicBezTo>
                  <a:cubicBezTo>
                    <a:pt x="18920" y="973"/>
                    <a:pt x="18928" y="973"/>
                    <a:pt x="18937" y="973"/>
                  </a:cubicBezTo>
                  <a:cubicBezTo>
                    <a:pt x="18943" y="974"/>
                    <a:pt x="18949" y="974"/>
                    <a:pt x="18954" y="974"/>
                  </a:cubicBezTo>
                  <a:cubicBezTo>
                    <a:pt x="18994" y="974"/>
                    <a:pt x="19033" y="964"/>
                    <a:pt x="19070" y="949"/>
                  </a:cubicBezTo>
                  <a:cubicBezTo>
                    <a:pt x="18954" y="907"/>
                    <a:pt x="18839" y="872"/>
                    <a:pt x="18720" y="847"/>
                  </a:cubicBezTo>
                  <a:cubicBezTo>
                    <a:pt x="18672" y="838"/>
                    <a:pt x="18626" y="832"/>
                    <a:pt x="18588" y="832"/>
                  </a:cubicBezTo>
                  <a:cubicBezTo>
                    <a:pt x="18540" y="832"/>
                    <a:pt x="18503" y="841"/>
                    <a:pt x="18485" y="865"/>
                  </a:cubicBezTo>
                  <a:cubicBezTo>
                    <a:pt x="18436" y="924"/>
                    <a:pt x="18366" y="966"/>
                    <a:pt x="18289" y="977"/>
                  </a:cubicBezTo>
                  <a:lnTo>
                    <a:pt x="18254" y="977"/>
                  </a:lnTo>
                  <a:cubicBezTo>
                    <a:pt x="18219" y="977"/>
                    <a:pt x="18184" y="970"/>
                    <a:pt x="18153" y="959"/>
                  </a:cubicBezTo>
                  <a:cubicBezTo>
                    <a:pt x="18058" y="921"/>
                    <a:pt x="17974" y="861"/>
                    <a:pt x="17915" y="781"/>
                  </a:cubicBezTo>
                  <a:cubicBezTo>
                    <a:pt x="17893" y="751"/>
                    <a:pt x="17874" y="744"/>
                    <a:pt x="17836" y="744"/>
                  </a:cubicBezTo>
                  <a:cubicBezTo>
                    <a:pt x="17824" y="744"/>
                    <a:pt x="17811" y="745"/>
                    <a:pt x="17796" y="746"/>
                  </a:cubicBezTo>
                  <a:cubicBezTo>
                    <a:pt x="17782" y="747"/>
                    <a:pt x="17769" y="748"/>
                    <a:pt x="17755" y="748"/>
                  </a:cubicBezTo>
                  <a:cubicBezTo>
                    <a:pt x="17643" y="748"/>
                    <a:pt x="17532" y="696"/>
                    <a:pt x="17463" y="602"/>
                  </a:cubicBezTo>
                  <a:cubicBezTo>
                    <a:pt x="17403" y="534"/>
                    <a:pt x="17348" y="508"/>
                    <a:pt x="17290" y="508"/>
                  </a:cubicBezTo>
                  <a:cubicBezTo>
                    <a:pt x="17230" y="508"/>
                    <a:pt x="17169" y="537"/>
                    <a:pt x="17099" y="574"/>
                  </a:cubicBezTo>
                  <a:cubicBezTo>
                    <a:pt x="17078" y="585"/>
                    <a:pt x="17057" y="595"/>
                    <a:pt x="17036" y="606"/>
                  </a:cubicBezTo>
                  <a:cubicBezTo>
                    <a:pt x="17010" y="616"/>
                    <a:pt x="16985" y="621"/>
                    <a:pt x="16958" y="621"/>
                  </a:cubicBezTo>
                  <a:cubicBezTo>
                    <a:pt x="16879" y="621"/>
                    <a:pt x="16795" y="579"/>
                    <a:pt x="16703" y="532"/>
                  </a:cubicBezTo>
                  <a:cubicBezTo>
                    <a:pt x="16644" y="497"/>
                    <a:pt x="16581" y="469"/>
                    <a:pt x="16518" y="445"/>
                  </a:cubicBezTo>
                  <a:cubicBezTo>
                    <a:pt x="16371" y="385"/>
                    <a:pt x="16360" y="270"/>
                    <a:pt x="16350" y="186"/>
                  </a:cubicBezTo>
                  <a:cubicBezTo>
                    <a:pt x="16343" y="105"/>
                    <a:pt x="16336" y="56"/>
                    <a:pt x="16276" y="14"/>
                  </a:cubicBezTo>
                  <a:cubicBezTo>
                    <a:pt x="16269" y="7"/>
                    <a:pt x="16259" y="4"/>
                    <a:pt x="162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6007;p53">
              <a:extLst>
                <a:ext uri="{FF2B5EF4-FFF2-40B4-BE49-F238E27FC236}">
                  <a16:creationId xmlns:a16="http://schemas.microsoft.com/office/drawing/2014/main" id="{49DE589B-74E7-4AC7-ACA1-266D3034E712}"/>
                </a:ext>
              </a:extLst>
            </p:cNvPr>
            <p:cNvSpPr/>
            <p:nvPr/>
          </p:nvSpPr>
          <p:spPr>
            <a:xfrm>
              <a:off x="797231" y="1596418"/>
              <a:ext cx="3625" cy="3965"/>
            </a:xfrm>
            <a:custGeom>
              <a:avLst/>
              <a:gdLst/>
              <a:ahLst/>
              <a:cxnLst/>
              <a:rect l="l" t="t" r="r" b="b"/>
              <a:pathLst>
                <a:path w="267" h="292" extrusionOk="0">
                  <a:moveTo>
                    <a:pt x="235" y="1"/>
                  </a:moveTo>
                  <a:cubicBezTo>
                    <a:pt x="200" y="18"/>
                    <a:pt x="169" y="43"/>
                    <a:pt x="144" y="74"/>
                  </a:cubicBezTo>
                  <a:cubicBezTo>
                    <a:pt x="85" y="137"/>
                    <a:pt x="36" y="211"/>
                    <a:pt x="1" y="291"/>
                  </a:cubicBezTo>
                  <a:cubicBezTo>
                    <a:pt x="214" y="197"/>
                    <a:pt x="253" y="116"/>
                    <a:pt x="260" y="88"/>
                  </a:cubicBezTo>
                  <a:cubicBezTo>
                    <a:pt x="267" y="57"/>
                    <a:pt x="256" y="22"/>
                    <a:pt x="2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6008;p53">
              <a:extLst>
                <a:ext uri="{FF2B5EF4-FFF2-40B4-BE49-F238E27FC236}">
                  <a16:creationId xmlns:a16="http://schemas.microsoft.com/office/drawing/2014/main" id="{816BCC1E-72DA-4365-81E7-194622A5110B}"/>
                </a:ext>
              </a:extLst>
            </p:cNvPr>
            <p:cNvSpPr/>
            <p:nvPr/>
          </p:nvSpPr>
          <p:spPr>
            <a:xfrm>
              <a:off x="950901" y="1525692"/>
              <a:ext cx="2824" cy="1738"/>
            </a:xfrm>
            <a:custGeom>
              <a:avLst/>
              <a:gdLst/>
              <a:ahLst/>
              <a:cxnLst/>
              <a:rect l="l" t="t" r="r" b="b"/>
              <a:pathLst>
                <a:path w="208" h="128" extrusionOk="0">
                  <a:moveTo>
                    <a:pt x="207" y="1"/>
                  </a:moveTo>
                  <a:cubicBezTo>
                    <a:pt x="162" y="8"/>
                    <a:pt x="113" y="18"/>
                    <a:pt x="64" y="29"/>
                  </a:cubicBezTo>
                  <a:cubicBezTo>
                    <a:pt x="39" y="36"/>
                    <a:pt x="8" y="50"/>
                    <a:pt x="1" y="81"/>
                  </a:cubicBezTo>
                  <a:cubicBezTo>
                    <a:pt x="1" y="99"/>
                    <a:pt x="8" y="116"/>
                    <a:pt x="18" y="127"/>
                  </a:cubicBezTo>
                  <a:cubicBezTo>
                    <a:pt x="21" y="128"/>
                    <a:pt x="23" y="128"/>
                    <a:pt x="26" y="128"/>
                  </a:cubicBezTo>
                  <a:cubicBezTo>
                    <a:pt x="42" y="128"/>
                    <a:pt x="61" y="112"/>
                    <a:pt x="67" y="106"/>
                  </a:cubicBezTo>
                  <a:cubicBezTo>
                    <a:pt x="113" y="67"/>
                    <a:pt x="158" y="32"/>
                    <a:pt x="20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6009;p53">
              <a:extLst>
                <a:ext uri="{FF2B5EF4-FFF2-40B4-BE49-F238E27FC236}">
                  <a16:creationId xmlns:a16="http://schemas.microsoft.com/office/drawing/2014/main" id="{2DAC906D-21DD-4416-8A87-74184E262463}"/>
                </a:ext>
              </a:extLst>
            </p:cNvPr>
            <p:cNvSpPr/>
            <p:nvPr/>
          </p:nvSpPr>
          <p:spPr>
            <a:xfrm>
              <a:off x="1054294" y="1571136"/>
              <a:ext cx="3571" cy="2200"/>
            </a:xfrm>
            <a:custGeom>
              <a:avLst/>
              <a:gdLst/>
              <a:ahLst/>
              <a:cxnLst/>
              <a:rect l="l" t="t" r="r" b="b"/>
              <a:pathLst>
                <a:path w="263" h="162" extrusionOk="0">
                  <a:moveTo>
                    <a:pt x="0" y="0"/>
                  </a:moveTo>
                  <a:cubicBezTo>
                    <a:pt x="56" y="60"/>
                    <a:pt x="119" y="109"/>
                    <a:pt x="189" y="144"/>
                  </a:cubicBezTo>
                  <a:cubicBezTo>
                    <a:pt x="214" y="154"/>
                    <a:pt x="238" y="161"/>
                    <a:pt x="263" y="161"/>
                  </a:cubicBezTo>
                  <a:cubicBezTo>
                    <a:pt x="259" y="144"/>
                    <a:pt x="249" y="126"/>
                    <a:pt x="235" y="109"/>
                  </a:cubicBezTo>
                  <a:cubicBezTo>
                    <a:pt x="193" y="60"/>
                    <a:pt x="137" y="28"/>
                    <a:pt x="70" y="18"/>
                  </a:cubicBezTo>
                  <a:cubicBezTo>
                    <a:pt x="46" y="18"/>
                    <a:pt x="25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6010;p53">
              <a:extLst>
                <a:ext uri="{FF2B5EF4-FFF2-40B4-BE49-F238E27FC236}">
                  <a16:creationId xmlns:a16="http://schemas.microsoft.com/office/drawing/2014/main" id="{B65721B7-197B-462F-8A20-BFB31F674DB4}"/>
                </a:ext>
              </a:extLst>
            </p:cNvPr>
            <p:cNvSpPr/>
            <p:nvPr/>
          </p:nvSpPr>
          <p:spPr>
            <a:xfrm>
              <a:off x="1293570" y="1816780"/>
              <a:ext cx="1290" cy="1113"/>
            </a:xfrm>
            <a:custGeom>
              <a:avLst/>
              <a:gdLst/>
              <a:ahLst/>
              <a:cxnLst/>
              <a:rect l="l" t="t" r="r" b="b"/>
              <a:pathLst>
                <a:path w="95" h="82" extrusionOk="0">
                  <a:moveTo>
                    <a:pt x="95" y="81"/>
                  </a:moveTo>
                  <a:cubicBezTo>
                    <a:pt x="67" y="50"/>
                    <a:pt x="35" y="25"/>
                    <a:pt x="0" y="1"/>
                  </a:cubicBezTo>
                  <a:cubicBezTo>
                    <a:pt x="35" y="25"/>
                    <a:pt x="67" y="50"/>
                    <a:pt x="95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6011;p53">
              <a:extLst>
                <a:ext uri="{FF2B5EF4-FFF2-40B4-BE49-F238E27FC236}">
                  <a16:creationId xmlns:a16="http://schemas.microsoft.com/office/drawing/2014/main" id="{94EC060D-B91F-4BB4-8E68-44C2DA0ED1D6}"/>
                </a:ext>
              </a:extLst>
            </p:cNvPr>
            <p:cNvSpPr/>
            <p:nvPr/>
          </p:nvSpPr>
          <p:spPr>
            <a:xfrm>
              <a:off x="1278743" y="1812694"/>
              <a:ext cx="14786" cy="4100"/>
            </a:xfrm>
            <a:custGeom>
              <a:avLst/>
              <a:gdLst/>
              <a:ahLst/>
              <a:cxnLst/>
              <a:rect l="l" t="t" r="r" b="b"/>
              <a:pathLst>
                <a:path w="1089" h="302" extrusionOk="0">
                  <a:moveTo>
                    <a:pt x="0" y="211"/>
                  </a:moveTo>
                  <a:cubicBezTo>
                    <a:pt x="77" y="99"/>
                    <a:pt x="172" y="1"/>
                    <a:pt x="298" y="8"/>
                  </a:cubicBezTo>
                  <a:cubicBezTo>
                    <a:pt x="473" y="18"/>
                    <a:pt x="840" y="113"/>
                    <a:pt x="1089" y="302"/>
                  </a:cubicBezTo>
                  <a:cubicBezTo>
                    <a:pt x="840" y="113"/>
                    <a:pt x="473" y="18"/>
                    <a:pt x="298" y="8"/>
                  </a:cubicBezTo>
                  <a:cubicBezTo>
                    <a:pt x="172" y="1"/>
                    <a:pt x="77" y="99"/>
                    <a:pt x="0" y="2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6012;p53">
              <a:extLst>
                <a:ext uri="{FF2B5EF4-FFF2-40B4-BE49-F238E27FC236}">
                  <a16:creationId xmlns:a16="http://schemas.microsoft.com/office/drawing/2014/main" id="{B6F8CEFE-E289-4306-AD62-8D8962F847B0}"/>
                </a:ext>
              </a:extLst>
            </p:cNvPr>
            <p:cNvSpPr/>
            <p:nvPr/>
          </p:nvSpPr>
          <p:spPr>
            <a:xfrm>
              <a:off x="1173314" y="1789354"/>
              <a:ext cx="16741" cy="2254"/>
            </a:xfrm>
            <a:custGeom>
              <a:avLst/>
              <a:gdLst/>
              <a:ahLst/>
              <a:cxnLst/>
              <a:rect l="l" t="t" r="r" b="b"/>
              <a:pathLst>
                <a:path w="1233" h="166" extrusionOk="0">
                  <a:moveTo>
                    <a:pt x="0" y="165"/>
                  </a:moveTo>
                  <a:lnTo>
                    <a:pt x="123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6013;p53">
              <a:extLst>
                <a:ext uri="{FF2B5EF4-FFF2-40B4-BE49-F238E27FC236}">
                  <a16:creationId xmlns:a16="http://schemas.microsoft.com/office/drawing/2014/main" id="{604D3855-4B4F-4D45-9269-8CA767811BFB}"/>
                </a:ext>
              </a:extLst>
            </p:cNvPr>
            <p:cNvSpPr/>
            <p:nvPr/>
          </p:nvSpPr>
          <p:spPr>
            <a:xfrm>
              <a:off x="1317141" y="1844302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1"/>
                  </a:moveTo>
                  <a:cubicBezTo>
                    <a:pt x="22" y="1"/>
                    <a:pt x="11" y="1"/>
                    <a:pt x="1" y="1"/>
                  </a:cubicBezTo>
                  <a:cubicBezTo>
                    <a:pt x="11" y="1"/>
                    <a:pt x="22" y="1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6014;p53">
              <a:extLst>
                <a:ext uri="{FF2B5EF4-FFF2-40B4-BE49-F238E27FC236}">
                  <a16:creationId xmlns:a16="http://schemas.microsoft.com/office/drawing/2014/main" id="{E0A78502-C061-4E8C-A52C-51915462CABB}"/>
                </a:ext>
              </a:extLst>
            </p:cNvPr>
            <p:cNvSpPr/>
            <p:nvPr/>
          </p:nvSpPr>
          <p:spPr>
            <a:xfrm>
              <a:off x="1318906" y="1844641"/>
              <a:ext cx="339" cy="149"/>
            </a:xfrm>
            <a:custGeom>
              <a:avLst/>
              <a:gdLst/>
              <a:ahLst/>
              <a:cxnLst/>
              <a:rect l="l" t="t" r="r" b="b"/>
              <a:pathLst>
                <a:path w="25" h="11" extrusionOk="0">
                  <a:moveTo>
                    <a:pt x="25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6015;p53">
              <a:extLst>
                <a:ext uri="{FF2B5EF4-FFF2-40B4-BE49-F238E27FC236}">
                  <a16:creationId xmlns:a16="http://schemas.microsoft.com/office/drawing/2014/main" id="{BAC26AD1-4D73-432C-864C-F4C33564F2EF}"/>
                </a:ext>
              </a:extLst>
            </p:cNvPr>
            <p:cNvSpPr/>
            <p:nvPr/>
          </p:nvSpPr>
          <p:spPr>
            <a:xfrm>
              <a:off x="1317765" y="1844302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6016;p53">
              <a:extLst>
                <a:ext uri="{FF2B5EF4-FFF2-40B4-BE49-F238E27FC236}">
                  <a16:creationId xmlns:a16="http://schemas.microsoft.com/office/drawing/2014/main" id="{81F7C3C4-5815-43D4-A02D-FA4B90A9FC27}"/>
                </a:ext>
              </a:extLst>
            </p:cNvPr>
            <p:cNvSpPr/>
            <p:nvPr/>
          </p:nvSpPr>
          <p:spPr>
            <a:xfrm>
              <a:off x="1278173" y="1815545"/>
              <a:ext cx="584" cy="964"/>
            </a:xfrm>
            <a:custGeom>
              <a:avLst/>
              <a:gdLst/>
              <a:ahLst/>
              <a:cxnLst/>
              <a:rect l="l" t="t" r="r" b="b"/>
              <a:pathLst>
                <a:path w="43" h="71" extrusionOk="0">
                  <a:moveTo>
                    <a:pt x="42" y="1"/>
                  </a:moveTo>
                  <a:cubicBezTo>
                    <a:pt x="28" y="25"/>
                    <a:pt x="14" y="46"/>
                    <a:pt x="0" y="71"/>
                  </a:cubicBezTo>
                  <a:cubicBezTo>
                    <a:pt x="14" y="46"/>
                    <a:pt x="28" y="25"/>
                    <a:pt x="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6017;p53">
              <a:extLst>
                <a:ext uri="{FF2B5EF4-FFF2-40B4-BE49-F238E27FC236}">
                  <a16:creationId xmlns:a16="http://schemas.microsoft.com/office/drawing/2014/main" id="{CA7E0B00-DF7F-4634-BCD1-A67C3D0BD8D6}"/>
                </a:ext>
              </a:extLst>
            </p:cNvPr>
            <p:cNvSpPr/>
            <p:nvPr/>
          </p:nvSpPr>
          <p:spPr>
            <a:xfrm>
              <a:off x="1252838" y="1797147"/>
              <a:ext cx="244" cy="258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"/>
                  </a:moveTo>
                  <a:lnTo>
                    <a:pt x="1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6018;p53">
              <a:extLst>
                <a:ext uri="{FF2B5EF4-FFF2-40B4-BE49-F238E27FC236}">
                  <a16:creationId xmlns:a16="http://schemas.microsoft.com/office/drawing/2014/main" id="{B3C8591A-1214-4485-81BD-D24EFE3C04AE}"/>
                </a:ext>
              </a:extLst>
            </p:cNvPr>
            <p:cNvSpPr/>
            <p:nvPr/>
          </p:nvSpPr>
          <p:spPr>
            <a:xfrm>
              <a:off x="1318240" y="184439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6019;p53">
              <a:extLst>
                <a:ext uri="{FF2B5EF4-FFF2-40B4-BE49-F238E27FC236}">
                  <a16:creationId xmlns:a16="http://schemas.microsoft.com/office/drawing/2014/main" id="{96FC4463-748B-440C-923F-B76153D783FD}"/>
                </a:ext>
              </a:extLst>
            </p:cNvPr>
            <p:cNvSpPr/>
            <p:nvPr/>
          </p:nvSpPr>
          <p:spPr>
            <a:xfrm>
              <a:off x="1294846" y="1817880"/>
              <a:ext cx="1018" cy="1249"/>
            </a:xfrm>
            <a:custGeom>
              <a:avLst/>
              <a:gdLst/>
              <a:ahLst/>
              <a:cxnLst/>
              <a:rect l="l" t="t" r="r" b="b"/>
              <a:pathLst>
                <a:path w="75" h="92" extrusionOk="0">
                  <a:moveTo>
                    <a:pt x="74" y="91"/>
                  </a:moveTo>
                  <a:cubicBezTo>
                    <a:pt x="53" y="60"/>
                    <a:pt x="29" y="28"/>
                    <a:pt x="1" y="0"/>
                  </a:cubicBezTo>
                  <a:cubicBezTo>
                    <a:pt x="29" y="28"/>
                    <a:pt x="53" y="60"/>
                    <a:pt x="74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6020;p53">
              <a:extLst>
                <a:ext uri="{FF2B5EF4-FFF2-40B4-BE49-F238E27FC236}">
                  <a16:creationId xmlns:a16="http://schemas.microsoft.com/office/drawing/2014/main" id="{607912BE-0BFB-48D8-8F1F-7D90D2753EF0}"/>
                </a:ext>
              </a:extLst>
            </p:cNvPr>
            <p:cNvSpPr/>
            <p:nvPr/>
          </p:nvSpPr>
          <p:spPr>
            <a:xfrm>
              <a:off x="1122833" y="16518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6021;p53">
              <a:extLst>
                <a:ext uri="{FF2B5EF4-FFF2-40B4-BE49-F238E27FC236}">
                  <a16:creationId xmlns:a16="http://schemas.microsoft.com/office/drawing/2014/main" id="{B846DD66-885C-4256-9ABF-162D649E3BEC}"/>
                </a:ext>
              </a:extLst>
            </p:cNvPr>
            <p:cNvSpPr/>
            <p:nvPr/>
          </p:nvSpPr>
          <p:spPr>
            <a:xfrm>
              <a:off x="1124734" y="1651746"/>
              <a:ext cx="530" cy="68"/>
            </a:xfrm>
            <a:custGeom>
              <a:avLst/>
              <a:gdLst/>
              <a:ahLst/>
              <a:cxnLst/>
              <a:rect l="l" t="t" r="r" b="b"/>
              <a:pathLst>
                <a:path w="39" h="5" extrusionOk="0">
                  <a:moveTo>
                    <a:pt x="0" y="4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6022;p53">
              <a:extLst>
                <a:ext uri="{FF2B5EF4-FFF2-40B4-BE49-F238E27FC236}">
                  <a16:creationId xmlns:a16="http://schemas.microsoft.com/office/drawing/2014/main" id="{E4F45EDD-F741-44C3-ACA9-51B6E720DCBC}"/>
                </a:ext>
              </a:extLst>
            </p:cNvPr>
            <p:cNvSpPr/>
            <p:nvPr/>
          </p:nvSpPr>
          <p:spPr>
            <a:xfrm>
              <a:off x="1125969" y="1651556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0" y="8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6023;p53">
              <a:extLst>
                <a:ext uri="{FF2B5EF4-FFF2-40B4-BE49-F238E27FC236}">
                  <a16:creationId xmlns:a16="http://schemas.microsoft.com/office/drawing/2014/main" id="{0946BFE9-517E-41E7-902C-09D847C9DCA6}"/>
                </a:ext>
              </a:extLst>
            </p:cNvPr>
            <p:cNvSpPr/>
            <p:nvPr/>
          </p:nvSpPr>
          <p:spPr>
            <a:xfrm>
              <a:off x="1117076" y="1651515"/>
              <a:ext cx="448" cy="5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1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6024;p53">
              <a:extLst>
                <a:ext uri="{FF2B5EF4-FFF2-40B4-BE49-F238E27FC236}">
                  <a16:creationId xmlns:a16="http://schemas.microsoft.com/office/drawing/2014/main" id="{D6417B65-B8E2-427B-915D-80A436B8BB40}"/>
                </a:ext>
              </a:extLst>
            </p:cNvPr>
            <p:cNvSpPr/>
            <p:nvPr/>
          </p:nvSpPr>
          <p:spPr>
            <a:xfrm>
              <a:off x="1120783" y="1651841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1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6025;p53">
              <a:extLst>
                <a:ext uri="{FF2B5EF4-FFF2-40B4-BE49-F238E27FC236}">
                  <a16:creationId xmlns:a16="http://schemas.microsoft.com/office/drawing/2014/main" id="{975FF7CF-DBDA-4FD3-9AB1-69829C6F8EB2}"/>
                </a:ext>
              </a:extLst>
            </p:cNvPr>
            <p:cNvSpPr/>
            <p:nvPr/>
          </p:nvSpPr>
          <p:spPr>
            <a:xfrm>
              <a:off x="1123539" y="1651895"/>
              <a:ext cx="543" cy="14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1" y="0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6026;p53">
              <a:extLst>
                <a:ext uri="{FF2B5EF4-FFF2-40B4-BE49-F238E27FC236}">
                  <a16:creationId xmlns:a16="http://schemas.microsoft.com/office/drawing/2014/main" id="{C6679AE5-BEDE-4211-AAA7-1D811B011C26}"/>
                </a:ext>
              </a:extLst>
            </p:cNvPr>
            <p:cNvSpPr/>
            <p:nvPr/>
          </p:nvSpPr>
          <p:spPr>
            <a:xfrm>
              <a:off x="1119072" y="1651705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6027;p53">
              <a:extLst>
                <a:ext uri="{FF2B5EF4-FFF2-40B4-BE49-F238E27FC236}">
                  <a16:creationId xmlns:a16="http://schemas.microsoft.com/office/drawing/2014/main" id="{C94CC4B5-19C2-4FDD-BB12-198BF6A14C47}"/>
                </a:ext>
              </a:extLst>
            </p:cNvPr>
            <p:cNvSpPr/>
            <p:nvPr/>
          </p:nvSpPr>
          <p:spPr>
            <a:xfrm>
              <a:off x="1543206" y="1679322"/>
              <a:ext cx="258" cy="434"/>
            </a:xfrm>
            <a:custGeom>
              <a:avLst/>
              <a:gdLst/>
              <a:ahLst/>
              <a:cxnLst/>
              <a:rect l="l" t="t" r="r" b="b"/>
              <a:pathLst>
                <a:path w="19" h="32" extrusionOk="0">
                  <a:moveTo>
                    <a:pt x="1" y="0"/>
                  </a:moveTo>
                  <a:lnTo>
                    <a:pt x="18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6028;p53">
              <a:extLst>
                <a:ext uri="{FF2B5EF4-FFF2-40B4-BE49-F238E27FC236}">
                  <a16:creationId xmlns:a16="http://schemas.microsoft.com/office/drawing/2014/main" id="{190B0EBC-0BC8-45A3-98B0-25D9389B7362}"/>
                </a:ext>
              </a:extLst>
            </p:cNvPr>
            <p:cNvSpPr/>
            <p:nvPr/>
          </p:nvSpPr>
          <p:spPr>
            <a:xfrm>
              <a:off x="1543736" y="1680177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0" y="0"/>
                  </a:moveTo>
                  <a:lnTo>
                    <a:pt x="2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6029;p53">
              <a:extLst>
                <a:ext uri="{FF2B5EF4-FFF2-40B4-BE49-F238E27FC236}">
                  <a16:creationId xmlns:a16="http://schemas.microsoft.com/office/drawing/2014/main" id="{3903B390-F461-4EB1-A827-C627684AF100}"/>
                </a:ext>
              </a:extLst>
            </p:cNvPr>
            <p:cNvSpPr/>
            <p:nvPr/>
          </p:nvSpPr>
          <p:spPr>
            <a:xfrm>
              <a:off x="1542731" y="1678507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1"/>
                  </a:moveTo>
                  <a:lnTo>
                    <a:pt x="18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6030;p53">
              <a:extLst>
                <a:ext uri="{FF2B5EF4-FFF2-40B4-BE49-F238E27FC236}">
                  <a16:creationId xmlns:a16="http://schemas.microsoft.com/office/drawing/2014/main" id="{0A8ABEF1-8F60-46D9-825E-6B06E576A48A}"/>
                </a:ext>
              </a:extLst>
            </p:cNvPr>
            <p:cNvSpPr/>
            <p:nvPr/>
          </p:nvSpPr>
          <p:spPr>
            <a:xfrm>
              <a:off x="1544251" y="1681032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0"/>
                  </a:moveTo>
                  <a:lnTo>
                    <a:pt x="22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6031;p53">
              <a:extLst>
                <a:ext uri="{FF2B5EF4-FFF2-40B4-BE49-F238E27FC236}">
                  <a16:creationId xmlns:a16="http://schemas.microsoft.com/office/drawing/2014/main" id="{644A3D26-A726-465F-BCEF-9029012BB92E}"/>
                </a:ext>
              </a:extLst>
            </p:cNvPr>
            <p:cNvSpPr/>
            <p:nvPr/>
          </p:nvSpPr>
          <p:spPr>
            <a:xfrm>
              <a:off x="1544876" y="1681888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0" y="0"/>
                  </a:moveTo>
                  <a:lnTo>
                    <a:pt x="2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6032;p53">
              <a:extLst>
                <a:ext uri="{FF2B5EF4-FFF2-40B4-BE49-F238E27FC236}">
                  <a16:creationId xmlns:a16="http://schemas.microsoft.com/office/drawing/2014/main" id="{0290D984-8CD1-41CC-9660-666492C3B080}"/>
                </a:ext>
              </a:extLst>
            </p:cNvPr>
            <p:cNvSpPr/>
            <p:nvPr/>
          </p:nvSpPr>
          <p:spPr>
            <a:xfrm>
              <a:off x="1478333" y="1688541"/>
              <a:ext cx="530" cy="434"/>
            </a:xfrm>
            <a:custGeom>
              <a:avLst/>
              <a:gdLst/>
              <a:ahLst/>
              <a:cxnLst/>
              <a:rect l="l" t="t" r="r" b="b"/>
              <a:pathLst>
                <a:path w="39" h="32" extrusionOk="0">
                  <a:moveTo>
                    <a:pt x="0" y="32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6033;p53">
              <a:extLst>
                <a:ext uri="{FF2B5EF4-FFF2-40B4-BE49-F238E27FC236}">
                  <a16:creationId xmlns:a16="http://schemas.microsoft.com/office/drawing/2014/main" id="{4D55D13F-5488-4DE6-ACA8-9DB434AD76E0}"/>
                </a:ext>
              </a:extLst>
            </p:cNvPr>
            <p:cNvSpPr/>
            <p:nvPr/>
          </p:nvSpPr>
          <p:spPr>
            <a:xfrm>
              <a:off x="1478944" y="1688011"/>
              <a:ext cx="489" cy="448"/>
            </a:xfrm>
            <a:custGeom>
              <a:avLst/>
              <a:gdLst/>
              <a:ahLst/>
              <a:cxnLst/>
              <a:rect l="l" t="t" r="r" b="b"/>
              <a:pathLst>
                <a:path w="36" h="33" extrusionOk="0">
                  <a:moveTo>
                    <a:pt x="1" y="32"/>
                  </a:moveTo>
                  <a:lnTo>
                    <a:pt x="3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6034;p53">
              <a:extLst>
                <a:ext uri="{FF2B5EF4-FFF2-40B4-BE49-F238E27FC236}">
                  <a16:creationId xmlns:a16="http://schemas.microsoft.com/office/drawing/2014/main" id="{36ACA2F5-07B9-42E9-8290-603EF64947DF}"/>
                </a:ext>
              </a:extLst>
            </p:cNvPr>
            <p:cNvSpPr/>
            <p:nvPr/>
          </p:nvSpPr>
          <p:spPr>
            <a:xfrm>
              <a:off x="1542310" y="1677706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0" y="0"/>
                  </a:moveTo>
                  <a:lnTo>
                    <a:pt x="18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6035;p53">
              <a:extLst>
                <a:ext uri="{FF2B5EF4-FFF2-40B4-BE49-F238E27FC236}">
                  <a16:creationId xmlns:a16="http://schemas.microsoft.com/office/drawing/2014/main" id="{9FD61DD2-680D-47E9-AD8D-916241E791DB}"/>
                </a:ext>
              </a:extLst>
            </p:cNvPr>
            <p:cNvSpPr/>
            <p:nvPr/>
          </p:nvSpPr>
          <p:spPr>
            <a:xfrm>
              <a:off x="1539689" y="1670714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1" y="1"/>
                  </a:moveTo>
                  <a:lnTo>
                    <a:pt x="8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6036;p53">
              <a:extLst>
                <a:ext uri="{FF2B5EF4-FFF2-40B4-BE49-F238E27FC236}">
                  <a16:creationId xmlns:a16="http://schemas.microsoft.com/office/drawing/2014/main" id="{60393FDE-B444-460B-A1F7-4C07187535DE}"/>
                </a:ext>
              </a:extLst>
            </p:cNvPr>
            <p:cNvSpPr/>
            <p:nvPr/>
          </p:nvSpPr>
          <p:spPr>
            <a:xfrm>
              <a:off x="1539975" y="1671949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6037;p53">
              <a:extLst>
                <a:ext uri="{FF2B5EF4-FFF2-40B4-BE49-F238E27FC236}">
                  <a16:creationId xmlns:a16="http://schemas.microsoft.com/office/drawing/2014/main" id="{E91F8E72-3B02-4B23-9482-17D3D61E357A}"/>
                </a:ext>
              </a:extLst>
            </p:cNvPr>
            <p:cNvSpPr/>
            <p:nvPr/>
          </p:nvSpPr>
          <p:spPr>
            <a:xfrm>
              <a:off x="1477667" y="1689111"/>
              <a:ext cx="584" cy="489"/>
            </a:xfrm>
            <a:custGeom>
              <a:avLst/>
              <a:gdLst/>
              <a:ahLst/>
              <a:cxnLst/>
              <a:rect l="l" t="t" r="r" b="b"/>
              <a:pathLst>
                <a:path w="43" h="36" extrusionOk="0">
                  <a:moveTo>
                    <a:pt x="0" y="35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6038;p53">
              <a:extLst>
                <a:ext uri="{FF2B5EF4-FFF2-40B4-BE49-F238E27FC236}">
                  <a16:creationId xmlns:a16="http://schemas.microsoft.com/office/drawing/2014/main" id="{891CDA4B-4D1C-46C5-BBBC-04B4F94652BD}"/>
                </a:ext>
              </a:extLst>
            </p:cNvPr>
            <p:cNvSpPr/>
            <p:nvPr/>
          </p:nvSpPr>
          <p:spPr>
            <a:xfrm>
              <a:off x="1034661" y="1534586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0" y="0"/>
                  </a:moveTo>
                  <a:cubicBezTo>
                    <a:pt x="18" y="4"/>
                    <a:pt x="32" y="4"/>
                    <a:pt x="49" y="7"/>
                  </a:cubicBezTo>
                  <a:cubicBezTo>
                    <a:pt x="32" y="4"/>
                    <a:pt x="18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6039;p53">
              <a:extLst>
                <a:ext uri="{FF2B5EF4-FFF2-40B4-BE49-F238E27FC236}">
                  <a16:creationId xmlns:a16="http://schemas.microsoft.com/office/drawing/2014/main" id="{80051319-C9ED-4D02-99A1-92D4B46D9466}"/>
                </a:ext>
              </a:extLst>
            </p:cNvPr>
            <p:cNvSpPr/>
            <p:nvPr/>
          </p:nvSpPr>
          <p:spPr>
            <a:xfrm>
              <a:off x="1540165" y="1672614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6040;p53">
              <a:extLst>
                <a:ext uri="{FF2B5EF4-FFF2-40B4-BE49-F238E27FC236}">
                  <a16:creationId xmlns:a16="http://schemas.microsoft.com/office/drawing/2014/main" id="{3EEDF736-4068-48D2-8ECB-DA3E7EB56E24}"/>
                </a:ext>
              </a:extLst>
            </p:cNvPr>
            <p:cNvSpPr/>
            <p:nvPr/>
          </p:nvSpPr>
          <p:spPr>
            <a:xfrm>
              <a:off x="1035462" y="1534721"/>
              <a:ext cx="638" cy="163"/>
            </a:xfrm>
            <a:custGeom>
              <a:avLst/>
              <a:gdLst/>
              <a:ahLst/>
              <a:cxnLst/>
              <a:rect l="l" t="t" r="r" b="b"/>
              <a:pathLst>
                <a:path w="47" h="12" extrusionOk="0">
                  <a:moveTo>
                    <a:pt x="1" y="1"/>
                  </a:moveTo>
                  <a:cubicBezTo>
                    <a:pt x="18" y="1"/>
                    <a:pt x="32" y="4"/>
                    <a:pt x="46" y="11"/>
                  </a:cubicBezTo>
                  <a:cubicBezTo>
                    <a:pt x="32" y="4"/>
                    <a:pt x="1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6041;p53">
              <a:extLst>
                <a:ext uri="{FF2B5EF4-FFF2-40B4-BE49-F238E27FC236}">
                  <a16:creationId xmlns:a16="http://schemas.microsoft.com/office/drawing/2014/main" id="{FC4EFD4E-E1E7-4500-8C3C-31D4220CF79E}"/>
                </a:ext>
              </a:extLst>
            </p:cNvPr>
            <p:cNvSpPr/>
            <p:nvPr/>
          </p:nvSpPr>
          <p:spPr>
            <a:xfrm>
              <a:off x="1539839" y="1671338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lnTo>
                    <a:pt x="7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6042;p53">
              <a:extLst>
                <a:ext uri="{FF2B5EF4-FFF2-40B4-BE49-F238E27FC236}">
                  <a16:creationId xmlns:a16="http://schemas.microsoft.com/office/drawing/2014/main" id="{ED0313D0-DAFA-42B5-833F-49BFD082C3A4}"/>
                </a:ext>
              </a:extLst>
            </p:cNvPr>
            <p:cNvSpPr/>
            <p:nvPr/>
          </p:nvSpPr>
          <p:spPr>
            <a:xfrm>
              <a:off x="1539554" y="1670103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cubicBezTo>
                    <a:pt x="0" y="7"/>
                    <a:pt x="4" y="18"/>
                    <a:pt x="7" y="25"/>
                  </a:cubicBezTo>
                  <a:cubicBezTo>
                    <a:pt x="4" y="18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6043;p53">
              <a:extLst>
                <a:ext uri="{FF2B5EF4-FFF2-40B4-BE49-F238E27FC236}">
                  <a16:creationId xmlns:a16="http://schemas.microsoft.com/office/drawing/2014/main" id="{672732D2-3C23-49C4-AD08-B35D21537BD8}"/>
                </a:ext>
              </a:extLst>
            </p:cNvPr>
            <p:cNvSpPr/>
            <p:nvPr/>
          </p:nvSpPr>
          <p:spPr>
            <a:xfrm>
              <a:off x="1033710" y="1534531"/>
              <a:ext cx="815" cy="68"/>
            </a:xfrm>
            <a:custGeom>
              <a:avLst/>
              <a:gdLst/>
              <a:ahLst/>
              <a:cxnLst/>
              <a:rect l="l" t="t" r="r" b="b"/>
              <a:pathLst>
                <a:path w="60" h="5" extrusionOk="0">
                  <a:moveTo>
                    <a:pt x="0" y="1"/>
                  </a:moveTo>
                  <a:cubicBezTo>
                    <a:pt x="18" y="1"/>
                    <a:pt x="39" y="1"/>
                    <a:pt x="60" y="4"/>
                  </a:cubicBezTo>
                  <a:cubicBezTo>
                    <a:pt x="39" y="1"/>
                    <a:pt x="2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6044;p53">
              <a:extLst>
                <a:ext uri="{FF2B5EF4-FFF2-40B4-BE49-F238E27FC236}">
                  <a16:creationId xmlns:a16="http://schemas.microsoft.com/office/drawing/2014/main" id="{31C63EE1-E067-417E-A35C-0710E2AE243C}"/>
                </a:ext>
              </a:extLst>
            </p:cNvPr>
            <p:cNvSpPr/>
            <p:nvPr/>
          </p:nvSpPr>
          <p:spPr>
            <a:xfrm>
              <a:off x="1541210" y="1675425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1" y="0"/>
                  </a:moveTo>
                  <a:lnTo>
                    <a:pt x="15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6045;p53">
              <a:extLst>
                <a:ext uri="{FF2B5EF4-FFF2-40B4-BE49-F238E27FC236}">
                  <a16:creationId xmlns:a16="http://schemas.microsoft.com/office/drawing/2014/main" id="{6B669360-DB5A-4ED5-8027-B23268CB4554}"/>
                </a:ext>
              </a:extLst>
            </p:cNvPr>
            <p:cNvSpPr/>
            <p:nvPr/>
          </p:nvSpPr>
          <p:spPr>
            <a:xfrm>
              <a:off x="1541550" y="1676185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0"/>
                  </a:moveTo>
                  <a:lnTo>
                    <a:pt x="14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6046;p53">
              <a:extLst>
                <a:ext uri="{FF2B5EF4-FFF2-40B4-BE49-F238E27FC236}">
                  <a16:creationId xmlns:a16="http://schemas.microsoft.com/office/drawing/2014/main" id="{2DC6F649-9C21-4B34-9596-E48D2824B10A}"/>
                </a:ext>
              </a:extLst>
            </p:cNvPr>
            <p:cNvSpPr/>
            <p:nvPr/>
          </p:nvSpPr>
          <p:spPr>
            <a:xfrm>
              <a:off x="1540884" y="1674705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14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6047;p53">
              <a:extLst>
                <a:ext uri="{FF2B5EF4-FFF2-40B4-BE49-F238E27FC236}">
                  <a16:creationId xmlns:a16="http://schemas.microsoft.com/office/drawing/2014/main" id="{191144B4-1A89-49D8-BB35-24DCF5415D67}"/>
                </a:ext>
              </a:extLst>
            </p:cNvPr>
            <p:cNvSpPr/>
            <p:nvPr/>
          </p:nvSpPr>
          <p:spPr>
            <a:xfrm>
              <a:off x="1540640" y="1673999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0"/>
                  </a:moveTo>
                  <a:lnTo>
                    <a:pt x="1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6048;p53">
              <a:extLst>
                <a:ext uri="{FF2B5EF4-FFF2-40B4-BE49-F238E27FC236}">
                  <a16:creationId xmlns:a16="http://schemas.microsoft.com/office/drawing/2014/main" id="{E94DFAB3-F948-40F2-8DBC-7A12749DE219}"/>
                </a:ext>
              </a:extLst>
            </p:cNvPr>
            <p:cNvSpPr/>
            <p:nvPr/>
          </p:nvSpPr>
          <p:spPr>
            <a:xfrm>
              <a:off x="1541930" y="1676946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0" y="0"/>
                  </a:moveTo>
                  <a:lnTo>
                    <a:pt x="14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6049;p53">
              <a:extLst>
                <a:ext uri="{FF2B5EF4-FFF2-40B4-BE49-F238E27FC236}">
                  <a16:creationId xmlns:a16="http://schemas.microsoft.com/office/drawing/2014/main" id="{8C3062A4-7F83-4110-83B8-3B3C25CD8804}"/>
                </a:ext>
              </a:extLst>
            </p:cNvPr>
            <p:cNvSpPr/>
            <p:nvPr/>
          </p:nvSpPr>
          <p:spPr>
            <a:xfrm>
              <a:off x="1540409" y="1673280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0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6050;p53">
              <a:extLst>
                <a:ext uri="{FF2B5EF4-FFF2-40B4-BE49-F238E27FC236}">
                  <a16:creationId xmlns:a16="http://schemas.microsoft.com/office/drawing/2014/main" id="{69ED76D1-84FF-4FE4-9C22-82A443B87BA1}"/>
                </a:ext>
              </a:extLst>
            </p:cNvPr>
            <p:cNvSpPr/>
            <p:nvPr/>
          </p:nvSpPr>
          <p:spPr>
            <a:xfrm>
              <a:off x="1015408" y="1537953"/>
              <a:ext cx="964" cy="1303"/>
            </a:xfrm>
            <a:custGeom>
              <a:avLst/>
              <a:gdLst/>
              <a:ahLst/>
              <a:cxnLst/>
              <a:rect l="l" t="t" r="r" b="b"/>
              <a:pathLst>
                <a:path w="71" h="96" extrusionOk="0">
                  <a:moveTo>
                    <a:pt x="0" y="1"/>
                  </a:moveTo>
                  <a:cubicBezTo>
                    <a:pt x="25" y="36"/>
                    <a:pt x="49" y="67"/>
                    <a:pt x="70" y="95"/>
                  </a:cubicBezTo>
                  <a:cubicBezTo>
                    <a:pt x="49" y="67"/>
                    <a:pt x="25" y="3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6051;p53">
              <a:extLst>
                <a:ext uri="{FF2B5EF4-FFF2-40B4-BE49-F238E27FC236}">
                  <a16:creationId xmlns:a16="http://schemas.microsoft.com/office/drawing/2014/main" id="{1EEB5F74-323B-41EC-B537-62B7853D373A}"/>
                </a:ext>
              </a:extLst>
            </p:cNvPr>
            <p:cNvSpPr/>
            <p:nvPr/>
          </p:nvSpPr>
          <p:spPr>
            <a:xfrm>
              <a:off x="1036181" y="1534871"/>
              <a:ext cx="964" cy="434"/>
            </a:xfrm>
            <a:custGeom>
              <a:avLst/>
              <a:gdLst/>
              <a:ahLst/>
              <a:cxnLst/>
              <a:rect l="l" t="t" r="r" b="b"/>
              <a:pathLst>
                <a:path w="71" h="32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7"/>
                    <a:pt x="28" y="11"/>
                    <a:pt x="42" y="18"/>
                  </a:cubicBezTo>
                  <a:cubicBezTo>
                    <a:pt x="53" y="21"/>
                    <a:pt x="60" y="28"/>
                    <a:pt x="70" y="32"/>
                  </a:cubicBezTo>
                  <a:cubicBezTo>
                    <a:pt x="49" y="18"/>
                    <a:pt x="25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6052;p53">
              <a:extLst>
                <a:ext uri="{FF2B5EF4-FFF2-40B4-BE49-F238E27FC236}">
                  <a16:creationId xmlns:a16="http://schemas.microsoft.com/office/drawing/2014/main" id="{956FBA77-42F4-45B9-AC08-251ECC4D3EBD}"/>
                </a:ext>
              </a:extLst>
            </p:cNvPr>
            <p:cNvSpPr/>
            <p:nvPr/>
          </p:nvSpPr>
          <p:spPr>
            <a:xfrm>
              <a:off x="1072257" y="1586153"/>
              <a:ext cx="869" cy="638"/>
            </a:xfrm>
            <a:custGeom>
              <a:avLst/>
              <a:gdLst/>
              <a:ahLst/>
              <a:cxnLst/>
              <a:rect l="l" t="t" r="r" b="b"/>
              <a:pathLst>
                <a:path w="64" h="47" extrusionOk="0">
                  <a:moveTo>
                    <a:pt x="0" y="46"/>
                  </a:moveTo>
                  <a:lnTo>
                    <a:pt x="6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6053;p53">
              <a:extLst>
                <a:ext uri="{FF2B5EF4-FFF2-40B4-BE49-F238E27FC236}">
                  <a16:creationId xmlns:a16="http://schemas.microsoft.com/office/drawing/2014/main" id="{129F0A75-AF92-4AAC-9E20-BC912D61D4A1}"/>
                </a:ext>
              </a:extLst>
            </p:cNvPr>
            <p:cNvSpPr/>
            <p:nvPr/>
          </p:nvSpPr>
          <p:spPr>
            <a:xfrm>
              <a:off x="1073357" y="1585447"/>
              <a:ext cx="774" cy="530"/>
            </a:xfrm>
            <a:custGeom>
              <a:avLst/>
              <a:gdLst/>
              <a:ahLst/>
              <a:cxnLst/>
              <a:rect l="l" t="t" r="r" b="b"/>
              <a:pathLst>
                <a:path w="57" h="39" extrusionOk="0">
                  <a:moveTo>
                    <a:pt x="56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6054;p53">
              <a:extLst>
                <a:ext uri="{FF2B5EF4-FFF2-40B4-BE49-F238E27FC236}">
                  <a16:creationId xmlns:a16="http://schemas.microsoft.com/office/drawing/2014/main" id="{2062E0D4-0E19-4074-98D1-6D1330CFD17B}"/>
                </a:ext>
              </a:extLst>
            </p:cNvPr>
            <p:cNvSpPr/>
            <p:nvPr/>
          </p:nvSpPr>
          <p:spPr>
            <a:xfrm>
              <a:off x="1075257" y="1584116"/>
              <a:ext cx="774" cy="530"/>
            </a:xfrm>
            <a:custGeom>
              <a:avLst/>
              <a:gdLst/>
              <a:ahLst/>
              <a:cxnLst/>
              <a:rect l="l" t="t" r="r" b="b"/>
              <a:pathLst>
                <a:path w="57" h="39" extrusionOk="0">
                  <a:moveTo>
                    <a:pt x="56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6055;p53">
              <a:extLst>
                <a:ext uri="{FF2B5EF4-FFF2-40B4-BE49-F238E27FC236}">
                  <a16:creationId xmlns:a16="http://schemas.microsoft.com/office/drawing/2014/main" id="{F8D0B2F0-AD0D-415E-9267-3E9F3461078A}"/>
                </a:ext>
              </a:extLst>
            </p:cNvPr>
            <p:cNvSpPr/>
            <p:nvPr/>
          </p:nvSpPr>
          <p:spPr>
            <a:xfrm>
              <a:off x="1006379" y="1526928"/>
              <a:ext cx="1385" cy="3055"/>
            </a:xfrm>
            <a:custGeom>
              <a:avLst/>
              <a:gdLst/>
              <a:ahLst/>
              <a:cxnLst/>
              <a:rect l="l" t="t" r="r" b="b"/>
              <a:pathLst>
                <a:path w="102" h="225" extrusionOk="0">
                  <a:moveTo>
                    <a:pt x="0" y="1"/>
                  </a:moveTo>
                  <a:cubicBezTo>
                    <a:pt x="70" y="50"/>
                    <a:pt x="102" y="158"/>
                    <a:pt x="102" y="225"/>
                  </a:cubicBezTo>
                  <a:cubicBezTo>
                    <a:pt x="102" y="158"/>
                    <a:pt x="70" y="4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6056;p53">
              <a:extLst>
                <a:ext uri="{FF2B5EF4-FFF2-40B4-BE49-F238E27FC236}">
                  <a16:creationId xmlns:a16="http://schemas.microsoft.com/office/drawing/2014/main" id="{78288F27-5E86-4F08-841B-0F56A12193ED}"/>
                </a:ext>
              </a:extLst>
            </p:cNvPr>
            <p:cNvSpPr/>
            <p:nvPr/>
          </p:nvSpPr>
          <p:spPr>
            <a:xfrm>
              <a:off x="1074348" y="1584822"/>
              <a:ext cx="679" cy="448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50" y="1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6057;p53">
              <a:extLst>
                <a:ext uri="{FF2B5EF4-FFF2-40B4-BE49-F238E27FC236}">
                  <a16:creationId xmlns:a16="http://schemas.microsoft.com/office/drawing/2014/main" id="{30C97071-6FEA-486B-8FB8-92771E5A9E8C}"/>
                </a:ext>
              </a:extLst>
            </p:cNvPr>
            <p:cNvSpPr/>
            <p:nvPr/>
          </p:nvSpPr>
          <p:spPr>
            <a:xfrm>
              <a:off x="1417248" y="166991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6058;p53">
              <a:extLst>
                <a:ext uri="{FF2B5EF4-FFF2-40B4-BE49-F238E27FC236}">
                  <a16:creationId xmlns:a16="http://schemas.microsoft.com/office/drawing/2014/main" id="{53B8B831-A9BC-4FCF-8C83-239B9C0D4939}"/>
                </a:ext>
              </a:extLst>
            </p:cNvPr>
            <p:cNvSpPr/>
            <p:nvPr/>
          </p:nvSpPr>
          <p:spPr>
            <a:xfrm>
              <a:off x="1416677" y="1669532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6059;p53">
              <a:extLst>
                <a:ext uri="{FF2B5EF4-FFF2-40B4-BE49-F238E27FC236}">
                  <a16:creationId xmlns:a16="http://schemas.microsoft.com/office/drawing/2014/main" id="{2D3F2A0B-5EF7-4144-A172-7D7B378640E3}"/>
                </a:ext>
              </a:extLst>
            </p:cNvPr>
            <p:cNvSpPr/>
            <p:nvPr/>
          </p:nvSpPr>
          <p:spPr>
            <a:xfrm>
              <a:off x="1341010" y="1647374"/>
              <a:ext cx="2485" cy="1208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82" y="88"/>
                  </a:moveTo>
                  <a:cubicBezTo>
                    <a:pt x="123" y="57"/>
                    <a:pt x="63" y="25"/>
                    <a:pt x="0" y="1"/>
                  </a:cubicBezTo>
                  <a:cubicBezTo>
                    <a:pt x="63" y="25"/>
                    <a:pt x="123" y="57"/>
                    <a:pt x="182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6060;p53">
              <a:extLst>
                <a:ext uri="{FF2B5EF4-FFF2-40B4-BE49-F238E27FC236}">
                  <a16:creationId xmlns:a16="http://schemas.microsoft.com/office/drawing/2014/main" id="{5EC4E85E-8C6C-4751-8352-42D9F6395DE0}"/>
                </a:ext>
              </a:extLst>
            </p:cNvPr>
            <p:cNvSpPr/>
            <p:nvPr/>
          </p:nvSpPr>
          <p:spPr>
            <a:xfrm>
              <a:off x="992313" y="1527457"/>
              <a:ext cx="5187" cy="2580"/>
            </a:xfrm>
            <a:custGeom>
              <a:avLst/>
              <a:gdLst/>
              <a:ahLst/>
              <a:cxnLst/>
              <a:rect l="l" t="t" r="r" b="b"/>
              <a:pathLst>
                <a:path w="382" h="190" extrusionOk="0">
                  <a:moveTo>
                    <a:pt x="382" y="49"/>
                  </a:moveTo>
                  <a:cubicBezTo>
                    <a:pt x="266" y="189"/>
                    <a:pt x="28" y="21"/>
                    <a:pt x="0" y="0"/>
                  </a:cubicBezTo>
                  <a:cubicBezTo>
                    <a:pt x="28" y="21"/>
                    <a:pt x="266" y="189"/>
                    <a:pt x="382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6061;p53">
              <a:extLst>
                <a:ext uri="{FF2B5EF4-FFF2-40B4-BE49-F238E27FC236}">
                  <a16:creationId xmlns:a16="http://schemas.microsoft.com/office/drawing/2014/main" id="{F6E1B827-9983-4F16-9C38-FC566E0280AC}"/>
                </a:ext>
              </a:extLst>
            </p:cNvPr>
            <p:cNvSpPr/>
            <p:nvPr/>
          </p:nvSpPr>
          <p:spPr>
            <a:xfrm>
              <a:off x="1416012" y="1669057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6062;p53">
              <a:extLst>
                <a:ext uri="{FF2B5EF4-FFF2-40B4-BE49-F238E27FC236}">
                  <a16:creationId xmlns:a16="http://schemas.microsoft.com/office/drawing/2014/main" id="{60BB5E86-8D56-4883-9E58-01088BAE79AF}"/>
                </a:ext>
              </a:extLst>
            </p:cNvPr>
            <p:cNvSpPr/>
            <p:nvPr/>
          </p:nvSpPr>
          <p:spPr>
            <a:xfrm>
              <a:off x="1417872" y="167033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1"/>
                  </a:move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6063;p53">
              <a:extLst>
                <a:ext uri="{FF2B5EF4-FFF2-40B4-BE49-F238E27FC236}">
                  <a16:creationId xmlns:a16="http://schemas.microsoft.com/office/drawing/2014/main" id="{616261DB-3C59-4D42-9149-E11347D5236A}"/>
                </a:ext>
              </a:extLst>
            </p:cNvPr>
            <p:cNvSpPr/>
            <p:nvPr/>
          </p:nvSpPr>
          <p:spPr>
            <a:xfrm>
              <a:off x="1037458" y="1535536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6064;p53">
              <a:extLst>
                <a:ext uri="{FF2B5EF4-FFF2-40B4-BE49-F238E27FC236}">
                  <a16:creationId xmlns:a16="http://schemas.microsoft.com/office/drawing/2014/main" id="{145F6BCE-8D87-48B4-9EE5-DF6582B00F20}"/>
                </a:ext>
              </a:extLst>
            </p:cNvPr>
            <p:cNvSpPr/>
            <p:nvPr/>
          </p:nvSpPr>
          <p:spPr>
            <a:xfrm>
              <a:off x="1037173" y="1535292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" y="1"/>
                  </a:moveTo>
                  <a:cubicBezTo>
                    <a:pt x="4" y="4"/>
                    <a:pt x="8" y="8"/>
                    <a:pt x="15" y="11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6065;p53">
              <a:extLst>
                <a:ext uri="{FF2B5EF4-FFF2-40B4-BE49-F238E27FC236}">
                  <a16:creationId xmlns:a16="http://schemas.microsoft.com/office/drawing/2014/main" id="{E9271422-F787-431D-B9BC-ED646DB5696D}"/>
                </a:ext>
              </a:extLst>
            </p:cNvPr>
            <p:cNvSpPr/>
            <p:nvPr/>
          </p:nvSpPr>
          <p:spPr>
            <a:xfrm>
              <a:off x="1074443" y="15803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6066;p53">
              <a:extLst>
                <a:ext uri="{FF2B5EF4-FFF2-40B4-BE49-F238E27FC236}">
                  <a16:creationId xmlns:a16="http://schemas.microsoft.com/office/drawing/2014/main" id="{D339F413-ECB9-41EC-B3D8-E5FC8525BB8E}"/>
                </a:ext>
              </a:extLst>
            </p:cNvPr>
            <p:cNvSpPr/>
            <p:nvPr/>
          </p:nvSpPr>
          <p:spPr>
            <a:xfrm>
              <a:off x="1370853" y="1652846"/>
              <a:ext cx="4766" cy="1385"/>
            </a:xfrm>
            <a:custGeom>
              <a:avLst/>
              <a:gdLst/>
              <a:ahLst/>
              <a:cxnLst/>
              <a:rect l="l" t="t" r="r" b="b"/>
              <a:pathLst>
                <a:path w="351" h="102" extrusionOk="0">
                  <a:moveTo>
                    <a:pt x="1" y="0"/>
                  </a:moveTo>
                  <a:cubicBezTo>
                    <a:pt x="120" y="25"/>
                    <a:pt x="235" y="60"/>
                    <a:pt x="351" y="102"/>
                  </a:cubicBezTo>
                  <a:lnTo>
                    <a:pt x="351" y="102"/>
                  </a:lnTo>
                  <a:cubicBezTo>
                    <a:pt x="235" y="60"/>
                    <a:pt x="120" y="2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6067;p53">
              <a:extLst>
                <a:ext uri="{FF2B5EF4-FFF2-40B4-BE49-F238E27FC236}">
                  <a16:creationId xmlns:a16="http://schemas.microsoft.com/office/drawing/2014/main" id="{998AB36C-59E6-4976-80D8-5CBDAE36FCEF}"/>
                </a:ext>
              </a:extLst>
            </p:cNvPr>
            <p:cNvSpPr/>
            <p:nvPr/>
          </p:nvSpPr>
          <p:spPr>
            <a:xfrm>
              <a:off x="1132813" y="1645052"/>
              <a:ext cx="202889" cy="1100"/>
            </a:xfrm>
            <a:custGeom>
              <a:avLst/>
              <a:gdLst/>
              <a:ahLst/>
              <a:cxnLst/>
              <a:rect l="l" t="t" r="r" b="b"/>
              <a:pathLst>
                <a:path w="14943" h="81" extrusionOk="0">
                  <a:moveTo>
                    <a:pt x="1" y="81"/>
                  </a:moveTo>
                  <a:lnTo>
                    <a:pt x="149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6068;p53">
              <a:extLst>
                <a:ext uri="{FF2B5EF4-FFF2-40B4-BE49-F238E27FC236}">
                  <a16:creationId xmlns:a16="http://schemas.microsoft.com/office/drawing/2014/main" id="{7720BAF0-1F51-4489-9B58-EB41D20BFCBA}"/>
                </a:ext>
              </a:extLst>
            </p:cNvPr>
            <p:cNvSpPr/>
            <p:nvPr/>
          </p:nvSpPr>
          <p:spPr>
            <a:xfrm>
              <a:off x="1415496" y="166871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6069;p53">
              <a:extLst>
                <a:ext uri="{FF2B5EF4-FFF2-40B4-BE49-F238E27FC236}">
                  <a16:creationId xmlns:a16="http://schemas.microsoft.com/office/drawing/2014/main" id="{407CAB42-5C13-4CC8-AE3C-BACACD976F94}"/>
                </a:ext>
              </a:extLst>
            </p:cNvPr>
            <p:cNvSpPr/>
            <p:nvPr/>
          </p:nvSpPr>
          <p:spPr>
            <a:xfrm>
              <a:off x="1075678" y="1581930"/>
              <a:ext cx="1113" cy="1439"/>
            </a:xfrm>
            <a:custGeom>
              <a:avLst/>
              <a:gdLst/>
              <a:ahLst/>
              <a:cxnLst/>
              <a:rect l="l" t="t" r="r" b="b"/>
              <a:pathLst>
                <a:path w="82" h="106" extrusionOk="0">
                  <a:moveTo>
                    <a:pt x="1" y="0"/>
                  </a:moveTo>
                  <a:cubicBezTo>
                    <a:pt x="36" y="35"/>
                    <a:pt x="78" y="81"/>
                    <a:pt x="78" y="105"/>
                  </a:cubicBezTo>
                  <a:cubicBezTo>
                    <a:pt x="81" y="81"/>
                    <a:pt x="36" y="3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6070;p53">
              <a:extLst>
                <a:ext uri="{FF2B5EF4-FFF2-40B4-BE49-F238E27FC236}">
                  <a16:creationId xmlns:a16="http://schemas.microsoft.com/office/drawing/2014/main" id="{3AFD3DF3-BEE4-4B6F-BA9B-F0A357AE9371}"/>
                </a:ext>
              </a:extLst>
            </p:cNvPr>
            <p:cNvSpPr/>
            <p:nvPr/>
          </p:nvSpPr>
          <p:spPr>
            <a:xfrm>
              <a:off x="1457410" y="169937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cubicBezTo>
                    <a:pt x="1" y="11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6071;p53">
              <a:extLst>
                <a:ext uri="{FF2B5EF4-FFF2-40B4-BE49-F238E27FC236}">
                  <a16:creationId xmlns:a16="http://schemas.microsoft.com/office/drawing/2014/main" id="{98CB05D6-70CC-411D-A6B7-9FF9C2B2FE8E}"/>
                </a:ext>
              </a:extLst>
            </p:cNvPr>
            <p:cNvSpPr/>
            <p:nvPr/>
          </p:nvSpPr>
          <p:spPr>
            <a:xfrm>
              <a:off x="1456649" y="1702091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6072;p53">
              <a:extLst>
                <a:ext uri="{FF2B5EF4-FFF2-40B4-BE49-F238E27FC236}">
                  <a16:creationId xmlns:a16="http://schemas.microsoft.com/office/drawing/2014/main" id="{5E03C4DD-70D0-439D-B754-C01FB65AC487}"/>
                </a:ext>
              </a:extLst>
            </p:cNvPr>
            <p:cNvSpPr/>
            <p:nvPr/>
          </p:nvSpPr>
          <p:spPr>
            <a:xfrm>
              <a:off x="1457152" y="1701467"/>
              <a:ext cx="136" cy="163"/>
            </a:xfrm>
            <a:custGeom>
              <a:avLst/>
              <a:gdLst/>
              <a:ahLst/>
              <a:cxnLst/>
              <a:rect l="l" t="t" r="r" b="b"/>
              <a:pathLst>
                <a:path w="10" h="12" extrusionOk="0">
                  <a:moveTo>
                    <a:pt x="9" y="1"/>
                  </a:moveTo>
                  <a:cubicBezTo>
                    <a:pt x="6" y="4"/>
                    <a:pt x="1" y="12"/>
                    <a:pt x="1" y="12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6" y="8"/>
                    <a:pt x="9" y="4"/>
                    <a:pt x="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6073;p53">
              <a:extLst>
                <a:ext uri="{FF2B5EF4-FFF2-40B4-BE49-F238E27FC236}">
                  <a16:creationId xmlns:a16="http://schemas.microsoft.com/office/drawing/2014/main" id="{1546F3D1-70B3-49DB-B397-6034941622BE}"/>
                </a:ext>
              </a:extLst>
            </p:cNvPr>
            <p:cNvSpPr/>
            <p:nvPr/>
          </p:nvSpPr>
          <p:spPr>
            <a:xfrm>
              <a:off x="1456935" y="1701806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6074;p53">
              <a:extLst>
                <a:ext uri="{FF2B5EF4-FFF2-40B4-BE49-F238E27FC236}">
                  <a16:creationId xmlns:a16="http://schemas.microsoft.com/office/drawing/2014/main" id="{CF688CD6-1AB1-4936-A44D-F5F48BE55E43}"/>
                </a:ext>
              </a:extLst>
            </p:cNvPr>
            <p:cNvSpPr/>
            <p:nvPr/>
          </p:nvSpPr>
          <p:spPr>
            <a:xfrm>
              <a:off x="1457464" y="170009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14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6075;p53">
              <a:extLst>
                <a:ext uri="{FF2B5EF4-FFF2-40B4-BE49-F238E27FC236}">
                  <a16:creationId xmlns:a16="http://schemas.microsoft.com/office/drawing/2014/main" id="{D6D2B7FF-AA70-4F07-95C7-65F0B2DA339A}"/>
                </a:ext>
              </a:extLst>
            </p:cNvPr>
            <p:cNvSpPr/>
            <p:nvPr/>
          </p:nvSpPr>
          <p:spPr>
            <a:xfrm>
              <a:off x="1457369" y="1701181"/>
              <a:ext cx="54" cy="122"/>
            </a:xfrm>
            <a:custGeom>
              <a:avLst/>
              <a:gdLst/>
              <a:ahLst/>
              <a:cxnLst/>
              <a:rect l="l" t="t" r="r" b="b"/>
              <a:pathLst>
                <a:path w="4" h="9" extrusionOk="0">
                  <a:moveTo>
                    <a:pt x="4" y="1"/>
                  </a:moveTo>
                  <a:cubicBezTo>
                    <a:pt x="2" y="3"/>
                    <a:pt x="1" y="6"/>
                    <a:pt x="1" y="7"/>
                  </a:cubicBezTo>
                  <a:lnTo>
                    <a:pt x="1" y="7"/>
                  </a:lnTo>
                  <a:cubicBezTo>
                    <a:pt x="1" y="6"/>
                    <a:pt x="4" y="3"/>
                    <a:pt x="4" y="1"/>
                  </a:cubicBezTo>
                  <a:close/>
                  <a:moveTo>
                    <a:pt x="1" y="7"/>
                  </a:moveTo>
                  <a:lnTo>
                    <a:pt x="1" y="7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0" y="9"/>
                    <a:pt x="0" y="8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6076;p53">
              <a:extLst>
                <a:ext uri="{FF2B5EF4-FFF2-40B4-BE49-F238E27FC236}">
                  <a16:creationId xmlns:a16="http://schemas.microsoft.com/office/drawing/2014/main" id="{B7404073-AAB7-46A5-A316-D8BC37D444C3}"/>
                </a:ext>
              </a:extLst>
            </p:cNvPr>
            <p:cNvSpPr/>
            <p:nvPr/>
          </p:nvSpPr>
          <p:spPr>
            <a:xfrm>
              <a:off x="1539174" y="1665921"/>
              <a:ext cx="14" cy="28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6077;p53">
              <a:extLst>
                <a:ext uri="{FF2B5EF4-FFF2-40B4-BE49-F238E27FC236}">
                  <a16:creationId xmlns:a16="http://schemas.microsoft.com/office/drawing/2014/main" id="{DF4E2570-34CC-45C6-9C01-BACF960E3207}"/>
                </a:ext>
              </a:extLst>
            </p:cNvPr>
            <p:cNvSpPr/>
            <p:nvPr/>
          </p:nvSpPr>
          <p:spPr>
            <a:xfrm>
              <a:off x="1536512" y="1661494"/>
              <a:ext cx="2865" cy="530"/>
            </a:xfrm>
            <a:custGeom>
              <a:avLst/>
              <a:gdLst/>
              <a:ahLst/>
              <a:cxnLst/>
              <a:rect l="l" t="t" r="r" b="b"/>
              <a:pathLst>
                <a:path w="211" h="39" extrusionOk="0">
                  <a:moveTo>
                    <a:pt x="0" y="0"/>
                  </a:moveTo>
                  <a:lnTo>
                    <a:pt x="0" y="0"/>
                  </a:lnTo>
                  <a:cubicBezTo>
                    <a:pt x="81" y="7"/>
                    <a:pt x="196" y="14"/>
                    <a:pt x="210" y="39"/>
                  </a:cubicBezTo>
                  <a:cubicBezTo>
                    <a:pt x="196" y="14"/>
                    <a:pt x="81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6078;p53">
              <a:extLst>
                <a:ext uri="{FF2B5EF4-FFF2-40B4-BE49-F238E27FC236}">
                  <a16:creationId xmlns:a16="http://schemas.microsoft.com/office/drawing/2014/main" id="{2A2DBDDB-859C-4266-BA48-27DDBD76935D}"/>
                </a:ext>
              </a:extLst>
            </p:cNvPr>
            <p:cNvSpPr/>
            <p:nvPr/>
          </p:nvSpPr>
          <p:spPr>
            <a:xfrm>
              <a:off x="1477423" y="168968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7"/>
                  </a:moveTo>
                  <a:lnTo>
                    <a:pt x="1" y="7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6079;p53">
              <a:extLst>
                <a:ext uri="{FF2B5EF4-FFF2-40B4-BE49-F238E27FC236}">
                  <a16:creationId xmlns:a16="http://schemas.microsoft.com/office/drawing/2014/main" id="{CA1BBD4F-5B2B-47DC-97EE-333EA063BC98}"/>
                </a:ext>
              </a:extLst>
            </p:cNvPr>
            <p:cNvSpPr/>
            <p:nvPr/>
          </p:nvSpPr>
          <p:spPr>
            <a:xfrm>
              <a:off x="1428843" y="170332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6080;p53">
              <a:extLst>
                <a:ext uri="{FF2B5EF4-FFF2-40B4-BE49-F238E27FC236}">
                  <a16:creationId xmlns:a16="http://schemas.microsoft.com/office/drawing/2014/main" id="{7F405469-CAE8-40FB-A5C4-6A91EE13C9FF}"/>
                </a:ext>
              </a:extLst>
            </p:cNvPr>
            <p:cNvSpPr/>
            <p:nvPr/>
          </p:nvSpPr>
          <p:spPr>
            <a:xfrm>
              <a:off x="1428897" y="170422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0" y="8"/>
                    <a:pt x="0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6081;p53">
              <a:extLst>
                <a:ext uri="{FF2B5EF4-FFF2-40B4-BE49-F238E27FC236}">
                  <a16:creationId xmlns:a16="http://schemas.microsoft.com/office/drawing/2014/main" id="{C3B0C22C-8579-4328-8216-745D59048092}"/>
                </a:ext>
              </a:extLst>
            </p:cNvPr>
            <p:cNvSpPr/>
            <p:nvPr/>
          </p:nvSpPr>
          <p:spPr>
            <a:xfrm>
              <a:off x="1428992" y="1705038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7"/>
                    <a:pt x="4" y="14"/>
                    <a:pt x="7" y="18"/>
                  </a:cubicBezTo>
                  <a:cubicBezTo>
                    <a:pt x="7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6082;p53">
              <a:extLst>
                <a:ext uri="{FF2B5EF4-FFF2-40B4-BE49-F238E27FC236}">
                  <a16:creationId xmlns:a16="http://schemas.microsoft.com/office/drawing/2014/main" id="{8894C53E-531D-4C7B-9AEB-D29D6FE4E4D3}"/>
                </a:ext>
              </a:extLst>
            </p:cNvPr>
            <p:cNvSpPr/>
            <p:nvPr/>
          </p:nvSpPr>
          <p:spPr>
            <a:xfrm>
              <a:off x="1456269" y="170237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6083;p53">
              <a:extLst>
                <a:ext uri="{FF2B5EF4-FFF2-40B4-BE49-F238E27FC236}">
                  <a16:creationId xmlns:a16="http://schemas.microsoft.com/office/drawing/2014/main" id="{7A56EEA0-6541-46B6-87D4-F2103F3781DD}"/>
                </a:ext>
              </a:extLst>
            </p:cNvPr>
            <p:cNvSpPr/>
            <p:nvPr/>
          </p:nvSpPr>
          <p:spPr>
            <a:xfrm>
              <a:off x="1429223" y="170589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4"/>
                    <a:pt x="4" y="7"/>
                    <a:pt x="4" y="11"/>
                  </a:cubicBezTo>
                  <a:cubicBezTo>
                    <a:pt x="4" y="7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6084;p53">
              <a:extLst>
                <a:ext uri="{FF2B5EF4-FFF2-40B4-BE49-F238E27FC236}">
                  <a16:creationId xmlns:a16="http://schemas.microsoft.com/office/drawing/2014/main" id="{98981828-C287-4FE3-8195-005A358463A3}"/>
                </a:ext>
              </a:extLst>
            </p:cNvPr>
            <p:cNvSpPr/>
            <p:nvPr/>
          </p:nvSpPr>
          <p:spPr>
            <a:xfrm>
              <a:off x="1428897" y="1702227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6085;p53">
              <a:extLst>
                <a:ext uri="{FF2B5EF4-FFF2-40B4-BE49-F238E27FC236}">
                  <a16:creationId xmlns:a16="http://schemas.microsoft.com/office/drawing/2014/main" id="{F9B5F02A-B396-48AB-AF6D-2120590C92EA}"/>
                </a:ext>
              </a:extLst>
            </p:cNvPr>
            <p:cNvSpPr/>
            <p:nvPr/>
          </p:nvSpPr>
          <p:spPr>
            <a:xfrm>
              <a:off x="1455794" y="1702702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6086;p53">
              <a:extLst>
                <a:ext uri="{FF2B5EF4-FFF2-40B4-BE49-F238E27FC236}">
                  <a16:creationId xmlns:a16="http://schemas.microsoft.com/office/drawing/2014/main" id="{392213A6-5D5A-4573-BFA9-DF9CC256080A}"/>
                </a:ext>
              </a:extLst>
            </p:cNvPr>
            <p:cNvSpPr/>
            <p:nvPr/>
          </p:nvSpPr>
          <p:spPr>
            <a:xfrm>
              <a:off x="1429562" y="170665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cubicBezTo>
                    <a:pt x="4" y="7"/>
                    <a:pt x="4" y="11"/>
                    <a:pt x="7" y="14"/>
                  </a:cubicBezTo>
                  <a:cubicBezTo>
                    <a:pt x="7" y="11"/>
                    <a:pt x="4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6087;p53">
              <a:extLst>
                <a:ext uri="{FF2B5EF4-FFF2-40B4-BE49-F238E27FC236}">
                  <a16:creationId xmlns:a16="http://schemas.microsoft.com/office/drawing/2014/main" id="{A5C865A6-2EDA-4104-958B-5F7D3B356280}"/>
                </a:ext>
              </a:extLst>
            </p:cNvPr>
            <p:cNvSpPr/>
            <p:nvPr/>
          </p:nvSpPr>
          <p:spPr>
            <a:xfrm>
              <a:off x="1455224" y="1703042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6088;p53">
              <a:extLst>
                <a:ext uri="{FF2B5EF4-FFF2-40B4-BE49-F238E27FC236}">
                  <a16:creationId xmlns:a16="http://schemas.microsoft.com/office/drawing/2014/main" id="{C1ED35D5-D28C-418C-8983-700832735531}"/>
                </a:ext>
              </a:extLst>
            </p:cNvPr>
            <p:cNvSpPr/>
            <p:nvPr/>
          </p:nvSpPr>
          <p:spPr>
            <a:xfrm>
              <a:off x="1482080" y="1685595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18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6089;p53">
              <a:extLst>
                <a:ext uri="{FF2B5EF4-FFF2-40B4-BE49-F238E27FC236}">
                  <a16:creationId xmlns:a16="http://schemas.microsoft.com/office/drawing/2014/main" id="{BD209AD9-9780-4EFC-B5BB-95C9830EC87E}"/>
                </a:ext>
              </a:extLst>
            </p:cNvPr>
            <p:cNvSpPr/>
            <p:nvPr/>
          </p:nvSpPr>
          <p:spPr>
            <a:xfrm>
              <a:off x="1539174" y="1665486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6090;p53">
              <a:extLst>
                <a:ext uri="{FF2B5EF4-FFF2-40B4-BE49-F238E27FC236}">
                  <a16:creationId xmlns:a16="http://schemas.microsoft.com/office/drawing/2014/main" id="{D405BC7D-6775-4B97-BB69-3FC4B5FA455A}"/>
                </a:ext>
              </a:extLst>
            </p:cNvPr>
            <p:cNvSpPr/>
            <p:nvPr/>
          </p:nvSpPr>
          <p:spPr>
            <a:xfrm>
              <a:off x="1539174" y="166687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0"/>
                  </a:moveTo>
                  <a:lnTo>
                    <a:pt x="0" y="21"/>
                  </a:ln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6091;p53">
              <a:extLst>
                <a:ext uri="{FF2B5EF4-FFF2-40B4-BE49-F238E27FC236}">
                  <a16:creationId xmlns:a16="http://schemas.microsoft.com/office/drawing/2014/main" id="{0BEB96AE-D17C-4BA4-AC99-E47A3E5A3FFB}"/>
                </a:ext>
              </a:extLst>
            </p:cNvPr>
            <p:cNvSpPr/>
            <p:nvPr/>
          </p:nvSpPr>
          <p:spPr>
            <a:xfrm>
              <a:off x="1539174" y="166639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6092;p53">
              <a:extLst>
                <a:ext uri="{FF2B5EF4-FFF2-40B4-BE49-F238E27FC236}">
                  <a16:creationId xmlns:a16="http://schemas.microsoft.com/office/drawing/2014/main" id="{374D19CA-5000-483D-BF74-F0390E903900}"/>
                </a:ext>
              </a:extLst>
            </p:cNvPr>
            <p:cNvSpPr/>
            <p:nvPr/>
          </p:nvSpPr>
          <p:spPr>
            <a:xfrm>
              <a:off x="1485217" y="1683409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6093;p53">
              <a:extLst>
                <a:ext uri="{FF2B5EF4-FFF2-40B4-BE49-F238E27FC236}">
                  <a16:creationId xmlns:a16="http://schemas.microsoft.com/office/drawing/2014/main" id="{397B64FF-3B1D-42F2-AC24-72FD626B7381}"/>
                </a:ext>
              </a:extLst>
            </p:cNvPr>
            <p:cNvSpPr/>
            <p:nvPr/>
          </p:nvSpPr>
          <p:spPr>
            <a:xfrm>
              <a:off x="1485407" y="168335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6094;p53">
              <a:extLst>
                <a:ext uri="{FF2B5EF4-FFF2-40B4-BE49-F238E27FC236}">
                  <a16:creationId xmlns:a16="http://schemas.microsoft.com/office/drawing/2014/main" id="{29F8F79E-60A6-457D-A92D-BAE619E2E788}"/>
                </a:ext>
              </a:extLst>
            </p:cNvPr>
            <p:cNvSpPr/>
            <p:nvPr/>
          </p:nvSpPr>
          <p:spPr>
            <a:xfrm>
              <a:off x="1480139" y="1687115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0" y="25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6095;p53">
              <a:extLst>
                <a:ext uri="{FF2B5EF4-FFF2-40B4-BE49-F238E27FC236}">
                  <a16:creationId xmlns:a16="http://schemas.microsoft.com/office/drawing/2014/main" id="{CBA5C44B-DC5D-4036-9C72-36C3954FB242}"/>
                </a:ext>
              </a:extLst>
            </p:cNvPr>
            <p:cNvSpPr/>
            <p:nvPr/>
          </p:nvSpPr>
          <p:spPr>
            <a:xfrm>
              <a:off x="1539174" y="166505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6096;p53">
              <a:extLst>
                <a:ext uri="{FF2B5EF4-FFF2-40B4-BE49-F238E27FC236}">
                  <a16:creationId xmlns:a16="http://schemas.microsoft.com/office/drawing/2014/main" id="{A2A77CAA-F475-4B0C-93D9-3FCF10B0B046}"/>
                </a:ext>
              </a:extLst>
            </p:cNvPr>
            <p:cNvSpPr/>
            <p:nvPr/>
          </p:nvSpPr>
          <p:spPr>
            <a:xfrm>
              <a:off x="1485556" y="168325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6097;p53">
              <a:extLst>
                <a:ext uri="{FF2B5EF4-FFF2-40B4-BE49-F238E27FC236}">
                  <a16:creationId xmlns:a16="http://schemas.microsoft.com/office/drawing/2014/main" id="{1FBC2B43-8D6C-409E-A781-04335DDB2D51}"/>
                </a:ext>
              </a:extLst>
            </p:cNvPr>
            <p:cNvSpPr/>
            <p:nvPr/>
          </p:nvSpPr>
          <p:spPr>
            <a:xfrm>
              <a:off x="1483845" y="1684264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6098;p53">
              <a:extLst>
                <a:ext uri="{FF2B5EF4-FFF2-40B4-BE49-F238E27FC236}">
                  <a16:creationId xmlns:a16="http://schemas.microsoft.com/office/drawing/2014/main" id="{E7F984EF-D716-4670-B037-7650646ED3F5}"/>
                </a:ext>
              </a:extLst>
            </p:cNvPr>
            <p:cNvSpPr/>
            <p:nvPr/>
          </p:nvSpPr>
          <p:spPr>
            <a:xfrm>
              <a:off x="1484646" y="1683789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7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6099;p53">
              <a:extLst>
                <a:ext uri="{FF2B5EF4-FFF2-40B4-BE49-F238E27FC236}">
                  <a16:creationId xmlns:a16="http://schemas.microsoft.com/office/drawing/2014/main" id="{8FFA1428-12D9-4625-AC5A-B7185FCF37B1}"/>
                </a:ext>
              </a:extLst>
            </p:cNvPr>
            <p:cNvSpPr/>
            <p:nvPr/>
          </p:nvSpPr>
          <p:spPr>
            <a:xfrm>
              <a:off x="1484415" y="1683924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6100;p53">
              <a:extLst>
                <a:ext uri="{FF2B5EF4-FFF2-40B4-BE49-F238E27FC236}">
                  <a16:creationId xmlns:a16="http://schemas.microsoft.com/office/drawing/2014/main" id="{DB10ED0F-9BEA-43F6-A357-D97E1C55942D}"/>
                </a:ext>
              </a:extLst>
            </p:cNvPr>
            <p:cNvSpPr/>
            <p:nvPr/>
          </p:nvSpPr>
          <p:spPr>
            <a:xfrm>
              <a:off x="1484130" y="1684115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6101;p53">
              <a:extLst>
                <a:ext uri="{FF2B5EF4-FFF2-40B4-BE49-F238E27FC236}">
                  <a16:creationId xmlns:a16="http://schemas.microsoft.com/office/drawing/2014/main" id="{7DA8AA4A-DB35-4D59-AC37-5784711DCCB4}"/>
                </a:ext>
              </a:extLst>
            </p:cNvPr>
            <p:cNvSpPr/>
            <p:nvPr/>
          </p:nvSpPr>
          <p:spPr>
            <a:xfrm>
              <a:off x="1485026" y="1683544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6102;p53">
              <a:extLst>
                <a:ext uri="{FF2B5EF4-FFF2-40B4-BE49-F238E27FC236}">
                  <a16:creationId xmlns:a16="http://schemas.microsoft.com/office/drawing/2014/main" id="{B248CB42-4A81-47E6-905A-188B887A7C8F}"/>
                </a:ext>
              </a:extLst>
            </p:cNvPr>
            <p:cNvSpPr/>
            <p:nvPr/>
          </p:nvSpPr>
          <p:spPr>
            <a:xfrm>
              <a:off x="1539309" y="1668392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1" y="0"/>
                  </a:moveTo>
                  <a:cubicBezTo>
                    <a:pt x="1" y="7"/>
                    <a:pt x="1" y="18"/>
                    <a:pt x="4" y="25"/>
                  </a:cubicBez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6103;p53">
              <a:extLst>
                <a:ext uri="{FF2B5EF4-FFF2-40B4-BE49-F238E27FC236}">
                  <a16:creationId xmlns:a16="http://schemas.microsoft.com/office/drawing/2014/main" id="{38679A8D-D689-419B-AD08-A394FB68CAF0}"/>
                </a:ext>
              </a:extLst>
            </p:cNvPr>
            <p:cNvSpPr/>
            <p:nvPr/>
          </p:nvSpPr>
          <p:spPr>
            <a:xfrm>
              <a:off x="1539214" y="166734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1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6104;p53">
              <a:extLst>
                <a:ext uri="{FF2B5EF4-FFF2-40B4-BE49-F238E27FC236}">
                  <a16:creationId xmlns:a16="http://schemas.microsoft.com/office/drawing/2014/main" id="{7CAFEDA0-FF24-4629-9ACF-47DECBF44CEA}"/>
                </a:ext>
              </a:extLst>
            </p:cNvPr>
            <p:cNvSpPr/>
            <p:nvPr/>
          </p:nvSpPr>
          <p:spPr>
            <a:xfrm>
              <a:off x="1484836" y="1683639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6105;p53">
              <a:extLst>
                <a:ext uri="{FF2B5EF4-FFF2-40B4-BE49-F238E27FC236}">
                  <a16:creationId xmlns:a16="http://schemas.microsoft.com/office/drawing/2014/main" id="{2A3F1C61-7910-455A-94D3-70C6C973AAF0}"/>
                </a:ext>
              </a:extLst>
            </p:cNvPr>
            <p:cNvSpPr/>
            <p:nvPr/>
          </p:nvSpPr>
          <p:spPr>
            <a:xfrm>
              <a:off x="1485692" y="168316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6106;p53">
              <a:extLst>
                <a:ext uri="{FF2B5EF4-FFF2-40B4-BE49-F238E27FC236}">
                  <a16:creationId xmlns:a16="http://schemas.microsoft.com/office/drawing/2014/main" id="{B9AAAA68-BC9B-49FE-9860-51A3D067982A}"/>
                </a:ext>
              </a:extLst>
            </p:cNvPr>
            <p:cNvSpPr/>
            <p:nvPr/>
          </p:nvSpPr>
          <p:spPr>
            <a:xfrm>
              <a:off x="1539269" y="166786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6107;p53">
              <a:extLst>
                <a:ext uri="{FF2B5EF4-FFF2-40B4-BE49-F238E27FC236}">
                  <a16:creationId xmlns:a16="http://schemas.microsoft.com/office/drawing/2014/main" id="{5C41D27A-953C-4C5B-8350-08E3FAE0B33D}"/>
                </a:ext>
              </a:extLst>
            </p:cNvPr>
            <p:cNvSpPr/>
            <p:nvPr/>
          </p:nvSpPr>
          <p:spPr>
            <a:xfrm>
              <a:off x="1485787" y="168316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6108;p53">
              <a:extLst>
                <a:ext uri="{FF2B5EF4-FFF2-40B4-BE49-F238E27FC236}">
                  <a16:creationId xmlns:a16="http://schemas.microsoft.com/office/drawing/2014/main" id="{E770EEDC-9C9D-4037-A7A8-97A6FC21B789}"/>
                </a:ext>
              </a:extLst>
            </p:cNvPr>
            <p:cNvSpPr/>
            <p:nvPr/>
          </p:nvSpPr>
          <p:spPr>
            <a:xfrm>
              <a:off x="1539269" y="1663300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4" y="0"/>
                  </a:moveTo>
                  <a:cubicBezTo>
                    <a:pt x="0" y="14"/>
                    <a:pt x="0" y="28"/>
                    <a:pt x="0" y="42"/>
                  </a:cubicBezTo>
                  <a:cubicBezTo>
                    <a:pt x="0" y="28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6109;p53">
              <a:extLst>
                <a:ext uri="{FF2B5EF4-FFF2-40B4-BE49-F238E27FC236}">
                  <a16:creationId xmlns:a16="http://schemas.microsoft.com/office/drawing/2014/main" id="{F2262736-A93C-4925-B939-A119D1384DDA}"/>
                </a:ext>
              </a:extLst>
            </p:cNvPr>
            <p:cNvSpPr/>
            <p:nvPr/>
          </p:nvSpPr>
          <p:spPr>
            <a:xfrm>
              <a:off x="1539269" y="166391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6110;p53">
              <a:extLst>
                <a:ext uri="{FF2B5EF4-FFF2-40B4-BE49-F238E27FC236}">
                  <a16:creationId xmlns:a16="http://schemas.microsoft.com/office/drawing/2014/main" id="{2DC9583E-73A9-4897-A465-275B18FF80CA}"/>
                </a:ext>
              </a:extLst>
            </p:cNvPr>
            <p:cNvSpPr/>
            <p:nvPr/>
          </p:nvSpPr>
          <p:spPr>
            <a:xfrm>
              <a:off x="1529099" y="1659634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0" y="4"/>
                  </a:moveTo>
                  <a:cubicBezTo>
                    <a:pt x="4" y="1"/>
                    <a:pt x="11" y="1"/>
                    <a:pt x="18" y="1"/>
                  </a:cubicBezTo>
                  <a:cubicBezTo>
                    <a:pt x="11" y="1"/>
                    <a:pt x="4" y="1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6111;p53">
              <a:extLst>
                <a:ext uri="{FF2B5EF4-FFF2-40B4-BE49-F238E27FC236}">
                  <a16:creationId xmlns:a16="http://schemas.microsoft.com/office/drawing/2014/main" id="{E66B44F0-114A-4686-BA83-62238C64EE32}"/>
                </a:ext>
              </a:extLst>
            </p:cNvPr>
            <p:cNvSpPr/>
            <p:nvPr/>
          </p:nvSpPr>
          <p:spPr>
            <a:xfrm>
              <a:off x="1482460" y="1685309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6112;p53">
              <a:extLst>
                <a:ext uri="{FF2B5EF4-FFF2-40B4-BE49-F238E27FC236}">
                  <a16:creationId xmlns:a16="http://schemas.microsoft.com/office/drawing/2014/main" id="{36F8C50F-0BA3-40D1-B138-E02373F96A77}"/>
                </a:ext>
              </a:extLst>
            </p:cNvPr>
            <p:cNvSpPr/>
            <p:nvPr/>
          </p:nvSpPr>
          <p:spPr>
            <a:xfrm>
              <a:off x="1482840" y="168502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6113;p53">
              <a:extLst>
                <a:ext uri="{FF2B5EF4-FFF2-40B4-BE49-F238E27FC236}">
                  <a16:creationId xmlns:a16="http://schemas.microsoft.com/office/drawing/2014/main" id="{1DCE34E0-E57A-4083-81B3-51D7206F67E3}"/>
                </a:ext>
              </a:extLst>
            </p:cNvPr>
            <p:cNvSpPr/>
            <p:nvPr/>
          </p:nvSpPr>
          <p:spPr>
            <a:xfrm>
              <a:off x="1481605" y="1685975"/>
              <a:ext cx="353" cy="244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" y="18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6114;p53">
              <a:extLst>
                <a:ext uri="{FF2B5EF4-FFF2-40B4-BE49-F238E27FC236}">
                  <a16:creationId xmlns:a16="http://schemas.microsoft.com/office/drawing/2014/main" id="{63EA7F52-E819-4911-B3E6-824014D61260}"/>
                </a:ext>
              </a:extLst>
            </p:cNvPr>
            <p:cNvSpPr/>
            <p:nvPr/>
          </p:nvSpPr>
          <p:spPr>
            <a:xfrm>
              <a:off x="1539214" y="1664672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6115;p53">
              <a:extLst>
                <a:ext uri="{FF2B5EF4-FFF2-40B4-BE49-F238E27FC236}">
                  <a16:creationId xmlns:a16="http://schemas.microsoft.com/office/drawing/2014/main" id="{1C677187-387D-4289-90D7-DCF92BEB8B50}"/>
                </a:ext>
              </a:extLst>
            </p:cNvPr>
            <p:cNvSpPr/>
            <p:nvPr/>
          </p:nvSpPr>
          <p:spPr>
            <a:xfrm>
              <a:off x="1539214" y="1664291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6116;p53">
              <a:extLst>
                <a:ext uri="{FF2B5EF4-FFF2-40B4-BE49-F238E27FC236}">
                  <a16:creationId xmlns:a16="http://schemas.microsoft.com/office/drawing/2014/main" id="{01C5AC38-13C6-4FF4-8C5B-11449DC77689}"/>
                </a:ext>
              </a:extLst>
            </p:cNvPr>
            <p:cNvSpPr/>
            <p:nvPr/>
          </p:nvSpPr>
          <p:spPr>
            <a:xfrm>
              <a:off x="1479568" y="1687536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0" y="29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6117;p53">
              <a:extLst>
                <a:ext uri="{FF2B5EF4-FFF2-40B4-BE49-F238E27FC236}">
                  <a16:creationId xmlns:a16="http://schemas.microsoft.com/office/drawing/2014/main" id="{B1E370CF-8D9A-49D3-A979-6C8AC0EF580E}"/>
                </a:ext>
              </a:extLst>
            </p:cNvPr>
            <p:cNvSpPr/>
            <p:nvPr/>
          </p:nvSpPr>
          <p:spPr>
            <a:xfrm>
              <a:off x="1485882" y="168312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6118;p53">
              <a:extLst>
                <a:ext uri="{FF2B5EF4-FFF2-40B4-BE49-F238E27FC236}">
                  <a16:creationId xmlns:a16="http://schemas.microsoft.com/office/drawing/2014/main" id="{74684A2F-DE1E-47C1-878B-F893AC84B027}"/>
                </a:ext>
              </a:extLst>
            </p:cNvPr>
            <p:cNvSpPr/>
            <p:nvPr/>
          </p:nvSpPr>
          <p:spPr>
            <a:xfrm>
              <a:off x="1486167" y="16830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6119;p53">
              <a:extLst>
                <a:ext uri="{FF2B5EF4-FFF2-40B4-BE49-F238E27FC236}">
                  <a16:creationId xmlns:a16="http://schemas.microsoft.com/office/drawing/2014/main" id="{2AFB6C78-EE16-45AE-9C6A-E0753C9FE8A7}"/>
                </a:ext>
              </a:extLst>
            </p:cNvPr>
            <p:cNvSpPr/>
            <p:nvPr/>
          </p:nvSpPr>
          <p:spPr>
            <a:xfrm>
              <a:off x="1485977" y="1683123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6120;p53">
              <a:extLst>
                <a:ext uri="{FF2B5EF4-FFF2-40B4-BE49-F238E27FC236}">
                  <a16:creationId xmlns:a16="http://schemas.microsoft.com/office/drawing/2014/main" id="{72106C72-CBA2-4DE7-BA45-C683B67BD2AE}"/>
                </a:ext>
              </a:extLst>
            </p:cNvPr>
            <p:cNvSpPr/>
            <p:nvPr/>
          </p:nvSpPr>
          <p:spPr>
            <a:xfrm>
              <a:off x="1481184" y="1686301"/>
              <a:ext cx="339" cy="299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0" y="22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6121;p53">
              <a:extLst>
                <a:ext uri="{FF2B5EF4-FFF2-40B4-BE49-F238E27FC236}">
                  <a16:creationId xmlns:a16="http://schemas.microsoft.com/office/drawing/2014/main" id="{445DF442-CF28-4185-8195-75EE90189858}"/>
                </a:ext>
              </a:extLst>
            </p:cNvPr>
            <p:cNvSpPr/>
            <p:nvPr/>
          </p:nvSpPr>
          <p:spPr>
            <a:xfrm>
              <a:off x="1486031" y="168306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6122;p53">
              <a:extLst>
                <a:ext uri="{FF2B5EF4-FFF2-40B4-BE49-F238E27FC236}">
                  <a16:creationId xmlns:a16="http://schemas.microsoft.com/office/drawing/2014/main" id="{F6BC57C2-D012-4406-9930-0A9585459041}"/>
                </a:ext>
              </a:extLst>
            </p:cNvPr>
            <p:cNvSpPr/>
            <p:nvPr/>
          </p:nvSpPr>
          <p:spPr>
            <a:xfrm>
              <a:off x="1486072" y="1683069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6123;p53">
              <a:extLst>
                <a:ext uri="{FF2B5EF4-FFF2-40B4-BE49-F238E27FC236}">
                  <a16:creationId xmlns:a16="http://schemas.microsoft.com/office/drawing/2014/main" id="{908ED5C2-75A5-4EBA-B87D-9C9BF64DD848}"/>
                </a:ext>
              </a:extLst>
            </p:cNvPr>
            <p:cNvSpPr/>
            <p:nvPr/>
          </p:nvSpPr>
          <p:spPr>
            <a:xfrm>
              <a:off x="1480654" y="1686681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1" y="25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6124;p53">
              <a:extLst>
                <a:ext uri="{FF2B5EF4-FFF2-40B4-BE49-F238E27FC236}">
                  <a16:creationId xmlns:a16="http://schemas.microsoft.com/office/drawing/2014/main" id="{7E677B43-B1FA-4F2D-BAD5-CA88786DA923}"/>
                </a:ext>
              </a:extLst>
            </p:cNvPr>
            <p:cNvSpPr/>
            <p:nvPr/>
          </p:nvSpPr>
          <p:spPr>
            <a:xfrm>
              <a:off x="1483221" y="1684739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6125;p53">
              <a:extLst>
                <a:ext uri="{FF2B5EF4-FFF2-40B4-BE49-F238E27FC236}">
                  <a16:creationId xmlns:a16="http://schemas.microsoft.com/office/drawing/2014/main" id="{F7F334FE-E02E-439F-AF0B-8C49657418E7}"/>
                </a:ext>
              </a:extLst>
            </p:cNvPr>
            <p:cNvSpPr/>
            <p:nvPr/>
          </p:nvSpPr>
          <p:spPr>
            <a:xfrm>
              <a:off x="1539364" y="1668962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cubicBezTo>
                    <a:pt x="0" y="7"/>
                    <a:pt x="4" y="14"/>
                    <a:pt x="4" y="25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6126;p53">
              <a:extLst>
                <a:ext uri="{FF2B5EF4-FFF2-40B4-BE49-F238E27FC236}">
                  <a16:creationId xmlns:a16="http://schemas.microsoft.com/office/drawing/2014/main" id="{617EF098-9861-4D36-823A-51608A10FCF5}"/>
                </a:ext>
              </a:extLst>
            </p:cNvPr>
            <p:cNvSpPr/>
            <p:nvPr/>
          </p:nvSpPr>
          <p:spPr>
            <a:xfrm>
              <a:off x="1483560" y="1684495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6127;p53">
              <a:extLst>
                <a:ext uri="{FF2B5EF4-FFF2-40B4-BE49-F238E27FC236}">
                  <a16:creationId xmlns:a16="http://schemas.microsoft.com/office/drawing/2014/main" id="{B439D2FB-9E3C-462C-9E94-416BD54EF3E8}"/>
                </a:ext>
              </a:extLst>
            </p:cNvPr>
            <p:cNvSpPr/>
            <p:nvPr/>
          </p:nvSpPr>
          <p:spPr>
            <a:xfrm>
              <a:off x="1539459" y="1669532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lnTo>
                    <a:pt x="4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6128;p53">
              <a:extLst>
                <a:ext uri="{FF2B5EF4-FFF2-40B4-BE49-F238E27FC236}">
                  <a16:creationId xmlns:a16="http://schemas.microsoft.com/office/drawing/2014/main" id="{4C9B35E3-9B90-4CE6-A963-2A6BDB931856}"/>
                </a:ext>
              </a:extLst>
            </p:cNvPr>
            <p:cNvSpPr/>
            <p:nvPr/>
          </p:nvSpPr>
          <p:spPr>
            <a:xfrm>
              <a:off x="1979940" y="1694338"/>
              <a:ext cx="92083" cy="65769"/>
            </a:xfrm>
            <a:custGeom>
              <a:avLst/>
              <a:gdLst/>
              <a:ahLst/>
              <a:cxnLst/>
              <a:rect l="l" t="t" r="r" b="b"/>
              <a:pathLst>
                <a:path w="6782" h="4844" extrusionOk="0">
                  <a:moveTo>
                    <a:pt x="669" y="1"/>
                  </a:moveTo>
                  <a:cubicBezTo>
                    <a:pt x="606" y="1"/>
                    <a:pt x="585" y="25"/>
                    <a:pt x="547" y="88"/>
                  </a:cubicBezTo>
                  <a:cubicBezTo>
                    <a:pt x="498" y="165"/>
                    <a:pt x="428" y="274"/>
                    <a:pt x="218" y="281"/>
                  </a:cubicBezTo>
                  <a:cubicBezTo>
                    <a:pt x="106" y="284"/>
                    <a:pt x="29" y="312"/>
                    <a:pt x="11" y="358"/>
                  </a:cubicBezTo>
                  <a:cubicBezTo>
                    <a:pt x="1" y="396"/>
                    <a:pt x="25" y="470"/>
                    <a:pt x="137" y="561"/>
                  </a:cubicBezTo>
                  <a:cubicBezTo>
                    <a:pt x="277" y="673"/>
                    <a:pt x="281" y="879"/>
                    <a:pt x="267" y="1058"/>
                  </a:cubicBezTo>
                  <a:lnTo>
                    <a:pt x="270" y="1058"/>
                  </a:lnTo>
                  <a:lnTo>
                    <a:pt x="277" y="1054"/>
                  </a:lnTo>
                  <a:cubicBezTo>
                    <a:pt x="281" y="1051"/>
                    <a:pt x="284" y="1047"/>
                    <a:pt x="288" y="1044"/>
                  </a:cubicBezTo>
                  <a:cubicBezTo>
                    <a:pt x="345" y="975"/>
                    <a:pt x="407" y="941"/>
                    <a:pt x="464" y="941"/>
                  </a:cubicBezTo>
                  <a:cubicBezTo>
                    <a:pt x="481" y="941"/>
                    <a:pt x="496" y="944"/>
                    <a:pt x="512" y="949"/>
                  </a:cubicBezTo>
                  <a:cubicBezTo>
                    <a:pt x="571" y="974"/>
                    <a:pt x="610" y="1037"/>
                    <a:pt x="603" y="1107"/>
                  </a:cubicBezTo>
                  <a:cubicBezTo>
                    <a:pt x="613" y="1121"/>
                    <a:pt x="655" y="1124"/>
                    <a:pt x="700" y="1124"/>
                  </a:cubicBezTo>
                  <a:cubicBezTo>
                    <a:pt x="734" y="1124"/>
                    <a:pt x="769" y="1122"/>
                    <a:pt x="792" y="1121"/>
                  </a:cubicBezTo>
                  <a:cubicBezTo>
                    <a:pt x="820" y="1121"/>
                    <a:pt x="848" y="1117"/>
                    <a:pt x="872" y="1117"/>
                  </a:cubicBezTo>
                  <a:cubicBezTo>
                    <a:pt x="914" y="1117"/>
                    <a:pt x="960" y="1131"/>
                    <a:pt x="995" y="1159"/>
                  </a:cubicBezTo>
                  <a:lnTo>
                    <a:pt x="998" y="1159"/>
                  </a:lnTo>
                  <a:cubicBezTo>
                    <a:pt x="1016" y="1152"/>
                    <a:pt x="1033" y="1142"/>
                    <a:pt x="1051" y="1131"/>
                  </a:cubicBezTo>
                  <a:cubicBezTo>
                    <a:pt x="1110" y="1087"/>
                    <a:pt x="1181" y="1064"/>
                    <a:pt x="1253" y="1064"/>
                  </a:cubicBezTo>
                  <a:cubicBezTo>
                    <a:pt x="1300" y="1064"/>
                    <a:pt x="1346" y="1074"/>
                    <a:pt x="1390" y="1093"/>
                  </a:cubicBezTo>
                  <a:cubicBezTo>
                    <a:pt x="1450" y="1117"/>
                    <a:pt x="1488" y="1177"/>
                    <a:pt x="1488" y="1243"/>
                  </a:cubicBezTo>
                  <a:cubicBezTo>
                    <a:pt x="1506" y="1254"/>
                    <a:pt x="1527" y="1261"/>
                    <a:pt x="1544" y="1264"/>
                  </a:cubicBezTo>
                  <a:cubicBezTo>
                    <a:pt x="1593" y="1282"/>
                    <a:pt x="1653" y="1303"/>
                    <a:pt x="1667" y="1362"/>
                  </a:cubicBezTo>
                  <a:cubicBezTo>
                    <a:pt x="1684" y="1422"/>
                    <a:pt x="1639" y="1471"/>
                    <a:pt x="1607" y="1506"/>
                  </a:cubicBezTo>
                  <a:cubicBezTo>
                    <a:pt x="1541" y="1565"/>
                    <a:pt x="1471" y="1618"/>
                    <a:pt x="1394" y="1663"/>
                  </a:cubicBezTo>
                  <a:cubicBezTo>
                    <a:pt x="1327" y="1709"/>
                    <a:pt x="1271" y="1740"/>
                    <a:pt x="1271" y="1775"/>
                  </a:cubicBezTo>
                  <a:cubicBezTo>
                    <a:pt x="1278" y="1817"/>
                    <a:pt x="1289" y="1859"/>
                    <a:pt x="1306" y="1901"/>
                  </a:cubicBezTo>
                  <a:cubicBezTo>
                    <a:pt x="1348" y="2031"/>
                    <a:pt x="1415" y="2210"/>
                    <a:pt x="1292" y="2332"/>
                  </a:cubicBezTo>
                  <a:cubicBezTo>
                    <a:pt x="1247" y="2378"/>
                    <a:pt x="1250" y="2441"/>
                    <a:pt x="1261" y="2525"/>
                  </a:cubicBezTo>
                  <a:cubicBezTo>
                    <a:pt x="1271" y="2584"/>
                    <a:pt x="1278" y="2644"/>
                    <a:pt x="1240" y="2689"/>
                  </a:cubicBezTo>
                  <a:cubicBezTo>
                    <a:pt x="1215" y="2714"/>
                    <a:pt x="1180" y="2728"/>
                    <a:pt x="1145" y="2728"/>
                  </a:cubicBezTo>
                  <a:cubicBezTo>
                    <a:pt x="1058" y="2728"/>
                    <a:pt x="1012" y="2752"/>
                    <a:pt x="1009" y="2763"/>
                  </a:cubicBezTo>
                  <a:cubicBezTo>
                    <a:pt x="1009" y="2763"/>
                    <a:pt x="1009" y="2784"/>
                    <a:pt x="1054" y="2829"/>
                  </a:cubicBezTo>
                  <a:cubicBezTo>
                    <a:pt x="1250" y="3025"/>
                    <a:pt x="1303" y="3109"/>
                    <a:pt x="1275" y="3179"/>
                  </a:cubicBezTo>
                  <a:cubicBezTo>
                    <a:pt x="1259" y="3216"/>
                    <a:pt x="1222" y="3240"/>
                    <a:pt x="1182" y="3240"/>
                  </a:cubicBezTo>
                  <a:cubicBezTo>
                    <a:pt x="1177" y="3240"/>
                    <a:pt x="1172" y="3240"/>
                    <a:pt x="1166" y="3239"/>
                  </a:cubicBezTo>
                  <a:cubicBezTo>
                    <a:pt x="1152" y="3239"/>
                    <a:pt x="1128" y="3260"/>
                    <a:pt x="1110" y="3291"/>
                  </a:cubicBezTo>
                  <a:cubicBezTo>
                    <a:pt x="1086" y="3330"/>
                    <a:pt x="1072" y="3379"/>
                    <a:pt x="1079" y="3424"/>
                  </a:cubicBezTo>
                  <a:cubicBezTo>
                    <a:pt x="1086" y="3431"/>
                    <a:pt x="1103" y="3445"/>
                    <a:pt x="1121" y="3459"/>
                  </a:cubicBezTo>
                  <a:cubicBezTo>
                    <a:pt x="1208" y="3533"/>
                    <a:pt x="1317" y="3620"/>
                    <a:pt x="1292" y="3715"/>
                  </a:cubicBezTo>
                  <a:cubicBezTo>
                    <a:pt x="1282" y="3764"/>
                    <a:pt x="1236" y="3795"/>
                    <a:pt x="1163" y="3809"/>
                  </a:cubicBezTo>
                  <a:cubicBezTo>
                    <a:pt x="1040" y="3830"/>
                    <a:pt x="1009" y="3904"/>
                    <a:pt x="1002" y="4005"/>
                  </a:cubicBezTo>
                  <a:lnTo>
                    <a:pt x="1002" y="4079"/>
                  </a:lnTo>
                  <a:lnTo>
                    <a:pt x="1002" y="4082"/>
                  </a:lnTo>
                  <a:lnTo>
                    <a:pt x="1002" y="4089"/>
                  </a:lnTo>
                  <a:lnTo>
                    <a:pt x="1002" y="4093"/>
                  </a:lnTo>
                  <a:lnTo>
                    <a:pt x="1002" y="4096"/>
                  </a:lnTo>
                  <a:lnTo>
                    <a:pt x="1002" y="4103"/>
                  </a:lnTo>
                  <a:lnTo>
                    <a:pt x="1005" y="4110"/>
                  </a:lnTo>
                  <a:lnTo>
                    <a:pt x="1009" y="4118"/>
                  </a:lnTo>
                  <a:lnTo>
                    <a:pt x="1012" y="4128"/>
                  </a:lnTo>
                  <a:lnTo>
                    <a:pt x="1016" y="4135"/>
                  </a:lnTo>
                  <a:lnTo>
                    <a:pt x="1026" y="4153"/>
                  </a:lnTo>
                  <a:lnTo>
                    <a:pt x="1026" y="4156"/>
                  </a:lnTo>
                  <a:lnTo>
                    <a:pt x="1040" y="4184"/>
                  </a:lnTo>
                  <a:cubicBezTo>
                    <a:pt x="1072" y="4177"/>
                    <a:pt x="1103" y="4177"/>
                    <a:pt x="1131" y="4177"/>
                  </a:cubicBezTo>
                  <a:cubicBezTo>
                    <a:pt x="1138" y="4177"/>
                    <a:pt x="1145" y="4176"/>
                    <a:pt x="1152" y="4176"/>
                  </a:cubicBezTo>
                  <a:cubicBezTo>
                    <a:pt x="1211" y="4176"/>
                    <a:pt x="1271" y="4190"/>
                    <a:pt x="1327" y="4216"/>
                  </a:cubicBezTo>
                  <a:cubicBezTo>
                    <a:pt x="1436" y="4268"/>
                    <a:pt x="1516" y="4394"/>
                    <a:pt x="1604" y="4527"/>
                  </a:cubicBezTo>
                  <a:cubicBezTo>
                    <a:pt x="1704" y="4684"/>
                    <a:pt x="1804" y="4843"/>
                    <a:pt x="1934" y="4843"/>
                  </a:cubicBezTo>
                  <a:cubicBezTo>
                    <a:pt x="1941" y="4843"/>
                    <a:pt x="1947" y="4843"/>
                    <a:pt x="1954" y="4842"/>
                  </a:cubicBezTo>
                  <a:cubicBezTo>
                    <a:pt x="1986" y="4839"/>
                    <a:pt x="1986" y="4839"/>
                    <a:pt x="1989" y="4800"/>
                  </a:cubicBezTo>
                  <a:cubicBezTo>
                    <a:pt x="1996" y="4755"/>
                    <a:pt x="2014" y="4713"/>
                    <a:pt x="2045" y="4681"/>
                  </a:cubicBezTo>
                  <a:cubicBezTo>
                    <a:pt x="2086" y="4641"/>
                    <a:pt x="2136" y="4629"/>
                    <a:pt x="2190" y="4629"/>
                  </a:cubicBezTo>
                  <a:cubicBezTo>
                    <a:pt x="2224" y="4629"/>
                    <a:pt x="2259" y="4634"/>
                    <a:pt x="2294" y="4639"/>
                  </a:cubicBezTo>
                  <a:cubicBezTo>
                    <a:pt x="2332" y="4643"/>
                    <a:pt x="2371" y="4646"/>
                    <a:pt x="2406" y="4646"/>
                  </a:cubicBezTo>
                  <a:cubicBezTo>
                    <a:pt x="2434" y="4646"/>
                    <a:pt x="2465" y="4629"/>
                    <a:pt x="2511" y="4594"/>
                  </a:cubicBezTo>
                  <a:cubicBezTo>
                    <a:pt x="2623" y="4506"/>
                    <a:pt x="2763" y="4454"/>
                    <a:pt x="2906" y="4454"/>
                  </a:cubicBezTo>
                  <a:cubicBezTo>
                    <a:pt x="3032" y="4450"/>
                    <a:pt x="3137" y="4443"/>
                    <a:pt x="3235" y="4440"/>
                  </a:cubicBezTo>
                  <a:cubicBezTo>
                    <a:pt x="3335" y="4432"/>
                    <a:pt x="3427" y="4428"/>
                    <a:pt x="3517" y="4428"/>
                  </a:cubicBezTo>
                  <a:cubicBezTo>
                    <a:pt x="3547" y="4428"/>
                    <a:pt x="3577" y="4428"/>
                    <a:pt x="3606" y="4429"/>
                  </a:cubicBezTo>
                  <a:cubicBezTo>
                    <a:pt x="3616" y="4429"/>
                    <a:pt x="3626" y="4430"/>
                    <a:pt x="3635" y="4430"/>
                  </a:cubicBezTo>
                  <a:cubicBezTo>
                    <a:pt x="3795" y="4430"/>
                    <a:pt x="3902" y="4374"/>
                    <a:pt x="3936" y="4279"/>
                  </a:cubicBezTo>
                  <a:cubicBezTo>
                    <a:pt x="3995" y="4110"/>
                    <a:pt x="4184" y="3977"/>
                    <a:pt x="4419" y="3946"/>
                  </a:cubicBezTo>
                  <a:cubicBezTo>
                    <a:pt x="4538" y="3928"/>
                    <a:pt x="4548" y="3837"/>
                    <a:pt x="4559" y="3690"/>
                  </a:cubicBezTo>
                  <a:cubicBezTo>
                    <a:pt x="4559" y="3662"/>
                    <a:pt x="4562" y="3638"/>
                    <a:pt x="4566" y="3613"/>
                  </a:cubicBezTo>
                  <a:cubicBezTo>
                    <a:pt x="4576" y="3515"/>
                    <a:pt x="4692" y="3424"/>
                    <a:pt x="4818" y="3323"/>
                  </a:cubicBezTo>
                  <a:cubicBezTo>
                    <a:pt x="4874" y="3281"/>
                    <a:pt x="4961" y="3211"/>
                    <a:pt x="4972" y="3183"/>
                  </a:cubicBezTo>
                  <a:cubicBezTo>
                    <a:pt x="4965" y="3144"/>
                    <a:pt x="4954" y="3109"/>
                    <a:pt x="4944" y="3071"/>
                  </a:cubicBezTo>
                  <a:cubicBezTo>
                    <a:pt x="4895" y="2906"/>
                    <a:pt x="4814" y="2623"/>
                    <a:pt x="4986" y="2364"/>
                  </a:cubicBezTo>
                  <a:cubicBezTo>
                    <a:pt x="5073" y="2238"/>
                    <a:pt x="5178" y="2126"/>
                    <a:pt x="5297" y="2034"/>
                  </a:cubicBezTo>
                  <a:cubicBezTo>
                    <a:pt x="5388" y="1964"/>
                    <a:pt x="5430" y="1929"/>
                    <a:pt x="5430" y="1866"/>
                  </a:cubicBezTo>
                  <a:cubicBezTo>
                    <a:pt x="5430" y="1600"/>
                    <a:pt x="5822" y="1555"/>
                    <a:pt x="5991" y="1534"/>
                  </a:cubicBezTo>
                  <a:cubicBezTo>
                    <a:pt x="6134" y="1516"/>
                    <a:pt x="6222" y="1453"/>
                    <a:pt x="6320" y="1376"/>
                  </a:cubicBezTo>
                  <a:cubicBezTo>
                    <a:pt x="6397" y="1313"/>
                    <a:pt x="6481" y="1261"/>
                    <a:pt x="6572" y="1222"/>
                  </a:cubicBezTo>
                  <a:cubicBezTo>
                    <a:pt x="6722" y="1159"/>
                    <a:pt x="6782" y="1061"/>
                    <a:pt x="6764" y="893"/>
                  </a:cubicBezTo>
                  <a:lnTo>
                    <a:pt x="6432" y="893"/>
                  </a:lnTo>
                  <a:lnTo>
                    <a:pt x="6372" y="890"/>
                  </a:lnTo>
                  <a:lnTo>
                    <a:pt x="6358" y="890"/>
                  </a:lnTo>
                  <a:lnTo>
                    <a:pt x="6316" y="886"/>
                  </a:lnTo>
                  <a:lnTo>
                    <a:pt x="6299" y="886"/>
                  </a:lnTo>
                  <a:cubicBezTo>
                    <a:pt x="6281" y="883"/>
                    <a:pt x="6264" y="879"/>
                    <a:pt x="6246" y="876"/>
                  </a:cubicBezTo>
                  <a:cubicBezTo>
                    <a:pt x="6197" y="865"/>
                    <a:pt x="6131" y="855"/>
                    <a:pt x="6061" y="844"/>
                  </a:cubicBezTo>
                  <a:cubicBezTo>
                    <a:pt x="5819" y="809"/>
                    <a:pt x="5644" y="781"/>
                    <a:pt x="5563" y="701"/>
                  </a:cubicBezTo>
                  <a:cubicBezTo>
                    <a:pt x="5525" y="659"/>
                    <a:pt x="5476" y="624"/>
                    <a:pt x="5420" y="603"/>
                  </a:cubicBezTo>
                  <a:cubicBezTo>
                    <a:pt x="5416" y="655"/>
                    <a:pt x="5385" y="701"/>
                    <a:pt x="5336" y="725"/>
                  </a:cubicBezTo>
                  <a:cubicBezTo>
                    <a:pt x="5290" y="751"/>
                    <a:pt x="5228" y="763"/>
                    <a:pt x="5162" y="763"/>
                  </a:cubicBezTo>
                  <a:cubicBezTo>
                    <a:pt x="5068" y="763"/>
                    <a:pt x="4964" y="738"/>
                    <a:pt x="4888" y="690"/>
                  </a:cubicBezTo>
                  <a:cubicBezTo>
                    <a:pt x="4797" y="638"/>
                    <a:pt x="4706" y="596"/>
                    <a:pt x="4608" y="557"/>
                  </a:cubicBezTo>
                  <a:cubicBezTo>
                    <a:pt x="4520" y="522"/>
                    <a:pt x="4436" y="480"/>
                    <a:pt x="4356" y="435"/>
                  </a:cubicBezTo>
                  <a:cubicBezTo>
                    <a:pt x="4296" y="400"/>
                    <a:pt x="4240" y="372"/>
                    <a:pt x="4181" y="347"/>
                  </a:cubicBezTo>
                  <a:lnTo>
                    <a:pt x="4121" y="319"/>
                  </a:lnTo>
                  <a:lnTo>
                    <a:pt x="4104" y="309"/>
                  </a:lnTo>
                  <a:lnTo>
                    <a:pt x="4069" y="295"/>
                  </a:lnTo>
                  <a:cubicBezTo>
                    <a:pt x="4059" y="295"/>
                    <a:pt x="4048" y="296"/>
                    <a:pt x="4038" y="296"/>
                  </a:cubicBezTo>
                  <a:cubicBezTo>
                    <a:pt x="3956" y="296"/>
                    <a:pt x="3844" y="273"/>
                    <a:pt x="3708" y="246"/>
                  </a:cubicBezTo>
                  <a:cubicBezTo>
                    <a:pt x="3554" y="214"/>
                    <a:pt x="3383" y="180"/>
                    <a:pt x="3238" y="180"/>
                  </a:cubicBezTo>
                  <a:cubicBezTo>
                    <a:pt x="3206" y="180"/>
                    <a:pt x="3174" y="182"/>
                    <a:pt x="3144" y="186"/>
                  </a:cubicBezTo>
                  <a:cubicBezTo>
                    <a:pt x="3080" y="194"/>
                    <a:pt x="2991" y="197"/>
                    <a:pt x="2886" y="197"/>
                  </a:cubicBezTo>
                  <a:cubicBezTo>
                    <a:pt x="2704" y="197"/>
                    <a:pt x="2475" y="188"/>
                    <a:pt x="2238" y="179"/>
                  </a:cubicBezTo>
                  <a:cubicBezTo>
                    <a:pt x="2007" y="170"/>
                    <a:pt x="1772" y="162"/>
                    <a:pt x="1583" y="162"/>
                  </a:cubicBezTo>
                  <a:cubicBezTo>
                    <a:pt x="1488" y="162"/>
                    <a:pt x="1404" y="164"/>
                    <a:pt x="1338" y="169"/>
                  </a:cubicBezTo>
                  <a:cubicBezTo>
                    <a:pt x="1305" y="171"/>
                    <a:pt x="1275" y="172"/>
                    <a:pt x="1246" y="172"/>
                  </a:cubicBezTo>
                  <a:cubicBezTo>
                    <a:pt x="1045" y="172"/>
                    <a:pt x="941" y="113"/>
                    <a:pt x="855" y="64"/>
                  </a:cubicBezTo>
                  <a:cubicBezTo>
                    <a:pt x="799" y="25"/>
                    <a:pt x="736" y="1"/>
                    <a:pt x="66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6129;p53">
              <a:extLst>
                <a:ext uri="{FF2B5EF4-FFF2-40B4-BE49-F238E27FC236}">
                  <a16:creationId xmlns:a16="http://schemas.microsoft.com/office/drawing/2014/main" id="{AFE5FFD1-3F44-4BBE-8031-76B2B6112928}"/>
                </a:ext>
              </a:extLst>
            </p:cNvPr>
            <p:cNvSpPr/>
            <p:nvPr/>
          </p:nvSpPr>
          <p:spPr>
            <a:xfrm>
              <a:off x="2067501" y="1729043"/>
              <a:ext cx="4956" cy="3069"/>
            </a:xfrm>
            <a:custGeom>
              <a:avLst/>
              <a:gdLst/>
              <a:ahLst/>
              <a:cxnLst/>
              <a:rect l="l" t="t" r="r" b="b"/>
              <a:pathLst>
                <a:path w="365" h="226" extrusionOk="0">
                  <a:moveTo>
                    <a:pt x="303" y="0"/>
                  </a:moveTo>
                  <a:cubicBezTo>
                    <a:pt x="198" y="0"/>
                    <a:pt x="41" y="106"/>
                    <a:pt x="0" y="158"/>
                  </a:cubicBezTo>
                  <a:cubicBezTo>
                    <a:pt x="74" y="202"/>
                    <a:pt x="151" y="226"/>
                    <a:pt x="215" y="226"/>
                  </a:cubicBezTo>
                  <a:cubicBezTo>
                    <a:pt x="251" y="226"/>
                    <a:pt x="283" y="218"/>
                    <a:pt x="308" y="203"/>
                  </a:cubicBezTo>
                  <a:cubicBezTo>
                    <a:pt x="361" y="168"/>
                    <a:pt x="364" y="98"/>
                    <a:pt x="357" y="46"/>
                  </a:cubicBezTo>
                  <a:cubicBezTo>
                    <a:pt x="354" y="14"/>
                    <a:pt x="340" y="4"/>
                    <a:pt x="308" y="0"/>
                  </a:cubicBezTo>
                  <a:cubicBezTo>
                    <a:pt x="307" y="0"/>
                    <a:pt x="305" y="0"/>
                    <a:pt x="30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6130;p53">
              <a:extLst>
                <a:ext uri="{FF2B5EF4-FFF2-40B4-BE49-F238E27FC236}">
                  <a16:creationId xmlns:a16="http://schemas.microsoft.com/office/drawing/2014/main" id="{79335B23-BA40-41BB-89D0-A5DBB644B429}"/>
                </a:ext>
              </a:extLst>
            </p:cNvPr>
            <p:cNvSpPr/>
            <p:nvPr/>
          </p:nvSpPr>
          <p:spPr>
            <a:xfrm>
              <a:off x="1993626" y="1750237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6131;p53">
              <a:extLst>
                <a:ext uri="{FF2B5EF4-FFF2-40B4-BE49-F238E27FC236}">
                  <a16:creationId xmlns:a16="http://schemas.microsoft.com/office/drawing/2014/main" id="{945A7C8E-0053-4B09-B2BE-2AD98B7DAE88}"/>
                </a:ext>
              </a:extLst>
            </p:cNvPr>
            <p:cNvSpPr/>
            <p:nvPr/>
          </p:nvSpPr>
          <p:spPr>
            <a:xfrm>
              <a:off x="1993870" y="1750767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4" y="28"/>
                  </a:moveTo>
                  <a:lnTo>
                    <a:pt x="14" y="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6132;p53">
              <a:extLst>
                <a:ext uri="{FF2B5EF4-FFF2-40B4-BE49-F238E27FC236}">
                  <a16:creationId xmlns:a16="http://schemas.microsoft.com/office/drawing/2014/main" id="{8CB4F1E5-4997-494A-B97E-61C51BD6635B}"/>
                </a:ext>
              </a:extLst>
            </p:cNvPr>
            <p:cNvSpPr/>
            <p:nvPr/>
          </p:nvSpPr>
          <p:spPr>
            <a:xfrm>
              <a:off x="1993490" y="174976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6133;p53">
              <a:extLst>
                <a:ext uri="{FF2B5EF4-FFF2-40B4-BE49-F238E27FC236}">
                  <a16:creationId xmlns:a16="http://schemas.microsoft.com/office/drawing/2014/main" id="{CDA49C89-25E2-4C90-AFC4-8D9B4F4F9BBF}"/>
                </a:ext>
              </a:extLst>
            </p:cNvPr>
            <p:cNvSpPr/>
            <p:nvPr/>
          </p:nvSpPr>
          <p:spPr>
            <a:xfrm>
              <a:off x="1993490" y="1749898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6134;p53">
              <a:extLst>
                <a:ext uri="{FF2B5EF4-FFF2-40B4-BE49-F238E27FC236}">
                  <a16:creationId xmlns:a16="http://schemas.microsoft.com/office/drawing/2014/main" id="{D9B31C41-A62E-4B3C-AA94-63C1CAB2B2BF}"/>
                </a:ext>
              </a:extLst>
            </p:cNvPr>
            <p:cNvSpPr/>
            <p:nvPr/>
          </p:nvSpPr>
          <p:spPr>
            <a:xfrm>
              <a:off x="1993436" y="174966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ubicBezTo>
                    <a:pt x="1" y="4"/>
                    <a:pt x="1" y="4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6135;p53">
              <a:extLst>
                <a:ext uri="{FF2B5EF4-FFF2-40B4-BE49-F238E27FC236}">
                  <a16:creationId xmlns:a16="http://schemas.microsoft.com/office/drawing/2014/main" id="{73B52BA8-866C-43EE-9536-7F078DCC5F1B}"/>
                </a:ext>
              </a:extLst>
            </p:cNvPr>
            <p:cNvSpPr/>
            <p:nvPr/>
          </p:nvSpPr>
          <p:spPr>
            <a:xfrm>
              <a:off x="1983552" y="1708690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1" y="4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6136;p53">
              <a:extLst>
                <a:ext uri="{FF2B5EF4-FFF2-40B4-BE49-F238E27FC236}">
                  <a16:creationId xmlns:a16="http://schemas.microsoft.com/office/drawing/2014/main" id="{E59814B1-DF53-467D-A2D2-395A955343E3}"/>
                </a:ext>
              </a:extLst>
            </p:cNvPr>
            <p:cNvSpPr/>
            <p:nvPr/>
          </p:nvSpPr>
          <p:spPr>
            <a:xfrm>
              <a:off x="1993721" y="1750481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6137;p53">
              <a:extLst>
                <a:ext uri="{FF2B5EF4-FFF2-40B4-BE49-F238E27FC236}">
                  <a16:creationId xmlns:a16="http://schemas.microsoft.com/office/drawing/2014/main" id="{C8D0B6E9-BA34-4AF3-84F5-02A5A25E1BDF}"/>
                </a:ext>
              </a:extLst>
            </p:cNvPr>
            <p:cNvSpPr/>
            <p:nvPr/>
          </p:nvSpPr>
          <p:spPr>
            <a:xfrm>
              <a:off x="1993531" y="1750047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6138;p53">
              <a:extLst>
                <a:ext uri="{FF2B5EF4-FFF2-40B4-BE49-F238E27FC236}">
                  <a16:creationId xmlns:a16="http://schemas.microsoft.com/office/drawing/2014/main" id="{FC63E71D-C955-4504-8F89-ACE5A11F5E65}"/>
                </a:ext>
              </a:extLst>
            </p:cNvPr>
            <p:cNvSpPr/>
            <p:nvPr/>
          </p:nvSpPr>
          <p:spPr>
            <a:xfrm>
              <a:off x="1983647" y="1708500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"/>
                  </a:moveTo>
                  <a:cubicBezTo>
                    <a:pt x="11" y="4"/>
                    <a:pt x="8" y="11"/>
                    <a:pt x="1" y="15"/>
                  </a:cubicBezTo>
                  <a:cubicBezTo>
                    <a:pt x="8" y="11"/>
                    <a:pt x="11" y="4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6139;p53">
              <a:extLst>
                <a:ext uri="{FF2B5EF4-FFF2-40B4-BE49-F238E27FC236}">
                  <a16:creationId xmlns:a16="http://schemas.microsoft.com/office/drawing/2014/main" id="{6C7A217C-F712-4197-A621-7C4066BBD68A}"/>
                </a:ext>
              </a:extLst>
            </p:cNvPr>
            <p:cNvSpPr/>
            <p:nvPr/>
          </p:nvSpPr>
          <p:spPr>
            <a:xfrm>
              <a:off x="2035703" y="169852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1"/>
                  </a:moveTo>
                  <a:lnTo>
                    <a:pt x="1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6140;p53">
              <a:extLst>
                <a:ext uri="{FF2B5EF4-FFF2-40B4-BE49-F238E27FC236}">
                  <a16:creationId xmlns:a16="http://schemas.microsoft.com/office/drawing/2014/main" id="{41ADA29F-2903-4D67-ADAA-6A4D850FDE1B}"/>
                </a:ext>
              </a:extLst>
            </p:cNvPr>
            <p:cNvSpPr/>
            <p:nvPr/>
          </p:nvSpPr>
          <p:spPr>
            <a:xfrm>
              <a:off x="2065505" y="1706314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6141;p53">
              <a:extLst>
                <a:ext uri="{FF2B5EF4-FFF2-40B4-BE49-F238E27FC236}">
                  <a16:creationId xmlns:a16="http://schemas.microsoft.com/office/drawing/2014/main" id="{9809DAF6-65E7-4B05-BB15-30EA3E11C0AF}"/>
                </a:ext>
              </a:extLst>
            </p:cNvPr>
            <p:cNvSpPr/>
            <p:nvPr/>
          </p:nvSpPr>
          <p:spPr>
            <a:xfrm>
              <a:off x="2066266" y="1706409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6142;p53">
              <a:extLst>
                <a:ext uri="{FF2B5EF4-FFF2-40B4-BE49-F238E27FC236}">
                  <a16:creationId xmlns:a16="http://schemas.microsoft.com/office/drawing/2014/main" id="{818AE5B8-FE3F-48FB-A169-1A1445987457}"/>
                </a:ext>
              </a:extLst>
            </p:cNvPr>
            <p:cNvSpPr/>
            <p:nvPr/>
          </p:nvSpPr>
          <p:spPr>
            <a:xfrm>
              <a:off x="2067257" y="17064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6143;p53">
              <a:extLst>
                <a:ext uri="{FF2B5EF4-FFF2-40B4-BE49-F238E27FC236}">
                  <a16:creationId xmlns:a16="http://schemas.microsoft.com/office/drawing/2014/main" id="{E2BEC53D-7802-48D2-A699-0EA500F035BA}"/>
                </a:ext>
              </a:extLst>
            </p:cNvPr>
            <p:cNvSpPr/>
            <p:nvPr/>
          </p:nvSpPr>
          <p:spPr>
            <a:xfrm>
              <a:off x="2068357" y="17065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6144;p53">
              <a:extLst>
                <a:ext uri="{FF2B5EF4-FFF2-40B4-BE49-F238E27FC236}">
                  <a16:creationId xmlns:a16="http://schemas.microsoft.com/office/drawing/2014/main" id="{EA0F2B7C-72A8-498B-87C7-AC2E50458E23}"/>
                </a:ext>
              </a:extLst>
            </p:cNvPr>
            <p:cNvSpPr/>
            <p:nvPr/>
          </p:nvSpPr>
          <p:spPr>
            <a:xfrm>
              <a:off x="2071819" y="17064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6145;p53">
              <a:extLst>
                <a:ext uri="{FF2B5EF4-FFF2-40B4-BE49-F238E27FC236}">
                  <a16:creationId xmlns:a16="http://schemas.microsoft.com/office/drawing/2014/main" id="{E20CFD1A-1909-4C5E-BCFE-A7EF1642C6A6}"/>
                </a:ext>
              </a:extLst>
            </p:cNvPr>
            <p:cNvSpPr/>
            <p:nvPr/>
          </p:nvSpPr>
          <p:spPr>
            <a:xfrm>
              <a:off x="2145164" y="1665201"/>
              <a:ext cx="22919" cy="11663"/>
            </a:xfrm>
            <a:custGeom>
              <a:avLst/>
              <a:gdLst/>
              <a:ahLst/>
              <a:cxnLst/>
              <a:rect l="l" t="t" r="r" b="b"/>
              <a:pathLst>
                <a:path w="1688" h="859" extrusionOk="0">
                  <a:moveTo>
                    <a:pt x="1614" y="0"/>
                  </a:moveTo>
                  <a:lnTo>
                    <a:pt x="1600" y="11"/>
                  </a:lnTo>
                  <a:cubicBezTo>
                    <a:pt x="1499" y="74"/>
                    <a:pt x="1380" y="109"/>
                    <a:pt x="1257" y="113"/>
                  </a:cubicBezTo>
                  <a:cubicBezTo>
                    <a:pt x="1145" y="113"/>
                    <a:pt x="1047" y="165"/>
                    <a:pt x="963" y="214"/>
                  </a:cubicBezTo>
                  <a:cubicBezTo>
                    <a:pt x="911" y="253"/>
                    <a:pt x="851" y="274"/>
                    <a:pt x="788" y="284"/>
                  </a:cubicBezTo>
                  <a:cubicBezTo>
                    <a:pt x="704" y="274"/>
                    <a:pt x="627" y="260"/>
                    <a:pt x="547" y="239"/>
                  </a:cubicBezTo>
                  <a:cubicBezTo>
                    <a:pt x="428" y="207"/>
                    <a:pt x="302" y="186"/>
                    <a:pt x="176" y="172"/>
                  </a:cubicBezTo>
                  <a:lnTo>
                    <a:pt x="106" y="169"/>
                  </a:lnTo>
                  <a:lnTo>
                    <a:pt x="95" y="169"/>
                  </a:lnTo>
                  <a:lnTo>
                    <a:pt x="18" y="162"/>
                  </a:lnTo>
                  <a:cubicBezTo>
                    <a:pt x="18" y="179"/>
                    <a:pt x="18" y="197"/>
                    <a:pt x="15" y="214"/>
                  </a:cubicBezTo>
                  <a:lnTo>
                    <a:pt x="15" y="221"/>
                  </a:lnTo>
                  <a:cubicBezTo>
                    <a:pt x="15" y="242"/>
                    <a:pt x="11" y="260"/>
                    <a:pt x="11" y="281"/>
                  </a:cubicBezTo>
                  <a:cubicBezTo>
                    <a:pt x="11" y="302"/>
                    <a:pt x="8" y="319"/>
                    <a:pt x="4" y="340"/>
                  </a:cubicBezTo>
                  <a:lnTo>
                    <a:pt x="4" y="351"/>
                  </a:lnTo>
                  <a:cubicBezTo>
                    <a:pt x="4" y="375"/>
                    <a:pt x="4" y="396"/>
                    <a:pt x="1" y="417"/>
                  </a:cubicBezTo>
                  <a:lnTo>
                    <a:pt x="1" y="424"/>
                  </a:lnTo>
                  <a:cubicBezTo>
                    <a:pt x="1" y="445"/>
                    <a:pt x="1" y="463"/>
                    <a:pt x="1" y="484"/>
                  </a:cubicBezTo>
                  <a:lnTo>
                    <a:pt x="1" y="498"/>
                  </a:lnTo>
                  <a:lnTo>
                    <a:pt x="1" y="564"/>
                  </a:lnTo>
                  <a:lnTo>
                    <a:pt x="1" y="578"/>
                  </a:lnTo>
                  <a:lnTo>
                    <a:pt x="1" y="638"/>
                  </a:lnTo>
                  <a:lnTo>
                    <a:pt x="1" y="652"/>
                  </a:lnTo>
                  <a:lnTo>
                    <a:pt x="1" y="718"/>
                  </a:lnTo>
                  <a:lnTo>
                    <a:pt x="1" y="725"/>
                  </a:lnTo>
                  <a:cubicBezTo>
                    <a:pt x="64" y="704"/>
                    <a:pt x="134" y="694"/>
                    <a:pt x="200" y="694"/>
                  </a:cubicBezTo>
                  <a:cubicBezTo>
                    <a:pt x="207" y="693"/>
                    <a:pt x="213" y="693"/>
                    <a:pt x="220" y="693"/>
                  </a:cubicBezTo>
                  <a:cubicBezTo>
                    <a:pt x="251" y="693"/>
                    <a:pt x="280" y="700"/>
                    <a:pt x="309" y="711"/>
                  </a:cubicBezTo>
                  <a:cubicBezTo>
                    <a:pt x="372" y="739"/>
                    <a:pt x="417" y="795"/>
                    <a:pt x="431" y="858"/>
                  </a:cubicBezTo>
                  <a:lnTo>
                    <a:pt x="463" y="855"/>
                  </a:lnTo>
                  <a:lnTo>
                    <a:pt x="491" y="851"/>
                  </a:lnTo>
                  <a:lnTo>
                    <a:pt x="522" y="844"/>
                  </a:lnTo>
                  <a:lnTo>
                    <a:pt x="547" y="841"/>
                  </a:lnTo>
                  <a:lnTo>
                    <a:pt x="575" y="837"/>
                  </a:lnTo>
                  <a:lnTo>
                    <a:pt x="596" y="834"/>
                  </a:lnTo>
                  <a:lnTo>
                    <a:pt x="620" y="827"/>
                  </a:lnTo>
                  <a:lnTo>
                    <a:pt x="641" y="823"/>
                  </a:lnTo>
                  <a:lnTo>
                    <a:pt x="659" y="820"/>
                  </a:lnTo>
                  <a:lnTo>
                    <a:pt x="680" y="816"/>
                  </a:lnTo>
                  <a:lnTo>
                    <a:pt x="694" y="813"/>
                  </a:lnTo>
                  <a:lnTo>
                    <a:pt x="711" y="809"/>
                  </a:lnTo>
                  <a:lnTo>
                    <a:pt x="722" y="806"/>
                  </a:lnTo>
                  <a:lnTo>
                    <a:pt x="739" y="799"/>
                  </a:lnTo>
                  <a:cubicBezTo>
                    <a:pt x="761" y="791"/>
                    <a:pt x="784" y="788"/>
                    <a:pt x="808" y="788"/>
                  </a:cubicBezTo>
                  <a:cubicBezTo>
                    <a:pt x="858" y="788"/>
                    <a:pt x="911" y="801"/>
                    <a:pt x="963" y="813"/>
                  </a:cubicBezTo>
                  <a:cubicBezTo>
                    <a:pt x="991" y="820"/>
                    <a:pt x="1019" y="827"/>
                    <a:pt x="1051" y="830"/>
                  </a:cubicBezTo>
                  <a:cubicBezTo>
                    <a:pt x="1079" y="750"/>
                    <a:pt x="1156" y="575"/>
                    <a:pt x="1285" y="564"/>
                  </a:cubicBezTo>
                  <a:cubicBezTo>
                    <a:pt x="1292" y="540"/>
                    <a:pt x="1296" y="515"/>
                    <a:pt x="1299" y="491"/>
                  </a:cubicBezTo>
                  <a:cubicBezTo>
                    <a:pt x="1310" y="417"/>
                    <a:pt x="1324" y="309"/>
                    <a:pt x="1422" y="298"/>
                  </a:cubicBezTo>
                  <a:cubicBezTo>
                    <a:pt x="1429" y="295"/>
                    <a:pt x="1436" y="295"/>
                    <a:pt x="1439" y="291"/>
                  </a:cubicBezTo>
                  <a:lnTo>
                    <a:pt x="1453" y="288"/>
                  </a:lnTo>
                  <a:lnTo>
                    <a:pt x="1464" y="281"/>
                  </a:lnTo>
                  <a:lnTo>
                    <a:pt x="1478" y="274"/>
                  </a:lnTo>
                  <a:lnTo>
                    <a:pt x="1495" y="263"/>
                  </a:lnTo>
                  <a:lnTo>
                    <a:pt x="1502" y="260"/>
                  </a:lnTo>
                  <a:cubicBezTo>
                    <a:pt x="1548" y="228"/>
                    <a:pt x="1593" y="193"/>
                    <a:pt x="1639" y="158"/>
                  </a:cubicBezTo>
                  <a:lnTo>
                    <a:pt x="1653" y="148"/>
                  </a:lnTo>
                  <a:lnTo>
                    <a:pt x="1677" y="127"/>
                  </a:lnTo>
                  <a:lnTo>
                    <a:pt x="1688" y="116"/>
                  </a:lnTo>
                  <a:lnTo>
                    <a:pt x="1677" y="99"/>
                  </a:lnTo>
                  <a:lnTo>
                    <a:pt x="1674" y="92"/>
                  </a:lnTo>
                  <a:cubicBezTo>
                    <a:pt x="1656" y="60"/>
                    <a:pt x="1635" y="28"/>
                    <a:pt x="1621" y="7"/>
                  </a:cubicBezTo>
                  <a:lnTo>
                    <a:pt x="16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6146;p53">
              <a:extLst>
                <a:ext uri="{FF2B5EF4-FFF2-40B4-BE49-F238E27FC236}">
                  <a16:creationId xmlns:a16="http://schemas.microsoft.com/office/drawing/2014/main" id="{B7BEF145-3FA9-4E9A-ADD7-B2F3BEF1F7AB}"/>
                </a:ext>
              </a:extLst>
            </p:cNvPr>
            <p:cNvSpPr/>
            <p:nvPr/>
          </p:nvSpPr>
          <p:spPr>
            <a:xfrm>
              <a:off x="2165463" y="166871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6147;p53">
              <a:extLst>
                <a:ext uri="{FF2B5EF4-FFF2-40B4-BE49-F238E27FC236}">
                  <a16:creationId xmlns:a16="http://schemas.microsoft.com/office/drawing/2014/main" id="{5E04DB33-925F-4655-96D4-1B8C10C841BF}"/>
                </a:ext>
              </a:extLst>
            </p:cNvPr>
            <p:cNvSpPr/>
            <p:nvPr/>
          </p:nvSpPr>
          <p:spPr>
            <a:xfrm>
              <a:off x="2165028" y="166890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6148;p53">
              <a:extLst>
                <a:ext uri="{FF2B5EF4-FFF2-40B4-BE49-F238E27FC236}">
                  <a16:creationId xmlns:a16="http://schemas.microsoft.com/office/drawing/2014/main" id="{F42782A3-B1D6-4572-B4D4-CDB328B2ED97}"/>
                </a:ext>
              </a:extLst>
            </p:cNvPr>
            <p:cNvSpPr/>
            <p:nvPr/>
          </p:nvSpPr>
          <p:spPr>
            <a:xfrm>
              <a:off x="2167880" y="166677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11"/>
                  </a:move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6149;p53">
              <a:extLst>
                <a:ext uri="{FF2B5EF4-FFF2-40B4-BE49-F238E27FC236}">
                  <a16:creationId xmlns:a16="http://schemas.microsoft.com/office/drawing/2014/main" id="{36676492-6062-443A-A7A0-812D084A0079}"/>
                </a:ext>
              </a:extLst>
            </p:cNvPr>
            <p:cNvSpPr/>
            <p:nvPr/>
          </p:nvSpPr>
          <p:spPr>
            <a:xfrm>
              <a:off x="2167404" y="1667197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6150;p53">
              <a:extLst>
                <a:ext uri="{FF2B5EF4-FFF2-40B4-BE49-F238E27FC236}">
                  <a16:creationId xmlns:a16="http://schemas.microsoft.com/office/drawing/2014/main" id="{A373CDF3-3012-4B96-A819-AF2209CD63D3}"/>
                </a:ext>
              </a:extLst>
            </p:cNvPr>
            <p:cNvSpPr/>
            <p:nvPr/>
          </p:nvSpPr>
          <p:spPr>
            <a:xfrm>
              <a:off x="2151437" y="1676701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6151;p53">
              <a:extLst>
                <a:ext uri="{FF2B5EF4-FFF2-40B4-BE49-F238E27FC236}">
                  <a16:creationId xmlns:a16="http://schemas.microsoft.com/office/drawing/2014/main" id="{342AB532-5224-4E75-933E-EBA065B0CB63}"/>
                </a:ext>
              </a:extLst>
            </p:cNvPr>
            <p:cNvSpPr/>
            <p:nvPr/>
          </p:nvSpPr>
          <p:spPr>
            <a:xfrm>
              <a:off x="2152917" y="1676470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6152;p53">
              <a:extLst>
                <a:ext uri="{FF2B5EF4-FFF2-40B4-BE49-F238E27FC236}">
                  <a16:creationId xmlns:a16="http://schemas.microsoft.com/office/drawing/2014/main" id="{899135B5-D4C3-4806-8E4F-6D6B4EA5ADD1}"/>
                </a:ext>
              </a:extLst>
            </p:cNvPr>
            <p:cNvSpPr/>
            <p:nvPr/>
          </p:nvSpPr>
          <p:spPr>
            <a:xfrm>
              <a:off x="2152198" y="1676606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6153;p53">
              <a:extLst>
                <a:ext uri="{FF2B5EF4-FFF2-40B4-BE49-F238E27FC236}">
                  <a16:creationId xmlns:a16="http://schemas.microsoft.com/office/drawing/2014/main" id="{EAF492FC-988A-4E88-860B-15BBDE09E91F}"/>
                </a:ext>
              </a:extLst>
            </p:cNvPr>
            <p:cNvSpPr/>
            <p:nvPr/>
          </p:nvSpPr>
          <p:spPr>
            <a:xfrm>
              <a:off x="2150962" y="16768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6154;p53">
              <a:extLst>
                <a:ext uri="{FF2B5EF4-FFF2-40B4-BE49-F238E27FC236}">
                  <a16:creationId xmlns:a16="http://schemas.microsoft.com/office/drawing/2014/main" id="{B9825FC7-80C7-4359-8DD0-680B3F6409B6}"/>
                </a:ext>
              </a:extLst>
            </p:cNvPr>
            <p:cNvSpPr/>
            <p:nvPr/>
          </p:nvSpPr>
          <p:spPr>
            <a:xfrm>
              <a:off x="2154913" y="1676036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6155;p53">
              <a:extLst>
                <a:ext uri="{FF2B5EF4-FFF2-40B4-BE49-F238E27FC236}">
                  <a16:creationId xmlns:a16="http://schemas.microsoft.com/office/drawing/2014/main" id="{FAEB2ADA-41C9-4BBC-846F-7BEA5FE0249F}"/>
                </a:ext>
              </a:extLst>
            </p:cNvPr>
            <p:cNvSpPr/>
            <p:nvPr/>
          </p:nvSpPr>
          <p:spPr>
            <a:xfrm>
              <a:off x="2153528" y="1676375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6156;p53">
              <a:extLst>
                <a:ext uri="{FF2B5EF4-FFF2-40B4-BE49-F238E27FC236}">
                  <a16:creationId xmlns:a16="http://schemas.microsoft.com/office/drawing/2014/main" id="{D689B775-B750-46D9-A77D-BF5F167C81A1}"/>
                </a:ext>
              </a:extLst>
            </p:cNvPr>
            <p:cNvSpPr/>
            <p:nvPr/>
          </p:nvSpPr>
          <p:spPr>
            <a:xfrm>
              <a:off x="2154098" y="1676280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6157;p53">
              <a:extLst>
                <a:ext uri="{FF2B5EF4-FFF2-40B4-BE49-F238E27FC236}">
                  <a16:creationId xmlns:a16="http://schemas.microsoft.com/office/drawing/2014/main" id="{B9FEBC4D-31EA-4DDF-A6A1-4A14D3313EE9}"/>
                </a:ext>
              </a:extLst>
            </p:cNvPr>
            <p:cNvSpPr/>
            <p:nvPr/>
          </p:nvSpPr>
          <p:spPr>
            <a:xfrm>
              <a:off x="2154533" y="1676131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6158;p53">
              <a:extLst>
                <a:ext uri="{FF2B5EF4-FFF2-40B4-BE49-F238E27FC236}">
                  <a16:creationId xmlns:a16="http://schemas.microsoft.com/office/drawing/2014/main" id="{A35BE712-1CC9-441A-A233-14D4A9C2CAEE}"/>
                </a:ext>
              </a:extLst>
            </p:cNvPr>
            <p:cNvSpPr/>
            <p:nvPr/>
          </p:nvSpPr>
          <p:spPr>
            <a:xfrm>
              <a:off x="2164703" y="166909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6159;p53">
              <a:extLst>
                <a:ext uri="{FF2B5EF4-FFF2-40B4-BE49-F238E27FC236}">
                  <a16:creationId xmlns:a16="http://schemas.microsoft.com/office/drawing/2014/main" id="{2FB7A86A-6279-4115-91BB-788E04FB2613}"/>
                </a:ext>
              </a:extLst>
            </p:cNvPr>
            <p:cNvSpPr/>
            <p:nvPr/>
          </p:nvSpPr>
          <p:spPr>
            <a:xfrm>
              <a:off x="2145450" y="1667387"/>
              <a:ext cx="1018" cy="109"/>
            </a:xfrm>
            <a:custGeom>
              <a:avLst/>
              <a:gdLst/>
              <a:ahLst/>
              <a:cxnLst/>
              <a:rect l="l" t="t" r="r" b="b"/>
              <a:pathLst>
                <a:path w="75" h="8" extrusionOk="0">
                  <a:moveTo>
                    <a:pt x="1" y="1"/>
                  </a:moveTo>
                  <a:lnTo>
                    <a:pt x="74" y="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6160;p53">
              <a:extLst>
                <a:ext uri="{FF2B5EF4-FFF2-40B4-BE49-F238E27FC236}">
                  <a16:creationId xmlns:a16="http://schemas.microsoft.com/office/drawing/2014/main" id="{FD325EA0-65B8-4B40-9555-54840D8B12A3}"/>
                </a:ext>
              </a:extLst>
            </p:cNvPr>
            <p:cNvSpPr/>
            <p:nvPr/>
          </p:nvSpPr>
          <p:spPr>
            <a:xfrm>
              <a:off x="2166888" y="166520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11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6161;p53">
              <a:extLst>
                <a:ext uri="{FF2B5EF4-FFF2-40B4-BE49-F238E27FC236}">
                  <a16:creationId xmlns:a16="http://schemas.microsoft.com/office/drawing/2014/main" id="{78C15D68-2CA3-4ECE-83E4-4FD8F3F9C23F}"/>
                </a:ext>
              </a:extLst>
            </p:cNvPr>
            <p:cNvSpPr/>
            <p:nvPr/>
          </p:nvSpPr>
          <p:spPr>
            <a:xfrm>
              <a:off x="2146590" y="1667482"/>
              <a:ext cx="964" cy="68"/>
            </a:xfrm>
            <a:custGeom>
              <a:avLst/>
              <a:gdLst/>
              <a:ahLst/>
              <a:cxnLst/>
              <a:rect l="l" t="t" r="r" b="b"/>
              <a:pathLst>
                <a:path w="71" h="5" extrusionOk="0">
                  <a:moveTo>
                    <a:pt x="7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6162;p53">
              <a:extLst>
                <a:ext uri="{FF2B5EF4-FFF2-40B4-BE49-F238E27FC236}">
                  <a16:creationId xmlns:a16="http://schemas.microsoft.com/office/drawing/2014/main" id="{B2FA9AE3-CFDA-4669-A7AC-F1ABDBAD98E5}"/>
                </a:ext>
              </a:extLst>
            </p:cNvPr>
            <p:cNvSpPr/>
            <p:nvPr/>
          </p:nvSpPr>
          <p:spPr>
            <a:xfrm>
              <a:off x="2167174" y="1665296"/>
              <a:ext cx="720" cy="1154"/>
            </a:xfrm>
            <a:custGeom>
              <a:avLst/>
              <a:gdLst/>
              <a:ahLst/>
              <a:cxnLst/>
              <a:rect l="l" t="t" r="r" b="b"/>
              <a:pathLst>
                <a:path w="53" h="85" extrusionOk="0">
                  <a:moveTo>
                    <a:pt x="0" y="0"/>
                  </a:moveTo>
                  <a:cubicBezTo>
                    <a:pt x="14" y="21"/>
                    <a:pt x="35" y="53"/>
                    <a:pt x="53" y="85"/>
                  </a:cubicBezTo>
                  <a:cubicBezTo>
                    <a:pt x="35" y="53"/>
                    <a:pt x="18" y="2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6163;p53">
              <a:extLst>
                <a:ext uri="{FF2B5EF4-FFF2-40B4-BE49-F238E27FC236}">
                  <a16:creationId xmlns:a16="http://schemas.microsoft.com/office/drawing/2014/main" id="{D221F95A-F68D-42BC-A44D-831972C445E9}"/>
                </a:ext>
              </a:extLst>
            </p:cNvPr>
            <p:cNvSpPr/>
            <p:nvPr/>
          </p:nvSpPr>
          <p:spPr>
            <a:xfrm>
              <a:off x="2167934" y="1666532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11" y="18"/>
                  </a:moveTo>
                  <a:lnTo>
                    <a:pt x="11" y="18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6164;p53">
              <a:extLst>
                <a:ext uri="{FF2B5EF4-FFF2-40B4-BE49-F238E27FC236}">
                  <a16:creationId xmlns:a16="http://schemas.microsoft.com/office/drawing/2014/main" id="{958D311A-4D2D-429E-BE64-2773C1885A8D}"/>
                </a:ext>
              </a:extLst>
            </p:cNvPr>
            <p:cNvSpPr/>
            <p:nvPr/>
          </p:nvSpPr>
          <p:spPr>
            <a:xfrm>
              <a:off x="2167119" y="166520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lnTo>
                    <a:pt x="1" y="0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6165;p53">
              <a:extLst>
                <a:ext uri="{FF2B5EF4-FFF2-40B4-BE49-F238E27FC236}">
                  <a16:creationId xmlns:a16="http://schemas.microsoft.com/office/drawing/2014/main" id="{60479918-6964-469C-A019-12BAA482F81D}"/>
                </a:ext>
              </a:extLst>
            </p:cNvPr>
            <p:cNvSpPr/>
            <p:nvPr/>
          </p:nvSpPr>
          <p:spPr>
            <a:xfrm>
              <a:off x="2196637" y="1711826"/>
              <a:ext cx="45172" cy="43706"/>
            </a:xfrm>
            <a:custGeom>
              <a:avLst/>
              <a:gdLst/>
              <a:ahLst/>
              <a:cxnLst/>
              <a:rect l="l" t="t" r="r" b="b"/>
              <a:pathLst>
                <a:path w="3327" h="3219" extrusionOk="0">
                  <a:moveTo>
                    <a:pt x="3299" y="1"/>
                  </a:moveTo>
                  <a:lnTo>
                    <a:pt x="3285" y="25"/>
                  </a:lnTo>
                  <a:lnTo>
                    <a:pt x="3274" y="29"/>
                  </a:lnTo>
                  <a:lnTo>
                    <a:pt x="3257" y="32"/>
                  </a:lnTo>
                  <a:lnTo>
                    <a:pt x="3246" y="32"/>
                  </a:lnTo>
                  <a:lnTo>
                    <a:pt x="3222" y="39"/>
                  </a:lnTo>
                  <a:lnTo>
                    <a:pt x="3215" y="39"/>
                  </a:lnTo>
                  <a:lnTo>
                    <a:pt x="3197" y="43"/>
                  </a:lnTo>
                  <a:lnTo>
                    <a:pt x="3190" y="46"/>
                  </a:lnTo>
                  <a:lnTo>
                    <a:pt x="3180" y="53"/>
                  </a:lnTo>
                  <a:lnTo>
                    <a:pt x="3173" y="53"/>
                  </a:lnTo>
                  <a:lnTo>
                    <a:pt x="3162" y="60"/>
                  </a:lnTo>
                  <a:lnTo>
                    <a:pt x="3159" y="60"/>
                  </a:lnTo>
                  <a:lnTo>
                    <a:pt x="3145" y="67"/>
                  </a:lnTo>
                  <a:cubicBezTo>
                    <a:pt x="3148" y="74"/>
                    <a:pt x="3148" y="85"/>
                    <a:pt x="3152" y="92"/>
                  </a:cubicBezTo>
                  <a:cubicBezTo>
                    <a:pt x="3152" y="120"/>
                    <a:pt x="3145" y="148"/>
                    <a:pt x="3127" y="172"/>
                  </a:cubicBezTo>
                  <a:cubicBezTo>
                    <a:pt x="3092" y="225"/>
                    <a:pt x="3015" y="260"/>
                    <a:pt x="2914" y="267"/>
                  </a:cubicBezTo>
                  <a:lnTo>
                    <a:pt x="2865" y="267"/>
                  </a:lnTo>
                  <a:cubicBezTo>
                    <a:pt x="2816" y="263"/>
                    <a:pt x="2396" y="232"/>
                    <a:pt x="2255" y="162"/>
                  </a:cubicBezTo>
                  <a:lnTo>
                    <a:pt x="2245" y="158"/>
                  </a:lnTo>
                  <a:lnTo>
                    <a:pt x="2231" y="155"/>
                  </a:lnTo>
                  <a:lnTo>
                    <a:pt x="2227" y="155"/>
                  </a:lnTo>
                  <a:lnTo>
                    <a:pt x="2210" y="151"/>
                  </a:lnTo>
                  <a:lnTo>
                    <a:pt x="1692" y="151"/>
                  </a:lnTo>
                  <a:lnTo>
                    <a:pt x="1643" y="155"/>
                  </a:lnTo>
                  <a:lnTo>
                    <a:pt x="1594" y="155"/>
                  </a:lnTo>
                  <a:cubicBezTo>
                    <a:pt x="1546" y="228"/>
                    <a:pt x="1209" y="416"/>
                    <a:pt x="1052" y="416"/>
                  </a:cubicBezTo>
                  <a:cubicBezTo>
                    <a:pt x="1037" y="416"/>
                    <a:pt x="1024" y="414"/>
                    <a:pt x="1013" y="410"/>
                  </a:cubicBezTo>
                  <a:cubicBezTo>
                    <a:pt x="1002" y="421"/>
                    <a:pt x="992" y="431"/>
                    <a:pt x="981" y="445"/>
                  </a:cubicBezTo>
                  <a:cubicBezTo>
                    <a:pt x="936" y="505"/>
                    <a:pt x="869" y="547"/>
                    <a:pt x="796" y="571"/>
                  </a:cubicBezTo>
                  <a:cubicBezTo>
                    <a:pt x="778" y="575"/>
                    <a:pt x="761" y="578"/>
                    <a:pt x="740" y="582"/>
                  </a:cubicBezTo>
                  <a:lnTo>
                    <a:pt x="460" y="582"/>
                  </a:lnTo>
                  <a:cubicBezTo>
                    <a:pt x="460" y="585"/>
                    <a:pt x="456" y="589"/>
                    <a:pt x="456" y="592"/>
                  </a:cubicBezTo>
                  <a:cubicBezTo>
                    <a:pt x="453" y="596"/>
                    <a:pt x="449" y="606"/>
                    <a:pt x="446" y="613"/>
                  </a:cubicBezTo>
                  <a:lnTo>
                    <a:pt x="442" y="627"/>
                  </a:lnTo>
                  <a:cubicBezTo>
                    <a:pt x="439" y="634"/>
                    <a:pt x="432" y="645"/>
                    <a:pt x="428" y="652"/>
                  </a:cubicBezTo>
                  <a:lnTo>
                    <a:pt x="421" y="666"/>
                  </a:lnTo>
                  <a:cubicBezTo>
                    <a:pt x="418" y="676"/>
                    <a:pt x="411" y="687"/>
                    <a:pt x="404" y="697"/>
                  </a:cubicBezTo>
                  <a:lnTo>
                    <a:pt x="397" y="711"/>
                  </a:lnTo>
                  <a:cubicBezTo>
                    <a:pt x="390" y="722"/>
                    <a:pt x="386" y="732"/>
                    <a:pt x="379" y="743"/>
                  </a:cubicBezTo>
                  <a:lnTo>
                    <a:pt x="365" y="764"/>
                  </a:lnTo>
                  <a:lnTo>
                    <a:pt x="348" y="789"/>
                  </a:lnTo>
                  <a:lnTo>
                    <a:pt x="330" y="813"/>
                  </a:lnTo>
                  <a:lnTo>
                    <a:pt x="316" y="831"/>
                  </a:lnTo>
                  <a:cubicBezTo>
                    <a:pt x="309" y="841"/>
                    <a:pt x="302" y="852"/>
                    <a:pt x="295" y="862"/>
                  </a:cubicBezTo>
                  <a:lnTo>
                    <a:pt x="284" y="873"/>
                  </a:lnTo>
                  <a:cubicBezTo>
                    <a:pt x="274" y="883"/>
                    <a:pt x="263" y="897"/>
                    <a:pt x="253" y="908"/>
                  </a:cubicBezTo>
                  <a:cubicBezTo>
                    <a:pt x="235" y="929"/>
                    <a:pt x="225" y="953"/>
                    <a:pt x="221" y="981"/>
                  </a:cubicBezTo>
                  <a:cubicBezTo>
                    <a:pt x="221" y="992"/>
                    <a:pt x="218" y="1002"/>
                    <a:pt x="214" y="1016"/>
                  </a:cubicBezTo>
                  <a:lnTo>
                    <a:pt x="214" y="1023"/>
                  </a:lnTo>
                  <a:cubicBezTo>
                    <a:pt x="214" y="1027"/>
                    <a:pt x="211" y="1030"/>
                    <a:pt x="211" y="1034"/>
                  </a:cubicBezTo>
                  <a:cubicBezTo>
                    <a:pt x="207" y="1037"/>
                    <a:pt x="211" y="1041"/>
                    <a:pt x="207" y="1044"/>
                  </a:cubicBezTo>
                  <a:cubicBezTo>
                    <a:pt x="204" y="1048"/>
                    <a:pt x="204" y="1051"/>
                    <a:pt x="200" y="1058"/>
                  </a:cubicBezTo>
                  <a:cubicBezTo>
                    <a:pt x="200" y="1062"/>
                    <a:pt x="197" y="1062"/>
                    <a:pt x="193" y="1065"/>
                  </a:cubicBezTo>
                  <a:cubicBezTo>
                    <a:pt x="193" y="1069"/>
                    <a:pt x="186" y="1076"/>
                    <a:pt x="183" y="1079"/>
                  </a:cubicBezTo>
                  <a:cubicBezTo>
                    <a:pt x="183" y="1079"/>
                    <a:pt x="179" y="1083"/>
                    <a:pt x="179" y="1086"/>
                  </a:cubicBezTo>
                  <a:cubicBezTo>
                    <a:pt x="172" y="1090"/>
                    <a:pt x="169" y="1093"/>
                    <a:pt x="162" y="1097"/>
                  </a:cubicBezTo>
                  <a:cubicBezTo>
                    <a:pt x="162" y="1097"/>
                    <a:pt x="158" y="1104"/>
                    <a:pt x="155" y="1104"/>
                  </a:cubicBezTo>
                  <a:cubicBezTo>
                    <a:pt x="148" y="1107"/>
                    <a:pt x="141" y="1111"/>
                    <a:pt x="134" y="1114"/>
                  </a:cubicBezTo>
                  <a:lnTo>
                    <a:pt x="127" y="1118"/>
                  </a:lnTo>
                  <a:cubicBezTo>
                    <a:pt x="116" y="1121"/>
                    <a:pt x="109" y="1125"/>
                    <a:pt x="102" y="1125"/>
                  </a:cubicBezTo>
                  <a:lnTo>
                    <a:pt x="88" y="1132"/>
                  </a:lnTo>
                  <a:cubicBezTo>
                    <a:pt x="57" y="1135"/>
                    <a:pt x="22" y="1254"/>
                    <a:pt x="1" y="1317"/>
                  </a:cubicBezTo>
                  <a:lnTo>
                    <a:pt x="1" y="1324"/>
                  </a:lnTo>
                  <a:cubicBezTo>
                    <a:pt x="200" y="1419"/>
                    <a:pt x="323" y="1629"/>
                    <a:pt x="299" y="1849"/>
                  </a:cubicBezTo>
                  <a:cubicBezTo>
                    <a:pt x="291" y="1898"/>
                    <a:pt x="323" y="1947"/>
                    <a:pt x="369" y="1965"/>
                  </a:cubicBezTo>
                  <a:cubicBezTo>
                    <a:pt x="393" y="1976"/>
                    <a:pt x="419" y="1981"/>
                    <a:pt x="445" y="1981"/>
                  </a:cubicBezTo>
                  <a:cubicBezTo>
                    <a:pt x="494" y="1981"/>
                    <a:pt x="541" y="1963"/>
                    <a:pt x="575" y="1926"/>
                  </a:cubicBezTo>
                  <a:cubicBezTo>
                    <a:pt x="614" y="1881"/>
                    <a:pt x="671" y="1857"/>
                    <a:pt x="740" y="1857"/>
                  </a:cubicBezTo>
                  <a:cubicBezTo>
                    <a:pt x="788" y="1857"/>
                    <a:pt x="842" y="1868"/>
                    <a:pt x="901" y="1891"/>
                  </a:cubicBezTo>
                  <a:cubicBezTo>
                    <a:pt x="1016" y="1933"/>
                    <a:pt x="1181" y="2045"/>
                    <a:pt x="1181" y="2150"/>
                  </a:cubicBezTo>
                  <a:cubicBezTo>
                    <a:pt x="1184" y="2175"/>
                    <a:pt x="1170" y="2199"/>
                    <a:pt x="1149" y="2217"/>
                  </a:cubicBezTo>
                  <a:cubicBezTo>
                    <a:pt x="1128" y="2236"/>
                    <a:pt x="1102" y="2243"/>
                    <a:pt x="1069" y="2243"/>
                  </a:cubicBezTo>
                  <a:cubicBezTo>
                    <a:pt x="1036" y="2243"/>
                    <a:pt x="997" y="2236"/>
                    <a:pt x="950" y="2227"/>
                  </a:cubicBezTo>
                  <a:cubicBezTo>
                    <a:pt x="891" y="2217"/>
                    <a:pt x="820" y="2204"/>
                    <a:pt x="752" y="2204"/>
                  </a:cubicBezTo>
                  <a:cubicBezTo>
                    <a:pt x="686" y="2204"/>
                    <a:pt x="621" y="2216"/>
                    <a:pt x="572" y="2252"/>
                  </a:cubicBezTo>
                  <a:cubicBezTo>
                    <a:pt x="558" y="2259"/>
                    <a:pt x="537" y="2280"/>
                    <a:pt x="533" y="2294"/>
                  </a:cubicBezTo>
                  <a:cubicBezTo>
                    <a:pt x="530" y="2322"/>
                    <a:pt x="575" y="2374"/>
                    <a:pt x="610" y="2416"/>
                  </a:cubicBezTo>
                  <a:cubicBezTo>
                    <a:pt x="666" y="2486"/>
                    <a:pt x="740" y="2574"/>
                    <a:pt x="712" y="2675"/>
                  </a:cubicBezTo>
                  <a:cubicBezTo>
                    <a:pt x="694" y="2749"/>
                    <a:pt x="715" y="2826"/>
                    <a:pt x="761" y="2882"/>
                  </a:cubicBezTo>
                  <a:cubicBezTo>
                    <a:pt x="799" y="2935"/>
                    <a:pt x="862" y="2970"/>
                    <a:pt x="929" y="2970"/>
                  </a:cubicBezTo>
                  <a:lnTo>
                    <a:pt x="939" y="2970"/>
                  </a:lnTo>
                  <a:cubicBezTo>
                    <a:pt x="1051" y="2970"/>
                    <a:pt x="1160" y="3054"/>
                    <a:pt x="1254" y="3124"/>
                  </a:cubicBezTo>
                  <a:cubicBezTo>
                    <a:pt x="1300" y="3159"/>
                    <a:pt x="1373" y="3215"/>
                    <a:pt x="1405" y="3218"/>
                  </a:cubicBezTo>
                  <a:cubicBezTo>
                    <a:pt x="1408" y="3173"/>
                    <a:pt x="1359" y="3033"/>
                    <a:pt x="1331" y="2963"/>
                  </a:cubicBezTo>
                  <a:cubicBezTo>
                    <a:pt x="1279" y="2815"/>
                    <a:pt x="1254" y="2742"/>
                    <a:pt x="1289" y="2693"/>
                  </a:cubicBezTo>
                  <a:cubicBezTo>
                    <a:pt x="1310" y="2659"/>
                    <a:pt x="1340" y="2648"/>
                    <a:pt x="1373" y="2648"/>
                  </a:cubicBezTo>
                  <a:cubicBezTo>
                    <a:pt x="1408" y="2648"/>
                    <a:pt x="1448" y="2660"/>
                    <a:pt x="1485" y="2668"/>
                  </a:cubicBezTo>
                  <a:cubicBezTo>
                    <a:pt x="1533" y="2684"/>
                    <a:pt x="1575" y="2695"/>
                    <a:pt x="1609" y="2695"/>
                  </a:cubicBezTo>
                  <a:cubicBezTo>
                    <a:pt x="1636" y="2695"/>
                    <a:pt x="1659" y="2687"/>
                    <a:pt x="1674" y="2668"/>
                  </a:cubicBezTo>
                  <a:cubicBezTo>
                    <a:pt x="1695" y="2644"/>
                    <a:pt x="1692" y="2633"/>
                    <a:pt x="1692" y="2630"/>
                  </a:cubicBezTo>
                  <a:cubicBezTo>
                    <a:pt x="1675" y="2600"/>
                    <a:pt x="1590" y="2560"/>
                    <a:pt x="1488" y="2560"/>
                  </a:cubicBezTo>
                  <a:cubicBezTo>
                    <a:pt x="1483" y="2560"/>
                    <a:pt x="1479" y="2560"/>
                    <a:pt x="1475" y="2560"/>
                  </a:cubicBezTo>
                  <a:cubicBezTo>
                    <a:pt x="1472" y="2560"/>
                    <a:pt x="1469" y="2560"/>
                    <a:pt x="1466" y="2560"/>
                  </a:cubicBezTo>
                  <a:cubicBezTo>
                    <a:pt x="1382" y="2560"/>
                    <a:pt x="1352" y="2514"/>
                    <a:pt x="1345" y="2490"/>
                  </a:cubicBezTo>
                  <a:cubicBezTo>
                    <a:pt x="1328" y="2437"/>
                    <a:pt x="1349" y="2378"/>
                    <a:pt x="1398" y="2343"/>
                  </a:cubicBezTo>
                  <a:cubicBezTo>
                    <a:pt x="1444" y="2306"/>
                    <a:pt x="1500" y="2288"/>
                    <a:pt x="1556" y="2288"/>
                  </a:cubicBezTo>
                  <a:cubicBezTo>
                    <a:pt x="1607" y="2288"/>
                    <a:pt x="1658" y="2303"/>
                    <a:pt x="1702" y="2332"/>
                  </a:cubicBezTo>
                  <a:cubicBezTo>
                    <a:pt x="1748" y="2359"/>
                    <a:pt x="1784" y="2370"/>
                    <a:pt x="1816" y="2370"/>
                  </a:cubicBezTo>
                  <a:cubicBezTo>
                    <a:pt x="1864" y="2370"/>
                    <a:pt x="1902" y="2347"/>
                    <a:pt x="1944" y="2322"/>
                  </a:cubicBezTo>
                  <a:cubicBezTo>
                    <a:pt x="1975" y="2301"/>
                    <a:pt x="2010" y="2287"/>
                    <a:pt x="2049" y="2280"/>
                  </a:cubicBezTo>
                  <a:cubicBezTo>
                    <a:pt x="2066" y="2238"/>
                    <a:pt x="2070" y="2192"/>
                    <a:pt x="2056" y="2147"/>
                  </a:cubicBezTo>
                  <a:cubicBezTo>
                    <a:pt x="2035" y="2056"/>
                    <a:pt x="1961" y="1982"/>
                    <a:pt x="1870" y="1961"/>
                  </a:cubicBezTo>
                  <a:cubicBezTo>
                    <a:pt x="1839" y="1953"/>
                    <a:pt x="1812" y="1949"/>
                    <a:pt x="1790" y="1949"/>
                  </a:cubicBezTo>
                  <a:cubicBezTo>
                    <a:pt x="1732" y="1949"/>
                    <a:pt x="1700" y="1974"/>
                    <a:pt x="1667" y="2000"/>
                  </a:cubicBezTo>
                  <a:cubicBezTo>
                    <a:pt x="1631" y="2028"/>
                    <a:pt x="1593" y="2051"/>
                    <a:pt x="1548" y="2051"/>
                  </a:cubicBezTo>
                  <a:cubicBezTo>
                    <a:pt x="1504" y="2051"/>
                    <a:pt x="1452" y="2028"/>
                    <a:pt x="1387" y="1961"/>
                  </a:cubicBezTo>
                  <a:cubicBezTo>
                    <a:pt x="1345" y="1916"/>
                    <a:pt x="1300" y="1860"/>
                    <a:pt x="1314" y="1797"/>
                  </a:cubicBezTo>
                  <a:cubicBezTo>
                    <a:pt x="1331" y="1734"/>
                    <a:pt x="1394" y="1709"/>
                    <a:pt x="1454" y="1685"/>
                  </a:cubicBezTo>
                  <a:cubicBezTo>
                    <a:pt x="1520" y="1664"/>
                    <a:pt x="1545" y="1650"/>
                    <a:pt x="1545" y="1625"/>
                  </a:cubicBezTo>
                  <a:cubicBezTo>
                    <a:pt x="1545" y="1538"/>
                    <a:pt x="1415" y="1391"/>
                    <a:pt x="1300" y="1265"/>
                  </a:cubicBezTo>
                  <a:cubicBezTo>
                    <a:pt x="1233" y="1195"/>
                    <a:pt x="1170" y="1121"/>
                    <a:pt x="1114" y="1048"/>
                  </a:cubicBezTo>
                  <a:cubicBezTo>
                    <a:pt x="1065" y="988"/>
                    <a:pt x="1051" y="908"/>
                    <a:pt x="1083" y="841"/>
                  </a:cubicBezTo>
                  <a:cubicBezTo>
                    <a:pt x="1128" y="764"/>
                    <a:pt x="1212" y="718"/>
                    <a:pt x="1303" y="718"/>
                  </a:cubicBezTo>
                  <a:lnTo>
                    <a:pt x="1310" y="718"/>
                  </a:lnTo>
                  <a:cubicBezTo>
                    <a:pt x="1314" y="718"/>
                    <a:pt x="1317" y="718"/>
                    <a:pt x="1320" y="718"/>
                  </a:cubicBezTo>
                  <a:cubicBezTo>
                    <a:pt x="1397" y="718"/>
                    <a:pt x="1466" y="756"/>
                    <a:pt x="1506" y="824"/>
                  </a:cubicBezTo>
                  <a:cubicBezTo>
                    <a:pt x="1539" y="879"/>
                    <a:pt x="1602" y="899"/>
                    <a:pt x="1671" y="899"/>
                  </a:cubicBezTo>
                  <a:cubicBezTo>
                    <a:pt x="1736" y="899"/>
                    <a:pt x="1807" y="881"/>
                    <a:pt x="1860" y="859"/>
                  </a:cubicBezTo>
                  <a:cubicBezTo>
                    <a:pt x="1856" y="834"/>
                    <a:pt x="1853" y="806"/>
                    <a:pt x="1842" y="785"/>
                  </a:cubicBezTo>
                  <a:cubicBezTo>
                    <a:pt x="1818" y="694"/>
                    <a:pt x="1769" y="522"/>
                    <a:pt x="1968" y="445"/>
                  </a:cubicBezTo>
                  <a:cubicBezTo>
                    <a:pt x="2028" y="422"/>
                    <a:pt x="2078" y="413"/>
                    <a:pt x="2120" y="413"/>
                  </a:cubicBezTo>
                  <a:cubicBezTo>
                    <a:pt x="2218" y="413"/>
                    <a:pt x="2274" y="465"/>
                    <a:pt x="2318" y="519"/>
                  </a:cubicBezTo>
                  <a:cubicBezTo>
                    <a:pt x="2325" y="529"/>
                    <a:pt x="2332" y="536"/>
                    <a:pt x="2343" y="547"/>
                  </a:cubicBezTo>
                  <a:cubicBezTo>
                    <a:pt x="2357" y="533"/>
                    <a:pt x="2371" y="522"/>
                    <a:pt x="2385" y="508"/>
                  </a:cubicBezTo>
                  <a:cubicBezTo>
                    <a:pt x="2452" y="442"/>
                    <a:pt x="2557" y="344"/>
                    <a:pt x="2739" y="344"/>
                  </a:cubicBezTo>
                  <a:cubicBezTo>
                    <a:pt x="2875" y="344"/>
                    <a:pt x="2994" y="421"/>
                    <a:pt x="3099" y="498"/>
                  </a:cubicBezTo>
                  <a:lnTo>
                    <a:pt x="3106" y="491"/>
                  </a:lnTo>
                  <a:lnTo>
                    <a:pt x="3127" y="466"/>
                  </a:lnTo>
                  <a:lnTo>
                    <a:pt x="3138" y="456"/>
                  </a:lnTo>
                  <a:cubicBezTo>
                    <a:pt x="3141" y="449"/>
                    <a:pt x="3148" y="445"/>
                    <a:pt x="3152" y="438"/>
                  </a:cubicBezTo>
                  <a:cubicBezTo>
                    <a:pt x="3152" y="435"/>
                    <a:pt x="3155" y="431"/>
                    <a:pt x="3159" y="428"/>
                  </a:cubicBezTo>
                  <a:cubicBezTo>
                    <a:pt x="3159" y="424"/>
                    <a:pt x="3162" y="421"/>
                    <a:pt x="3166" y="417"/>
                  </a:cubicBezTo>
                  <a:cubicBezTo>
                    <a:pt x="3166" y="410"/>
                    <a:pt x="3169" y="403"/>
                    <a:pt x="3169" y="396"/>
                  </a:cubicBezTo>
                  <a:cubicBezTo>
                    <a:pt x="3169" y="330"/>
                    <a:pt x="3215" y="288"/>
                    <a:pt x="3257" y="253"/>
                  </a:cubicBezTo>
                  <a:cubicBezTo>
                    <a:pt x="3299" y="214"/>
                    <a:pt x="3327" y="186"/>
                    <a:pt x="3327" y="144"/>
                  </a:cubicBezTo>
                  <a:cubicBezTo>
                    <a:pt x="3327" y="130"/>
                    <a:pt x="3327" y="120"/>
                    <a:pt x="3323" y="106"/>
                  </a:cubicBezTo>
                  <a:cubicBezTo>
                    <a:pt x="3323" y="102"/>
                    <a:pt x="3323" y="99"/>
                    <a:pt x="3323" y="92"/>
                  </a:cubicBezTo>
                  <a:cubicBezTo>
                    <a:pt x="3320" y="88"/>
                    <a:pt x="3320" y="74"/>
                    <a:pt x="3316" y="67"/>
                  </a:cubicBezTo>
                  <a:lnTo>
                    <a:pt x="3313" y="50"/>
                  </a:lnTo>
                  <a:cubicBezTo>
                    <a:pt x="3309" y="39"/>
                    <a:pt x="3309" y="32"/>
                    <a:pt x="3306" y="22"/>
                  </a:cubicBezTo>
                  <a:lnTo>
                    <a:pt x="3302" y="11"/>
                  </a:lnTo>
                  <a:lnTo>
                    <a:pt x="329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6166;p53">
              <a:extLst>
                <a:ext uri="{FF2B5EF4-FFF2-40B4-BE49-F238E27FC236}">
                  <a16:creationId xmlns:a16="http://schemas.microsoft.com/office/drawing/2014/main" id="{A9755E83-1E2E-4093-9993-90189E06D47D}"/>
                </a:ext>
              </a:extLst>
            </p:cNvPr>
            <p:cNvSpPr/>
            <p:nvPr/>
          </p:nvSpPr>
          <p:spPr>
            <a:xfrm>
              <a:off x="2220411" y="1765512"/>
              <a:ext cx="17176" cy="3557"/>
            </a:xfrm>
            <a:custGeom>
              <a:avLst/>
              <a:gdLst/>
              <a:ahLst/>
              <a:cxnLst/>
              <a:rect l="l" t="t" r="r" b="b"/>
              <a:pathLst>
                <a:path w="1265" h="262" extrusionOk="0">
                  <a:moveTo>
                    <a:pt x="149" y="0"/>
                  </a:moveTo>
                  <a:cubicBezTo>
                    <a:pt x="138" y="0"/>
                    <a:pt x="127" y="2"/>
                    <a:pt x="116" y="6"/>
                  </a:cubicBezTo>
                  <a:cubicBezTo>
                    <a:pt x="74" y="17"/>
                    <a:pt x="32" y="34"/>
                    <a:pt x="0" y="62"/>
                  </a:cubicBezTo>
                  <a:cubicBezTo>
                    <a:pt x="70" y="83"/>
                    <a:pt x="144" y="108"/>
                    <a:pt x="214" y="132"/>
                  </a:cubicBezTo>
                  <a:cubicBezTo>
                    <a:pt x="375" y="192"/>
                    <a:pt x="553" y="258"/>
                    <a:pt x="739" y="262"/>
                  </a:cubicBezTo>
                  <a:cubicBezTo>
                    <a:pt x="921" y="262"/>
                    <a:pt x="1096" y="227"/>
                    <a:pt x="1264" y="164"/>
                  </a:cubicBezTo>
                  <a:lnTo>
                    <a:pt x="1264" y="164"/>
                  </a:lnTo>
                  <a:cubicBezTo>
                    <a:pt x="1253" y="165"/>
                    <a:pt x="1241" y="166"/>
                    <a:pt x="1230" y="166"/>
                  </a:cubicBezTo>
                  <a:cubicBezTo>
                    <a:pt x="1186" y="166"/>
                    <a:pt x="1142" y="155"/>
                    <a:pt x="1103" y="136"/>
                  </a:cubicBezTo>
                  <a:cubicBezTo>
                    <a:pt x="1079" y="120"/>
                    <a:pt x="1012" y="117"/>
                    <a:pt x="935" y="117"/>
                  </a:cubicBezTo>
                  <a:cubicBezTo>
                    <a:pt x="892" y="117"/>
                    <a:pt x="845" y="118"/>
                    <a:pt x="802" y="118"/>
                  </a:cubicBezTo>
                  <a:cubicBezTo>
                    <a:pt x="744" y="120"/>
                    <a:pt x="686" y="122"/>
                    <a:pt x="630" y="122"/>
                  </a:cubicBezTo>
                  <a:cubicBezTo>
                    <a:pt x="460" y="122"/>
                    <a:pt x="306" y="106"/>
                    <a:pt x="224" y="27"/>
                  </a:cubicBezTo>
                  <a:cubicBezTo>
                    <a:pt x="203" y="10"/>
                    <a:pt x="176" y="0"/>
                    <a:pt x="1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6167;p53">
              <a:extLst>
                <a:ext uri="{FF2B5EF4-FFF2-40B4-BE49-F238E27FC236}">
                  <a16:creationId xmlns:a16="http://schemas.microsoft.com/office/drawing/2014/main" id="{EEBB9C5D-2B24-4A52-BD29-4AEAEF3FA0A7}"/>
                </a:ext>
              </a:extLst>
            </p:cNvPr>
            <p:cNvSpPr/>
            <p:nvPr/>
          </p:nvSpPr>
          <p:spPr>
            <a:xfrm>
              <a:off x="2239039" y="171828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6168;p53">
              <a:extLst>
                <a:ext uri="{FF2B5EF4-FFF2-40B4-BE49-F238E27FC236}">
                  <a16:creationId xmlns:a16="http://schemas.microsoft.com/office/drawing/2014/main" id="{FBA2291C-F72E-408C-8F3F-22F5CB49AA60}"/>
                </a:ext>
              </a:extLst>
            </p:cNvPr>
            <p:cNvSpPr/>
            <p:nvPr/>
          </p:nvSpPr>
          <p:spPr>
            <a:xfrm>
              <a:off x="2241701" y="1713591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0"/>
                  </a:moveTo>
                  <a:cubicBezTo>
                    <a:pt x="1" y="11"/>
                    <a:pt x="1" y="25"/>
                    <a:pt x="4" y="35"/>
                  </a:cubicBezTo>
                  <a:cubicBezTo>
                    <a:pt x="1" y="25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6169;p53">
              <a:extLst>
                <a:ext uri="{FF2B5EF4-FFF2-40B4-BE49-F238E27FC236}">
                  <a16:creationId xmlns:a16="http://schemas.microsoft.com/office/drawing/2014/main" id="{20908E0E-9DAD-4B19-926B-58FFD3DA40A4}"/>
                </a:ext>
              </a:extLst>
            </p:cNvPr>
            <p:cNvSpPr/>
            <p:nvPr/>
          </p:nvSpPr>
          <p:spPr>
            <a:xfrm>
              <a:off x="2239515" y="1717529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1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6170;p53">
              <a:extLst>
                <a:ext uri="{FF2B5EF4-FFF2-40B4-BE49-F238E27FC236}">
                  <a16:creationId xmlns:a16="http://schemas.microsoft.com/office/drawing/2014/main" id="{D1EF485D-1BC0-4763-A71A-0FFFA8AA7FCA}"/>
                </a:ext>
              </a:extLst>
            </p:cNvPr>
            <p:cNvSpPr/>
            <p:nvPr/>
          </p:nvSpPr>
          <p:spPr>
            <a:xfrm>
              <a:off x="2241415" y="171239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1" y="1"/>
                  </a:moveTo>
                  <a:cubicBezTo>
                    <a:pt x="4" y="11"/>
                    <a:pt x="8" y="22"/>
                    <a:pt x="8" y="29"/>
                  </a:cubicBezTo>
                  <a:cubicBezTo>
                    <a:pt x="8" y="22"/>
                    <a:pt x="4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6171;p53">
              <a:extLst>
                <a:ext uri="{FF2B5EF4-FFF2-40B4-BE49-F238E27FC236}">
                  <a16:creationId xmlns:a16="http://schemas.microsoft.com/office/drawing/2014/main" id="{15F81635-A1B5-4FF4-A6A6-ECFFB9425D6A}"/>
                </a:ext>
              </a:extLst>
            </p:cNvPr>
            <p:cNvSpPr/>
            <p:nvPr/>
          </p:nvSpPr>
          <p:spPr>
            <a:xfrm>
              <a:off x="2241415" y="1712166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6172;p53">
              <a:extLst>
                <a:ext uri="{FF2B5EF4-FFF2-40B4-BE49-F238E27FC236}">
                  <a16:creationId xmlns:a16="http://schemas.microsoft.com/office/drawing/2014/main" id="{654A544E-63DE-4DF3-A082-8F6DCD94CEFA}"/>
                </a:ext>
              </a:extLst>
            </p:cNvPr>
            <p:cNvSpPr/>
            <p:nvPr/>
          </p:nvSpPr>
          <p:spPr>
            <a:xfrm>
              <a:off x="2239324" y="171796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4"/>
                    <a:pt x="4" y="7"/>
                    <a:pt x="1" y="11"/>
                  </a:cubicBezTo>
                  <a:cubicBezTo>
                    <a:pt x="4" y="7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6173;p53">
              <a:extLst>
                <a:ext uri="{FF2B5EF4-FFF2-40B4-BE49-F238E27FC236}">
                  <a16:creationId xmlns:a16="http://schemas.microsoft.com/office/drawing/2014/main" id="{19B5DD84-3F27-4ACC-82F4-DDC429380266}"/>
                </a:ext>
              </a:extLst>
            </p:cNvPr>
            <p:cNvSpPr/>
            <p:nvPr/>
          </p:nvSpPr>
          <p:spPr>
            <a:xfrm>
              <a:off x="2238618" y="1718764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6174;p53">
              <a:extLst>
                <a:ext uri="{FF2B5EF4-FFF2-40B4-BE49-F238E27FC236}">
                  <a16:creationId xmlns:a16="http://schemas.microsoft.com/office/drawing/2014/main" id="{1A4D220D-16A7-448E-8090-A4CF7EFF59BF}"/>
                </a:ext>
              </a:extLst>
            </p:cNvPr>
            <p:cNvSpPr/>
            <p:nvPr/>
          </p:nvSpPr>
          <p:spPr>
            <a:xfrm>
              <a:off x="2241605" y="1713062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8"/>
                    <a:pt x="4" y="15"/>
                    <a:pt x="4" y="25"/>
                  </a:cubicBezTo>
                  <a:cubicBezTo>
                    <a:pt x="4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6175;p53">
              <a:extLst>
                <a:ext uri="{FF2B5EF4-FFF2-40B4-BE49-F238E27FC236}">
                  <a16:creationId xmlns:a16="http://schemas.microsoft.com/office/drawing/2014/main" id="{F23C8530-2A25-44F7-A58B-3418EC76C0BB}"/>
                </a:ext>
              </a:extLst>
            </p:cNvPr>
            <p:cNvSpPr/>
            <p:nvPr/>
          </p:nvSpPr>
          <p:spPr>
            <a:xfrm>
              <a:off x="2196637" y="1727427"/>
              <a:ext cx="1398" cy="2620"/>
            </a:xfrm>
            <a:custGeom>
              <a:avLst/>
              <a:gdLst/>
              <a:ahLst/>
              <a:cxnLst/>
              <a:rect l="l" t="t" r="r" b="b"/>
              <a:pathLst>
                <a:path w="103" h="193" extrusionOk="0">
                  <a:moveTo>
                    <a:pt x="102" y="0"/>
                  </a:moveTo>
                  <a:cubicBezTo>
                    <a:pt x="101" y="0"/>
                    <a:pt x="100" y="0"/>
                    <a:pt x="99" y="1"/>
                  </a:cubicBezTo>
                  <a:lnTo>
                    <a:pt x="99" y="1"/>
                  </a:lnTo>
                  <a:lnTo>
                    <a:pt x="102" y="0"/>
                  </a:lnTo>
                  <a:close/>
                  <a:moveTo>
                    <a:pt x="99" y="1"/>
                  </a:moveTo>
                  <a:lnTo>
                    <a:pt x="88" y="4"/>
                  </a:lnTo>
                  <a:cubicBezTo>
                    <a:pt x="93" y="4"/>
                    <a:pt x="96" y="2"/>
                    <a:pt x="99" y="1"/>
                  </a:cubicBezTo>
                  <a:close/>
                  <a:moveTo>
                    <a:pt x="88" y="4"/>
                  </a:moveTo>
                  <a:cubicBezTo>
                    <a:pt x="60" y="11"/>
                    <a:pt x="22" y="126"/>
                    <a:pt x="1" y="193"/>
                  </a:cubicBezTo>
                  <a:cubicBezTo>
                    <a:pt x="22" y="130"/>
                    <a:pt x="60" y="11"/>
                    <a:pt x="88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6176;p53">
              <a:extLst>
                <a:ext uri="{FF2B5EF4-FFF2-40B4-BE49-F238E27FC236}">
                  <a16:creationId xmlns:a16="http://schemas.microsoft.com/office/drawing/2014/main" id="{1D0EF03A-4942-42CB-A778-3B9E75F05D02}"/>
                </a:ext>
              </a:extLst>
            </p:cNvPr>
            <p:cNvSpPr/>
            <p:nvPr/>
          </p:nvSpPr>
          <p:spPr>
            <a:xfrm>
              <a:off x="2199054" y="1726762"/>
              <a:ext cx="68" cy="122"/>
            </a:xfrm>
            <a:custGeom>
              <a:avLst/>
              <a:gdLst/>
              <a:ahLst/>
              <a:cxnLst/>
              <a:rect l="l" t="t" r="r" b="b"/>
              <a:pathLst>
                <a:path w="5" h="9" extrusionOk="0">
                  <a:moveTo>
                    <a:pt x="5" y="0"/>
                  </a:moveTo>
                  <a:lnTo>
                    <a:pt x="5" y="0"/>
                  </a:lnTo>
                  <a:cubicBezTo>
                    <a:pt x="5" y="0"/>
                    <a:pt x="3" y="4"/>
                    <a:pt x="2" y="6"/>
                  </a:cubicBezTo>
                  <a:lnTo>
                    <a:pt x="2" y="6"/>
                  </a:lnTo>
                  <a:cubicBezTo>
                    <a:pt x="3" y="4"/>
                    <a:pt x="5" y="2"/>
                    <a:pt x="5" y="0"/>
                  </a:cubicBezTo>
                  <a:close/>
                  <a:moveTo>
                    <a:pt x="2" y="6"/>
                  </a:moveTo>
                  <a:cubicBezTo>
                    <a:pt x="1" y="7"/>
                    <a:pt x="0" y="8"/>
                    <a:pt x="0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7"/>
                    <a:pt x="2" y="7"/>
                    <a:pt x="2" y="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6177;p53">
              <a:extLst>
                <a:ext uri="{FF2B5EF4-FFF2-40B4-BE49-F238E27FC236}">
                  <a16:creationId xmlns:a16="http://schemas.microsoft.com/office/drawing/2014/main" id="{C562AF09-595A-4A94-AED4-A644B07559FF}"/>
                </a:ext>
              </a:extLst>
            </p:cNvPr>
            <p:cNvSpPr/>
            <p:nvPr/>
          </p:nvSpPr>
          <p:spPr>
            <a:xfrm>
              <a:off x="2199447" y="1726178"/>
              <a:ext cx="81" cy="122"/>
            </a:xfrm>
            <a:custGeom>
              <a:avLst/>
              <a:gdLst/>
              <a:ahLst/>
              <a:cxnLst/>
              <a:rect l="l" t="t" r="r" b="b"/>
              <a:pathLst>
                <a:path w="6" h="9" extrusionOk="0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0" y="5"/>
                    <a:pt x="0" y="5"/>
                    <a:pt x="0" y="8"/>
                  </a:cubicBezTo>
                  <a:cubicBezTo>
                    <a:pt x="0" y="5"/>
                    <a:pt x="5" y="0"/>
                    <a:pt x="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6178;p53">
              <a:extLst>
                <a:ext uri="{FF2B5EF4-FFF2-40B4-BE49-F238E27FC236}">
                  <a16:creationId xmlns:a16="http://schemas.microsoft.com/office/drawing/2014/main" id="{20989EBA-D565-464D-B363-A2207DE6C01B}"/>
                </a:ext>
              </a:extLst>
            </p:cNvPr>
            <p:cNvSpPr/>
            <p:nvPr/>
          </p:nvSpPr>
          <p:spPr>
            <a:xfrm>
              <a:off x="2199542" y="172594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6179;p53">
              <a:extLst>
                <a:ext uri="{FF2B5EF4-FFF2-40B4-BE49-F238E27FC236}">
                  <a16:creationId xmlns:a16="http://schemas.microsoft.com/office/drawing/2014/main" id="{9EF16543-513E-4D6F-ACD1-F3E84C326B80}"/>
                </a:ext>
              </a:extLst>
            </p:cNvPr>
            <p:cNvSpPr/>
            <p:nvPr/>
          </p:nvSpPr>
          <p:spPr>
            <a:xfrm>
              <a:off x="2199257" y="1726463"/>
              <a:ext cx="109" cy="122"/>
            </a:xfrm>
            <a:custGeom>
              <a:avLst/>
              <a:gdLst/>
              <a:ahLst/>
              <a:cxnLst/>
              <a:rect l="l" t="t" r="r" b="b"/>
              <a:pathLst>
                <a:path w="8" h="9" extrusionOk="0">
                  <a:moveTo>
                    <a:pt x="7" y="0"/>
                  </a:moveTo>
                  <a:cubicBezTo>
                    <a:pt x="7" y="0"/>
                    <a:pt x="6" y="2"/>
                    <a:pt x="5" y="3"/>
                  </a:cubicBezTo>
                  <a:lnTo>
                    <a:pt x="5" y="3"/>
                  </a:lnTo>
                  <a:cubicBezTo>
                    <a:pt x="6" y="3"/>
                    <a:pt x="7" y="2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close/>
                  <a:moveTo>
                    <a:pt x="5" y="3"/>
                  </a:moveTo>
                  <a:cubicBezTo>
                    <a:pt x="3" y="6"/>
                    <a:pt x="0" y="8"/>
                    <a:pt x="0" y="8"/>
                  </a:cubicBezTo>
                  <a:cubicBezTo>
                    <a:pt x="2" y="8"/>
                    <a:pt x="4" y="5"/>
                    <a:pt x="5" y="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6180;p53">
              <a:extLst>
                <a:ext uri="{FF2B5EF4-FFF2-40B4-BE49-F238E27FC236}">
                  <a16:creationId xmlns:a16="http://schemas.microsoft.com/office/drawing/2014/main" id="{1CC03C4C-0415-4A33-A8BA-AC92D5A64BAC}"/>
                </a:ext>
              </a:extLst>
            </p:cNvPr>
            <p:cNvSpPr/>
            <p:nvPr/>
          </p:nvSpPr>
          <p:spPr>
            <a:xfrm>
              <a:off x="2200534" y="1723815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6181;p53">
              <a:extLst>
                <a:ext uri="{FF2B5EF4-FFF2-40B4-BE49-F238E27FC236}">
                  <a16:creationId xmlns:a16="http://schemas.microsoft.com/office/drawing/2014/main" id="{55799435-8C32-4DEC-A292-C2E4F63EF2F3}"/>
                </a:ext>
              </a:extLst>
            </p:cNvPr>
            <p:cNvSpPr/>
            <p:nvPr/>
          </p:nvSpPr>
          <p:spPr>
            <a:xfrm>
              <a:off x="2198728" y="172703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0"/>
                  </a:moveTo>
                  <a:cubicBezTo>
                    <a:pt x="9" y="0"/>
                    <a:pt x="4" y="5"/>
                    <a:pt x="1" y="5"/>
                  </a:cubicBezTo>
                  <a:cubicBezTo>
                    <a:pt x="4" y="5"/>
                    <a:pt x="8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6182;p53">
              <a:extLst>
                <a:ext uri="{FF2B5EF4-FFF2-40B4-BE49-F238E27FC236}">
                  <a16:creationId xmlns:a16="http://schemas.microsoft.com/office/drawing/2014/main" id="{6D9E5C4B-D68A-41D2-AB47-9214D5776EE0}"/>
                </a:ext>
              </a:extLst>
            </p:cNvPr>
            <p:cNvSpPr/>
            <p:nvPr/>
          </p:nvSpPr>
          <p:spPr>
            <a:xfrm>
              <a:off x="2198348" y="172727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6183;p53">
              <a:extLst>
                <a:ext uri="{FF2B5EF4-FFF2-40B4-BE49-F238E27FC236}">
                  <a16:creationId xmlns:a16="http://schemas.microsoft.com/office/drawing/2014/main" id="{8B83D406-3A3D-44F7-A63F-B7A822B2A937}"/>
                </a:ext>
              </a:extLst>
            </p:cNvPr>
            <p:cNvSpPr/>
            <p:nvPr/>
          </p:nvSpPr>
          <p:spPr>
            <a:xfrm>
              <a:off x="2202733" y="1720149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7" y="0"/>
                  </a:moveTo>
                  <a:cubicBezTo>
                    <a:pt x="4" y="7"/>
                    <a:pt x="4" y="14"/>
                    <a:pt x="0" y="21"/>
                  </a:cubicBezTo>
                  <a:cubicBezTo>
                    <a:pt x="4" y="14"/>
                    <a:pt x="7" y="7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6184;p53">
              <a:extLst>
                <a:ext uri="{FF2B5EF4-FFF2-40B4-BE49-F238E27FC236}">
                  <a16:creationId xmlns:a16="http://schemas.microsoft.com/office/drawing/2014/main" id="{CFC86BEC-EEDA-4C76-B273-D3A237B79286}"/>
                </a:ext>
              </a:extLst>
            </p:cNvPr>
            <p:cNvSpPr/>
            <p:nvPr/>
          </p:nvSpPr>
          <p:spPr>
            <a:xfrm>
              <a:off x="2202489" y="1720624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28"/>
                  </a:moveTo>
                  <a:cubicBezTo>
                    <a:pt x="4" y="18"/>
                    <a:pt x="8" y="11"/>
                    <a:pt x="11" y="0"/>
                  </a:cubicBezTo>
                  <a:cubicBezTo>
                    <a:pt x="8" y="11"/>
                    <a:pt x="4" y="18"/>
                    <a:pt x="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6185;p53">
              <a:extLst>
                <a:ext uri="{FF2B5EF4-FFF2-40B4-BE49-F238E27FC236}">
                  <a16:creationId xmlns:a16="http://schemas.microsoft.com/office/drawing/2014/main" id="{64E4D1C8-3EC5-45DD-BEAA-1862F828229C}"/>
                </a:ext>
              </a:extLst>
            </p:cNvPr>
            <p:cNvSpPr/>
            <p:nvPr/>
          </p:nvSpPr>
          <p:spPr>
            <a:xfrm>
              <a:off x="2202163" y="1721154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14" y="0"/>
                  </a:moveTo>
                  <a:cubicBezTo>
                    <a:pt x="11" y="11"/>
                    <a:pt x="4" y="21"/>
                    <a:pt x="0" y="31"/>
                  </a:cubicBezTo>
                  <a:cubicBezTo>
                    <a:pt x="7" y="21"/>
                    <a:pt x="11" y="11"/>
                    <a:pt x="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6186;p53">
              <a:extLst>
                <a:ext uri="{FF2B5EF4-FFF2-40B4-BE49-F238E27FC236}">
                  <a16:creationId xmlns:a16="http://schemas.microsoft.com/office/drawing/2014/main" id="{1D8B9424-C04A-4FC9-9553-BA61FEAFC762}"/>
                </a:ext>
              </a:extLst>
            </p:cNvPr>
            <p:cNvSpPr/>
            <p:nvPr/>
          </p:nvSpPr>
          <p:spPr>
            <a:xfrm>
              <a:off x="2201402" y="1722485"/>
              <a:ext cx="244" cy="339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0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6187;p53">
              <a:extLst>
                <a:ext uri="{FF2B5EF4-FFF2-40B4-BE49-F238E27FC236}">
                  <a16:creationId xmlns:a16="http://schemas.microsoft.com/office/drawing/2014/main" id="{A0AA63F5-D37F-415B-AF57-C44180F03DC5}"/>
                </a:ext>
              </a:extLst>
            </p:cNvPr>
            <p:cNvSpPr/>
            <p:nvPr/>
          </p:nvSpPr>
          <p:spPr>
            <a:xfrm>
              <a:off x="2201783" y="1721806"/>
              <a:ext cx="244" cy="394"/>
            </a:xfrm>
            <a:custGeom>
              <a:avLst/>
              <a:gdLst/>
              <a:ahLst/>
              <a:cxnLst/>
              <a:rect l="l" t="t" r="r" b="b"/>
              <a:pathLst>
                <a:path w="18" h="29" extrusionOk="0">
                  <a:moveTo>
                    <a:pt x="18" y="1"/>
                  </a:moveTo>
                  <a:cubicBezTo>
                    <a:pt x="14" y="8"/>
                    <a:pt x="7" y="19"/>
                    <a:pt x="0" y="29"/>
                  </a:cubicBezTo>
                  <a:cubicBezTo>
                    <a:pt x="7" y="19"/>
                    <a:pt x="14" y="11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6188;p53">
              <a:extLst>
                <a:ext uri="{FF2B5EF4-FFF2-40B4-BE49-F238E27FC236}">
                  <a16:creationId xmlns:a16="http://schemas.microsoft.com/office/drawing/2014/main" id="{A5D98E3B-219F-4816-A4AB-A0984B871B41}"/>
                </a:ext>
              </a:extLst>
            </p:cNvPr>
            <p:cNvSpPr/>
            <p:nvPr/>
          </p:nvSpPr>
          <p:spPr>
            <a:xfrm>
              <a:off x="2200968" y="1723150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" y="2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6189;p53">
              <a:extLst>
                <a:ext uri="{FF2B5EF4-FFF2-40B4-BE49-F238E27FC236}">
                  <a16:creationId xmlns:a16="http://schemas.microsoft.com/office/drawing/2014/main" id="{F356A451-B52D-40EF-9EB1-B1F901E74788}"/>
                </a:ext>
              </a:extLst>
            </p:cNvPr>
            <p:cNvSpPr/>
            <p:nvPr/>
          </p:nvSpPr>
          <p:spPr>
            <a:xfrm>
              <a:off x="2226344" y="1713917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6190;p53">
              <a:extLst>
                <a:ext uri="{FF2B5EF4-FFF2-40B4-BE49-F238E27FC236}">
                  <a16:creationId xmlns:a16="http://schemas.microsoft.com/office/drawing/2014/main" id="{4F349136-A674-4D61-A293-E767FA00825E}"/>
                </a:ext>
              </a:extLst>
            </p:cNvPr>
            <p:cNvSpPr/>
            <p:nvPr/>
          </p:nvSpPr>
          <p:spPr>
            <a:xfrm>
              <a:off x="2225964" y="1713917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6191;p53">
              <a:extLst>
                <a:ext uri="{FF2B5EF4-FFF2-40B4-BE49-F238E27FC236}">
                  <a16:creationId xmlns:a16="http://schemas.microsoft.com/office/drawing/2014/main" id="{8FCBF534-1FF5-4DCB-B754-EB819B9185A7}"/>
                </a:ext>
              </a:extLst>
            </p:cNvPr>
            <p:cNvSpPr/>
            <p:nvPr/>
          </p:nvSpPr>
          <p:spPr>
            <a:xfrm>
              <a:off x="2225543" y="1713876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6192;p53">
              <a:extLst>
                <a:ext uri="{FF2B5EF4-FFF2-40B4-BE49-F238E27FC236}">
                  <a16:creationId xmlns:a16="http://schemas.microsoft.com/office/drawing/2014/main" id="{B0447520-7409-4C6A-83FF-68F9D6A860CE}"/>
                </a:ext>
              </a:extLst>
            </p:cNvPr>
            <p:cNvSpPr/>
            <p:nvPr/>
          </p:nvSpPr>
          <p:spPr>
            <a:xfrm>
              <a:off x="2222882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6193;p53">
              <a:extLst>
                <a:ext uri="{FF2B5EF4-FFF2-40B4-BE49-F238E27FC236}">
                  <a16:creationId xmlns:a16="http://schemas.microsoft.com/office/drawing/2014/main" id="{D6130037-3418-438B-B88D-B51DA2849963}"/>
                </a:ext>
              </a:extLst>
            </p:cNvPr>
            <p:cNvSpPr/>
            <p:nvPr/>
          </p:nvSpPr>
          <p:spPr>
            <a:xfrm>
              <a:off x="2226915" y="171401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6194;p53">
              <a:extLst>
                <a:ext uri="{FF2B5EF4-FFF2-40B4-BE49-F238E27FC236}">
                  <a16:creationId xmlns:a16="http://schemas.microsoft.com/office/drawing/2014/main" id="{FF989582-20ED-4BE6-B684-90F96CAFD868}"/>
                </a:ext>
              </a:extLst>
            </p:cNvPr>
            <p:cNvSpPr/>
            <p:nvPr/>
          </p:nvSpPr>
          <p:spPr>
            <a:xfrm>
              <a:off x="2223588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6195;p53">
              <a:extLst>
                <a:ext uri="{FF2B5EF4-FFF2-40B4-BE49-F238E27FC236}">
                  <a16:creationId xmlns:a16="http://schemas.microsoft.com/office/drawing/2014/main" id="{B9F5E288-6478-4578-BBFB-63BF1ED9D5A0}"/>
                </a:ext>
              </a:extLst>
            </p:cNvPr>
            <p:cNvSpPr/>
            <p:nvPr/>
          </p:nvSpPr>
          <p:spPr>
            <a:xfrm>
              <a:off x="2225014" y="1713822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6196;p53">
              <a:extLst>
                <a:ext uri="{FF2B5EF4-FFF2-40B4-BE49-F238E27FC236}">
                  <a16:creationId xmlns:a16="http://schemas.microsoft.com/office/drawing/2014/main" id="{07C31BF5-923E-4DB1-9D5D-B40B6D8B487A}"/>
                </a:ext>
              </a:extLst>
            </p:cNvPr>
            <p:cNvSpPr/>
            <p:nvPr/>
          </p:nvSpPr>
          <p:spPr>
            <a:xfrm>
              <a:off x="2224824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6197;p53">
              <a:extLst>
                <a:ext uri="{FF2B5EF4-FFF2-40B4-BE49-F238E27FC236}">
                  <a16:creationId xmlns:a16="http://schemas.microsoft.com/office/drawing/2014/main" id="{0BBC973D-732A-4DB7-B113-4504ECAD46D4}"/>
                </a:ext>
              </a:extLst>
            </p:cNvPr>
            <p:cNvSpPr/>
            <p:nvPr/>
          </p:nvSpPr>
          <p:spPr>
            <a:xfrm>
              <a:off x="2226684" y="171397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6198;p53">
              <a:extLst>
                <a:ext uri="{FF2B5EF4-FFF2-40B4-BE49-F238E27FC236}">
                  <a16:creationId xmlns:a16="http://schemas.microsoft.com/office/drawing/2014/main" id="{5C8702F5-F446-4261-81A1-D7BBDF0E568C}"/>
                </a:ext>
              </a:extLst>
            </p:cNvPr>
            <p:cNvSpPr/>
            <p:nvPr/>
          </p:nvSpPr>
          <p:spPr>
            <a:xfrm>
              <a:off x="2240845" y="1712206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6199;p53">
              <a:extLst>
                <a:ext uri="{FF2B5EF4-FFF2-40B4-BE49-F238E27FC236}">
                  <a16:creationId xmlns:a16="http://schemas.microsoft.com/office/drawing/2014/main" id="{BEDCE0B9-50C2-4385-94E3-67B1DC064798}"/>
                </a:ext>
              </a:extLst>
            </p:cNvPr>
            <p:cNvSpPr/>
            <p:nvPr/>
          </p:nvSpPr>
          <p:spPr>
            <a:xfrm>
              <a:off x="2240370" y="1712301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2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6200;p53">
              <a:extLst>
                <a:ext uri="{FF2B5EF4-FFF2-40B4-BE49-F238E27FC236}">
                  <a16:creationId xmlns:a16="http://schemas.microsoft.com/office/drawing/2014/main" id="{11382DCD-9E5B-4041-A9FD-1FBC9BF8DA01}"/>
                </a:ext>
              </a:extLst>
            </p:cNvPr>
            <p:cNvSpPr/>
            <p:nvPr/>
          </p:nvSpPr>
          <p:spPr>
            <a:xfrm>
              <a:off x="2241225" y="1712166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6201;p53">
              <a:extLst>
                <a:ext uri="{FF2B5EF4-FFF2-40B4-BE49-F238E27FC236}">
                  <a16:creationId xmlns:a16="http://schemas.microsoft.com/office/drawing/2014/main" id="{276F2945-2F22-4819-BC84-3238AA530DBA}"/>
                </a:ext>
              </a:extLst>
            </p:cNvPr>
            <p:cNvSpPr/>
            <p:nvPr/>
          </p:nvSpPr>
          <p:spPr>
            <a:xfrm>
              <a:off x="2239379" y="171268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6202;p53">
              <a:extLst>
                <a:ext uri="{FF2B5EF4-FFF2-40B4-BE49-F238E27FC236}">
                  <a16:creationId xmlns:a16="http://schemas.microsoft.com/office/drawing/2014/main" id="{3F55BD68-86BD-4BCD-9B6B-9C170F63A0EF}"/>
                </a:ext>
              </a:extLst>
            </p:cNvPr>
            <p:cNvSpPr/>
            <p:nvPr/>
          </p:nvSpPr>
          <p:spPr>
            <a:xfrm>
              <a:off x="2240044" y="1712397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18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6203;p53">
              <a:extLst>
                <a:ext uri="{FF2B5EF4-FFF2-40B4-BE49-F238E27FC236}">
                  <a16:creationId xmlns:a16="http://schemas.microsoft.com/office/drawing/2014/main" id="{3579A964-2168-4803-AD14-03B53499A264}"/>
                </a:ext>
              </a:extLst>
            </p:cNvPr>
            <p:cNvSpPr/>
            <p:nvPr/>
          </p:nvSpPr>
          <p:spPr>
            <a:xfrm>
              <a:off x="2227159" y="1714067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6204;p53">
              <a:extLst>
                <a:ext uri="{FF2B5EF4-FFF2-40B4-BE49-F238E27FC236}">
                  <a16:creationId xmlns:a16="http://schemas.microsoft.com/office/drawing/2014/main" id="{874A8B9A-81BE-4930-B70A-CE12E2C2E357}"/>
                </a:ext>
              </a:extLst>
            </p:cNvPr>
            <p:cNvSpPr/>
            <p:nvPr/>
          </p:nvSpPr>
          <p:spPr>
            <a:xfrm>
              <a:off x="2239800" y="1712492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6205;p53">
              <a:extLst>
                <a:ext uri="{FF2B5EF4-FFF2-40B4-BE49-F238E27FC236}">
                  <a16:creationId xmlns:a16="http://schemas.microsoft.com/office/drawing/2014/main" id="{5135EAB2-B5BA-4797-9287-6BCF4780C1F7}"/>
                </a:ext>
              </a:extLst>
            </p:cNvPr>
            <p:cNvSpPr/>
            <p:nvPr/>
          </p:nvSpPr>
          <p:spPr>
            <a:xfrm>
              <a:off x="2239569" y="1712587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6206;p53">
              <a:extLst>
                <a:ext uri="{FF2B5EF4-FFF2-40B4-BE49-F238E27FC236}">
                  <a16:creationId xmlns:a16="http://schemas.microsoft.com/office/drawing/2014/main" id="{26F25B0A-DCEC-4316-8797-88DAE07FCF82}"/>
                </a:ext>
              </a:extLst>
            </p:cNvPr>
            <p:cNvSpPr/>
            <p:nvPr/>
          </p:nvSpPr>
          <p:spPr>
            <a:xfrm>
              <a:off x="2223873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6207;p53">
              <a:extLst>
                <a:ext uri="{FF2B5EF4-FFF2-40B4-BE49-F238E27FC236}">
                  <a16:creationId xmlns:a16="http://schemas.microsoft.com/office/drawing/2014/main" id="{F145039A-E096-46BF-BCE7-C3BD19F351F7}"/>
                </a:ext>
              </a:extLst>
            </p:cNvPr>
            <p:cNvSpPr/>
            <p:nvPr/>
          </p:nvSpPr>
          <p:spPr>
            <a:xfrm>
              <a:off x="2218320" y="171406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6208;p53">
              <a:extLst>
                <a:ext uri="{FF2B5EF4-FFF2-40B4-BE49-F238E27FC236}">
                  <a16:creationId xmlns:a16="http://schemas.microsoft.com/office/drawing/2014/main" id="{D20D8472-6401-4181-8D5A-83D20C346F66}"/>
                </a:ext>
              </a:extLst>
            </p:cNvPr>
            <p:cNvSpPr/>
            <p:nvPr/>
          </p:nvSpPr>
          <p:spPr>
            <a:xfrm>
              <a:off x="2221742" y="171382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6209;p53">
              <a:extLst>
                <a:ext uri="{FF2B5EF4-FFF2-40B4-BE49-F238E27FC236}">
                  <a16:creationId xmlns:a16="http://schemas.microsoft.com/office/drawing/2014/main" id="{3B2B5DAD-E7CC-44D4-8677-95B36F33CD2D}"/>
                </a:ext>
              </a:extLst>
            </p:cNvPr>
            <p:cNvSpPr/>
            <p:nvPr/>
          </p:nvSpPr>
          <p:spPr>
            <a:xfrm>
              <a:off x="2236188" y="1713157"/>
              <a:ext cx="3245" cy="2349"/>
            </a:xfrm>
            <a:custGeom>
              <a:avLst/>
              <a:gdLst/>
              <a:ahLst/>
              <a:cxnLst/>
              <a:rect l="l" t="t" r="r" b="b"/>
              <a:pathLst>
                <a:path w="239" h="173" extrusionOk="0">
                  <a:moveTo>
                    <a:pt x="1" y="172"/>
                  </a:moveTo>
                  <a:cubicBezTo>
                    <a:pt x="102" y="165"/>
                    <a:pt x="179" y="130"/>
                    <a:pt x="214" y="78"/>
                  </a:cubicBezTo>
                  <a:cubicBezTo>
                    <a:pt x="232" y="53"/>
                    <a:pt x="239" y="29"/>
                    <a:pt x="239" y="1"/>
                  </a:cubicBezTo>
                  <a:cubicBezTo>
                    <a:pt x="239" y="29"/>
                    <a:pt x="232" y="53"/>
                    <a:pt x="214" y="78"/>
                  </a:cubicBezTo>
                  <a:cubicBezTo>
                    <a:pt x="179" y="130"/>
                    <a:pt x="102" y="165"/>
                    <a:pt x="1" y="17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6210;p53">
              <a:extLst>
                <a:ext uri="{FF2B5EF4-FFF2-40B4-BE49-F238E27FC236}">
                  <a16:creationId xmlns:a16="http://schemas.microsoft.com/office/drawing/2014/main" id="{198C535A-2CCB-41C7-8618-F506FA0D0281}"/>
                </a:ext>
              </a:extLst>
            </p:cNvPr>
            <p:cNvSpPr/>
            <p:nvPr/>
          </p:nvSpPr>
          <p:spPr>
            <a:xfrm>
              <a:off x="2218985" y="1713972"/>
              <a:ext cx="625" cy="54"/>
            </a:xfrm>
            <a:custGeom>
              <a:avLst/>
              <a:gdLst/>
              <a:ahLst/>
              <a:cxnLst/>
              <a:rect l="l" t="t" r="r" b="b"/>
              <a:pathLst>
                <a:path w="46" h="4" extrusionOk="0">
                  <a:moveTo>
                    <a:pt x="46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6211;p53">
              <a:extLst>
                <a:ext uri="{FF2B5EF4-FFF2-40B4-BE49-F238E27FC236}">
                  <a16:creationId xmlns:a16="http://schemas.microsoft.com/office/drawing/2014/main" id="{B0C84905-E554-4022-BA77-4DACE28F69C8}"/>
                </a:ext>
              </a:extLst>
            </p:cNvPr>
            <p:cNvSpPr/>
            <p:nvPr/>
          </p:nvSpPr>
          <p:spPr>
            <a:xfrm>
              <a:off x="2219977" y="1713917"/>
              <a:ext cx="543" cy="14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3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6212;p53">
              <a:extLst>
                <a:ext uri="{FF2B5EF4-FFF2-40B4-BE49-F238E27FC236}">
                  <a16:creationId xmlns:a16="http://schemas.microsoft.com/office/drawing/2014/main" id="{D0EDCBD3-D7BA-4826-89A0-9AB4DB428EA1}"/>
                </a:ext>
              </a:extLst>
            </p:cNvPr>
            <p:cNvSpPr/>
            <p:nvPr/>
          </p:nvSpPr>
          <p:spPr>
            <a:xfrm>
              <a:off x="2220886" y="1713876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6213;p53">
              <a:extLst>
                <a:ext uri="{FF2B5EF4-FFF2-40B4-BE49-F238E27FC236}">
                  <a16:creationId xmlns:a16="http://schemas.microsoft.com/office/drawing/2014/main" id="{856146F4-512F-474E-B1B0-267A853BD33A}"/>
                </a:ext>
              </a:extLst>
            </p:cNvPr>
            <p:cNvSpPr/>
            <p:nvPr/>
          </p:nvSpPr>
          <p:spPr>
            <a:xfrm>
              <a:off x="2206005" y="1719905"/>
              <a:ext cx="679" cy="68"/>
            </a:xfrm>
            <a:custGeom>
              <a:avLst/>
              <a:gdLst/>
              <a:ahLst/>
              <a:cxnLst/>
              <a:rect l="l" t="t" r="r" b="b"/>
              <a:pathLst>
                <a:path w="50" h="5" extrusionOk="0">
                  <a:moveTo>
                    <a:pt x="15" y="1"/>
                  </a:moveTo>
                  <a:lnTo>
                    <a:pt x="1" y="4"/>
                  </a:lnTo>
                  <a:cubicBezTo>
                    <a:pt x="18" y="4"/>
                    <a:pt x="32" y="1"/>
                    <a:pt x="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6214;p53">
              <a:extLst>
                <a:ext uri="{FF2B5EF4-FFF2-40B4-BE49-F238E27FC236}">
                  <a16:creationId xmlns:a16="http://schemas.microsoft.com/office/drawing/2014/main" id="{69400F21-3B36-47E6-AA43-FBADE0F85095}"/>
                </a:ext>
              </a:extLst>
            </p:cNvPr>
            <p:cNvSpPr/>
            <p:nvPr/>
          </p:nvSpPr>
          <p:spPr>
            <a:xfrm>
              <a:off x="2202923" y="1719973"/>
              <a:ext cx="1480" cy="41"/>
            </a:xfrm>
            <a:custGeom>
              <a:avLst/>
              <a:gdLst/>
              <a:ahLst/>
              <a:cxnLst/>
              <a:rect l="l" t="t" r="r" b="b"/>
              <a:pathLst>
                <a:path w="109" h="3" extrusionOk="0">
                  <a:moveTo>
                    <a:pt x="54" y="0"/>
                  </a:moveTo>
                  <a:cubicBezTo>
                    <a:pt x="36" y="0"/>
                    <a:pt x="18" y="1"/>
                    <a:pt x="0" y="3"/>
                  </a:cubicBezTo>
                  <a:lnTo>
                    <a:pt x="109" y="3"/>
                  </a:lnTo>
                  <a:cubicBezTo>
                    <a:pt x="91" y="1"/>
                    <a:pt x="73" y="0"/>
                    <a:pt x="5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6215;p53">
              <a:extLst>
                <a:ext uri="{FF2B5EF4-FFF2-40B4-BE49-F238E27FC236}">
                  <a16:creationId xmlns:a16="http://schemas.microsoft.com/office/drawing/2014/main" id="{8A6501E2-055A-4E48-96F2-FFBC6318C996}"/>
                </a:ext>
              </a:extLst>
            </p:cNvPr>
            <p:cNvSpPr/>
            <p:nvPr/>
          </p:nvSpPr>
          <p:spPr>
            <a:xfrm>
              <a:off x="2205204" y="1719959"/>
              <a:ext cx="625" cy="14"/>
            </a:xfrm>
            <a:custGeom>
              <a:avLst/>
              <a:gdLst/>
              <a:ahLst/>
              <a:cxnLst/>
              <a:rect l="l" t="t" r="r" b="b"/>
              <a:pathLst>
                <a:path w="46" h="1" extrusionOk="0">
                  <a:moveTo>
                    <a:pt x="25" y="0"/>
                  </a:moveTo>
                  <a:lnTo>
                    <a:pt x="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6216;p53">
              <a:extLst>
                <a:ext uri="{FF2B5EF4-FFF2-40B4-BE49-F238E27FC236}">
                  <a16:creationId xmlns:a16="http://schemas.microsoft.com/office/drawing/2014/main" id="{1665A687-D39E-45A4-8162-B115EADDCDB8}"/>
                </a:ext>
              </a:extLst>
            </p:cNvPr>
            <p:cNvSpPr/>
            <p:nvPr/>
          </p:nvSpPr>
          <p:spPr>
            <a:xfrm>
              <a:off x="2206725" y="1719715"/>
              <a:ext cx="720" cy="163"/>
            </a:xfrm>
            <a:custGeom>
              <a:avLst/>
              <a:gdLst/>
              <a:ahLst/>
              <a:cxnLst/>
              <a:rect l="l" t="t" r="r" b="b"/>
              <a:pathLst>
                <a:path w="53" h="12" extrusionOk="0">
                  <a:moveTo>
                    <a:pt x="53" y="1"/>
                  </a:moveTo>
                  <a:cubicBezTo>
                    <a:pt x="35" y="4"/>
                    <a:pt x="18" y="8"/>
                    <a:pt x="0" y="11"/>
                  </a:cubicBezTo>
                  <a:cubicBezTo>
                    <a:pt x="18" y="8"/>
                    <a:pt x="35" y="4"/>
                    <a:pt x="5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6217;p53">
              <a:extLst>
                <a:ext uri="{FF2B5EF4-FFF2-40B4-BE49-F238E27FC236}">
                  <a16:creationId xmlns:a16="http://schemas.microsoft.com/office/drawing/2014/main" id="{2C19B929-2796-4EA0-A5AF-93CBDEA89E55}"/>
                </a:ext>
              </a:extLst>
            </p:cNvPr>
            <p:cNvSpPr/>
            <p:nvPr/>
          </p:nvSpPr>
          <p:spPr>
            <a:xfrm>
              <a:off x="2285094" y="1766163"/>
              <a:ext cx="11622" cy="5675"/>
            </a:xfrm>
            <a:custGeom>
              <a:avLst/>
              <a:gdLst/>
              <a:ahLst/>
              <a:cxnLst/>
              <a:rect l="l" t="t" r="r" b="b"/>
              <a:pathLst>
                <a:path w="856" h="418" extrusionOk="0">
                  <a:moveTo>
                    <a:pt x="855" y="0"/>
                  </a:moveTo>
                  <a:cubicBezTo>
                    <a:pt x="680" y="60"/>
                    <a:pt x="502" y="95"/>
                    <a:pt x="320" y="102"/>
                  </a:cubicBezTo>
                  <a:cubicBezTo>
                    <a:pt x="134" y="112"/>
                    <a:pt x="33" y="182"/>
                    <a:pt x="19" y="245"/>
                  </a:cubicBezTo>
                  <a:cubicBezTo>
                    <a:pt x="1" y="305"/>
                    <a:pt x="68" y="350"/>
                    <a:pt x="99" y="368"/>
                  </a:cubicBezTo>
                  <a:cubicBezTo>
                    <a:pt x="162" y="405"/>
                    <a:pt x="233" y="418"/>
                    <a:pt x="301" y="418"/>
                  </a:cubicBezTo>
                  <a:cubicBezTo>
                    <a:pt x="379" y="418"/>
                    <a:pt x="453" y="400"/>
                    <a:pt x="502" y="385"/>
                  </a:cubicBezTo>
                  <a:cubicBezTo>
                    <a:pt x="593" y="361"/>
                    <a:pt x="677" y="315"/>
                    <a:pt x="743" y="252"/>
                  </a:cubicBezTo>
                  <a:cubicBezTo>
                    <a:pt x="736" y="182"/>
                    <a:pt x="778" y="84"/>
                    <a:pt x="8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6218;p53">
              <a:extLst>
                <a:ext uri="{FF2B5EF4-FFF2-40B4-BE49-F238E27FC236}">
                  <a16:creationId xmlns:a16="http://schemas.microsoft.com/office/drawing/2014/main" id="{A31CBAD8-6391-4878-848A-B799F53886B7}"/>
                </a:ext>
              </a:extLst>
            </p:cNvPr>
            <p:cNvSpPr/>
            <p:nvPr/>
          </p:nvSpPr>
          <p:spPr>
            <a:xfrm>
              <a:off x="1868957" y="1453664"/>
              <a:ext cx="77052" cy="36456"/>
            </a:xfrm>
            <a:custGeom>
              <a:avLst/>
              <a:gdLst/>
              <a:ahLst/>
              <a:cxnLst/>
              <a:rect l="l" t="t" r="r" b="b"/>
              <a:pathLst>
                <a:path w="5675" h="2685" extrusionOk="0">
                  <a:moveTo>
                    <a:pt x="4170" y="0"/>
                  </a:moveTo>
                  <a:cubicBezTo>
                    <a:pt x="4167" y="0"/>
                    <a:pt x="4165" y="1"/>
                    <a:pt x="4163" y="2"/>
                  </a:cubicBezTo>
                  <a:cubicBezTo>
                    <a:pt x="4135" y="12"/>
                    <a:pt x="4128" y="51"/>
                    <a:pt x="4135" y="142"/>
                  </a:cubicBezTo>
                  <a:cubicBezTo>
                    <a:pt x="4142" y="194"/>
                    <a:pt x="4142" y="247"/>
                    <a:pt x="4128" y="296"/>
                  </a:cubicBezTo>
                  <a:cubicBezTo>
                    <a:pt x="4109" y="351"/>
                    <a:pt x="4065" y="368"/>
                    <a:pt x="4015" y="368"/>
                  </a:cubicBezTo>
                  <a:cubicBezTo>
                    <a:pt x="3970" y="368"/>
                    <a:pt x="3920" y="355"/>
                    <a:pt x="3879" y="345"/>
                  </a:cubicBezTo>
                  <a:cubicBezTo>
                    <a:pt x="3858" y="338"/>
                    <a:pt x="3830" y="331"/>
                    <a:pt x="3806" y="327"/>
                  </a:cubicBezTo>
                  <a:cubicBezTo>
                    <a:pt x="3802" y="383"/>
                    <a:pt x="3767" y="429"/>
                    <a:pt x="3715" y="450"/>
                  </a:cubicBezTo>
                  <a:cubicBezTo>
                    <a:pt x="3699" y="455"/>
                    <a:pt x="3683" y="457"/>
                    <a:pt x="3667" y="457"/>
                  </a:cubicBezTo>
                  <a:cubicBezTo>
                    <a:pt x="3602" y="457"/>
                    <a:pt x="3532" y="418"/>
                    <a:pt x="3473" y="348"/>
                  </a:cubicBezTo>
                  <a:cubicBezTo>
                    <a:pt x="3450" y="322"/>
                    <a:pt x="3417" y="308"/>
                    <a:pt x="3381" y="308"/>
                  </a:cubicBezTo>
                  <a:cubicBezTo>
                    <a:pt x="3369" y="308"/>
                    <a:pt x="3356" y="310"/>
                    <a:pt x="3343" y="313"/>
                  </a:cubicBezTo>
                  <a:cubicBezTo>
                    <a:pt x="3319" y="317"/>
                    <a:pt x="3291" y="331"/>
                    <a:pt x="3273" y="352"/>
                  </a:cubicBezTo>
                  <a:cubicBezTo>
                    <a:pt x="3280" y="390"/>
                    <a:pt x="3263" y="429"/>
                    <a:pt x="3231" y="450"/>
                  </a:cubicBezTo>
                  <a:cubicBezTo>
                    <a:pt x="3216" y="460"/>
                    <a:pt x="3200" y="464"/>
                    <a:pt x="3183" y="464"/>
                  </a:cubicBezTo>
                  <a:cubicBezTo>
                    <a:pt x="3131" y="464"/>
                    <a:pt x="3065" y="424"/>
                    <a:pt x="2965" y="359"/>
                  </a:cubicBezTo>
                  <a:lnTo>
                    <a:pt x="2892" y="317"/>
                  </a:lnTo>
                  <a:cubicBezTo>
                    <a:pt x="2869" y="304"/>
                    <a:pt x="2845" y="298"/>
                    <a:pt x="2821" y="298"/>
                  </a:cubicBezTo>
                  <a:cubicBezTo>
                    <a:pt x="2791" y="298"/>
                    <a:pt x="2763" y="307"/>
                    <a:pt x="2738" y="324"/>
                  </a:cubicBezTo>
                  <a:cubicBezTo>
                    <a:pt x="2664" y="376"/>
                    <a:pt x="2622" y="464"/>
                    <a:pt x="2626" y="499"/>
                  </a:cubicBezTo>
                  <a:cubicBezTo>
                    <a:pt x="2643" y="618"/>
                    <a:pt x="2584" y="649"/>
                    <a:pt x="2559" y="660"/>
                  </a:cubicBezTo>
                  <a:cubicBezTo>
                    <a:pt x="2548" y="664"/>
                    <a:pt x="2537" y="666"/>
                    <a:pt x="2526" y="666"/>
                  </a:cubicBezTo>
                  <a:cubicBezTo>
                    <a:pt x="2454" y="666"/>
                    <a:pt x="2377" y="589"/>
                    <a:pt x="2286" y="429"/>
                  </a:cubicBezTo>
                  <a:cubicBezTo>
                    <a:pt x="2271" y="405"/>
                    <a:pt x="2240" y="355"/>
                    <a:pt x="2210" y="355"/>
                  </a:cubicBezTo>
                  <a:cubicBezTo>
                    <a:pt x="2205" y="355"/>
                    <a:pt x="2200" y="356"/>
                    <a:pt x="2195" y="359"/>
                  </a:cubicBezTo>
                  <a:cubicBezTo>
                    <a:pt x="2143" y="401"/>
                    <a:pt x="2125" y="471"/>
                    <a:pt x="2150" y="534"/>
                  </a:cubicBezTo>
                  <a:cubicBezTo>
                    <a:pt x="2220" y="656"/>
                    <a:pt x="2220" y="800"/>
                    <a:pt x="2153" y="863"/>
                  </a:cubicBezTo>
                  <a:cubicBezTo>
                    <a:pt x="2129" y="885"/>
                    <a:pt x="2098" y="897"/>
                    <a:pt x="2066" y="897"/>
                  </a:cubicBezTo>
                  <a:cubicBezTo>
                    <a:pt x="2038" y="897"/>
                    <a:pt x="2010" y="888"/>
                    <a:pt x="1985" y="870"/>
                  </a:cubicBezTo>
                  <a:cubicBezTo>
                    <a:pt x="1972" y="862"/>
                    <a:pt x="1957" y="858"/>
                    <a:pt x="1941" y="858"/>
                  </a:cubicBezTo>
                  <a:cubicBezTo>
                    <a:pt x="1865" y="858"/>
                    <a:pt x="1768" y="938"/>
                    <a:pt x="1719" y="1013"/>
                  </a:cubicBezTo>
                  <a:cubicBezTo>
                    <a:pt x="1701" y="1043"/>
                    <a:pt x="1665" y="1061"/>
                    <a:pt x="1629" y="1061"/>
                  </a:cubicBezTo>
                  <a:cubicBezTo>
                    <a:pt x="1623" y="1061"/>
                    <a:pt x="1617" y="1060"/>
                    <a:pt x="1611" y="1059"/>
                  </a:cubicBezTo>
                  <a:cubicBezTo>
                    <a:pt x="1512" y="1038"/>
                    <a:pt x="1414" y="866"/>
                    <a:pt x="1393" y="726"/>
                  </a:cubicBezTo>
                  <a:cubicBezTo>
                    <a:pt x="1376" y="618"/>
                    <a:pt x="1407" y="534"/>
                    <a:pt x="1481" y="488"/>
                  </a:cubicBezTo>
                  <a:cubicBezTo>
                    <a:pt x="1432" y="373"/>
                    <a:pt x="889" y="54"/>
                    <a:pt x="690" y="54"/>
                  </a:cubicBezTo>
                  <a:cubicBezTo>
                    <a:pt x="669" y="54"/>
                    <a:pt x="651" y="58"/>
                    <a:pt x="634" y="61"/>
                  </a:cubicBezTo>
                  <a:cubicBezTo>
                    <a:pt x="644" y="86"/>
                    <a:pt x="690" y="149"/>
                    <a:pt x="809" y="247"/>
                  </a:cubicBezTo>
                  <a:cubicBezTo>
                    <a:pt x="833" y="264"/>
                    <a:pt x="896" y="317"/>
                    <a:pt x="882" y="376"/>
                  </a:cubicBezTo>
                  <a:cubicBezTo>
                    <a:pt x="872" y="411"/>
                    <a:pt x="844" y="436"/>
                    <a:pt x="812" y="443"/>
                  </a:cubicBezTo>
                  <a:cubicBezTo>
                    <a:pt x="802" y="445"/>
                    <a:pt x="790" y="446"/>
                    <a:pt x="778" y="446"/>
                  </a:cubicBezTo>
                  <a:cubicBezTo>
                    <a:pt x="694" y="446"/>
                    <a:pt x="573" y="397"/>
                    <a:pt x="515" y="320"/>
                  </a:cubicBezTo>
                  <a:cubicBezTo>
                    <a:pt x="503" y="305"/>
                    <a:pt x="485" y="295"/>
                    <a:pt x="467" y="295"/>
                  </a:cubicBezTo>
                  <a:cubicBezTo>
                    <a:pt x="464" y="295"/>
                    <a:pt x="461" y="295"/>
                    <a:pt x="459" y="296"/>
                  </a:cubicBezTo>
                  <a:cubicBezTo>
                    <a:pt x="399" y="299"/>
                    <a:pt x="319" y="362"/>
                    <a:pt x="266" y="450"/>
                  </a:cubicBezTo>
                  <a:cubicBezTo>
                    <a:pt x="221" y="520"/>
                    <a:pt x="168" y="586"/>
                    <a:pt x="109" y="642"/>
                  </a:cubicBezTo>
                  <a:cubicBezTo>
                    <a:pt x="53" y="698"/>
                    <a:pt x="7" y="747"/>
                    <a:pt x="0" y="789"/>
                  </a:cubicBezTo>
                  <a:cubicBezTo>
                    <a:pt x="0" y="793"/>
                    <a:pt x="7" y="810"/>
                    <a:pt x="39" y="831"/>
                  </a:cubicBezTo>
                  <a:cubicBezTo>
                    <a:pt x="106" y="866"/>
                    <a:pt x="181" y="884"/>
                    <a:pt x="255" y="884"/>
                  </a:cubicBezTo>
                  <a:cubicBezTo>
                    <a:pt x="316" y="884"/>
                    <a:pt x="376" y="872"/>
                    <a:pt x="434" y="849"/>
                  </a:cubicBezTo>
                  <a:cubicBezTo>
                    <a:pt x="564" y="796"/>
                    <a:pt x="714" y="760"/>
                    <a:pt x="850" y="760"/>
                  </a:cubicBezTo>
                  <a:cubicBezTo>
                    <a:pt x="974" y="760"/>
                    <a:pt x="1088" y="790"/>
                    <a:pt x="1166" y="863"/>
                  </a:cubicBezTo>
                  <a:cubicBezTo>
                    <a:pt x="1201" y="887"/>
                    <a:pt x="1218" y="929"/>
                    <a:pt x="1215" y="971"/>
                  </a:cubicBezTo>
                  <a:cubicBezTo>
                    <a:pt x="1211" y="1038"/>
                    <a:pt x="1148" y="1076"/>
                    <a:pt x="1099" y="1112"/>
                  </a:cubicBezTo>
                  <a:cubicBezTo>
                    <a:pt x="1092" y="1119"/>
                    <a:pt x="1078" y="1126"/>
                    <a:pt x="1068" y="1133"/>
                  </a:cubicBezTo>
                  <a:cubicBezTo>
                    <a:pt x="1148" y="1199"/>
                    <a:pt x="1141" y="1259"/>
                    <a:pt x="1131" y="1290"/>
                  </a:cubicBezTo>
                  <a:cubicBezTo>
                    <a:pt x="1102" y="1362"/>
                    <a:pt x="1007" y="1401"/>
                    <a:pt x="845" y="1401"/>
                  </a:cubicBezTo>
                  <a:cubicBezTo>
                    <a:pt x="809" y="1401"/>
                    <a:pt x="770" y="1399"/>
                    <a:pt x="728" y="1395"/>
                  </a:cubicBezTo>
                  <a:cubicBezTo>
                    <a:pt x="693" y="1392"/>
                    <a:pt x="659" y="1391"/>
                    <a:pt x="625" y="1391"/>
                  </a:cubicBezTo>
                  <a:cubicBezTo>
                    <a:pt x="435" y="1391"/>
                    <a:pt x="268" y="1429"/>
                    <a:pt x="200" y="1465"/>
                  </a:cubicBezTo>
                  <a:cubicBezTo>
                    <a:pt x="308" y="1465"/>
                    <a:pt x="417" y="1458"/>
                    <a:pt x="525" y="1444"/>
                  </a:cubicBezTo>
                  <a:cubicBezTo>
                    <a:pt x="650" y="1428"/>
                    <a:pt x="739" y="1419"/>
                    <a:pt x="804" y="1419"/>
                  </a:cubicBezTo>
                  <a:cubicBezTo>
                    <a:pt x="869" y="1419"/>
                    <a:pt x="910" y="1428"/>
                    <a:pt x="938" y="1451"/>
                  </a:cubicBezTo>
                  <a:cubicBezTo>
                    <a:pt x="956" y="1465"/>
                    <a:pt x="966" y="1486"/>
                    <a:pt x="970" y="1511"/>
                  </a:cubicBezTo>
                  <a:lnTo>
                    <a:pt x="970" y="1542"/>
                  </a:lnTo>
                  <a:cubicBezTo>
                    <a:pt x="970" y="1581"/>
                    <a:pt x="977" y="1658"/>
                    <a:pt x="998" y="1672"/>
                  </a:cubicBezTo>
                  <a:cubicBezTo>
                    <a:pt x="1001" y="1674"/>
                    <a:pt x="1006" y="1676"/>
                    <a:pt x="1014" y="1676"/>
                  </a:cubicBezTo>
                  <a:cubicBezTo>
                    <a:pt x="1026" y="1676"/>
                    <a:pt x="1046" y="1672"/>
                    <a:pt x="1071" y="1661"/>
                  </a:cubicBezTo>
                  <a:cubicBezTo>
                    <a:pt x="1098" y="1650"/>
                    <a:pt x="1132" y="1638"/>
                    <a:pt x="1166" y="1638"/>
                  </a:cubicBezTo>
                  <a:cubicBezTo>
                    <a:pt x="1187" y="1638"/>
                    <a:pt x="1207" y="1642"/>
                    <a:pt x="1225" y="1654"/>
                  </a:cubicBezTo>
                  <a:cubicBezTo>
                    <a:pt x="1274" y="1686"/>
                    <a:pt x="1278" y="1749"/>
                    <a:pt x="1281" y="1794"/>
                  </a:cubicBezTo>
                  <a:cubicBezTo>
                    <a:pt x="1278" y="1812"/>
                    <a:pt x="1281" y="1829"/>
                    <a:pt x="1285" y="1847"/>
                  </a:cubicBezTo>
                  <a:cubicBezTo>
                    <a:pt x="1351" y="1875"/>
                    <a:pt x="1386" y="1948"/>
                    <a:pt x="1372" y="2018"/>
                  </a:cubicBezTo>
                  <a:cubicBezTo>
                    <a:pt x="1358" y="2106"/>
                    <a:pt x="1271" y="2211"/>
                    <a:pt x="1075" y="2221"/>
                  </a:cubicBezTo>
                  <a:cubicBezTo>
                    <a:pt x="900" y="2232"/>
                    <a:pt x="844" y="2256"/>
                    <a:pt x="826" y="2267"/>
                  </a:cubicBezTo>
                  <a:cubicBezTo>
                    <a:pt x="830" y="2274"/>
                    <a:pt x="837" y="2281"/>
                    <a:pt x="844" y="2288"/>
                  </a:cubicBezTo>
                  <a:cubicBezTo>
                    <a:pt x="880" y="2325"/>
                    <a:pt x="935" y="2339"/>
                    <a:pt x="1003" y="2339"/>
                  </a:cubicBezTo>
                  <a:cubicBezTo>
                    <a:pt x="1107" y="2339"/>
                    <a:pt x="1239" y="2306"/>
                    <a:pt x="1369" y="2274"/>
                  </a:cubicBezTo>
                  <a:lnTo>
                    <a:pt x="1477" y="2246"/>
                  </a:lnTo>
                  <a:cubicBezTo>
                    <a:pt x="1505" y="2239"/>
                    <a:pt x="1537" y="2235"/>
                    <a:pt x="1565" y="2235"/>
                  </a:cubicBezTo>
                  <a:cubicBezTo>
                    <a:pt x="1754" y="2235"/>
                    <a:pt x="1971" y="2358"/>
                    <a:pt x="2181" y="2477"/>
                  </a:cubicBezTo>
                  <a:cubicBezTo>
                    <a:pt x="2286" y="2540"/>
                    <a:pt x="2398" y="2596"/>
                    <a:pt x="2510" y="2645"/>
                  </a:cubicBezTo>
                  <a:cubicBezTo>
                    <a:pt x="2579" y="2672"/>
                    <a:pt x="2662" y="2684"/>
                    <a:pt x="2748" y="2684"/>
                  </a:cubicBezTo>
                  <a:cubicBezTo>
                    <a:pt x="2903" y="2684"/>
                    <a:pt x="3071" y="2646"/>
                    <a:pt x="3196" y="2592"/>
                  </a:cubicBezTo>
                  <a:cubicBezTo>
                    <a:pt x="3308" y="2543"/>
                    <a:pt x="3361" y="2494"/>
                    <a:pt x="3371" y="2463"/>
                  </a:cubicBezTo>
                  <a:cubicBezTo>
                    <a:pt x="3420" y="2333"/>
                    <a:pt x="3599" y="2309"/>
                    <a:pt x="3774" y="2284"/>
                  </a:cubicBezTo>
                  <a:cubicBezTo>
                    <a:pt x="3890" y="2267"/>
                    <a:pt x="4009" y="2253"/>
                    <a:pt x="4075" y="2207"/>
                  </a:cubicBezTo>
                  <a:cubicBezTo>
                    <a:pt x="4275" y="2071"/>
                    <a:pt x="4520" y="1931"/>
                    <a:pt x="4842" y="1913"/>
                  </a:cubicBezTo>
                  <a:lnTo>
                    <a:pt x="4849" y="1917"/>
                  </a:lnTo>
                  <a:cubicBezTo>
                    <a:pt x="4999" y="1910"/>
                    <a:pt x="5055" y="1808"/>
                    <a:pt x="5111" y="1714"/>
                  </a:cubicBezTo>
                  <a:cubicBezTo>
                    <a:pt x="5150" y="1646"/>
                    <a:pt x="5192" y="1569"/>
                    <a:pt x="5273" y="1569"/>
                  </a:cubicBezTo>
                  <a:cubicBezTo>
                    <a:pt x="5280" y="1569"/>
                    <a:pt x="5286" y="1569"/>
                    <a:pt x="5293" y="1570"/>
                  </a:cubicBezTo>
                  <a:cubicBezTo>
                    <a:pt x="5295" y="1570"/>
                    <a:pt x="5296" y="1570"/>
                    <a:pt x="5297" y="1570"/>
                  </a:cubicBezTo>
                  <a:cubicBezTo>
                    <a:pt x="5373" y="1570"/>
                    <a:pt x="5558" y="1378"/>
                    <a:pt x="5647" y="1199"/>
                  </a:cubicBezTo>
                  <a:cubicBezTo>
                    <a:pt x="5675" y="1147"/>
                    <a:pt x="5661" y="1055"/>
                    <a:pt x="5612" y="975"/>
                  </a:cubicBezTo>
                  <a:cubicBezTo>
                    <a:pt x="5563" y="894"/>
                    <a:pt x="5489" y="845"/>
                    <a:pt x="5423" y="845"/>
                  </a:cubicBezTo>
                  <a:cubicBezTo>
                    <a:pt x="5297" y="845"/>
                    <a:pt x="5174" y="786"/>
                    <a:pt x="5097" y="684"/>
                  </a:cubicBezTo>
                  <a:cubicBezTo>
                    <a:pt x="5055" y="628"/>
                    <a:pt x="5041" y="555"/>
                    <a:pt x="5062" y="488"/>
                  </a:cubicBezTo>
                  <a:cubicBezTo>
                    <a:pt x="5076" y="450"/>
                    <a:pt x="5045" y="387"/>
                    <a:pt x="5013" y="331"/>
                  </a:cubicBezTo>
                  <a:cubicBezTo>
                    <a:pt x="4989" y="289"/>
                    <a:pt x="4971" y="243"/>
                    <a:pt x="4964" y="198"/>
                  </a:cubicBezTo>
                  <a:cubicBezTo>
                    <a:pt x="4877" y="208"/>
                    <a:pt x="4789" y="226"/>
                    <a:pt x="4709" y="250"/>
                  </a:cubicBezTo>
                  <a:lnTo>
                    <a:pt x="4670" y="257"/>
                  </a:lnTo>
                  <a:cubicBezTo>
                    <a:pt x="4659" y="260"/>
                    <a:pt x="4647" y="262"/>
                    <a:pt x="4636" y="262"/>
                  </a:cubicBezTo>
                  <a:cubicBezTo>
                    <a:pt x="4553" y="262"/>
                    <a:pt x="4461" y="191"/>
                    <a:pt x="4366" y="121"/>
                  </a:cubicBezTo>
                  <a:cubicBezTo>
                    <a:pt x="4314" y="79"/>
                    <a:pt x="4208" y="0"/>
                    <a:pt x="41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6219;p53">
              <a:extLst>
                <a:ext uri="{FF2B5EF4-FFF2-40B4-BE49-F238E27FC236}">
                  <a16:creationId xmlns:a16="http://schemas.microsoft.com/office/drawing/2014/main" id="{02AE6A3B-BA0D-462A-9343-50EA5259ABD3}"/>
                </a:ext>
              </a:extLst>
            </p:cNvPr>
            <p:cNvSpPr/>
            <p:nvPr/>
          </p:nvSpPr>
          <p:spPr>
            <a:xfrm>
              <a:off x="1971712" y="1589955"/>
              <a:ext cx="30821" cy="28486"/>
            </a:xfrm>
            <a:custGeom>
              <a:avLst/>
              <a:gdLst/>
              <a:ahLst/>
              <a:cxnLst/>
              <a:rect l="l" t="t" r="r" b="b"/>
              <a:pathLst>
                <a:path w="2270" h="2098" extrusionOk="0">
                  <a:moveTo>
                    <a:pt x="1160" y="1"/>
                  </a:moveTo>
                  <a:cubicBezTo>
                    <a:pt x="1111" y="29"/>
                    <a:pt x="1058" y="50"/>
                    <a:pt x="1002" y="60"/>
                  </a:cubicBezTo>
                  <a:cubicBezTo>
                    <a:pt x="918" y="78"/>
                    <a:pt x="838" y="109"/>
                    <a:pt x="764" y="155"/>
                  </a:cubicBezTo>
                  <a:cubicBezTo>
                    <a:pt x="706" y="197"/>
                    <a:pt x="646" y="210"/>
                    <a:pt x="588" y="210"/>
                  </a:cubicBezTo>
                  <a:cubicBezTo>
                    <a:pt x="525" y="210"/>
                    <a:pt x="464" y="194"/>
                    <a:pt x="407" y="179"/>
                  </a:cubicBezTo>
                  <a:cubicBezTo>
                    <a:pt x="353" y="164"/>
                    <a:pt x="303" y="150"/>
                    <a:pt x="256" y="150"/>
                  </a:cubicBezTo>
                  <a:cubicBezTo>
                    <a:pt x="227" y="150"/>
                    <a:pt x="199" y="155"/>
                    <a:pt x="172" y="169"/>
                  </a:cubicBezTo>
                  <a:lnTo>
                    <a:pt x="158" y="176"/>
                  </a:lnTo>
                  <a:cubicBezTo>
                    <a:pt x="172" y="193"/>
                    <a:pt x="186" y="211"/>
                    <a:pt x="200" y="225"/>
                  </a:cubicBezTo>
                  <a:cubicBezTo>
                    <a:pt x="260" y="291"/>
                    <a:pt x="369" y="414"/>
                    <a:pt x="260" y="561"/>
                  </a:cubicBezTo>
                  <a:cubicBezTo>
                    <a:pt x="218" y="624"/>
                    <a:pt x="218" y="645"/>
                    <a:pt x="218" y="652"/>
                  </a:cubicBezTo>
                  <a:cubicBezTo>
                    <a:pt x="221" y="669"/>
                    <a:pt x="274" y="704"/>
                    <a:pt x="323" y="736"/>
                  </a:cubicBezTo>
                  <a:cubicBezTo>
                    <a:pt x="383" y="774"/>
                    <a:pt x="442" y="816"/>
                    <a:pt x="498" y="858"/>
                  </a:cubicBezTo>
                  <a:cubicBezTo>
                    <a:pt x="568" y="914"/>
                    <a:pt x="603" y="967"/>
                    <a:pt x="603" y="1026"/>
                  </a:cubicBezTo>
                  <a:cubicBezTo>
                    <a:pt x="607" y="1107"/>
                    <a:pt x="544" y="1159"/>
                    <a:pt x="488" y="1212"/>
                  </a:cubicBezTo>
                  <a:cubicBezTo>
                    <a:pt x="428" y="1264"/>
                    <a:pt x="379" y="1310"/>
                    <a:pt x="379" y="1373"/>
                  </a:cubicBezTo>
                  <a:cubicBezTo>
                    <a:pt x="379" y="1541"/>
                    <a:pt x="242" y="1608"/>
                    <a:pt x="144" y="1657"/>
                  </a:cubicBezTo>
                  <a:cubicBezTo>
                    <a:pt x="81" y="1688"/>
                    <a:pt x="25" y="1716"/>
                    <a:pt x="8" y="1755"/>
                  </a:cubicBezTo>
                  <a:cubicBezTo>
                    <a:pt x="1" y="1769"/>
                    <a:pt x="4" y="1800"/>
                    <a:pt x="36" y="1846"/>
                  </a:cubicBezTo>
                  <a:cubicBezTo>
                    <a:pt x="116" y="1968"/>
                    <a:pt x="316" y="2098"/>
                    <a:pt x="491" y="2098"/>
                  </a:cubicBezTo>
                  <a:cubicBezTo>
                    <a:pt x="673" y="2098"/>
                    <a:pt x="1128" y="1975"/>
                    <a:pt x="1391" y="1727"/>
                  </a:cubicBezTo>
                  <a:cubicBezTo>
                    <a:pt x="1512" y="1615"/>
                    <a:pt x="1615" y="1587"/>
                    <a:pt x="1706" y="1587"/>
                  </a:cubicBezTo>
                  <a:cubicBezTo>
                    <a:pt x="1752" y="1587"/>
                    <a:pt x="1795" y="1594"/>
                    <a:pt x="1835" y="1601"/>
                  </a:cubicBezTo>
                  <a:cubicBezTo>
                    <a:pt x="1874" y="1607"/>
                    <a:pt x="1909" y="1613"/>
                    <a:pt x="1944" y="1613"/>
                  </a:cubicBezTo>
                  <a:cubicBezTo>
                    <a:pt x="1987" y="1613"/>
                    <a:pt x="2029" y="1604"/>
                    <a:pt x="2077" y="1580"/>
                  </a:cubicBezTo>
                  <a:cubicBezTo>
                    <a:pt x="2269" y="1482"/>
                    <a:pt x="2147" y="596"/>
                    <a:pt x="2049" y="400"/>
                  </a:cubicBezTo>
                  <a:cubicBezTo>
                    <a:pt x="2035" y="372"/>
                    <a:pt x="2028" y="344"/>
                    <a:pt x="2028" y="312"/>
                  </a:cubicBezTo>
                  <a:lnTo>
                    <a:pt x="2014" y="302"/>
                  </a:lnTo>
                  <a:lnTo>
                    <a:pt x="1993" y="284"/>
                  </a:lnTo>
                  <a:lnTo>
                    <a:pt x="1961" y="260"/>
                  </a:lnTo>
                  <a:lnTo>
                    <a:pt x="1944" y="242"/>
                  </a:lnTo>
                  <a:lnTo>
                    <a:pt x="1916" y="218"/>
                  </a:lnTo>
                  <a:lnTo>
                    <a:pt x="1902" y="204"/>
                  </a:lnTo>
                  <a:cubicBezTo>
                    <a:pt x="1891" y="190"/>
                    <a:pt x="1877" y="176"/>
                    <a:pt x="1867" y="162"/>
                  </a:cubicBezTo>
                  <a:cubicBezTo>
                    <a:pt x="1805" y="93"/>
                    <a:pt x="1761" y="70"/>
                    <a:pt x="1739" y="70"/>
                  </a:cubicBezTo>
                  <a:cubicBezTo>
                    <a:pt x="1737" y="70"/>
                    <a:pt x="1735" y="70"/>
                    <a:pt x="1734" y="71"/>
                  </a:cubicBezTo>
                  <a:cubicBezTo>
                    <a:pt x="1713" y="78"/>
                    <a:pt x="1678" y="134"/>
                    <a:pt x="1664" y="228"/>
                  </a:cubicBezTo>
                  <a:cubicBezTo>
                    <a:pt x="1657" y="270"/>
                    <a:pt x="1632" y="309"/>
                    <a:pt x="1597" y="326"/>
                  </a:cubicBezTo>
                  <a:cubicBezTo>
                    <a:pt x="1580" y="334"/>
                    <a:pt x="1563" y="337"/>
                    <a:pt x="1546" y="337"/>
                  </a:cubicBezTo>
                  <a:cubicBezTo>
                    <a:pt x="1490" y="337"/>
                    <a:pt x="1430" y="304"/>
                    <a:pt x="1366" y="267"/>
                  </a:cubicBezTo>
                  <a:cubicBezTo>
                    <a:pt x="1328" y="242"/>
                    <a:pt x="1286" y="225"/>
                    <a:pt x="1244" y="211"/>
                  </a:cubicBezTo>
                  <a:cubicBezTo>
                    <a:pt x="1195" y="204"/>
                    <a:pt x="1156" y="165"/>
                    <a:pt x="1149" y="120"/>
                  </a:cubicBezTo>
                  <a:cubicBezTo>
                    <a:pt x="1146" y="113"/>
                    <a:pt x="1146" y="102"/>
                    <a:pt x="1146" y="95"/>
                  </a:cubicBezTo>
                  <a:lnTo>
                    <a:pt x="1146" y="85"/>
                  </a:lnTo>
                  <a:cubicBezTo>
                    <a:pt x="1146" y="81"/>
                    <a:pt x="1146" y="74"/>
                    <a:pt x="1146" y="67"/>
                  </a:cubicBezTo>
                  <a:lnTo>
                    <a:pt x="1146" y="57"/>
                  </a:lnTo>
                  <a:cubicBezTo>
                    <a:pt x="1146" y="53"/>
                    <a:pt x="1149" y="43"/>
                    <a:pt x="1149" y="36"/>
                  </a:cubicBezTo>
                  <a:lnTo>
                    <a:pt x="1153" y="29"/>
                  </a:lnTo>
                  <a:cubicBezTo>
                    <a:pt x="1156" y="18"/>
                    <a:pt x="1156" y="11"/>
                    <a:pt x="1160" y="4"/>
                  </a:cubicBezTo>
                  <a:lnTo>
                    <a:pt x="11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6220;p53">
              <a:extLst>
                <a:ext uri="{FF2B5EF4-FFF2-40B4-BE49-F238E27FC236}">
                  <a16:creationId xmlns:a16="http://schemas.microsoft.com/office/drawing/2014/main" id="{CCD2FC67-B9A8-400D-80F0-8785CA553F02}"/>
                </a:ext>
              </a:extLst>
            </p:cNvPr>
            <p:cNvSpPr/>
            <p:nvPr/>
          </p:nvSpPr>
          <p:spPr>
            <a:xfrm>
              <a:off x="1984936" y="1583342"/>
              <a:ext cx="6422" cy="5010"/>
            </a:xfrm>
            <a:custGeom>
              <a:avLst/>
              <a:gdLst/>
              <a:ahLst/>
              <a:cxnLst/>
              <a:rect l="l" t="t" r="r" b="b"/>
              <a:pathLst>
                <a:path w="473" h="369" extrusionOk="0">
                  <a:moveTo>
                    <a:pt x="180" y="0"/>
                  </a:moveTo>
                  <a:cubicBezTo>
                    <a:pt x="134" y="0"/>
                    <a:pt x="86" y="11"/>
                    <a:pt x="46" y="36"/>
                  </a:cubicBezTo>
                  <a:cubicBezTo>
                    <a:pt x="18" y="50"/>
                    <a:pt x="4" y="78"/>
                    <a:pt x="4" y="106"/>
                  </a:cubicBezTo>
                  <a:cubicBezTo>
                    <a:pt x="0" y="166"/>
                    <a:pt x="28" y="180"/>
                    <a:pt x="105" y="208"/>
                  </a:cubicBezTo>
                  <a:cubicBezTo>
                    <a:pt x="165" y="229"/>
                    <a:pt x="256" y="260"/>
                    <a:pt x="263" y="358"/>
                  </a:cubicBezTo>
                  <a:lnTo>
                    <a:pt x="263" y="369"/>
                  </a:lnTo>
                  <a:cubicBezTo>
                    <a:pt x="273" y="358"/>
                    <a:pt x="280" y="348"/>
                    <a:pt x="291" y="337"/>
                  </a:cubicBezTo>
                  <a:cubicBezTo>
                    <a:pt x="298" y="327"/>
                    <a:pt x="305" y="316"/>
                    <a:pt x="315" y="309"/>
                  </a:cubicBezTo>
                  <a:lnTo>
                    <a:pt x="319" y="306"/>
                  </a:lnTo>
                  <a:cubicBezTo>
                    <a:pt x="326" y="295"/>
                    <a:pt x="333" y="288"/>
                    <a:pt x="340" y="281"/>
                  </a:cubicBezTo>
                  <a:lnTo>
                    <a:pt x="347" y="278"/>
                  </a:lnTo>
                  <a:cubicBezTo>
                    <a:pt x="354" y="271"/>
                    <a:pt x="361" y="267"/>
                    <a:pt x="364" y="260"/>
                  </a:cubicBezTo>
                  <a:cubicBezTo>
                    <a:pt x="371" y="257"/>
                    <a:pt x="375" y="253"/>
                    <a:pt x="378" y="250"/>
                  </a:cubicBezTo>
                  <a:lnTo>
                    <a:pt x="385" y="243"/>
                  </a:lnTo>
                  <a:lnTo>
                    <a:pt x="392" y="232"/>
                  </a:lnTo>
                  <a:lnTo>
                    <a:pt x="399" y="225"/>
                  </a:lnTo>
                  <a:lnTo>
                    <a:pt x="410" y="208"/>
                  </a:lnTo>
                  <a:lnTo>
                    <a:pt x="413" y="201"/>
                  </a:lnTo>
                  <a:lnTo>
                    <a:pt x="424" y="180"/>
                  </a:lnTo>
                  <a:lnTo>
                    <a:pt x="431" y="169"/>
                  </a:lnTo>
                  <a:cubicBezTo>
                    <a:pt x="434" y="159"/>
                    <a:pt x="438" y="152"/>
                    <a:pt x="441" y="141"/>
                  </a:cubicBezTo>
                  <a:lnTo>
                    <a:pt x="445" y="134"/>
                  </a:lnTo>
                  <a:cubicBezTo>
                    <a:pt x="452" y="124"/>
                    <a:pt x="455" y="110"/>
                    <a:pt x="459" y="96"/>
                  </a:cubicBezTo>
                  <a:lnTo>
                    <a:pt x="462" y="85"/>
                  </a:lnTo>
                  <a:cubicBezTo>
                    <a:pt x="466" y="75"/>
                    <a:pt x="469" y="68"/>
                    <a:pt x="473" y="57"/>
                  </a:cubicBezTo>
                  <a:lnTo>
                    <a:pt x="462" y="54"/>
                  </a:lnTo>
                  <a:cubicBezTo>
                    <a:pt x="378" y="19"/>
                    <a:pt x="291" y="1"/>
                    <a:pt x="200" y="1"/>
                  </a:cubicBezTo>
                  <a:cubicBezTo>
                    <a:pt x="193" y="1"/>
                    <a:pt x="187" y="0"/>
                    <a:pt x="1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6221;p53">
              <a:extLst>
                <a:ext uri="{FF2B5EF4-FFF2-40B4-BE49-F238E27FC236}">
                  <a16:creationId xmlns:a16="http://schemas.microsoft.com/office/drawing/2014/main" id="{992FE53E-1CA7-4EF4-AECD-8D47BE0BE267}"/>
                </a:ext>
              </a:extLst>
            </p:cNvPr>
            <p:cNvSpPr/>
            <p:nvPr/>
          </p:nvSpPr>
          <p:spPr>
            <a:xfrm>
              <a:off x="1999193" y="1543044"/>
              <a:ext cx="61805" cy="90508"/>
            </a:xfrm>
            <a:custGeom>
              <a:avLst/>
              <a:gdLst/>
              <a:ahLst/>
              <a:cxnLst/>
              <a:rect l="l" t="t" r="r" b="b"/>
              <a:pathLst>
                <a:path w="4552" h="6666" extrusionOk="0">
                  <a:moveTo>
                    <a:pt x="1810" y="0"/>
                  </a:moveTo>
                  <a:cubicBezTo>
                    <a:pt x="1796" y="21"/>
                    <a:pt x="1782" y="46"/>
                    <a:pt x="1772" y="70"/>
                  </a:cubicBezTo>
                  <a:cubicBezTo>
                    <a:pt x="1744" y="130"/>
                    <a:pt x="1709" y="182"/>
                    <a:pt x="1660" y="228"/>
                  </a:cubicBezTo>
                  <a:cubicBezTo>
                    <a:pt x="1602" y="272"/>
                    <a:pt x="1519" y="294"/>
                    <a:pt x="1398" y="294"/>
                  </a:cubicBezTo>
                  <a:cubicBezTo>
                    <a:pt x="1298" y="294"/>
                    <a:pt x="1172" y="279"/>
                    <a:pt x="1016" y="249"/>
                  </a:cubicBezTo>
                  <a:cubicBezTo>
                    <a:pt x="1005" y="246"/>
                    <a:pt x="993" y="245"/>
                    <a:pt x="982" y="245"/>
                  </a:cubicBezTo>
                  <a:cubicBezTo>
                    <a:pt x="947" y="245"/>
                    <a:pt x="913" y="257"/>
                    <a:pt x="886" y="284"/>
                  </a:cubicBezTo>
                  <a:cubicBezTo>
                    <a:pt x="795" y="361"/>
                    <a:pt x="750" y="546"/>
                    <a:pt x="753" y="641"/>
                  </a:cubicBezTo>
                  <a:cubicBezTo>
                    <a:pt x="760" y="750"/>
                    <a:pt x="669" y="823"/>
                    <a:pt x="599" y="886"/>
                  </a:cubicBezTo>
                  <a:cubicBezTo>
                    <a:pt x="554" y="921"/>
                    <a:pt x="501" y="970"/>
                    <a:pt x="508" y="991"/>
                  </a:cubicBezTo>
                  <a:cubicBezTo>
                    <a:pt x="547" y="1079"/>
                    <a:pt x="522" y="1177"/>
                    <a:pt x="449" y="1236"/>
                  </a:cubicBezTo>
                  <a:cubicBezTo>
                    <a:pt x="424" y="1253"/>
                    <a:pt x="396" y="1261"/>
                    <a:pt x="368" y="1261"/>
                  </a:cubicBezTo>
                  <a:cubicBezTo>
                    <a:pt x="331" y="1261"/>
                    <a:pt x="294" y="1247"/>
                    <a:pt x="266" y="1219"/>
                  </a:cubicBezTo>
                  <a:cubicBezTo>
                    <a:pt x="245" y="1198"/>
                    <a:pt x="228" y="1180"/>
                    <a:pt x="210" y="1159"/>
                  </a:cubicBezTo>
                  <a:cubicBezTo>
                    <a:pt x="156" y="1098"/>
                    <a:pt x="122" y="1068"/>
                    <a:pt x="86" y="1068"/>
                  </a:cubicBezTo>
                  <a:cubicBezTo>
                    <a:pt x="65" y="1068"/>
                    <a:pt x="44" y="1079"/>
                    <a:pt x="18" y="1100"/>
                  </a:cubicBezTo>
                  <a:cubicBezTo>
                    <a:pt x="0" y="1117"/>
                    <a:pt x="4" y="1124"/>
                    <a:pt x="4" y="1128"/>
                  </a:cubicBezTo>
                  <a:cubicBezTo>
                    <a:pt x="21" y="1187"/>
                    <a:pt x="214" y="1289"/>
                    <a:pt x="382" y="1310"/>
                  </a:cubicBezTo>
                  <a:cubicBezTo>
                    <a:pt x="410" y="1313"/>
                    <a:pt x="480" y="1320"/>
                    <a:pt x="501" y="1380"/>
                  </a:cubicBezTo>
                  <a:cubicBezTo>
                    <a:pt x="522" y="1439"/>
                    <a:pt x="470" y="1495"/>
                    <a:pt x="403" y="1558"/>
                  </a:cubicBezTo>
                  <a:cubicBezTo>
                    <a:pt x="337" y="1621"/>
                    <a:pt x="252" y="1702"/>
                    <a:pt x="238" y="1789"/>
                  </a:cubicBezTo>
                  <a:cubicBezTo>
                    <a:pt x="228" y="1849"/>
                    <a:pt x="238" y="1863"/>
                    <a:pt x="340" y="1894"/>
                  </a:cubicBezTo>
                  <a:cubicBezTo>
                    <a:pt x="417" y="1915"/>
                    <a:pt x="515" y="1947"/>
                    <a:pt x="529" y="2062"/>
                  </a:cubicBezTo>
                  <a:cubicBezTo>
                    <a:pt x="533" y="2122"/>
                    <a:pt x="505" y="2178"/>
                    <a:pt x="459" y="2209"/>
                  </a:cubicBezTo>
                  <a:lnTo>
                    <a:pt x="463" y="2213"/>
                  </a:lnTo>
                  <a:cubicBezTo>
                    <a:pt x="512" y="2241"/>
                    <a:pt x="512" y="2300"/>
                    <a:pt x="512" y="2370"/>
                  </a:cubicBezTo>
                  <a:cubicBezTo>
                    <a:pt x="512" y="2423"/>
                    <a:pt x="512" y="2507"/>
                    <a:pt x="543" y="2531"/>
                  </a:cubicBezTo>
                  <a:cubicBezTo>
                    <a:pt x="557" y="2538"/>
                    <a:pt x="573" y="2542"/>
                    <a:pt x="590" y="2542"/>
                  </a:cubicBezTo>
                  <a:cubicBezTo>
                    <a:pt x="599" y="2542"/>
                    <a:pt x="608" y="2541"/>
                    <a:pt x="617" y="2538"/>
                  </a:cubicBezTo>
                  <a:cubicBezTo>
                    <a:pt x="743" y="2517"/>
                    <a:pt x="774" y="2412"/>
                    <a:pt x="806" y="2279"/>
                  </a:cubicBezTo>
                  <a:cubicBezTo>
                    <a:pt x="825" y="2208"/>
                    <a:pt x="848" y="2109"/>
                    <a:pt x="932" y="2109"/>
                  </a:cubicBezTo>
                  <a:cubicBezTo>
                    <a:pt x="938" y="2109"/>
                    <a:pt x="945" y="2110"/>
                    <a:pt x="953" y="2111"/>
                  </a:cubicBezTo>
                  <a:cubicBezTo>
                    <a:pt x="981" y="2115"/>
                    <a:pt x="1009" y="2129"/>
                    <a:pt x="1026" y="2153"/>
                  </a:cubicBezTo>
                  <a:cubicBezTo>
                    <a:pt x="1058" y="2199"/>
                    <a:pt x="1044" y="2255"/>
                    <a:pt x="1033" y="2314"/>
                  </a:cubicBezTo>
                  <a:cubicBezTo>
                    <a:pt x="1019" y="2381"/>
                    <a:pt x="1005" y="2458"/>
                    <a:pt x="1040" y="2524"/>
                  </a:cubicBezTo>
                  <a:cubicBezTo>
                    <a:pt x="1110" y="2657"/>
                    <a:pt x="1012" y="2815"/>
                    <a:pt x="932" y="2938"/>
                  </a:cubicBezTo>
                  <a:cubicBezTo>
                    <a:pt x="900" y="2983"/>
                    <a:pt x="872" y="3036"/>
                    <a:pt x="851" y="3088"/>
                  </a:cubicBezTo>
                  <a:cubicBezTo>
                    <a:pt x="906" y="3113"/>
                    <a:pt x="964" y="3124"/>
                    <a:pt x="1025" y="3124"/>
                  </a:cubicBezTo>
                  <a:cubicBezTo>
                    <a:pt x="1033" y="3124"/>
                    <a:pt x="1042" y="3124"/>
                    <a:pt x="1051" y="3123"/>
                  </a:cubicBezTo>
                  <a:cubicBezTo>
                    <a:pt x="1215" y="3123"/>
                    <a:pt x="1432" y="3081"/>
                    <a:pt x="1523" y="2987"/>
                  </a:cubicBezTo>
                  <a:cubicBezTo>
                    <a:pt x="1592" y="2915"/>
                    <a:pt x="1655" y="2889"/>
                    <a:pt x="1707" y="2889"/>
                  </a:cubicBezTo>
                  <a:cubicBezTo>
                    <a:pt x="1744" y="2889"/>
                    <a:pt x="1774" y="2903"/>
                    <a:pt x="1796" y="2924"/>
                  </a:cubicBezTo>
                  <a:cubicBezTo>
                    <a:pt x="1870" y="2994"/>
                    <a:pt x="1856" y="3137"/>
                    <a:pt x="1768" y="3239"/>
                  </a:cubicBezTo>
                  <a:cubicBezTo>
                    <a:pt x="1737" y="3274"/>
                    <a:pt x="1702" y="3326"/>
                    <a:pt x="1716" y="3375"/>
                  </a:cubicBezTo>
                  <a:cubicBezTo>
                    <a:pt x="1733" y="3424"/>
                    <a:pt x="1775" y="3459"/>
                    <a:pt x="1828" y="3473"/>
                  </a:cubicBezTo>
                  <a:lnTo>
                    <a:pt x="1838" y="3477"/>
                  </a:lnTo>
                  <a:cubicBezTo>
                    <a:pt x="1947" y="3512"/>
                    <a:pt x="2013" y="3536"/>
                    <a:pt x="2041" y="3603"/>
                  </a:cubicBezTo>
                  <a:cubicBezTo>
                    <a:pt x="2055" y="3659"/>
                    <a:pt x="2045" y="3722"/>
                    <a:pt x="2010" y="3767"/>
                  </a:cubicBezTo>
                  <a:cubicBezTo>
                    <a:pt x="1978" y="3827"/>
                    <a:pt x="1978" y="3928"/>
                    <a:pt x="1982" y="4023"/>
                  </a:cubicBezTo>
                  <a:cubicBezTo>
                    <a:pt x="1989" y="4096"/>
                    <a:pt x="1985" y="4173"/>
                    <a:pt x="1968" y="4250"/>
                  </a:cubicBezTo>
                  <a:cubicBezTo>
                    <a:pt x="1930" y="4366"/>
                    <a:pt x="1726" y="4382"/>
                    <a:pt x="1611" y="4382"/>
                  </a:cubicBezTo>
                  <a:cubicBezTo>
                    <a:pt x="1579" y="4382"/>
                    <a:pt x="1554" y="4381"/>
                    <a:pt x="1541" y="4380"/>
                  </a:cubicBezTo>
                  <a:cubicBezTo>
                    <a:pt x="1338" y="4366"/>
                    <a:pt x="1296" y="4313"/>
                    <a:pt x="1285" y="4282"/>
                  </a:cubicBezTo>
                  <a:cubicBezTo>
                    <a:pt x="1282" y="4281"/>
                    <a:pt x="1279" y="4281"/>
                    <a:pt x="1276" y="4281"/>
                  </a:cubicBezTo>
                  <a:cubicBezTo>
                    <a:pt x="1261" y="4281"/>
                    <a:pt x="1245" y="4288"/>
                    <a:pt x="1236" y="4299"/>
                  </a:cubicBezTo>
                  <a:cubicBezTo>
                    <a:pt x="1233" y="4303"/>
                    <a:pt x="1233" y="4303"/>
                    <a:pt x="1236" y="4313"/>
                  </a:cubicBezTo>
                  <a:cubicBezTo>
                    <a:pt x="1285" y="4415"/>
                    <a:pt x="1205" y="4506"/>
                    <a:pt x="1149" y="4576"/>
                  </a:cubicBezTo>
                  <a:cubicBezTo>
                    <a:pt x="1124" y="4604"/>
                    <a:pt x="1079" y="4656"/>
                    <a:pt x="1082" y="4674"/>
                  </a:cubicBezTo>
                  <a:cubicBezTo>
                    <a:pt x="1114" y="4691"/>
                    <a:pt x="1149" y="4702"/>
                    <a:pt x="1184" y="4712"/>
                  </a:cubicBezTo>
                  <a:cubicBezTo>
                    <a:pt x="1271" y="4740"/>
                    <a:pt x="1397" y="4775"/>
                    <a:pt x="1404" y="4891"/>
                  </a:cubicBezTo>
                  <a:cubicBezTo>
                    <a:pt x="1415" y="5087"/>
                    <a:pt x="1103" y="5248"/>
                    <a:pt x="830" y="5329"/>
                  </a:cubicBezTo>
                  <a:cubicBezTo>
                    <a:pt x="781" y="5343"/>
                    <a:pt x="764" y="5360"/>
                    <a:pt x="760" y="5364"/>
                  </a:cubicBezTo>
                  <a:cubicBezTo>
                    <a:pt x="757" y="5367"/>
                    <a:pt x="781" y="5402"/>
                    <a:pt x="834" y="5427"/>
                  </a:cubicBezTo>
                  <a:cubicBezTo>
                    <a:pt x="866" y="5443"/>
                    <a:pt x="901" y="5451"/>
                    <a:pt x="931" y="5451"/>
                  </a:cubicBezTo>
                  <a:cubicBezTo>
                    <a:pt x="953" y="5451"/>
                    <a:pt x="972" y="5446"/>
                    <a:pt x="984" y="5437"/>
                  </a:cubicBezTo>
                  <a:cubicBezTo>
                    <a:pt x="1031" y="5403"/>
                    <a:pt x="1069" y="5391"/>
                    <a:pt x="1100" y="5391"/>
                  </a:cubicBezTo>
                  <a:cubicBezTo>
                    <a:pt x="1145" y="5391"/>
                    <a:pt x="1178" y="5416"/>
                    <a:pt x="1208" y="5444"/>
                  </a:cubicBezTo>
                  <a:cubicBezTo>
                    <a:pt x="1244" y="5477"/>
                    <a:pt x="1289" y="5497"/>
                    <a:pt x="1334" y="5497"/>
                  </a:cubicBezTo>
                  <a:cubicBezTo>
                    <a:pt x="1338" y="5497"/>
                    <a:pt x="1341" y="5497"/>
                    <a:pt x="1345" y="5497"/>
                  </a:cubicBezTo>
                  <a:cubicBezTo>
                    <a:pt x="1432" y="5500"/>
                    <a:pt x="1516" y="5521"/>
                    <a:pt x="1597" y="5556"/>
                  </a:cubicBezTo>
                  <a:cubicBezTo>
                    <a:pt x="1660" y="5581"/>
                    <a:pt x="1718" y="5603"/>
                    <a:pt x="1783" y="5603"/>
                  </a:cubicBezTo>
                  <a:cubicBezTo>
                    <a:pt x="1818" y="5603"/>
                    <a:pt x="1856" y="5597"/>
                    <a:pt x="1898" y="5581"/>
                  </a:cubicBezTo>
                  <a:cubicBezTo>
                    <a:pt x="1953" y="5560"/>
                    <a:pt x="2012" y="5542"/>
                    <a:pt x="2060" y="5542"/>
                  </a:cubicBezTo>
                  <a:cubicBezTo>
                    <a:pt x="2101" y="5542"/>
                    <a:pt x="2134" y="5554"/>
                    <a:pt x="2153" y="5588"/>
                  </a:cubicBezTo>
                  <a:cubicBezTo>
                    <a:pt x="2188" y="5651"/>
                    <a:pt x="2143" y="5728"/>
                    <a:pt x="2010" y="5833"/>
                  </a:cubicBezTo>
                  <a:cubicBezTo>
                    <a:pt x="1929" y="5894"/>
                    <a:pt x="1837" y="5910"/>
                    <a:pt x="1747" y="5910"/>
                  </a:cubicBezTo>
                  <a:cubicBezTo>
                    <a:pt x="1704" y="5910"/>
                    <a:pt x="1662" y="5906"/>
                    <a:pt x="1621" y="5903"/>
                  </a:cubicBezTo>
                  <a:cubicBezTo>
                    <a:pt x="1583" y="5899"/>
                    <a:pt x="1548" y="5896"/>
                    <a:pt x="1513" y="5896"/>
                  </a:cubicBezTo>
                  <a:cubicBezTo>
                    <a:pt x="1507" y="5895"/>
                    <a:pt x="1502" y="5895"/>
                    <a:pt x="1497" y="5895"/>
                  </a:cubicBezTo>
                  <a:cubicBezTo>
                    <a:pt x="1461" y="5895"/>
                    <a:pt x="1427" y="5905"/>
                    <a:pt x="1394" y="5920"/>
                  </a:cubicBezTo>
                  <a:cubicBezTo>
                    <a:pt x="1212" y="6018"/>
                    <a:pt x="704" y="6543"/>
                    <a:pt x="715" y="6666"/>
                  </a:cubicBezTo>
                  <a:cubicBezTo>
                    <a:pt x="739" y="6648"/>
                    <a:pt x="760" y="6631"/>
                    <a:pt x="781" y="6613"/>
                  </a:cubicBezTo>
                  <a:cubicBezTo>
                    <a:pt x="858" y="6536"/>
                    <a:pt x="946" y="6477"/>
                    <a:pt x="1047" y="6431"/>
                  </a:cubicBezTo>
                  <a:cubicBezTo>
                    <a:pt x="1109" y="6406"/>
                    <a:pt x="1160" y="6396"/>
                    <a:pt x="1204" y="6396"/>
                  </a:cubicBezTo>
                  <a:cubicBezTo>
                    <a:pt x="1293" y="6396"/>
                    <a:pt x="1350" y="6436"/>
                    <a:pt x="1397" y="6466"/>
                  </a:cubicBezTo>
                  <a:cubicBezTo>
                    <a:pt x="1422" y="6487"/>
                    <a:pt x="1450" y="6501"/>
                    <a:pt x="1485" y="6508"/>
                  </a:cubicBezTo>
                  <a:cubicBezTo>
                    <a:pt x="1485" y="6508"/>
                    <a:pt x="1486" y="6509"/>
                    <a:pt x="1486" y="6509"/>
                  </a:cubicBezTo>
                  <a:cubicBezTo>
                    <a:pt x="1504" y="6509"/>
                    <a:pt x="1531" y="6451"/>
                    <a:pt x="1551" y="6414"/>
                  </a:cubicBezTo>
                  <a:cubicBezTo>
                    <a:pt x="1580" y="6351"/>
                    <a:pt x="1622" y="6263"/>
                    <a:pt x="1703" y="6263"/>
                  </a:cubicBezTo>
                  <a:cubicBezTo>
                    <a:pt x="1713" y="6263"/>
                    <a:pt x="1723" y="6264"/>
                    <a:pt x="1733" y="6267"/>
                  </a:cubicBezTo>
                  <a:cubicBezTo>
                    <a:pt x="1768" y="6267"/>
                    <a:pt x="1807" y="6260"/>
                    <a:pt x="1838" y="6246"/>
                  </a:cubicBezTo>
                  <a:cubicBezTo>
                    <a:pt x="1906" y="6217"/>
                    <a:pt x="1978" y="6202"/>
                    <a:pt x="2051" y="6202"/>
                  </a:cubicBezTo>
                  <a:cubicBezTo>
                    <a:pt x="2076" y="6202"/>
                    <a:pt x="2101" y="6204"/>
                    <a:pt x="2125" y="6207"/>
                  </a:cubicBezTo>
                  <a:cubicBezTo>
                    <a:pt x="2152" y="6212"/>
                    <a:pt x="2178" y="6215"/>
                    <a:pt x="2205" y="6215"/>
                  </a:cubicBezTo>
                  <a:cubicBezTo>
                    <a:pt x="2312" y="6215"/>
                    <a:pt x="2419" y="6175"/>
                    <a:pt x="2500" y="6102"/>
                  </a:cubicBezTo>
                  <a:cubicBezTo>
                    <a:pt x="2527" y="6079"/>
                    <a:pt x="2559" y="6070"/>
                    <a:pt x="2593" y="6070"/>
                  </a:cubicBezTo>
                  <a:cubicBezTo>
                    <a:pt x="2663" y="6070"/>
                    <a:pt x="2742" y="6109"/>
                    <a:pt x="2815" y="6144"/>
                  </a:cubicBezTo>
                  <a:cubicBezTo>
                    <a:pt x="2857" y="6169"/>
                    <a:pt x="2899" y="6186"/>
                    <a:pt x="2945" y="6200"/>
                  </a:cubicBezTo>
                  <a:cubicBezTo>
                    <a:pt x="3042" y="6135"/>
                    <a:pt x="3364" y="6077"/>
                    <a:pt x="3553" y="6077"/>
                  </a:cubicBezTo>
                  <a:cubicBezTo>
                    <a:pt x="3568" y="6077"/>
                    <a:pt x="3583" y="6077"/>
                    <a:pt x="3596" y="6078"/>
                  </a:cubicBezTo>
                  <a:cubicBezTo>
                    <a:pt x="3598" y="6078"/>
                    <a:pt x="3601" y="6078"/>
                    <a:pt x="3604" y="6078"/>
                  </a:cubicBezTo>
                  <a:cubicBezTo>
                    <a:pt x="3762" y="6078"/>
                    <a:pt x="4193" y="5887"/>
                    <a:pt x="4310" y="5780"/>
                  </a:cubicBezTo>
                  <a:cubicBezTo>
                    <a:pt x="4278" y="5775"/>
                    <a:pt x="4248" y="5772"/>
                    <a:pt x="4218" y="5772"/>
                  </a:cubicBezTo>
                  <a:cubicBezTo>
                    <a:pt x="4187" y="5772"/>
                    <a:pt x="4158" y="5775"/>
                    <a:pt x="4128" y="5780"/>
                  </a:cubicBezTo>
                  <a:cubicBezTo>
                    <a:pt x="4115" y="5782"/>
                    <a:pt x="4102" y="5783"/>
                    <a:pt x="4091" y="5783"/>
                  </a:cubicBezTo>
                  <a:cubicBezTo>
                    <a:pt x="4006" y="5783"/>
                    <a:pt x="3972" y="5732"/>
                    <a:pt x="3960" y="5710"/>
                  </a:cubicBezTo>
                  <a:cubicBezTo>
                    <a:pt x="3918" y="5619"/>
                    <a:pt x="3977" y="5472"/>
                    <a:pt x="4114" y="5343"/>
                  </a:cubicBezTo>
                  <a:cubicBezTo>
                    <a:pt x="4163" y="5297"/>
                    <a:pt x="4215" y="5255"/>
                    <a:pt x="4268" y="5217"/>
                  </a:cubicBezTo>
                  <a:cubicBezTo>
                    <a:pt x="4404" y="5108"/>
                    <a:pt x="4534" y="5010"/>
                    <a:pt x="4545" y="4863"/>
                  </a:cubicBezTo>
                  <a:cubicBezTo>
                    <a:pt x="4552" y="4786"/>
                    <a:pt x="4461" y="4712"/>
                    <a:pt x="4376" y="4667"/>
                  </a:cubicBezTo>
                  <a:cubicBezTo>
                    <a:pt x="4283" y="4620"/>
                    <a:pt x="4194" y="4603"/>
                    <a:pt x="4141" y="4603"/>
                  </a:cubicBezTo>
                  <a:cubicBezTo>
                    <a:pt x="4119" y="4603"/>
                    <a:pt x="4104" y="4606"/>
                    <a:pt x="4096" y="4611"/>
                  </a:cubicBezTo>
                  <a:cubicBezTo>
                    <a:pt x="4072" y="4681"/>
                    <a:pt x="4012" y="4730"/>
                    <a:pt x="3939" y="4737"/>
                  </a:cubicBezTo>
                  <a:cubicBezTo>
                    <a:pt x="3936" y="4737"/>
                    <a:pt x="3934" y="4737"/>
                    <a:pt x="3931" y="4737"/>
                  </a:cubicBezTo>
                  <a:cubicBezTo>
                    <a:pt x="3853" y="4737"/>
                    <a:pt x="3776" y="4685"/>
                    <a:pt x="3715" y="4586"/>
                  </a:cubicBezTo>
                  <a:cubicBezTo>
                    <a:pt x="3648" y="4478"/>
                    <a:pt x="3687" y="4373"/>
                    <a:pt x="3711" y="4313"/>
                  </a:cubicBezTo>
                  <a:lnTo>
                    <a:pt x="3715" y="4306"/>
                  </a:lnTo>
                  <a:cubicBezTo>
                    <a:pt x="3659" y="4271"/>
                    <a:pt x="3610" y="4226"/>
                    <a:pt x="3582" y="4170"/>
                  </a:cubicBezTo>
                  <a:cubicBezTo>
                    <a:pt x="3561" y="4138"/>
                    <a:pt x="3494" y="4019"/>
                    <a:pt x="3522" y="3935"/>
                  </a:cubicBezTo>
                  <a:cubicBezTo>
                    <a:pt x="3529" y="3869"/>
                    <a:pt x="3382" y="3410"/>
                    <a:pt x="3158" y="3354"/>
                  </a:cubicBezTo>
                  <a:cubicBezTo>
                    <a:pt x="2875" y="3288"/>
                    <a:pt x="2808" y="2952"/>
                    <a:pt x="2763" y="2727"/>
                  </a:cubicBezTo>
                  <a:cubicBezTo>
                    <a:pt x="2756" y="2696"/>
                    <a:pt x="2752" y="2668"/>
                    <a:pt x="2745" y="2640"/>
                  </a:cubicBezTo>
                  <a:cubicBezTo>
                    <a:pt x="2728" y="2563"/>
                    <a:pt x="2696" y="2552"/>
                    <a:pt x="2623" y="2535"/>
                  </a:cubicBezTo>
                  <a:cubicBezTo>
                    <a:pt x="2532" y="2514"/>
                    <a:pt x="2451" y="2465"/>
                    <a:pt x="2392" y="2391"/>
                  </a:cubicBezTo>
                  <a:cubicBezTo>
                    <a:pt x="2341" y="2325"/>
                    <a:pt x="2275" y="2305"/>
                    <a:pt x="2197" y="2305"/>
                  </a:cubicBezTo>
                  <a:cubicBezTo>
                    <a:pt x="2151" y="2305"/>
                    <a:pt x="2100" y="2312"/>
                    <a:pt x="2045" y="2321"/>
                  </a:cubicBezTo>
                  <a:cubicBezTo>
                    <a:pt x="2013" y="2328"/>
                    <a:pt x="1982" y="2332"/>
                    <a:pt x="1954" y="2335"/>
                  </a:cubicBezTo>
                  <a:cubicBezTo>
                    <a:pt x="1949" y="2336"/>
                    <a:pt x="1944" y="2336"/>
                    <a:pt x="1939" y="2336"/>
                  </a:cubicBezTo>
                  <a:cubicBezTo>
                    <a:pt x="1896" y="2336"/>
                    <a:pt x="1858" y="2309"/>
                    <a:pt x="1842" y="2265"/>
                  </a:cubicBezTo>
                  <a:cubicBezTo>
                    <a:pt x="1803" y="2157"/>
                    <a:pt x="1954" y="1964"/>
                    <a:pt x="2108" y="1859"/>
                  </a:cubicBezTo>
                  <a:cubicBezTo>
                    <a:pt x="2272" y="1751"/>
                    <a:pt x="2486" y="1131"/>
                    <a:pt x="2500" y="974"/>
                  </a:cubicBezTo>
                  <a:cubicBezTo>
                    <a:pt x="2446" y="936"/>
                    <a:pt x="2246" y="917"/>
                    <a:pt x="2043" y="917"/>
                  </a:cubicBezTo>
                  <a:cubicBezTo>
                    <a:pt x="1850" y="917"/>
                    <a:pt x="1655" y="934"/>
                    <a:pt x="1583" y="970"/>
                  </a:cubicBezTo>
                  <a:cubicBezTo>
                    <a:pt x="1550" y="987"/>
                    <a:pt x="1513" y="995"/>
                    <a:pt x="1477" y="995"/>
                  </a:cubicBezTo>
                  <a:cubicBezTo>
                    <a:pt x="1429" y="995"/>
                    <a:pt x="1381" y="980"/>
                    <a:pt x="1341" y="953"/>
                  </a:cubicBezTo>
                  <a:cubicBezTo>
                    <a:pt x="1282" y="918"/>
                    <a:pt x="1250" y="855"/>
                    <a:pt x="1254" y="785"/>
                  </a:cubicBezTo>
                  <a:cubicBezTo>
                    <a:pt x="1261" y="732"/>
                    <a:pt x="1296" y="690"/>
                    <a:pt x="1345" y="672"/>
                  </a:cubicBezTo>
                  <a:cubicBezTo>
                    <a:pt x="1481" y="616"/>
                    <a:pt x="1723" y="357"/>
                    <a:pt x="1716" y="291"/>
                  </a:cubicBezTo>
                  <a:cubicBezTo>
                    <a:pt x="1705" y="217"/>
                    <a:pt x="1751" y="154"/>
                    <a:pt x="1789" y="105"/>
                  </a:cubicBezTo>
                  <a:cubicBezTo>
                    <a:pt x="1845" y="28"/>
                    <a:pt x="1838" y="21"/>
                    <a:pt x="1821" y="7"/>
                  </a:cubicBezTo>
                  <a:lnTo>
                    <a:pt x="181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6222;p53">
              <a:extLst>
                <a:ext uri="{FF2B5EF4-FFF2-40B4-BE49-F238E27FC236}">
                  <a16:creationId xmlns:a16="http://schemas.microsoft.com/office/drawing/2014/main" id="{CD27A528-23E1-4C6A-ADE5-19AC6FB557D1}"/>
                </a:ext>
              </a:extLst>
            </p:cNvPr>
            <p:cNvSpPr/>
            <p:nvPr/>
          </p:nvSpPr>
          <p:spPr>
            <a:xfrm>
              <a:off x="1996287" y="1548177"/>
              <a:ext cx="3965" cy="4861"/>
            </a:xfrm>
            <a:custGeom>
              <a:avLst/>
              <a:gdLst/>
              <a:ahLst/>
              <a:cxnLst/>
              <a:rect l="l" t="t" r="r" b="b"/>
              <a:pathLst>
                <a:path w="292" h="358" extrusionOk="0">
                  <a:moveTo>
                    <a:pt x="288" y="0"/>
                  </a:moveTo>
                  <a:lnTo>
                    <a:pt x="288" y="0"/>
                  </a:lnTo>
                  <a:cubicBezTo>
                    <a:pt x="214" y="28"/>
                    <a:pt x="39" y="252"/>
                    <a:pt x="1" y="358"/>
                  </a:cubicBezTo>
                  <a:cubicBezTo>
                    <a:pt x="109" y="329"/>
                    <a:pt x="228" y="196"/>
                    <a:pt x="274" y="84"/>
                  </a:cubicBezTo>
                  <a:cubicBezTo>
                    <a:pt x="284" y="56"/>
                    <a:pt x="291" y="28"/>
                    <a:pt x="28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6223;p53">
              <a:extLst>
                <a:ext uri="{FF2B5EF4-FFF2-40B4-BE49-F238E27FC236}">
                  <a16:creationId xmlns:a16="http://schemas.microsoft.com/office/drawing/2014/main" id="{2498537E-EDFD-4CDD-89EA-8771E86093B7}"/>
                </a:ext>
              </a:extLst>
            </p:cNvPr>
            <p:cNvSpPr/>
            <p:nvPr/>
          </p:nvSpPr>
          <p:spPr>
            <a:xfrm>
              <a:off x="1989118" y="1581876"/>
              <a:ext cx="16646" cy="10848"/>
            </a:xfrm>
            <a:custGeom>
              <a:avLst/>
              <a:gdLst/>
              <a:ahLst/>
              <a:cxnLst/>
              <a:rect l="l" t="t" r="r" b="b"/>
              <a:pathLst>
                <a:path w="1226" h="799" extrusionOk="0">
                  <a:moveTo>
                    <a:pt x="773" y="1"/>
                  </a:moveTo>
                  <a:cubicBezTo>
                    <a:pt x="708" y="1"/>
                    <a:pt x="632" y="36"/>
                    <a:pt x="536" y="85"/>
                  </a:cubicBezTo>
                  <a:cubicBezTo>
                    <a:pt x="462" y="123"/>
                    <a:pt x="382" y="155"/>
                    <a:pt x="301" y="172"/>
                  </a:cubicBezTo>
                  <a:lnTo>
                    <a:pt x="301" y="176"/>
                  </a:lnTo>
                  <a:cubicBezTo>
                    <a:pt x="298" y="186"/>
                    <a:pt x="294" y="197"/>
                    <a:pt x="291" y="211"/>
                  </a:cubicBezTo>
                  <a:cubicBezTo>
                    <a:pt x="287" y="225"/>
                    <a:pt x="280" y="235"/>
                    <a:pt x="277" y="249"/>
                  </a:cubicBezTo>
                  <a:lnTo>
                    <a:pt x="277" y="256"/>
                  </a:lnTo>
                  <a:cubicBezTo>
                    <a:pt x="270" y="267"/>
                    <a:pt x="266" y="281"/>
                    <a:pt x="263" y="291"/>
                  </a:cubicBezTo>
                  <a:lnTo>
                    <a:pt x="259" y="298"/>
                  </a:lnTo>
                  <a:cubicBezTo>
                    <a:pt x="252" y="312"/>
                    <a:pt x="249" y="323"/>
                    <a:pt x="242" y="337"/>
                  </a:cubicBezTo>
                  <a:lnTo>
                    <a:pt x="242" y="340"/>
                  </a:lnTo>
                  <a:cubicBezTo>
                    <a:pt x="235" y="351"/>
                    <a:pt x="231" y="365"/>
                    <a:pt x="224" y="375"/>
                  </a:cubicBezTo>
                  <a:lnTo>
                    <a:pt x="221" y="379"/>
                  </a:lnTo>
                  <a:cubicBezTo>
                    <a:pt x="214" y="389"/>
                    <a:pt x="207" y="400"/>
                    <a:pt x="200" y="410"/>
                  </a:cubicBezTo>
                  <a:lnTo>
                    <a:pt x="196" y="417"/>
                  </a:lnTo>
                  <a:cubicBezTo>
                    <a:pt x="189" y="428"/>
                    <a:pt x="179" y="435"/>
                    <a:pt x="172" y="445"/>
                  </a:cubicBezTo>
                  <a:lnTo>
                    <a:pt x="168" y="449"/>
                  </a:lnTo>
                  <a:cubicBezTo>
                    <a:pt x="158" y="459"/>
                    <a:pt x="151" y="466"/>
                    <a:pt x="140" y="473"/>
                  </a:cubicBezTo>
                  <a:cubicBezTo>
                    <a:pt x="74" y="526"/>
                    <a:pt x="28" y="596"/>
                    <a:pt x="0" y="676"/>
                  </a:cubicBezTo>
                  <a:cubicBezTo>
                    <a:pt x="53" y="694"/>
                    <a:pt x="105" y="715"/>
                    <a:pt x="154" y="746"/>
                  </a:cubicBezTo>
                  <a:cubicBezTo>
                    <a:pt x="186" y="767"/>
                    <a:pt x="221" y="785"/>
                    <a:pt x="256" y="799"/>
                  </a:cubicBezTo>
                  <a:cubicBezTo>
                    <a:pt x="270" y="711"/>
                    <a:pt x="312" y="568"/>
                    <a:pt x="424" y="536"/>
                  </a:cubicBezTo>
                  <a:cubicBezTo>
                    <a:pt x="438" y="533"/>
                    <a:pt x="452" y="531"/>
                    <a:pt x="466" y="531"/>
                  </a:cubicBezTo>
                  <a:cubicBezTo>
                    <a:pt x="536" y="531"/>
                    <a:pt x="608" y="576"/>
                    <a:pt x="686" y="669"/>
                  </a:cubicBezTo>
                  <a:cubicBezTo>
                    <a:pt x="697" y="680"/>
                    <a:pt x="707" y="690"/>
                    <a:pt x="718" y="704"/>
                  </a:cubicBezTo>
                  <a:lnTo>
                    <a:pt x="725" y="711"/>
                  </a:lnTo>
                  <a:lnTo>
                    <a:pt x="753" y="739"/>
                  </a:lnTo>
                  <a:lnTo>
                    <a:pt x="763" y="746"/>
                  </a:lnTo>
                  <a:cubicBezTo>
                    <a:pt x="777" y="760"/>
                    <a:pt x="788" y="771"/>
                    <a:pt x="805" y="781"/>
                  </a:cubicBezTo>
                  <a:cubicBezTo>
                    <a:pt x="858" y="739"/>
                    <a:pt x="914" y="708"/>
                    <a:pt x="980" y="687"/>
                  </a:cubicBezTo>
                  <a:cubicBezTo>
                    <a:pt x="1058" y="662"/>
                    <a:pt x="1128" y="620"/>
                    <a:pt x="1191" y="571"/>
                  </a:cubicBezTo>
                  <a:cubicBezTo>
                    <a:pt x="1215" y="550"/>
                    <a:pt x="1226" y="522"/>
                    <a:pt x="1226" y="494"/>
                  </a:cubicBezTo>
                  <a:cubicBezTo>
                    <a:pt x="1226" y="375"/>
                    <a:pt x="1036" y="193"/>
                    <a:pt x="886" y="50"/>
                  </a:cubicBezTo>
                  <a:cubicBezTo>
                    <a:pt x="852" y="15"/>
                    <a:pt x="815" y="1"/>
                    <a:pt x="77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6224;p53">
              <a:extLst>
                <a:ext uri="{FF2B5EF4-FFF2-40B4-BE49-F238E27FC236}">
                  <a16:creationId xmlns:a16="http://schemas.microsoft.com/office/drawing/2014/main" id="{37988147-C614-41A7-A3B5-AEC0F0EC7BDD}"/>
                </a:ext>
              </a:extLst>
            </p:cNvPr>
            <p:cNvSpPr/>
            <p:nvPr/>
          </p:nvSpPr>
          <p:spPr>
            <a:xfrm>
              <a:off x="2038310" y="1522800"/>
              <a:ext cx="2009" cy="5621"/>
            </a:xfrm>
            <a:custGeom>
              <a:avLst/>
              <a:gdLst/>
              <a:ahLst/>
              <a:cxnLst/>
              <a:rect l="l" t="t" r="r" b="b"/>
              <a:pathLst>
                <a:path w="148" h="414" extrusionOk="0">
                  <a:moveTo>
                    <a:pt x="114" y="1"/>
                  </a:moveTo>
                  <a:cubicBezTo>
                    <a:pt x="113" y="1"/>
                    <a:pt x="111" y="2"/>
                    <a:pt x="109" y="3"/>
                  </a:cubicBezTo>
                  <a:cubicBezTo>
                    <a:pt x="81" y="10"/>
                    <a:pt x="60" y="45"/>
                    <a:pt x="50" y="73"/>
                  </a:cubicBezTo>
                  <a:cubicBezTo>
                    <a:pt x="11" y="182"/>
                    <a:pt x="1" y="298"/>
                    <a:pt x="18" y="413"/>
                  </a:cubicBezTo>
                  <a:cubicBezTo>
                    <a:pt x="95" y="270"/>
                    <a:pt x="148" y="45"/>
                    <a:pt x="120" y="3"/>
                  </a:cubicBezTo>
                  <a:cubicBezTo>
                    <a:pt x="118" y="2"/>
                    <a:pt x="116" y="1"/>
                    <a:pt x="1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6225;p53">
              <a:extLst>
                <a:ext uri="{FF2B5EF4-FFF2-40B4-BE49-F238E27FC236}">
                  <a16:creationId xmlns:a16="http://schemas.microsoft.com/office/drawing/2014/main" id="{31BB7D03-ED44-4A39-B1BE-A86360A39EA5}"/>
                </a:ext>
              </a:extLst>
            </p:cNvPr>
            <p:cNvSpPr/>
            <p:nvPr/>
          </p:nvSpPr>
          <p:spPr>
            <a:xfrm>
              <a:off x="1993015" y="1584252"/>
              <a:ext cx="149" cy="543"/>
            </a:xfrm>
            <a:custGeom>
              <a:avLst/>
              <a:gdLst/>
              <a:ahLst/>
              <a:cxnLst/>
              <a:rect l="l" t="t" r="r" b="b"/>
              <a:pathLst>
                <a:path w="11" h="40" extrusionOk="0">
                  <a:moveTo>
                    <a:pt x="11" y="1"/>
                  </a:moveTo>
                  <a:cubicBezTo>
                    <a:pt x="7" y="11"/>
                    <a:pt x="4" y="25"/>
                    <a:pt x="0" y="39"/>
                  </a:cubicBezTo>
                  <a:cubicBezTo>
                    <a:pt x="7" y="25"/>
                    <a:pt x="11" y="11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6226;p53">
              <a:extLst>
                <a:ext uri="{FF2B5EF4-FFF2-40B4-BE49-F238E27FC236}">
                  <a16:creationId xmlns:a16="http://schemas.microsoft.com/office/drawing/2014/main" id="{FE689A1D-AFA9-466A-8741-4989E303DFF3}"/>
                </a:ext>
              </a:extLst>
            </p:cNvPr>
            <p:cNvSpPr/>
            <p:nvPr/>
          </p:nvSpPr>
          <p:spPr>
            <a:xfrm>
              <a:off x="1992105" y="1586533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36"/>
                  </a:moveTo>
                  <a:cubicBezTo>
                    <a:pt x="8" y="22"/>
                    <a:pt x="11" y="11"/>
                    <a:pt x="18" y="1"/>
                  </a:cubicBezTo>
                  <a:cubicBezTo>
                    <a:pt x="11" y="11"/>
                    <a:pt x="8" y="22"/>
                    <a:pt x="1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6227;p53">
              <a:extLst>
                <a:ext uri="{FF2B5EF4-FFF2-40B4-BE49-F238E27FC236}">
                  <a16:creationId xmlns:a16="http://schemas.microsoft.com/office/drawing/2014/main" id="{ED5E0028-F02F-4B1C-9D76-93C7A87E445B}"/>
                </a:ext>
              </a:extLst>
            </p:cNvPr>
            <p:cNvSpPr/>
            <p:nvPr/>
          </p:nvSpPr>
          <p:spPr>
            <a:xfrm>
              <a:off x="1992866" y="1584782"/>
              <a:ext cx="163" cy="489"/>
            </a:xfrm>
            <a:custGeom>
              <a:avLst/>
              <a:gdLst/>
              <a:ahLst/>
              <a:cxnLst/>
              <a:rect l="l" t="t" r="r" b="b"/>
              <a:pathLst>
                <a:path w="12" h="36" extrusionOk="0">
                  <a:moveTo>
                    <a:pt x="11" y="0"/>
                  </a:moveTo>
                  <a:cubicBezTo>
                    <a:pt x="8" y="11"/>
                    <a:pt x="4" y="25"/>
                    <a:pt x="1" y="35"/>
                  </a:cubicBezTo>
                  <a:cubicBezTo>
                    <a:pt x="4" y="25"/>
                    <a:pt x="11" y="11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6228;p53">
              <a:extLst>
                <a:ext uri="{FF2B5EF4-FFF2-40B4-BE49-F238E27FC236}">
                  <a16:creationId xmlns:a16="http://schemas.microsoft.com/office/drawing/2014/main" id="{62EE643F-329E-48F8-9F85-F2036BBD05DA}"/>
                </a:ext>
              </a:extLst>
            </p:cNvPr>
            <p:cNvSpPr/>
            <p:nvPr/>
          </p:nvSpPr>
          <p:spPr>
            <a:xfrm>
              <a:off x="1991820" y="1587063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0"/>
                  </a:moveTo>
                  <a:cubicBezTo>
                    <a:pt x="11" y="11"/>
                    <a:pt x="4" y="21"/>
                    <a:pt x="1" y="32"/>
                  </a:cubicBezTo>
                  <a:cubicBezTo>
                    <a:pt x="8" y="21"/>
                    <a:pt x="15" y="11"/>
                    <a:pt x="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6229;p53">
              <a:extLst>
                <a:ext uri="{FF2B5EF4-FFF2-40B4-BE49-F238E27FC236}">
                  <a16:creationId xmlns:a16="http://schemas.microsoft.com/office/drawing/2014/main" id="{8DE91EA1-2289-4132-B30B-270B9C02CBB6}"/>
                </a:ext>
              </a:extLst>
            </p:cNvPr>
            <p:cNvSpPr/>
            <p:nvPr/>
          </p:nvSpPr>
          <p:spPr>
            <a:xfrm>
              <a:off x="1992390" y="1585963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1"/>
                  </a:moveTo>
                  <a:cubicBezTo>
                    <a:pt x="11" y="11"/>
                    <a:pt x="4" y="25"/>
                    <a:pt x="1" y="36"/>
                  </a:cubicBezTo>
                  <a:cubicBezTo>
                    <a:pt x="8" y="25"/>
                    <a:pt x="11" y="11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6230;p53">
              <a:extLst>
                <a:ext uri="{FF2B5EF4-FFF2-40B4-BE49-F238E27FC236}">
                  <a16:creationId xmlns:a16="http://schemas.microsoft.com/office/drawing/2014/main" id="{908EE372-C88E-4E33-9CAD-62803B150A3B}"/>
                </a:ext>
              </a:extLst>
            </p:cNvPr>
            <p:cNvSpPr/>
            <p:nvPr/>
          </p:nvSpPr>
          <p:spPr>
            <a:xfrm>
              <a:off x="1992635" y="1585352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39"/>
                  </a:moveTo>
                  <a:cubicBezTo>
                    <a:pt x="7" y="25"/>
                    <a:pt x="11" y="14"/>
                    <a:pt x="14" y="0"/>
                  </a:cubicBezTo>
                  <a:cubicBezTo>
                    <a:pt x="11" y="14"/>
                    <a:pt x="7" y="25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6231;p53">
              <a:extLst>
                <a:ext uri="{FF2B5EF4-FFF2-40B4-BE49-F238E27FC236}">
                  <a16:creationId xmlns:a16="http://schemas.microsoft.com/office/drawing/2014/main" id="{28B137A1-2325-4FC3-82EB-1CDF4E98CBC3}"/>
                </a:ext>
              </a:extLst>
            </p:cNvPr>
            <p:cNvSpPr/>
            <p:nvPr/>
          </p:nvSpPr>
          <p:spPr>
            <a:xfrm>
              <a:off x="1998432" y="1591000"/>
              <a:ext cx="434" cy="489"/>
            </a:xfrm>
            <a:custGeom>
              <a:avLst/>
              <a:gdLst/>
              <a:ahLst/>
              <a:cxnLst/>
              <a:rect l="l" t="t" r="r" b="b"/>
              <a:pathLst>
                <a:path w="32" h="36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1"/>
                    <a:pt x="18" y="25"/>
                    <a:pt x="32" y="36"/>
                  </a:cubicBezTo>
                  <a:cubicBezTo>
                    <a:pt x="21" y="25"/>
                    <a:pt x="11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6232;p53">
              <a:extLst>
                <a:ext uri="{FF2B5EF4-FFF2-40B4-BE49-F238E27FC236}">
                  <a16:creationId xmlns:a16="http://schemas.microsoft.com/office/drawing/2014/main" id="{253D6B9C-BC64-482D-8E7C-C7A2368C37C0}"/>
                </a:ext>
              </a:extLst>
            </p:cNvPr>
            <p:cNvSpPr/>
            <p:nvPr/>
          </p:nvSpPr>
          <p:spPr>
            <a:xfrm>
              <a:off x="1999478" y="1592046"/>
              <a:ext cx="530" cy="489"/>
            </a:xfrm>
            <a:custGeom>
              <a:avLst/>
              <a:gdLst/>
              <a:ahLst/>
              <a:cxnLst/>
              <a:rect l="l" t="t" r="r" b="b"/>
              <a:pathLst>
                <a:path w="39" h="36" extrusionOk="0">
                  <a:moveTo>
                    <a:pt x="39" y="36"/>
                  </a:moveTo>
                  <a:lnTo>
                    <a:pt x="39" y="36"/>
                  </a:lnTo>
                  <a:cubicBezTo>
                    <a:pt x="25" y="25"/>
                    <a:pt x="11" y="15"/>
                    <a:pt x="0" y="1"/>
                  </a:cubicBezTo>
                  <a:cubicBezTo>
                    <a:pt x="11" y="15"/>
                    <a:pt x="25" y="25"/>
                    <a:pt x="39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6233;p53">
              <a:extLst>
                <a:ext uri="{FF2B5EF4-FFF2-40B4-BE49-F238E27FC236}">
                  <a16:creationId xmlns:a16="http://schemas.microsoft.com/office/drawing/2014/main" id="{378EAC88-C1E9-4ED9-9C99-6900943866B5}"/>
                </a:ext>
              </a:extLst>
            </p:cNvPr>
            <p:cNvSpPr/>
            <p:nvPr/>
          </p:nvSpPr>
          <p:spPr>
            <a:xfrm>
              <a:off x="1990965" y="1588013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1" y="25"/>
                  </a:moveTo>
                  <a:cubicBezTo>
                    <a:pt x="11" y="18"/>
                    <a:pt x="18" y="7"/>
                    <a:pt x="29" y="0"/>
                  </a:cubicBezTo>
                  <a:cubicBezTo>
                    <a:pt x="18" y="7"/>
                    <a:pt x="11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6234;p53">
              <a:extLst>
                <a:ext uri="{FF2B5EF4-FFF2-40B4-BE49-F238E27FC236}">
                  <a16:creationId xmlns:a16="http://schemas.microsoft.com/office/drawing/2014/main" id="{0275C3F4-FB1A-41E2-9828-7AE9D0E9A413}"/>
                </a:ext>
              </a:extLst>
            </p:cNvPr>
            <p:cNvSpPr/>
            <p:nvPr/>
          </p:nvSpPr>
          <p:spPr>
            <a:xfrm>
              <a:off x="1998948" y="1591570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9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6235;p53">
              <a:extLst>
                <a:ext uri="{FF2B5EF4-FFF2-40B4-BE49-F238E27FC236}">
                  <a16:creationId xmlns:a16="http://schemas.microsoft.com/office/drawing/2014/main" id="{48C9528F-9962-4C74-AE77-BD8D99A1124A}"/>
                </a:ext>
              </a:extLst>
            </p:cNvPr>
            <p:cNvSpPr/>
            <p:nvPr/>
          </p:nvSpPr>
          <p:spPr>
            <a:xfrm>
              <a:off x="1991399" y="1587579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25" y="1"/>
                  </a:moveTo>
                  <a:cubicBezTo>
                    <a:pt x="18" y="11"/>
                    <a:pt x="11" y="18"/>
                    <a:pt x="0" y="29"/>
                  </a:cubicBezTo>
                  <a:cubicBezTo>
                    <a:pt x="11" y="18"/>
                    <a:pt x="18" y="11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6236;p53">
              <a:extLst>
                <a:ext uri="{FF2B5EF4-FFF2-40B4-BE49-F238E27FC236}">
                  <a16:creationId xmlns:a16="http://schemas.microsoft.com/office/drawing/2014/main" id="{A51B27F5-4169-4AB7-8993-6EC6356CBF65}"/>
                </a:ext>
              </a:extLst>
            </p:cNvPr>
            <p:cNvSpPr/>
            <p:nvPr/>
          </p:nvSpPr>
          <p:spPr>
            <a:xfrm>
              <a:off x="2108940" y="1555794"/>
              <a:ext cx="19932" cy="28906"/>
            </a:xfrm>
            <a:custGeom>
              <a:avLst/>
              <a:gdLst/>
              <a:ahLst/>
              <a:cxnLst/>
              <a:rect l="l" t="t" r="r" b="b"/>
              <a:pathLst>
                <a:path w="1468" h="2129" extrusionOk="0">
                  <a:moveTo>
                    <a:pt x="1190" y="0"/>
                  </a:moveTo>
                  <a:cubicBezTo>
                    <a:pt x="1168" y="0"/>
                    <a:pt x="1147" y="5"/>
                    <a:pt x="1128" y="14"/>
                  </a:cubicBezTo>
                  <a:cubicBezTo>
                    <a:pt x="1093" y="28"/>
                    <a:pt x="981" y="73"/>
                    <a:pt x="971" y="189"/>
                  </a:cubicBezTo>
                  <a:cubicBezTo>
                    <a:pt x="946" y="395"/>
                    <a:pt x="775" y="399"/>
                    <a:pt x="684" y="402"/>
                  </a:cubicBezTo>
                  <a:lnTo>
                    <a:pt x="652" y="402"/>
                  </a:lnTo>
                  <a:cubicBezTo>
                    <a:pt x="680" y="444"/>
                    <a:pt x="750" y="549"/>
                    <a:pt x="652" y="644"/>
                  </a:cubicBezTo>
                  <a:cubicBezTo>
                    <a:pt x="624" y="668"/>
                    <a:pt x="589" y="682"/>
                    <a:pt x="554" y="682"/>
                  </a:cubicBezTo>
                  <a:cubicBezTo>
                    <a:pt x="494" y="679"/>
                    <a:pt x="456" y="637"/>
                    <a:pt x="417" y="591"/>
                  </a:cubicBezTo>
                  <a:cubicBezTo>
                    <a:pt x="379" y="549"/>
                    <a:pt x="340" y="504"/>
                    <a:pt x="284" y="500"/>
                  </a:cubicBezTo>
                  <a:cubicBezTo>
                    <a:pt x="282" y="500"/>
                    <a:pt x="279" y="500"/>
                    <a:pt x="276" y="500"/>
                  </a:cubicBezTo>
                  <a:cubicBezTo>
                    <a:pt x="228" y="500"/>
                    <a:pt x="194" y="557"/>
                    <a:pt x="148" y="693"/>
                  </a:cubicBezTo>
                  <a:cubicBezTo>
                    <a:pt x="130" y="752"/>
                    <a:pt x="102" y="812"/>
                    <a:pt x="71" y="868"/>
                  </a:cubicBezTo>
                  <a:cubicBezTo>
                    <a:pt x="1" y="973"/>
                    <a:pt x="46" y="1235"/>
                    <a:pt x="74" y="1407"/>
                  </a:cubicBezTo>
                  <a:lnTo>
                    <a:pt x="81" y="1442"/>
                  </a:lnTo>
                  <a:cubicBezTo>
                    <a:pt x="102" y="1515"/>
                    <a:pt x="137" y="1582"/>
                    <a:pt x="190" y="1638"/>
                  </a:cubicBezTo>
                  <a:cubicBezTo>
                    <a:pt x="256" y="1725"/>
                    <a:pt x="333" y="1830"/>
                    <a:pt x="288" y="1953"/>
                  </a:cubicBezTo>
                  <a:cubicBezTo>
                    <a:pt x="277" y="1992"/>
                    <a:pt x="305" y="2048"/>
                    <a:pt x="347" y="2107"/>
                  </a:cubicBezTo>
                  <a:lnTo>
                    <a:pt x="694" y="2107"/>
                  </a:lnTo>
                  <a:lnTo>
                    <a:pt x="712" y="2111"/>
                  </a:lnTo>
                  <a:lnTo>
                    <a:pt x="726" y="2111"/>
                  </a:lnTo>
                  <a:lnTo>
                    <a:pt x="743" y="2114"/>
                  </a:lnTo>
                  <a:lnTo>
                    <a:pt x="754" y="2114"/>
                  </a:lnTo>
                  <a:lnTo>
                    <a:pt x="771" y="2118"/>
                  </a:lnTo>
                  <a:lnTo>
                    <a:pt x="782" y="2118"/>
                  </a:lnTo>
                  <a:lnTo>
                    <a:pt x="799" y="2121"/>
                  </a:lnTo>
                  <a:lnTo>
                    <a:pt x="806" y="2121"/>
                  </a:lnTo>
                  <a:lnTo>
                    <a:pt x="831" y="2128"/>
                  </a:lnTo>
                  <a:lnTo>
                    <a:pt x="880" y="2128"/>
                  </a:lnTo>
                  <a:lnTo>
                    <a:pt x="852" y="2097"/>
                  </a:lnTo>
                  <a:cubicBezTo>
                    <a:pt x="782" y="2062"/>
                    <a:pt x="715" y="1999"/>
                    <a:pt x="726" y="1915"/>
                  </a:cubicBezTo>
                  <a:cubicBezTo>
                    <a:pt x="729" y="1865"/>
                    <a:pt x="761" y="1823"/>
                    <a:pt x="803" y="1809"/>
                  </a:cubicBezTo>
                  <a:cubicBezTo>
                    <a:pt x="819" y="1803"/>
                    <a:pt x="836" y="1801"/>
                    <a:pt x="853" y="1801"/>
                  </a:cubicBezTo>
                  <a:cubicBezTo>
                    <a:pt x="957" y="1801"/>
                    <a:pt x="1079" y="1896"/>
                    <a:pt x="1118" y="1929"/>
                  </a:cubicBezTo>
                  <a:cubicBezTo>
                    <a:pt x="1170" y="1971"/>
                    <a:pt x="1235" y="1991"/>
                    <a:pt x="1301" y="1991"/>
                  </a:cubicBezTo>
                  <a:cubicBezTo>
                    <a:pt x="1323" y="1991"/>
                    <a:pt x="1345" y="1989"/>
                    <a:pt x="1366" y="1985"/>
                  </a:cubicBezTo>
                  <a:cubicBezTo>
                    <a:pt x="1394" y="1974"/>
                    <a:pt x="1398" y="1964"/>
                    <a:pt x="1398" y="1960"/>
                  </a:cubicBezTo>
                  <a:cubicBezTo>
                    <a:pt x="1405" y="1911"/>
                    <a:pt x="1373" y="1729"/>
                    <a:pt x="1321" y="1690"/>
                  </a:cubicBezTo>
                  <a:cubicBezTo>
                    <a:pt x="1319" y="1687"/>
                    <a:pt x="1316" y="1685"/>
                    <a:pt x="1313" y="1685"/>
                  </a:cubicBezTo>
                  <a:cubicBezTo>
                    <a:pt x="1309" y="1685"/>
                    <a:pt x="1305" y="1687"/>
                    <a:pt x="1300" y="1690"/>
                  </a:cubicBezTo>
                  <a:cubicBezTo>
                    <a:pt x="1228" y="1727"/>
                    <a:pt x="1174" y="1743"/>
                    <a:pt x="1129" y="1743"/>
                  </a:cubicBezTo>
                  <a:cubicBezTo>
                    <a:pt x="1057" y="1743"/>
                    <a:pt x="1011" y="1701"/>
                    <a:pt x="964" y="1634"/>
                  </a:cubicBezTo>
                  <a:cubicBezTo>
                    <a:pt x="904" y="1547"/>
                    <a:pt x="971" y="1456"/>
                    <a:pt x="1030" y="1372"/>
                  </a:cubicBezTo>
                  <a:cubicBezTo>
                    <a:pt x="1062" y="1333"/>
                    <a:pt x="1090" y="1288"/>
                    <a:pt x="1107" y="1239"/>
                  </a:cubicBezTo>
                  <a:cubicBezTo>
                    <a:pt x="1142" y="1134"/>
                    <a:pt x="1254" y="1109"/>
                    <a:pt x="1342" y="1088"/>
                  </a:cubicBezTo>
                  <a:cubicBezTo>
                    <a:pt x="1380" y="1081"/>
                    <a:pt x="1450" y="1064"/>
                    <a:pt x="1457" y="1050"/>
                  </a:cubicBezTo>
                  <a:cubicBezTo>
                    <a:pt x="1457" y="1050"/>
                    <a:pt x="1468" y="990"/>
                    <a:pt x="1230" y="875"/>
                  </a:cubicBezTo>
                  <a:cubicBezTo>
                    <a:pt x="1146" y="833"/>
                    <a:pt x="1125" y="703"/>
                    <a:pt x="1121" y="665"/>
                  </a:cubicBezTo>
                  <a:cubicBezTo>
                    <a:pt x="1118" y="623"/>
                    <a:pt x="1107" y="465"/>
                    <a:pt x="1202" y="385"/>
                  </a:cubicBezTo>
                  <a:cubicBezTo>
                    <a:pt x="1233" y="357"/>
                    <a:pt x="1272" y="259"/>
                    <a:pt x="1279" y="147"/>
                  </a:cubicBezTo>
                  <a:cubicBezTo>
                    <a:pt x="1286" y="101"/>
                    <a:pt x="1275" y="52"/>
                    <a:pt x="1254" y="14"/>
                  </a:cubicBezTo>
                  <a:cubicBezTo>
                    <a:pt x="1233" y="5"/>
                    <a:pt x="1211" y="0"/>
                    <a:pt x="119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6237;p53">
              <a:extLst>
                <a:ext uri="{FF2B5EF4-FFF2-40B4-BE49-F238E27FC236}">
                  <a16:creationId xmlns:a16="http://schemas.microsoft.com/office/drawing/2014/main" id="{5828ABE9-EC2C-4247-ADE4-50FC0A5CF17C}"/>
                </a:ext>
              </a:extLst>
            </p:cNvPr>
            <p:cNvSpPr/>
            <p:nvPr/>
          </p:nvSpPr>
          <p:spPr>
            <a:xfrm>
              <a:off x="2132850" y="1574558"/>
              <a:ext cx="8948" cy="12288"/>
            </a:xfrm>
            <a:custGeom>
              <a:avLst/>
              <a:gdLst/>
              <a:ahLst/>
              <a:cxnLst/>
              <a:rect l="l" t="t" r="r" b="b"/>
              <a:pathLst>
                <a:path w="659" h="905" extrusionOk="0">
                  <a:moveTo>
                    <a:pt x="389" y="0"/>
                  </a:moveTo>
                  <a:cubicBezTo>
                    <a:pt x="382" y="18"/>
                    <a:pt x="368" y="32"/>
                    <a:pt x="354" y="42"/>
                  </a:cubicBezTo>
                  <a:cubicBezTo>
                    <a:pt x="329" y="55"/>
                    <a:pt x="303" y="61"/>
                    <a:pt x="276" y="61"/>
                  </a:cubicBezTo>
                  <a:cubicBezTo>
                    <a:pt x="258" y="61"/>
                    <a:pt x="240" y="58"/>
                    <a:pt x="221" y="53"/>
                  </a:cubicBezTo>
                  <a:cubicBezTo>
                    <a:pt x="200" y="48"/>
                    <a:pt x="180" y="44"/>
                    <a:pt x="160" y="44"/>
                  </a:cubicBezTo>
                  <a:cubicBezTo>
                    <a:pt x="123" y="44"/>
                    <a:pt x="88" y="60"/>
                    <a:pt x="46" y="119"/>
                  </a:cubicBezTo>
                  <a:cubicBezTo>
                    <a:pt x="15" y="158"/>
                    <a:pt x="1" y="210"/>
                    <a:pt x="11" y="263"/>
                  </a:cubicBezTo>
                  <a:cubicBezTo>
                    <a:pt x="36" y="382"/>
                    <a:pt x="179" y="487"/>
                    <a:pt x="239" y="526"/>
                  </a:cubicBezTo>
                  <a:cubicBezTo>
                    <a:pt x="302" y="557"/>
                    <a:pt x="330" y="627"/>
                    <a:pt x="305" y="694"/>
                  </a:cubicBezTo>
                  <a:cubicBezTo>
                    <a:pt x="279" y="759"/>
                    <a:pt x="194" y="799"/>
                    <a:pt x="101" y="799"/>
                  </a:cubicBezTo>
                  <a:cubicBezTo>
                    <a:pt x="84" y="799"/>
                    <a:pt x="67" y="798"/>
                    <a:pt x="50" y="795"/>
                  </a:cubicBezTo>
                  <a:lnTo>
                    <a:pt x="50" y="795"/>
                  </a:lnTo>
                  <a:cubicBezTo>
                    <a:pt x="81" y="855"/>
                    <a:pt x="141" y="893"/>
                    <a:pt x="207" y="904"/>
                  </a:cubicBezTo>
                  <a:cubicBezTo>
                    <a:pt x="212" y="904"/>
                    <a:pt x="217" y="905"/>
                    <a:pt x="222" y="905"/>
                  </a:cubicBezTo>
                  <a:cubicBezTo>
                    <a:pt x="262" y="905"/>
                    <a:pt x="312" y="880"/>
                    <a:pt x="361" y="830"/>
                  </a:cubicBezTo>
                  <a:cubicBezTo>
                    <a:pt x="473" y="722"/>
                    <a:pt x="533" y="568"/>
                    <a:pt x="529" y="533"/>
                  </a:cubicBezTo>
                  <a:cubicBezTo>
                    <a:pt x="515" y="473"/>
                    <a:pt x="543" y="382"/>
                    <a:pt x="599" y="224"/>
                  </a:cubicBezTo>
                  <a:cubicBezTo>
                    <a:pt x="617" y="172"/>
                    <a:pt x="641" y="95"/>
                    <a:pt x="659" y="39"/>
                  </a:cubicBezTo>
                  <a:lnTo>
                    <a:pt x="659" y="39"/>
                  </a:lnTo>
                  <a:cubicBezTo>
                    <a:pt x="634" y="77"/>
                    <a:pt x="592" y="105"/>
                    <a:pt x="547" y="119"/>
                  </a:cubicBezTo>
                  <a:cubicBezTo>
                    <a:pt x="539" y="121"/>
                    <a:pt x="532" y="122"/>
                    <a:pt x="525" y="122"/>
                  </a:cubicBezTo>
                  <a:cubicBezTo>
                    <a:pt x="464" y="122"/>
                    <a:pt x="424" y="60"/>
                    <a:pt x="38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6238;p53">
              <a:extLst>
                <a:ext uri="{FF2B5EF4-FFF2-40B4-BE49-F238E27FC236}">
                  <a16:creationId xmlns:a16="http://schemas.microsoft.com/office/drawing/2014/main" id="{6F6550CD-7420-4A7D-9962-ECD0F13FEEC6}"/>
                </a:ext>
              </a:extLst>
            </p:cNvPr>
            <p:cNvSpPr/>
            <p:nvPr/>
          </p:nvSpPr>
          <p:spPr>
            <a:xfrm>
              <a:off x="2116217" y="1584537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6239;p53">
              <a:extLst>
                <a:ext uri="{FF2B5EF4-FFF2-40B4-BE49-F238E27FC236}">
                  <a16:creationId xmlns:a16="http://schemas.microsoft.com/office/drawing/2014/main" id="{8E5DF7B9-6033-4621-ADC2-9D1706E0E88E}"/>
                </a:ext>
              </a:extLst>
            </p:cNvPr>
            <p:cNvSpPr/>
            <p:nvPr/>
          </p:nvSpPr>
          <p:spPr>
            <a:xfrm>
              <a:off x="2117168" y="158463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6240;p53">
              <a:extLst>
                <a:ext uri="{FF2B5EF4-FFF2-40B4-BE49-F238E27FC236}">
                  <a16:creationId xmlns:a16="http://schemas.microsoft.com/office/drawing/2014/main" id="{EA0A3BD7-C4D0-499A-B048-5DCD67686D2A}"/>
                </a:ext>
              </a:extLst>
            </p:cNvPr>
            <p:cNvSpPr/>
            <p:nvPr/>
          </p:nvSpPr>
          <p:spPr>
            <a:xfrm>
              <a:off x="2115267" y="1584496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6241;p53">
              <a:extLst>
                <a:ext uri="{FF2B5EF4-FFF2-40B4-BE49-F238E27FC236}">
                  <a16:creationId xmlns:a16="http://schemas.microsoft.com/office/drawing/2014/main" id="{D1F9B7CD-6EE1-42D1-96B8-00D00F7B3A0D}"/>
                </a:ext>
              </a:extLst>
            </p:cNvPr>
            <p:cNvSpPr/>
            <p:nvPr/>
          </p:nvSpPr>
          <p:spPr>
            <a:xfrm>
              <a:off x="2115742" y="1584537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6242;p53">
              <a:extLst>
                <a:ext uri="{FF2B5EF4-FFF2-40B4-BE49-F238E27FC236}">
                  <a16:creationId xmlns:a16="http://schemas.microsoft.com/office/drawing/2014/main" id="{C991FBB8-39BE-4DF3-A054-EC4D1500B270}"/>
                </a:ext>
              </a:extLst>
            </p:cNvPr>
            <p:cNvSpPr/>
            <p:nvPr/>
          </p:nvSpPr>
          <p:spPr>
            <a:xfrm>
              <a:off x="2114357" y="1584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6243;p53">
              <a:extLst>
                <a:ext uri="{FF2B5EF4-FFF2-40B4-BE49-F238E27FC236}">
                  <a16:creationId xmlns:a16="http://schemas.microsoft.com/office/drawing/2014/main" id="{DC37418A-21CD-4357-A4A2-9D28798B3BC3}"/>
                </a:ext>
              </a:extLst>
            </p:cNvPr>
            <p:cNvSpPr/>
            <p:nvPr/>
          </p:nvSpPr>
          <p:spPr>
            <a:xfrm>
              <a:off x="2115022" y="15844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6244;p53">
              <a:extLst>
                <a:ext uri="{FF2B5EF4-FFF2-40B4-BE49-F238E27FC236}">
                  <a16:creationId xmlns:a16="http://schemas.microsoft.com/office/drawing/2014/main" id="{2D820F4C-2E54-4A3D-A471-0222112DAC2E}"/>
                </a:ext>
              </a:extLst>
            </p:cNvPr>
            <p:cNvSpPr/>
            <p:nvPr/>
          </p:nvSpPr>
          <p:spPr>
            <a:xfrm>
              <a:off x="2117643" y="1584687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6245;p53">
              <a:extLst>
                <a:ext uri="{FF2B5EF4-FFF2-40B4-BE49-F238E27FC236}">
                  <a16:creationId xmlns:a16="http://schemas.microsoft.com/office/drawing/2014/main" id="{F0FEDD8A-0EEA-465B-8A82-89459C65A300}"/>
                </a:ext>
              </a:extLst>
            </p:cNvPr>
            <p:cNvSpPr/>
            <p:nvPr/>
          </p:nvSpPr>
          <p:spPr>
            <a:xfrm>
              <a:off x="2120263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6246;p53">
              <a:extLst>
                <a:ext uri="{FF2B5EF4-FFF2-40B4-BE49-F238E27FC236}">
                  <a16:creationId xmlns:a16="http://schemas.microsoft.com/office/drawing/2014/main" id="{93659CAC-CBD9-43A1-8731-C98EBDE75611}"/>
                </a:ext>
              </a:extLst>
            </p:cNvPr>
            <p:cNvSpPr/>
            <p:nvPr/>
          </p:nvSpPr>
          <p:spPr>
            <a:xfrm>
              <a:off x="2120874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6247;p53">
              <a:extLst>
                <a:ext uri="{FF2B5EF4-FFF2-40B4-BE49-F238E27FC236}">
                  <a16:creationId xmlns:a16="http://schemas.microsoft.com/office/drawing/2014/main" id="{48739E68-367C-4259-8239-69F1CEF90148}"/>
                </a:ext>
              </a:extLst>
            </p:cNvPr>
            <p:cNvSpPr/>
            <p:nvPr/>
          </p:nvSpPr>
          <p:spPr>
            <a:xfrm>
              <a:off x="2120399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6248;p53">
              <a:extLst>
                <a:ext uri="{FF2B5EF4-FFF2-40B4-BE49-F238E27FC236}">
                  <a16:creationId xmlns:a16="http://schemas.microsoft.com/office/drawing/2014/main" id="{7F65A1BD-E8F9-4E65-AD35-00301F9F3A65}"/>
                </a:ext>
              </a:extLst>
            </p:cNvPr>
            <p:cNvSpPr/>
            <p:nvPr/>
          </p:nvSpPr>
          <p:spPr>
            <a:xfrm>
              <a:off x="2118118" y="158472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6249;p53">
              <a:extLst>
                <a:ext uri="{FF2B5EF4-FFF2-40B4-BE49-F238E27FC236}">
                  <a16:creationId xmlns:a16="http://schemas.microsoft.com/office/drawing/2014/main" id="{32F12F0A-B58E-4842-9D0F-746224508175}"/>
                </a:ext>
              </a:extLst>
            </p:cNvPr>
            <p:cNvSpPr/>
            <p:nvPr/>
          </p:nvSpPr>
          <p:spPr>
            <a:xfrm>
              <a:off x="2118553" y="158478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6250;p53">
              <a:extLst>
                <a:ext uri="{FF2B5EF4-FFF2-40B4-BE49-F238E27FC236}">
                  <a16:creationId xmlns:a16="http://schemas.microsoft.com/office/drawing/2014/main" id="{50CE5C6C-F38D-49C8-8FB0-F8A64E81D637}"/>
                </a:ext>
              </a:extLst>
            </p:cNvPr>
            <p:cNvSpPr/>
            <p:nvPr/>
          </p:nvSpPr>
          <p:spPr>
            <a:xfrm>
              <a:off x="2118973" y="1584877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6251;p53">
              <a:extLst>
                <a:ext uri="{FF2B5EF4-FFF2-40B4-BE49-F238E27FC236}">
                  <a16:creationId xmlns:a16="http://schemas.microsoft.com/office/drawing/2014/main" id="{E4BF499D-624D-4FB0-9F12-424498586E27}"/>
                </a:ext>
              </a:extLst>
            </p:cNvPr>
            <p:cNvSpPr/>
            <p:nvPr/>
          </p:nvSpPr>
          <p:spPr>
            <a:xfrm>
              <a:off x="2119408" y="1584917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6252;p53">
              <a:extLst>
                <a:ext uri="{FF2B5EF4-FFF2-40B4-BE49-F238E27FC236}">
                  <a16:creationId xmlns:a16="http://schemas.microsoft.com/office/drawing/2014/main" id="{7D09B8BA-4CE7-4EF6-BFC2-BB985C0E9DFF}"/>
                </a:ext>
              </a:extLst>
            </p:cNvPr>
            <p:cNvSpPr/>
            <p:nvPr/>
          </p:nvSpPr>
          <p:spPr>
            <a:xfrm>
              <a:off x="2116692" y="158463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6253;p53">
              <a:extLst>
                <a:ext uri="{FF2B5EF4-FFF2-40B4-BE49-F238E27FC236}">
                  <a16:creationId xmlns:a16="http://schemas.microsoft.com/office/drawing/2014/main" id="{E36193CD-7D90-4E53-A5E8-49F1C9CC62A0}"/>
                </a:ext>
              </a:extLst>
            </p:cNvPr>
            <p:cNvSpPr/>
            <p:nvPr/>
          </p:nvSpPr>
          <p:spPr>
            <a:xfrm>
              <a:off x="2119734" y="1585012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6254;p53">
              <a:extLst>
                <a:ext uri="{FF2B5EF4-FFF2-40B4-BE49-F238E27FC236}">
                  <a16:creationId xmlns:a16="http://schemas.microsoft.com/office/drawing/2014/main" id="{77474147-5863-4E8B-8D1F-DF8A6EFACE94}"/>
                </a:ext>
              </a:extLst>
            </p:cNvPr>
            <p:cNvSpPr/>
            <p:nvPr/>
          </p:nvSpPr>
          <p:spPr>
            <a:xfrm>
              <a:off x="2113936" y="1584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6255;p53">
              <a:extLst>
                <a:ext uri="{FF2B5EF4-FFF2-40B4-BE49-F238E27FC236}">
                  <a16:creationId xmlns:a16="http://schemas.microsoft.com/office/drawing/2014/main" id="{6C365321-AE10-453E-8E7D-2CF9DEE9E33F}"/>
                </a:ext>
              </a:extLst>
            </p:cNvPr>
            <p:cNvSpPr/>
            <p:nvPr/>
          </p:nvSpPr>
          <p:spPr>
            <a:xfrm>
              <a:off x="2120644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6256;p53">
              <a:extLst>
                <a:ext uri="{FF2B5EF4-FFF2-40B4-BE49-F238E27FC236}">
                  <a16:creationId xmlns:a16="http://schemas.microsoft.com/office/drawing/2014/main" id="{42DDE842-80B4-4F72-BAE5-AE6480B7BED9}"/>
                </a:ext>
              </a:extLst>
            </p:cNvPr>
            <p:cNvSpPr/>
            <p:nvPr/>
          </p:nvSpPr>
          <p:spPr>
            <a:xfrm>
              <a:off x="2182285" y="1554259"/>
              <a:ext cx="4766" cy="7617"/>
            </a:xfrm>
            <a:custGeom>
              <a:avLst/>
              <a:gdLst/>
              <a:ahLst/>
              <a:cxnLst/>
              <a:rect l="l" t="t" r="r" b="b"/>
              <a:pathLst>
                <a:path w="351" h="561" extrusionOk="0">
                  <a:moveTo>
                    <a:pt x="330" y="1"/>
                  </a:moveTo>
                  <a:cubicBezTo>
                    <a:pt x="225" y="4"/>
                    <a:pt x="151" y="102"/>
                    <a:pt x="102" y="186"/>
                  </a:cubicBezTo>
                  <a:cubicBezTo>
                    <a:pt x="39" y="298"/>
                    <a:pt x="4" y="428"/>
                    <a:pt x="1" y="561"/>
                  </a:cubicBezTo>
                  <a:cubicBezTo>
                    <a:pt x="134" y="428"/>
                    <a:pt x="246" y="274"/>
                    <a:pt x="326" y="102"/>
                  </a:cubicBezTo>
                  <a:cubicBezTo>
                    <a:pt x="340" y="71"/>
                    <a:pt x="351" y="36"/>
                    <a:pt x="3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6257;p53">
              <a:extLst>
                <a:ext uri="{FF2B5EF4-FFF2-40B4-BE49-F238E27FC236}">
                  <a16:creationId xmlns:a16="http://schemas.microsoft.com/office/drawing/2014/main" id="{55622D26-C1F0-491D-A5DA-ED0AEE767C0D}"/>
                </a:ext>
              </a:extLst>
            </p:cNvPr>
            <p:cNvSpPr/>
            <p:nvPr/>
          </p:nvSpPr>
          <p:spPr>
            <a:xfrm>
              <a:off x="2133094" y="1420616"/>
              <a:ext cx="90752" cy="158463"/>
            </a:xfrm>
            <a:custGeom>
              <a:avLst/>
              <a:gdLst/>
              <a:ahLst/>
              <a:cxnLst/>
              <a:rect l="l" t="t" r="r" b="b"/>
              <a:pathLst>
                <a:path w="6684" h="11671" extrusionOk="0">
                  <a:moveTo>
                    <a:pt x="4929" y="0"/>
                  </a:moveTo>
                  <a:cubicBezTo>
                    <a:pt x="4914" y="0"/>
                    <a:pt x="4903" y="5"/>
                    <a:pt x="4894" y="10"/>
                  </a:cubicBezTo>
                  <a:cubicBezTo>
                    <a:pt x="4821" y="55"/>
                    <a:pt x="4779" y="234"/>
                    <a:pt x="4779" y="381"/>
                  </a:cubicBezTo>
                  <a:cubicBezTo>
                    <a:pt x="4786" y="475"/>
                    <a:pt x="4737" y="563"/>
                    <a:pt x="4653" y="605"/>
                  </a:cubicBezTo>
                  <a:cubicBezTo>
                    <a:pt x="4620" y="621"/>
                    <a:pt x="4583" y="629"/>
                    <a:pt x="4545" y="629"/>
                  </a:cubicBezTo>
                  <a:cubicBezTo>
                    <a:pt x="4467" y="629"/>
                    <a:pt x="4383" y="596"/>
                    <a:pt x="4310" y="535"/>
                  </a:cubicBezTo>
                  <a:cubicBezTo>
                    <a:pt x="4263" y="495"/>
                    <a:pt x="4211" y="488"/>
                    <a:pt x="4149" y="488"/>
                  </a:cubicBezTo>
                  <a:cubicBezTo>
                    <a:pt x="4128" y="488"/>
                    <a:pt x="4106" y="488"/>
                    <a:pt x="4082" y="489"/>
                  </a:cubicBezTo>
                  <a:cubicBezTo>
                    <a:pt x="4061" y="491"/>
                    <a:pt x="4040" y="492"/>
                    <a:pt x="4019" y="492"/>
                  </a:cubicBezTo>
                  <a:cubicBezTo>
                    <a:pt x="3928" y="492"/>
                    <a:pt x="3838" y="474"/>
                    <a:pt x="3753" y="440"/>
                  </a:cubicBezTo>
                  <a:cubicBezTo>
                    <a:pt x="3726" y="428"/>
                    <a:pt x="3711" y="426"/>
                    <a:pt x="3704" y="426"/>
                  </a:cubicBezTo>
                  <a:cubicBezTo>
                    <a:pt x="3702" y="426"/>
                    <a:pt x="3701" y="426"/>
                    <a:pt x="3701" y="426"/>
                  </a:cubicBezTo>
                  <a:cubicBezTo>
                    <a:pt x="3683" y="447"/>
                    <a:pt x="3697" y="577"/>
                    <a:pt x="3704" y="636"/>
                  </a:cubicBezTo>
                  <a:cubicBezTo>
                    <a:pt x="3711" y="678"/>
                    <a:pt x="3715" y="724"/>
                    <a:pt x="3715" y="766"/>
                  </a:cubicBezTo>
                  <a:cubicBezTo>
                    <a:pt x="3715" y="990"/>
                    <a:pt x="3403" y="990"/>
                    <a:pt x="3235" y="990"/>
                  </a:cubicBezTo>
                  <a:cubicBezTo>
                    <a:pt x="3102" y="990"/>
                    <a:pt x="2885" y="1105"/>
                    <a:pt x="2885" y="1235"/>
                  </a:cubicBezTo>
                  <a:cubicBezTo>
                    <a:pt x="2885" y="1347"/>
                    <a:pt x="2818" y="1427"/>
                    <a:pt x="2766" y="1494"/>
                  </a:cubicBezTo>
                  <a:cubicBezTo>
                    <a:pt x="2731" y="1540"/>
                    <a:pt x="2706" y="1575"/>
                    <a:pt x="2713" y="1585"/>
                  </a:cubicBezTo>
                  <a:cubicBezTo>
                    <a:pt x="2801" y="1701"/>
                    <a:pt x="2752" y="1827"/>
                    <a:pt x="2573" y="1963"/>
                  </a:cubicBezTo>
                  <a:cubicBezTo>
                    <a:pt x="2524" y="1998"/>
                    <a:pt x="2465" y="2103"/>
                    <a:pt x="2416" y="2187"/>
                  </a:cubicBezTo>
                  <a:cubicBezTo>
                    <a:pt x="2381" y="2254"/>
                    <a:pt x="2342" y="2317"/>
                    <a:pt x="2293" y="2373"/>
                  </a:cubicBezTo>
                  <a:cubicBezTo>
                    <a:pt x="2283" y="2383"/>
                    <a:pt x="2283" y="2397"/>
                    <a:pt x="2286" y="2439"/>
                  </a:cubicBezTo>
                  <a:cubicBezTo>
                    <a:pt x="2293" y="2509"/>
                    <a:pt x="2304" y="2611"/>
                    <a:pt x="2178" y="2691"/>
                  </a:cubicBezTo>
                  <a:cubicBezTo>
                    <a:pt x="2099" y="2741"/>
                    <a:pt x="2005" y="2765"/>
                    <a:pt x="1913" y="2765"/>
                  </a:cubicBezTo>
                  <a:cubicBezTo>
                    <a:pt x="1907" y="2765"/>
                    <a:pt x="1900" y="2765"/>
                    <a:pt x="1894" y="2765"/>
                  </a:cubicBezTo>
                  <a:cubicBezTo>
                    <a:pt x="1856" y="2765"/>
                    <a:pt x="1817" y="2768"/>
                    <a:pt x="1782" y="2782"/>
                  </a:cubicBezTo>
                  <a:cubicBezTo>
                    <a:pt x="1779" y="2782"/>
                    <a:pt x="1775" y="2786"/>
                    <a:pt x="1775" y="2789"/>
                  </a:cubicBezTo>
                  <a:cubicBezTo>
                    <a:pt x="1761" y="2807"/>
                    <a:pt x="1754" y="2831"/>
                    <a:pt x="1758" y="2856"/>
                  </a:cubicBezTo>
                  <a:cubicBezTo>
                    <a:pt x="1758" y="2880"/>
                    <a:pt x="1758" y="2905"/>
                    <a:pt x="1761" y="2936"/>
                  </a:cubicBezTo>
                  <a:lnTo>
                    <a:pt x="1765" y="2964"/>
                  </a:lnTo>
                  <a:cubicBezTo>
                    <a:pt x="1775" y="3059"/>
                    <a:pt x="1775" y="3150"/>
                    <a:pt x="1768" y="3244"/>
                  </a:cubicBezTo>
                  <a:cubicBezTo>
                    <a:pt x="1740" y="3482"/>
                    <a:pt x="1569" y="3735"/>
                    <a:pt x="1390" y="3976"/>
                  </a:cubicBezTo>
                  <a:cubicBezTo>
                    <a:pt x="1355" y="4018"/>
                    <a:pt x="1341" y="4060"/>
                    <a:pt x="1348" y="4081"/>
                  </a:cubicBezTo>
                  <a:cubicBezTo>
                    <a:pt x="1359" y="4120"/>
                    <a:pt x="1436" y="4144"/>
                    <a:pt x="1474" y="4155"/>
                  </a:cubicBezTo>
                  <a:lnTo>
                    <a:pt x="1488" y="4158"/>
                  </a:lnTo>
                  <a:cubicBezTo>
                    <a:pt x="1527" y="4172"/>
                    <a:pt x="1558" y="4204"/>
                    <a:pt x="1576" y="4242"/>
                  </a:cubicBezTo>
                  <a:cubicBezTo>
                    <a:pt x="1607" y="4319"/>
                    <a:pt x="1590" y="4438"/>
                    <a:pt x="1527" y="4564"/>
                  </a:cubicBezTo>
                  <a:cubicBezTo>
                    <a:pt x="1481" y="4657"/>
                    <a:pt x="1408" y="4683"/>
                    <a:pt x="1334" y="4683"/>
                  </a:cubicBezTo>
                  <a:cubicBezTo>
                    <a:pt x="1265" y="4683"/>
                    <a:pt x="1196" y="4660"/>
                    <a:pt x="1149" y="4645"/>
                  </a:cubicBezTo>
                  <a:cubicBezTo>
                    <a:pt x="1124" y="4634"/>
                    <a:pt x="1103" y="4627"/>
                    <a:pt x="1086" y="4624"/>
                  </a:cubicBezTo>
                  <a:cubicBezTo>
                    <a:pt x="1081" y="4623"/>
                    <a:pt x="1075" y="4622"/>
                    <a:pt x="1069" y="4622"/>
                  </a:cubicBezTo>
                  <a:cubicBezTo>
                    <a:pt x="981" y="4622"/>
                    <a:pt x="747" y="4735"/>
                    <a:pt x="613" y="4960"/>
                  </a:cubicBezTo>
                  <a:cubicBezTo>
                    <a:pt x="469" y="5198"/>
                    <a:pt x="522" y="5334"/>
                    <a:pt x="564" y="5446"/>
                  </a:cubicBezTo>
                  <a:cubicBezTo>
                    <a:pt x="595" y="5516"/>
                    <a:pt x="574" y="5590"/>
                    <a:pt x="553" y="5660"/>
                  </a:cubicBezTo>
                  <a:cubicBezTo>
                    <a:pt x="525" y="5755"/>
                    <a:pt x="497" y="5853"/>
                    <a:pt x="564" y="5986"/>
                  </a:cubicBezTo>
                  <a:cubicBezTo>
                    <a:pt x="655" y="6168"/>
                    <a:pt x="613" y="6269"/>
                    <a:pt x="574" y="6360"/>
                  </a:cubicBezTo>
                  <a:cubicBezTo>
                    <a:pt x="550" y="6409"/>
                    <a:pt x="539" y="6469"/>
                    <a:pt x="543" y="6525"/>
                  </a:cubicBezTo>
                  <a:cubicBezTo>
                    <a:pt x="553" y="6595"/>
                    <a:pt x="606" y="6626"/>
                    <a:pt x="693" y="6672"/>
                  </a:cubicBezTo>
                  <a:cubicBezTo>
                    <a:pt x="777" y="6717"/>
                    <a:pt x="890" y="6777"/>
                    <a:pt x="907" y="6917"/>
                  </a:cubicBezTo>
                  <a:cubicBezTo>
                    <a:pt x="925" y="7011"/>
                    <a:pt x="900" y="7109"/>
                    <a:pt x="841" y="7183"/>
                  </a:cubicBezTo>
                  <a:cubicBezTo>
                    <a:pt x="788" y="7242"/>
                    <a:pt x="714" y="7274"/>
                    <a:pt x="637" y="7274"/>
                  </a:cubicBezTo>
                  <a:cubicBezTo>
                    <a:pt x="634" y="7295"/>
                    <a:pt x="634" y="7312"/>
                    <a:pt x="637" y="7330"/>
                  </a:cubicBezTo>
                  <a:cubicBezTo>
                    <a:pt x="644" y="7365"/>
                    <a:pt x="662" y="7393"/>
                    <a:pt x="690" y="7410"/>
                  </a:cubicBezTo>
                  <a:cubicBezTo>
                    <a:pt x="848" y="7491"/>
                    <a:pt x="802" y="7904"/>
                    <a:pt x="746" y="8020"/>
                  </a:cubicBezTo>
                  <a:cubicBezTo>
                    <a:pt x="700" y="8104"/>
                    <a:pt x="592" y="8107"/>
                    <a:pt x="494" y="8111"/>
                  </a:cubicBezTo>
                  <a:cubicBezTo>
                    <a:pt x="459" y="8111"/>
                    <a:pt x="424" y="8114"/>
                    <a:pt x="389" y="8118"/>
                  </a:cubicBezTo>
                  <a:cubicBezTo>
                    <a:pt x="403" y="8209"/>
                    <a:pt x="371" y="8317"/>
                    <a:pt x="347" y="8412"/>
                  </a:cubicBezTo>
                  <a:cubicBezTo>
                    <a:pt x="329" y="8461"/>
                    <a:pt x="319" y="8510"/>
                    <a:pt x="312" y="8562"/>
                  </a:cubicBezTo>
                  <a:cubicBezTo>
                    <a:pt x="312" y="8622"/>
                    <a:pt x="305" y="8933"/>
                    <a:pt x="189" y="8989"/>
                  </a:cubicBezTo>
                  <a:cubicBezTo>
                    <a:pt x="176" y="8998"/>
                    <a:pt x="160" y="9002"/>
                    <a:pt x="145" y="9002"/>
                  </a:cubicBezTo>
                  <a:cubicBezTo>
                    <a:pt x="121" y="9002"/>
                    <a:pt x="96" y="8992"/>
                    <a:pt x="77" y="8975"/>
                  </a:cubicBezTo>
                  <a:lnTo>
                    <a:pt x="70" y="8972"/>
                  </a:lnTo>
                  <a:lnTo>
                    <a:pt x="67" y="8972"/>
                  </a:lnTo>
                  <a:lnTo>
                    <a:pt x="60" y="8968"/>
                  </a:lnTo>
                  <a:lnTo>
                    <a:pt x="56" y="8968"/>
                  </a:lnTo>
                  <a:lnTo>
                    <a:pt x="39" y="8965"/>
                  </a:lnTo>
                  <a:lnTo>
                    <a:pt x="11" y="8965"/>
                  </a:lnTo>
                  <a:cubicBezTo>
                    <a:pt x="0" y="9154"/>
                    <a:pt x="84" y="9336"/>
                    <a:pt x="228" y="9455"/>
                  </a:cubicBezTo>
                  <a:cubicBezTo>
                    <a:pt x="343" y="9549"/>
                    <a:pt x="354" y="9668"/>
                    <a:pt x="361" y="9777"/>
                  </a:cubicBezTo>
                  <a:cubicBezTo>
                    <a:pt x="368" y="9865"/>
                    <a:pt x="371" y="9952"/>
                    <a:pt x="434" y="10033"/>
                  </a:cubicBezTo>
                  <a:cubicBezTo>
                    <a:pt x="494" y="10113"/>
                    <a:pt x="536" y="10201"/>
                    <a:pt x="564" y="10295"/>
                  </a:cubicBezTo>
                  <a:cubicBezTo>
                    <a:pt x="585" y="10379"/>
                    <a:pt x="634" y="10456"/>
                    <a:pt x="697" y="10512"/>
                  </a:cubicBezTo>
                  <a:cubicBezTo>
                    <a:pt x="886" y="10673"/>
                    <a:pt x="914" y="10782"/>
                    <a:pt x="827" y="10999"/>
                  </a:cubicBezTo>
                  <a:cubicBezTo>
                    <a:pt x="809" y="11051"/>
                    <a:pt x="812" y="11055"/>
                    <a:pt x="869" y="11083"/>
                  </a:cubicBezTo>
                  <a:cubicBezTo>
                    <a:pt x="911" y="11104"/>
                    <a:pt x="981" y="11135"/>
                    <a:pt x="988" y="11223"/>
                  </a:cubicBezTo>
                  <a:cubicBezTo>
                    <a:pt x="988" y="11275"/>
                    <a:pt x="984" y="11331"/>
                    <a:pt x="981" y="11384"/>
                  </a:cubicBezTo>
                  <a:cubicBezTo>
                    <a:pt x="970" y="11478"/>
                    <a:pt x="960" y="11601"/>
                    <a:pt x="988" y="11657"/>
                  </a:cubicBezTo>
                  <a:cubicBezTo>
                    <a:pt x="993" y="11666"/>
                    <a:pt x="995" y="11671"/>
                    <a:pt x="1009" y="11671"/>
                  </a:cubicBezTo>
                  <a:cubicBezTo>
                    <a:pt x="1023" y="11671"/>
                    <a:pt x="1047" y="11666"/>
                    <a:pt x="1096" y="11653"/>
                  </a:cubicBezTo>
                  <a:cubicBezTo>
                    <a:pt x="1180" y="11632"/>
                    <a:pt x="1268" y="11618"/>
                    <a:pt x="1355" y="11615"/>
                  </a:cubicBezTo>
                  <a:cubicBezTo>
                    <a:pt x="1359" y="11615"/>
                    <a:pt x="1364" y="11615"/>
                    <a:pt x="1368" y="11615"/>
                  </a:cubicBezTo>
                  <a:cubicBezTo>
                    <a:pt x="1406" y="11615"/>
                    <a:pt x="1443" y="11602"/>
                    <a:pt x="1474" y="11580"/>
                  </a:cubicBezTo>
                  <a:cubicBezTo>
                    <a:pt x="1499" y="11555"/>
                    <a:pt x="1495" y="11503"/>
                    <a:pt x="1495" y="11443"/>
                  </a:cubicBezTo>
                  <a:lnTo>
                    <a:pt x="1495" y="11352"/>
                  </a:lnTo>
                  <a:cubicBezTo>
                    <a:pt x="1492" y="11268"/>
                    <a:pt x="1548" y="11195"/>
                    <a:pt x="1632" y="11177"/>
                  </a:cubicBezTo>
                  <a:cubicBezTo>
                    <a:pt x="1663" y="11167"/>
                    <a:pt x="1663" y="11163"/>
                    <a:pt x="1667" y="11156"/>
                  </a:cubicBezTo>
                  <a:cubicBezTo>
                    <a:pt x="1684" y="11111"/>
                    <a:pt x="1723" y="11072"/>
                    <a:pt x="1768" y="11055"/>
                  </a:cubicBezTo>
                  <a:cubicBezTo>
                    <a:pt x="1819" y="11033"/>
                    <a:pt x="1881" y="11023"/>
                    <a:pt x="1948" y="11023"/>
                  </a:cubicBezTo>
                  <a:cubicBezTo>
                    <a:pt x="2033" y="11023"/>
                    <a:pt x="2125" y="11040"/>
                    <a:pt x="2206" y="11076"/>
                  </a:cubicBezTo>
                  <a:cubicBezTo>
                    <a:pt x="2228" y="11088"/>
                    <a:pt x="2252" y="11094"/>
                    <a:pt x="2276" y="11094"/>
                  </a:cubicBezTo>
                  <a:cubicBezTo>
                    <a:pt x="2294" y="11094"/>
                    <a:pt x="2312" y="11090"/>
                    <a:pt x="2328" y="11083"/>
                  </a:cubicBezTo>
                  <a:cubicBezTo>
                    <a:pt x="2377" y="11058"/>
                    <a:pt x="2416" y="10981"/>
                    <a:pt x="2430" y="10876"/>
                  </a:cubicBezTo>
                  <a:cubicBezTo>
                    <a:pt x="2437" y="10845"/>
                    <a:pt x="2451" y="10764"/>
                    <a:pt x="2517" y="10747"/>
                  </a:cubicBezTo>
                  <a:cubicBezTo>
                    <a:pt x="2525" y="10745"/>
                    <a:pt x="2533" y="10744"/>
                    <a:pt x="2540" y="10744"/>
                  </a:cubicBezTo>
                  <a:cubicBezTo>
                    <a:pt x="2599" y="10744"/>
                    <a:pt x="2645" y="10803"/>
                    <a:pt x="2685" y="10862"/>
                  </a:cubicBezTo>
                  <a:lnTo>
                    <a:pt x="2706" y="10887"/>
                  </a:lnTo>
                  <a:cubicBezTo>
                    <a:pt x="2797" y="10747"/>
                    <a:pt x="2874" y="10600"/>
                    <a:pt x="2931" y="10442"/>
                  </a:cubicBezTo>
                  <a:lnTo>
                    <a:pt x="2931" y="10442"/>
                  </a:lnTo>
                  <a:cubicBezTo>
                    <a:pt x="2910" y="10463"/>
                    <a:pt x="2885" y="10491"/>
                    <a:pt x="2853" y="10526"/>
                  </a:cubicBezTo>
                  <a:cubicBezTo>
                    <a:pt x="2829" y="10551"/>
                    <a:pt x="2780" y="10606"/>
                    <a:pt x="2726" y="10606"/>
                  </a:cubicBezTo>
                  <a:cubicBezTo>
                    <a:pt x="2712" y="10606"/>
                    <a:pt x="2697" y="10602"/>
                    <a:pt x="2682" y="10593"/>
                  </a:cubicBezTo>
                  <a:cubicBezTo>
                    <a:pt x="2556" y="10512"/>
                    <a:pt x="2734" y="10078"/>
                    <a:pt x="2738" y="10075"/>
                  </a:cubicBezTo>
                  <a:cubicBezTo>
                    <a:pt x="2780" y="9977"/>
                    <a:pt x="2794" y="9728"/>
                    <a:pt x="2801" y="9549"/>
                  </a:cubicBezTo>
                  <a:cubicBezTo>
                    <a:pt x="2804" y="9469"/>
                    <a:pt x="2811" y="9392"/>
                    <a:pt x="2822" y="9311"/>
                  </a:cubicBezTo>
                  <a:cubicBezTo>
                    <a:pt x="2843" y="9217"/>
                    <a:pt x="2892" y="8989"/>
                    <a:pt x="3179" y="8930"/>
                  </a:cubicBezTo>
                  <a:cubicBezTo>
                    <a:pt x="3340" y="8898"/>
                    <a:pt x="3540" y="8734"/>
                    <a:pt x="3606" y="8615"/>
                  </a:cubicBezTo>
                  <a:cubicBezTo>
                    <a:pt x="3627" y="8580"/>
                    <a:pt x="3627" y="8562"/>
                    <a:pt x="3624" y="8559"/>
                  </a:cubicBezTo>
                  <a:cubicBezTo>
                    <a:pt x="3582" y="8450"/>
                    <a:pt x="3694" y="8345"/>
                    <a:pt x="3806" y="8244"/>
                  </a:cubicBezTo>
                  <a:cubicBezTo>
                    <a:pt x="3855" y="8198"/>
                    <a:pt x="3942" y="8118"/>
                    <a:pt x="3942" y="8090"/>
                  </a:cubicBezTo>
                  <a:cubicBezTo>
                    <a:pt x="3939" y="8009"/>
                    <a:pt x="3603" y="7662"/>
                    <a:pt x="3456" y="7571"/>
                  </a:cubicBezTo>
                  <a:cubicBezTo>
                    <a:pt x="3410" y="7540"/>
                    <a:pt x="3319" y="7536"/>
                    <a:pt x="3249" y="7533"/>
                  </a:cubicBezTo>
                  <a:cubicBezTo>
                    <a:pt x="3158" y="7526"/>
                    <a:pt x="3088" y="7522"/>
                    <a:pt x="3053" y="7473"/>
                  </a:cubicBezTo>
                  <a:cubicBezTo>
                    <a:pt x="3036" y="7449"/>
                    <a:pt x="3032" y="7421"/>
                    <a:pt x="3039" y="7393"/>
                  </a:cubicBezTo>
                  <a:cubicBezTo>
                    <a:pt x="3050" y="7351"/>
                    <a:pt x="3039" y="7172"/>
                    <a:pt x="2973" y="6808"/>
                  </a:cubicBezTo>
                  <a:cubicBezTo>
                    <a:pt x="2952" y="6686"/>
                    <a:pt x="3022" y="6574"/>
                    <a:pt x="3085" y="6469"/>
                  </a:cubicBezTo>
                  <a:cubicBezTo>
                    <a:pt x="3127" y="6399"/>
                    <a:pt x="3176" y="6322"/>
                    <a:pt x="3176" y="6262"/>
                  </a:cubicBezTo>
                  <a:lnTo>
                    <a:pt x="3176" y="6238"/>
                  </a:lnTo>
                  <a:cubicBezTo>
                    <a:pt x="3176" y="6063"/>
                    <a:pt x="3176" y="5849"/>
                    <a:pt x="3365" y="5779"/>
                  </a:cubicBezTo>
                  <a:cubicBezTo>
                    <a:pt x="3407" y="5765"/>
                    <a:pt x="3414" y="5744"/>
                    <a:pt x="3431" y="5702"/>
                  </a:cubicBezTo>
                  <a:cubicBezTo>
                    <a:pt x="3459" y="5611"/>
                    <a:pt x="3536" y="5541"/>
                    <a:pt x="3631" y="5527"/>
                  </a:cubicBezTo>
                  <a:cubicBezTo>
                    <a:pt x="3697" y="5509"/>
                    <a:pt x="3729" y="5453"/>
                    <a:pt x="3771" y="5362"/>
                  </a:cubicBezTo>
                  <a:cubicBezTo>
                    <a:pt x="3813" y="5271"/>
                    <a:pt x="3869" y="5156"/>
                    <a:pt x="4002" y="5100"/>
                  </a:cubicBezTo>
                  <a:cubicBezTo>
                    <a:pt x="4082" y="5068"/>
                    <a:pt x="4156" y="5023"/>
                    <a:pt x="4226" y="4974"/>
                  </a:cubicBezTo>
                  <a:cubicBezTo>
                    <a:pt x="4317" y="4907"/>
                    <a:pt x="4411" y="4851"/>
                    <a:pt x="4516" y="4802"/>
                  </a:cubicBezTo>
                  <a:cubicBezTo>
                    <a:pt x="4814" y="4655"/>
                    <a:pt x="5259" y="4344"/>
                    <a:pt x="5325" y="4200"/>
                  </a:cubicBezTo>
                  <a:cubicBezTo>
                    <a:pt x="5343" y="4165"/>
                    <a:pt x="5315" y="4120"/>
                    <a:pt x="5269" y="4046"/>
                  </a:cubicBezTo>
                  <a:cubicBezTo>
                    <a:pt x="5206" y="3952"/>
                    <a:pt x="5105" y="3791"/>
                    <a:pt x="5287" y="3651"/>
                  </a:cubicBezTo>
                  <a:cubicBezTo>
                    <a:pt x="5388" y="3574"/>
                    <a:pt x="5392" y="3500"/>
                    <a:pt x="5392" y="3419"/>
                  </a:cubicBezTo>
                  <a:cubicBezTo>
                    <a:pt x="5392" y="3339"/>
                    <a:pt x="5395" y="3244"/>
                    <a:pt x="5514" y="3199"/>
                  </a:cubicBezTo>
                  <a:cubicBezTo>
                    <a:pt x="5644" y="3146"/>
                    <a:pt x="5707" y="3080"/>
                    <a:pt x="5801" y="2978"/>
                  </a:cubicBezTo>
                  <a:lnTo>
                    <a:pt x="5843" y="2929"/>
                  </a:lnTo>
                  <a:cubicBezTo>
                    <a:pt x="5904" y="2864"/>
                    <a:pt x="5974" y="2847"/>
                    <a:pt x="6049" y="2847"/>
                  </a:cubicBezTo>
                  <a:cubicBezTo>
                    <a:pt x="6087" y="2847"/>
                    <a:pt x="6126" y="2851"/>
                    <a:pt x="6165" y="2856"/>
                  </a:cubicBezTo>
                  <a:cubicBezTo>
                    <a:pt x="6213" y="2863"/>
                    <a:pt x="6261" y="2866"/>
                    <a:pt x="6309" y="2866"/>
                  </a:cubicBezTo>
                  <a:cubicBezTo>
                    <a:pt x="6358" y="2866"/>
                    <a:pt x="6407" y="2863"/>
                    <a:pt x="6456" y="2856"/>
                  </a:cubicBezTo>
                  <a:cubicBezTo>
                    <a:pt x="6495" y="2848"/>
                    <a:pt x="6536" y="2845"/>
                    <a:pt x="6577" y="2845"/>
                  </a:cubicBezTo>
                  <a:cubicBezTo>
                    <a:pt x="6612" y="2845"/>
                    <a:pt x="6648" y="2847"/>
                    <a:pt x="6683" y="2852"/>
                  </a:cubicBezTo>
                  <a:lnTo>
                    <a:pt x="6683" y="2849"/>
                  </a:lnTo>
                  <a:lnTo>
                    <a:pt x="6683" y="2838"/>
                  </a:lnTo>
                  <a:cubicBezTo>
                    <a:pt x="6683" y="2831"/>
                    <a:pt x="6680" y="2824"/>
                    <a:pt x="6680" y="2814"/>
                  </a:cubicBezTo>
                  <a:lnTo>
                    <a:pt x="6676" y="2803"/>
                  </a:lnTo>
                  <a:lnTo>
                    <a:pt x="6669" y="2786"/>
                  </a:lnTo>
                  <a:lnTo>
                    <a:pt x="6669" y="2775"/>
                  </a:lnTo>
                  <a:cubicBezTo>
                    <a:pt x="6666" y="2768"/>
                    <a:pt x="6662" y="2761"/>
                    <a:pt x="6662" y="2754"/>
                  </a:cubicBezTo>
                  <a:lnTo>
                    <a:pt x="6662" y="2747"/>
                  </a:lnTo>
                  <a:lnTo>
                    <a:pt x="6655" y="2733"/>
                  </a:lnTo>
                  <a:lnTo>
                    <a:pt x="6655" y="2730"/>
                  </a:lnTo>
                  <a:lnTo>
                    <a:pt x="6648" y="2719"/>
                  </a:lnTo>
                  <a:lnTo>
                    <a:pt x="6648" y="2716"/>
                  </a:lnTo>
                  <a:cubicBezTo>
                    <a:pt x="6648" y="2712"/>
                    <a:pt x="6645" y="2712"/>
                    <a:pt x="6645" y="2709"/>
                  </a:cubicBezTo>
                  <a:cubicBezTo>
                    <a:pt x="6645" y="2709"/>
                    <a:pt x="6634" y="2698"/>
                    <a:pt x="6620" y="2684"/>
                  </a:cubicBezTo>
                  <a:lnTo>
                    <a:pt x="6606" y="2667"/>
                  </a:lnTo>
                  <a:lnTo>
                    <a:pt x="6592" y="2653"/>
                  </a:lnTo>
                  <a:lnTo>
                    <a:pt x="6589" y="2649"/>
                  </a:lnTo>
                  <a:lnTo>
                    <a:pt x="6575" y="2632"/>
                  </a:lnTo>
                  <a:lnTo>
                    <a:pt x="6571" y="2628"/>
                  </a:lnTo>
                  <a:lnTo>
                    <a:pt x="6557" y="2607"/>
                  </a:lnTo>
                  <a:lnTo>
                    <a:pt x="6554" y="2600"/>
                  </a:lnTo>
                  <a:lnTo>
                    <a:pt x="6540" y="2583"/>
                  </a:lnTo>
                  <a:lnTo>
                    <a:pt x="6536" y="2576"/>
                  </a:lnTo>
                  <a:lnTo>
                    <a:pt x="6522" y="2558"/>
                  </a:lnTo>
                  <a:lnTo>
                    <a:pt x="6519" y="2548"/>
                  </a:lnTo>
                  <a:lnTo>
                    <a:pt x="6508" y="2530"/>
                  </a:lnTo>
                  <a:lnTo>
                    <a:pt x="6501" y="2520"/>
                  </a:lnTo>
                  <a:lnTo>
                    <a:pt x="6494" y="2506"/>
                  </a:lnTo>
                  <a:cubicBezTo>
                    <a:pt x="6491" y="2499"/>
                    <a:pt x="6491" y="2495"/>
                    <a:pt x="6491" y="2492"/>
                  </a:cubicBezTo>
                  <a:cubicBezTo>
                    <a:pt x="6487" y="2488"/>
                    <a:pt x="6487" y="2481"/>
                    <a:pt x="6484" y="2478"/>
                  </a:cubicBezTo>
                  <a:cubicBezTo>
                    <a:pt x="6484" y="2474"/>
                    <a:pt x="6480" y="2471"/>
                    <a:pt x="6480" y="2464"/>
                  </a:cubicBezTo>
                  <a:cubicBezTo>
                    <a:pt x="6480" y="2460"/>
                    <a:pt x="6477" y="2457"/>
                    <a:pt x="6477" y="2450"/>
                  </a:cubicBezTo>
                  <a:cubicBezTo>
                    <a:pt x="6477" y="2446"/>
                    <a:pt x="6477" y="2443"/>
                    <a:pt x="6477" y="2436"/>
                  </a:cubicBezTo>
                  <a:lnTo>
                    <a:pt x="6477" y="2425"/>
                  </a:lnTo>
                  <a:cubicBezTo>
                    <a:pt x="6477" y="2422"/>
                    <a:pt x="6477" y="2415"/>
                    <a:pt x="6477" y="2411"/>
                  </a:cubicBezTo>
                  <a:lnTo>
                    <a:pt x="6477" y="2401"/>
                  </a:lnTo>
                  <a:cubicBezTo>
                    <a:pt x="6477" y="2394"/>
                    <a:pt x="6480" y="2383"/>
                    <a:pt x="6484" y="2376"/>
                  </a:cubicBezTo>
                  <a:cubicBezTo>
                    <a:pt x="6500" y="2337"/>
                    <a:pt x="6538" y="2313"/>
                    <a:pt x="6580" y="2313"/>
                  </a:cubicBezTo>
                  <a:cubicBezTo>
                    <a:pt x="6583" y="2313"/>
                    <a:pt x="6586" y="2313"/>
                    <a:pt x="6589" y="2313"/>
                  </a:cubicBezTo>
                  <a:cubicBezTo>
                    <a:pt x="6603" y="2310"/>
                    <a:pt x="6634" y="2264"/>
                    <a:pt x="6645" y="2177"/>
                  </a:cubicBezTo>
                  <a:cubicBezTo>
                    <a:pt x="6655" y="2079"/>
                    <a:pt x="6631" y="1991"/>
                    <a:pt x="6585" y="1970"/>
                  </a:cubicBezTo>
                  <a:cubicBezTo>
                    <a:pt x="6470" y="1911"/>
                    <a:pt x="6473" y="1767"/>
                    <a:pt x="6477" y="1648"/>
                  </a:cubicBezTo>
                  <a:cubicBezTo>
                    <a:pt x="6477" y="1589"/>
                    <a:pt x="6480" y="1512"/>
                    <a:pt x="6463" y="1484"/>
                  </a:cubicBezTo>
                  <a:cubicBezTo>
                    <a:pt x="6459" y="1480"/>
                    <a:pt x="6456" y="1477"/>
                    <a:pt x="6452" y="1473"/>
                  </a:cubicBezTo>
                  <a:cubicBezTo>
                    <a:pt x="6305" y="1385"/>
                    <a:pt x="6344" y="1175"/>
                    <a:pt x="6379" y="990"/>
                  </a:cubicBezTo>
                  <a:cubicBezTo>
                    <a:pt x="6386" y="955"/>
                    <a:pt x="6389" y="920"/>
                    <a:pt x="6396" y="888"/>
                  </a:cubicBezTo>
                  <a:cubicBezTo>
                    <a:pt x="6407" y="797"/>
                    <a:pt x="6057" y="654"/>
                    <a:pt x="5868" y="580"/>
                  </a:cubicBezTo>
                  <a:cubicBezTo>
                    <a:pt x="5791" y="549"/>
                    <a:pt x="5717" y="517"/>
                    <a:pt x="5654" y="493"/>
                  </a:cubicBezTo>
                  <a:cubicBezTo>
                    <a:pt x="5612" y="475"/>
                    <a:pt x="5574" y="454"/>
                    <a:pt x="5535" y="430"/>
                  </a:cubicBezTo>
                  <a:cubicBezTo>
                    <a:pt x="5437" y="367"/>
                    <a:pt x="5343" y="297"/>
                    <a:pt x="5259" y="216"/>
                  </a:cubicBezTo>
                  <a:cubicBezTo>
                    <a:pt x="5189" y="157"/>
                    <a:pt x="5119" y="101"/>
                    <a:pt x="5042" y="52"/>
                  </a:cubicBezTo>
                  <a:lnTo>
                    <a:pt x="5038" y="52"/>
                  </a:lnTo>
                  <a:cubicBezTo>
                    <a:pt x="5024" y="41"/>
                    <a:pt x="5010" y="31"/>
                    <a:pt x="4996" y="20"/>
                  </a:cubicBezTo>
                  <a:cubicBezTo>
                    <a:pt x="4967" y="6"/>
                    <a:pt x="4945" y="0"/>
                    <a:pt x="49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6258;p53">
              <a:extLst>
                <a:ext uri="{FF2B5EF4-FFF2-40B4-BE49-F238E27FC236}">
                  <a16:creationId xmlns:a16="http://schemas.microsoft.com/office/drawing/2014/main" id="{F61F6B1E-E33C-4DDF-A3F5-B449712FA4D9}"/>
                </a:ext>
              </a:extLst>
            </p:cNvPr>
            <p:cNvSpPr/>
            <p:nvPr/>
          </p:nvSpPr>
          <p:spPr>
            <a:xfrm>
              <a:off x="2223833" y="14593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6259;p53">
              <a:extLst>
                <a:ext uri="{FF2B5EF4-FFF2-40B4-BE49-F238E27FC236}">
                  <a16:creationId xmlns:a16="http://schemas.microsoft.com/office/drawing/2014/main" id="{EC748522-8F09-4BB0-964C-4E5D81E2C072}"/>
                </a:ext>
              </a:extLst>
            </p:cNvPr>
            <p:cNvSpPr/>
            <p:nvPr/>
          </p:nvSpPr>
          <p:spPr>
            <a:xfrm>
              <a:off x="2221022" y="145424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"/>
                  </a:moveTo>
                  <a:cubicBezTo>
                    <a:pt x="1" y="4"/>
                    <a:pt x="4" y="11"/>
                    <a:pt x="8" y="15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6260;p53">
              <a:extLst>
                <a:ext uri="{FF2B5EF4-FFF2-40B4-BE49-F238E27FC236}">
                  <a16:creationId xmlns:a16="http://schemas.microsoft.com/office/drawing/2014/main" id="{59C8EC5E-47A9-4543-973B-AC9E69EA7C9A}"/>
                </a:ext>
              </a:extLst>
            </p:cNvPr>
            <p:cNvSpPr/>
            <p:nvPr/>
          </p:nvSpPr>
          <p:spPr>
            <a:xfrm>
              <a:off x="2221782" y="1455673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6261;p53">
              <a:extLst>
                <a:ext uri="{FF2B5EF4-FFF2-40B4-BE49-F238E27FC236}">
                  <a16:creationId xmlns:a16="http://schemas.microsoft.com/office/drawing/2014/main" id="{8645957D-1867-468C-88B4-2CAE497F39B4}"/>
                </a:ext>
              </a:extLst>
            </p:cNvPr>
            <p:cNvSpPr/>
            <p:nvPr/>
          </p:nvSpPr>
          <p:spPr>
            <a:xfrm>
              <a:off x="2221552" y="1455347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6262;p53">
              <a:extLst>
                <a:ext uri="{FF2B5EF4-FFF2-40B4-BE49-F238E27FC236}">
                  <a16:creationId xmlns:a16="http://schemas.microsoft.com/office/drawing/2014/main" id="{4EC948F5-93CD-444B-9D7F-1F6BE7328960}"/>
                </a:ext>
              </a:extLst>
            </p:cNvPr>
            <p:cNvSpPr/>
            <p:nvPr/>
          </p:nvSpPr>
          <p:spPr>
            <a:xfrm>
              <a:off x="2221171" y="1454587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cubicBezTo>
                    <a:pt x="4" y="7"/>
                    <a:pt x="7" y="14"/>
                    <a:pt x="7" y="18"/>
                  </a:cubicBezTo>
                  <a:cubicBezTo>
                    <a:pt x="7" y="11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6263;p53">
              <a:extLst>
                <a:ext uri="{FF2B5EF4-FFF2-40B4-BE49-F238E27FC236}">
                  <a16:creationId xmlns:a16="http://schemas.microsoft.com/office/drawing/2014/main" id="{60A030CB-B5CE-4D7C-929E-DFF46466F642}"/>
                </a:ext>
              </a:extLst>
            </p:cNvPr>
            <p:cNvSpPr/>
            <p:nvPr/>
          </p:nvSpPr>
          <p:spPr>
            <a:xfrm>
              <a:off x="2223737" y="1458864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cubicBezTo>
                    <a:pt x="0" y="7"/>
                    <a:pt x="4" y="14"/>
                    <a:pt x="7" y="25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6264;p53">
              <a:extLst>
                <a:ext uri="{FF2B5EF4-FFF2-40B4-BE49-F238E27FC236}">
                  <a16:creationId xmlns:a16="http://schemas.microsoft.com/office/drawing/2014/main" id="{F5B245AF-17B6-4B6D-BB6E-F74544975E42}"/>
                </a:ext>
              </a:extLst>
            </p:cNvPr>
            <p:cNvSpPr/>
            <p:nvPr/>
          </p:nvSpPr>
          <p:spPr>
            <a:xfrm>
              <a:off x="2221361" y="1454967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0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6265;p53">
              <a:extLst>
                <a:ext uri="{FF2B5EF4-FFF2-40B4-BE49-F238E27FC236}">
                  <a16:creationId xmlns:a16="http://schemas.microsoft.com/office/drawing/2014/main" id="{271C96F2-D40C-44C1-8409-DFAFE3CBA20C}"/>
                </a:ext>
              </a:extLst>
            </p:cNvPr>
            <p:cNvSpPr/>
            <p:nvPr/>
          </p:nvSpPr>
          <p:spPr>
            <a:xfrm>
              <a:off x="2223642" y="145842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0" y="1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6266;p53">
              <a:extLst>
                <a:ext uri="{FF2B5EF4-FFF2-40B4-BE49-F238E27FC236}">
                  <a16:creationId xmlns:a16="http://schemas.microsoft.com/office/drawing/2014/main" id="{47345C33-889A-4114-8EC8-DBE5E3C09245}"/>
                </a:ext>
              </a:extLst>
            </p:cNvPr>
            <p:cNvSpPr/>
            <p:nvPr/>
          </p:nvSpPr>
          <p:spPr>
            <a:xfrm>
              <a:off x="2222692" y="1456868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0"/>
                  </a:moveTo>
                  <a:lnTo>
                    <a:pt x="1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6267;p53">
              <a:extLst>
                <a:ext uri="{FF2B5EF4-FFF2-40B4-BE49-F238E27FC236}">
                  <a16:creationId xmlns:a16="http://schemas.microsoft.com/office/drawing/2014/main" id="{63B0AD8E-8E14-40C8-AA27-F10DF0CB6FE5}"/>
                </a:ext>
              </a:extLst>
            </p:cNvPr>
            <p:cNvSpPr/>
            <p:nvPr/>
          </p:nvSpPr>
          <p:spPr>
            <a:xfrm>
              <a:off x="2222502" y="1456583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6268;p53">
              <a:extLst>
                <a:ext uri="{FF2B5EF4-FFF2-40B4-BE49-F238E27FC236}">
                  <a16:creationId xmlns:a16="http://schemas.microsoft.com/office/drawing/2014/main" id="{0643D95A-2A83-49BA-850F-F9A5095CBCF4}"/>
                </a:ext>
              </a:extLst>
            </p:cNvPr>
            <p:cNvSpPr/>
            <p:nvPr/>
          </p:nvSpPr>
          <p:spPr>
            <a:xfrm>
              <a:off x="2223547" y="1458008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0"/>
                  </a:moveTo>
                  <a:cubicBezTo>
                    <a:pt x="0" y="7"/>
                    <a:pt x="4" y="14"/>
                    <a:pt x="7" y="21"/>
                  </a:cubicBezTo>
                  <a:cubicBezTo>
                    <a:pt x="4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6269;p53">
              <a:extLst>
                <a:ext uri="{FF2B5EF4-FFF2-40B4-BE49-F238E27FC236}">
                  <a16:creationId xmlns:a16="http://schemas.microsoft.com/office/drawing/2014/main" id="{6192F092-5D0F-4C5B-B102-08BFA056D0ED}"/>
                </a:ext>
              </a:extLst>
            </p:cNvPr>
            <p:cNvSpPr/>
            <p:nvPr/>
          </p:nvSpPr>
          <p:spPr>
            <a:xfrm>
              <a:off x="2223303" y="1457574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6270;p53">
              <a:extLst>
                <a:ext uri="{FF2B5EF4-FFF2-40B4-BE49-F238E27FC236}">
                  <a16:creationId xmlns:a16="http://schemas.microsoft.com/office/drawing/2014/main" id="{108AA00E-91D6-4228-A6DE-8F729F53962C}"/>
                </a:ext>
              </a:extLst>
            </p:cNvPr>
            <p:cNvSpPr/>
            <p:nvPr/>
          </p:nvSpPr>
          <p:spPr>
            <a:xfrm>
              <a:off x="2222258" y="1456338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6271;p53">
              <a:extLst>
                <a:ext uri="{FF2B5EF4-FFF2-40B4-BE49-F238E27FC236}">
                  <a16:creationId xmlns:a16="http://schemas.microsoft.com/office/drawing/2014/main" id="{9C7E6493-3655-4EE8-A8BF-6854FFC2103D}"/>
                </a:ext>
              </a:extLst>
            </p:cNvPr>
            <p:cNvSpPr/>
            <p:nvPr/>
          </p:nvSpPr>
          <p:spPr>
            <a:xfrm>
              <a:off x="2220927" y="1453922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cubicBezTo>
                    <a:pt x="1" y="4"/>
                    <a:pt x="4" y="7"/>
                    <a:pt x="4" y="14"/>
                  </a:cubicBezTo>
                  <a:cubicBezTo>
                    <a:pt x="4" y="7"/>
                    <a:pt x="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6272;p53">
              <a:extLst>
                <a:ext uri="{FF2B5EF4-FFF2-40B4-BE49-F238E27FC236}">
                  <a16:creationId xmlns:a16="http://schemas.microsoft.com/office/drawing/2014/main" id="{75573338-9E66-4040-8A08-B28828C2A00C}"/>
                </a:ext>
              </a:extLst>
            </p:cNvPr>
            <p:cNvSpPr/>
            <p:nvPr/>
          </p:nvSpPr>
          <p:spPr>
            <a:xfrm>
              <a:off x="2223398" y="145776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6273;p53">
              <a:extLst>
                <a:ext uri="{FF2B5EF4-FFF2-40B4-BE49-F238E27FC236}">
                  <a16:creationId xmlns:a16="http://schemas.microsoft.com/office/drawing/2014/main" id="{61B5A673-3478-403B-8C5B-FC97239EE0E9}"/>
                </a:ext>
              </a:extLst>
            </p:cNvPr>
            <p:cNvSpPr/>
            <p:nvPr/>
          </p:nvSpPr>
          <p:spPr>
            <a:xfrm>
              <a:off x="2222882" y="1457058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cubicBezTo>
                    <a:pt x="14" y="14"/>
                    <a:pt x="21" y="25"/>
                    <a:pt x="25" y="25"/>
                  </a:cubicBezTo>
                  <a:cubicBezTo>
                    <a:pt x="25" y="25"/>
                    <a:pt x="1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6274;p53">
              <a:extLst>
                <a:ext uri="{FF2B5EF4-FFF2-40B4-BE49-F238E27FC236}">
                  <a16:creationId xmlns:a16="http://schemas.microsoft.com/office/drawing/2014/main" id="{8D8EBB5A-BD44-49E5-85E7-208C07889C9E}"/>
                </a:ext>
              </a:extLst>
            </p:cNvPr>
            <p:cNvSpPr/>
            <p:nvPr/>
          </p:nvSpPr>
          <p:spPr>
            <a:xfrm>
              <a:off x="2220886" y="145320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ubicBezTo>
                    <a:pt x="0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6275;p53">
              <a:extLst>
                <a:ext uri="{FF2B5EF4-FFF2-40B4-BE49-F238E27FC236}">
                  <a16:creationId xmlns:a16="http://schemas.microsoft.com/office/drawing/2014/main" id="{30E0E728-56C2-4B40-AA87-D85E2140FE78}"/>
                </a:ext>
              </a:extLst>
            </p:cNvPr>
            <p:cNvSpPr/>
            <p:nvPr/>
          </p:nvSpPr>
          <p:spPr>
            <a:xfrm>
              <a:off x="2222027" y="1456013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6276;p53">
              <a:extLst>
                <a:ext uri="{FF2B5EF4-FFF2-40B4-BE49-F238E27FC236}">
                  <a16:creationId xmlns:a16="http://schemas.microsoft.com/office/drawing/2014/main" id="{5B789CC9-84AB-462E-B329-0F8C39FBB2DA}"/>
                </a:ext>
              </a:extLst>
            </p:cNvPr>
            <p:cNvSpPr/>
            <p:nvPr/>
          </p:nvSpPr>
          <p:spPr>
            <a:xfrm>
              <a:off x="2220886" y="1453541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lnTo>
                    <a:pt x="0" y="0"/>
                  </a:ln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6277;p53">
              <a:extLst>
                <a:ext uri="{FF2B5EF4-FFF2-40B4-BE49-F238E27FC236}">
                  <a16:creationId xmlns:a16="http://schemas.microsoft.com/office/drawing/2014/main" id="{18CBD354-9821-4F67-89A6-D40861D7F899}"/>
                </a:ext>
              </a:extLst>
            </p:cNvPr>
            <p:cNvSpPr/>
            <p:nvPr/>
          </p:nvSpPr>
          <p:spPr>
            <a:xfrm>
              <a:off x="2201498" y="1421268"/>
              <a:ext cx="6667" cy="5146"/>
            </a:xfrm>
            <a:custGeom>
              <a:avLst/>
              <a:gdLst/>
              <a:ahLst/>
              <a:cxnLst/>
              <a:rect l="l" t="t" r="r" b="b"/>
              <a:pathLst>
                <a:path w="491" h="379" extrusionOk="0">
                  <a:moveTo>
                    <a:pt x="0" y="0"/>
                  </a:moveTo>
                  <a:lnTo>
                    <a:pt x="0" y="0"/>
                  </a:lnTo>
                  <a:cubicBezTo>
                    <a:pt x="74" y="49"/>
                    <a:pt x="144" y="105"/>
                    <a:pt x="210" y="165"/>
                  </a:cubicBezTo>
                  <a:cubicBezTo>
                    <a:pt x="298" y="245"/>
                    <a:pt x="389" y="315"/>
                    <a:pt x="490" y="378"/>
                  </a:cubicBezTo>
                  <a:cubicBezTo>
                    <a:pt x="392" y="315"/>
                    <a:pt x="298" y="245"/>
                    <a:pt x="214" y="165"/>
                  </a:cubicBezTo>
                  <a:cubicBezTo>
                    <a:pt x="154" y="112"/>
                    <a:pt x="91" y="63"/>
                    <a:pt x="28" y="1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6278;p53">
              <a:extLst>
                <a:ext uri="{FF2B5EF4-FFF2-40B4-BE49-F238E27FC236}">
                  <a16:creationId xmlns:a16="http://schemas.microsoft.com/office/drawing/2014/main" id="{6727402B-8B00-487B-95C0-0201782A8231}"/>
                </a:ext>
              </a:extLst>
            </p:cNvPr>
            <p:cNvSpPr/>
            <p:nvPr/>
          </p:nvSpPr>
          <p:spPr>
            <a:xfrm>
              <a:off x="2212618" y="1541442"/>
              <a:ext cx="2580" cy="489"/>
            </a:xfrm>
            <a:custGeom>
              <a:avLst/>
              <a:gdLst/>
              <a:ahLst/>
              <a:cxnLst/>
              <a:rect l="l" t="t" r="r" b="b"/>
              <a:pathLst>
                <a:path w="190" h="36" extrusionOk="0">
                  <a:moveTo>
                    <a:pt x="139" y="0"/>
                  </a:moveTo>
                  <a:cubicBezTo>
                    <a:pt x="92" y="0"/>
                    <a:pt x="46" y="7"/>
                    <a:pt x="0" y="17"/>
                  </a:cubicBezTo>
                  <a:cubicBezTo>
                    <a:pt x="30" y="30"/>
                    <a:pt x="62" y="36"/>
                    <a:pt x="93" y="36"/>
                  </a:cubicBezTo>
                  <a:cubicBezTo>
                    <a:pt x="102" y="36"/>
                    <a:pt x="111" y="35"/>
                    <a:pt x="119" y="34"/>
                  </a:cubicBezTo>
                  <a:cubicBezTo>
                    <a:pt x="144" y="27"/>
                    <a:pt x="168" y="17"/>
                    <a:pt x="189" y="3"/>
                  </a:cubicBezTo>
                  <a:cubicBezTo>
                    <a:pt x="172" y="1"/>
                    <a:pt x="155" y="0"/>
                    <a:pt x="1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6279;p53">
              <a:extLst>
                <a:ext uri="{FF2B5EF4-FFF2-40B4-BE49-F238E27FC236}">
                  <a16:creationId xmlns:a16="http://schemas.microsoft.com/office/drawing/2014/main" id="{E03DE242-BCAC-4607-BDFA-5683473C2739}"/>
                </a:ext>
              </a:extLst>
            </p:cNvPr>
            <p:cNvSpPr/>
            <p:nvPr/>
          </p:nvSpPr>
          <p:spPr>
            <a:xfrm>
              <a:off x="2219746" y="1534599"/>
              <a:ext cx="33333" cy="20244"/>
            </a:xfrm>
            <a:custGeom>
              <a:avLst/>
              <a:gdLst/>
              <a:ahLst/>
              <a:cxnLst/>
              <a:rect l="l" t="t" r="r" b="b"/>
              <a:pathLst>
                <a:path w="2455" h="1491" extrusionOk="0">
                  <a:moveTo>
                    <a:pt x="1429" y="1"/>
                  </a:moveTo>
                  <a:cubicBezTo>
                    <a:pt x="1394" y="1"/>
                    <a:pt x="1361" y="3"/>
                    <a:pt x="1331" y="10"/>
                  </a:cubicBezTo>
                  <a:cubicBezTo>
                    <a:pt x="1236" y="27"/>
                    <a:pt x="1114" y="38"/>
                    <a:pt x="988" y="52"/>
                  </a:cubicBezTo>
                  <a:cubicBezTo>
                    <a:pt x="750" y="76"/>
                    <a:pt x="424" y="108"/>
                    <a:pt x="347" y="192"/>
                  </a:cubicBezTo>
                  <a:cubicBezTo>
                    <a:pt x="277" y="255"/>
                    <a:pt x="200" y="304"/>
                    <a:pt x="116" y="339"/>
                  </a:cubicBezTo>
                  <a:cubicBezTo>
                    <a:pt x="74" y="356"/>
                    <a:pt x="35" y="377"/>
                    <a:pt x="0" y="402"/>
                  </a:cubicBezTo>
                  <a:lnTo>
                    <a:pt x="7" y="412"/>
                  </a:lnTo>
                  <a:cubicBezTo>
                    <a:pt x="84" y="465"/>
                    <a:pt x="119" y="552"/>
                    <a:pt x="102" y="643"/>
                  </a:cubicBezTo>
                  <a:cubicBezTo>
                    <a:pt x="91" y="689"/>
                    <a:pt x="102" y="734"/>
                    <a:pt x="133" y="769"/>
                  </a:cubicBezTo>
                  <a:cubicBezTo>
                    <a:pt x="223" y="895"/>
                    <a:pt x="263" y="938"/>
                    <a:pt x="331" y="938"/>
                  </a:cubicBezTo>
                  <a:cubicBezTo>
                    <a:pt x="348" y="938"/>
                    <a:pt x="367" y="935"/>
                    <a:pt x="389" y="930"/>
                  </a:cubicBezTo>
                  <a:cubicBezTo>
                    <a:pt x="414" y="926"/>
                    <a:pt x="438" y="923"/>
                    <a:pt x="462" y="923"/>
                  </a:cubicBezTo>
                  <a:cubicBezTo>
                    <a:pt x="542" y="923"/>
                    <a:pt x="611" y="951"/>
                    <a:pt x="641" y="1007"/>
                  </a:cubicBezTo>
                  <a:cubicBezTo>
                    <a:pt x="662" y="1049"/>
                    <a:pt x="662" y="1102"/>
                    <a:pt x="641" y="1144"/>
                  </a:cubicBezTo>
                  <a:lnTo>
                    <a:pt x="711" y="1140"/>
                  </a:lnTo>
                  <a:lnTo>
                    <a:pt x="722" y="1140"/>
                  </a:lnTo>
                  <a:lnTo>
                    <a:pt x="774" y="1137"/>
                  </a:lnTo>
                  <a:lnTo>
                    <a:pt x="1096" y="1137"/>
                  </a:lnTo>
                  <a:lnTo>
                    <a:pt x="1107" y="1140"/>
                  </a:lnTo>
                  <a:lnTo>
                    <a:pt x="1110" y="1140"/>
                  </a:lnTo>
                  <a:lnTo>
                    <a:pt x="1117" y="1144"/>
                  </a:lnTo>
                  <a:lnTo>
                    <a:pt x="1121" y="1144"/>
                  </a:lnTo>
                  <a:lnTo>
                    <a:pt x="1128" y="1147"/>
                  </a:lnTo>
                  <a:lnTo>
                    <a:pt x="1131" y="1151"/>
                  </a:lnTo>
                  <a:lnTo>
                    <a:pt x="1156" y="1172"/>
                  </a:lnTo>
                  <a:cubicBezTo>
                    <a:pt x="1506" y="1442"/>
                    <a:pt x="1600" y="1466"/>
                    <a:pt x="1625" y="1466"/>
                  </a:cubicBezTo>
                  <a:lnTo>
                    <a:pt x="1898" y="1466"/>
                  </a:lnTo>
                  <a:lnTo>
                    <a:pt x="1933" y="1470"/>
                  </a:lnTo>
                  <a:lnTo>
                    <a:pt x="1950" y="1470"/>
                  </a:lnTo>
                  <a:lnTo>
                    <a:pt x="1992" y="1477"/>
                  </a:lnTo>
                  <a:lnTo>
                    <a:pt x="2013" y="1477"/>
                  </a:lnTo>
                  <a:lnTo>
                    <a:pt x="2059" y="1484"/>
                  </a:lnTo>
                  <a:lnTo>
                    <a:pt x="2083" y="1484"/>
                  </a:lnTo>
                  <a:cubicBezTo>
                    <a:pt x="2083" y="1484"/>
                    <a:pt x="2094" y="1491"/>
                    <a:pt x="2094" y="1491"/>
                  </a:cubicBezTo>
                  <a:cubicBezTo>
                    <a:pt x="2094" y="1466"/>
                    <a:pt x="2101" y="1445"/>
                    <a:pt x="2108" y="1428"/>
                  </a:cubicBezTo>
                  <a:lnTo>
                    <a:pt x="2108" y="1424"/>
                  </a:lnTo>
                  <a:cubicBezTo>
                    <a:pt x="2111" y="1414"/>
                    <a:pt x="2118" y="1407"/>
                    <a:pt x="2125" y="1400"/>
                  </a:cubicBezTo>
                  <a:lnTo>
                    <a:pt x="2125" y="1393"/>
                  </a:lnTo>
                  <a:cubicBezTo>
                    <a:pt x="2132" y="1386"/>
                    <a:pt x="2139" y="1379"/>
                    <a:pt x="2146" y="1375"/>
                  </a:cubicBezTo>
                  <a:lnTo>
                    <a:pt x="2150" y="1368"/>
                  </a:lnTo>
                  <a:cubicBezTo>
                    <a:pt x="2157" y="1361"/>
                    <a:pt x="2167" y="1358"/>
                    <a:pt x="2174" y="1350"/>
                  </a:cubicBezTo>
                  <a:lnTo>
                    <a:pt x="2185" y="1343"/>
                  </a:lnTo>
                  <a:cubicBezTo>
                    <a:pt x="2206" y="1333"/>
                    <a:pt x="2227" y="1322"/>
                    <a:pt x="2248" y="1315"/>
                  </a:cubicBezTo>
                  <a:cubicBezTo>
                    <a:pt x="2262" y="1308"/>
                    <a:pt x="2279" y="1301"/>
                    <a:pt x="2293" y="1291"/>
                  </a:cubicBezTo>
                  <a:cubicBezTo>
                    <a:pt x="2293" y="1284"/>
                    <a:pt x="2290" y="1280"/>
                    <a:pt x="2283" y="1273"/>
                  </a:cubicBezTo>
                  <a:lnTo>
                    <a:pt x="2265" y="1245"/>
                  </a:lnTo>
                  <a:cubicBezTo>
                    <a:pt x="2202" y="1158"/>
                    <a:pt x="2171" y="1116"/>
                    <a:pt x="2157" y="1004"/>
                  </a:cubicBezTo>
                  <a:cubicBezTo>
                    <a:pt x="2157" y="986"/>
                    <a:pt x="2153" y="969"/>
                    <a:pt x="2153" y="951"/>
                  </a:cubicBezTo>
                  <a:cubicBezTo>
                    <a:pt x="2146" y="902"/>
                    <a:pt x="2139" y="853"/>
                    <a:pt x="2129" y="808"/>
                  </a:cubicBezTo>
                  <a:cubicBezTo>
                    <a:pt x="2125" y="790"/>
                    <a:pt x="2125" y="776"/>
                    <a:pt x="2122" y="759"/>
                  </a:cubicBezTo>
                  <a:cubicBezTo>
                    <a:pt x="2115" y="731"/>
                    <a:pt x="2111" y="699"/>
                    <a:pt x="2111" y="668"/>
                  </a:cubicBezTo>
                  <a:cubicBezTo>
                    <a:pt x="2111" y="654"/>
                    <a:pt x="2115" y="636"/>
                    <a:pt x="2115" y="622"/>
                  </a:cubicBezTo>
                  <a:cubicBezTo>
                    <a:pt x="2118" y="584"/>
                    <a:pt x="2136" y="545"/>
                    <a:pt x="2160" y="514"/>
                  </a:cubicBezTo>
                  <a:cubicBezTo>
                    <a:pt x="2171" y="496"/>
                    <a:pt x="2188" y="482"/>
                    <a:pt x="2202" y="465"/>
                  </a:cubicBezTo>
                  <a:cubicBezTo>
                    <a:pt x="2244" y="426"/>
                    <a:pt x="2279" y="377"/>
                    <a:pt x="2304" y="325"/>
                  </a:cubicBezTo>
                  <a:cubicBezTo>
                    <a:pt x="2328" y="276"/>
                    <a:pt x="2360" y="230"/>
                    <a:pt x="2402" y="192"/>
                  </a:cubicBezTo>
                  <a:lnTo>
                    <a:pt x="2419" y="174"/>
                  </a:lnTo>
                  <a:lnTo>
                    <a:pt x="2423" y="167"/>
                  </a:lnTo>
                  <a:lnTo>
                    <a:pt x="2437" y="153"/>
                  </a:lnTo>
                  <a:lnTo>
                    <a:pt x="2440" y="150"/>
                  </a:lnTo>
                  <a:cubicBezTo>
                    <a:pt x="2444" y="146"/>
                    <a:pt x="2447" y="139"/>
                    <a:pt x="2451" y="136"/>
                  </a:cubicBezTo>
                  <a:cubicBezTo>
                    <a:pt x="2451" y="132"/>
                    <a:pt x="2454" y="125"/>
                    <a:pt x="2454" y="122"/>
                  </a:cubicBezTo>
                  <a:cubicBezTo>
                    <a:pt x="2454" y="122"/>
                    <a:pt x="2454" y="118"/>
                    <a:pt x="2454" y="118"/>
                  </a:cubicBezTo>
                  <a:cubicBezTo>
                    <a:pt x="2454" y="115"/>
                    <a:pt x="2454" y="108"/>
                    <a:pt x="2454" y="104"/>
                  </a:cubicBezTo>
                  <a:lnTo>
                    <a:pt x="2454" y="101"/>
                  </a:lnTo>
                  <a:cubicBezTo>
                    <a:pt x="2454" y="94"/>
                    <a:pt x="2451" y="90"/>
                    <a:pt x="2451" y="83"/>
                  </a:cubicBezTo>
                  <a:cubicBezTo>
                    <a:pt x="2423" y="97"/>
                    <a:pt x="2398" y="104"/>
                    <a:pt x="2370" y="111"/>
                  </a:cubicBezTo>
                  <a:cubicBezTo>
                    <a:pt x="2334" y="122"/>
                    <a:pt x="2294" y="126"/>
                    <a:pt x="2249" y="126"/>
                  </a:cubicBezTo>
                  <a:cubicBezTo>
                    <a:pt x="2133" y="126"/>
                    <a:pt x="1992" y="96"/>
                    <a:pt x="1845" y="66"/>
                  </a:cubicBezTo>
                  <a:cubicBezTo>
                    <a:pt x="1702" y="33"/>
                    <a:pt x="1552" y="1"/>
                    <a:pt x="14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6280;p53">
              <a:extLst>
                <a:ext uri="{FF2B5EF4-FFF2-40B4-BE49-F238E27FC236}">
                  <a16:creationId xmlns:a16="http://schemas.microsoft.com/office/drawing/2014/main" id="{4D1743F6-28AD-40FE-972C-D3F7DF3FC72F}"/>
                </a:ext>
              </a:extLst>
            </p:cNvPr>
            <p:cNvSpPr/>
            <p:nvPr/>
          </p:nvSpPr>
          <p:spPr>
            <a:xfrm>
              <a:off x="2210051" y="1545190"/>
              <a:ext cx="7047" cy="5092"/>
            </a:xfrm>
            <a:custGeom>
              <a:avLst/>
              <a:gdLst/>
              <a:ahLst/>
              <a:cxnLst/>
              <a:rect l="l" t="t" r="r" b="b"/>
              <a:pathLst>
                <a:path w="519" h="375" extrusionOk="0">
                  <a:moveTo>
                    <a:pt x="414" y="0"/>
                  </a:moveTo>
                  <a:cubicBezTo>
                    <a:pt x="368" y="0"/>
                    <a:pt x="308" y="8"/>
                    <a:pt x="235" y="28"/>
                  </a:cubicBezTo>
                  <a:cubicBezTo>
                    <a:pt x="133" y="59"/>
                    <a:pt x="56" y="136"/>
                    <a:pt x="21" y="238"/>
                  </a:cubicBezTo>
                  <a:cubicBezTo>
                    <a:pt x="4" y="280"/>
                    <a:pt x="0" y="325"/>
                    <a:pt x="7" y="374"/>
                  </a:cubicBezTo>
                  <a:cubicBezTo>
                    <a:pt x="130" y="350"/>
                    <a:pt x="417" y="122"/>
                    <a:pt x="518" y="24"/>
                  </a:cubicBezTo>
                  <a:lnTo>
                    <a:pt x="518" y="21"/>
                  </a:lnTo>
                  <a:cubicBezTo>
                    <a:pt x="505" y="11"/>
                    <a:pt x="470" y="0"/>
                    <a:pt x="4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6281;p53">
              <a:extLst>
                <a:ext uri="{FF2B5EF4-FFF2-40B4-BE49-F238E27FC236}">
                  <a16:creationId xmlns:a16="http://schemas.microsoft.com/office/drawing/2014/main" id="{0F2A4669-EF67-4938-90B1-8E00446CDC60}"/>
                </a:ext>
              </a:extLst>
            </p:cNvPr>
            <p:cNvSpPr/>
            <p:nvPr/>
          </p:nvSpPr>
          <p:spPr>
            <a:xfrm>
              <a:off x="2234002" y="154998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6282;p53">
              <a:extLst>
                <a:ext uri="{FF2B5EF4-FFF2-40B4-BE49-F238E27FC236}">
                  <a16:creationId xmlns:a16="http://schemas.microsoft.com/office/drawing/2014/main" id="{D4E0514D-406E-4ACD-9DB1-DA6B80C29CE2}"/>
                </a:ext>
              </a:extLst>
            </p:cNvPr>
            <p:cNvSpPr/>
            <p:nvPr/>
          </p:nvSpPr>
          <p:spPr>
            <a:xfrm>
              <a:off x="2234342" y="155002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6283;p53">
              <a:extLst>
                <a:ext uri="{FF2B5EF4-FFF2-40B4-BE49-F238E27FC236}">
                  <a16:creationId xmlns:a16="http://schemas.microsoft.com/office/drawing/2014/main" id="{C3435BD0-01C7-4D20-AA91-C32FFF5A5B43}"/>
                </a:ext>
              </a:extLst>
            </p:cNvPr>
            <p:cNvSpPr/>
            <p:nvPr/>
          </p:nvSpPr>
          <p:spPr>
            <a:xfrm>
              <a:off x="2234722" y="155011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6284;p53">
              <a:extLst>
                <a:ext uri="{FF2B5EF4-FFF2-40B4-BE49-F238E27FC236}">
                  <a16:creationId xmlns:a16="http://schemas.microsoft.com/office/drawing/2014/main" id="{497E23B7-666C-4EE4-AC23-22A9AC98F04D}"/>
                </a:ext>
              </a:extLst>
            </p:cNvPr>
            <p:cNvSpPr/>
            <p:nvPr/>
          </p:nvSpPr>
          <p:spPr>
            <a:xfrm>
              <a:off x="2234572" y="155007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6285;p53">
              <a:extLst>
                <a:ext uri="{FF2B5EF4-FFF2-40B4-BE49-F238E27FC236}">
                  <a16:creationId xmlns:a16="http://schemas.microsoft.com/office/drawing/2014/main" id="{C9637517-9A6D-4980-B030-7401B01F2B4C}"/>
                </a:ext>
              </a:extLst>
            </p:cNvPr>
            <p:cNvSpPr/>
            <p:nvPr/>
          </p:nvSpPr>
          <p:spPr>
            <a:xfrm>
              <a:off x="2229630" y="1549982"/>
              <a:ext cx="733" cy="54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3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6286;p53">
              <a:extLst>
                <a:ext uri="{FF2B5EF4-FFF2-40B4-BE49-F238E27FC236}">
                  <a16:creationId xmlns:a16="http://schemas.microsoft.com/office/drawing/2014/main" id="{24C476A7-B626-44EE-8462-4B3E874404C5}"/>
                </a:ext>
              </a:extLst>
            </p:cNvPr>
            <p:cNvSpPr/>
            <p:nvPr/>
          </p:nvSpPr>
          <p:spPr>
            <a:xfrm>
              <a:off x="2245652" y="1554599"/>
              <a:ext cx="530" cy="54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6287;p53">
              <a:extLst>
                <a:ext uri="{FF2B5EF4-FFF2-40B4-BE49-F238E27FC236}">
                  <a16:creationId xmlns:a16="http://schemas.microsoft.com/office/drawing/2014/main" id="{82E1F18D-F13C-4D6D-A033-CD9DD9A1ACBD}"/>
                </a:ext>
              </a:extLst>
            </p:cNvPr>
            <p:cNvSpPr/>
            <p:nvPr/>
          </p:nvSpPr>
          <p:spPr>
            <a:xfrm>
              <a:off x="2244986" y="1554544"/>
              <a:ext cx="489" cy="68"/>
            </a:xfrm>
            <a:custGeom>
              <a:avLst/>
              <a:gdLst/>
              <a:ahLst/>
              <a:cxnLst/>
              <a:rect l="l" t="t" r="r" b="b"/>
              <a:pathLst>
                <a:path w="36" h="5" extrusionOk="0">
                  <a:moveTo>
                    <a:pt x="35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6288;p53">
              <a:extLst>
                <a:ext uri="{FF2B5EF4-FFF2-40B4-BE49-F238E27FC236}">
                  <a16:creationId xmlns:a16="http://schemas.microsoft.com/office/drawing/2014/main" id="{FBB172EE-2AF1-42FB-89C3-5009A97B8C15}"/>
                </a:ext>
              </a:extLst>
            </p:cNvPr>
            <p:cNvSpPr/>
            <p:nvPr/>
          </p:nvSpPr>
          <p:spPr>
            <a:xfrm>
              <a:off x="2235102" y="1550213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6289;p53">
              <a:extLst>
                <a:ext uri="{FF2B5EF4-FFF2-40B4-BE49-F238E27FC236}">
                  <a16:creationId xmlns:a16="http://schemas.microsoft.com/office/drawing/2014/main" id="{CC0D6902-104C-44C1-8E66-3A194D112074}"/>
                </a:ext>
              </a:extLst>
            </p:cNvPr>
            <p:cNvSpPr/>
            <p:nvPr/>
          </p:nvSpPr>
          <p:spPr>
            <a:xfrm>
              <a:off x="2244416" y="1554544"/>
              <a:ext cx="434" cy="14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2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6290;p53">
              <a:extLst>
                <a:ext uri="{FF2B5EF4-FFF2-40B4-BE49-F238E27FC236}">
                  <a16:creationId xmlns:a16="http://schemas.microsoft.com/office/drawing/2014/main" id="{1AF96093-3AE5-4F1A-8E82-87C8990E84E4}"/>
                </a:ext>
              </a:extLst>
            </p:cNvPr>
            <p:cNvSpPr/>
            <p:nvPr/>
          </p:nvSpPr>
          <p:spPr>
            <a:xfrm>
              <a:off x="2233622" y="154998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6291;p53">
              <a:extLst>
                <a:ext uri="{FF2B5EF4-FFF2-40B4-BE49-F238E27FC236}">
                  <a16:creationId xmlns:a16="http://schemas.microsoft.com/office/drawing/2014/main" id="{DF7C7836-35F5-44D0-8A71-80BC0274A3F0}"/>
                </a:ext>
              </a:extLst>
            </p:cNvPr>
            <p:cNvSpPr/>
            <p:nvPr/>
          </p:nvSpPr>
          <p:spPr>
            <a:xfrm>
              <a:off x="2247267" y="1554789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42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6292;p53">
              <a:extLst>
                <a:ext uri="{FF2B5EF4-FFF2-40B4-BE49-F238E27FC236}">
                  <a16:creationId xmlns:a16="http://schemas.microsoft.com/office/drawing/2014/main" id="{E3059CD7-944B-4937-BDF7-6C072F0ECCA6}"/>
                </a:ext>
              </a:extLst>
            </p:cNvPr>
            <p:cNvSpPr/>
            <p:nvPr/>
          </p:nvSpPr>
          <p:spPr>
            <a:xfrm>
              <a:off x="2246412" y="1554694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42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6293;p53">
              <a:extLst>
                <a:ext uri="{FF2B5EF4-FFF2-40B4-BE49-F238E27FC236}">
                  <a16:creationId xmlns:a16="http://schemas.microsoft.com/office/drawing/2014/main" id="{F5A3D299-99C1-41BC-AE1E-1A1DDD48FC79}"/>
                </a:ext>
              </a:extLst>
            </p:cNvPr>
            <p:cNvSpPr/>
            <p:nvPr/>
          </p:nvSpPr>
          <p:spPr>
            <a:xfrm>
              <a:off x="2243941" y="1554504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6294;p53">
              <a:extLst>
                <a:ext uri="{FF2B5EF4-FFF2-40B4-BE49-F238E27FC236}">
                  <a16:creationId xmlns:a16="http://schemas.microsoft.com/office/drawing/2014/main" id="{87EE2557-D32C-43CD-9B8E-0A47ECC57F48}"/>
                </a:ext>
              </a:extLst>
            </p:cNvPr>
            <p:cNvSpPr/>
            <p:nvPr/>
          </p:nvSpPr>
          <p:spPr>
            <a:xfrm>
              <a:off x="2242420" y="15545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6295;p53">
              <a:extLst>
                <a:ext uri="{FF2B5EF4-FFF2-40B4-BE49-F238E27FC236}">
                  <a16:creationId xmlns:a16="http://schemas.microsoft.com/office/drawing/2014/main" id="{ECF3FBCD-973C-4B98-A24F-9040AA5B0219}"/>
                </a:ext>
              </a:extLst>
            </p:cNvPr>
            <p:cNvSpPr/>
            <p:nvPr/>
          </p:nvSpPr>
          <p:spPr>
            <a:xfrm>
              <a:off x="2242230" y="155450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6296;p53">
              <a:extLst>
                <a:ext uri="{FF2B5EF4-FFF2-40B4-BE49-F238E27FC236}">
                  <a16:creationId xmlns:a16="http://schemas.microsoft.com/office/drawing/2014/main" id="{6E42C6BF-44AA-4DA8-BA31-D1962EDCBB1F}"/>
                </a:ext>
              </a:extLst>
            </p:cNvPr>
            <p:cNvSpPr/>
            <p:nvPr/>
          </p:nvSpPr>
          <p:spPr>
            <a:xfrm>
              <a:off x="2228530" y="1550023"/>
              <a:ext cx="964" cy="109"/>
            </a:xfrm>
            <a:custGeom>
              <a:avLst/>
              <a:gdLst/>
              <a:ahLst/>
              <a:cxnLst/>
              <a:rect l="l" t="t" r="r" b="b"/>
              <a:pathLst>
                <a:path w="71" h="8" extrusionOk="0">
                  <a:moveTo>
                    <a:pt x="1" y="8"/>
                  </a:moveTo>
                  <a:lnTo>
                    <a:pt x="7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6297;p53">
              <a:extLst>
                <a:ext uri="{FF2B5EF4-FFF2-40B4-BE49-F238E27FC236}">
                  <a16:creationId xmlns:a16="http://schemas.microsoft.com/office/drawing/2014/main" id="{EDF40BE1-6B8D-4531-9005-03153879D235}"/>
                </a:ext>
              </a:extLst>
            </p:cNvPr>
            <p:cNvSpPr/>
            <p:nvPr/>
          </p:nvSpPr>
          <p:spPr>
            <a:xfrm>
              <a:off x="2243506" y="155444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6298;p53">
              <a:extLst>
                <a:ext uri="{FF2B5EF4-FFF2-40B4-BE49-F238E27FC236}">
                  <a16:creationId xmlns:a16="http://schemas.microsoft.com/office/drawing/2014/main" id="{3DA63353-6856-437A-8542-DC8C015C15D8}"/>
                </a:ext>
              </a:extLst>
            </p:cNvPr>
            <p:cNvSpPr/>
            <p:nvPr/>
          </p:nvSpPr>
          <p:spPr>
            <a:xfrm>
              <a:off x="2242841" y="15544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6299;p53">
              <a:extLst>
                <a:ext uri="{FF2B5EF4-FFF2-40B4-BE49-F238E27FC236}">
                  <a16:creationId xmlns:a16="http://schemas.microsoft.com/office/drawing/2014/main" id="{1F8AC6BE-20C7-48AA-B367-E74E52FC888D}"/>
                </a:ext>
              </a:extLst>
            </p:cNvPr>
            <p:cNvSpPr/>
            <p:nvPr/>
          </p:nvSpPr>
          <p:spPr>
            <a:xfrm>
              <a:off x="2242610" y="15544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6300;p53">
              <a:extLst>
                <a:ext uri="{FF2B5EF4-FFF2-40B4-BE49-F238E27FC236}">
                  <a16:creationId xmlns:a16="http://schemas.microsoft.com/office/drawing/2014/main" id="{A38B99D6-F541-43D3-BFF3-09FDAF703C62}"/>
                </a:ext>
              </a:extLst>
            </p:cNvPr>
            <p:cNvSpPr/>
            <p:nvPr/>
          </p:nvSpPr>
          <p:spPr>
            <a:xfrm>
              <a:off x="2232441" y="15499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6301;p53">
              <a:extLst>
                <a:ext uri="{FF2B5EF4-FFF2-40B4-BE49-F238E27FC236}">
                  <a16:creationId xmlns:a16="http://schemas.microsoft.com/office/drawing/2014/main" id="{6AA65342-E45D-4B87-AD65-2F4862D149AC}"/>
                </a:ext>
              </a:extLst>
            </p:cNvPr>
            <p:cNvSpPr/>
            <p:nvPr/>
          </p:nvSpPr>
          <p:spPr>
            <a:xfrm>
              <a:off x="2242081" y="155454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6302;p53">
              <a:extLst>
                <a:ext uri="{FF2B5EF4-FFF2-40B4-BE49-F238E27FC236}">
                  <a16:creationId xmlns:a16="http://schemas.microsoft.com/office/drawing/2014/main" id="{FC4B843D-064E-4519-B376-00943616CBA5}"/>
                </a:ext>
              </a:extLst>
            </p:cNvPr>
            <p:cNvSpPr/>
            <p:nvPr/>
          </p:nvSpPr>
          <p:spPr>
            <a:xfrm>
              <a:off x="2243126" y="15544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6303;p53">
              <a:extLst>
                <a:ext uri="{FF2B5EF4-FFF2-40B4-BE49-F238E27FC236}">
                  <a16:creationId xmlns:a16="http://schemas.microsoft.com/office/drawing/2014/main" id="{DC2506A7-248E-4B6E-8BBE-D205C9CE54C0}"/>
                </a:ext>
              </a:extLst>
            </p:cNvPr>
            <p:cNvSpPr/>
            <p:nvPr/>
          </p:nvSpPr>
          <p:spPr>
            <a:xfrm>
              <a:off x="2230581" y="1549928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43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6304;p53">
              <a:extLst>
                <a:ext uri="{FF2B5EF4-FFF2-40B4-BE49-F238E27FC236}">
                  <a16:creationId xmlns:a16="http://schemas.microsoft.com/office/drawing/2014/main" id="{60730201-6E59-497E-B52F-00AA23E7FC41}"/>
                </a:ext>
              </a:extLst>
            </p:cNvPr>
            <p:cNvSpPr/>
            <p:nvPr/>
          </p:nvSpPr>
          <p:spPr>
            <a:xfrm>
              <a:off x="2234912" y="155011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6305;p53">
              <a:extLst>
                <a:ext uri="{FF2B5EF4-FFF2-40B4-BE49-F238E27FC236}">
                  <a16:creationId xmlns:a16="http://schemas.microsoft.com/office/drawing/2014/main" id="{E2E02F60-5DE3-44E5-B3BC-D5C10058BF67}"/>
                </a:ext>
              </a:extLst>
            </p:cNvPr>
            <p:cNvSpPr/>
            <p:nvPr/>
          </p:nvSpPr>
          <p:spPr>
            <a:xfrm>
              <a:off x="2233011" y="15499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6306;p53">
              <a:extLst>
                <a:ext uri="{FF2B5EF4-FFF2-40B4-BE49-F238E27FC236}">
                  <a16:creationId xmlns:a16="http://schemas.microsoft.com/office/drawing/2014/main" id="{5D471996-112F-4812-8C18-D350B3A8A6FB}"/>
                </a:ext>
              </a:extLst>
            </p:cNvPr>
            <p:cNvSpPr/>
            <p:nvPr/>
          </p:nvSpPr>
          <p:spPr>
            <a:xfrm>
              <a:off x="2231436" y="1549928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6307;p53">
              <a:extLst>
                <a:ext uri="{FF2B5EF4-FFF2-40B4-BE49-F238E27FC236}">
                  <a16:creationId xmlns:a16="http://schemas.microsoft.com/office/drawing/2014/main" id="{E3FEC585-70C5-4785-9B42-5EFB20CAC11C}"/>
                </a:ext>
              </a:extLst>
            </p:cNvPr>
            <p:cNvSpPr/>
            <p:nvPr/>
          </p:nvSpPr>
          <p:spPr>
            <a:xfrm>
              <a:off x="2235197" y="155030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6308;p53">
              <a:extLst>
                <a:ext uri="{FF2B5EF4-FFF2-40B4-BE49-F238E27FC236}">
                  <a16:creationId xmlns:a16="http://schemas.microsoft.com/office/drawing/2014/main" id="{1A5932CF-CE42-4C7F-B5E5-CD679801F580}"/>
                </a:ext>
              </a:extLst>
            </p:cNvPr>
            <p:cNvSpPr/>
            <p:nvPr/>
          </p:nvSpPr>
          <p:spPr>
            <a:xfrm>
              <a:off x="2242040" y="15545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6309;p53">
              <a:extLst>
                <a:ext uri="{FF2B5EF4-FFF2-40B4-BE49-F238E27FC236}">
                  <a16:creationId xmlns:a16="http://schemas.microsoft.com/office/drawing/2014/main" id="{B6006BFC-C07F-4CA5-9681-7D2E51E2A77A}"/>
                </a:ext>
              </a:extLst>
            </p:cNvPr>
            <p:cNvSpPr/>
            <p:nvPr/>
          </p:nvSpPr>
          <p:spPr>
            <a:xfrm>
              <a:off x="2233486" y="15499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6310;p53">
              <a:extLst>
                <a:ext uri="{FF2B5EF4-FFF2-40B4-BE49-F238E27FC236}">
                  <a16:creationId xmlns:a16="http://schemas.microsoft.com/office/drawing/2014/main" id="{C77D5676-307C-46C9-A28D-DB1D1D16854C}"/>
                </a:ext>
              </a:extLst>
            </p:cNvPr>
            <p:cNvSpPr/>
            <p:nvPr/>
          </p:nvSpPr>
          <p:spPr>
            <a:xfrm>
              <a:off x="2235007" y="155017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6311;p53">
              <a:extLst>
                <a:ext uri="{FF2B5EF4-FFF2-40B4-BE49-F238E27FC236}">
                  <a16:creationId xmlns:a16="http://schemas.microsoft.com/office/drawing/2014/main" id="{89E633DE-52F1-4C40-BF9B-40DE6EF56060}"/>
                </a:ext>
              </a:extLst>
            </p:cNvPr>
            <p:cNvSpPr/>
            <p:nvPr/>
          </p:nvSpPr>
          <p:spPr>
            <a:xfrm>
              <a:off x="2295603" y="2007327"/>
              <a:ext cx="56822" cy="70087"/>
            </a:xfrm>
            <a:custGeom>
              <a:avLst/>
              <a:gdLst/>
              <a:ahLst/>
              <a:cxnLst/>
              <a:rect l="l" t="t" r="r" b="b"/>
              <a:pathLst>
                <a:path w="4185" h="5162" extrusionOk="0">
                  <a:moveTo>
                    <a:pt x="638" y="1"/>
                  </a:moveTo>
                  <a:cubicBezTo>
                    <a:pt x="602" y="1"/>
                    <a:pt x="556" y="5"/>
                    <a:pt x="498" y="16"/>
                  </a:cubicBezTo>
                  <a:lnTo>
                    <a:pt x="491" y="16"/>
                  </a:lnTo>
                  <a:cubicBezTo>
                    <a:pt x="375" y="40"/>
                    <a:pt x="151" y="187"/>
                    <a:pt x="109" y="250"/>
                  </a:cubicBezTo>
                  <a:cubicBezTo>
                    <a:pt x="109" y="254"/>
                    <a:pt x="106" y="257"/>
                    <a:pt x="106" y="261"/>
                  </a:cubicBezTo>
                  <a:cubicBezTo>
                    <a:pt x="106" y="268"/>
                    <a:pt x="102" y="275"/>
                    <a:pt x="99" y="278"/>
                  </a:cubicBezTo>
                  <a:lnTo>
                    <a:pt x="95" y="289"/>
                  </a:lnTo>
                  <a:cubicBezTo>
                    <a:pt x="95" y="292"/>
                    <a:pt x="92" y="296"/>
                    <a:pt x="92" y="296"/>
                  </a:cubicBezTo>
                  <a:lnTo>
                    <a:pt x="85" y="306"/>
                  </a:lnTo>
                  <a:lnTo>
                    <a:pt x="81" y="313"/>
                  </a:lnTo>
                  <a:lnTo>
                    <a:pt x="74" y="324"/>
                  </a:lnTo>
                  <a:lnTo>
                    <a:pt x="67" y="331"/>
                  </a:lnTo>
                  <a:lnTo>
                    <a:pt x="284" y="527"/>
                  </a:lnTo>
                  <a:lnTo>
                    <a:pt x="340" y="919"/>
                  </a:lnTo>
                  <a:lnTo>
                    <a:pt x="568" y="1118"/>
                  </a:lnTo>
                  <a:lnTo>
                    <a:pt x="568" y="1146"/>
                  </a:lnTo>
                  <a:cubicBezTo>
                    <a:pt x="568" y="1300"/>
                    <a:pt x="557" y="1451"/>
                    <a:pt x="540" y="1601"/>
                  </a:cubicBezTo>
                  <a:cubicBezTo>
                    <a:pt x="508" y="1854"/>
                    <a:pt x="291" y="2148"/>
                    <a:pt x="155" y="2284"/>
                  </a:cubicBezTo>
                  <a:lnTo>
                    <a:pt x="155" y="2288"/>
                  </a:lnTo>
                  <a:lnTo>
                    <a:pt x="151" y="2291"/>
                  </a:lnTo>
                  <a:lnTo>
                    <a:pt x="148" y="2295"/>
                  </a:lnTo>
                  <a:lnTo>
                    <a:pt x="144" y="2302"/>
                  </a:lnTo>
                  <a:lnTo>
                    <a:pt x="141" y="2309"/>
                  </a:lnTo>
                  <a:lnTo>
                    <a:pt x="141" y="2312"/>
                  </a:lnTo>
                  <a:lnTo>
                    <a:pt x="137" y="2319"/>
                  </a:lnTo>
                  <a:lnTo>
                    <a:pt x="137" y="2323"/>
                  </a:lnTo>
                  <a:lnTo>
                    <a:pt x="130" y="2333"/>
                  </a:lnTo>
                  <a:lnTo>
                    <a:pt x="130" y="2337"/>
                  </a:lnTo>
                  <a:lnTo>
                    <a:pt x="123" y="2351"/>
                  </a:lnTo>
                  <a:cubicBezTo>
                    <a:pt x="120" y="2365"/>
                    <a:pt x="113" y="2375"/>
                    <a:pt x="106" y="2393"/>
                  </a:cubicBezTo>
                  <a:lnTo>
                    <a:pt x="106" y="2396"/>
                  </a:lnTo>
                  <a:lnTo>
                    <a:pt x="95" y="2417"/>
                  </a:lnTo>
                  <a:lnTo>
                    <a:pt x="92" y="2424"/>
                  </a:lnTo>
                  <a:lnTo>
                    <a:pt x="85" y="2442"/>
                  </a:lnTo>
                  <a:lnTo>
                    <a:pt x="81" y="2452"/>
                  </a:lnTo>
                  <a:lnTo>
                    <a:pt x="71" y="2473"/>
                  </a:lnTo>
                  <a:lnTo>
                    <a:pt x="67" y="2484"/>
                  </a:lnTo>
                  <a:lnTo>
                    <a:pt x="57" y="2505"/>
                  </a:lnTo>
                  <a:lnTo>
                    <a:pt x="53" y="2519"/>
                  </a:lnTo>
                  <a:lnTo>
                    <a:pt x="50" y="2529"/>
                  </a:lnTo>
                  <a:cubicBezTo>
                    <a:pt x="211" y="2575"/>
                    <a:pt x="410" y="2659"/>
                    <a:pt x="389" y="2785"/>
                  </a:cubicBezTo>
                  <a:cubicBezTo>
                    <a:pt x="372" y="2876"/>
                    <a:pt x="281" y="2907"/>
                    <a:pt x="197" y="2935"/>
                  </a:cubicBezTo>
                  <a:cubicBezTo>
                    <a:pt x="74" y="2981"/>
                    <a:pt x="1" y="3012"/>
                    <a:pt x="1" y="3124"/>
                  </a:cubicBezTo>
                  <a:lnTo>
                    <a:pt x="1" y="3142"/>
                  </a:lnTo>
                  <a:lnTo>
                    <a:pt x="2070" y="4238"/>
                  </a:lnTo>
                  <a:lnTo>
                    <a:pt x="2042" y="4581"/>
                  </a:lnTo>
                  <a:lnTo>
                    <a:pt x="2115" y="4637"/>
                  </a:lnTo>
                  <a:lnTo>
                    <a:pt x="2126" y="4644"/>
                  </a:lnTo>
                  <a:lnTo>
                    <a:pt x="2150" y="4661"/>
                  </a:lnTo>
                  <a:lnTo>
                    <a:pt x="2164" y="4672"/>
                  </a:lnTo>
                  <a:lnTo>
                    <a:pt x="2185" y="4686"/>
                  </a:lnTo>
                  <a:lnTo>
                    <a:pt x="2213" y="4707"/>
                  </a:lnTo>
                  <a:lnTo>
                    <a:pt x="2231" y="4717"/>
                  </a:lnTo>
                  <a:lnTo>
                    <a:pt x="2262" y="4742"/>
                  </a:lnTo>
                  <a:lnTo>
                    <a:pt x="2276" y="4752"/>
                  </a:lnTo>
                  <a:lnTo>
                    <a:pt x="2322" y="4784"/>
                  </a:lnTo>
                  <a:lnTo>
                    <a:pt x="2329" y="4787"/>
                  </a:lnTo>
                  <a:lnTo>
                    <a:pt x="2381" y="4826"/>
                  </a:lnTo>
                  <a:lnTo>
                    <a:pt x="2388" y="4829"/>
                  </a:lnTo>
                  <a:lnTo>
                    <a:pt x="2441" y="4868"/>
                  </a:lnTo>
                  <a:lnTo>
                    <a:pt x="2448" y="4875"/>
                  </a:lnTo>
                  <a:lnTo>
                    <a:pt x="2504" y="4913"/>
                  </a:lnTo>
                  <a:lnTo>
                    <a:pt x="2514" y="4920"/>
                  </a:lnTo>
                  <a:lnTo>
                    <a:pt x="2570" y="4959"/>
                  </a:lnTo>
                  <a:lnTo>
                    <a:pt x="2581" y="4966"/>
                  </a:lnTo>
                  <a:lnTo>
                    <a:pt x="2637" y="5008"/>
                  </a:lnTo>
                  <a:lnTo>
                    <a:pt x="2647" y="5015"/>
                  </a:lnTo>
                  <a:lnTo>
                    <a:pt x="2703" y="5053"/>
                  </a:lnTo>
                  <a:lnTo>
                    <a:pt x="2717" y="5064"/>
                  </a:lnTo>
                  <a:lnTo>
                    <a:pt x="2766" y="5099"/>
                  </a:lnTo>
                  <a:lnTo>
                    <a:pt x="2791" y="5113"/>
                  </a:lnTo>
                  <a:lnTo>
                    <a:pt x="2822" y="5137"/>
                  </a:lnTo>
                  <a:lnTo>
                    <a:pt x="2861" y="5162"/>
                  </a:lnTo>
                  <a:cubicBezTo>
                    <a:pt x="3053" y="4689"/>
                    <a:pt x="3298" y="4150"/>
                    <a:pt x="3372" y="4038"/>
                  </a:cubicBezTo>
                  <a:cubicBezTo>
                    <a:pt x="3428" y="3954"/>
                    <a:pt x="3505" y="3884"/>
                    <a:pt x="3600" y="3842"/>
                  </a:cubicBezTo>
                  <a:cubicBezTo>
                    <a:pt x="3645" y="3821"/>
                    <a:pt x="3691" y="3789"/>
                    <a:pt x="3722" y="3751"/>
                  </a:cubicBezTo>
                  <a:cubicBezTo>
                    <a:pt x="3755" y="3703"/>
                    <a:pt x="3807" y="3675"/>
                    <a:pt x="3860" y="3675"/>
                  </a:cubicBezTo>
                  <a:cubicBezTo>
                    <a:pt x="3869" y="3675"/>
                    <a:pt x="3878" y="3676"/>
                    <a:pt x="3887" y="3677"/>
                  </a:cubicBezTo>
                  <a:cubicBezTo>
                    <a:pt x="3888" y="3677"/>
                    <a:pt x="3890" y="3677"/>
                    <a:pt x="3892" y="3677"/>
                  </a:cubicBezTo>
                  <a:cubicBezTo>
                    <a:pt x="3921" y="3677"/>
                    <a:pt x="3947" y="3674"/>
                    <a:pt x="4020" y="3562"/>
                  </a:cubicBezTo>
                  <a:cubicBezTo>
                    <a:pt x="4027" y="3551"/>
                    <a:pt x="4034" y="3537"/>
                    <a:pt x="4041" y="3527"/>
                  </a:cubicBezTo>
                  <a:lnTo>
                    <a:pt x="3785" y="3121"/>
                  </a:lnTo>
                  <a:lnTo>
                    <a:pt x="3754" y="1122"/>
                  </a:lnTo>
                  <a:lnTo>
                    <a:pt x="4016" y="712"/>
                  </a:lnTo>
                  <a:lnTo>
                    <a:pt x="4184" y="471"/>
                  </a:lnTo>
                  <a:lnTo>
                    <a:pt x="4160" y="481"/>
                  </a:lnTo>
                  <a:lnTo>
                    <a:pt x="4139" y="488"/>
                  </a:lnTo>
                  <a:lnTo>
                    <a:pt x="4128" y="492"/>
                  </a:lnTo>
                  <a:lnTo>
                    <a:pt x="4111" y="495"/>
                  </a:lnTo>
                  <a:lnTo>
                    <a:pt x="4104" y="499"/>
                  </a:lnTo>
                  <a:lnTo>
                    <a:pt x="4090" y="502"/>
                  </a:lnTo>
                  <a:lnTo>
                    <a:pt x="4083" y="502"/>
                  </a:lnTo>
                  <a:lnTo>
                    <a:pt x="4072" y="509"/>
                  </a:lnTo>
                  <a:cubicBezTo>
                    <a:pt x="4044" y="523"/>
                    <a:pt x="4013" y="530"/>
                    <a:pt x="3981" y="530"/>
                  </a:cubicBezTo>
                  <a:cubicBezTo>
                    <a:pt x="3946" y="530"/>
                    <a:pt x="3911" y="527"/>
                    <a:pt x="3880" y="513"/>
                  </a:cubicBezTo>
                  <a:cubicBezTo>
                    <a:pt x="3810" y="488"/>
                    <a:pt x="3750" y="439"/>
                    <a:pt x="3719" y="373"/>
                  </a:cubicBezTo>
                  <a:cubicBezTo>
                    <a:pt x="3713" y="370"/>
                    <a:pt x="3704" y="369"/>
                    <a:pt x="3693" y="369"/>
                  </a:cubicBezTo>
                  <a:cubicBezTo>
                    <a:pt x="3631" y="369"/>
                    <a:pt x="3496" y="404"/>
                    <a:pt x="3333" y="495"/>
                  </a:cubicBezTo>
                  <a:cubicBezTo>
                    <a:pt x="3256" y="544"/>
                    <a:pt x="3190" y="607"/>
                    <a:pt x="3130" y="677"/>
                  </a:cubicBezTo>
                  <a:lnTo>
                    <a:pt x="3113" y="698"/>
                  </a:lnTo>
                  <a:lnTo>
                    <a:pt x="3109" y="702"/>
                  </a:lnTo>
                  <a:lnTo>
                    <a:pt x="3092" y="723"/>
                  </a:lnTo>
                  <a:lnTo>
                    <a:pt x="3074" y="740"/>
                  </a:lnTo>
                  <a:lnTo>
                    <a:pt x="3071" y="744"/>
                  </a:lnTo>
                  <a:lnTo>
                    <a:pt x="3050" y="761"/>
                  </a:lnTo>
                  <a:lnTo>
                    <a:pt x="3046" y="761"/>
                  </a:lnTo>
                  <a:lnTo>
                    <a:pt x="3032" y="775"/>
                  </a:lnTo>
                  <a:lnTo>
                    <a:pt x="3025" y="779"/>
                  </a:lnTo>
                  <a:cubicBezTo>
                    <a:pt x="3022" y="782"/>
                    <a:pt x="3015" y="786"/>
                    <a:pt x="3008" y="789"/>
                  </a:cubicBezTo>
                  <a:lnTo>
                    <a:pt x="3004" y="789"/>
                  </a:lnTo>
                  <a:lnTo>
                    <a:pt x="2987" y="793"/>
                  </a:lnTo>
                  <a:lnTo>
                    <a:pt x="2983" y="793"/>
                  </a:lnTo>
                  <a:cubicBezTo>
                    <a:pt x="2976" y="796"/>
                    <a:pt x="2969" y="796"/>
                    <a:pt x="2962" y="796"/>
                  </a:cubicBezTo>
                  <a:lnTo>
                    <a:pt x="2934" y="796"/>
                  </a:lnTo>
                  <a:lnTo>
                    <a:pt x="2924" y="793"/>
                  </a:lnTo>
                  <a:lnTo>
                    <a:pt x="2920" y="793"/>
                  </a:lnTo>
                  <a:lnTo>
                    <a:pt x="2906" y="786"/>
                  </a:lnTo>
                  <a:lnTo>
                    <a:pt x="2903" y="786"/>
                  </a:lnTo>
                  <a:cubicBezTo>
                    <a:pt x="2868" y="761"/>
                    <a:pt x="2661" y="726"/>
                    <a:pt x="2497" y="705"/>
                  </a:cubicBezTo>
                  <a:cubicBezTo>
                    <a:pt x="2434" y="695"/>
                    <a:pt x="2371" y="691"/>
                    <a:pt x="2311" y="688"/>
                  </a:cubicBezTo>
                  <a:cubicBezTo>
                    <a:pt x="2273" y="684"/>
                    <a:pt x="2234" y="677"/>
                    <a:pt x="2199" y="660"/>
                  </a:cubicBezTo>
                  <a:cubicBezTo>
                    <a:pt x="2171" y="649"/>
                    <a:pt x="2140" y="635"/>
                    <a:pt x="2108" y="618"/>
                  </a:cubicBezTo>
                  <a:cubicBezTo>
                    <a:pt x="1940" y="530"/>
                    <a:pt x="1783" y="425"/>
                    <a:pt x="1636" y="306"/>
                  </a:cubicBezTo>
                  <a:cubicBezTo>
                    <a:pt x="1587" y="261"/>
                    <a:pt x="1461" y="250"/>
                    <a:pt x="1356" y="243"/>
                  </a:cubicBezTo>
                  <a:lnTo>
                    <a:pt x="1314" y="240"/>
                  </a:lnTo>
                  <a:cubicBezTo>
                    <a:pt x="1212" y="236"/>
                    <a:pt x="1138" y="233"/>
                    <a:pt x="1089" y="205"/>
                  </a:cubicBezTo>
                  <a:lnTo>
                    <a:pt x="1065" y="194"/>
                  </a:lnTo>
                  <a:cubicBezTo>
                    <a:pt x="1044" y="184"/>
                    <a:pt x="1023" y="173"/>
                    <a:pt x="995" y="163"/>
                  </a:cubicBezTo>
                  <a:lnTo>
                    <a:pt x="925" y="135"/>
                  </a:lnTo>
                  <a:lnTo>
                    <a:pt x="911" y="128"/>
                  </a:lnTo>
                  <a:lnTo>
                    <a:pt x="869" y="114"/>
                  </a:lnTo>
                  <a:cubicBezTo>
                    <a:pt x="844" y="100"/>
                    <a:pt x="816" y="82"/>
                    <a:pt x="792" y="65"/>
                  </a:cubicBezTo>
                  <a:lnTo>
                    <a:pt x="785" y="61"/>
                  </a:lnTo>
                  <a:cubicBezTo>
                    <a:pt x="774" y="54"/>
                    <a:pt x="764" y="44"/>
                    <a:pt x="757" y="33"/>
                  </a:cubicBezTo>
                  <a:cubicBezTo>
                    <a:pt x="747" y="21"/>
                    <a:pt x="718" y="1"/>
                    <a:pt x="63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6312;p53">
              <a:extLst>
                <a:ext uri="{FF2B5EF4-FFF2-40B4-BE49-F238E27FC236}">
                  <a16:creationId xmlns:a16="http://schemas.microsoft.com/office/drawing/2014/main" id="{22DF26A5-5D51-451C-B512-7A2C5F9C6096}"/>
                </a:ext>
              </a:extLst>
            </p:cNvPr>
            <p:cNvSpPr/>
            <p:nvPr/>
          </p:nvSpPr>
          <p:spPr>
            <a:xfrm>
              <a:off x="2349886" y="2013858"/>
              <a:ext cx="2254" cy="3286"/>
            </a:xfrm>
            <a:custGeom>
              <a:avLst/>
              <a:gdLst/>
              <a:ahLst/>
              <a:cxnLst/>
              <a:rect l="l" t="t" r="r" b="b"/>
              <a:pathLst>
                <a:path w="166" h="242" extrusionOk="0">
                  <a:moveTo>
                    <a:pt x="1" y="242"/>
                  </a:moveTo>
                  <a:lnTo>
                    <a:pt x="165" y="0"/>
                  </a:lnTo>
                  <a:lnTo>
                    <a:pt x="16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6313;p53">
              <a:extLst>
                <a:ext uri="{FF2B5EF4-FFF2-40B4-BE49-F238E27FC236}">
                  <a16:creationId xmlns:a16="http://schemas.microsoft.com/office/drawing/2014/main" id="{1EF7B455-4368-4033-81E9-7FCC3726EE69}"/>
                </a:ext>
              </a:extLst>
            </p:cNvPr>
            <p:cNvSpPr/>
            <p:nvPr/>
          </p:nvSpPr>
          <p:spPr>
            <a:xfrm>
              <a:off x="2308149" y="2009201"/>
              <a:ext cx="964" cy="394"/>
            </a:xfrm>
            <a:custGeom>
              <a:avLst/>
              <a:gdLst/>
              <a:ahLst/>
              <a:cxnLst/>
              <a:rect l="l" t="t" r="r" b="b"/>
              <a:pathLst>
                <a:path w="71" h="29" extrusionOk="0">
                  <a:moveTo>
                    <a:pt x="1" y="0"/>
                  </a:moveTo>
                  <a:lnTo>
                    <a:pt x="71" y="28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6314;p53">
              <a:extLst>
                <a:ext uri="{FF2B5EF4-FFF2-40B4-BE49-F238E27FC236}">
                  <a16:creationId xmlns:a16="http://schemas.microsoft.com/office/drawing/2014/main" id="{65BC199E-F91B-4A6E-8C52-473305AD4945}"/>
                </a:ext>
              </a:extLst>
            </p:cNvPr>
            <p:cNvSpPr/>
            <p:nvPr/>
          </p:nvSpPr>
          <p:spPr>
            <a:xfrm>
              <a:off x="2302310" y="2007341"/>
              <a:ext cx="3530" cy="448"/>
            </a:xfrm>
            <a:custGeom>
              <a:avLst/>
              <a:gdLst/>
              <a:ahLst/>
              <a:cxnLst/>
              <a:rect l="l" t="t" r="r" b="b"/>
              <a:pathLst>
                <a:path w="260" h="33" extrusionOk="0">
                  <a:moveTo>
                    <a:pt x="148" y="1"/>
                  </a:moveTo>
                  <a:cubicBezTo>
                    <a:pt x="112" y="1"/>
                    <a:pt x="64" y="5"/>
                    <a:pt x="0" y="18"/>
                  </a:cubicBezTo>
                  <a:lnTo>
                    <a:pt x="0" y="18"/>
                  </a:lnTo>
                  <a:cubicBezTo>
                    <a:pt x="61" y="6"/>
                    <a:pt x="108" y="1"/>
                    <a:pt x="144" y="1"/>
                  </a:cubicBezTo>
                  <a:cubicBezTo>
                    <a:pt x="222" y="1"/>
                    <a:pt x="250" y="22"/>
                    <a:pt x="259" y="32"/>
                  </a:cubicBezTo>
                  <a:cubicBezTo>
                    <a:pt x="250" y="20"/>
                    <a:pt x="223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6315;p53">
              <a:extLst>
                <a:ext uri="{FF2B5EF4-FFF2-40B4-BE49-F238E27FC236}">
                  <a16:creationId xmlns:a16="http://schemas.microsoft.com/office/drawing/2014/main" id="{8D5C3FB4-6F8E-44F5-A3E7-CB96DB3EEC46}"/>
                </a:ext>
              </a:extLst>
            </p:cNvPr>
            <p:cNvSpPr/>
            <p:nvPr/>
          </p:nvSpPr>
          <p:spPr>
            <a:xfrm>
              <a:off x="2296513" y="201176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6316;p53">
              <a:extLst>
                <a:ext uri="{FF2B5EF4-FFF2-40B4-BE49-F238E27FC236}">
                  <a16:creationId xmlns:a16="http://schemas.microsoft.com/office/drawing/2014/main" id="{1D4E2D44-7114-4204-8B02-8BC5A79D765D}"/>
                </a:ext>
              </a:extLst>
            </p:cNvPr>
            <p:cNvSpPr/>
            <p:nvPr/>
          </p:nvSpPr>
          <p:spPr>
            <a:xfrm>
              <a:off x="2296649" y="2011522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6317;p53">
              <a:extLst>
                <a:ext uri="{FF2B5EF4-FFF2-40B4-BE49-F238E27FC236}">
                  <a16:creationId xmlns:a16="http://schemas.microsoft.com/office/drawing/2014/main" id="{78D44134-A2DA-427F-A385-F9039AE523DE}"/>
                </a:ext>
              </a:extLst>
            </p:cNvPr>
            <p:cNvSpPr/>
            <p:nvPr/>
          </p:nvSpPr>
          <p:spPr>
            <a:xfrm>
              <a:off x="2296798" y="2011237"/>
              <a:ext cx="109" cy="122"/>
            </a:xfrm>
            <a:custGeom>
              <a:avLst/>
              <a:gdLst/>
              <a:ahLst/>
              <a:cxnLst/>
              <a:rect l="l" t="t" r="r" b="b"/>
              <a:pathLst>
                <a:path w="8" h="9" extrusionOk="0">
                  <a:moveTo>
                    <a:pt x="7" y="1"/>
                  </a:moveTo>
                  <a:lnTo>
                    <a:pt x="7" y="1"/>
                  </a:lnTo>
                  <a:cubicBezTo>
                    <a:pt x="5" y="3"/>
                    <a:pt x="3" y="6"/>
                    <a:pt x="2" y="7"/>
                  </a:cubicBezTo>
                  <a:lnTo>
                    <a:pt x="2" y="7"/>
                  </a:lnTo>
                  <a:cubicBezTo>
                    <a:pt x="5" y="6"/>
                    <a:pt x="7" y="4"/>
                    <a:pt x="7" y="1"/>
                  </a:cubicBezTo>
                  <a:close/>
                  <a:moveTo>
                    <a:pt x="2" y="7"/>
                  </a:move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1" y="9"/>
                    <a:pt x="1" y="8"/>
                    <a:pt x="2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6318;p53">
              <a:extLst>
                <a:ext uri="{FF2B5EF4-FFF2-40B4-BE49-F238E27FC236}">
                  <a16:creationId xmlns:a16="http://schemas.microsoft.com/office/drawing/2014/main" id="{FE9DECB6-EA18-458E-98E4-9C1404E49202}"/>
                </a:ext>
              </a:extLst>
            </p:cNvPr>
            <p:cNvSpPr/>
            <p:nvPr/>
          </p:nvSpPr>
          <p:spPr>
            <a:xfrm>
              <a:off x="2296934" y="2010857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1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6319;p53">
              <a:extLst>
                <a:ext uri="{FF2B5EF4-FFF2-40B4-BE49-F238E27FC236}">
                  <a16:creationId xmlns:a16="http://schemas.microsoft.com/office/drawing/2014/main" id="{2FD3E40A-CB64-4296-BFA7-11FCB0D0AF37}"/>
                </a:ext>
              </a:extLst>
            </p:cNvPr>
            <p:cNvSpPr/>
            <p:nvPr/>
          </p:nvSpPr>
          <p:spPr>
            <a:xfrm>
              <a:off x="2306248" y="2008196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6320;p53">
              <a:extLst>
                <a:ext uri="{FF2B5EF4-FFF2-40B4-BE49-F238E27FC236}">
                  <a16:creationId xmlns:a16="http://schemas.microsoft.com/office/drawing/2014/main" id="{8570E87A-F167-4DD1-B116-19AC5DFEC31B}"/>
                </a:ext>
              </a:extLst>
            </p:cNvPr>
            <p:cNvSpPr/>
            <p:nvPr/>
          </p:nvSpPr>
          <p:spPr>
            <a:xfrm>
              <a:off x="2336336" y="201808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6321;p53">
              <a:extLst>
                <a:ext uri="{FF2B5EF4-FFF2-40B4-BE49-F238E27FC236}">
                  <a16:creationId xmlns:a16="http://schemas.microsoft.com/office/drawing/2014/main" id="{E2A010CC-E90C-4A61-8945-74B2627ADC8B}"/>
                </a:ext>
              </a:extLst>
            </p:cNvPr>
            <p:cNvSpPr/>
            <p:nvPr/>
          </p:nvSpPr>
          <p:spPr>
            <a:xfrm>
              <a:off x="2336675" y="201789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6322;p53">
              <a:extLst>
                <a:ext uri="{FF2B5EF4-FFF2-40B4-BE49-F238E27FC236}">
                  <a16:creationId xmlns:a16="http://schemas.microsoft.com/office/drawing/2014/main" id="{F92A479D-6D25-421E-B5F5-016F8C95BE36}"/>
                </a:ext>
              </a:extLst>
            </p:cNvPr>
            <p:cNvSpPr/>
            <p:nvPr/>
          </p:nvSpPr>
          <p:spPr>
            <a:xfrm>
              <a:off x="2348270" y="2014333"/>
              <a:ext cx="1398" cy="244"/>
            </a:xfrm>
            <a:custGeom>
              <a:avLst/>
              <a:gdLst/>
              <a:ahLst/>
              <a:cxnLst/>
              <a:rect l="l" t="t" r="r" b="b"/>
              <a:pathLst>
                <a:path w="103" h="18" extrusionOk="0">
                  <a:moveTo>
                    <a:pt x="102" y="18"/>
                  </a:moveTo>
                  <a:cubicBezTo>
                    <a:pt x="67" y="18"/>
                    <a:pt x="32" y="11"/>
                    <a:pt x="1" y="0"/>
                  </a:cubicBezTo>
                  <a:cubicBezTo>
                    <a:pt x="32" y="11"/>
                    <a:pt x="67" y="18"/>
                    <a:pt x="102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6323;p53">
              <a:extLst>
                <a:ext uri="{FF2B5EF4-FFF2-40B4-BE49-F238E27FC236}">
                  <a16:creationId xmlns:a16="http://schemas.microsoft.com/office/drawing/2014/main" id="{E48247B1-BB4C-4B96-8EFC-4E7AB1D9520C}"/>
                </a:ext>
              </a:extLst>
            </p:cNvPr>
            <p:cNvSpPr/>
            <p:nvPr/>
          </p:nvSpPr>
          <p:spPr>
            <a:xfrm>
              <a:off x="2335765" y="201823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6324;p53">
              <a:extLst>
                <a:ext uri="{FF2B5EF4-FFF2-40B4-BE49-F238E27FC236}">
                  <a16:creationId xmlns:a16="http://schemas.microsoft.com/office/drawing/2014/main" id="{1EC5CACE-FDCE-4A64-AE5F-CF56689ABD95}"/>
                </a:ext>
              </a:extLst>
            </p:cNvPr>
            <p:cNvSpPr/>
            <p:nvPr/>
          </p:nvSpPr>
          <p:spPr>
            <a:xfrm>
              <a:off x="2335480" y="201823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6325;p53">
              <a:extLst>
                <a:ext uri="{FF2B5EF4-FFF2-40B4-BE49-F238E27FC236}">
                  <a16:creationId xmlns:a16="http://schemas.microsoft.com/office/drawing/2014/main" id="{E0BCC2AC-51AE-4783-8A3C-3DA7DD80814D}"/>
                </a:ext>
              </a:extLst>
            </p:cNvPr>
            <p:cNvSpPr/>
            <p:nvPr/>
          </p:nvSpPr>
          <p:spPr>
            <a:xfrm>
              <a:off x="2335249" y="2018135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6326;p53">
              <a:extLst>
                <a:ext uri="{FF2B5EF4-FFF2-40B4-BE49-F238E27FC236}">
                  <a16:creationId xmlns:a16="http://schemas.microsoft.com/office/drawing/2014/main" id="{407304AD-61EC-4C64-9357-6B7BAD4EC7B7}"/>
                </a:ext>
              </a:extLst>
            </p:cNvPr>
            <p:cNvSpPr/>
            <p:nvPr/>
          </p:nvSpPr>
          <p:spPr>
            <a:xfrm>
              <a:off x="2336051" y="201817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6327;p53">
              <a:extLst>
                <a:ext uri="{FF2B5EF4-FFF2-40B4-BE49-F238E27FC236}">
                  <a16:creationId xmlns:a16="http://schemas.microsoft.com/office/drawing/2014/main" id="{481AB885-300B-4281-8140-FACB3DA592B0}"/>
                </a:ext>
              </a:extLst>
            </p:cNvPr>
            <p:cNvSpPr/>
            <p:nvPr/>
          </p:nvSpPr>
          <p:spPr>
            <a:xfrm>
              <a:off x="2335059" y="201798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6328;p53">
              <a:extLst>
                <a:ext uri="{FF2B5EF4-FFF2-40B4-BE49-F238E27FC236}">
                  <a16:creationId xmlns:a16="http://schemas.microsoft.com/office/drawing/2014/main" id="{D4B1AEDF-8799-47DB-8BAB-32BDD79FD4D4}"/>
                </a:ext>
              </a:extLst>
            </p:cNvPr>
            <p:cNvSpPr/>
            <p:nvPr/>
          </p:nvSpPr>
          <p:spPr>
            <a:xfrm>
              <a:off x="2337816" y="2016804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6329;p53">
              <a:extLst>
                <a:ext uri="{FF2B5EF4-FFF2-40B4-BE49-F238E27FC236}">
                  <a16:creationId xmlns:a16="http://schemas.microsoft.com/office/drawing/2014/main" id="{774CCDA9-6F51-44AA-9C6D-F34574D9062F}"/>
                </a:ext>
              </a:extLst>
            </p:cNvPr>
            <p:cNvSpPr/>
            <p:nvPr/>
          </p:nvSpPr>
          <p:spPr>
            <a:xfrm>
              <a:off x="2337245" y="201741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6330;p53">
              <a:extLst>
                <a:ext uri="{FF2B5EF4-FFF2-40B4-BE49-F238E27FC236}">
                  <a16:creationId xmlns:a16="http://schemas.microsoft.com/office/drawing/2014/main" id="{E022483A-9B54-45CB-8F3F-A11EAE773D37}"/>
                </a:ext>
              </a:extLst>
            </p:cNvPr>
            <p:cNvSpPr/>
            <p:nvPr/>
          </p:nvSpPr>
          <p:spPr>
            <a:xfrm>
              <a:off x="2337571" y="20171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6331;p53">
              <a:extLst>
                <a:ext uri="{FF2B5EF4-FFF2-40B4-BE49-F238E27FC236}">
                  <a16:creationId xmlns:a16="http://schemas.microsoft.com/office/drawing/2014/main" id="{1A32845B-D4E3-4A45-8F52-09B992A3814F}"/>
                </a:ext>
              </a:extLst>
            </p:cNvPr>
            <p:cNvSpPr/>
            <p:nvPr/>
          </p:nvSpPr>
          <p:spPr>
            <a:xfrm>
              <a:off x="2336960" y="201770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6332;p53">
              <a:extLst>
                <a:ext uri="{FF2B5EF4-FFF2-40B4-BE49-F238E27FC236}">
                  <a16:creationId xmlns:a16="http://schemas.microsoft.com/office/drawing/2014/main" id="{3983D55C-B107-45E1-A014-13051D4F1029}"/>
                </a:ext>
              </a:extLst>
            </p:cNvPr>
            <p:cNvSpPr/>
            <p:nvPr/>
          </p:nvSpPr>
          <p:spPr>
            <a:xfrm>
              <a:off x="2307388" y="2008861"/>
              <a:ext cx="584" cy="258"/>
            </a:xfrm>
            <a:custGeom>
              <a:avLst/>
              <a:gdLst/>
              <a:ahLst/>
              <a:cxnLst/>
              <a:rect l="l" t="t" r="r" b="b"/>
              <a:pathLst>
                <a:path w="43" h="19" extrusionOk="0">
                  <a:moveTo>
                    <a:pt x="1" y="1"/>
                  </a:moveTo>
                  <a:lnTo>
                    <a:pt x="1" y="4"/>
                  </a:lnTo>
                  <a:lnTo>
                    <a:pt x="43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6333;p53">
              <a:extLst>
                <a:ext uri="{FF2B5EF4-FFF2-40B4-BE49-F238E27FC236}">
                  <a16:creationId xmlns:a16="http://schemas.microsoft.com/office/drawing/2014/main" id="{F2A58D38-1088-4591-9BBF-3046CDA2ECE4}"/>
                </a:ext>
              </a:extLst>
            </p:cNvPr>
            <p:cNvSpPr/>
            <p:nvPr/>
          </p:nvSpPr>
          <p:spPr>
            <a:xfrm>
              <a:off x="2324170" y="2015704"/>
              <a:ext cx="1303" cy="584"/>
            </a:xfrm>
            <a:custGeom>
              <a:avLst/>
              <a:gdLst/>
              <a:ahLst/>
              <a:cxnLst/>
              <a:rect l="l" t="t" r="r" b="b"/>
              <a:pathLst>
                <a:path w="96" h="43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2"/>
                    <a:pt x="64" y="32"/>
                    <a:pt x="95" y="43"/>
                  </a:cubicBezTo>
                  <a:cubicBezTo>
                    <a:pt x="64" y="32"/>
                    <a:pt x="36" y="1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6334;p53">
              <a:extLst>
                <a:ext uri="{FF2B5EF4-FFF2-40B4-BE49-F238E27FC236}">
                  <a16:creationId xmlns:a16="http://schemas.microsoft.com/office/drawing/2014/main" id="{BC380A8C-BBEE-48C7-B28C-AFE5E61BA6CC}"/>
                </a:ext>
              </a:extLst>
            </p:cNvPr>
            <p:cNvSpPr/>
            <p:nvPr/>
          </p:nvSpPr>
          <p:spPr>
            <a:xfrm>
              <a:off x="2310050" y="200996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2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6335;p53">
              <a:extLst>
                <a:ext uri="{FF2B5EF4-FFF2-40B4-BE49-F238E27FC236}">
                  <a16:creationId xmlns:a16="http://schemas.microsoft.com/office/drawing/2014/main" id="{167B9148-E5AD-4922-BC82-C2180BFE47AB}"/>
                </a:ext>
              </a:extLst>
            </p:cNvPr>
            <p:cNvSpPr/>
            <p:nvPr/>
          </p:nvSpPr>
          <p:spPr>
            <a:xfrm>
              <a:off x="2351651" y="2013953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6336;p53">
              <a:extLst>
                <a:ext uri="{FF2B5EF4-FFF2-40B4-BE49-F238E27FC236}">
                  <a16:creationId xmlns:a16="http://schemas.microsoft.com/office/drawing/2014/main" id="{64DEBC99-C7B5-4719-B2C3-3EABFA503C67}"/>
                </a:ext>
              </a:extLst>
            </p:cNvPr>
            <p:cNvSpPr/>
            <p:nvPr/>
          </p:nvSpPr>
          <p:spPr>
            <a:xfrm>
              <a:off x="2314001" y="2010626"/>
              <a:ext cx="10183" cy="5092"/>
            </a:xfrm>
            <a:custGeom>
              <a:avLst/>
              <a:gdLst/>
              <a:ahLst/>
              <a:cxnLst/>
              <a:rect l="l" t="t" r="r" b="b"/>
              <a:pathLst>
                <a:path w="750" h="375" extrusionOk="0">
                  <a:moveTo>
                    <a:pt x="1" y="0"/>
                  </a:moveTo>
                  <a:cubicBezTo>
                    <a:pt x="106" y="7"/>
                    <a:pt x="228" y="18"/>
                    <a:pt x="277" y="63"/>
                  </a:cubicBezTo>
                  <a:cubicBezTo>
                    <a:pt x="424" y="182"/>
                    <a:pt x="582" y="287"/>
                    <a:pt x="750" y="375"/>
                  </a:cubicBezTo>
                  <a:cubicBezTo>
                    <a:pt x="582" y="287"/>
                    <a:pt x="424" y="182"/>
                    <a:pt x="277" y="63"/>
                  </a:cubicBezTo>
                  <a:cubicBezTo>
                    <a:pt x="228" y="18"/>
                    <a:pt x="106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6337;p53">
              <a:extLst>
                <a:ext uri="{FF2B5EF4-FFF2-40B4-BE49-F238E27FC236}">
                  <a16:creationId xmlns:a16="http://schemas.microsoft.com/office/drawing/2014/main" id="{2AB94C53-B005-4C1F-ABBA-83706D7EB596}"/>
                </a:ext>
              </a:extLst>
            </p:cNvPr>
            <p:cNvSpPr/>
            <p:nvPr/>
          </p:nvSpPr>
          <p:spPr>
            <a:xfrm>
              <a:off x="2352072" y="201385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6338;p53">
              <a:extLst>
                <a:ext uri="{FF2B5EF4-FFF2-40B4-BE49-F238E27FC236}">
                  <a16:creationId xmlns:a16="http://schemas.microsoft.com/office/drawing/2014/main" id="{0B390555-6025-452D-A11D-36A186DB3802}"/>
                </a:ext>
              </a:extLst>
            </p:cNvPr>
            <p:cNvSpPr/>
            <p:nvPr/>
          </p:nvSpPr>
          <p:spPr>
            <a:xfrm>
              <a:off x="2351027" y="201414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6339;p53">
              <a:extLst>
                <a:ext uri="{FF2B5EF4-FFF2-40B4-BE49-F238E27FC236}">
                  <a16:creationId xmlns:a16="http://schemas.microsoft.com/office/drawing/2014/main" id="{F47D2ABB-55F7-4A80-AC68-A36C3991342A}"/>
                </a:ext>
              </a:extLst>
            </p:cNvPr>
            <p:cNvSpPr/>
            <p:nvPr/>
          </p:nvSpPr>
          <p:spPr>
            <a:xfrm>
              <a:off x="2351312" y="201404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6340;p53">
              <a:extLst>
                <a:ext uri="{FF2B5EF4-FFF2-40B4-BE49-F238E27FC236}">
                  <a16:creationId xmlns:a16="http://schemas.microsoft.com/office/drawing/2014/main" id="{D47E09DD-2C8A-4405-AD57-D4DC5551AE35}"/>
                </a:ext>
              </a:extLst>
            </p:cNvPr>
            <p:cNvSpPr/>
            <p:nvPr/>
          </p:nvSpPr>
          <p:spPr>
            <a:xfrm>
              <a:off x="2263574" y="2013192"/>
              <a:ext cx="38180" cy="39646"/>
            </a:xfrm>
            <a:custGeom>
              <a:avLst/>
              <a:gdLst/>
              <a:ahLst/>
              <a:cxnLst/>
              <a:rect l="l" t="t" r="r" b="b"/>
              <a:pathLst>
                <a:path w="2812" h="2920" extrusionOk="0">
                  <a:moveTo>
                    <a:pt x="2346" y="0"/>
                  </a:moveTo>
                  <a:lnTo>
                    <a:pt x="2325" y="14"/>
                  </a:lnTo>
                  <a:cubicBezTo>
                    <a:pt x="2290" y="39"/>
                    <a:pt x="2255" y="70"/>
                    <a:pt x="2230" y="102"/>
                  </a:cubicBezTo>
                  <a:cubicBezTo>
                    <a:pt x="2223" y="140"/>
                    <a:pt x="2195" y="175"/>
                    <a:pt x="2160" y="189"/>
                  </a:cubicBezTo>
                  <a:cubicBezTo>
                    <a:pt x="2122" y="210"/>
                    <a:pt x="2068" y="219"/>
                    <a:pt x="2012" y="219"/>
                  </a:cubicBezTo>
                  <a:cubicBezTo>
                    <a:pt x="1934" y="219"/>
                    <a:pt x="1851" y="202"/>
                    <a:pt x="1796" y="175"/>
                  </a:cubicBezTo>
                  <a:cubicBezTo>
                    <a:pt x="1787" y="171"/>
                    <a:pt x="1775" y="169"/>
                    <a:pt x="1761" y="169"/>
                  </a:cubicBezTo>
                  <a:cubicBezTo>
                    <a:pt x="1676" y="169"/>
                    <a:pt x="1510" y="239"/>
                    <a:pt x="1477" y="284"/>
                  </a:cubicBezTo>
                  <a:cubicBezTo>
                    <a:pt x="1474" y="291"/>
                    <a:pt x="1470" y="298"/>
                    <a:pt x="1463" y="305"/>
                  </a:cubicBezTo>
                  <a:lnTo>
                    <a:pt x="1460" y="308"/>
                  </a:lnTo>
                  <a:cubicBezTo>
                    <a:pt x="1453" y="312"/>
                    <a:pt x="1449" y="315"/>
                    <a:pt x="1442" y="319"/>
                  </a:cubicBezTo>
                  <a:cubicBezTo>
                    <a:pt x="1435" y="322"/>
                    <a:pt x="1428" y="326"/>
                    <a:pt x="1421" y="326"/>
                  </a:cubicBezTo>
                  <a:lnTo>
                    <a:pt x="1376" y="326"/>
                  </a:lnTo>
                  <a:lnTo>
                    <a:pt x="1362" y="322"/>
                  </a:lnTo>
                  <a:lnTo>
                    <a:pt x="1355" y="322"/>
                  </a:lnTo>
                  <a:lnTo>
                    <a:pt x="1341" y="319"/>
                  </a:lnTo>
                  <a:lnTo>
                    <a:pt x="1334" y="315"/>
                  </a:lnTo>
                  <a:lnTo>
                    <a:pt x="1320" y="308"/>
                  </a:lnTo>
                  <a:lnTo>
                    <a:pt x="1316" y="308"/>
                  </a:lnTo>
                  <a:lnTo>
                    <a:pt x="1299" y="298"/>
                  </a:lnTo>
                  <a:lnTo>
                    <a:pt x="1292" y="298"/>
                  </a:lnTo>
                  <a:lnTo>
                    <a:pt x="1281" y="287"/>
                  </a:lnTo>
                  <a:lnTo>
                    <a:pt x="1274" y="284"/>
                  </a:lnTo>
                  <a:lnTo>
                    <a:pt x="1260" y="277"/>
                  </a:lnTo>
                  <a:lnTo>
                    <a:pt x="1257" y="273"/>
                  </a:lnTo>
                  <a:lnTo>
                    <a:pt x="1239" y="263"/>
                  </a:lnTo>
                  <a:cubicBezTo>
                    <a:pt x="1194" y="231"/>
                    <a:pt x="1127" y="193"/>
                    <a:pt x="1092" y="193"/>
                  </a:cubicBezTo>
                  <a:cubicBezTo>
                    <a:pt x="994" y="214"/>
                    <a:pt x="900" y="238"/>
                    <a:pt x="805" y="273"/>
                  </a:cubicBezTo>
                  <a:lnTo>
                    <a:pt x="788" y="263"/>
                  </a:lnTo>
                  <a:lnTo>
                    <a:pt x="711" y="287"/>
                  </a:lnTo>
                  <a:lnTo>
                    <a:pt x="707" y="322"/>
                  </a:lnTo>
                  <a:lnTo>
                    <a:pt x="707" y="326"/>
                  </a:lnTo>
                  <a:lnTo>
                    <a:pt x="707" y="343"/>
                  </a:lnTo>
                  <a:lnTo>
                    <a:pt x="707" y="350"/>
                  </a:lnTo>
                  <a:lnTo>
                    <a:pt x="707" y="364"/>
                  </a:lnTo>
                  <a:lnTo>
                    <a:pt x="707" y="378"/>
                  </a:lnTo>
                  <a:lnTo>
                    <a:pt x="707" y="385"/>
                  </a:lnTo>
                  <a:lnTo>
                    <a:pt x="704" y="406"/>
                  </a:lnTo>
                  <a:lnTo>
                    <a:pt x="704" y="413"/>
                  </a:lnTo>
                  <a:lnTo>
                    <a:pt x="704" y="438"/>
                  </a:lnTo>
                  <a:lnTo>
                    <a:pt x="704" y="441"/>
                  </a:lnTo>
                  <a:lnTo>
                    <a:pt x="700" y="466"/>
                  </a:lnTo>
                  <a:lnTo>
                    <a:pt x="700" y="473"/>
                  </a:lnTo>
                  <a:lnTo>
                    <a:pt x="697" y="497"/>
                  </a:lnTo>
                  <a:lnTo>
                    <a:pt x="697" y="504"/>
                  </a:lnTo>
                  <a:lnTo>
                    <a:pt x="693" y="529"/>
                  </a:lnTo>
                  <a:lnTo>
                    <a:pt x="693" y="536"/>
                  </a:lnTo>
                  <a:lnTo>
                    <a:pt x="690" y="557"/>
                  </a:lnTo>
                  <a:lnTo>
                    <a:pt x="690" y="564"/>
                  </a:lnTo>
                  <a:lnTo>
                    <a:pt x="690" y="588"/>
                  </a:lnTo>
                  <a:lnTo>
                    <a:pt x="690" y="599"/>
                  </a:lnTo>
                  <a:lnTo>
                    <a:pt x="690" y="616"/>
                  </a:lnTo>
                  <a:lnTo>
                    <a:pt x="690" y="627"/>
                  </a:lnTo>
                  <a:lnTo>
                    <a:pt x="690" y="644"/>
                  </a:lnTo>
                  <a:lnTo>
                    <a:pt x="690" y="655"/>
                  </a:lnTo>
                  <a:lnTo>
                    <a:pt x="690" y="669"/>
                  </a:lnTo>
                  <a:lnTo>
                    <a:pt x="690" y="679"/>
                  </a:lnTo>
                  <a:lnTo>
                    <a:pt x="690" y="693"/>
                  </a:lnTo>
                  <a:lnTo>
                    <a:pt x="690" y="711"/>
                  </a:lnTo>
                  <a:cubicBezTo>
                    <a:pt x="690" y="749"/>
                    <a:pt x="718" y="774"/>
                    <a:pt x="763" y="809"/>
                  </a:cubicBezTo>
                  <a:cubicBezTo>
                    <a:pt x="809" y="844"/>
                    <a:pt x="872" y="896"/>
                    <a:pt x="872" y="980"/>
                  </a:cubicBezTo>
                  <a:cubicBezTo>
                    <a:pt x="872" y="1061"/>
                    <a:pt x="812" y="1138"/>
                    <a:pt x="763" y="1197"/>
                  </a:cubicBezTo>
                  <a:cubicBezTo>
                    <a:pt x="742" y="1218"/>
                    <a:pt x="725" y="1243"/>
                    <a:pt x="711" y="1271"/>
                  </a:cubicBezTo>
                  <a:cubicBezTo>
                    <a:pt x="693" y="1390"/>
                    <a:pt x="546" y="1446"/>
                    <a:pt x="438" y="1481"/>
                  </a:cubicBezTo>
                  <a:cubicBezTo>
                    <a:pt x="403" y="1492"/>
                    <a:pt x="385" y="1534"/>
                    <a:pt x="361" y="1600"/>
                  </a:cubicBezTo>
                  <a:cubicBezTo>
                    <a:pt x="340" y="1667"/>
                    <a:pt x="301" y="1730"/>
                    <a:pt x="252" y="1775"/>
                  </a:cubicBezTo>
                  <a:cubicBezTo>
                    <a:pt x="214" y="1803"/>
                    <a:pt x="200" y="1873"/>
                    <a:pt x="189" y="1950"/>
                  </a:cubicBezTo>
                  <a:cubicBezTo>
                    <a:pt x="179" y="2013"/>
                    <a:pt x="161" y="2080"/>
                    <a:pt x="137" y="2139"/>
                  </a:cubicBezTo>
                  <a:cubicBezTo>
                    <a:pt x="77" y="2279"/>
                    <a:pt x="46" y="2433"/>
                    <a:pt x="46" y="2584"/>
                  </a:cubicBezTo>
                  <a:lnTo>
                    <a:pt x="46" y="2633"/>
                  </a:lnTo>
                  <a:lnTo>
                    <a:pt x="46" y="2647"/>
                  </a:lnTo>
                  <a:cubicBezTo>
                    <a:pt x="46" y="2661"/>
                    <a:pt x="46" y="2675"/>
                    <a:pt x="46" y="2689"/>
                  </a:cubicBezTo>
                  <a:lnTo>
                    <a:pt x="46" y="2703"/>
                  </a:lnTo>
                  <a:cubicBezTo>
                    <a:pt x="46" y="2720"/>
                    <a:pt x="42" y="2738"/>
                    <a:pt x="39" y="2755"/>
                  </a:cubicBezTo>
                  <a:lnTo>
                    <a:pt x="39" y="2762"/>
                  </a:lnTo>
                  <a:cubicBezTo>
                    <a:pt x="35" y="2780"/>
                    <a:pt x="35" y="2794"/>
                    <a:pt x="32" y="2808"/>
                  </a:cubicBezTo>
                  <a:lnTo>
                    <a:pt x="28" y="2822"/>
                  </a:lnTo>
                  <a:cubicBezTo>
                    <a:pt x="25" y="2836"/>
                    <a:pt x="21" y="2853"/>
                    <a:pt x="18" y="2867"/>
                  </a:cubicBezTo>
                  <a:lnTo>
                    <a:pt x="14" y="2878"/>
                  </a:lnTo>
                  <a:cubicBezTo>
                    <a:pt x="11" y="2892"/>
                    <a:pt x="7" y="2906"/>
                    <a:pt x="0" y="2920"/>
                  </a:cubicBezTo>
                  <a:lnTo>
                    <a:pt x="4" y="2920"/>
                  </a:lnTo>
                  <a:cubicBezTo>
                    <a:pt x="14" y="2920"/>
                    <a:pt x="25" y="2920"/>
                    <a:pt x="35" y="2916"/>
                  </a:cubicBezTo>
                  <a:cubicBezTo>
                    <a:pt x="46" y="2916"/>
                    <a:pt x="53" y="2913"/>
                    <a:pt x="63" y="2909"/>
                  </a:cubicBezTo>
                  <a:lnTo>
                    <a:pt x="70" y="2906"/>
                  </a:lnTo>
                  <a:lnTo>
                    <a:pt x="91" y="2899"/>
                  </a:lnTo>
                  <a:lnTo>
                    <a:pt x="98" y="2895"/>
                  </a:lnTo>
                  <a:lnTo>
                    <a:pt x="126" y="2881"/>
                  </a:lnTo>
                  <a:lnTo>
                    <a:pt x="137" y="2878"/>
                  </a:lnTo>
                  <a:lnTo>
                    <a:pt x="161" y="2867"/>
                  </a:lnTo>
                  <a:lnTo>
                    <a:pt x="165" y="2867"/>
                  </a:lnTo>
                  <a:lnTo>
                    <a:pt x="189" y="2857"/>
                  </a:lnTo>
                  <a:lnTo>
                    <a:pt x="224" y="2843"/>
                  </a:lnTo>
                  <a:lnTo>
                    <a:pt x="263" y="2829"/>
                  </a:lnTo>
                  <a:lnTo>
                    <a:pt x="270" y="2829"/>
                  </a:lnTo>
                  <a:lnTo>
                    <a:pt x="301" y="2818"/>
                  </a:lnTo>
                  <a:lnTo>
                    <a:pt x="326" y="2811"/>
                  </a:lnTo>
                  <a:lnTo>
                    <a:pt x="340" y="2808"/>
                  </a:lnTo>
                  <a:lnTo>
                    <a:pt x="378" y="2797"/>
                  </a:lnTo>
                  <a:lnTo>
                    <a:pt x="417" y="2787"/>
                  </a:lnTo>
                  <a:lnTo>
                    <a:pt x="497" y="2762"/>
                  </a:lnTo>
                  <a:lnTo>
                    <a:pt x="504" y="2762"/>
                  </a:lnTo>
                  <a:cubicBezTo>
                    <a:pt x="599" y="2734"/>
                    <a:pt x="676" y="2717"/>
                    <a:pt x="700" y="2710"/>
                  </a:cubicBezTo>
                  <a:lnTo>
                    <a:pt x="718" y="2710"/>
                  </a:lnTo>
                  <a:lnTo>
                    <a:pt x="1131" y="2675"/>
                  </a:lnTo>
                  <a:cubicBezTo>
                    <a:pt x="1211" y="2465"/>
                    <a:pt x="1362" y="2146"/>
                    <a:pt x="1575" y="2083"/>
                  </a:cubicBezTo>
                  <a:cubicBezTo>
                    <a:pt x="1665" y="2056"/>
                    <a:pt x="1772" y="2043"/>
                    <a:pt x="1889" y="2043"/>
                  </a:cubicBezTo>
                  <a:cubicBezTo>
                    <a:pt x="2013" y="2043"/>
                    <a:pt x="2147" y="2058"/>
                    <a:pt x="2283" y="2087"/>
                  </a:cubicBezTo>
                  <a:lnTo>
                    <a:pt x="2293" y="2062"/>
                  </a:lnTo>
                  <a:lnTo>
                    <a:pt x="2297" y="2048"/>
                  </a:lnTo>
                  <a:lnTo>
                    <a:pt x="2314" y="2010"/>
                  </a:lnTo>
                  <a:lnTo>
                    <a:pt x="2328" y="1978"/>
                  </a:lnTo>
                  <a:lnTo>
                    <a:pt x="2332" y="1964"/>
                  </a:lnTo>
                  <a:lnTo>
                    <a:pt x="2342" y="1947"/>
                  </a:lnTo>
                  <a:lnTo>
                    <a:pt x="2346" y="1936"/>
                  </a:lnTo>
                  <a:lnTo>
                    <a:pt x="2353" y="1919"/>
                  </a:lnTo>
                  <a:lnTo>
                    <a:pt x="2360" y="1908"/>
                  </a:lnTo>
                  <a:lnTo>
                    <a:pt x="2363" y="1894"/>
                  </a:lnTo>
                  <a:lnTo>
                    <a:pt x="2370" y="1884"/>
                  </a:lnTo>
                  <a:lnTo>
                    <a:pt x="2377" y="1873"/>
                  </a:lnTo>
                  <a:lnTo>
                    <a:pt x="2381" y="1866"/>
                  </a:lnTo>
                  <a:lnTo>
                    <a:pt x="2384" y="1856"/>
                  </a:lnTo>
                  <a:lnTo>
                    <a:pt x="2391" y="1849"/>
                  </a:lnTo>
                  <a:lnTo>
                    <a:pt x="2395" y="1838"/>
                  </a:lnTo>
                  <a:lnTo>
                    <a:pt x="2398" y="1831"/>
                  </a:lnTo>
                  <a:lnTo>
                    <a:pt x="2402" y="1824"/>
                  </a:lnTo>
                  <a:lnTo>
                    <a:pt x="2405" y="1817"/>
                  </a:lnTo>
                  <a:lnTo>
                    <a:pt x="2412" y="1814"/>
                  </a:lnTo>
                  <a:lnTo>
                    <a:pt x="2416" y="1807"/>
                  </a:lnTo>
                  <a:lnTo>
                    <a:pt x="2419" y="1803"/>
                  </a:lnTo>
                  <a:lnTo>
                    <a:pt x="2423" y="1796"/>
                  </a:lnTo>
                  <a:lnTo>
                    <a:pt x="2426" y="1793"/>
                  </a:lnTo>
                  <a:lnTo>
                    <a:pt x="2426" y="1789"/>
                  </a:lnTo>
                  <a:lnTo>
                    <a:pt x="2430" y="1786"/>
                  </a:lnTo>
                  <a:lnTo>
                    <a:pt x="2433" y="1782"/>
                  </a:lnTo>
                  <a:lnTo>
                    <a:pt x="2440" y="1775"/>
                  </a:lnTo>
                  <a:cubicBezTo>
                    <a:pt x="2587" y="1628"/>
                    <a:pt x="2759" y="1365"/>
                    <a:pt x="2783" y="1169"/>
                  </a:cubicBezTo>
                  <a:cubicBezTo>
                    <a:pt x="2804" y="1001"/>
                    <a:pt x="2811" y="826"/>
                    <a:pt x="2811" y="760"/>
                  </a:cubicBezTo>
                  <a:lnTo>
                    <a:pt x="2594" y="567"/>
                  </a:lnTo>
                  <a:lnTo>
                    <a:pt x="2538" y="175"/>
                  </a:lnTo>
                  <a:lnTo>
                    <a:pt x="234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6341;p53">
              <a:extLst>
                <a:ext uri="{FF2B5EF4-FFF2-40B4-BE49-F238E27FC236}">
                  <a16:creationId xmlns:a16="http://schemas.microsoft.com/office/drawing/2014/main" id="{35FCDF4F-0BE3-40C9-B3D7-46E512A6520E}"/>
                </a:ext>
              </a:extLst>
            </p:cNvPr>
            <p:cNvSpPr/>
            <p:nvPr/>
          </p:nvSpPr>
          <p:spPr>
            <a:xfrm>
              <a:off x="2263710" y="205268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6342;p53">
              <a:extLst>
                <a:ext uri="{FF2B5EF4-FFF2-40B4-BE49-F238E27FC236}">
                  <a16:creationId xmlns:a16="http://schemas.microsoft.com/office/drawing/2014/main" id="{113450F6-F0B9-4C46-B2F3-76EF60FC52D6}"/>
                </a:ext>
              </a:extLst>
            </p:cNvPr>
            <p:cNvSpPr/>
            <p:nvPr/>
          </p:nvSpPr>
          <p:spPr>
            <a:xfrm>
              <a:off x="2264144" y="205254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6343;p53">
              <a:extLst>
                <a:ext uri="{FF2B5EF4-FFF2-40B4-BE49-F238E27FC236}">
                  <a16:creationId xmlns:a16="http://schemas.microsoft.com/office/drawing/2014/main" id="{1B7A5D8A-CD53-4CDC-963A-8D076DCE77AA}"/>
                </a:ext>
              </a:extLst>
            </p:cNvPr>
            <p:cNvSpPr/>
            <p:nvPr/>
          </p:nvSpPr>
          <p:spPr>
            <a:xfrm>
              <a:off x="2265135" y="2052024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6344;p53">
              <a:extLst>
                <a:ext uri="{FF2B5EF4-FFF2-40B4-BE49-F238E27FC236}">
                  <a16:creationId xmlns:a16="http://schemas.microsoft.com/office/drawing/2014/main" id="{82013B89-80B2-42BC-A158-706F4D6E13DD}"/>
                </a:ext>
              </a:extLst>
            </p:cNvPr>
            <p:cNvSpPr/>
            <p:nvPr/>
          </p:nvSpPr>
          <p:spPr>
            <a:xfrm>
              <a:off x="2264524" y="205240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6345;p53">
              <a:extLst>
                <a:ext uri="{FF2B5EF4-FFF2-40B4-BE49-F238E27FC236}">
                  <a16:creationId xmlns:a16="http://schemas.microsoft.com/office/drawing/2014/main" id="{3AAA58C2-CA58-4BC6-A2DB-3E17D73137E4}"/>
                </a:ext>
              </a:extLst>
            </p:cNvPr>
            <p:cNvSpPr/>
            <p:nvPr/>
          </p:nvSpPr>
          <p:spPr>
            <a:xfrm>
              <a:off x="2265475" y="2051834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0" y="11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6346;p53">
              <a:extLst>
                <a:ext uri="{FF2B5EF4-FFF2-40B4-BE49-F238E27FC236}">
                  <a16:creationId xmlns:a16="http://schemas.microsoft.com/office/drawing/2014/main" id="{E68626A0-A151-4BE7-8BFE-4E433B276969}"/>
                </a:ext>
              </a:extLst>
            </p:cNvPr>
            <p:cNvSpPr/>
            <p:nvPr/>
          </p:nvSpPr>
          <p:spPr>
            <a:xfrm>
              <a:off x="2266941" y="2051304"/>
              <a:ext cx="448" cy="163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1" y="1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6347;p53">
              <a:extLst>
                <a:ext uri="{FF2B5EF4-FFF2-40B4-BE49-F238E27FC236}">
                  <a16:creationId xmlns:a16="http://schemas.microsoft.com/office/drawing/2014/main" id="{C8E5595B-7E34-4687-B55E-CAB0CBF4F49F}"/>
                </a:ext>
              </a:extLst>
            </p:cNvPr>
            <p:cNvSpPr/>
            <p:nvPr/>
          </p:nvSpPr>
          <p:spPr>
            <a:xfrm>
              <a:off x="2270037" y="2050503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6348;p53">
              <a:extLst>
                <a:ext uri="{FF2B5EF4-FFF2-40B4-BE49-F238E27FC236}">
                  <a16:creationId xmlns:a16="http://schemas.microsoft.com/office/drawing/2014/main" id="{985E65B5-F75A-4B7B-B8DB-82AA20166C2E}"/>
                </a:ext>
              </a:extLst>
            </p:cNvPr>
            <p:cNvSpPr/>
            <p:nvPr/>
          </p:nvSpPr>
          <p:spPr>
            <a:xfrm>
              <a:off x="2263329" y="205273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6349;p53">
              <a:extLst>
                <a:ext uri="{FF2B5EF4-FFF2-40B4-BE49-F238E27FC236}">
                  <a16:creationId xmlns:a16="http://schemas.microsoft.com/office/drawing/2014/main" id="{F5D1F29C-E525-4005-8DE3-F3FBA48A4869}"/>
                </a:ext>
              </a:extLst>
            </p:cNvPr>
            <p:cNvSpPr/>
            <p:nvPr/>
          </p:nvSpPr>
          <p:spPr>
            <a:xfrm>
              <a:off x="2265896" y="2051644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1" y="14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6350;p53">
              <a:extLst>
                <a:ext uri="{FF2B5EF4-FFF2-40B4-BE49-F238E27FC236}">
                  <a16:creationId xmlns:a16="http://schemas.microsoft.com/office/drawing/2014/main" id="{6230ABFE-4ACE-4DA7-A844-A83ECF88C50F}"/>
                </a:ext>
              </a:extLst>
            </p:cNvPr>
            <p:cNvSpPr/>
            <p:nvPr/>
          </p:nvSpPr>
          <p:spPr>
            <a:xfrm>
              <a:off x="2266371" y="2051495"/>
              <a:ext cx="543" cy="163"/>
            </a:xfrm>
            <a:custGeom>
              <a:avLst/>
              <a:gdLst/>
              <a:ahLst/>
              <a:cxnLst/>
              <a:rect l="l" t="t" r="r" b="b"/>
              <a:pathLst>
                <a:path w="40" h="12" extrusionOk="0">
                  <a:moveTo>
                    <a:pt x="1" y="11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6351;p53">
              <a:extLst>
                <a:ext uri="{FF2B5EF4-FFF2-40B4-BE49-F238E27FC236}">
                  <a16:creationId xmlns:a16="http://schemas.microsoft.com/office/drawing/2014/main" id="{356DB850-99B7-4777-B0A7-6A3A8163D19D}"/>
                </a:ext>
              </a:extLst>
            </p:cNvPr>
            <p:cNvSpPr/>
            <p:nvPr/>
          </p:nvSpPr>
          <p:spPr>
            <a:xfrm>
              <a:off x="2267756" y="2051169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6352;p53">
              <a:extLst>
                <a:ext uri="{FF2B5EF4-FFF2-40B4-BE49-F238E27FC236}">
                  <a16:creationId xmlns:a16="http://schemas.microsoft.com/office/drawing/2014/main" id="{C46F4380-89E9-4E5B-A95C-F25D5EB1FA48}"/>
                </a:ext>
              </a:extLst>
            </p:cNvPr>
            <p:cNvSpPr/>
            <p:nvPr/>
          </p:nvSpPr>
          <p:spPr>
            <a:xfrm>
              <a:off x="2280872" y="2017035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6353;p53">
              <a:extLst>
                <a:ext uri="{FF2B5EF4-FFF2-40B4-BE49-F238E27FC236}">
                  <a16:creationId xmlns:a16="http://schemas.microsoft.com/office/drawing/2014/main" id="{07FA75FD-F88F-4310-9DA9-9F69382DD749}"/>
                </a:ext>
              </a:extLst>
            </p:cNvPr>
            <p:cNvSpPr/>
            <p:nvPr/>
          </p:nvSpPr>
          <p:spPr>
            <a:xfrm>
              <a:off x="2281958" y="201751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6354;p53">
              <a:extLst>
                <a:ext uri="{FF2B5EF4-FFF2-40B4-BE49-F238E27FC236}">
                  <a16:creationId xmlns:a16="http://schemas.microsoft.com/office/drawing/2014/main" id="{22D65808-3B7D-4090-8FCE-0B0FC12D8A25}"/>
                </a:ext>
              </a:extLst>
            </p:cNvPr>
            <p:cNvSpPr/>
            <p:nvPr/>
          </p:nvSpPr>
          <p:spPr>
            <a:xfrm>
              <a:off x="2283098" y="2017184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6355;p53">
              <a:extLst>
                <a:ext uri="{FF2B5EF4-FFF2-40B4-BE49-F238E27FC236}">
                  <a16:creationId xmlns:a16="http://schemas.microsoft.com/office/drawing/2014/main" id="{C1177759-9B03-46DF-A606-FE7AF2C86DEA}"/>
                </a:ext>
              </a:extLst>
            </p:cNvPr>
            <p:cNvSpPr/>
            <p:nvPr/>
          </p:nvSpPr>
          <p:spPr>
            <a:xfrm>
              <a:off x="2282338" y="20175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6356;p53">
              <a:extLst>
                <a:ext uri="{FF2B5EF4-FFF2-40B4-BE49-F238E27FC236}">
                  <a16:creationId xmlns:a16="http://schemas.microsoft.com/office/drawing/2014/main" id="{5A23E4F5-14DD-43BA-8477-03C763F0AEB1}"/>
                </a:ext>
              </a:extLst>
            </p:cNvPr>
            <p:cNvSpPr/>
            <p:nvPr/>
          </p:nvSpPr>
          <p:spPr>
            <a:xfrm>
              <a:off x="2282528" y="201751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6357;p53">
              <a:extLst>
                <a:ext uri="{FF2B5EF4-FFF2-40B4-BE49-F238E27FC236}">
                  <a16:creationId xmlns:a16="http://schemas.microsoft.com/office/drawing/2014/main" id="{49CCCFB6-2E60-41DC-A7FB-D5366F830374}"/>
                </a:ext>
              </a:extLst>
            </p:cNvPr>
            <p:cNvSpPr/>
            <p:nvPr/>
          </p:nvSpPr>
          <p:spPr>
            <a:xfrm>
              <a:off x="2274219" y="2015664"/>
              <a:ext cx="3910" cy="1059"/>
            </a:xfrm>
            <a:custGeom>
              <a:avLst/>
              <a:gdLst/>
              <a:ahLst/>
              <a:cxnLst/>
              <a:rect l="l" t="t" r="r" b="b"/>
              <a:pathLst>
                <a:path w="288" h="78" extrusionOk="0">
                  <a:moveTo>
                    <a:pt x="287" y="0"/>
                  </a:moveTo>
                  <a:cubicBezTo>
                    <a:pt x="189" y="18"/>
                    <a:pt x="95" y="42"/>
                    <a:pt x="0" y="77"/>
                  </a:cubicBezTo>
                  <a:lnTo>
                    <a:pt x="0" y="77"/>
                  </a:lnTo>
                  <a:cubicBezTo>
                    <a:pt x="95" y="42"/>
                    <a:pt x="189" y="18"/>
                    <a:pt x="2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6358;p53">
              <a:extLst>
                <a:ext uri="{FF2B5EF4-FFF2-40B4-BE49-F238E27FC236}">
                  <a16:creationId xmlns:a16="http://schemas.microsoft.com/office/drawing/2014/main" id="{B2DC647F-5107-4552-92A3-0A4F4645B177}"/>
                </a:ext>
              </a:extLst>
            </p:cNvPr>
            <p:cNvSpPr/>
            <p:nvPr/>
          </p:nvSpPr>
          <p:spPr>
            <a:xfrm>
              <a:off x="2282867" y="201737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6359;p53">
              <a:extLst>
                <a:ext uri="{FF2B5EF4-FFF2-40B4-BE49-F238E27FC236}">
                  <a16:creationId xmlns:a16="http://schemas.microsoft.com/office/drawing/2014/main" id="{54A737A8-79B1-410E-9ABE-FD4BFD42992B}"/>
                </a:ext>
              </a:extLst>
            </p:cNvPr>
            <p:cNvSpPr/>
            <p:nvPr/>
          </p:nvSpPr>
          <p:spPr>
            <a:xfrm>
              <a:off x="2281673" y="201741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6360;p53">
              <a:extLst>
                <a:ext uri="{FF2B5EF4-FFF2-40B4-BE49-F238E27FC236}">
                  <a16:creationId xmlns:a16="http://schemas.microsoft.com/office/drawing/2014/main" id="{C7FB96E0-9F1B-4F99-A73D-8CFADDA12B5B}"/>
                </a:ext>
              </a:extLst>
            </p:cNvPr>
            <p:cNvSpPr/>
            <p:nvPr/>
          </p:nvSpPr>
          <p:spPr>
            <a:xfrm>
              <a:off x="2280586" y="2016899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6361;p53">
              <a:extLst>
                <a:ext uri="{FF2B5EF4-FFF2-40B4-BE49-F238E27FC236}">
                  <a16:creationId xmlns:a16="http://schemas.microsoft.com/office/drawing/2014/main" id="{62F82BEB-0786-4C37-9217-290E988A2D7A}"/>
                </a:ext>
              </a:extLst>
            </p:cNvPr>
            <p:cNvSpPr/>
            <p:nvPr/>
          </p:nvSpPr>
          <p:spPr>
            <a:xfrm>
              <a:off x="2280342" y="201675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6362;p53">
              <a:extLst>
                <a:ext uri="{FF2B5EF4-FFF2-40B4-BE49-F238E27FC236}">
                  <a16:creationId xmlns:a16="http://schemas.microsoft.com/office/drawing/2014/main" id="{2D5E7BF1-E6BF-45DC-B058-117674952647}"/>
                </a:ext>
              </a:extLst>
            </p:cNvPr>
            <p:cNvSpPr/>
            <p:nvPr/>
          </p:nvSpPr>
          <p:spPr>
            <a:xfrm>
              <a:off x="2281442" y="201732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6363;p53">
              <a:extLst>
                <a:ext uri="{FF2B5EF4-FFF2-40B4-BE49-F238E27FC236}">
                  <a16:creationId xmlns:a16="http://schemas.microsoft.com/office/drawing/2014/main" id="{F85FAEA5-7D5C-4591-B597-13C1095420F2}"/>
                </a:ext>
              </a:extLst>
            </p:cNvPr>
            <p:cNvSpPr/>
            <p:nvPr/>
          </p:nvSpPr>
          <p:spPr>
            <a:xfrm>
              <a:off x="2281157" y="2017225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6364;p53">
              <a:extLst>
                <a:ext uri="{FF2B5EF4-FFF2-40B4-BE49-F238E27FC236}">
                  <a16:creationId xmlns:a16="http://schemas.microsoft.com/office/drawing/2014/main" id="{E3366951-B673-4B0E-9291-5410B020DD9D}"/>
                </a:ext>
              </a:extLst>
            </p:cNvPr>
            <p:cNvSpPr/>
            <p:nvPr/>
          </p:nvSpPr>
          <p:spPr>
            <a:xfrm>
              <a:off x="2295793" y="203786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6365;p53">
              <a:extLst>
                <a:ext uri="{FF2B5EF4-FFF2-40B4-BE49-F238E27FC236}">
                  <a16:creationId xmlns:a16="http://schemas.microsoft.com/office/drawing/2014/main" id="{F27E85DE-0CCD-4578-8BEA-91EE0B6FE698}"/>
                </a:ext>
              </a:extLst>
            </p:cNvPr>
            <p:cNvSpPr/>
            <p:nvPr/>
          </p:nvSpPr>
          <p:spPr>
            <a:xfrm>
              <a:off x="2295562" y="2038284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6366;p53">
              <a:extLst>
                <a:ext uri="{FF2B5EF4-FFF2-40B4-BE49-F238E27FC236}">
                  <a16:creationId xmlns:a16="http://schemas.microsoft.com/office/drawing/2014/main" id="{50E64E00-AAEB-4738-BC38-47B4B6EA10C0}"/>
                </a:ext>
              </a:extLst>
            </p:cNvPr>
            <p:cNvSpPr/>
            <p:nvPr/>
          </p:nvSpPr>
          <p:spPr>
            <a:xfrm>
              <a:off x="2295413" y="2038569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6367;p53">
              <a:extLst>
                <a:ext uri="{FF2B5EF4-FFF2-40B4-BE49-F238E27FC236}">
                  <a16:creationId xmlns:a16="http://schemas.microsoft.com/office/drawing/2014/main" id="{CDACA0F8-DBE4-46DE-AAC3-07C204CFA22D}"/>
                </a:ext>
              </a:extLst>
            </p:cNvPr>
            <p:cNvSpPr/>
            <p:nvPr/>
          </p:nvSpPr>
          <p:spPr>
            <a:xfrm>
              <a:off x="2295698" y="203805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6368;p53">
              <a:extLst>
                <a:ext uri="{FF2B5EF4-FFF2-40B4-BE49-F238E27FC236}">
                  <a16:creationId xmlns:a16="http://schemas.microsoft.com/office/drawing/2014/main" id="{2DC1F609-3A82-4D12-A69B-C08872056752}"/>
                </a:ext>
              </a:extLst>
            </p:cNvPr>
            <p:cNvSpPr/>
            <p:nvPr/>
          </p:nvSpPr>
          <p:spPr>
            <a:xfrm>
              <a:off x="2294897" y="2039669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6369;p53">
              <a:extLst>
                <a:ext uri="{FF2B5EF4-FFF2-40B4-BE49-F238E27FC236}">
                  <a16:creationId xmlns:a16="http://schemas.microsoft.com/office/drawing/2014/main" id="{EE5A9732-FC2C-4AC1-941B-88DC892B532D}"/>
                </a:ext>
              </a:extLst>
            </p:cNvPr>
            <p:cNvSpPr/>
            <p:nvPr/>
          </p:nvSpPr>
          <p:spPr>
            <a:xfrm>
              <a:off x="2295277" y="2038908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6370;p53">
              <a:extLst>
                <a:ext uri="{FF2B5EF4-FFF2-40B4-BE49-F238E27FC236}">
                  <a16:creationId xmlns:a16="http://schemas.microsoft.com/office/drawing/2014/main" id="{01BFAA9B-3D74-4582-8118-7DEF4CC027CA}"/>
                </a:ext>
              </a:extLst>
            </p:cNvPr>
            <p:cNvSpPr/>
            <p:nvPr/>
          </p:nvSpPr>
          <p:spPr>
            <a:xfrm>
              <a:off x="2295087" y="203923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6371;p53">
              <a:extLst>
                <a:ext uri="{FF2B5EF4-FFF2-40B4-BE49-F238E27FC236}">
                  <a16:creationId xmlns:a16="http://schemas.microsoft.com/office/drawing/2014/main" id="{2B4FA33F-8B72-4568-BE2D-2506BD52DE4C}"/>
                </a:ext>
              </a:extLst>
            </p:cNvPr>
            <p:cNvSpPr/>
            <p:nvPr/>
          </p:nvSpPr>
          <p:spPr>
            <a:xfrm>
              <a:off x="2296228" y="2037293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6372;p53">
              <a:extLst>
                <a:ext uri="{FF2B5EF4-FFF2-40B4-BE49-F238E27FC236}">
                  <a16:creationId xmlns:a16="http://schemas.microsoft.com/office/drawing/2014/main" id="{6B9D8E83-2D36-476D-91C5-2C1916B9286B}"/>
                </a:ext>
              </a:extLst>
            </p:cNvPr>
            <p:cNvSpPr/>
            <p:nvPr/>
          </p:nvSpPr>
          <p:spPr>
            <a:xfrm>
              <a:off x="2296323" y="203719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6373;p53">
              <a:extLst>
                <a:ext uri="{FF2B5EF4-FFF2-40B4-BE49-F238E27FC236}">
                  <a16:creationId xmlns:a16="http://schemas.microsoft.com/office/drawing/2014/main" id="{CE623B0B-3D14-40AB-88B8-B267F4B8F5C3}"/>
                </a:ext>
              </a:extLst>
            </p:cNvPr>
            <p:cNvSpPr/>
            <p:nvPr/>
          </p:nvSpPr>
          <p:spPr>
            <a:xfrm>
              <a:off x="2294707" y="20402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6374;p53">
              <a:extLst>
                <a:ext uri="{FF2B5EF4-FFF2-40B4-BE49-F238E27FC236}">
                  <a16:creationId xmlns:a16="http://schemas.microsoft.com/office/drawing/2014/main" id="{F70BA828-97C8-43D8-962D-E4FFFE723E2F}"/>
                </a:ext>
              </a:extLst>
            </p:cNvPr>
            <p:cNvSpPr/>
            <p:nvPr/>
          </p:nvSpPr>
          <p:spPr>
            <a:xfrm>
              <a:off x="2295128" y="2013043"/>
              <a:ext cx="2634" cy="2349"/>
            </a:xfrm>
            <a:custGeom>
              <a:avLst/>
              <a:gdLst/>
              <a:ahLst/>
              <a:cxnLst/>
              <a:rect l="l" t="t" r="r" b="b"/>
              <a:pathLst>
                <a:path w="194" h="173" extrusionOk="0">
                  <a:moveTo>
                    <a:pt x="1" y="1"/>
                  </a:moveTo>
                  <a:lnTo>
                    <a:pt x="1" y="1"/>
                  </a:lnTo>
                  <a:lnTo>
                    <a:pt x="193" y="17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6375;p53">
              <a:extLst>
                <a:ext uri="{FF2B5EF4-FFF2-40B4-BE49-F238E27FC236}">
                  <a16:creationId xmlns:a16="http://schemas.microsoft.com/office/drawing/2014/main" id="{F7812914-0EFD-440C-980D-C505FCBAF6A3}"/>
                </a:ext>
              </a:extLst>
            </p:cNvPr>
            <p:cNvSpPr/>
            <p:nvPr/>
          </p:nvSpPr>
          <p:spPr>
            <a:xfrm>
              <a:off x="2296133" y="203738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6376;p53">
              <a:extLst>
                <a:ext uri="{FF2B5EF4-FFF2-40B4-BE49-F238E27FC236}">
                  <a16:creationId xmlns:a16="http://schemas.microsoft.com/office/drawing/2014/main" id="{742BDE30-0800-4975-AD7B-C3D90F696025}"/>
                </a:ext>
              </a:extLst>
            </p:cNvPr>
            <p:cNvSpPr/>
            <p:nvPr/>
          </p:nvSpPr>
          <p:spPr>
            <a:xfrm>
              <a:off x="2295943" y="203767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6377;p53">
              <a:extLst>
                <a:ext uri="{FF2B5EF4-FFF2-40B4-BE49-F238E27FC236}">
                  <a16:creationId xmlns:a16="http://schemas.microsoft.com/office/drawing/2014/main" id="{66CF3F8E-A4E5-422A-BA32-D0CA3AA628A4}"/>
                </a:ext>
              </a:extLst>
            </p:cNvPr>
            <p:cNvSpPr/>
            <p:nvPr/>
          </p:nvSpPr>
          <p:spPr>
            <a:xfrm>
              <a:off x="2296038" y="203752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6378;p53">
              <a:extLst>
                <a:ext uri="{FF2B5EF4-FFF2-40B4-BE49-F238E27FC236}">
                  <a16:creationId xmlns:a16="http://schemas.microsoft.com/office/drawing/2014/main" id="{260894D7-E656-4125-B879-62706DC1D56C}"/>
                </a:ext>
              </a:extLst>
            </p:cNvPr>
            <p:cNvSpPr/>
            <p:nvPr/>
          </p:nvSpPr>
          <p:spPr>
            <a:xfrm>
              <a:off x="2294422" y="2040809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6379;p53">
              <a:extLst>
                <a:ext uri="{FF2B5EF4-FFF2-40B4-BE49-F238E27FC236}">
                  <a16:creationId xmlns:a16="http://schemas.microsoft.com/office/drawing/2014/main" id="{0E4413C5-DFC8-4320-B8BF-CC22CC979766}"/>
                </a:ext>
              </a:extLst>
            </p:cNvPr>
            <p:cNvSpPr/>
            <p:nvPr/>
          </p:nvSpPr>
          <p:spPr>
            <a:xfrm>
              <a:off x="2462729" y="1678276"/>
              <a:ext cx="126732" cy="73834"/>
            </a:xfrm>
            <a:custGeom>
              <a:avLst/>
              <a:gdLst/>
              <a:ahLst/>
              <a:cxnLst/>
              <a:rect l="l" t="t" r="r" b="b"/>
              <a:pathLst>
                <a:path w="9334" h="5438" extrusionOk="0">
                  <a:moveTo>
                    <a:pt x="1285" y="0"/>
                  </a:moveTo>
                  <a:lnTo>
                    <a:pt x="64" y="329"/>
                  </a:lnTo>
                  <a:lnTo>
                    <a:pt x="1" y="2661"/>
                  </a:lnTo>
                  <a:lnTo>
                    <a:pt x="8" y="2661"/>
                  </a:lnTo>
                  <a:cubicBezTo>
                    <a:pt x="25" y="2668"/>
                    <a:pt x="46" y="2675"/>
                    <a:pt x="64" y="2682"/>
                  </a:cubicBezTo>
                  <a:lnTo>
                    <a:pt x="71" y="2682"/>
                  </a:lnTo>
                  <a:cubicBezTo>
                    <a:pt x="92" y="2685"/>
                    <a:pt x="113" y="2692"/>
                    <a:pt x="137" y="2696"/>
                  </a:cubicBezTo>
                  <a:lnTo>
                    <a:pt x="151" y="2699"/>
                  </a:lnTo>
                  <a:cubicBezTo>
                    <a:pt x="172" y="2703"/>
                    <a:pt x="197" y="2710"/>
                    <a:pt x="221" y="2713"/>
                  </a:cubicBezTo>
                  <a:lnTo>
                    <a:pt x="235" y="2713"/>
                  </a:lnTo>
                  <a:cubicBezTo>
                    <a:pt x="263" y="2717"/>
                    <a:pt x="291" y="2717"/>
                    <a:pt x="319" y="2720"/>
                  </a:cubicBezTo>
                  <a:cubicBezTo>
                    <a:pt x="327" y="2722"/>
                    <a:pt x="336" y="2723"/>
                    <a:pt x="344" y="2723"/>
                  </a:cubicBezTo>
                  <a:cubicBezTo>
                    <a:pt x="368" y="2723"/>
                    <a:pt x="393" y="2716"/>
                    <a:pt x="414" y="2703"/>
                  </a:cubicBezTo>
                  <a:cubicBezTo>
                    <a:pt x="442" y="2675"/>
                    <a:pt x="442" y="2605"/>
                    <a:pt x="442" y="2552"/>
                  </a:cubicBezTo>
                  <a:lnTo>
                    <a:pt x="442" y="2528"/>
                  </a:lnTo>
                  <a:cubicBezTo>
                    <a:pt x="442" y="2433"/>
                    <a:pt x="529" y="2342"/>
                    <a:pt x="568" y="2307"/>
                  </a:cubicBezTo>
                  <a:cubicBezTo>
                    <a:pt x="645" y="2240"/>
                    <a:pt x="761" y="2169"/>
                    <a:pt x="872" y="2169"/>
                  </a:cubicBezTo>
                  <a:cubicBezTo>
                    <a:pt x="881" y="2169"/>
                    <a:pt x="891" y="2170"/>
                    <a:pt x="900" y="2171"/>
                  </a:cubicBezTo>
                  <a:cubicBezTo>
                    <a:pt x="903" y="2171"/>
                    <a:pt x="906" y="2171"/>
                    <a:pt x="909" y="2171"/>
                  </a:cubicBezTo>
                  <a:cubicBezTo>
                    <a:pt x="948" y="2171"/>
                    <a:pt x="962" y="2148"/>
                    <a:pt x="988" y="2069"/>
                  </a:cubicBezTo>
                  <a:cubicBezTo>
                    <a:pt x="1005" y="2024"/>
                    <a:pt x="1026" y="1961"/>
                    <a:pt x="1089" y="1961"/>
                  </a:cubicBezTo>
                  <a:cubicBezTo>
                    <a:pt x="1124" y="1961"/>
                    <a:pt x="1229" y="1933"/>
                    <a:pt x="1261" y="1880"/>
                  </a:cubicBezTo>
                  <a:cubicBezTo>
                    <a:pt x="1282" y="1842"/>
                    <a:pt x="1320" y="1821"/>
                    <a:pt x="1362" y="1817"/>
                  </a:cubicBezTo>
                  <a:cubicBezTo>
                    <a:pt x="1373" y="1816"/>
                    <a:pt x="1383" y="1816"/>
                    <a:pt x="1394" y="1816"/>
                  </a:cubicBezTo>
                  <a:cubicBezTo>
                    <a:pt x="1425" y="1816"/>
                    <a:pt x="1457" y="1820"/>
                    <a:pt x="1489" y="1828"/>
                  </a:cubicBezTo>
                  <a:cubicBezTo>
                    <a:pt x="1587" y="1852"/>
                    <a:pt x="1678" y="1898"/>
                    <a:pt x="1751" y="1964"/>
                  </a:cubicBezTo>
                  <a:cubicBezTo>
                    <a:pt x="1807" y="2020"/>
                    <a:pt x="1958" y="2052"/>
                    <a:pt x="2080" y="2076"/>
                  </a:cubicBezTo>
                  <a:lnTo>
                    <a:pt x="2140" y="2090"/>
                  </a:lnTo>
                  <a:cubicBezTo>
                    <a:pt x="2336" y="2136"/>
                    <a:pt x="2378" y="2598"/>
                    <a:pt x="2385" y="2713"/>
                  </a:cubicBezTo>
                  <a:cubicBezTo>
                    <a:pt x="2465" y="2745"/>
                    <a:pt x="2794" y="2755"/>
                    <a:pt x="2938" y="2759"/>
                  </a:cubicBezTo>
                  <a:cubicBezTo>
                    <a:pt x="3032" y="2762"/>
                    <a:pt x="3102" y="2762"/>
                    <a:pt x="3137" y="2769"/>
                  </a:cubicBezTo>
                  <a:cubicBezTo>
                    <a:pt x="3239" y="2783"/>
                    <a:pt x="3277" y="2881"/>
                    <a:pt x="3316" y="2972"/>
                  </a:cubicBezTo>
                  <a:cubicBezTo>
                    <a:pt x="3337" y="3035"/>
                    <a:pt x="3368" y="3095"/>
                    <a:pt x="3407" y="3147"/>
                  </a:cubicBezTo>
                  <a:cubicBezTo>
                    <a:pt x="3421" y="3168"/>
                    <a:pt x="3435" y="3186"/>
                    <a:pt x="3445" y="3207"/>
                  </a:cubicBezTo>
                  <a:cubicBezTo>
                    <a:pt x="3526" y="3330"/>
                    <a:pt x="3596" y="3463"/>
                    <a:pt x="3652" y="3603"/>
                  </a:cubicBezTo>
                  <a:lnTo>
                    <a:pt x="3656" y="3617"/>
                  </a:lnTo>
                  <a:cubicBezTo>
                    <a:pt x="3673" y="3652"/>
                    <a:pt x="3799" y="3725"/>
                    <a:pt x="3883" y="3774"/>
                  </a:cubicBezTo>
                  <a:cubicBezTo>
                    <a:pt x="4009" y="3848"/>
                    <a:pt x="4146" y="3925"/>
                    <a:pt x="4202" y="4009"/>
                  </a:cubicBezTo>
                  <a:cubicBezTo>
                    <a:pt x="4282" y="4131"/>
                    <a:pt x="4559" y="4271"/>
                    <a:pt x="4800" y="4355"/>
                  </a:cubicBezTo>
                  <a:cubicBezTo>
                    <a:pt x="4919" y="4401"/>
                    <a:pt x="5035" y="4499"/>
                    <a:pt x="5133" y="4586"/>
                  </a:cubicBezTo>
                  <a:cubicBezTo>
                    <a:pt x="5201" y="4645"/>
                    <a:pt x="5294" y="4726"/>
                    <a:pt x="5334" y="4726"/>
                  </a:cubicBezTo>
                  <a:cubicBezTo>
                    <a:pt x="5334" y="4726"/>
                    <a:pt x="5335" y="4726"/>
                    <a:pt x="5336" y="4726"/>
                  </a:cubicBezTo>
                  <a:cubicBezTo>
                    <a:pt x="5343" y="4725"/>
                    <a:pt x="5351" y="4725"/>
                    <a:pt x="5360" y="4725"/>
                  </a:cubicBezTo>
                  <a:cubicBezTo>
                    <a:pt x="5509" y="4725"/>
                    <a:pt x="5798" y="4865"/>
                    <a:pt x="5858" y="4894"/>
                  </a:cubicBezTo>
                  <a:lnTo>
                    <a:pt x="5889" y="4908"/>
                  </a:lnTo>
                  <a:lnTo>
                    <a:pt x="5928" y="5230"/>
                  </a:lnTo>
                  <a:cubicBezTo>
                    <a:pt x="5935" y="5230"/>
                    <a:pt x="5945" y="5227"/>
                    <a:pt x="5956" y="5227"/>
                  </a:cubicBezTo>
                  <a:lnTo>
                    <a:pt x="5959" y="5227"/>
                  </a:lnTo>
                  <a:cubicBezTo>
                    <a:pt x="5963" y="5225"/>
                    <a:pt x="5967" y="5224"/>
                    <a:pt x="5972" y="5224"/>
                  </a:cubicBezTo>
                  <a:cubicBezTo>
                    <a:pt x="5977" y="5224"/>
                    <a:pt x="5982" y="5225"/>
                    <a:pt x="5987" y="5227"/>
                  </a:cubicBezTo>
                  <a:cubicBezTo>
                    <a:pt x="6022" y="5227"/>
                    <a:pt x="6057" y="5230"/>
                    <a:pt x="6089" y="5244"/>
                  </a:cubicBezTo>
                  <a:cubicBezTo>
                    <a:pt x="6099" y="5248"/>
                    <a:pt x="6110" y="5251"/>
                    <a:pt x="6117" y="5255"/>
                  </a:cubicBezTo>
                  <a:lnTo>
                    <a:pt x="6145" y="5269"/>
                  </a:lnTo>
                  <a:lnTo>
                    <a:pt x="6148" y="5272"/>
                  </a:lnTo>
                  <a:lnTo>
                    <a:pt x="6173" y="5286"/>
                  </a:lnTo>
                  <a:lnTo>
                    <a:pt x="6176" y="5286"/>
                  </a:lnTo>
                  <a:lnTo>
                    <a:pt x="6197" y="5301"/>
                  </a:lnTo>
                  <a:lnTo>
                    <a:pt x="6204" y="5308"/>
                  </a:lnTo>
                  <a:lnTo>
                    <a:pt x="6225" y="5322"/>
                  </a:lnTo>
                  <a:cubicBezTo>
                    <a:pt x="6264" y="5353"/>
                    <a:pt x="6313" y="5378"/>
                    <a:pt x="6365" y="5385"/>
                  </a:cubicBezTo>
                  <a:cubicBezTo>
                    <a:pt x="6379" y="5385"/>
                    <a:pt x="6390" y="5388"/>
                    <a:pt x="6400" y="5388"/>
                  </a:cubicBezTo>
                  <a:lnTo>
                    <a:pt x="6411" y="5392"/>
                  </a:lnTo>
                  <a:cubicBezTo>
                    <a:pt x="6421" y="5392"/>
                    <a:pt x="6428" y="5395"/>
                    <a:pt x="6435" y="5399"/>
                  </a:cubicBezTo>
                  <a:lnTo>
                    <a:pt x="6449" y="5402"/>
                  </a:lnTo>
                  <a:lnTo>
                    <a:pt x="6477" y="5416"/>
                  </a:lnTo>
                  <a:lnTo>
                    <a:pt x="6484" y="5420"/>
                  </a:lnTo>
                  <a:cubicBezTo>
                    <a:pt x="6495" y="5423"/>
                    <a:pt x="6509" y="5430"/>
                    <a:pt x="6519" y="5437"/>
                  </a:cubicBezTo>
                  <a:cubicBezTo>
                    <a:pt x="6530" y="5423"/>
                    <a:pt x="6533" y="5399"/>
                    <a:pt x="6533" y="5381"/>
                  </a:cubicBezTo>
                  <a:lnTo>
                    <a:pt x="6533" y="5364"/>
                  </a:lnTo>
                  <a:cubicBezTo>
                    <a:pt x="6540" y="5339"/>
                    <a:pt x="6544" y="5311"/>
                    <a:pt x="6551" y="5283"/>
                  </a:cubicBezTo>
                  <a:cubicBezTo>
                    <a:pt x="6551" y="5276"/>
                    <a:pt x="6558" y="5269"/>
                    <a:pt x="6558" y="5258"/>
                  </a:cubicBezTo>
                  <a:cubicBezTo>
                    <a:pt x="6565" y="5241"/>
                    <a:pt x="6568" y="5223"/>
                    <a:pt x="6575" y="5206"/>
                  </a:cubicBezTo>
                  <a:cubicBezTo>
                    <a:pt x="6579" y="5199"/>
                    <a:pt x="6582" y="5188"/>
                    <a:pt x="6589" y="5178"/>
                  </a:cubicBezTo>
                  <a:cubicBezTo>
                    <a:pt x="6593" y="5171"/>
                    <a:pt x="6600" y="5150"/>
                    <a:pt x="6610" y="5136"/>
                  </a:cubicBezTo>
                  <a:cubicBezTo>
                    <a:pt x="6617" y="5122"/>
                    <a:pt x="6617" y="5118"/>
                    <a:pt x="6624" y="5108"/>
                  </a:cubicBezTo>
                  <a:cubicBezTo>
                    <a:pt x="6628" y="5101"/>
                    <a:pt x="6642" y="5083"/>
                    <a:pt x="6649" y="5069"/>
                  </a:cubicBezTo>
                  <a:cubicBezTo>
                    <a:pt x="6659" y="5059"/>
                    <a:pt x="6659" y="5055"/>
                    <a:pt x="6666" y="5045"/>
                  </a:cubicBezTo>
                  <a:cubicBezTo>
                    <a:pt x="6673" y="5038"/>
                    <a:pt x="6687" y="5020"/>
                    <a:pt x="6701" y="5006"/>
                  </a:cubicBezTo>
                  <a:cubicBezTo>
                    <a:pt x="6712" y="4996"/>
                    <a:pt x="6712" y="4996"/>
                    <a:pt x="6719" y="4989"/>
                  </a:cubicBezTo>
                  <a:cubicBezTo>
                    <a:pt x="6736" y="4971"/>
                    <a:pt x="6754" y="4954"/>
                    <a:pt x="6775" y="4936"/>
                  </a:cubicBezTo>
                  <a:cubicBezTo>
                    <a:pt x="6778" y="4936"/>
                    <a:pt x="6782" y="4933"/>
                    <a:pt x="6785" y="4929"/>
                  </a:cubicBezTo>
                  <a:cubicBezTo>
                    <a:pt x="6806" y="4901"/>
                    <a:pt x="6799" y="4866"/>
                    <a:pt x="6750" y="4765"/>
                  </a:cubicBezTo>
                  <a:cubicBezTo>
                    <a:pt x="6712" y="4684"/>
                    <a:pt x="6670" y="4590"/>
                    <a:pt x="6687" y="4492"/>
                  </a:cubicBezTo>
                  <a:cubicBezTo>
                    <a:pt x="6694" y="4443"/>
                    <a:pt x="6610" y="4380"/>
                    <a:pt x="6533" y="4327"/>
                  </a:cubicBezTo>
                  <a:cubicBezTo>
                    <a:pt x="6435" y="4261"/>
                    <a:pt x="6323" y="4184"/>
                    <a:pt x="6348" y="4072"/>
                  </a:cubicBezTo>
                  <a:cubicBezTo>
                    <a:pt x="6379" y="3932"/>
                    <a:pt x="6558" y="3900"/>
                    <a:pt x="6715" y="3872"/>
                  </a:cubicBezTo>
                  <a:cubicBezTo>
                    <a:pt x="6778" y="3865"/>
                    <a:pt x="6841" y="3851"/>
                    <a:pt x="6901" y="3830"/>
                  </a:cubicBezTo>
                  <a:cubicBezTo>
                    <a:pt x="6936" y="3816"/>
                    <a:pt x="6943" y="3781"/>
                    <a:pt x="6953" y="3708"/>
                  </a:cubicBezTo>
                  <a:cubicBezTo>
                    <a:pt x="6960" y="3634"/>
                    <a:pt x="6974" y="3519"/>
                    <a:pt x="7107" y="3519"/>
                  </a:cubicBezTo>
                  <a:cubicBezTo>
                    <a:pt x="7202" y="3519"/>
                    <a:pt x="7254" y="3417"/>
                    <a:pt x="7303" y="3270"/>
                  </a:cubicBezTo>
                  <a:cubicBezTo>
                    <a:pt x="7335" y="3175"/>
                    <a:pt x="7418" y="3158"/>
                    <a:pt x="7495" y="3158"/>
                  </a:cubicBezTo>
                  <a:cubicBezTo>
                    <a:pt x="7521" y="3158"/>
                    <a:pt x="7547" y="3160"/>
                    <a:pt x="7569" y="3161"/>
                  </a:cubicBezTo>
                  <a:cubicBezTo>
                    <a:pt x="7596" y="3163"/>
                    <a:pt x="7623" y="3165"/>
                    <a:pt x="7647" y="3165"/>
                  </a:cubicBezTo>
                  <a:cubicBezTo>
                    <a:pt x="7686" y="3165"/>
                    <a:pt x="7721" y="3160"/>
                    <a:pt x="7745" y="3140"/>
                  </a:cubicBezTo>
                  <a:cubicBezTo>
                    <a:pt x="7834" y="3076"/>
                    <a:pt x="7970" y="3011"/>
                    <a:pt x="8075" y="3011"/>
                  </a:cubicBezTo>
                  <a:cubicBezTo>
                    <a:pt x="8089" y="3011"/>
                    <a:pt x="8103" y="3012"/>
                    <a:pt x="8116" y="3014"/>
                  </a:cubicBezTo>
                  <a:cubicBezTo>
                    <a:pt x="8158" y="3021"/>
                    <a:pt x="8193" y="3046"/>
                    <a:pt x="8214" y="3081"/>
                  </a:cubicBezTo>
                  <a:lnTo>
                    <a:pt x="8217" y="3088"/>
                  </a:lnTo>
                  <a:lnTo>
                    <a:pt x="8221" y="3095"/>
                  </a:lnTo>
                  <a:lnTo>
                    <a:pt x="8221" y="3098"/>
                  </a:lnTo>
                  <a:lnTo>
                    <a:pt x="8221" y="3105"/>
                  </a:lnTo>
                  <a:lnTo>
                    <a:pt x="8221" y="3109"/>
                  </a:lnTo>
                  <a:lnTo>
                    <a:pt x="8221" y="3116"/>
                  </a:lnTo>
                  <a:lnTo>
                    <a:pt x="8221" y="3123"/>
                  </a:lnTo>
                  <a:lnTo>
                    <a:pt x="8221" y="3130"/>
                  </a:lnTo>
                  <a:lnTo>
                    <a:pt x="8221" y="3137"/>
                  </a:lnTo>
                  <a:lnTo>
                    <a:pt x="8221" y="3147"/>
                  </a:lnTo>
                  <a:lnTo>
                    <a:pt x="8221" y="3154"/>
                  </a:lnTo>
                  <a:lnTo>
                    <a:pt x="8221" y="3165"/>
                  </a:lnTo>
                  <a:lnTo>
                    <a:pt x="8221" y="3175"/>
                  </a:lnTo>
                  <a:cubicBezTo>
                    <a:pt x="8221" y="3179"/>
                    <a:pt x="8221" y="3186"/>
                    <a:pt x="8217" y="3189"/>
                  </a:cubicBezTo>
                  <a:lnTo>
                    <a:pt x="8214" y="3200"/>
                  </a:lnTo>
                  <a:cubicBezTo>
                    <a:pt x="8214" y="3207"/>
                    <a:pt x="8210" y="3214"/>
                    <a:pt x="8207" y="3221"/>
                  </a:cubicBezTo>
                  <a:lnTo>
                    <a:pt x="8207" y="3228"/>
                  </a:lnTo>
                  <a:cubicBezTo>
                    <a:pt x="8203" y="3239"/>
                    <a:pt x="8200" y="3249"/>
                    <a:pt x="8193" y="3260"/>
                  </a:cubicBezTo>
                  <a:lnTo>
                    <a:pt x="8193" y="3263"/>
                  </a:lnTo>
                  <a:cubicBezTo>
                    <a:pt x="8189" y="3274"/>
                    <a:pt x="8186" y="3288"/>
                    <a:pt x="8179" y="3298"/>
                  </a:cubicBezTo>
                  <a:lnTo>
                    <a:pt x="8172" y="3312"/>
                  </a:lnTo>
                  <a:lnTo>
                    <a:pt x="8158" y="3344"/>
                  </a:lnTo>
                  <a:lnTo>
                    <a:pt x="8151" y="3361"/>
                  </a:lnTo>
                  <a:lnTo>
                    <a:pt x="8133" y="3393"/>
                  </a:lnTo>
                  <a:lnTo>
                    <a:pt x="8123" y="3414"/>
                  </a:lnTo>
                  <a:lnTo>
                    <a:pt x="8102" y="3449"/>
                  </a:lnTo>
                  <a:lnTo>
                    <a:pt x="8088" y="3473"/>
                  </a:lnTo>
                  <a:lnTo>
                    <a:pt x="8077" y="3491"/>
                  </a:lnTo>
                  <a:lnTo>
                    <a:pt x="8119" y="3487"/>
                  </a:lnTo>
                  <a:cubicBezTo>
                    <a:pt x="8196" y="3480"/>
                    <a:pt x="8277" y="3473"/>
                    <a:pt x="8343" y="3459"/>
                  </a:cubicBezTo>
                  <a:lnTo>
                    <a:pt x="8354" y="3459"/>
                  </a:lnTo>
                  <a:cubicBezTo>
                    <a:pt x="8455" y="3442"/>
                    <a:pt x="8525" y="3424"/>
                    <a:pt x="8543" y="3407"/>
                  </a:cubicBezTo>
                  <a:cubicBezTo>
                    <a:pt x="8546" y="3400"/>
                    <a:pt x="8553" y="3396"/>
                    <a:pt x="8557" y="3393"/>
                  </a:cubicBezTo>
                  <a:cubicBezTo>
                    <a:pt x="8560" y="3393"/>
                    <a:pt x="8564" y="3389"/>
                    <a:pt x="8567" y="3386"/>
                  </a:cubicBezTo>
                  <a:cubicBezTo>
                    <a:pt x="8574" y="3382"/>
                    <a:pt x="8578" y="3379"/>
                    <a:pt x="8588" y="3375"/>
                  </a:cubicBezTo>
                  <a:lnTo>
                    <a:pt x="8592" y="3375"/>
                  </a:lnTo>
                  <a:cubicBezTo>
                    <a:pt x="8599" y="3372"/>
                    <a:pt x="8606" y="3368"/>
                    <a:pt x="8613" y="3368"/>
                  </a:cubicBezTo>
                  <a:lnTo>
                    <a:pt x="8634" y="3368"/>
                  </a:lnTo>
                  <a:cubicBezTo>
                    <a:pt x="8686" y="3368"/>
                    <a:pt x="8735" y="3372"/>
                    <a:pt x="8788" y="3386"/>
                  </a:cubicBezTo>
                  <a:cubicBezTo>
                    <a:pt x="8842" y="3395"/>
                    <a:pt x="8888" y="3402"/>
                    <a:pt x="8926" y="3402"/>
                  </a:cubicBezTo>
                  <a:cubicBezTo>
                    <a:pt x="8984" y="3402"/>
                    <a:pt x="9024" y="3386"/>
                    <a:pt x="9047" y="3340"/>
                  </a:cubicBezTo>
                  <a:cubicBezTo>
                    <a:pt x="9113" y="3210"/>
                    <a:pt x="9250" y="3186"/>
                    <a:pt x="9330" y="3168"/>
                  </a:cubicBezTo>
                  <a:lnTo>
                    <a:pt x="9334" y="3168"/>
                  </a:lnTo>
                  <a:cubicBezTo>
                    <a:pt x="9327" y="3161"/>
                    <a:pt x="9316" y="3151"/>
                    <a:pt x="9302" y="3140"/>
                  </a:cubicBezTo>
                  <a:cubicBezTo>
                    <a:pt x="9078" y="2951"/>
                    <a:pt x="8816" y="2811"/>
                    <a:pt x="8697" y="2780"/>
                  </a:cubicBezTo>
                  <a:cubicBezTo>
                    <a:pt x="8686" y="2776"/>
                    <a:pt x="8676" y="2776"/>
                    <a:pt x="8665" y="2773"/>
                  </a:cubicBezTo>
                  <a:lnTo>
                    <a:pt x="8648" y="2773"/>
                  </a:lnTo>
                  <a:cubicBezTo>
                    <a:pt x="8613" y="2850"/>
                    <a:pt x="8539" y="2902"/>
                    <a:pt x="8455" y="2909"/>
                  </a:cubicBezTo>
                  <a:cubicBezTo>
                    <a:pt x="8429" y="2915"/>
                    <a:pt x="8401" y="2918"/>
                    <a:pt x="8371" y="2918"/>
                  </a:cubicBezTo>
                  <a:cubicBezTo>
                    <a:pt x="8276" y="2918"/>
                    <a:pt x="8173" y="2886"/>
                    <a:pt x="8109" y="2808"/>
                  </a:cubicBezTo>
                  <a:lnTo>
                    <a:pt x="8088" y="2783"/>
                  </a:lnTo>
                  <a:cubicBezTo>
                    <a:pt x="8046" y="2724"/>
                    <a:pt x="7993" y="2678"/>
                    <a:pt x="7930" y="2647"/>
                  </a:cubicBezTo>
                  <a:cubicBezTo>
                    <a:pt x="7911" y="2639"/>
                    <a:pt x="7885" y="2632"/>
                    <a:pt x="7847" y="2632"/>
                  </a:cubicBezTo>
                  <a:cubicBezTo>
                    <a:pt x="7814" y="2632"/>
                    <a:pt x="7772" y="2638"/>
                    <a:pt x="7720" y="2654"/>
                  </a:cubicBezTo>
                  <a:lnTo>
                    <a:pt x="7717" y="2654"/>
                  </a:lnTo>
                  <a:cubicBezTo>
                    <a:pt x="7699" y="2661"/>
                    <a:pt x="7681" y="2668"/>
                    <a:pt x="7664" y="2675"/>
                  </a:cubicBezTo>
                  <a:cubicBezTo>
                    <a:pt x="7342" y="2804"/>
                    <a:pt x="7160" y="2962"/>
                    <a:pt x="7142" y="3056"/>
                  </a:cubicBezTo>
                  <a:cubicBezTo>
                    <a:pt x="7121" y="3154"/>
                    <a:pt x="7048" y="3235"/>
                    <a:pt x="6953" y="3270"/>
                  </a:cubicBezTo>
                  <a:lnTo>
                    <a:pt x="6936" y="3274"/>
                  </a:lnTo>
                  <a:lnTo>
                    <a:pt x="6894" y="3274"/>
                  </a:lnTo>
                  <a:cubicBezTo>
                    <a:pt x="6834" y="3274"/>
                    <a:pt x="6768" y="3235"/>
                    <a:pt x="6757" y="3133"/>
                  </a:cubicBezTo>
                  <a:cubicBezTo>
                    <a:pt x="6740" y="3004"/>
                    <a:pt x="6498" y="2944"/>
                    <a:pt x="6351" y="2909"/>
                  </a:cubicBezTo>
                  <a:cubicBezTo>
                    <a:pt x="6292" y="2899"/>
                    <a:pt x="6232" y="2895"/>
                    <a:pt x="6173" y="2895"/>
                  </a:cubicBezTo>
                  <a:cubicBezTo>
                    <a:pt x="6029" y="2895"/>
                    <a:pt x="5851" y="2895"/>
                    <a:pt x="5826" y="2724"/>
                  </a:cubicBezTo>
                  <a:cubicBezTo>
                    <a:pt x="5819" y="2657"/>
                    <a:pt x="5756" y="2573"/>
                    <a:pt x="5697" y="2493"/>
                  </a:cubicBezTo>
                  <a:cubicBezTo>
                    <a:pt x="5619" y="2388"/>
                    <a:pt x="5539" y="2279"/>
                    <a:pt x="5525" y="2160"/>
                  </a:cubicBezTo>
                  <a:cubicBezTo>
                    <a:pt x="5521" y="2104"/>
                    <a:pt x="5518" y="2045"/>
                    <a:pt x="5518" y="1985"/>
                  </a:cubicBezTo>
                  <a:cubicBezTo>
                    <a:pt x="5518" y="1824"/>
                    <a:pt x="5514" y="1719"/>
                    <a:pt x="5444" y="1698"/>
                  </a:cubicBezTo>
                  <a:cubicBezTo>
                    <a:pt x="5339" y="1674"/>
                    <a:pt x="5262" y="1586"/>
                    <a:pt x="5192" y="1509"/>
                  </a:cubicBezTo>
                  <a:cubicBezTo>
                    <a:pt x="5136" y="1443"/>
                    <a:pt x="5077" y="1376"/>
                    <a:pt x="5028" y="1376"/>
                  </a:cubicBezTo>
                  <a:cubicBezTo>
                    <a:pt x="4363" y="1376"/>
                    <a:pt x="3985" y="1362"/>
                    <a:pt x="3904" y="1327"/>
                  </a:cubicBezTo>
                  <a:cubicBezTo>
                    <a:pt x="3901" y="1326"/>
                    <a:pt x="3896" y="1326"/>
                    <a:pt x="3891" y="1326"/>
                  </a:cubicBezTo>
                  <a:cubicBezTo>
                    <a:pt x="3844" y="1326"/>
                    <a:pt x="3730" y="1350"/>
                    <a:pt x="3649" y="1366"/>
                  </a:cubicBezTo>
                  <a:cubicBezTo>
                    <a:pt x="3524" y="1393"/>
                    <a:pt x="3409" y="1418"/>
                    <a:pt x="3319" y="1418"/>
                  </a:cubicBezTo>
                  <a:cubicBezTo>
                    <a:pt x="3235" y="1418"/>
                    <a:pt x="3174" y="1395"/>
                    <a:pt x="3151" y="1331"/>
                  </a:cubicBezTo>
                  <a:cubicBezTo>
                    <a:pt x="3151" y="1324"/>
                    <a:pt x="3148" y="1320"/>
                    <a:pt x="3144" y="1313"/>
                  </a:cubicBezTo>
                  <a:lnTo>
                    <a:pt x="3141" y="1306"/>
                  </a:lnTo>
                  <a:lnTo>
                    <a:pt x="3130" y="1289"/>
                  </a:lnTo>
                  <a:lnTo>
                    <a:pt x="3123" y="1278"/>
                  </a:lnTo>
                  <a:lnTo>
                    <a:pt x="3109" y="1261"/>
                  </a:lnTo>
                  <a:lnTo>
                    <a:pt x="3099" y="1247"/>
                  </a:lnTo>
                  <a:lnTo>
                    <a:pt x="3081" y="1226"/>
                  </a:lnTo>
                  <a:lnTo>
                    <a:pt x="3071" y="1212"/>
                  </a:lnTo>
                  <a:lnTo>
                    <a:pt x="3050" y="1187"/>
                  </a:lnTo>
                  <a:lnTo>
                    <a:pt x="3036" y="1170"/>
                  </a:lnTo>
                  <a:lnTo>
                    <a:pt x="3015" y="1145"/>
                  </a:lnTo>
                  <a:lnTo>
                    <a:pt x="3001" y="1127"/>
                  </a:lnTo>
                  <a:lnTo>
                    <a:pt x="2976" y="1099"/>
                  </a:lnTo>
                  <a:lnTo>
                    <a:pt x="2962" y="1082"/>
                  </a:lnTo>
                  <a:lnTo>
                    <a:pt x="2931" y="1047"/>
                  </a:lnTo>
                  <a:lnTo>
                    <a:pt x="2917" y="1036"/>
                  </a:lnTo>
                  <a:lnTo>
                    <a:pt x="2875" y="987"/>
                  </a:lnTo>
                  <a:lnTo>
                    <a:pt x="2826" y="938"/>
                  </a:lnTo>
                  <a:lnTo>
                    <a:pt x="2819" y="928"/>
                  </a:lnTo>
                  <a:lnTo>
                    <a:pt x="2780" y="889"/>
                  </a:lnTo>
                  <a:lnTo>
                    <a:pt x="2763" y="875"/>
                  </a:lnTo>
                  <a:lnTo>
                    <a:pt x="2731" y="844"/>
                  </a:lnTo>
                  <a:lnTo>
                    <a:pt x="2714" y="823"/>
                  </a:lnTo>
                  <a:lnTo>
                    <a:pt x="2682" y="795"/>
                  </a:lnTo>
                  <a:lnTo>
                    <a:pt x="2665" y="777"/>
                  </a:lnTo>
                  <a:lnTo>
                    <a:pt x="2637" y="753"/>
                  </a:lnTo>
                  <a:lnTo>
                    <a:pt x="2616" y="735"/>
                  </a:lnTo>
                  <a:lnTo>
                    <a:pt x="2605" y="725"/>
                  </a:lnTo>
                  <a:cubicBezTo>
                    <a:pt x="2570" y="795"/>
                    <a:pt x="2518" y="858"/>
                    <a:pt x="2455" y="903"/>
                  </a:cubicBezTo>
                  <a:cubicBezTo>
                    <a:pt x="2270" y="1034"/>
                    <a:pt x="2083" y="1104"/>
                    <a:pt x="1935" y="1104"/>
                  </a:cubicBezTo>
                  <a:cubicBezTo>
                    <a:pt x="1861" y="1104"/>
                    <a:pt x="1797" y="1087"/>
                    <a:pt x="1748" y="1050"/>
                  </a:cubicBezTo>
                  <a:cubicBezTo>
                    <a:pt x="1695" y="1008"/>
                    <a:pt x="1618" y="914"/>
                    <a:pt x="1692" y="714"/>
                  </a:cubicBezTo>
                  <a:cubicBezTo>
                    <a:pt x="1790" y="441"/>
                    <a:pt x="1811" y="154"/>
                    <a:pt x="1741" y="56"/>
                  </a:cubicBezTo>
                  <a:cubicBezTo>
                    <a:pt x="1731" y="41"/>
                    <a:pt x="1713" y="28"/>
                    <a:pt x="1695" y="28"/>
                  </a:cubicBezTo>
                  <a:cubicBezTo>
                    <a:pt x="1692" y="28"/>
                    <a:pt x="1690" y="28"/>
                    <a:pt x="1688" y="28"/>
                  </a:cubicBezTo>
                  <a:cubicBezTo>
                    <a:pt x="1639" y="28"/>
                    <a:pt x="1625" y="277"/>
                    <a:pt x="1618" y="382"/>
                  </a:cubicBezTo>
                  <a:cubicBezTo>
                    <a:pt x="1608" y="595"/>
                    <a:pt x="1601" y="781"/>
                    <a:pt x="1482" y="816"/>
                  </a:cubicBezTo>
                  <a:cubicBezTo>
                    <a:pt x="1470" y="819"/>
                    <a:pt x="1458" y="821"/>
                    <a:pt x="1446" y="821"/>
                  </a:cubicBezTo>
                  <a:cubicBezTo>
                    <a:pt x="1411" y="821"/>
                    <a:pt x="1376" y="806"/>
                    <a:pt x="1355" y="777"/>
                  </a:cubicBezTo>
                  <a:cubicBezTo>
                    <a:pt x="1250" y="665"/>
                    <a:pt x="1222" y="277"/>
                    <a:pt x="12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6380;p53">
              <a:extLst>
                <a:ext uri="{FF2B5EF4-FFF2-40B4-BE49-F238E27FC236}">
                  <a16:creationId xmlns:a16="http://schemas.microsoft.com/office/drawing/2014/main" id="{F69FA769-CDD4-4053-B3B9-3FC859A8FC36}"/>
                </a:ext>
              </a:extLst>
            </p:cNvPr>
            <p:cNvSpPr/>
            <p:nvPr/>
          </p:nvSpPr>
          <p:spPr>
            <a:xfrm>
              <a:off x="2580038" y="1723951"/>
              <a:ext cx="2105" cy="258"/>
            </a:xfrm>
            <a:custGeom>
              <a:avLst/>
              <a:gdLst/>
              <a:ahLst/>
              <a:cxnLst/>
              <a:rect l="l" t="t" r="r" b="b"/>
              <a:pathLst>
                <a:path w="155" h="19" extrusionOk="0">
                  <a:moveTo>
                    <a:pt x="1" y="1"/>
                  </a:moveTo>
                  <a:cubicBezTo>
                    <a:pt x="50" y="1"/>
                    <a:pt x="102" y="4"/>
                    <a:pt x="155" y="18"/>
                  </a:cubicBezTo>
                  <a:cubicBezTo>
                    <a:pt x="102" y="4"/>
                    <a:pt x="50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6381;p53">
              <a:extLst>
                <a:ext uri="{FF2B5EF4-FFF2-40B4-BE49-F238E27FC236}">
                  <a16:creationId xmlns:a16="http://schemas.microsoft.com/office/drawing/2014/main" id="{E3ED14A6-4876-41C2-87EC-0D59F44F4EF7}"/>
                </a:ext>
              </a:extLst>
            </p:cNvPr>
            <p:cNvSpPr/>
            <p:nvPr/>
          </p:nvSpPr>
          <p:spPr>
            <a:xfrm>
              <a:off x="2573059" y="1725241"/>
              <a:ext cx="3096" cy="394"/>
            </a:xfrm>
            <a:custGeom>
              <a:avLst/>
              <a:gdLst/>
              <a:ahLst/>
              <a:cxnLst/>
              <a:rect l="l" t="t" r="r" b="b"/>
              <a:pathLst>
                <a:path w="228" h="29" extrusionOk="0">
                  <a:moveTo>
                    <a:pt x="228" y="0"/>
                  </a:moveTo>
                  <a:cubicBezTo>
                    <a:pt x="158" y="14"/>
                    <a:pt x="77" y="21"/>
                    <a:pt x="0" y="28"/>
                  </a:cubicBezTo>
                  <a:cubicBezTo>
                    <a:pt x="84" y="21"/>
                    <a:pt x="165" y="14"/>
                    <a:pt x="2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6382;p53">
              <a:extLst>
                <a:ext uri="{FF2B5EF4-FFF2-40B4-BE49-F238E27FC236}">
                  <a16:creationId xmlns:a16="http://schemas.microsoft.com/office/drawing/2014/main" id="{980F9ACA-AB0E-48B2-B3D1-4772411EDE73}"/>
                </a:ext>
              </a:extLst>
            </p:cNvPr>
            <p:cNvSpPr/>
            <p:nvPr/>
          </p:nvSpPr>
          <p:spPr>
            <a:xfrm>
              <a:off x="2579807" y="172395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6383;p53">
              <a:extLst>
                <a:ext uri="{FF2B5EF4-FFF2-40B4-BE49-F238E27FC236}">
                  <a16:creationId xmlns:a16="http://schemas.microsoft.com/office/drawing/2014/main" id="{C961A5AE-6E54-484D-BFA1-1E2691A77DDF}"/>
                </a:ext>
              </a:extLst>
            </p:cNvPr>
            <p:cNvSpPr/>
            <p:nvPr/>
          </p:nvSpPr>
          <p:spPr>
            <a:xfrm>
              <a:off x="2580894" y="1715913"/>
              <a:ext cx="8242" cy="4915"/>
            </a:xfrm>
            <a:custGeom>
              <a:avLst/>
              <a:gdLst/>
              <a:ahLst/>
              <a:cxnLst/>
              <a:rect l="l" t="t" r="r" b="b"/>
              <a:pathLst>
                <a:path w="607" h="362" extrusionOk="0">
                  <a:moveTo>
                    <a:pt x="1" y="1"/>
                  </a:moveTo>
                  <a:cubicBezTo>
                    <a:pt x="120" y="33"/>
                    <a:pt x="382" y="176"/>
                    <a:pt x="606" y="361"/>
                  </a:cubicBezTo>
                  <a:cubicBezTo>
                    <a:pt x="382" y="173"/>
                    <a:pt x="120" y="3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6384;p53">
              <a:extLst>
                <a:ext uri="{FF2B5EF4-FFF2-40B4-BE49-F238E27FC236}">
                  <a16:creationId xmlns:a16="http://schemas.microsoft.com/office/drawing/2014/main" id="{EB328DE4-01F8-44AB-A3AE-361870EDFF89}"/>
                </a:ext>
              </a:extLst>
            </p:cNvPr>
            <p:cNvSpPr/>
            <p:nvPr/>
          </p:nvSpPr>
          <p:spPr>
            <a:xfrm>
              <a:off x="2579034" y="172423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8" y="1"/>
                  </a:moveTo>
                  <a:cubicBezTo>
                    <a:pt x="5" y="1"/>
                    <a:pt x="2" y="3"/>
                    <a:pt x="1" y="6"/>
                  </a:cubicBezTo>
                  <a:lnTo>
                    <a:pt x="1" y="6"/>
                  </a:lnTo>
                  <a:cubicBezTo>
                    <a:pt x="3" y="4"/>
                    <a:pt x="6" y="1"/>
                    <a:pt x="8" y="1"/>
                  </a:cubicBezTo>
                  <a:close/>
                  <a:moveTo>
                    <a:pt x="1" y="6"/>
                  </a:moveTo>
                  <a:lnTo>
                    <a:pt x="1" y="6"/>
                  </a:lnTo>
                  <a:cubicBezTo>
                    <a:pt x="1" y="7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7"/>
                    <a:pt x="1" y="7"/>
                    <a:pt x="1" y="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6385;p53">
              <a:extLst>
                <a:ext uri="{FF2B5EF4-FFF2-40B4-BE49-F238E27FC236}">
                  <a16:creationId xmlns:a16="http://schemas.microsoft.com/office/drawing/2014/main" id="{D81C42FD-D764-46D0-AFD4-A88CD5BB624F}"/>
                </a:ext>
              </a:extLst>
            </p:cNvPr>
            <p:cNvSpPr/>
            <p:nvPr/>
          </p:nvSpPr>
          <p:spPr>
            <a:xfrm>
              <a:off x="2570534" y="1714107"/>
              <a:ext cx="2390" cy="2200"/>
            </a:xfrm>
            <a:custGeom>
              <a:avLst/>
              <a:gdLst/>
              <a:ahLst/>
              <a:cxnLst/>
              <a:rect l="l" t="t" r="r" b="b"/>
              <a:pathLst>
                <a:path w="176" h="162" extrusionOk="0">
                  <a:moveTo>
                    <a:pt x="1" y="1"/>
                  </a:moveTo>
                  <a:cubicBezTo>
                    <a:pt x="60" y="32"/>
                    <a:pt x="116" y="78"/>
                    <a:pt x="155" y="137"/>
                  </a:cubicBezTo>
                  <a:lnTo>
                    <a:pt x="176" y="162"/>
                  </a:lnTo>
                  <a:lnTo>
                    <a:pt x="151" y="130"/>
                  </a:lnTo>
                  <a:cubicBezTo>
                    <a:pt x="116" y="81"/>
                    <a:pt x="74" y="43"/>
                    <a:pt x="25" y="8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6386;p53">
              <a:extLst>
                <a:ext uri="{FF2B5EF4-FFF2-40B4-BE49-F238E27FC236}">
                  <a16:creationId xmlns:a16="http://schemas.microsoft.com/office/drawing/2014/main" id="{1CB078E6-FD53-4531-A6FC-C16D5F273149}"/>
                </a:ext>
              </a:extLst>
            </p:cNvPr>
            <p:cNvSpPr/>
            <p:nvPr/>
          </p:nvSpPr>
          <p:spPr>
            <a:xfrm>
              <a:off x="2576291" y="17252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6387;p53">
              <a:extLst>
                <a:ext uri="{FF2B5EF4-FFF2-40B4-BE49-F238E27FC236}">
                  <a16:creationId xmlns:a16="http://schemas.microsoft.com/office/drawing/2014/main" id="{B1E5F006-00C0-4BBF-8446-500865D73F04}"/>
                </a:ext>
              </a:extLst>
            </p:cNvPr>
            <p:cNvSpPr/>
            <p:nvPr/>
          </p:nvSpPr>
          <p:spPr>
            <a:xfrm>
              <a:off x="2579427" y="1724046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6389;p53">
              <a:extLst>
                <a:ext uri="{FF2B5EF4-FFF2-40B4-BE49-F238E27FC236}">
                  <a16:creationId xmlns:a16="http://schemas.microsoft.com/office/drawing/2014/main" id="{2669DCED-1814-4592-83F8-DF733AE38D63}"/>
                </a:ext>
              </a:extLst>
            </p:cNvPr>
            <p:cNvSpPr/>
            <p:nvPr/>
          </p:nvSpPr>
          <p:spPr>
            <a:xfrm>
              <a:off x="2127052" y="1276572"/>
              <a:ext cx="5961" cy="5526"/>
            </a:xfrm>
            <a:custGeom>
              <a:avLst/>
              <a:gdLst/>
              <a:ahLst/>
              <a:cxnLst/>
              <a:rect l="l" t="t" r="r" b="b"/>
              <a:pathLst>
                <a:path w="439" h="407" extrusionOk="0">
                  <a:moveTo>
                    <a:pt x="77" y="1"/>
                  </a:moveTo>
                  <a:cubicBezTo>
                    <a:pt x="60" y="1"/>
                    <a:pt x="40" y="4"/>
                    <a:pt x="15" y="11"/>
                  </a:cubicBezTo>
                  <a:cubicBezTo>
                    <a:pt x="11" y="11"/>
                    <a:pt x="4" y="15"/>
                    <a:pt x="1" y="18"/>
                  </a:cubicBezTo>
                  <a:cubicBezTo>
                    <a:pt x="4" y="39"/>
                    <a:pt x="11" y="60"/>
                    <a:pt x="22" y="78"/>
                  </a:cubicBezTo>
                  <a:cubicBezTo>
                    <a:pt x="95" y="204"/>
                    <a:pt x="284" y="354"/>
                    <a:pt x="354" y="372"/>
                  </a:cubicBezTo>
                  <a:cubicBezTo>
                    <a:pt x="382" y="379"/>
                    <a:pt x="410" y="389"/>
                    <a:pt x="438" y="407"/>
                  </a:cubicBezTo>
                  <a:cubicBezTo>
                    <a:pt x="400" y="368"/>
                    <a:pt x="361" y="319"/>
                    <a:pt x="312" y="274"/>
                  </a:cubicBezTo>
                  <a:cubicBezTo>
                    <a:pt x="270" y="221"/>
                    <a:pt x="228" y="169"/>
                    <a:pt x="197" y="109"/>
                  </a:cubicBezTo>
                  <a:cubicBezTo>
                    <a:pt x="149" y="35"/>
                    <a:pt x="129" y="1"/>
                    <a:pt x="7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6390;p53">
              <a:extLst>
                <a:ext uri="{FF2B5EF4-FFF2-40B4-BE49-F238E27FC236}">
                  <a16:creationId xmlns:a16="http://schemas.microsoft.com/office/drawing/2014/main" id="{E2886570-1E50-41B6-9DBB-EDAAA8BE1236}"/>
                </a:ext>
              </a:extLst>
            </p:cNvPr>
            <p:cNvSpPr/>
            <p:nvPr/>
          </p:nvSpPr>
          <p:spPr>
            <a:xfrm>
              <a:off x="2199678" y="1404961"/>
              <a:ext cx="1724" cy="1290"/>
            </a:xfrm>
            <a:custGeom>
              <a:avLst/>
              <a:gdLst/>
              <a:ahLst/>
              <a:cxnLst/>
              <a:rect l="l" t="t" r="r" b="b"/>
              <a:pathLst>
                <a:path w="127" h="95" extrusionOk="0">
                  <a:moveTo>
                    <a:pt x="85" y="0"/>
                  </a:moveTo>
                  <a:cubicBezTo>
                    <a:pt x="53" y="0"/>
                    <a:pt x="25" y="11"/>
                    <a:pt x="1" y="28"/>
                  </a:cubicBezTo>
                  <a:cubicBezTo>
                    <a:pt x="46" y="39"/>
                    <a:pt x="92" y="60"/>
                    <a:pt x="127" y="95"/>
                  </a:cubicBezTo>
                  <a:cubicBezTo>
                    <a:pt x="103" y="67"/>
                    <a:pt x="89" y="35"/>
                    <a:pt x="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6391;p53">
              <a:extLst>
                <a:ext uri="{FF2B5EF4-FFF2-40B4-BE49-F238E27FC236}">
                  <a16:creationId xmlns:a16="http://schemas.microsoft.com/office/drawing/2014/main" id="{77317BE0-98CB-4E8C-B61C-6469BCD5976B}"/>
                </a:ext>
              </a:extLst>
            </p:cNvPr>
            <p:cNvSpPr/>
            <p:nvPr/>
          </p:nvSpPr>
          <p:spPr>
            <a:xfrm>
              <a:off x="2210947" y="1395471"/>
              <a:ext cx="9043" cy="6409"/>
            </a:xfrm>
            <a:custGeom>
              <a:avLst/>
              <a:gdLst/>
              <a:ahLst/>
              <a:cxnLst/>
              <a:rect l="l" t="t" r="r" b="b"/>
              <a:pathLst>
                <a:path w="666" h="472" extrusionOk="0">
                  <a:moveTo>
                    <a:pt x="648" y="0"/>
                  </a:moveTo>
                  <a:cubicBezTo>
                    <a:pt x="644" y="0"/>
                    <a:pt x="641" y="1"/>
                    <a:pt x="641" y="3"/>
                  </a:cubicBezTo>
                  <a:cubicBezTo>
                    <a:pt x="620" y="3"/>
                    <a:pt x="603" y="20"/>
                    <a:pt x="603" y="41"/>
                  </a:cubicBezTo>
                  <a:cubicBezTo>
                    <a:pt x="603" y="80"/>
                    <a:pt x="589" y="115"/>
                    <a:pt x="561" y="143"/>
                  </a:cubicBezTo>
                  <a:cubicBezTo>
                    <a:pt x="509" y="192"/>
                    <a:pt x="417" y="204"/>
                    <a:pt x="310" y="204"/>
                  </a:cubicBezTo>
                  <a:cubicBezTo>
                    <a:pt x="259" y="204"/>
                    <a:pt x="204" y="201"/>
                    <a:pt x="148" y="199"/>
                  </a:cubicBezTo>
                  <a:lnTo>
                    <a:pt x="88" y="195"/>
                  </a:lnTo>
                  <a:lnTo>
                    <a:pt x="81" y="195"/>
                  </a:lnTo>
                  <a:cubicBezTo>
                    <a:pt x="43" y="195"/>
                    <a:pt x="22" y="209"/>
                    <a:pt x="15" y="234"/>
                  </a:cubicBezTo>
                  <a:cubicBezTo>
                    <a:pt x="1" y="276"/>
                    <a:pt x="39" y="370"/>
                    <a:pt x="158" y="437"/>
                  </a:cubicBezTo>
                  <a:cubicBezTo>
                    <a:pt x="176" y="447"/>
                    <a:pt x="193" y="458"/>
                    <a:pt x="207" y="472"/>
                  </a:cubicBezTo>
                  <a:cubicBezTo>
                    <a:pt x="204" y="437"/>
                    <a:pt x="211" y="398"/>
                    <a:pt x="225" y="367"/>
                  </a:cubicBezTo>
                  <a:cubicBezTo>
                    <a:pt x="260" y="276"/>
                    <a:pt x="344" y="216"/>
                    <a:pt x="442" y="213"/>
                  </a:cubicBezTo>
                  <a:cubicBezTo>
                    <a:pt x="543" y="213"/>
                    <a:pt x="655" y="59"/>
                    <a:pt x="666" y="6"/>
                  </a:cubicBezTo>
                  <a:cubicBezTo>
                    <a:pt x="662" y="2"/>
                    <a:pt x="654" y="0"/>
                    <a:pt x="6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6392;p53">
              <a:extLst>
                <a:ext uri="{FF2B5EF4-FFF2-40B4-BE49-F238E27FC236}">
                  <a16:creationId xmlns:a16="http://schemas.microsoft.com/office/drawing/2014/main" id="{93C5D517-DD89-4239-88D8-E92A4C3A590D}"/>
                </a:ext>
              </a:extLst>
            </p:cNvPr>
            <p:cNvSpPr/>
            <p:nvPr/>
          </p:nvSpPr>
          <p:spPr>
            <a:xfrm>
              <a:off x="2181335" y="1248725"/>
              <a:ext cx="67372" cy="20393"/>
            </a:xfrm>
            <a:custGeom>
              <a:avLst/>
              <a:gdLst/>
              <a:ahLst/>
              <a:cxnLst/>
              <a:rect l="l" t="t" r="r" b="b"/>
              <a:pathLst>
                <a:path w="4962" h="1502" extrusionOk="0">
                  <a:moveTo>
                    <a:pt x="981" y="0"/>
                  </a:moveTo>
                  <a:lnTo>
                    <a:pt x="981" y="0"/>
                  </a:lnTo>
                  <a:cubicBezTo>
                    <a:pt x="1012" y="53"/>
                    <a:pt x="1047" y="133"/>
                    <a:pt x="1002" y="207"/>
                  </a:cubicBezTo>
                  <a:cubicBezTo>
                    <a:pt x="976" y="248"/>
                    <a:pt x="939" y="264"/>
                    <a:pt x="897" y="264"/>
                  </a:cubicBezTo>
                  <a:cubicBezTo>
                    <a:pt x="824" y="264"/>
                    <a:pt x="736" y="218"/>
                    <a:pt x="659" y="179"/>
                  </a:cubicBezTo>
                  <a:cubicBezTo>
                    <a:pt x="641" y="168"/>
                    <a:pt x="617" y="158"/>
                    <a:pt x="596" y="147"/>
                  </a:cubicBezTo>
                  <a:lnTo>
                    <a:pt x="596" y="147"/>
                  </a:lnTo>
                  <a:lnTo>
                    <a:pt x="599" y="158"/>
                  </a:lnTo>
                  <a:cubicBezTo>
                    <a:pt x="624" y="231"/>
                    <a:pt x="652" y="322"/>
                    <a:pt x="617" y="392"/>
                  </a:cubicBezTo>
                  <a:cubicBezTo>
                    <a:pt x="606" y="420"/>
                    <a:pt x="582" y="441"/>
                    <a:pt x="550" y="445"/>
                  </a:cubicBezTo>
                  <a:cubicBezTo>
                    <a:pt x="545" y="446"/>
                    <a:pt x="541" y="446"/>
                    <a:pt x="536" y="446"/>
                  </a:cubicBezTo>
                  <a:cubicBezTo>
                    <a:pt x="480" y="446"/>
                    <a:pt x="433" y="389"/>
                    <a:pt x="365" y="312"/>
                  </a:cubicBezTo>
                  <a:cubicBezTo>
                    <a:pt x="302" y="245"/>
                    <a:pt x="207" y="137"/>
                    <a:pt x="148" y="137"/>
                  </a:cubicBezTo>
                  <a:cubicBezTo>
                    <a:pt x="102" y="137"/>
                    <a:pt x="92" y="154"/>
                    <a:pt x="67" y="210"/>
                  </a:cubicBezTo>
                  <a:cubicBezTo>
                    <a:pt x="57" y="252"/>
                    <a:pt x="32" y="287"/>
                    <a:pt x="1" y="315"/>
                  </a:cubicBezTo>
                  <a:cubicBezTo>
                    <a:pt x="32" y="336"/>
                    <a:pt x="71" y="361"/>
                    <a:pt x="99" y="378"/>
                  </a:cubicBezTo>
                  <a:cubicBezTo>
                    <a:pt x="151" y="410"/>
                    <a:pt x="200" y="441"/>
                    <a:pt x="235" y="469"/>
                  </a:cubicBezTo>
                  <a:cubicBezTo>
                    <a:pt x="267" y="490"/>
                    <a:pt x="288" y="525"/>
                    <a:pt x="288" y="564"/>
                  </a:cubicBezTo>
                  <a:cubicBezTo>
                    <a:pt x="284" y="616"/>
                    <a:pt x="239" y="644"/>
                    <a:pt x="204" y="662"/>
                  </a:cubicBezTo>
                  <a:lnTo>
                    <a:pt x="179" y="679"/>
                  </a:lnTo>
                  <a:lnTo>
                    <a:pt x="183" y="679"/>
                  </a:lnTo>
                  <a:cubicBezTo>
                    <a:pt x="284" y="782"/>
                    <a:pt x="494" y="815"/>
                    <a:pt x="738" y="815"/>
                  </a:cubicBezTo>
                  <a:cubicBezTo>
                    <a:pt x="991" y="815"/>
                    <a:pt x="1281" y="780"/>
                    <a:pt x="1524" y="749"/>
                  </a:cubicBezTo>
                  <a:cubicBezTo>
                    <a:pt x="1737" y="722"/>
                    <a:pt x="1890" y="704"/>
                    <a:pt x="1998" y="704"/>
                  </a:cubicBezTo>
                  <a:cubicBezTo>
                    <a:pt x="2070" y="704"/>
                    <a:pt x="2122" y="712"/>
                    <a:pt x="2157" y="732"/>
                  </a:cubicBezTo>
                  <a:cubicBezTo>
                    <a:pt x="2192" y="746"/>
                    <a:pt x="2213" y="784"/>
                    <a:pt x="2210" y="823"/>
                  </a:cubicBezTo>
                  <a:cubicBezTo>
                    <a:pt x="2196" y="907"/>
                    <a:pt x="2087" y="935"/>
                    <a:pt x="1632" y="1029"/>
                  </a:cubicBezTo>
                  <a:cubicBezTo>
                    <a:pt x="1457" y="1064"/>
                    <a:pt x="1177" y="1124"/>
                    <a:pt x="1075" y="1169"/>
                  </a:cubicBezTo>
                  <a:cubicBezTo>
                    <a:pt x="1224" y="1241"/>
                    <a:pt x="1767" y="1318"/>
                    <a:pt x="2056" y="1318"/>
                  </a:cubicBezTo>
                  <a:cubicBezTo>
                    <a:pt x="2136" y="1318"/>
                    <a:pt x="2196" y="1313"/>
                    <a:pt x="2224" y="1299"/>
                  </a:cubicBezTo>
                  <a:cubicBezTo>
                    <a:pt x="2245" y="1274"/>
                    <a:pt x="2276" y="1260"/>
                    <a:pt x="2311" y="1260"/>
                  </a:cubicBezTo>
                  <a:cubicBezTo>
                    <a:pt x="2367" y="1260"/>
                    <a:pt x="2434" y="1302"/>
                    <a:pt x="2500" y="1341"/>
                  </a:cubicBezTo>
                  <a:cubicBezTo>
                    <a:pt x="2602" y="1404"/>
                    <a:pt x="2742" y="1488"/>
                    <a:pt x="2931" y="1498"/>
                  </a:cubicBezTo>
                  <a:cubicBezTo>
                    <a:pt x="2956" y="1500"/>
                    <a:pt x="2979" y="1501"/>
                    <a:pt x="3000" y="1501"/>
                  </a:cubicBezTo>
                  <a:cubicBezTo>
                    <a:pt x="3136" y="1501"/>
                    <a:pt x="3200" y="1465"/>
                    <a:pt x="3263" y="1428"/>
                  </a:cubicBezTo>
                  <a:cubicBezTo>
                    <a:pt x="3347" y="1376"/>
                    <a:pt x="3442" y="1344"/>
                    <a:pt x="3540" y="1341"/>
                  </a:cubicBezTo>
                  <a:cubicBezTo>
                    <a:pt x="3841" y="1327"/>
                    <a:pt x="4174" y="1187"/>
                    <a:pt x="4181" y="1099"/>
                  </a:cubicBezTo>
                  <a:cubicBezTo>
                    <a:pt x="4188" y="994"/>
                    <a:pt x="4328" y="924"/>
                    <a:pt x="4524" y="826"/>
                  </a:cubicBezTo>
                  <a:cubicBezTo>
                    <a:pt x="4699" y="739"/>
                    <a:pt x="4961" y="609"/>
                    <a:pt x="4933" y="501"/>
                  </a:cubicBezTo>
                  <a:cubicBezTo>
                    <a:pt x="4910" y="408"/>
                    <a:pt x="4691" y="394"/>
                    <a:pt x="4488" y="394"/>
                  </a:cubicBezTo>
                  <a:cubicBezTo>
                    <a:pt x="4445" y="394"/>
                    <a:pt x="4402" y="395"/>
                    <a:pt x="4363" y="396"/>
                  </a:cubicBezTo>
                  <a:cubicBezTo>
                    <a:pt x="4321" y="396"/>
                    <a:pt x="4280" y="397"/>
                    <a:pt x="4240" y="397"/>
                  </a:cubicBezTo>
                  <a:cubicBezTo>
                    <a:pt x="4093" y="397"/>
                    <a:pt x="3967" y="389"/>
                    <a:pt x="3890" y="350"/>
                  </a:cubicBezTo>
                  <a:cubicBezTo>
                    <a:pt x="3711" y="261"/>
                    <a:pt x="3457" y="195"/>
                    <a:pt x="3301" y="195"/>
                  </a:cubicBezTo>
                  <a:cubicBezTo>
                    <a:pt x="3231" y="195"/>
                    <a:pt x="3181" y="208"/>
                    <a:pt x="3165" y="238"/>
                  </a:cubicBezTo>
                  <a:cubicBezTo>
                    <a:pt x="3106" y="354"/>
                    <a:pt x="3015" y="434"/>
                    <a:pt x="2917" y="448"/>
                  </a:cubicBezTo>
                  <a:cubicBezTo>
                    <a:pt x="2906" y="450"/>
                    <a:pt x="2895" y="451"/>
                    <a:pt x="2884" y="451"/>
                  </a:cubicBezTo>
                  <a:cubicBezTo>
                    <a:pt x="2838" y="451"/>
                    <a:pt x="2790" y="433"/>
                    <a:pt x="2756" y="399"/>
                  </a:cubicBezTo>
                  <a:cubicBezTo>
                    <a:pt x="2721" y="361"/>
                    <a:pt x="2714" y="305"/>
                    <a:pt x="2703" y="235"/>
                  </a:cubicBezTo>
                  <a:cubicBezTo>
                    <a:pt x="2696" y="165"/>
                    <a:pt x="2689" y="88"/>
                    <a:pt x="2647" y="60"/>
                  </a:cubicBezTo>
                  <a:cubicBezTo>
                    <a:pt x="2632" y="49"/>
                    <a:pt x="2615" y="45"/>
                    <a:pt x="2596" y="45"/>
                  </a:cubicBezTo>
                  <a:cubicBezTo>
                    <a:pt x="2567" y="45"/>
                    <a:pt x="2535" y="55"/>
                    <a:pt x="2507" y="63"/>
                  </a:cubicBezTo>
                  <a:cubicBezTo>
                    <a:pt x="2462" y="74"/>
                    <a:pt x="2423" y="102"/>
                    <a:pt x="2399" y="140"/>
                  </a:cubicBezTo>
                  <a:cubicBezTo>
                    <a:pt x="2367" y="203"/>
                    <a:pt x="2406" y="301"/>
                    <a:pt x="2434" y="382"/>
                  </a:cubicBezTo>
                  <a:cubicBezTo>
                    <a:pt x="2462" y="462"/>
                    <a:pt x="2493" y="546"/>
                    <a:pt x="2427" y="588"/>
                  </a:cubicBezTo>
                  <a:cubicBezTo>
                    <a:pt x="2403" y="605"/>
                    <a:pt x="2373" y="611"/>
                    <a:pt x="2340" y="611"/>
                  </a:cubicBezTo>
                  <a:cubicBezTo>
                    <a:pt x="2257" y="611"/>
                    <a:pt x="2161" y="570"/>
                    <a:pt x="2136" y="560"/>
                  </a:cubicBezTo>
                  <a:cubicBezTo>
                    <a:pt x="2070" y="529"/>
                    <a:pt x="1916" y="448"/>
                    <a:pt x="1891" y="312"/>
                  </a:cubicBezTo>
                  <a:cubicBezTo>
                    <a:pt x="1853" y="319"/>
                    <a:pt x="1818" y="333"/>
                    <a:pt x="1779" y="347"/>
                  </a:cubicBezTo>
                  <a:cubicBezTo>
                    <a:pt x="1715" y="374"/>
                    <a:pt x="1647" y="401"/>
                    <a:pt x="1585" y="401"/>
                  </a:cubicBezTo>
                  <a:cubicBezTo>
                    <a:pt x="1560" y="401"/>
                    <a:pt x="1536" y="396"/>
                    <a:pt x="1513" y="385"/>
                  </a:cubicBezTo>
                  <a:cubicBezTo>
                    <a:pt x="1478" y="364"/>
                    <a:pt x="1450" y="326"/>
                    <a:pt x="1443" y="284"/>
                  </a:cubicBezTo>
                  <a:cubicBezTo>
                    <a:pt x="1408" y="147"/>
                    <a:pt x="1121" y="32"/>
                    <a:pt x="98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6393;p53">
              <a:extLst>
                <a:ext uri="{FF2B5EF4-FFF2-40B4-BE49-F238E27FC236}">
                  <a16:creationId xmlns:a16="http://schemas.microsoft.com/office/drawing/2014/main" id="{8917DF68-CA45-449A-8880-67FEF88C8F06}"/>
                </a:ext>
              </a:extLst>
            </p:cNvPr>
            <p:cNvSpPr/>
            <p:nvPr/>
          </p:nvSpPr>
          <p:spPr>
            <a:xfrm>
              <a:off x="2129768" y="1256084"/>
              <a:ext cx="99252" cy="55546"/>
            </a:xfrm>
            <a:custGeom>
              <a:avLst/>
              <a:gdLst/>
              <a:ahLst/>
              <a:cxnLst/>
              <a:rect l="l" t="t" r="r" b="b"/>
              <a:pathLst>
                <a:path w="7310" h="4091" extrusionOk="0">
                  <a:moveTo>
                    <a:pt x="2829" y="1"/>
                  </a:moveTo>
                  <a:cubicBezTo>
                    <a:pt x="2829" y="18"/>
                    <a:pt x="2825" y="36"/>
                    <a:pt x="2822" y="50"/>
                  </a:cubicBezTo>
                  <a:cubicBezTo>
                    <a:pt x="2818" y="127"/>
                    <a:pt x="2811" y="239"/>
                    <a:pt x="2710" y="260"/>
                  </a:cubicBezTo>
                  <a:cubicBezTo>
                    <a:pt x="2654" y="270"/>
                    <a:pt x="2608" y="309"/>
                    <a:pt x="2601" y="330"/>
                  </a:cubicBezTo>
                  <a:cubicBezTo>
                    <a:pt x="2601" y="340"/>
                    <a:pt x="2615" y="365"/>
                    <a:pt x="2661" y="396"/>
                  </a:cubicBezTo>
                  <a:cubicBezTo>
                    <a:pt x="2857" y="526"/>
                    <a:pt x="3060" y="1160"/>
                    <a:pt x="3025" y="1289"/>
                  </a:cubicBezTo>
                  <a:cubicBezTo>
                    <a:pt x="3018" y="1328"/>
                    <a:pt x="2984" y="1352"/>
                    <a:pt x="2945" y="1352"/>
                  </a:cubicBezTo>
                  <a:cubicBezTo>
                    <a:pt x="2943" y="1352"/>
                    <a:pt x="2940" y="1352"/>
                    <a:pt x="2937" y="1352"/>
                  </a:cubicBezTo>
                  <a:cubicBezTo>
                    <a:pt x="2797" y="1342"/>
                    <a:pt x="2314" y="841"/>
                    <a:pt x="2290" y="589"/>
                  </a:cubicBezTo>
                  <a:cubicBezTo>
                    <a:pt x="2276" y="438"/>
                    <a:pt x="2157" y="312"/>
                    <a:pt x="2080" y="302"/>
                  </a:cubicBezTo>
                  <a:cubicBezTo>
                    <a:pt x="2066" y="302"/>
                    <a:pt x="2052" y="302"/>
                    <a:pt x="2041" y="330"/>
                  </a:cubicBezTo>
                  <a:cubicBezTo>
                    <a:pt x="2010" y="403"/>
                    <a:pt x="1964" y="466"/>
                    <a:pt x="1908" y="522"/>
                  </a:cubicBezTo>
                  <a:cubicBezTo>
                    <a:pt x="1838" y="606"/>
                    <a:pt x="1803" y="648"/>
                    <a:pt x="1828" y="722"/>
                  </a:cubicBezTo>
                  <a:cubicBezTo>
                    <a:pt x="1859" y="799"/>
                    <a:pt x="1842" y="886"/>
                    <a:pt x="1782" y="946"/>
                  </a:cubicBezTo>
                  <a:cubicBezTo>
                    <a:pt x="1755" y="974"/>
                    <a:pt x="1721" y="987"/>
                    <a:pt x="1687" y="987"/>
                  </a:cubicBezTo>
                  <a:cubicBezTo>
                    <a:pt x="1615" y="987"/>
                    <a:pt x="1545" y="926"/>
                    <a:pt x="1555" y="837"/>
                  </a:cubicBezTo>
                  <a:cubicBezTo>
                    <a:pt x="1555" y="743"/>
                    <a:pt x="1292" y="585"/>
                    <a:pt x="1198" y="575"/>
                  </a:cubicBezTo>
                  <a:cubicBezTo>
                    <a:pt x="1135" y="568"/>
                    <a:pt x="1124" y="526"/>
                    <a:pt x="1121" y="508"/>
                  </a:cubicBezTo>
                  <a:cubicBezTo>
                    <a:pt x="1117" y="445"/>
                    <a:pt x="1163" y="431"/>
                    <a:pt x="1331" y="382"/>
                  </a:cubicBezTo>
                  <a:cubicBezTo>
                    <a:pt x="1432" y="358"/>
                    <a:pt x="1534" y="326"/>
                    <a:pt x="1632" y="284"/>
                  </a:cubicBezTo>
                  <a:cubicBezTo>
                    <a:pt x="1601" y="271"/>
                    <a:pt x="1553" y="261"/>
                    <a:pt x="1504" y="261"/>
                  </a:cubicBezTo>
                  <a:cubicBezTo>
                    <a:pt x="1462" y="261"/>
                    <a:pt x="1419" y="268"/>
                    <a:pt x="1387" y="288"/>
                  </a:cubicBezTo>
                  <a:cubicBezTo>
                    <a:pt x="1332" y="322"/>
                    <a:pt x="1273" y="332"/>
                    <a:pt x="1217" y="332"/>
                  </a:cubicBezTo>
                  <a:cubicBezTo>
                    <a:pt x="1177" y="332"/>
                    <a:pt x="1138" y="327"/>
                    <a:pt x="1103" y="323"/>
                  </a:cubicBezTo>
                  <a:cubicBezTo>
                    <a:pt x="1068" y="317"/>
                    <a:pt x="1040" y="314"/>
                    <a:pt x="1017" y="314"/>
                  </a:cubicBezTo>
                  <a:cubicBezTo>
                    <a:pt x="982" y="314"/>
                    <a:pt x="960" y="322"/>
                    <a:pt x="945" y="344"/>
                  </a:cubicBezTo>
                  <a:cubicBezTo>
                    <a:pt x="898" y="408"/>
                    <a:pt x="845" y="429"/>
                    <a:pt x="791" y="429"/>
                  </a:cubicBezTo>
                  <a:cubicBezTo>
                    <a:pt x="733" y="429"/>
                    <a:pt x="674" y="404"/>
                    <a:pt x="623" y="382"/>
                  </a:cubicBezTo>
                  <a:cubicBezTo>
                    <a:pt x="581" y="361"/>
                    <a:pt x="536" y="344"/>
                    <a:pt x="490" y="333"/>
                  </a:cubicBezTo>
                  <a:cubicBezTo>
                    <a:pt x="484" y="332"/>
                    <a:pt x="478" y="331"/>
                    <a:pt x="471" y="331"/>
                  </a:cubicBezTo>
                  <a:cubicBezTo>
                    <a:pt x="417" y="331"/>
                    <a:pt x="357" y="381"/>
                    <a:pt x="298" y="428"/>
                  </a:cubicBezTo>
                  <a:cubicBezTo>
                    <a:pt x="236" y="478"/>
                    <a:pt x="170" y="533"/>
                    <a:pt x="97" y="533"/>
                  </a:cubicBezTo>
                  <a:cubicBezTo>
                    <a:pt x="79" y="533"/>
                    <a:pt x="61" y="530"/>
                    <a:pt x="42" y="522"/>
                  </a:cubicBezTo>
                  <a:cubicBezTo>
                    <a:pt x="39" y="522"/>
                    <a:pt x="28" y="536"/>
                    <a:pt x="21" y="568"/>
                  </a:cubicBezTo>
                  <a:cubicBezTo>
                    <a:pt x="0" y="648"/>
                    <a:pt x="14" y="802"/>
                    <a:pt x="123" y="974"/>
                  </a:cubicBezTo>
                  <a:cubicBezTo>
                    <a:pt x="144" y="1009"/>
                    <a:pt x="175" y="1051"/>
                    <a:pt x="210" y="1058"/>
                  </a:cubicBezTo>
                  <a:cubicBezTo>
                    <a:pt x="214" y="1059"/>
                    <a:pt x="217" y="1059"/>
                    <a:pt x="221" y="1059"/>
                  </a:cubicBezTo>
                  <a:cubicBezTo>
                    <a:pt x="257" y="1059"/>
                    <a:pt x="302" y="1027"/>
                    <a:pt x="350" y="995"/>
                  </a:cubicBezTo>
                  <a:cubicBezTo>
                    <a:pt x="419" y="947"/>
                    <a:pt x="501" y="892"/>
                    <a:pt x="599" y="892"/>
                  </a:cubicBezTo>
                  <a:cubicBezTo>
                    <a:pt x="616" y="892"/>
                    <a:pt x="633" y="893"/>
                    <a:pt x="651" y="897"/>
                  </a:cubicBezTo>
                  <a:cubicBezTo>
                    <a:pt x="700" y="900"/>
                    <a:pt x="742" y="935"/>
                    <a:pt x="760" y="981"/>
                  </a:cubicBezTo>
                  <a:cubicBezTo>
                    <a:pt x="784" y="1065"/>
                    <a:pt x="707" y="1142"/>
                    <a:pt x="599" y="1247"/>
                  </a:cubicBezTo>
                  <a:cubicBezTo>
                    <a:pt x="515" y="1328"/>
                    <a:pt x="410" y="1429"/>
                    <a:pt x="385" y="1513"/>
                  </a:cubicBezTo>
                  <a:cubicBezTo>
                    <a:pt x="347" y="1636"/>
                    <a:pt x="550" y="1783"/>
                    <a:pt x="714" y="1902"/>
                  </a:cubicBezTo>
                  <a:cubicBezTo>
                    <a:pt x="784" y="1947"/>
                    <a:pt x="847" y="2000"/>
                    <a:pt x="910" y="2056"/>
                  </a:cubicBezTo>
                  <a:cubicBezTo>
                    <a:pt x="992" y="2130"/>
                    <a:pt x="1143" y="2162"/>
                    <a:pt x="1288" y="2162"/>
                  </a:cubicBezTo>
                  <a:cubicBezTo>
                    <a:pt x="1416" y="2162"/>
                    <a:pt x="1540" y="2137"/>
                    <a:pt x="1607" y="2094"/>
                  </a:cubicBezTo>
                  <a:cubicBezTo>
                    <a:pt x="1656" y="2066"/>
                    <a:pt x="1681" y="1989"/>
                    <a:pt x="1705" y="1916"/>
                  </a:cubicBezTo>
                  <a:cubicBezTo>
                    <a:pt x="1743" y="1806"/>
                    <a:pt x="1790" y="1660"/>
                    <a:pt x="1950" y="1660"/>
                  </a:cubicBezTo>
                  <a:cubicBezTo>
                    <a:pt x="1953" y="1660"/>
                    <a:pt x="1957" y="1660"/>
                    <a:pt x="1961" y="1660"/>
                  </a:cubicBezTo>
                  <a:cubicBezTo>
                    <a:pt x="1968" y="1661"/>
                    <a:pt x="1974" y="1661"/>
                    <a:pt x="1980" y="1661"/>
                  </a:cubicBezTo>
                  <a:cubicBezTo>
                    <a:pt x="2025" y="1661"/>
                    <a:pt x="2030" y="1647"/>
                    <a:pt x="2048" y="1597"/>
                  </a:cubicBezTo>
                  <a:cubicBezTo>
                    <a:pt x="2069" y="1517"/>
                    <a:pt x="2125" y="1450"/>
                    <a:pt x="2202" y="1422"/>
                  </a:cubicBezTo>
                  <a:cubicBezTo>
                    <a:pt x="2229" y="1412"/>
                    <a:pt x="2254" y="1407"/>
                    <a:pt x="2278" y="1407"/>
                  </a:cubicBezTo>
                  <a:cubicBezTo>
                    <a:pt x="2331" y="1407"/>
                    <a:pt x="2375" y="1430"/>
                    <a:pt x="2402" y="1471"/>
                  </a:cubicBezTo>
                  <a:cubicBezTo>
                    <a:pt x="2465" y="1562"/>
                    <a:pt x="2433" y="1727"/>
                    <a:pt x="2325" y="1853"/>
                  </a:cubicBezTo>
                  <a:lnTo>
                    <a:pt x="2318" y="1863"/>
                  </a:lnTo>
                  <a:cubicBezTo>
                    <a:pt x="2325" y="1864"/>
                    <a:pt x="2334" y="1865"/>
                    <a:pt x="2344" y="1865"/>
                  </a:cubicBezTo>
                  <a:cubicBezTo>
                    <a:pt x="2424" y="1865"/>
                    <a:pt x="2584" y="1825"/>
                    <a:pt x="2703" y="1716"/>
                  </a:cubicBezTo>
                  <a:cubicBezTo>
                    <a:pt x="2776" y="1645"/>
                    <a:pt x="2843" y="1608"/>
                    <a:pt x="2901" y="1608"/>
                  </a:cubicBezTo>
                  <a:cubicBezTo>
                    <a:pt x="2925" y="1608"/>
                    <a:pt x="2948" y="1615"/>
                    <a:pt x="2969" y="1629"/>
                  </a:cubicBezTo>
                  <a:cubicBezTo>
                    <a:pt x="3060" y="1681"/>
                    <a:pt x="3060" y="1835"/>
                    <a:pt x="3028" y="1961"/>
                  </a:cubicBezTo>
                  <a:cubicBezTo>
                    <a:pt x="2993" y="2101"/>
                    <a:pt x="2843" y="2126"/>
                    <a:pt x="2692" y="2154"/>
                  </a:cubicBezTo>
                  <a:cubicBezTo>
                    <a:pt x="2563" y="2175"/>
                    <a:pt x="2426" y="2199"/>
                    <a:pt x="2363" y="2287"/>
                  </a:cubicBezTo>
                  <a:cubicBezTo>
                    <a:pt x="2269" y="2420"/>
                    <a:pt x="2090" y="2434"/>
                    <a:pt x="1919" y="2451"/>
                  </a:cubicBezTo>
                  <a:cubicBezTo>
                    <a:pt x="1758" y="2465"/>
                    <a:pt x="1593" y="2479"/>
                    <a:pt x="1499" y="2584"/>
                  </a:cubicBezTo>
                  <a:cubicBezTo>
                    <a:pt x="1453" y="2633"/>
                    <a:pt x="1453" y="2658"/>
                    <a:pt x="1453" y="2658"/>
                  </a:cubicBezTo>
                  <a:cubicBezTo>
                    <a:pt x="1468" y="2681"/>
                    <a:pt x="1543" y="2698"/>
                    <a:pt x="1656" y="2698"/>
                  </a:cubicBezTo>
                  <a:cubicBezTo>
                    <a:pt x="1734" y="2698"/>
                    <a:pt x="1830" y="2690"/>
                    <a:pt x="1936" y="2668"/>
                  </a:cubicBezTo>
                  <a:cubicBezTo>
                    <a:pt x="2144" y="2627"/>
                    <a:pt x="2469" y="2597"/>
                    <a:pt x="2729" y="2597"/>
                  </a:cubicBezTo>
                  <a:cubicBezTo>
                    <a:pt x="2862" y="2597"/>
                    <a:pt x="2978" y="2605"/>
                    <a:pt x="3053" y="2623"/>
                  </a:cubicBezTo>
                  <a:cubicBezTo>
                    <a:pt x="3084" y="2630"/>
                    <a:pt x="3183" y="2651"/>
                    <a:pt x="3172" y="2728"/>
                  </a:cubicBezTo>
                  <a:cubicBezTo>
                    <a:pt x="3158" y="2857"/>
                    <a:pt x="2727" y="2871"/>
                    <a:pt x="2542" y="2871"/>
                  </a:cubicBezTo>
                  <a:cubicBezTo>
                    <a:pt x="2255" y="2871"/>
                    <a:pt x="2171" y="2945"/>
                    <a:pt x="2150" y="2966"/>
                  </a:cubicBezTo>
                  <a:cubicBezTo>
                    <a:pt x="2139" y="2976"/>
                    <a:pt x="2132" y="2990"/>
                    <a:pt x="2132" y="3004"/>
                  </a:cubicBezTo>
                  <a:cubicBezTo>
                    <a:pt x="2136" y="3032"/>
                    <a:pt x="2129" y="3057"/>
                    <a:pt x="2111" y="3074"/>
                  </a:cubicBezTo>
                  <a:cubicBezTo>
                    <a:pt x="2088" y="3099"/>
                    <a:pt x="2057" y="3107"/>
                    <a:pt x="2015" y="3107"/>
                  </a:cubicBezTo>
                  <a:cubicBezTo>
                    <a:pt x="1980" y="3107"/>
                    <a:pt x="1938" y="3102"/>
                    <a:pt x="1887" y="3095"/>
                  </a:cubicBezTo>
                  <a:cubicBezTo>
                    <a:pt x="1840" y="3090"/>
                    <a:pt x="1780" y="3084"/>
                    <a:pt x="1726" y="3084"/>
                  </a:cubicBezTo>
                  <a:cubicBezTo>
                    <a:pt x="1676" y="3084"/>
                    <a:pt x="1633" y="3089"/>
                    <a:pt x="1611" y="3106"/>
                  </a:cubicBezTo>
                  <a:cubicBezTo>
                    <a:pt x="1604" y="3113"/>
                    <a:pt x="1600" y="3120"/>
                    <a:pt x="1600" y="3130"/>
                  </a:cubicBezTo>
                  <a:cubicBezTo>
                    <a:pt x="1590" y="3215"/>
                    <a:pt x="1751" y="3288"/>
                    <a:pt x="1880" y="3348"/>
                  </a:cubicBezTo>
                  <a:cubicBezTo>
                    <a:pt x="2003" y="3407"/>
                    <a:pt x="2104" y="3456"/>
                    <a:pt x="2139" y="3530"/>
                  </a:cubicBezTo>
                  <a:cubicBezTo>
                    <a:pt x="2149" y="3551"/>
                    <a:pt x="2198" y="3557"/>
                    <a:pt x="2253" y="3557"/>
                  </a:cubicBezTo>
                  <a:cubicBezTo>
                    <a:pt x="2297" y="3557"/>
                    <a:pt x="2344" y="3554"/>
                    <a:pt x="2381" y="3551"/>
                  </a:cubicBezTo>
                  <a:cubicBezTo>
                    <a:pt x="2430" y="3545"/>
                    <a:pt x="2477" y="3541"/>
                    <a:pt x="2520" y="3541"/>
                  </a:cubicBezTo>
                  <a:cubicBezTo>
                    <a:pt x="2564" y="3541"/>
                    <a:pt x="2603" y="3545"/>
                    <a:pt x="2636" y="3558"/>
                  </a:cubicBezTo>
                  <a:cubicBezTo>
                    <a:pt x="2675" y="3565"/>
                    <a:pt x="2706" y="3600"/>
                    <a:pt x="2710" y="3642"/>
                  </a:cubicBezTo>
                  <a:cubicBezTo>
                    <a:pt x="2713" y="3715"/>
                    <a:pt x="2629" y="3754"/>
                    <a:pt x="2514" y="3806"/>
                  </a:cubicBezTo>
                  <a:lnTo>
                    <a:pt x="2454" y="3834"/>
                  </a:lnTo>
                  <a:cubicBezTo>
                    <a:pt x="2482" y="3845"/>
                    <a:pt x="2514" y="3859"/>
                    <a:pt x="2542" y="3869"/>
                  </a:cubicBezTo>
                  <a:cubicBezTo>
                    <a:pt x="2671" y="3922"/>
                    <a:pt x="2804" y="3978"/>
                    <a:pt x="2853" y="4058"/>
                  </a:cubicBezTo>
                  <a:cubicBezTo>
                    <a:pt x="2867" y="4079"/>
                    <a:pt x="2900" y="4090"/>
                    <a:pt x="2939" y="4090"/>
                  </a:cubicBezTo>
                  <a:cubicBezTo>
                    <a:pt x="2960" y="4090"/>
                    <a:pt x="2984" y="4087"/>
                    <a:pt x="3007" y="4079"/>
                  </a:cubicBezTo>
                  <a:cubicBezTo>
                    <a:pt x="3028" y="4072"/>
                    <a:pt x="3102" y="4044"/>
                    <a:pt x="3095" y="3988"/>
                  </a:cubicBezTo>
                  <a:cubicBezTo>
                    <a:pt x="3077" y="3736"/>
                    <a:pt x="3386" y="3078"/>
                    <a:pt x="3771" y="2938"/>
                  </a:cubicBezTo>
                  <a:cubicBezTo>
                    <a:pt x="3963" y="2864"/>
                    <a:pt x="3956" y="2826"/>
                    <a:pt x="3939" y="2724"/>
                  </a:cubicBezTo>
                  <a:cubicBezTo>
                    <a:pt x="3921" y="2658"/>
                    <a:pt x="3921" y="2588"/>
                    <a:pt x="3935" y="2521"/>
                  </a:cubicBezTo>
                  <a:cubicBezTo>
                    <a:pt x="3970" y="2367"/>
                    <a:pt x="4107" y="2360"/>
                    <a:pt x="4180" y="2357"/>
                  </a:cubicBezTo>
                  <a:lnTo>
                    <a:pt x="4191" y="2357"/>
                  </a:lnTo>
                  <a:cubicBezTo>
                    <a:pt x="4086" y="2136"/>
                    <a:pt x="4187" y="2028"/>
                    <a:pt x="4401" y="1825"/>
                  </a:cubicBezTo>
                  <a:cubicBezTo>
                    <a:pt x="4551" y="1685"/>
                    <a:pt x="4674" y="1681"/>
                    <a:pt x="4796" y="1678"/>
                  </a:cubicBezTo>
                  <a:cubicBezTo>
                    <a:pt x="4891" y="1678"/>
                    <a:pt x="4982" y="1657"/>
                    <a:pt x="5069" y="1618"/>
                  </a:cubicBezTo>
                  <a:cubicBezTo>
                    <a:pt x="5140" y="1584"/>
                    <a:pt x="5202" y="1570"/>
                    <a:pt x="5255" y="1570"/>
                  </a:cubicBezTo>
                  <a:cubicBezTo>
                    <a:pt x="5321" y="1570"/>
                    <a:pt x="5371" y="1591"/>
                    <a:pt x="5402" y="1618"/>
                  </a:cubicBezTo>
                  <a:cubicBezTo>
                    <a:pt x="5437" y="1646"/>
                    <a:pt x="5455" y="1695"/>
                    <a:pt x="5437" y="1741"/>
                  </a:cubicBezTo>
                  <a:cubicBezTo>
                    <a:pt x="5427" y="1783"/>
                    <a:pt x="5378" y="1849"/>
                    <a:pt x="5209" y="1863"/>
                  </a:cubicBezTo>
                  <a:cubicBezTo>
                    <a:pt x="5129" y="1870"/>
                    <a:pt x="5125" y="1905"/>
                    <a:pt x="5122" y="1916"/>
                  </a:cubicBezTo>
                  <a:cubicBezTo>
                    <a:pt x="5111" y="1982"/>
                    <a:pt x="5199" y="2105"/>
                    <a:pt x="5315" y="2150"/>
                  </a:cubicBezTo>
                  <a:cubicBezTo>
                    <a:pt x="5451" y="2203"/>
                    <a:pt x="5472" y="2269"/>
                    <a:pt x="5469" y="2332"/>
                  </a:cubicBezTo>
                  <a:cubicBezTo>
                    <a:pt x="5479" y="2336"/>
                    <a:pt x="5486" y="2339"/>
                    <a:pt x="5497" y="2339"/>
                  </a:cubicBezTo>
                  <a:cubicBezTo>
                    <a:pt x="5563" y="2353"/>
                    <a:pt x="5619" y="2402"/>
                    <a:pt x="5640" y="2469"/>
                  </a:cubicBezTo>
                  <a:cubicBezTo>
                    <a:pt x="5682" y="2598"/>
                    <a:pt x="5598" y="2794"/>
                    <a:pt x="5434" y="2973"/>
                  </a:cubicBezTo>
                  <a:cubicBezTo>
                    <a:pt x="5406" y="2994"/>
                    <a:pt x="5388" y="3025"/>
                    <a:pt x="5378" y="3060"/>
                  </a:cubicBezTo>
                  <a:cubicBezTo>
                    <a:pt x="5386" y="3067"/>
                    <a:pt x="5413" y="3073"/>
                    <a:pt x="5457" y="3073"/>
                  </a:cubicBezTo>
                  <a:cubicBezTo>
                    <a:pt x="5538" y="3073"/>
                    <a:pt x="5678" y="3053"/>
                    <a:pt x="5885" y="2976"/>
                  </a:cubicBezTo>
                  <a:cubicBezTo>
                    <a:pt x="5981" y="2940"/>
                    <a:pt x="6052" y="2923"/>
                    <a:pt x="6106" y="2923"/>
                  </a:cubicBezTo>
                  <a:cubicBezTo>
                    <a:pt x="6146" y="2923"/>
                    <a:pt x="6176" y="2932"/>
                    <a:pt x="6200" y="2952"/>
                  </a:cubicBezTo>
                  <a:cubicBezTo>
                    <a:pt x="6256" y="2994"/>
                    <a:pt x="6249" y="3071"/>
                    <a:pt x="6242" y="3137"/>
                  </a:cubicBezTo>
                  <a:cubicBezTo>
                    <a:pt x="6235" y="3200"/>
                    <a:pt x="6232" y="3246"/>
                    <a:pt x="6260" y="3271"/>
                  </a:cubicBezTo>
                  <a:cubicBezTo>
                    <a:pt x="6273" y="3283"/>
                    <a:pt x="6290" y="3291"/>
                    <a:pt x="6307" y="3291"/>
                  </a:cubicBezTo>
                  <a:cubicBezTo>
                    <a:pt x="6314" y="3291"/>
                    <a:pt x="6320" y="3290"/>
                    <a:pt x="6326" y="3288"/>
                  </a:cubicBezTo>
                  <a:cubicBezTo>
                    <a:pt x="6463" y="3285"/>
                    <a:pt x="6697" y="3130"/>
                    <a:pt x="6851" y="2945"/>
                  </a:cubicBezTo>
                  <a:cubicBezTo>
                    <a:pt x="6946" y="2840"/>
                    <a:pt x="7072" y="2763"/>
                    <a:pt x="7208" y="2724"/>
                  </a:cubicBezTo>
                  <a:cubicBezTo>
                    <a:pt x="7247" y="2714"/>
                    <a:pt x="7278" y="2696"/>
                    <a:pt x="7310" y="2679"/>
                  </a:cubicBezTo>
                  <a:cubicBezTo>
                    <a:pt x="7307" y="2658"/>
                    <a:pt x="7292" y="2640"/>
                    <a:pt x="7275" y="2630"/>
                  </a:cubicBezTo>
                  <a:cubicBezTo>
                    <a:pt x="7249" y="2614"/>
                    <a:pt x="7209" y="2604"/>
                    <a:pt x="7163" y="2604"/>
                  </a:cubicBezTo>
                  <a:cubicBezTo>
                    <a:pt x="7117" y="2604"/>
                    <a:pt x="7065" y="2614"/>
                    <a:pt x="7012" y="2637"/>
                  </a:cubicBezTo>
                  <a:cubicBezTo>
                    <a:pt x="6954" y="2662"/>
                    <a:pt x="6865" y="2676"/>
                    <a:pt x="6774" y="2676"/>
                  </a:cubicBezTo>
                  <a:cubicBezTo>
                    <a:pt x="6640" y="2676"/>
                    <a:pt x="6503" y="2646"/>
                    <a:pt x="6459" y="2577"/>
                  </a:cubicBezTo>
                  <a:cubicBezTo>
                    <a:pt x="6449" y="2560"/>
                    <a:pt x="6417" y="2490"/>
                    <a:pt x="6494" y="2420"/>
                  </a:cubicBezTo>
                  <a:cubicBezTo>
                    <a:pt x="6554" y="2364"/>
                    <a:pt x="6564" y="2329"/>
                    <a:pt x="6564" y="2322"/>
                  </a:cubicBezTo>
                  <a:cubicBezTo>
                    <a:pt x="6542" y="2314"/>
                    <a:pt x="6519" y="2310"/>
                    <a:pt x="6497" y="2310"/>
                  </a:cubicBezTo>
                  <a:cubicBezTo>
                    <a:pt x="6481" y="2310"/>
                    <a:pt x="6465" y="2312"/>
                    <a:pt x="6449" y="2315"/>
                  </a:cubicBezTo>
                  <a:cubicBezTo>
                    <a:pt x="6432" y="2316"/>
                    <a:pt x="6411" y="2317"/>
                    <a:pt x="6388" y="2317"/>
                  </a:cubicBezTo>
                  <a:cubicBezTo>
                    <a:pt x="6222" y="2317"/>
                    <a:pt x="5934" y="2271"/>
                    <a:pt x="5906" y="2154"/>
                  </a:cubicBezTo>
                  <a:cubicBezTo>
                    <a:pt x="5899" y="2129"/>
                    <a:pt x="5896" y="2066"/>
                    <a:pt x="5994" y="2031"/>
                  </a:cubicBezTo>
                  <a:cubicBezTo>
                    <a:pt x="5997" y="2028"/>
                    <a:pt x="6004" y="2024"/>
                    <a:pt x="6008" y="2024"/>
                  </a:cubicBezTo>
                  <a:cubicBezTo>
                    <a:pt x="5997" y="2000"/>
                    <a:pt x="5983" y="1979"/>
                    <a:pt x="5962" y="1961"/>
                  </a:cubicBezTo>
                  <a:cubicBezTo>
                    <a:pt x="5898" y="1900"/>
                    <a:pt x="5791" y="1852"/>
                    <a:pt x="5727" y="1852"/>
                  </a:cubicBezTo>
                  <a:cubicBezTo>
                    <a:pt x="5725" y="1852"/>
                    <a:pt x="5723" y="1853"/>
                    <a:pt x="5721" y="1853"/>
                  </a:cubicBezTo>
                  <a:cubicBezTo>
                    <a:pt x="5713" y="1854"/>
                    <a:pt x="5705" y="1854"/>
                    <a:pt x="5698" y="1854"/>
                  </a:cubicBezTo>
                  <a:cubicBezTo>
                    <a:pt x="5653" y="1854"/>
                    <a:pt x="5610" y="1837"/>
                    <a:pt x="5577" y="1804"/>
                  </a:cubicBezTo>
                  <a:cubicBezTo>
                    <a:pt x="5511" y="1737"/>
                    <a:pt x="5525" y="1622"/>
                    <a:pt x="5535" y="1520"/>
                  </a:cubicBezTo>
                  <a:cubicBezTo>
                    <a:pt x="5535" y="1503"/>
                    <a:pt x="5539" y="1485"/>
                    <a:pt x="5542" y="1468"/>
                  </a:cubicBezTo>
                  <a:cubicBezTo>
                    <a:pt x="5521" y="1436"/>
                    <a:pt x="5378" y="1387"/>
                    <a:pt x="5318" y="1366"/>
                  </a:cubicBezTo>
                  <a:cubicBezTo>
                    <a:pt x="5202" y="1328"/>
                    <a:pt x="5146" y="1310"/>
                    <a:pt x="5143" y="1247"/>
                  </a:cubicBezTo>
                  <a:cubicBezTo>
                    <a:pt x="5143" y="1237"/>
                    <a:pt x="5143" y="1226"/>
                    <a:pt x="5146" y="1216"/>
                  </a:cubicBezTo>
                  <a:cubicBezTo>
                    <a:pt x="5111" y="1202"/>
                    <a:pt x="5073" y="1195"/>
                    <a:pt x="5034" y="1195"/>
                  </a:cubicBezTo>
                  <a:cubicBezTo>
                    <a:pt x="5020" y="1195"/>
                    <a:pt x="5006" y="1198"/>
                    <a:pt x="4992" y="1209"/>
                  </a:cubicBezTo>
                  <a:cubicBezTo>
                    <a:pt x="4958" y="1262"/>
                    <a:pt x="4899" y="1291"/>
                    <a:pt x="4837" y="1291"/>
                  </a:cubicBezTo>
                  <a:cubicBezTo>
                    <a:pt x="4818" y="1291"/>
                    <a:pt x="4798" y="1288"/>
                    <a:pt x="4779" y="1282"/>
                  </a:cubicBezTo>
                  <a:cubicBezTo>
                    <a:pt x="4702" y="1254"/>
                    <a:pt x="4653" y="1177"/>
                    <a:pt x="4656" y="1096"/>
                  </a:cubicBezTo>
                  <a:cubicBezTo>
                    <a:pt x="4656" y="1093"/>
                    <a:pt x="4656" y="1093"/>
                    <a:pt x="4653" y="1086"/>
                  </a:cubicBezTo>
                  <a:cubicBezTo>
                    <a:pt x="4622" y="1059"/>
                    <a:pt x="4536" y="1051"/>
                    <a:pt x="4447" y="1051"/>
                  </a:cubicBezTo>
                  <a:cubicBezTo>
                    <a:pt x="4364" y="1051"/>
                    <a:pt x="4279" y="1058"/>
                    <a:pt x="4236" y="1061"/>
                  </a:cubicBezTo>
                  <a:lnTo>
                    <a:pt x="4219" y="1061"/>
                  </a:lnTo>
                  <a:cubicBezTo>
                    <a:pt x="4214" y="1062"/>
                    <a:pt x="4209" y="1062"/>
                    <a:pt x="4205" y="1062"/>
                  </a:cubicBezTo>
                  <a:cubicBezTo>
                    <a:pt x="4084" y="1062"/>
                    <a:pt x="4057" y="928"/>
                    <a:pt x="4037" y="830"/>
                  </a:cubicBezTo>
                  <a:cubicBezTo>
                    <a:pt x="4023" y="753"/>
                    <a:pt x="4005" y="662"/>
                    <a:pt x="3956" y="624"/>
                  </a:cubicBezTo>
                  <a:cubicBezTo>
                    <a:pt x="3948" y="619"/>
                    <a:pt x="3940" y="616"/>
                    <a:pt x="3930" y="616"/>
                  </a:cubicBezTo>
                  <a:cubicBezTo>
                    <a:pt x="3888" y="616"/>
                    <a:pt x="3828" y="662"/>
                    <a:pt x="3760" y="722"/>
                  </a:cubicBezTo>
                  <a:cubicBezTo>
                    <a:pt x="3692" y="780"/>
                    <a:pt x="3627" y="834"/>
                    <a:pt x="3560" y="834"/>
                  </a:cubicBezTo>
                  <a:cubicBezTo>
                    <a:pt x="3551" y="834"/>
                    <a:pt x="3542" y="833"/>
                    <a:pt x="3533" y="830"/>
                  </a:cubicBezTo>
                  <a:cubicBezTo>
                    <a:pt x="3498" y="823"/>
                    <a:pt x="3470" y="802"/>
                    <a:pt x="3456" y="771"/>
                  </a:cubicBezTo>
                  <a:cubicBezTo>
                    <a:pt x="3428" y="701"/>
                    <a:pt x="3480" y="613"/>
                    <a:pt x="3550" y="501"/>
                  </a:cubicBezTo>
                  <a:cubicBezTo>
                    <a:pt x="3582" y="452"/>
                    <a:pt x="3606" y="403"/>
                    <a:pt x="3631" y="354"/>
                  </a:cubicBezTo>
                  <a:cubicBezTo>
                    <a:pt x="3627" y="333"/>
                    <a:pt x="3543" y="267"/>
                    <a:pt x="3396" y="221"/>
                  </a:cubicBezTo>
                  <a:cubicBezTo>
                    <a:pt x="3333" y="204"/>
                    <a:pt x="3282" y="198"/>
                    <a:pt x="3246" y="198"/>
                  </a:cubicBezTo>
                  <a:cubicBezTo>
                    <a:pt x="3210" y="198"/>
                    <a:pt x="3188" y="204"/>
                    <a:pt x="3183" y="211"/>
                  </a:cubicBezTo>
                  <a:cubicBezTo>
                    <a:pt x="3172" y="249"/>
                    <a:pt x="3137" y="277"/>
                    <a:pt x="3095" y="284"/>
                  </a:cubicBezTo>
                  <a:cubicBezTo>
                    <a:pt x="3093" y="284"/>
                    <a:pt x="3091" y="284"/>
                    <a:pt x="3090" y="284"/>
                  </a:cubicBezTo>
                  <a:cubicBezTo>
                    <a:pt x="3023" y="284"/>
                    <a:pt x="2982" y="219"/>
                    <a:pt x="2927" y="134"/>
                  </a:cubicBezTo>
                  <a:cubicBezTo>
                    <a:pt x="2899" y="85"/>
                    <a:pt x="2864" y="43"/>
                    <a:pt x="28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6394;p53">
              <a:extLst>
                <a:ext uri="{FF2B5EF4-FFF2-40B4-BE49-F238E27FC236}">
                  <a16:creationId xmlns:a16="http://schemas.microsoft.com/office/drawing/2014/main" id="{560CBA27-9AF8-41FB-A981-B3B0E7F04AF6}"/>
                </a:ext>
              </a:extLst>
            </p:cNvPr>
            <p:cNvSpPr/>
            <p:nvPr/>
          </p:nvSpPr>
          <p:spPr>
            <a:xfrm>
              <a:off x="2248883" y="1404961"/>
              <a:ext cx="4331" cy="1914"/>
            </a:xfrm>
            <a:custGeom>
              <a:avLst/>
              <a:gdLst/>
              <a:ahLst/>
              <a:cxnLst/>
              <a:rect l="l" t="t" r="r" b="b"/>
              <a:pathLst>
                <a:path w="319" h="141" extrusionOk="0">
                  <a:moveTo>
                    <a:pt x="0" y="140"/>
                  </a:moveTo>
                  <a:cubicBezTo>
                    <a:pt x="81" y="49"/>
                    <a:pt x="200" y="0"/>
                    <a:pt x="319" y="7"/>
                  </a:cubicBezTo>
                  <a:cubicBezTo>
                    <a:pt x="200" y="0"/>
                    <a:pt x="81" y="49"/>
                    <a:pt x="0" y="14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6395;p53">
              <a:extLst>
                <a:ext uri="{FF2B5EF4-FFF2-40B4-BE49-F238E27FC236}">
                  <a16:creationId xmlns:a16="http://schemas.microsoft.com/office/drawing/2014/main" id="{63E6627F-5CBA-4C60-8EDC-B3AD160F9D5F}"/>
                </a:ext>
              </a:extLst>
            </p:cNvPr>
            <p:cNvSpPr/>
            <p:nvPr/>
          </p:nvSpPr>
          <p:spPr>
            <a:xfrm>
              <a:off x="2202543" y="1417887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6396;p53">
              <a:extLst>
                <a:ext uri="{FF2B5EF4-FFF2-40B4-BE49-F238E27FC236}">
                  <a16:creationId xmlns:a16="http://schemas.microsoft.com/office/drawing/2014/main" id="{500135B4-A428-44F4-B4E4-BE10E5F9ACFF}"/>
                </a:ext>
              </a:extLst>
            </p:cNvPr>
            <p:cNvSpPr/>
            <p:nvPr/>
          </p:nvSpPr>
          <p:spPr>
            <a:xfrm>
              <a:off x="2202258" y="141826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6397;p53">
              <a:extLst>
                <a:ext uri="{FF2B5EF4-FFF2-40B4-BE49-F238E27FC236}">
                  <a16:creationId xmlns:a16="http://schemas.microsoft.com/office/drawing/2014/main" id="{1B53B510-EE9A-4637-BC25-F4FF5496815B}"/>
                </a:ext>
              </a:extLst>
            </p:cNvPr>
            <p:cNvSpPr/>
            <p:nvPr/>
          </p:nvSpPr>
          <p:spPr>
            <a:xfrm>
              <a:off x="2264334" y="1413800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6398;p53">
              <a:extLst>
                <a:ext uri="{FF2B5EF4-FFF2-40B4-BE49-F238E27FC236}">
                  <a16:creationId xmlns:a16="http://schemas.microsoft.com/office/drawing/2014/main" id="{5616191B-4D2C-4C3E-BB2A-38CC6EE3D597}"/>
                </a:ext>
              </a:extLst>
            </p:cNvPr>
            <p:cNvSpPr/>
            <p:nvPr/>
          </p:nvSpPr>
          <p:spPr>
            <a:xfrm>
              <a:off x="2201688" y="1419082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6399;p53">
              <a:extLst>
                <a:ext uri="{FF2B5EF4-FFF2-40B4-BE49-F238E27FC236}">
                  <a16:creationId xmlns:a16="http://schemas.microsoft.com/office/drawing/2014/main" id="{4B1641EF-8833-4FE4-907F-4F685D4AB225}"/>
                </a:ext>
              </a:extLst>
            </p:cNvPr>
            <p:cNvSpPr/>
            <p:nvPr/>
          </p:nvSpPr>
          <p:spPr>
            <a:xfrm>
              <a:off x="2201973" y="141864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6400;p53">
              <a:extLst>
                <a:ext uri="{FF2B5EF4-FFF2-40B4-BE49-F238E27FC236}">
                  <a16:creationId xmlns:a16="http://schemas.microsoft.com/office/drawing/2014/main" id="{4248C5E0-60FD-4288-BCD0-C3E186F8AF55}"/>
                </a:ext>
              </a:extLst>
            </p:cNvPr>
            <p:cNvSpPr/>
            <p:nvPr/>
          </p:nvSpPr>
          <p:spPr>
            <a:xfrm>
              <a:off x="2206480" y="141604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6401;p53">
              <a:extLst>
                <a:ext uri="{FF2B5EF4-FFF2-40B4-BE49-F238E27FC236}">
                  <a16:creationId xmlns:a16="http://schemas.microsoft.com/office/drawing/2014/main" id="{F8C4D2D9-232F-494B-85AA-028C7C22BD20}"/>
                </a:ext>
              </a:extLst>
            </p:cNvPr>
            <p:cNvSpPr/>
            <p:nvPr/>
          </p:nvSpPr>
          <p:spPr>
            <a:xfrm>
              <a:off x="2202923" y="141756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6402;p53">
              <a:extLst>
                <a:ext uri="{FF2B5EF4-FFF2-40B4-BE49-F238E27FC236}">
                  <a16:creationId xmlns:a16="http://schemas.microsoft.com/office/drawing/2014/main" id="{F12BA535-C222-4FCF-B886-315185D47848}"/>
                </a:ext>
              </a:extLst>
            </p:cNvPr>
            <p:cNvSpPr/>
            <p:nvPr/>
          </p:nvSpPr>
          <p:spPr>
            <a:xfrm>
              <a:off x="2203249" y="141722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6403;p53">
              <a:extLst>
                <a:ext uri="{FF2B5EF4-FFF2-40B4-BE49-F238E27FC236}">
                  <a16:creationId xmlns:a16="http://schemas.microsoft.com/office/drawing/2014/main" id="{683FC1B8-9306-493D-821B-75EF10218102}"/>
                </a:ext>
              </a:extLst>
            </p:cNvPr>
            <p:cNvSpPr/>
            <p:nvPr/>
          </p:nvSpPr>
          <p:spPr>
            <a:xfrm>
              <a:off x="2205625" y="141608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6404;p53">
              <a:extLst>
                <a:ext uri="{FF2B5EF4-FFF2-40B4-BE49-F238E27FC236}">
                  <a16:creationId xmlns:a16="http://schemas.microsoft.com/office/drawing/2014/main" id="{8ECA16D7-07E2-4586-99FA-3D0418545FF2}"/>
                </a:ext>
              </a:extLst>
            </p:cNvPr>
            <p:cNvSpPr/>
            <p:nvPr/>
          </p:nvSpPr>
          <p:spPr>
            <a:xfrm>
              <a:off x="2206060" y="141604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6405;p53">
              <a:extLst>
                <a:ext uri="{FF2B5EF4-FFF2-40B4-BE49-F238E27FC236}">
                  <a16:creationId xmlns:a16="http://schemas.microsoft.com/office/drawing/2014/main" id="{AE8DFF4F-6810-4DD3-83A8-3C55330DF568}"/>
                </a:ext>
              </a:extLst>
            </p:cNvPr>
            <p:cNvSpPr/>
            <p:nvPr/>
          </p:nvSpPr>
          <p:spPr>
            <a:xfrm>
              <a:off x="2264334" y="1414520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ubicBezTo>
                    <a:pt x="0" y="7"/>
                    <a:pt x="0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6406;p53">
              <a:extLst>
                <a:ext uri="{FF2B5EF4-FFF2-40B4-BE49-F238E27FC236}">
                  <a16:creationId xmlns:a16="http://schemas.microsoft.com/office/drawing/2014/main" id="{49594318-14C4-4996-8A68-A5400B68E6CC}"/>
                </a:ext>
              </a:extLst>
            </p:cNvPr>
            <p:cNvSpPr/>
            <p:nvPr/>
          </p:nvSpPr>
          <p:spPr>
            <a:xfrm>
              <a:off x="2204104" y="141670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6407;p53">
              <a:extLst>
                <a:ext uri="{FF2B5EF4-FFF2-40B4-BE49-F238E27FC236}">
                  <a16:creationId xmlns:a16="http://schemas.microsoft.com/office/drawing/2014/main" id="{3EEC2A57-66CC-4C70-B63E-AEBD3AFB443C}"/>
                </a:ext>
              </a:extLst>
            </p:cNvPr>
            <p:cNvSpPr/>
            <p:nvPr/>
          </p:nvSpPr>
          <p:spPr>
            <a:xfrm>
              <a:off x="2264334" y="1413135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6408;p53">
              <a:extLst>
                <a:ext uri="{FF2B5EF4-FFF2-40B4-BE49-F238E27FC236}">
                  <a16:creationId xmlns:a16="http://schemas.microsoft.com/office/drawing/2014/main" id="{872D2343-0080-4007-91B9-F671324C5873}"/>
                </a:ext>
              </a:extLst>
            </p:cNvPr>
            <p:cNvSpPr/>
            <p:nvPr/>
          </p:nvSpPr>
          <p:spPr>
            <a:xfrm>
              <a:off x="2204865" y="141627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6409;p53">
              <a:extLst>
                <a:ext uri="{FF2B5EF4-FFF2-40B4-BE49-F238E27FC236}">
                  <a16:creationId xmlns:a16="http://schemas.microsoft.com/office/drawing/2014/main" id="{2A01379E-426D-4B70-AB2C-A8ADE127BA36}"/>
                </a:ext>
              </a:extLst>
            </p:cNvPr>
            <p:cNvSpPr/>
            <p:nvPr/>
          </p:nvSpPr>
          <p:spPr>
            <a:xfrm>
              <a:off x="2204485" y="1416461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6410;p53">
              <a:extLst>
                <a:ext uri="{FF2B5EF4-FFF2-40B4-BE49-F238E27FC236}">
                  <a16:creationId xmlns:a16="http://schemas.microsoft.com/office/drawing/2014/main" id="{91EAC811-5B70-4611-9991-2610696B7189}"/>
                </a:ext>
              </a:extLst>
            </p:cNvPr>
            <p:cNvSpPr/>
            <p:nvPr/>
          </p:nvSpPr>
          <p:spPr>
            <a:xfrm>
              <a:off x="2205245" y="1416176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6411;p53">
              <a:extLst>
                <a:ext uri="{FF2B5EF4-FFF2-40B4-BE49-F238E27FC236}">
                  <a16:creationId xmlns:a16="http://schemas.microsoft.com/office/drawing/2014/main" id="{F4C84B6E-FE91-46B0-A1F7-099616E45655}"/>
                </a:ext>
              </a:extLst>
            </p:cNvPr>
            <p:cNvSpPr/>
            <p:nvPr/>
          </p:nvSpPr>
          <p:spPr>
            <a:xfrm>
              <a:off x="2199162" y="141893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6412;p53">
              <a:extLst>
                <a:ext uri="{FF2B5EF4-FFF2-40B4-BE49-F238E27FC236}">
                  <a16:creationId xmlns:a16="http://schemas.microsoft.com/office/drawing/2014/main" id="{0D0FC0FD-DBEF-4728-8B6E-650D5F43F442}"/>
                </a:ext>
              </a:extLst>
            </p:cNvPr>
            <p:cNvSpPr/>
            <p:nvPr/>
          </p:nvSpPr>
          <p:spPr>
            <a:xfrm>
              <a:off x="2198823" y="141902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6413;p53">
              <a:extLst>
                <a:ext uri="{FF2B5EF4-FFF2-40B4-BE49-F238E27FC236}">
                  <a16:creationId xmlns:a16="http://schemas.microsoft.com/office/drawing/2014/main" id="{B7B484E7-70D6-4353-964B-3CF9E78A6C4C}"/>
                </a:ext>
              </a:extLst>
            </p:cNvPr>
            <p:cNvSpPr/>
            <p:nvPr/>
          </p:nvSpPr>
          <p:spPr>
            <a:xfrm>
              <a:off x="2150921" y="1464471"/>
              <a:ext cx="4331" cy="8527"/>
            </a:xfrm>
            <a:custGeom>
              <a:avLst/>
              <a:gdLst/>
              <a:ahLst/>
              <a:cxnLst/>
              <a:rect l="l" t="t" r="r" b="b"/>
              <a:pathLst>
                <a:path w="319" h="628" extrusionOk="0">
                  <a:moveTo>
                    <a:pt x="319" y="0"/>
                  </a:moveTo>
                  <a:cubicBezTo>
                    <a:pt x="298" y="193"/>
                    <a:pt x="154" y="414"/>
                    <a:pt x="0" y="627"/>
                  </a:cubicBezTo>
                  <a:cubicBezTo>
                    <a:pt x="154" y="414"/>
                    <a:pt x="298" y="193"/>
                    <a:pt x="31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6414;p53">
              <a:extLst>
                <a:ext uri="{FF2B5EF4-FFF2-40B4-BE49-F238E27FC236}">
                  <a16:creationId xmlns:a16="http://schemas.microsoft.com/office/drawing/2014/main" id="{14E38D26-0EFD-428A-9981-0D4F5C31F083}"/>
                </a:ext>
              </a:extLst>
            </p:cNvPr>
            <p:cNvSpPr/>
            <p:nvPr/>
          </p:nvSpPr>
          <p:spPr>
            <a:xfrm>
              <a:off x="2200248" y="1418837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6415;p53">
              <a:extLst>
                <a:ext uri="{FF2B5EF4-FFF2-40B4-BE49-F238E27FC236}">
                  <a16:creationId xmlns:a16="http://schemas.microsoft.com/office/drawing/2014/main" id="{B999F923-4300-4F2F-8611-9774EDBDE715}"/>
                </a:ext>
              </a:extLst>
            </p:cNvPr>
            <p:cNvSpPr/>
            <p:nvPr/>
          </p:nvSpPr>
          <p:spPr>
            <a:xfrm>
              <a:off x="2199488" y="141883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6416;p53">
              <a:extLst>
                <a:ext uri="{FF2B5EF4-FFF2-40B4-BE49-F238E27FC236}">
                  <a16:creationId xmlns:a16="http://schemas.microsoft.com/office/drawing/2014/main" id="{188B6810-BAB9-40AB-A899-58282FA1F464}"/>
                </a:ext>
              </a:extLst>
            </p:cNvPr>
            <p:cNvSpPr/>
            <p:nvPr/>
          </p:nvSpPr>
          <p:spPr>
            <a:xfrm>
              <a:off x="2136556" y="1531015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8"/>
                    <a:pt x="4" y="18"/>
                    <a:pt x="4" y="25"/>
                  </a:cubicBezTo>
                  <a:cubicBezTo>
                    <a:pt x="4" y="18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6417;p53">
              <a:extLst>
                <a:ext uri="{FF2B5EF4-FFF2-40B4-BE49-F238E27FC236}">
                  <a16:creationId xmlns:a16="http://schemas.microsoft.com/office/drawing/2014/main" id="{A7CA276D-7F4B-4B5F-9C5D-8E922B2D88A2}"/>
                </a:ext>
              </a:extLst>
            </p:cNvPr>
            <p:cNvSpPr/>
            <p:nvPr/>
          </p:nvSpPr>
          <p:spPr>
            <a:xfrm>
              <a:off x="2201158" y="1419082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6418;p53">
              <a:extLst>
                <a:ext uri="{FF2B5EF4-FFF2-40B4-BE49-F238E27FC236}">
                  <a16:creationId xmlns:a16="http://schemas.microsoft.com/office/drawing/2014/main" id="{53225619-1ADD-4299-A07B-482A8FFDC183}"/>
                </a:ext>
              </a:extLst>
            </p:cNvPr>
            <p:cNvSpPr/>
            <p:nvPr/>
          </p:nvSpPr>
          <p:spPr>
            <a:xfrm>
              <a:off x="2188422" y="1425300"/>
              <a:ext cx="4290" cy="1208"/>
            </a:xfrm>
            <a:custGeom>
              <a:avLst/>
              <a:gdLst/>
              <a:ahLst/>
              <a:cxnLst/>
              <a:rect l="l" t="t" r="r" b="b"/>
              <a:pathLst>
                <a:path w="316" h="89" extrusionOk="0">
                  <a:moveTo>
                    <a:pt x="0" y="11"/>
                  </a:moveTo>
                  <a:cubicBezTo>
                    <a:pt x="105" y="8"/>
                    <a:pt x="214" y="1"/>
                    <a:pt x="315" y="88"/>
                  </a:cubicBezTo>
                  <a:cubicBezTo>
                    <a:pt x="214" y="1"/>
                    <a:pt x="105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6419;p53">
              <a:extLst>
                <a:ext uri="{FF2B5EF4-FFF2-40B4-BE49-F238E27FC236}">
                  <a16:creationId xmlns:a16="http://schemas.microsoft.com/office/drawing/2014/main" id="{A8AD9BA5-33B5-448C-8B0E-5DEDA3C23580}"/>
                </a:ext>
              </a:extLst>
            </p:cNvPr>
            <p:cNvSpPr/>
            <p:nvPr/>
          </p:nvSpPr>
          <p:spPr>
            <a:xfrm>
              <a:off x="2199828" y="14188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6420;p53">
              <a:extLst>
                <a:ext uri="{FF2B5EF4-FFF2-40B4-BE49-F238E27FC236}">
                  <a16:creationId xmlns:a16="http://schemas.microsoft.com/office/drawing/2014/main" id="{82ADD5C0-F822-427A-90D7-60EEAD030E68}"/>
                </a:ext>
              </a:extLst>
            </p:cNvPr>
            <p:cNvSpPr/>
            <p:nvPr/>
          </p:nvSpPr>
          <p:spPr>
            <a:xfrm>
              <a:off x="2200683" y="141893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6421;p53">
              <a:extLst>
                <a:ext uri="{FF2B5EF4-FFF2-40B4-BE49-F238E27FC236}">
                  <a16:creationId xmlns:a16="http://schemas.microsoft.com/office/drawing/2014/main" id="{CE93940E-BD05-4E42-8D15-AE00AD4D5175}"/>
                </a:ext>
              </a:extLst>
            </p:cNvPr>
            <p:cNvSpPr/>
            <p:nvPr/>
          </p:nvSpPr>
          <p:spPr>
            <a:xfrm>
              <a:off x="2133705" y="154057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6422;p53">
              <a:extLst>
                <a:ext uri="{FF2B5EF4-FFF2-40B4-BE49-F238E27FC236}">
                  <a16:creationId xmlns:a16="http://schemas.microsoft.com/office/drawing/2014/main" id="{D09AC505-2BB3-48BB-88B8-0B12F7A51532}"/>
                </a:ext>
              </a:extLst>
            </p:cNvPr>
            <p:cNvSpPr/>
            <p:nvPr/>
          </p:nvSpPr>
          <p:spPr>
            <a:xfrm>
              <a:off x="2134275" y="1540668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6423;p53">
              <a:extLst>
                <a:ext uri="{FF2B5EF4-FFF2-40B4-BE49-F238E27FC236}">
                  <a16:creationId xmlns:a16="http://schemas.microsoft.com/office/drawing/2014/main" id="{F5C24017-0C9A-4A73-9136-B37440CD01F1}"/>
                </a:ext>
              </a:extLst>
            </p:cNvPr>
            <p:cNvSpPr/>
            <p:nvPr/>
          </p:nvSpPr>
          <p:spPr>
            <a:xfrm>
              <a:off x="3024851" y="1777922"/>
              <a:ext cx="15655" cy="12165"/>
            </a:xfrm>
            <a:custGeom>
              <a:avLst/>
              <a:gdLst/>
              <a:ahLst/>
              <a:cxnLst/>
              <a:rect l="l" t="t" r="r" b="b"/>
              <a:pathLst>
                <a:path w="1153" h="896" extrusionOk="0">
                  <a:moveTo>
                    <a:pt x="939" y="0"/>
                  </a:moveTo>
                  <a:cubicBezTo>
                    <a:pt x="840" y="0"/>
                    <a:pt x="749" y="35"/>
                    <a:pt x="732" y="83"/>
                  </a:cubicBezTo>
                  <a:cubicBezTo>
                    <a:pt x="673" y="244"/>
                    <a:pt x="533" y="248"/>
                    <a:pt x="386" y="251"/>
                  </a:cubicBezTo>
                  <a:cubicBezTo>
                    <a:pt x="312" y="255"/>
                    <a:pt x="239" y="258"/>
                    <a:pt x="165" y="272"/>
                  </a:cubicBezTo>
                  <a:cubicBezTo>
                    <a:pt x="74" y="290"/>
                    <a:pt x="22" y="433"/>
                    <a:pt x="11" y="570"/>
                  </a:cubicBezTo>
                  <a:cubicBezTo>
                    <a:pt x="1" y="731"/>
                    <a:pt x="46" y="857"/>
                    <a:pt x="92" y="871"/>
                  </a:cubicBezTo>
                  <a:cubicBezTo>
                    <a:pt x="140" y="887"/>
                    <a:pt x="177" y="895"/>
                    <a:pt x="205" y="895"/>
                  </a:cubicBezTo>
                  <a:cubicBezTo>
                    <a:pt x="224" y="895"/>
                    <a:pt x="240" y="892"/>
                    <a:pt x="253" y="885"/>
                  </a:cubicBezTo>
                  <a:cubicBezTo>
                    <a:pt x="288" y="857"/>
                    <a:pt x="309" y="818"/>
                    <a:pt x="316" y="773"/>
                  </a:cubicBezTo>
                  <a:cubicBezTo>
                    <a:pt x="340" y="675"/>
                    <a:pt x="410" y="591"/>
                    <a:pt x="505" y="552"/>
                  </a:cubicBezTo>
                  <a:cubicBezTo>
                    <a:pt x="564" y="524"/>
                    <a:pt x="628" y="510"/>
                    <a:pt x="692" y="510"/>
                  </a:cubicBezTo>
                  <a:cubicBezTo>
                    <a:pt x="755" y="510"/>
                    <a:pt x="818" y="524"/>
                    <a:pt x="876" y="552"/>
                  </a:cubicBezTo>
                  <a:cubicBezTo>
                    <a:pt x="879" y="554"/>
                    <a:pt x="887" y="557"/>
                    <a:pt x="900" y="557"/>
                  </a:cubicBezTo>
                  <a:cubicBezTo>
                    <a:pt x="913" y="557"/>
                    <a:pt x="930" y="554"/>
                    <a:pt x="953" y="542"/>
                  </a:cubicBezTo>
                  <a:cubicBezTo>
                    <a:pt x="1058" y="475"/>
                    <a:pt x="1152" y="279"/>
                    <a:pt x="1152" y="125"/>
                  </a:cubicBezTo>
                  <a:cubicBezTo>
                    <a:pt x="1152" y="41"/>
                    <a:pt x="1051" y="13"/>
                    <a:pt x="1009" y="6"/>
                  </a:cubicBezTo>
                  <a:cubicBezTo>
                    <a:pt x="986" y="2"/>
                    <a:pt x="962" y="0"/>
                    <a:pt x="9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6424;p53">
              <a:extLst>
                <a:ext uri="{FF2B5EF4-FFF2-40B4-BE49-F238E27FC236}">
                  <a16:creationId xmlns:a16="http://schemas.microsoft.com/office/drawing/2014/main" id="{174B393D-EBFB-4E9E-920D-446CE95FEC1D}"/>
                </a:ext>
              </a:extLst>
            </p:cNvPr>
            <p:cNvSpPr/>
            <p:nvPr/>
          </p:nvSpPr>
          <p:spPr>
            <a:xfrm>
              <a:off x="3003846" y="1783461"/>
              <a:ext cx="16795" cy="20366"/>
            </a:xfrm>
            <a:custGeom>
              <a:avLst/>
              <a:gdLst/>
              <a:ahLst/>
              <a:cxnLst/>
              <a:rect l="l" t="t" r="r" b="b"/>
              <a:pathLst>
                <a:path w="1237" h="1500" extrusionOk="0">
                  <a:moveTo>
                    <a:pt x="635" y="0"/>
                  </a:moveTo>
                  <a:cubicBezTo>
                    <a:pt x="574" y="0"/>
                    <a:pt x="441" y="49"/>
                    <a:pt x="266" y="176"/>
                  </a:cubicBezTo>
                  <a:lnTo>
                    <a:pt x="200" y="221"/>
                  </a:lnTo>
                  <a:cubicBezTo>
                    <a:pt x="4" y="365"/>
                    <a:pt x="0" y="372"/>
                    <a:pt x="60" y="477"/>
                  </a:cubicBezTo>
                  <a:cubicBezTo>
                    <a:pt x="63" y="487"/>
                    <a:pt x="84" y="522"/>
                    <a:pt x="102" y="522"/>
                  </a:cubicBezTo>
                  <a:cubicBezTo>
                    <a:pt x="133" y="519"/>
                    <a:pt x="203" y="449"/>
                    <a:pt x="245" y="326"/>
                  </a:cubicBezTo>
                  <a:cubicBezTo>
                    <a:pt x="270" y="263"/>
                    <a:pt x="308" y="246"/>
                    <a:pt x="333" y="242"/>
                  </a:cubicBezTo>
                  <a:lnTo>
                    <a:pt x="347" y="242"/>
                  </a:lnTo>
                  <a:cubicBezTo>
                    <a:pt x="382" y="246"/>
                    <a:pt x="413" y="263"/>
                    <a:pt x="434" y="295"/>
                  </a:cubicBezTo>
                  <a:cubicBezTo>
                    <a:pt x="511" y="407"/>
                    <a:pt x="557" y="708"/>
                    <a:pt x="448" y="928"/>
                  </a:cubicBezTo>
                  <a:cubicBezTo>
                    <a:pt x="371" y="1093"/>
                    <a:pt x="385" y="1289"/>
                    <a:pt x="483" y="1439"/>
                  </a:cubicBezTo>
                  <a:cubicBezTo>
                    <a:pt x="503" y="1465"/>
                    <a:pt x="537" y="1500"/>
                    <a:pt x="575" y="1500"/>
                  </a:cubicBezTo>
                  <a:cubicBezTo>
                    <a:pt x="578" y="1500"/>
                    <a:pt x="581" y="1500"/>
                    <a:pt x="585" y="1499"/>
                  </a:cubicBezTo>
                  <a:cubicBezTo>
                    <a:pt x="648" y="1485"/>
                    <a:pt x="774" y="1254"/>
                    <a:pt x="868" y="1082"/>
                  </a:cubicBezTo>
                  <a:cubicBezTo>
                    <a:pt x="952" y="914"/>
                    <a:pt x="1050" y="753"/>
                    <a:pt x="1163" y="599"/>
                  </a:cubicBezTo>
                  <a:cubicBezTo>
                    <a:pt x="1236" y="505"/>
                    <a:pt x="1233" y="477"/>
                    <a:pt x="1233" y="477"/>
                  </a:cubicBezTo>
                  <a:cubicBezTo>
                    <a:pt x="1215" y="466"/>
                    <a:pt x="1198" y="456"/>
                    <a:pt x="1180" y="452"/>
                  </a:cubicBezTo>
                  <a:cubicBezTo>
                    <a:pt x="1124" y="428"/>
                    <a:pt x="1033" y="393"/>
                    <a:pt x="1033" y="284"/>
                  </a:cubicBezTo>
                  <a:cubicBezTo>
                    <a:pt x="1033" y="253"/>
                    <a:pt x="970" y="228"/>
                    <a:pt x="889" y="200"/>
                  </a:cubicBezTo>
                  <a:cubicBezTo>
                    <a:pt x="795" y="169"/>
                    <a:pt x="676" y="130"/>
                    <a:pt x="662" y="18"/>
                  </a:cubicBezTo>
                  <a:cubicBezTo>
                    <a:pt x="662" y="8"/>
                    <a:pt x="658" y="4"/>
                    <a:pt x="658" y="4"/>
                  </a:cubicBezTo>
                  <a:cubicBezTo>
                    <a:pt x="653" y="2"/>
                    <a:pt x="645" y="0"/>
                    <a:pt x="63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6425;p53">
              <a:extLst>
                <a:ext uri="{FF2B5EF4-FFF2-40B4-BE49-F238E27FC236}">
                  <a16:creationId xmlns:a16="http://schemas.microsoft.com/office/drawing/2014/main" id="{39693B4F-C040-4165-A965-A9AD25931406}"/>
                </a:ext>
              </a:extLst>
            </p:cNvPr>
            <p:cNvSpPr/>
            <p:nvPr/>
          </p:nvSpPr>
          <p:spPr>
            <a:xfrm>
              <a:off x="3013581" y="1718520"/>
              <a:ext cx="82443" cy="64127"/>
            </a:xfrm>
            <a:custGeom>
              <a:avLst/>
              <a:gdLst/>
              <a:ahLst/>
              <a:cxnLst/>
              <a:rect l="l" t="t" r="r" b="b"/>
              <a:pathLst>
                <a:path w="6072" h="4723" extrusionOk="0">
                  <a:moveTo>
                    <a:pt x="5648" y="0"/>
                  </a:moveTo>
                  <a:cubicBezTo>
                    <a:pt x="5557" y="0"/>
                    <a:pt x="5329" y="141"/>
                    <a:pt x="5228" y="204"/>
                  </a:cubicBezTo>
                  <a:cubicBezTo>
                    <a:pt x="5172" y="243"/>
                    <a:pt x="5119" y="275"/>
                    <a:pt x="5084" y="292"/>
                  </a:cubicBezTo>
                  <a:cubicBezTo>
                    <a:pt x="5028" y="320"/>
                    <a:pt x="4955" y="464"/>
                    <a:pt x="4937" y="632"/>
                  </a:cubicBezTo>
                  <a:cubicBezTo>
                    <a:pt x="4923" y="761"/>
                    <a:pt x="4948" y="870"/>
                    <a:pt x="5000" y="912"/>
                  </a:cubicBezTo>
                  <a:cubicBezTo>
                    <a:pt x="5140" y="1027"/>
                    <a:pt x="5025" y="1181"/>
                    <a:pt x="4923" y="1321"/>
                  </a:cubicBezTo>
                  <a:cubicBezTo>
                    <a:pt x="4839" y="1433"/>
                    <a:pt x="4741" y="1563"/>
                    <a:pt x="4748" y="1685"/>
                  </a:cubicBezTo>
                  <a:cubicBezTo>
                    <a:pt x="4759" y="1895"/>
                    <a:pt x="4640" y="1990"/>
                    <a:pt x="4545" y="2063"/>
                  </a:cubicBezTo>
                  <a:cubicBezTo>
                    <a:pt x="4478" y="2116"/>
                    <a:pt x="4422" y="2161"/>
                    <a:pt x="4405" y="2238"/>
                  </a:cubicBezTo>
                  <a:cubicBezTo>
                    <a:pt x="4370" y="2407"/>
                    <a:pt x="4265" y="2456"/>
                    <a:pt x="4142" y="2512"/>
                  </a:cubicBezTo>
                  <a:cubicBezTo>
                    <a:pt x="4051" y="2554"/>
                    <a:pt x="3964" y="2603"/>
                    <a:pt x="3880" y="2666"/>
                  </a:cubicBezTo>
                  <a:cubicBezTo>
                    <a:pt x="3786" y="2738"/>
                    <a:pt x="3707" y="2761"/>
                    <a:pt x="3645" y="2761"/>
                  </a:cubicBezTo>
                  <a:cubicBezTo>
                    <a:pt x="3574" y="2761"/>
                    <a:pt x="3524" y="2732"/>
                    <a:pt x="3498" y="2711"/>
                  </a:cubicBezTo>
                  <a:cubicBezTo>
                    <a:pt x="3428" y="2652"/>
                    <a:pt x="3393" y="2564"/>
                    <a:pt x="3407" y="2477"/>
                  </a:cubicBezTo>
                  <a:lnTo>
                    <a:pt x="3407" y="2477"/>
                  </a:lnTo>
                  <a:cubicBezTo>
                    <a:pt x="3355" y="2501"/>
                    <a:pt x="3309" y="2536"/>
                    <a:pt x="3271" y="2578"/>
                  </a:cubicBezTo>
                  <a:cubicBezTo>
                    <a:pt x="3190" y="2655"/>
                    <a:pt x="3148" y="2760"/>
                    <a:pt x="3148" y="2869"/>
                  </a:cubicBezTo>
                  <a:cubicBezTo>
                    <a:pt x="3159" y="3100"/>
                    <a:pt x="2991" y="3219"/>
                    <a:pt x="2882" y="3296"/>
                  </a:cubicBezTo>
                  <a:cubicBezTo>
                    <a:pt x="2847" y="3320"/>
                    <a:pt x="2795" y="3355"/>
                    <a:pt x="2791" y="3373"/>
                  </a:cubicBezTo>
                  <a:cubicBezTo>
                    <a:pt x="2791" y="3376"/>
                    <a:pt x="2795" y="3380"/>
                    <a:pt x="2795" y="3383"/>
                  </a:cubicBezTo>
                  <a:cubicBezTo>
                    <a:pt x="2837" y="3436"/>
                    <a:pt x="2833" y="3509"/>
                    <a:pt x="2791" y="3562"/>
                  </a:cubicBezTo>
                  <a:cubicBezTo>
                    <a:pt x="2735" y="3631"/>
                    <a:pt x="2614" y="3670"/>
                    <a:pt x="2515" y="3670"/>
                  </a:cubicBezTo>
                  <a:cubicBezTo>
                    <a:pt x="2477" y="3670"/>
                    <a:pt x="2443" y="3664"/>
                    <a:pt x="2416" y="3653"/>
                  </a:cubicBezTo>
                  <a:cubicBezTo>
                    <a:pt x="2364" y="3635"/>
                    <a:pt x="2329" y="3583"/>
                    <a:pt x="2336" y="3527"/>
                  </a:cubicBezTo>
                  <a:cubicBezTo>
                    <a:pt x="2331" y="3525"/>
                    <a:pt x="2320" y="3523"/>
                    <a:pt x="2301" y="3523"/>
                  </a:cubicBezTo>
                  <a:cubicBezTo>
                    <a:pt x="2242" y="3523"/>
                    <a:pt x="2098" y="3545"/>
                    <a:pt x="1762" y="3677"/>
                  </a:cubicBezTo>
                  <a:cubicBezTo>
                    <a:pt x="1678" y="3710"/>
                    <a:pt x="1601" y="3721"/>
                    <a:pt x="1529" y="3721"/>
                  </a:cubicBezTo>
                  <a:cubicBezTo>
                    <a:pt x="1431" y="3721"/>
                    <a:pt x="1343" y="3699"/>
                    <a:pt x="1268" y="3681"/>
                  </a:cubicBezTo>
                  <a:cubicBezTo>
                    <a:pt x="1201" y="3664"/>
                    <a:pt x="1150" y="3653"/>
                    <a:pt x="1107" y="3653"/>
                  </a:cubicBezTo>
                  <a:cubicBezTo>
                    <a:pt x="1058" y="3653"/>
                    <a:pt x="1019" y="3668"/>
                    <a:pt x="978" y="3709"/>
                  </a:cubicBezTo>
                  <a:lnTo>
                    <a:pt x="939" y="3747"/>
                  </a:lnTo>
                  <a:cubicBezTo>
                    <a:pt x="715" y="3971"/>
                    <a:pt x="379" y="4311"/>
                    <a:pt x="102" y="4360"/>
                  </a:cubicBezTo>
                  <a:cubicBezTo>
                    <a:pt x="32" y="4374"/>
                    <a:pt x="1" y="4405"/>
                    <a:pt x="4" y="4458"/>
                  </a:cubicBezTo>
                  <a:cubicBezTo>
                    <a:pt x="8" y="4500"/>
                    <a:pt x="29" y="4535"/>
                    <a:pt x="64" y="4556"/>
                  </a:cubicBezTo>
                  <a:cubicBezTo>
                    <a:pt x="162" y="4507"/>
                    <a:pt x="281" y="4500"/>
                    <a:pt x="386" y="4497"/>
                  </a:cubicBezTo>
                  <a:cubicBezTo>
                    <a:pt x="488" y="4490"/>
                    <a:pt x="600" y="4486"/>
                    <a:pt x="638" y="4430"/>
                  </a:cubicBezTo>
                  <a:cubicBezTo>
                    <a:pt x="764" y="4237"/>
                    <a:pt x="1639" y="4076"/>
                    <a:pt x="2063" y="4062"/>
                  </a:cubicBezTo>
                  <a:lnTo>
                    <a:pt x="2108" y="4062"/>
                  </a:lnTo>
                  <a:cubicBezTo>
                    <a:pt x="2252" y="4062"/>
                    <a:pt x="2336" y="4087"/>
                    <a:pt x="2381" y="4146"/>
                  </a:cubicBezTo>
                  <a:cubicBezTo>
                    <a:pt x="2438" y="4216"/>
                    <a:pt x="2409" y="4307"/>
                    <a:pt x="2385" y="4398"/>
                  </a:cubicBezTo>
                  <a:cubicBezTo>
                    <a:pt x="2364" y="4465"/>
                    <a:pt x="2353" y="4535"/>
                    <a:pt x="2357" y="4605"/>
                  </a:cubicBezTo>
                  <a:cubicBezTo>
                    <a:pt x="2360" y="4658"/>
                    <a:pt x="2395" y="4700"/>
                    <a:pt x="2448" y="4714"/>
                  </a:cubicBezTo>
                  <a:cubicBezTo>
                    <a:pt x="2467" y="4719"/>
                    <a:pt x="2490" y="4722"/>
                    <a:pt x="2514" y="4722"/>
                  </a:cubicBezTo>
                  <a:cubicBezTo>
                    <a:pt x="2627" y="4722"/>
                    <a:pt x="2783" y="4662"/>
                    <a:pt x="2889" y="4539"/>
                  </a:cubicBezTo>
                  <a:cubicBezTo>
                    <a:pt x="2945" y="4472"/>
                    <a:pt x="3012" y="4409"/>
                    <a:pt x="3082" y="4356"/>
                  </a:cubicBezTo>
                  <a:cubicBezTo>
                    <a:pt x="3103" y="4339"/>
                    <a:pt x="3120" y="4325"/>
                    <a:pt x="3138" y="4304"/>
                  </a:cubicBezTo>
                  <a:cubicBezTo>
                    <a:pt x="3124" y="4286"/>
                    <a:pt x="3110" y="4272"/>
                    <a:pt x="3092" y="4258"/>
                  </a:cubicBezTo>
                  <a:cubicBezTo>
                    <a:pt x="2987" y="4174"/>
                    <a:pt x="2994" y="4094"/>
                    <a:pt x="3005" y="4062"/>
                  </a:cubicBezTo>
                  <a:cubicBezTo>
                    <a:pt x="3019" y="4010"/>
                    <a:pt x="3061" y="3971"/>
                    <a:pt x="3117" y="3964"/>
                  </a:cubicBezTo>
                  <a:cubicBezTo>
                    <a:pt x="3125" y="3963"/>
                    <a:pt x="3133" y="3962"/>
                    <a:pt x="3142" y="3962"/>
                  </a:cubicBezTo>
                  <a:cubicBezTo>
                    <a:pt x="3204" y="3962"/>
                    <a:pt x="3287" y="3996"/>
                    <a:pt x="3348" y="4090"/>
                  </a:cubicBezTo>
                  <a:cubicBezTo>
                    <a:pt x="3397" y="4160"/>
                    <a:pt x="3502" y="4206"/>
                    <a:pt x="3614" y="4206"/>
                  </a:cubicBezTo>
                  <a:lnTo>
                    <a:pt x="3621" y="4206"/>
                  </a:lnTo>
                  <a:cubicBezTo>
                    <a:pt x="3624" y="4206"/>
                    <a:pt x="3627" y="4206"/>
                    <a:pt x="3631" y="4206"/>
                  </a:cubicBezTo>
                  <a:cubicBezTo>
                    <a:pt x="3753" y="4206"/>
                    <a:pt x="3868" y="4144"/>
                    <a:pt x="3936" y="4045"/>
                  </a:cubicBezTo>
                  <a:cubicBezTo>
                    <a:pt x="3985" y="3961"/>
                    <a:pt x="4034" y="3919"/>
                    <a:pt x="4090" y="3912"/>
                  </a:cubicBezTo>
                  <a:cubicBezTo>
                    <a:pt x="4097" y="3911"/>
                    <a:pt x="4105" y="3910"/>
                    <a:pt x="4111" y="3910"/>
                  </a:cubicBezTo>
                  <a:cubicBezTo>
                    <a:pt x="4170" y="3910"/>
                    <a:pt x="4214" y="3947"/>
                    <a:pt x="4254" y="3982"/>
                  </a:cubicBezTo>
                  <a:cubicBezTo>
                    <a:pt x="4298" y="4018"/>
                    <a:pt x="4338" y="4049"/>
                    <a:pt x="4381" y="4049"/>
                  </a:cubicBezTo>
                  <a:cubicBezTo>
                    <a:pt x="4383" y="4049"/>
                    <a:pt x="4385" y="4049"/>
                    <a:pt x="4387" y="4048"/>
                  </a:cubicBezTo>
                  <a:cubicBezTo>
                    <a:pt x="4461" y="4041"/>
                    <a:pt x="4542" y="3891"/>
                    <a:pt x="4584" y="3810"/>
                  </a:cubicBezTo>
                  <a:cubicBezTo>
                    <a:pt x="4621" y="3738"/>
                    <a:pt x="4648" y="3686"/>
                    <a:pt x="4696" y="3686"/>
                  </a:cubicBezTo>
                  <a:cubicBezTo>
                    <a:pt x="4701" y="3686"/>
                    <a:pt x="4707" y="3686"/>
                    <a:pt x="4713" y="3688"/>
                  </a:cubicBezTo>
                  <a:cubicBezTo>
                    <a:pt x="4773" y="3698"/>
                    <a:pt x="4780" y="3761"/>
                    <a:pt x="4780" y="3782"/>
                  </a:cubicBezTo>
                  <a:cubicBezTo>
                    <a:pt x="4780" y="3803"/>
                    <a:pt x="4794" y="3821"/>
                    <a:pt x="4815" y="3828"/>
                  </a:cubicBezTo>
                  <a:cubicBezTo>
                    <a:pt x="4828" y="3832"/>
                    <a:pt x="4843" y="3835"/>
                    <a:pt x="4860" y="3835"/>
                  </a:cubicBezTo>
                  <a:cubicBezTo>
                    <a:pt x="4948" y="3835"/>
                    <a:pt x="5083" y="3775"/>
                    <a:pt x="5186" y="3663"/>
                  </a:cubicBezTo>
                  <a:cubicBezTo>
                    <a:pt x="5273" y="3569"/>
                    <a:pt x="5266" y="3425"/>
                    <a:pt x="5263" y="3275"/>
                  </a:cubicBezTo>
                  <a:cubicBezTo>
                    <a:pt x="5259" y="3142"/>
                    <a:pt x="5252" y="3002"/>
                    <a:pt x="5322" y="2897"/>
                  </a:cubicBezTo>
                  <a:cubicBezTo>
                    <a:pt x="5448" y="2708"/>
                    <a:pt x="5564" y="2337"/>
                    <a:pt x="5448" y="2123"/>
                  </a:cubicBezTo>
                  <a:cubicBezTo>
                    <a:pt x="5329" y="1895"/>
                    <a:pt x="5560" y="1738"/>
                    <a:pt x="5763" y="1598"/>
                  </a:cubicBezTo>
                  <a:cubicBezTo>
                    <a:pt x="5833" y="1552"/>
                    <a:pt x="5900" y="1500"/>
                    <a:pt x="5963" y="1447"/>
                  </a:cubicBezTo>
                  <a:cubicBezTo>
                    <a:pt x="6071" y="1349"/>
                    <a:pt x="5917" y="866"/>
                    <a:pt x="5816" y="548"/>
                  </a:cubicBezTo>
                  <a:cubicBezTo>
                    <a:pt x="5749" y="334"/>
                    <a:pt x="5690" y="152"/>
                    <a:pt x="5683" y="43"/>
                  </a:cubicBezTo>
                  <a:cubicBezTo>
                    <a:pt x="5683" y="26"/>
                    <a:pt x="5679" y="8"/>
                    <a:pt x="5672" y="5"/>
                  </a:cubicBezTo>
                  <a:cubicBezTo>
                    <a:pt x="5666" y="2"/>
                    <a:pt x="5658" y="0"/>
                    <a:pt x="56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6426;p53">
              <a:extLst>
                <a:ext uri="{FF2B5EF4-FFF2-40B4-BE49-F238E27FC236}">
                  <a16:creationId xmlns:a16="http://schemas.microsoft.com/office/drawing/2014/main" id="{46F7229D-2583-4537-B0A1-57C1D3962381}"/>
                </a:ext>
              </a:extLst>
            </p:cNvPr>
            <p:cNvSpPr/>
            <p:nvPr/>
          </p:nvSpPr>
          <p:spPr>
            <a:xfrm>
              <a:off x="3080939" y="1680503"/>
              <a:ext cx="45973" cy="34283"/>
            </a:xfrm>
            <a:custGeom>
              <a:avLst/>
              <a:gdLst/>
              <a:ahLst/>
              <a:cxnLst/>
              <a:rect l="l" t="t" r="r" b="b"/>
              <a:pathLst>
                <a:path w="3386" h="2525" extrusionOk="0">
                  <a:moveTo>
                    <a:pt x="1100" y="1"/>
                  </a:moveTo>
                  <a:cubicBezTo>
                    <a:pt x="1058" y="4"/>
                    <a:pt x="1019" y="29"/>
                    <a:pt x="1002" y="71"/>
                  </a:cubicBezTo>
                  <a:cubicBezTo>
                    <a:pt x="984" y="109"/>
                    <a:pt x="991" y="158"/>
                    <a:pt x="1023" y="190"/>
                  </a:cubicBezTo>
                  <a:cubicBezTo>
                    <a:pt x="1142" y="344"/>
                    <a:pt x="1100" y="449"/>
                    <a:pt x="1058" y="550"/>
                  </a:cubicBezTo>
                  <a:cubicBezTo>
                    <a:pt x="1023" y="627"/>
                    <a:pt x="1005" y="711"/>
                    <a:pt x="1002" y="795"/>
                  </a:cubicBezTo>
                  <a:cubicBezTo>
                    <a:pt x="1005" y="914"/>
                    <a:pt x="967" y="1030"/>
                    <a:pt x="890" y="1121"/>
                  </a:cubicBezTo>
                  <a:cubicBezTo>
                    <a:pt x="851" y="1174"/>
                    <a:pt x="830" y="1205"/>
                    <a:pt x="841" y="1268"/>
                  </a:cubicBezTo>
                  <a:cubicBezTo>
                    <a:pt x="851" y="1321"/>
                    <a:pt x="841" y="1373"/>
                    <a:pt x="809" y="1415"/>
                  </a:cubicBezTo>
                  <a:cubicBezTo>
                    <a:pt x="743" y="1503"/>
                    <a:pt x="603" y="1513"/>
                    <a:pt x="466" y="1524"/>
                  </a:cubicBezTo>
                  <a:cubicBezTo>
                    <a:pt x="421" y="1527"/>
                    <a:pt x="375" y="1531"/>
                    <a:pt x="333" y="1538"/>
                  </a:cubicBezTo>
                  <a:cubicBezTo>
                    <a:pt x="295" y="1545"/>
                    <a:pt x="295" y="1548"/>
                    <a:pt x="295" y="1608"/>
                  </a:cubicBezTo>
                  <a:cubicBezTo>
                    <a:pt x="295" y="1678"/>
                    <a:pt x="295" y="1797"/>
                    <a:pt x="137" y="1863"/>
                  </a:cubicBezTo>
                  <a:cubicBezTo>
                    <a:pt x="53" y="1898"/>
                    <a:pt x="4" y="1947"/>
                    <a:pt x="1" y="1993"/>
                  </a:cubicBezTo>
                  <a:cubicBezTo>
                    <a:pt x="1" y="2024"/>
                    <a:pt x="18" y="2056"/>
                    <a:pt x="50" y="2070"/>
                  </a:cubicBezTo>
                  <a:cubicBezTo>
                    <a:pt x="186" y="2147"/>
                    <a:pt x="137" y="2332"/>
                    <a:pt x="99" y="2483"/>
                  </a:cubicBezTo>
                  <a:lnTo>
                    <a:pt x="88" y="2525"/>
                  </a:lnTo>
                  <a:cubicBezTo>
                    <a:pt x="144" y="2486"/>
                    <a:pt x="197" y="2441"/>
                    <a:pt x="242" y="2388"/>
                  </a:cubicBezTo>
                  <a:cubicBezTo>
                    <a:pt x="292" y="2331"/>
                    <a:pt x="346" y="2314"/>
                    <a:pt x="393" y="2314"/>
                  </a:cubicBezTo>
                  <a:cubicBezTo>
                    <a:pt x="439" y="2314"/>
                    <a:pt x="479" y="2329"/>
                    <a:pt x="508" y="2339"/>
                  </a:cubicBezTo>
                  <a:lnTo>
                    <a:pt x="519" y="2343"/>
                  </a:lnTo>
                  <a:cubicBezTo>
                    <a:pt x="508" y="2304"/>
                    <a:pt x="445" y="2259"/>
                    <a:pt x="386" y="2217"/>
                  </a:cubicBezTo>
                  <a:cubicBezTo>
                    <a:pt x="291" y="2150"/>
                    <a:pt x="183" y="2077"/>
                    <a:pt x="193" y="1958"/>
                  </a:cubicBezTo>
                  <a:cubicBezTo>
                    <a:pt x="197" y="1919"/>
                    <a:pt x="214" y="1884"/>
                    <a:pt x="246" y="1860"/>
                  </a:cubicBezTo>
                  <a:cubicBezTo>
                    <a:pt x="270" y="1842"/>
                    <a:pt x="299" y="1835"/>
                    <a:pt x="330" y="1835"/>
                  </a:cubicBezTo>
                  <a:cubicBezTo>
                    <a:pt x="365" y="1835"/>
                    <a:pt x="404" y="1843"/>
                    <a:pt x="445" y="1853"/>
                  </a:cubicBezTo>
                  <a:cubicBezTo>
                    <a:pt x="490" y="1863"/>
                    <a:pt x="541" y="1877"/>
                    <a:pt x="591" y="1877"/>
                  </a:cubicBezTo>
                  <a:cubicBezTo>
                    <a:pt x="623" y="1877"/>
                    <a:pt x="655" y="1871"/>
                    <a:pt x="683" y="1856"/>
                  </a:cubicBezTo>
                  <a:cubicBezTo>
                    <a:pt x="747" y="1824"/>
                    <a:pt x="826" y="1810"/>
                    <a:pt x="913" y="1810"/>
                  </a:cubicBezTo>
                  <a:cubicBezTo>
                    <a:pt x="1133" y="1810"/>
                    <a:pt x="1399" y="1904"/>
                    <a:pt x="1579" y="2059"/>
                  </a:cubicBezTo>
                  <a:cubicBezTo>
                    <a:pt x="1695" y="2159"/>
                    <a:pt x="1741" y="2164"/>
                    <a:pt x="1752" y="2164"/>
                  </a:cubicBezTo>
                  <a:cubicBezTo>
                    <a:pt x="1753" y="2164"/>
                    <a:pt x="1754" y="2164"/>
                    <a:pt x="1755" y="2164"/>
                  </a:cubicBezTo>
                  <a:cubicBezTo>
                    <a:pt x="1769" y="2157"/>
                    <a:pt x="1800" y="2126"/>
                    <a:pt x="1828" y="1968"/>
                  </a:cubicBezTo>
                  <a:cubicBezTo>
                    <a:pt x="1884" y="1657"/>
                    <a:pt x="2308" y="1545"/>
                    <a:pt x="2682" y="1545"/>
                  </a:cubicBezTo>
                  <a:cubicBezTo>
                    <a:pt x="2885" y="1545"/>
                    <a:pt x="2955" y="1489"/>
                    <a:pt x="2966" y="1457"/>
                  </a:cubicBezTo>
                  <a:cubicBezTo>
                    <a:pt x="2973" y="1436"/>
                    <a:pt x="2955" y="1415"/>
                    <a:pt x="2938" y="1401"/>
                  </a:cubicBezTo>
                  <a:cubicBezTo>
                    <a:pt x="2913" y="1384"/>
                    <a:pt x="2899" y="1359"/>
                    <a:pt x="2896" y="1331"/>
                  </a:cubicBezTo>
                  <a:cubicBezTo>
                    <a:pt x="2892" y="1247"/>
                    <a:pt x="2987" y="1156"/>
                    <a:pt x="3221" y="953"/>
                  </a:cubicBezTo>
                  <a:cubicBezTo>
                    <a:pt x="3270" y="914"/>
                    <a:pt x="3330" y="858"/>
                    <a:pt x="3386" y="809"/>
                  </a:cubicBezTo>
                  <a:lnTo>
                    <a:pt x="3386" y="809"/>
                  </a:lnTo>
                  <a:cubicBezTo>
                    <a:pt x="3305" y="861"/>
                    <a:pt x="3214" y="913"/>
                    <a:pt x="3136" y="913"/>
                  </a:cubicBezTo>
                  <a:cubicBezTo>
                    <a:pt x="3091" y="913"/>
                    <a:pt x="3051" y="896"/>
                    <a:pt x="3018" y="855"/>
                  </a:cubicBezTo>
                  <a:cubicBezTo>
                    <a:pt x="3007" y="839"/>
                    <a:pt x="2993" y="831"/>
                    <a:pt x="2974" y="831"/>
                  </a:cubicBezTo>
                  <a:cubicBezTo>
                    <a:pt x="2942" y="831"/>
                    <a:pt x="2894" y="853"/>
                    <a:pt x="2808" y="897"/>
                  </a:cubicBezTo>
                  <a:cubicBezTo>
                    <a:pt x="2721" y="946"/>
                    <a:pt x="2630" y="981"/>
                    <a:pt x="2535" y="1006"/>
                  </a:cubicBezTo>
                  <a:cubicBezTo>
                    <a:pt x="2523" y="1008"/>
                    <a:pt x="2510" y="1009"/>
                    <a:pt x="2497" y="1009"/>
                  </a:cubicBezTo>
                  <a:cubicBezTo>
                    <a:pt x="2177" y="1009"/>
                    <a:pt x="1443" y="364"/>
                    <a:pt x="1271" y="106"/>
                  </a:cubicBezTo>
                  <a:cubicBezTo>
                    <a:pt x="1240" y="46"/>
                    <a:pt x="1180" y="4"/>
                    <a:pt x="11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6427;p53">
              <a:extLst>
                <a:ext uri="{FF2B5EF4-FFF2-40B4-BE49-F238E27FC236}">
                  <a16:creationId xmlns:a16="http://schemas.microsoft.com/office/drawing/2014/main" id="{C4562516-9041-4BDB-8B0E-19AE951CCCB6}"/>
                </a:ext>
              </a:extLst>
            </p:cNvPr>
            <p:cNvSpPr/>
            <p:nvPr/>
          </p:nvSpPr>
          <p:spPr>
            <a:xfrm>
              <a:off x="2932062" y="1853304"/>
              <a:ext cx="13143" cy="22009"/>
            </a:xfrm>
            <a:custGeom>
              <a:avLst/>
              <a:gdLst/>
              <a:ahLst/>
              <a:cxnLst/>
              <a:rect l="l" t="t" r="r" b="b"/>
              <a:pathLst>
                <a:path w="968" h="1621" extrusionOk="0">
                  <a:moveTo>
                    <a:pt x="864" y="0"/>
                  </a:moveTo>
                  <a:cubicBezTo>
                    <a:pt x="846" y="0"/>
                    <a:pt x="827" y="2"/>
                    <a:pt x="806" y="6"/>
                  </a:cubicBezTo>
                  <a:cubicBezTo>
                    <a:pt x="586" y="48"/>
                    <a:pt x="222" y="311"/>
                    <a:pt x="95" y="770"/>
                  </a:cubicBezTo>
                  <a:cubicBezTo>
                    <a:pt x="1" y="1120"/>
                    <a:pt x="92" y="1354"/>
                    <a:pt x="159" y="1463"/>
                  </a:cubicBezTo>
                  <a:cubicBezTo>
                    <a:pt x="194" y="1526"/>
                    <a:pt x="243" y="1578"/>
                    <a:pt x="302" y="1620"/>
                  </a:cubicBezTo>
                  <a:cubicBezTo>
                    <a:pt x="435" y="1477"/>
                    <a:pt x="880" y="577"/>
                    <a:pt x="950" y="164"/>
                  </a:cubicBezTo>
                  <a:cubicBezTo>
                    <a:pt x="967" y="55"/>
                    <a:pt x="950" y="31"/>
                    <a:pt x="950" y="31"/>
                  </a:cubicBezTo>
                  <a:cubicBezTo>
                    <a:pt x="935" y="11"/>
                    <a:pt x="905" y="0"/>
                    <a:pt x="8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6428;p53">
              <a:extLst>
                <a:ext uri="{FF2B5EF4-FFF2-40B4-BE49-F238E27FC236}">
                  <a16:creationId xmlns:a16="http://schemas.microsoft.com/office/drawing/2014/main" id="{74271D14-1158-4EB1-835A-1B6DD5302552}"/>
                </a:ext>
              </a:extLst>
            </p:cNvPr>
            <p:cNvSpPr/>
            <p:nvPr/>
          </p:nvSpPr>
          <p:spPr>
            <a:xfrm>
              <a:off x="2597485" y="1601971"/>
              <a:ext cx="442776" cy="287924"/>
            </a:xfrm>
            <a:custGeom>
              <a:avLst/>
              <a:gdLst/>
              <a:ahLst/>
              <a:cxnLst/>
              <a:rect l="l" t="t" r="r" b="b"/>
              <a:pathLst>
                <a:path w="32611" h="21206" extrusionOk="0">
                  <a:moveTo>
                    <a:pt x="26155" y="1"/>
                  </a:moveTo>
                  <a:cubicBezTo>
                    <a:pt x="25990" y="1"/>
                    <a:pt x="25773" y="38"/>
                    <a:pt x="25641" y="61"/>
                  </a:cubicBezTo>
                  <a:cubicBezTo>
                    <a:pt x="25585" y="71"/>
                    <a:pt x="25550" y="78"/>
                    <a:pt x="25529" y="82"/>
                  </a:cubicBezTo>
                  <a:lnTo>
                    <a:pt x="25508" y="82"/>
                  </a:lnTo>
                  <a:cubicBezTo>
                    <a:pt x="25501" y="82"/>
                    <a:pt x="25487" y="82"/>
                    <a:pt x="25466" y="78"/>
                  </a:cubicBezTo>
                  <a:cubicBezTo>
                    <a:pt x="25435" y="76"/>
                    <a:pt x="25392" y="72"/>
                    <a:pt x="25341" y="72"/>
                  </a:cubicBezTo>
                  <a:cubicBezTo>
                    <a:pt x="25198" y="72"/>
                    <a:pt x="24996" y="103"/>
                    <a:pt x="24867" y="281"/>
                  </a:cubicBezTo>
                  <a:cubicBezTo>
                    <a:pt x="24787" y="386"/>
                    <a:pt x="24772" y="435"/>
                    <a:pt x="24769" y="456"/>
                  </a:cubicBezTo>
                  <a:cubicBezTo>
                    <a:pt x="24769" y="456"/>
                    <a:pt x="24769" y="460"/>
                    <a:pt x="24769" y="463"/>
                  </a:cubicBezTo>
                  <a:cubicBezTo>
                    <a:pt x="24786" y="466"/>
                    <a:pt x="24805" y="468"/>
                    <a:pt x="24824" y="468"/>
                  </a:cubicBezTo>
                  <a:cubicBezTo>
                    <a:pt x="24831" y="468"/>
                    <a:pt x="24839" y="468"/>
                    <a:pt x="24846" y="467"/>
                  </a:cubicBezTo>
                  <a:lnTo>
                    <a:pt x="24860" y="467"/>
                  </a:lnTo>
                  <a:cubicBezTo>
                    <a:pt x="24997" y="467"/>
                    <a:pt x="25049" y="681"/>
                    <a:pt x="25088" y="912"/>
                  </a:cubicBezTo>
                  <a:cubicBezTo>
                    <a:pt x="25088" y="919"/>
                    <a:pt x="25088" y="929"/>
                    <a:pt x="25088" y="940"/>
                  </a:cubicBezTo>
                  <a:cubicBezTo>
                    <a:pt x="25084" y="1055"/>
                    <a:pt x="24937" y="1185"/>
                    <a:pt x="24843" y="1237"/>
                  </a:cubicBezTo>
                  <a:cubicBezTo>
                    <a:pt x="24829" y="1244"/>
                    <a:pt x="24818" y="1251"/>
                    <a:pt x="24804" y="1258"/>
                  </a:cubicBezTo>
                  <a:cubicBezTo>
                    <a:pt x="24744" y="1290"/>
                    <a:pt x="24534" y="1608"/>
                    <a:pt x="24503" y="1731"/>
                  </a:cubicBezTo>
                  <a:cubicBezTo>
                    <a:pt x="24489" y="1780"/>
                    <a:pt x="24468" y="1825"/>
                    <a:pt x="24440" y="1867"/>
                  </a:cubicBezTo>
                  <a:cubicBezTo>
                    <a:pt x="24422" y="1902"/>
                    <a:pt x="24401" y="1934"/>
                    <a:pt x="24380" y="1972"/>
                  </a:cubicBezTo>
                  <a:cubicBezTo>
                    <a:pt x="24335" y="2042"/>
                    <a:pt x="24296" y="2116"/>
                    <a:pt x="24261" y="2193"/>
                  </a:cubicBezTo>
                  <a:cubicBezTo>
                    <a:pt x="24247" y="2214"/>
                    <a:pt x="24244" y="2238"/>
                    <a:pt x="24244" y="2263"/>
                  </a:cubicBezTo>
                  <a:cubicBezTo>
                    <a:pt x="24258" y="2315"/>
                    <a:pt x="24247" y="2375"/>
                    <a:pt x="24216" y="2420"/>
                  </a:cubicBezTo>
                  <a:cubicBezTo>
                    <a:pt x="24149" y="2508"/>
                    <a:pt x="24055" y="2571"/>
                    <a:pt x="23946" y="2588"/>
                  </a:cubicBezTo>
                  <a:cubicBezTo>
                    <a:pt x="23894" y="2595"/>
                    <a:pt x="23757" y="2680"/>
                    <a:pt x="23656" y="2743"/>
                  </a:cubicBezTo>
                  <a:cubicBezTo>
                    <a:pt x="23589" y="2788"/>
                    <a:pt x="23516" y="2827"/>
                    <a:pt x="23442" y="2862"/>
                  </a:cubicBezTo>
                  <a:cubicBezTo>
                    <a:pt x="23421" y="2869"/>
                    <a:pt x="23388" y="2872"/>
                    <a:pt x="23349" y="2872"/>
                  </a:cubicBezTo>
                  <a:cubicBezTo>
                    <a:pt x="23235" y="2872"/>
                    <a:pt x="23063" y="2842"/>
                    <a:pt x="22945" y="2785"/>
                  </a:cubicBezTo>
                  <a:cubicBezTo>
                    <a:pt x="22893" y="2764"/>
                    <a:pt x="22854" y="2725"/>
                    <a:pt x="22826" y="2680"/>
                  </a:cubicBezTo>
                  <a:cubicBezTo>
                    <a:pt x="22826" y="2676"/>
                    <a:pt x="22823" y="2673"/>
                    <a:pt x="22823" y="2673"/>
                  </a:cubicBezTo>
                  <a:cubicBezTo>
                    <a:pt x="22816" y="2662"/>
                    <a:pt x="22809" y="2655"/>
                    <a:pt x="22805" y="2652"/>
                  </a:cubicBezTo>
                  <a:lnTo>
                    <a:pt x="22399" y="3457"/>
                  </a:lnTo>
                  <a:lnTo>
                    <a:pt x="22360" y="3772"/>
                  </a:lnTo>
                  <a:lnTo>
                    <a:pt x="22318" y="3782"/>
                  </a:lnTo>
                  <a:cubicBezTo>
                    <a:pt x="22283" y="3793"/>
                    <a:pt x="22227" y="3821"/>
                    <a:pt x="22220" y="3849"/>
                  </a:cubicBezTo>
                  <a:cubicBezTo>
                    <a:pt x="22213" y="3873"/>
                    <a:pt x="22234" y="3912"/>
                    <a:pt x="22276" y="3954"/>
                  </a:cubicBezTo>
                  <a:cubicBezTo>
                    <a:pt x="22340" y="4017"/>
                    <a:pt x="22378" y="4039"/>
                    <a:pt x="22419" y="4039"/>
                  </a:cubicBezTo>
                  <a:cubicBezTo>
                    <a:pt x="22447" y="4039"/>
                    <a:pt x="22476" y="4029"/>
                    <a:pt x="22514" y="4017"/>
                  </a:cubicBezTo>
                  <a:cubicBezTo>
                    <a:pt x="22605" y="3985"/>
                    <a:pt x="22700" y="3971"/>
                    <a:pt x="22795" y="3971"/>
                  </a:cubicBezTo>
                  <a:cubicBezTo>
                    <a:pt x="22921" y="3975"/>
                    <a:pt x="23047" y="4006"/>
                    <a:pt x="23159" y="4069"/>
                  </a:cubicBezTo>
                  <a:cubicBezTo>
                    <a:pt x="23187" y="4087"/>
                    <a:pt x="23218" y="4097"/>
                    <a:pt x="23250" y="4104"/>
                  </a:cubicBezTo>
                  <a:cubicBezTo>
                    <a:pt x="23257" y="4097"/>
                    <a:pt x="23260" y="4090"/>
                    <a:pt x="23260" y="4083"/>
                  </a:cubicBezTo>
                  <a:cubicBezTo>
                    <a:pt x="23313" y="3964"/>
                    <a:pt x="23425" y="3880"/>
                    <a:pt x="23554" y="3859"/>
                  </a:cubicBezTo>
                  <a:cubicBezTo>
                    <a:pt x="23574" y="3856"/>
                    <a:pt x="23593" y="3855"/>
                    <a:pt x="23612" y="3855"/>
                  </a:cubicBezTo>
                  <a:cubicBezTo>
                    <a:pt x="23724" y="3855"/>
                    <a:pt x="23829" y="3906"/>
                    <a:pt x="23901" y="3996"/>
                  </a:cubicBezTo>
                  <a:cubicBezTo>
                    <a:pt x="23915" y="4013"/>
                    <a:pt x="23932" y="4034"/>
                    <a:pt x="23953" y="4052"/>
                  </a:cubicBezTo>
                  <a:cubicBezTo>
                    <a:pt x="23992" y="4090"/>
                    <a:pt x="24034" y="4129"/>
                    <a:pt x="24083" y="4167"/>
                  </a:cubicBezTo>
                  <a:lnTo>
                    <a:pt x="24146" y="4220"/>
                  </a:lnTo>
                  <a:lnTo>
                    <a:pt x="24188" y="4255"/>
                  </a:lnTo>
                  <a:cubicBezTo>
                    <a:pt x="24475" y="4496"/>
                    <a:pt x="24646" y="4650"/>
                    <a:pt x="24618" y="4791"/>
                  </a:cubicBezTo>
                  <a:cubicBezTo>
                    <a:pt x="24608" y="4850"/>
                    <a:pt x="24573" y="4899"/>
                    <a:pt x="24520" y="4927"/>
                  </a:cubicBezTo>
                  <a:cubicBezTo>
                    <a:pt x="24463" y="4961"/>
                    <a:pt x="24390" y="4972"/>
                    <a:pt x="24317" y="4972"/>
                  </a:cubicBezTo>
                  <a:cubicBezTo>
                    <a:pt x="24167" y="4972"/>
                    <a:pt x="24013" y="4924"/>
                    <a:pt x="23971" y="4910"/>
                  </a:cubicBezTo>
                  <a:cubicBezTo>
                    <a:pt x="23949" y="4903"/>
                    <a:pt x="23926" y="4900"/>
                    <a:pt x="23901" y="4900"/>
                  </a:cubicBezTo>
                  <a:cubicBezTo>
                    <a:pt x="23845" y="4900"/>
                    <a:pt x="23782" y="4915"/>
                    <a:pt x="23719" y="4934"/>
                  </a:cubicBezTo>
                  <a:cubicBezTo>
                    <a:pt x="23680" y="4948"/>
                    <a:pt x="23642" y="4962"/>
                    <a:pt x="23603" y="4976"/>
                  </a:cubicBezTo>
                  <a:cubicBezTo>
                    <a:pt x="23498" y="5015"/>
                    <a:pt x="23386" y="5057"/>
                    <a:pt x="23288" y="5057"/>
                  </a:cubicBezTo>
                  <a:cubicBezTo>
                    <a:pt x="23284" y="5057"/>
                    <a:pt x="23280" y="5056"/>
                    <a:pt x="23276" y="5056"/>
                  </a:cubicBezTo>
                  <a:cubicBezTo>
                    <a:pt x="23046" y="5056"/>
                    <a:pt x="22827" y="5154"/>
                    <a:pt x="22665" y="5319"/>
                  </a:cubicBezTo>
                  <a:cubicBezTo>
                    <a:pt x="22605" y="5379"/>
                    <a:pt x="22556" y="5445"/>
                    <a:pt x="22518" y="5519"/>
                  </a:cubicBezTo>
                  <a:cubicBezTo>
                    <a:pt x="22441" y="5648"/>
                    <a:pt x="22371" y="5767"/>
                    <a:pt x="22133" y="5795"/>
                  </a:cubicBezTo>
                  <a:cubicBezTo>
                    <a:pt x="22077" y="5802"/>
                    <a:pt x="22024" y="5806"/>
                    <a:pt x="21979" y="5809"/>
                  </a:cubicBezTo>
                  <a:cubicBezTo>
                    <a:pt x="21814" y="5823"/>
                    <a:pt x="21699" y="5830"/>
                    <a:pt x="21534" y="5914"/>
                  </a:cubicBezTo>
                  <a:cubicBezTo>
                    <a:pt x="21471" y="5949"/>
                    <a:pt x="21412" y="5988"/>
                    <a:pt x="21352" y="6030"/>
                  </a:cubicBezTo>
                  <a:cubicBezTo>
                    <a:pt x="21191" y="6140"/>
                    <a:pt x="21004" y="6197"/>
                    <a:pt x="20815" y="6197"/>
                  </a:cubicBezTo>
                  <a:cubicBezTo>
                    <a:pt x="20675" y="6197"/>
                    <a:pt x="20535" y="6166"/>
                    <a:pt x="20403" y="6103"/>
                  </a:cubicBezTo>
                  <a:cubicBezTo>
                    <a:pt x="20379" y="6091"/>
                    <a:pt x="20306" y="6059"/>
                    <a:pt x="20222" y="6059"/>
                  </a:cubicBezTo>
                  <a:cubicBezTo>
                    <a:pt x="20135" y="6059"/>
                    <a:pt x="20035" y="6093"/>
                    <a:pt x="19962" y="6219"/>
                  </a:cubicBezTo>
                  <a:cubicBezTo>
                    <a:pt x="19910" y="6313"/>
                    <a:pt x="19941" y="6373"/>
                    <a:pt x="20004" y="6478"/>
                  </a:cubicBezTo>
                  <a:cubicBezTo>
                    <a:pt x="20060" y="6565"/>
                    <a:pt x="20130" y="6677"/>
                    <a:pt x="20109" y="6828"/>
                  </a:cubicBezTo>
                  <a:cubicBezTo>
                    <a:pt x="20088" y="7017"/>
                    <a:pt x="19948" y="7080"/>
                    <a:pt x="19798" y="7147"/>
                  </a:cubicBezTo>
                  <a:cubicBezTo>
                    <a:pt x="19658" y="7199"/>
                    <a:pt x="19528" y="7283"/>
                    <a:pt x="19427" y="7392"/>
                  </a:cubicBezTo>
                  <a:cubicBezTo>
                    <a:pt x="19167" y="7683"/>
                    <a:pt x="18755" y="7843"/>
                    <a:pt x="18473" y="7843"/>
                  </a:cubicBezTo>
                  <a:cubicBezTo>
                    <a:pt x="18440" y="7843"/>
                    <a:pt x="18409" y="7841"/>
                    <a:pt x="18380" y="7836"/>
                  </a:cubicBezTo>
                  <a:cubicBezTo>
                    <a:pt x="18345" y="7833"/>
                    <a:pt x="18303" y="7826"/>
                    <a:pt x="18257" y="7815"/>
                  </a:cubicBezTo>
                  <a:cubicBezTo>
                    <a:pt x="18118" y="7793"/>
                    <a:pt x="17929" y="7760"/>
                    <a:pt x="17727" y="7760"/>
                  </a:cubicBezTo>
                  <a:cubicBezTo>
                    <a:pt x="17549" y="7760"/>
                    <a:pt x="17360" y="7786"/>
                    <a:pt x="17186" y="7868"/>
                  </a:cubicBezTo>
                  <a:cubicBezTo>
                    <a:pt x="17011" y="7952"/>
                    <a:pt x="16843" y="8046"/>
                    <a:pt x="16682" y="8158"/>
                  </a:cubicBezTo>
                  <a:lnTo>
                    <a:pt x="16623" y="8193"/>
                  </a:lnTo>
                  <a:lnTo>
                    <a:pt x="16609" y="8204"/>
                  </a:lnTo>
                  <a:lnTo>
                    <a:pt x="16556" y="8239"/>
                  </a:lnTo>
                  <a:lnTo>
                    <a:pt x="16546" y="8242"/>
                  </a:lnTo>
                  <a:lnTo>
                    <a:pt x="16493" y="8274"/>
                  </a:lnTo>
                  <a:lnTo>
                    <a:pt x="16486" y="8277"/>
                  </a:lnTo>
                  <a:cubicBezTo>
                    <a:pt x="16469" y="8288"/>
                    <a:pt x="16451" y="8298"/>
                    <a:pt x="16433" y="8309"/>
                  </a:cubicBezTo>
                  <a:cubicBezTo>
                    <a:pt x="16402" y="8326"/>
                    <a:pt x="16367" y="8340"/>
                    <a:pt x="16332" y="8351"/>
                  </a:cubicBezTo>
                  <a:lnTo>
                    <a:pt x="16328" y="8351"/>
                  </a:lnTo>
                  <a:cubicBezTo>
                    <a:pt x="16314" y="8354"/>
                    <a:pt x="16300" y="8358"/>
                    <a:pt x="16283" y="8361"/>
                  </a:cubicBezTo>
                  <a:lnTo>
                    <a:pt x="16279" y="8361"/>
                  </a:lnTo>
                  <a:cubicBezTo>
                    <a:pt x="16265" y="8365"/>
                    <a:pt x="16251" y="8365"/>
                    <a:pt x="16237" y="8365"/>
                  </a:cubicBezTo>
                  <a:lnTo>
                    <a:pt x="16234" y="8365"/>
                  </a:lnTo>
                  <a:cubicBezTo>
                    <a:pt x="16220" y="8365"/>
                    <a:pt x="16206" y="8365"/>
                    <a:pt x="16195" y="8361"/>
                  </a:cubicBezTo>
                  <a:cubicBezTo>
                    <a:pt x="16118" y="8344"/>
                    <a:pt x="16048" y="8298"/>
                    <a:pt x="15999" y="8239"/>
                  </a:cubicBezTo>
                  <a:cubicBezTo>
                    <a:pt x="15955" y="8189"/>
                    <a:pt x="15917" y="8150"/>
                    <a:pt x="15844" y="8150"/>
                  </a:cubicBezTo>
                  <a:cubicBezTo>
                    <a:pt x="15836" y="8150"/>
                    <a:pt x="15827" y="8150"/>
                    <a:pt x="15817" y="8151"/>
                  </a:cubicBezTo>
                  <a:lnTo>
                    <a:pt x="15793" y="8151"/>
                  </a:lnTo>
                  <a:cubicBezTo>
                    <a:pt x="15765" y="8155"/>
                    <a:pt x="15740" y="8158"/>
                    <a:pt x="15716" y="8158"/>
                  </a:cubicBezTo>
                  <a:cubicBezTo>
                    <a:pt x="15700" y="8159"/>
                    <a:pt x="15684" y="8160"/>
                    <a:pt x="15669" y="8160"/>
                  </a:cubicBezTo>
                  <a:cubicBezTo>
                    <a:pt x="15495" y="8160"/>
                    <a:pt x="15372" y="8106"/>
                    <a:pt x="15240" y="8032"/>
                  </a:cubicBezTo>
                  <a:lnTo>
                    <a:pt x="15187" y="8001"/>
                  </a:lnTo>
                  <a:cubicBezTo>
                    <a:pt x="15151" y="7978"/>
                    <a:pt x="15118" y="7972"/>
                    <a:pt x="15081" y="7972"/>
                  </a:cubicBezTo>
                  <a:cubicBezTo>
                    <a:pt x="15060" y="7972"/>
                    <a:pt x="15037" y="7974"/>
                    <a:pt x="15012" y="7976"/>
                  </a:cubicBezTo>
                  <a:cubicBezTo>
                    <a:pt x="14986" y="7980"/>
                    <a:pt x="14960" y="7982"/>
                    <a:pt x="14935" y="7982"/>
                  </a:cubicBezTo>
                  <a:cubicBezTo>
                    <a:pt x="14807" y="7982"/>
                    <a:pt x="14684" y="7939"/>
                    <a:pt x="14585" y="7857"/>
                  </a:cubicBezTo>
                  <a:cubicBezTo>
                    <a:pt x="14389" y="7710"/>
                    <a:pt x="14070" y="7689"/>
                    <a:pt x="13839" y="7675"/>
                  </a:cubicBezTo>
                  <a:cubicBezTo>
                    <a:pt x="13755" y="7672"/>
                    <a:pt x="13685" y="7668"/>
                    <a:pt x="13629" y="7658"/>
                  </a:cubicBezTo>
                  <a:cubicBezTo>
                    <a:pt x="13528" y="7640"/>
                    <a:pt x="13265" y="7640"/>
                    <a:pt x="13017" y="7640"/>
                  </a:cubicBezTo>
                  <a:cubicBezTo>
                    <a:pt x="12751" y="7640"/>
                    <a:pt x="12474" y="7640"/>
                    <a:pt x="12327" y="7623"/>
                  </a:cubicBezTo>
                  <a:cubicBezTo>
                    <a:pt x="12274" y="7617"/>
                    <a:pt x="12221" y="7615"/>
                    <a:pt x="12167" y="7615"/>
                  </a:cubicBezTo>
                  <a:cubicBezTo>
                    <a:pt x="12113" y="7615"/>
                    <a:pt x="12059" y="7617"/>
                    <a:pt x="12005" y="7623"/>
                  </a:cubicBezTo>
                  <a:lnTo>
                    <a:pt x="11931" y="7626"/>
                  </a:lnTo>
                  <a:cubicBezTo>
                    <a:pt x="11900" y="7628"/>
                    <a:pt x="11869" y="7628"/>
                    <a:pt x="11840" y="7628"/>
                  </a:cubicBezTo>
                  <a:cubicBezTo>
                    <a:pt x="11714" y="7628"/>
                    <a:pt x="11615" y="7611"/>
                    <a:pt x="11578" y="7528"/>
                  </a:cubicBezTo>
                  <a:cubicBezTo>
                    <a:pt x="11574" y="7521"/>
                    <a:pt x="11571" y="7514"/>
                    <a:pt x="11571" y="7504"/>
                  </a:cubicBezTo>
                  <a:cubicBezTo>
                    <a:pt x="11550" y="7451"/>
                    <a:pt x="11518" y="7406"/>
                    <a:pt x="11476" y="7364"/>
                  </a:cubicBezTo>
                  <a:cubicBezTo>
                    <a:pt x="11368" y="7245"/>
                    <a:pt x="11291" y="7098"/>
                    <a:pt x="11252" y="6940"/>
                  </a:cubicBezTo>
                  <a:cubicBezTo>
                    <a:pt x="11182" y="6625"/>
                    <a:pt x="11007" y="6555"/>
                    <a:pt x="10881" y="6530"/>
                  </a:cubicBezTo>
                  <a:cubicBezTo>
                    <a:pt x="10790" y="6509"/>
                    <a:pt x="10710" y="6453"/>
                    <a:pt x="10657" y="6380"/>
                  </a:cubicBezTo>
                  <a:cubicBezTo>
                    <a:pt x="10612" y="6327"/>
                    <a:pt x="10580" y="6292"/>
                    <a:pt x="10531" y="6285"/>
                  </a:cubicBezTo>
                  <a:cubicBezTo>
                    <a:pt x="10482" y="6278"/>
                    <a:pt x="10447" y="6240"/>
                    <a:pt x="10409" y="6194"/>
                  </a:cubicBezTo>
                  <a:cubicBezTo>
                    <a:pt x="10346" y="6124"/>
                    <a:pt x="10265" y="6037"/>
                    <a:pt x="10132" y="6037"/>
                  </a:cubicBezTo>
                  <a:cubicBezTo>
                    <a:pt x="9939" y="6037"/>
                    <a:pt x="8994" y="5949"/>
                    <a:pt x="8844" y="5704"/>
                  </a:cubicBezTo>
                  <a:cubicBezTo>
                    <a:pt x="8749" y="5550"/>
                    <a:pt x="8826" y="5452"/>
                    <a:pt x="8882" y="5379"/>
                  </a:cubicBezTo>
                  <a:cubicBezTo>
                    <a:pt x="8924" y="5330"/>
                    <a:pt x="8956" y="5284"/>
                    <a:pt x="8956" y="5221"/>
                  </a:cubicBezTo>
                  <a:cubicBezTo>
                    <a:pt x="8959" y="5134"/>
                    <a:pt x="8973" y="5046"/>
                    <a:pt x="8998" y="4959"/>
                  </a:cubicBezTo>
                  <a:cubicBezTo>
                    <a:pt x="9015" y="4875"/>
                    <a:pt x="9043" y="4749"/>
                    <a:pt x="9015" y="4724"/>
                  </a:cubicBezTo>
                  <a:cubicBezTo>
                    <a:pt x="8917" y="4647"/>
                    <a:pt x="8725" y="4454"/>
                    <a:pt x="8700" y="4269"/>
                  </a:cubicBezTo>
                  <a:cubicBezTo>
                    <a:pt x="8683" y="4143"/>
                    <a:pt x="8441" y="3954"/>
                    <a:pt x="8291" y="3943"/>
                  </a:cubicBezTo>
                  <a:cubicBezTo>
                    <a:pt x="8087" y="3929"/>
                    <a:pt x="7930" y="3807"/>
                    <a:pt x="7758" y="3660"/>
                  </a:cubicBezTo>
                  <a:cubicBezTo>
                    <a:pt x="7723" y="3628"/>
                    <a:pt x="7681" y="3600"/>
                    <a:pt x="7643" y="3576"/>
                  </a:cubicBezTo>
                  <a:cubicBezTo>
                    <a:pt x="7517" y="3495"/>
                    <a:pt x="7401" y="3422"/>
                    <a:pt x="7345" y="3117"/>
                  </a:cubicBezTo>
                  <a:cubicBezTo>
                    <a:pt x="7345" y="3110"/>
                    <a:pt x="7342" y="3107"/>
                    <a:pt x="7342" y="3100"/>
                  </a:cubicBezTo>
                  <a:lnTo>
                    <a:pt x="7286" y="3089"/>
                  </a:lnTo>
                  <a:cubicBezTo>
                    <a:pt x="7258" y="3082"/>
                    <a:pt x="7230" y="3079"/>
                    <a:pt x="7205" y="3075"/>
                  </a:cubicBezTo>
                  <a:lnTo>
                    <a:pt x="7184" y="3075"/>
                  </a:lnTo>
                  <a:cubicBezTo>
                    <a:pt x="7174" y="3075"/>
                    <a:pt x="7167" y="3072"/>
                    <a:pt x="7156" y="3072"/>
                  </a:cubicBezTo>
                  <a:cubicBezTo>
                    <a:pt x="7149" y="3068"/>
                    <a:pt x="7139" y="3068"/>
                    <a:pt x="7132" y="3065"/>
                  </a:cubicBezTo>
                  <a:lnTo>
                    <a:pt x="7128" y="3065"/>
                  </a:lnTo>
                  <a:cubicBezTo>
                    <a:pt x="7121" y="3061"/>
                    <a:pt x="7114" y="3058"/>
                    <a:pt x="7107" y="3054"/>
                  </a:cubicBezTo>
                  <a:lnTo>
                    <a:pt x="7100" y="3054"/>
                  </a:lnTo>
                  <a:lnTo>
                    <a:pt x="7083" y="3044"/>
                  </a:lnTo>
                  <a:lnTo>
                    <a:pt x="7072" y="3040"/>
                  </a:lnTo>
                  <a:lnTo>
                    <a:pt x="7065" y="3033"/>
                  </a:lnTo>
                  <a:cubicBezTo>
                    <a:pt x="7065" y="3037"/>
                    <a:pt x="7062" y="3040"/>
                    <a:pt x="7058" y="3044"/>
                  </a:cubicBezTo>
                  <a:cubicBezTo>
                    <a:pt x="7051" y="3058"/>
                    <a:pt x="7041" y="3072"/>
                    <a:pt x="7034" y="3082"/>
                  </a:cubicBezTo>
                  <a:lnTo>
                    <a:pt x="7023" y="3100"/>
                  </a:lnTo>
                  <a:cubicBezTo>
                    <a:pt x="7013" y="3114"/>
                    <a:pt x="6999" y="3131"/>
                    <a:pt x="6988" y="3145"/>
                  </a:cubicBezTo>
                  <a:cubicBezTo>
                    <a:pt x="6946" y="3198"/>
                    <a:pt x="6915" y="3236"/>
                    <a:pt x="6915" y="3278"/>
                  </a:cubicBezTo>
                  <a:cubicBezTo>
                    <a:pt x="6915" y="3446"/>
                    <a:pt x="6838" y="3646"/>
                    <a:pt x="6617" y="3646"/>
                  </a:cubicBezTo>
                  <a:cubicBezTo>
                    <a:pt x="6488" y="3646"/>
                    <a:pt x="6334" y="3737"/>
                    <a:pt x="6323" y="3996"/>
                  </a:cubicBezTo>
                  <a:cubicBezTo>
                    <a:pt x="6316" y="4080"/>
                    <a:pt x="6337" y="4167"/>
                    <a:pt x="6383" y="4244"/>
                  </a:cubicBezTo>
                  <a:cubicBezTo>
                    <a:pt x="6414" y="4304"/>
                    <a:pt x="6449" y="4370"/>
                    <a:pt x="6393" y="4461"/>
                  </a:cubicBezTo>
                  <a:cubicBezTo>
                    <a:pt x="6316" y="4580"/>
                    <a:pt x="6067" y="4696"/>
                    <a:pt x="5896" y="4696"/>
                  </a:cubicBezTo>
                  <a:cubicBezTo>
                    <a:pt x="5861" y="4696"/>
                    <a:pt x="5822" y="4689"/>
                    <a:pt x="5791" y="4675"/>
                  </a:cubicBezTo>
                  <a:cubicBezTo>
                    <a:pt x="5735" y="4647"/>
                    <a:pt x="5637" y="4647"/>
                    <a:pt x="5528" y="4647"/>
                  </a:cubicBezTo>
                  <a:lnTo>
                    <a:pt x="5472" y="4647"/>
                  </a:lnTo>
                  <a:cubicBezTo>
                    <a:pt x="5420" y="4647"/>
                    <a:pt x="5364" y="4643"/>
                    <a:pt x="5308" y="4636"/>
                  </a:cubicBezTo>
                  <a:cubicBezTo>
                    <a:pt x="5245" y="4626"/>
                    <a:pt x="5185" y="4605"/>
                    <a:pt x="5133" y="4573"/>
                  </a:cubicBezTo>
                  <a:lnTo>
                    <a:pt x="5112" y="4563"/>
                  </a:lnTo>
                  <a:cubicBezTo>
                    <a:pt x="5087" y="4545"/>
                    <a:pt x="5059" y="4531"/>
                    <a:pt x="5031" y="4524"/>
                  </a:cubicBezTo>
                  <a:cubicBezTo>
                    <a:pt x="5021" y="4542"/>
                    <a:pt x="5014" y="4563"/>
                    <a:pt x="5010" y="4587"/>
                  </a:cubicBezTo>
                  <a:cubicBezTo>
                    <a:pt x="4965" y="4735"/>
                    <a:pt x="4912" y="4878"/>
                    <a:pt x="4853" y="5018"/>
                  </a:cubicBezTo>
                  <a:cubicBezTo>
                    <a:pt x="4776" y="5204"/>
                    <a:pt x="4653" y="5508"/>
                    <a:pt x="4660" y="5582"/>
                  </a:cubicBezTo>
                  <a:cubicBezTo>
                    <a:pt x="4737" y="5652"/>
                    <a:pt x="4793" y="5771"/>
                    <a:pt x="4758" y="5858"/>
                  </a:cubicBezTo>
                  <a:cubicBezTo>
                    <a:pt x="4736" y="5913"/>
                    <a:pt x="4684" y="5947"/>
                    <a:pt x="4627" y="5947"/>
                  </a:cubicBezTo>
                  <a:cubicBezTo>
                    <a:pt x="4622" y="5947"/>
                    <a:pt x="4616" y="5946"/>
                    <a:pt x="4611" y="5946"/>
                  </a:cubicBezTo>
                  <a:cubicBezTo>
                    <a:pt x="4394" y="5946"/>
                    <a:pt x="4251" y="5907"/>
                    <a:pt x="4174" y="5827"/>
                  </a:cubicBezTo>
                  <a:cubicBezTo>
                    <a:pt x="4171" y="5825"/>
                    <a:pt x="4167" y="5825"/>
                    <a:pt x="4162" y="5825"/>
                  </a:cubicBezTo>
                  <a:cubicBezTo>
                    <a:pt x="4129" y="5825"/>
                    <a:pt x="4048" y="5854"/>
                    <a:pt x="3998" y="5876"/>
                  </a:cubicBezTo>
                  <a:cubicBezTo>
                    <a:pt x="3908" y="5909"/>
                    <a:pt x="3805" y="5946"/>
                    <a:pt x="3713" y="5946"/>
                  </a:cubicBezTo>
                  <a:cubicBezTo>
                    <a:pt x="3709" y="5946"/>
                    <a:pt x="3705" y="5946"/>
                    <a:pt x="3701" y="5946"/>
                  </a:cubicBezTo>
                  <a:cubicBezTo>
                    <a:pt x="3610" y="5963"/>
                    <a:pt x="3522" y="6002"/>
                    <a:pt x="3449" y="6054"/>
                  </a:cubicBezTo>
                  <a:cubicBezTo>
                    <a:pt x="3561" y="6142"/>
                    <a:pt x="3578" y="6359"/>
                    <a:pt x="3578" y="6565"/>
                  </a:cubicBezTo>
                  <a:cubicBezTo>
                    <a:pt x="3578" y="6604"/>
                    <a:pt x="3631" y="6705"/>
                    <a:pt x="3673" y="6790"/>
                  </a:cubicBezTo>
                  <a:cubicBezTo>
                    <a:pt x="3753" y="6951"/>
                    <a:pt x="3830" y="7101"/>
                    <a:pt x="3792" y="7199"/>
                  </a:cubicBezTo>
                  <a:cubicBezTo>
                    <a:pt x="3757" y="7266"/>
                    <a:pt x="3708" y="7325"/>
                    <a:pt x="3652" y="7374"/>
                  </a:cubicBezTo>
                  <a:cubicBezTo>
                    <a:pt x="3582" y="7441"/>
                    <a:pt x="3505" y="7518"/>
                    <a:pt x="3505" y="7584"/>
                  </a:cubicBezTo>
                  <a:cubicBezTo>
                    <a:pt x="3505" y="7630"/>
                    <a:pt x="3508" y="7668"/>
                    <a:pt x="3512" y="7710"/>
                  </a:cubicBezTo>
                  <a:cubicBezTo>
                    <a:pt x="3512" y="7731"/>
                    <a:pt x="3515" y="7752"/>
                    <a:pt x="3519" y="7773"/>
                  </a:cubicBezTo>
                  <a:lnTo>
                    <a:pt x="3519" y="7805"/>
                  </a:lnTo>
                  <a:lnTo>
                    <a:pt x="3519" y="7945"/>
                  </a:lnTo>
                  <a:lnTo>
                    <a:pt x="3491" y="7924"/>
                  </a:lnTo>
                  <a:cubicBezTo>
                    <a:pt x="3477" y="7952"/>
                    <a:pt x="3456" y="7973"/>
                    <a:pt x="3424" y="7983"/>
                  </a:cubicBezTo>
                  <a:lnTo>
                    <a:pt x="3400" y="7997"/>
                  </a:lnTo>
                  <a:cubicBezTo>
                    <a:pt x="3298" y="8039"/>
                    <a:pt x="3067" y="8134"/>
                    <a:pt x="2952" y="8218"/>
                  </a:cubicBezTo>
                  <a:cubicBezTo>
                    <a:pt x="2892" y="8260"/>
                    <a:pt x="2826" y="8291"/>
                    <a:pt x="2756" y="8312"/>
                  </a:cubicBezTo>
                  <a:cubicBezTo>
                    <a:pt x="2661" y="8344"/>
                    <a:pt x="2581" y="8372"/>
                    <a:pt x="2549" y="8438"/>
                  </a:cubicBezTo>
                  <a:cubicBezTo>
                    <a:pt x="2487" y="8563"/>
                    <a:pt x="2376" y="8721"/>
                    <a:pt x="2118" y="8721"/>
                  </a:cubicBezTo>
                  <a:cubicBezTo>
                    <a:pt x="2100" y="8721"/>
                    <a:pt x="2082" y="8720"/>
                    <a:pt x="2063" y="8718"/>
                  </a:cubicBezTo>
                  <a:lnTo>
                    <a:pt x="2045" y="8718"/>
                  </a:lnTo>
                  <a:lnTo>
                    <a:pt x="1989" y="8711"/>
                  </a:lnTo>
                  <a:cubicBezTo>
                    <a:pt x="1936" y="8705"/>
                    <a:pt x="1892" y="8700"/>
                    <a:pt x="1853" y="8700"/>
                  </a:cubicBezTo>
                  <a:cubicBezTo>
                    <a:pt x="1763" y="8700"/>
                    <a:pt x="1698" y="8729"/>
                    <a:pt x="1607" y="8841"/>
                  </a:cubicBezTo>
                  <a:cubicBezTo>
                    <a:pt x="1499" y="8971"/>
                    <a:pt x="1436" y="8999"/>
                    <a:pt x="1362" y="9020"/>
                  </a:cubicBezTo>
                  <a:cubicBezTo>
                    <a:pt x="1327" y="9030"/>
                    <a:pt x="1296" y="9044"/>
                    <a:pt x="1271" y="9069"/>
                  </a:cubicBezTo>
                  <a:cubicBezTo>
                    <a:pt x="1231" y="9100"/>
                    <a:pt x="1191" y="9112"/>
                    <a:pt x="1154" y="9112"/>
                  </a:cubicBezTo>
                  <a:cubicBezTo>
                    <a:pt x="1073" y="9112"/>
                    <a:pt x="1001" y="9058"/>
                    <a:pt x="946" y="9020"/>
                  </a:cubicBezTo>
                  <a:cubicBezTo>
                    <a:pt x="921" y="8999"/>
                    <a:pt x="893" y="8981"/>
                    <a:pt x="865" y="8967"/>
                  </a:cubicBezTo>
                  <a:cubicBezTo>
                    <a:pt x="863" y="8966"/>
                    <a:pt x="860" y="8966"/>
                    <a:pt x="857" y="8966"/>
                  </a:cubicBezTo>
                  <a:cubicBezTo>
                    <a:pt x="829" y="8966"/>
                    <a:pt x="774" y="8994"/>
                    <a:pt x="736" y="9016"/>
                  </a:cubicBezTo>
                  <a:cubicBezTo>
                    <a:pt x="683" y="9051"/>
                    <a:pt x="624" y="9076"/>
                    <a:pt x="561" y="9083"/>
                  </a:cubicBezTo>
                  <a:cubicBezTo>
                    <a:pt x="536" y="9083"/>
                    <a:pt x="491" y="9121"/>
                    <a:pt x="456" y="9153"/>
                  </a:cubicBezTo>
                  <a:cubicBezTo>
                    <a:pt x="407" y="9205"/>
                    <a:pt x="344" y="9247"/>
                    <a:pt x="277" y="9272"/>
                  </a:cubicBezTo>
                  <a:cubicBezTo>
                    <a:pt x="242" y="9282"/>
                    <a:pt x="207" y="9289"/>
                    <a:pt x="172" y="9293"/>
                  </a:cubicBezTo>
                  <a:cubicBezTo>
                    <a:pt x="81" y="9307"/>
                    <a:pt x="81" y="9310"/>
                    <a:pt x="81" y="9356"/>
                  </a:cubicBezTo>
                  <a:lnTo>
                    <a:pt x="81" y="9384"/>
                  </a:lnTo>
                  <a:lnTo>
                    <a:pt x="81" y="9394"/>
                  </a:lnTo>
                  <a:lnTo>
                    <a:pt x="81" y="9415"/>
                  </a:lnTo>
                  <a:lnTo>
                    <a:pt x="81" y="9429"/>
                  </a:lnTo>
                  <a:cubicBezTo>
                    <a:pt x="81" y="9433"/>
                    <a:pt x="81" y="9443"/>
                    <a:pt x="78" y="9454"/>
                  </a:cubicBezTo>
                  <a:cubicBezTo>
                    <a:pt x="74" y="9461"/>
                    <a:pt x="78" y="9464"/>
                    <a:pt x="74" y="9468"/>
                  </a:cubicBezTo>
                  <a:cubicBezTo>
                    <a:pt x="71" y="9475"/>
                    <a:pt x="71" y="9485"/>
                    <a:pt x="67" y="9492"/>
                  </a:cubicBezTo>
                  <a:cubicBezTo>
                    <a:pt x="67" y="9499"/>
                    <a:pt x="64" y="9503"/>
                    <a:pt x="64" y="9510"/>
                  </a:cubicBezTo>
                  <a:cubicBezTo>
                    <a:pt x="60" y="9517"/>
                    <a:pt x="57" y="9524"/>
                    <a:pt x="57" y="9534"/>
                  </a:cubicBezTo>
                  <a:cubicBezTo>
                    <a:pt x="53" y="9541"/>
                    <a:pt x="50" y="9545"/>
                    <a:pt x="50" y="9552"/>
                  </a:cubicBezTo>
                  <a:cubicBezTo>
                    <a:pt x="46" y="9559"/>
                    <a:pt x="43" y="9566"/>
                    <a:pt x="39" y="9576"/>
                  </a:cubicBezTo>
                  <a:lnTo>
                    <a:pt x="29" y="9594"/>
                  </a:lnTo>
                  <a:cubicBezTo>
                    <a:pt x="25" y="9601"/>
                    <a:pt x="22" y="9608"/>
                    <a:pt x="15" y="9618"/>
                  </a:cubicBezTo>
                  <a:cubicBezTo>
                    <a:pt x="11" y="9625"/>
                    <a:pt x="8" y="9629"/>
                    <a:pt x="4" y="9636"/>
                  </a:cubicBezTo>
                  <a:lnTo>
                    <a:pt x="1" y="9643"/>
                  </a:lnTo>
                  <a:lnTo>
                    <a:pt x="74" y="10052"/>
                  </a:lnTo>
                  <a:cubicBezTo>
                    <a:pt x="106" y="10063"/>
                    <a:pt x="141" y="10077"/>
                    <a:pt x="183" y="10094"/>
                  </a:cubicBezTo>
                  <a:cubicBezTo>
                    <a:pt x="211" y="10105"/>
                    <a:pt x="239" y="10115"/>
                    <a:pt x="267" y="10129"/>
                  </a:cubicBezTo>
                  <a:cubicBezTo>
                    <a:pt x="428" y="10203"/>
                    <a:pt x="606" y="10315"/>
                    <a:pt x="620" y="10441"/>
                  </a:cubicBezTo>
                  <a:lnTo>
                    <a:pt x="624" y="10469"/>
                  </a:lnTo>
                  <a:lnTo>
                    <a:pt x="624" y="10472"/>
                  </a:lnTo>
                  <a:lnTo>
                    <a:pt x="631" y="10511"/>
                  </a:lnTo>
                  <a:cubicBezTo>
                    <a:pt x="659" y="10710"/>
                    <a:pt x="718" y="11092"/>
                    <a:pt x="725" y="11159"/>
                  </a:cubicBezTo>
                  <a:lnTo>
                    <a:pt x="732" y="11162"/>
                  </a:lnTo>
                  <a:lnTo>
                    <a:pt x="809" y="11222"/>
                  </a:lnTo>
                  <a:lnTo>
                    <a:pt x="827" y="11232"/>
                  </a:lnTo>
                  <a:lnTo>
                    <a:pt x="900" y="11288"/>
                  </a:lnTo>
                  <a:cubicBezTo>
                    <a:pt x="1121" y="11446"/>
                    <a:pt x="1201" y="11505"/>
                    <a:pt x="1208" y="11572"/>
                  </a:cubicBezTo>
                  <a:cubicBezTo>
                    <a:pt x="1208" y="11575"/>
                    <a:pt x="1208" y="11582"/>
                    <a:pt x="1208" y="11586"/>
                  </a:cubicBezTo>
                  <a:cubicBezTo>
                    <a:pt x="1212" y="11740"/>
                    <a:pt x="1306" y="11880"/>
                    <a:pt x="1450" y="11939"/>
                  </a:cubicBezTo>
                  <a:lnTo>
                    <a:pt x="1502" y="11964"/>
                  </a:lnTo>
                  <a:lnTo>
                    <a:pt x="1516" y="11971"/>
                  </a:lnTo>
                  <a:lnTo>
                    <a:pt x="1562" y="11992"/>
                  </a:lnTo>
                  <a:lnTo>
                    <a:pt x="1579" y="11999"/>
                  </a:lnTo>
                  <a:lnTo>
                    <a:pt x="1618" y="12020"/>
                  </a:lnTo>
                  <a:lnTo>
                    <a:pt x="1635" y="12027"/>
                  </a:lnTo>
                  <a:lnTo>
                    <a:pt x="1684" y="12055"/>
                  </a:lnTo>
                  <a:lnTo>
                    <a:pt x="1688" y="12055"/>
                  </a:lnTo>
                  <a:lnTo>
                    <a:pt x="1740" y="12083"/>
                  </a:lnTo>
                  <a:lnTo>
                    <a:pt x="1754" y="12090"/>
                  </a:lnTo>
                  <a:lnTo>
                    <a:pt x="1786" y="12107"/>
                  </a:lnTo>
                  <a:lnTo>
                    <a:pt x="1803" y="12118"/>
                  </a:lnTo>
                  <a:lnTo>
                    <a:pt x="1817" y="12125"/>
                  </a:lnTo>
                  <a:lnTo>
                    <a:pt x="1821" y="12111"/>
                  </a:lnTo>
                  <a:lnTo>
                    <a:pt x="2101" y="12083"/>
                  </a:lnTo>
                  <a:lnTo>
                    <a:pt x="2119" y="12093"/>
                  </a:lnTo>
                  <a:lnTo>
                    <a:pt x="2126" y="12100"/>
                  </a:lnTo>
                  <a:cubicBezTo>
                    <a:pt x="2150" y="12114"/>
                    <a:pt x="2171" y="12132"/>
                    <a:pt x="2192" y="12149"/>
                  </a:cubicBezTo>
                  <a:cubicBezTo>
                    <a:pt x="2199" y="12142"/>
                    <a:pt x="2203" y="12135"/>
                    <a:pt x="2210" y="12128"/>
                  </a:cubicBezTo>
                  <a:lnTo>
                    <a:pt x="2217" y="12121"/>
                  </a:lnTo>
                  <a:cubicBezTo>
                    <a:pt x="2252" y="12079"/>
                    <a:pt x="2290" y="12048"/>
                    <a:pt x="2332" y="12016"/>
                  </a:cubicBezTo>
                  <a:cubicBezTo>
                    <a:pt x="2455" y="11929"/>
                    <a:pt x="2591" y="11869"/>
                    <a:pt x="2738" y="11841"/>
                  </a:cubicBezTo>
                  <a:cubicBezTo>
                    <a:pt x="2756" y="11838"/>
                    <a:pt x="2770" y="11838"/>
                    <a:pt x="2784" y="11838"/>
                  </a:cubicBezTo>
                  <a:lnTo>
                    <a:pt x="2787" y="11838"/>
                  </a:lnTo>
                  <a:cubicBezTo>
                    <a:pt x="2794" y="11836"/>
                    <a:pt x="2801" y="11835"/>
                    <a:pt x="2808" y="11835"/>
                  </a:cubicBezTo>
                  <a:cubicBezTo>
                    <a:pt x="2815" y="11835"/>
                    <a:pt x="2822" y="11836"/>
                    <a:pt x="2829" y="11838"/>
                  </a:cubicBezTo>
                  <a:cubicBezTo>
                    <a:pt x="2983" y="11845"/>
                    <a:pt x="3239" y="12013"/>
                    <a:pt x="3393" y="12170"/>
                  </a:cubicBezTo>
                  <a:cubicBezTo>
                    <a:pt x="3424" y="12202"/>
                    <a:pt x="3452" y="12237"/>
                    <a:pt x="3480" y="12275"/>
                  </a:cubicBezTo>
                  <a:cubicBezTo>
                    <a:pt x="3484" y="12282"/>
                    <a:pt x="3491" y="12293"/>
                    <a:pt x="3494" y="12300"/>
                  </a:cubicBezTo>
                  <a:cubicBezTo>
                    <a:pt x="3522" y="12342"/>
                    <a:pt x="3533" y="12394"/>
                    <a:pt x="3519" y="12447"/>
                  </a:cubicBezTo>
                  <a:cubicBezTo>
                    <a:pt x="3470" y="12583"/>
                    <a:pt x="3116" y="13098"/>
                    <a:pt x="2927" y="13144"/>
                  </a:cubicBezTo>
                  <a:lnTo>
                    <a:pt x="2892" y="13151"/>
                  </a:lnTo>
                  <a:lnTo>
                    <a:pt x="2885" y="13151"/>
                  </a:lnTo>
                  <a:lnTo>
                    <a:pt x="2847" y="13154"/>
                  </a:lnTo>
                  <a:lnTo>
                    <a:pt x="2840" y="13154"/>
                  </a:lnTo>
                  <a:lnTo>
                    <a:pt x="2794" y="13158"/>
                  </a:lnTo>
                  <a:lnTo>
                    <a:pt x="2745" y="13161"/>
                  </a:lnTo>
                  <a:lnTo>
                    <a:pt x="2738" y="13161"/>
                  </a:lnTo>
                  <a:lnTo>
                    <a:pt x="2735" y="13182"/>
                  </a:lnTo>
                  <a:cubicBezTo>
                    <a:pt x="2724" y="13221"/>
                    <a:pt x="2717" y="13256"/>
                    <a:pt x="2714" y="13294"/>
                  </a:cubicBezTo>
                  <a:cubicBezTo>
                    <a:pt x="2714" y="13336"/>
                    <a:pt x="2784" y="13424"/>
                    <a:pt x="2843" y="13501"/>
                  </a:cubicBezTo>
                  <a:cubicBezTo>
                    <a:pt x="2903" y="13574"/>
                    <a:pt x="2959" y="13655"/>
                    <a:pt x="3008" y="13739"/>
                  </a:cubicBezTo>
                  <a:cubicBezTo>
                    <a:pt x="3067" y="13830"/>
                    <a:pt x="3046" y="13949"/>
                    <a:pt x="2959" y="14019"/>
                  </a:cubicBezTo>
                  <a:cubicBezTo>
                    <a:pt x="2906" y="14060"/>
                    <a:pt x="2841" y="14081"/>
                    <a:pt x="2775" y="14081"/>
                  </a:cubicBezTo>
                  <a:cubicBezTo>
                    <a:pt x="2708" y="14081"/>
                    <a:pt x="2640" y="14058"/>
                    <a:pt x="2584" y="14012"/>
                  </a:cubicBezTo>
                  <a:cubicBezTo>
                    <a:pt x="2563" y="13994"/>
                    <a:pt x="2553" y="13994"/>
                    <a:pt x="2549" y="13994"/>
                  </a:cubicBezTo>
                  <a:cubicBezTo>
                    <a:pt x="2549" y="13994"/>
                    <a:pt x="2539" y="14005"/>
                    <a:pt x="2532" y="14029"/>
                  </a:cubicBezTo>
                  <a:cubicBezTo>
                    <a:pt x="2518" y="14075"/>
                    <a:pt x="2525" y="14120"/>
                    <a:pt x="2549" y="14162"/>
                  </a:cubicBezTo>
                  <a:cubicBezTo>
                    <a:pt x="2595" y="14218"/>
                    <a:pt x="2609" y="14302"/>
                    <a:pt x="2626" y="14383"/>
                  </a:cubicBezTo>
                  <a:cubicBezTo>
                    <a:pt x="2640" y="14467"/>
                    <a:pt x="2658" y="14565"/>
                    <a:pt x="2703" y="14568"/>
                  </a:cubicBezTo>
                  <a:cubicBezTo>
                    <a:pt x="2794" y="14582"/>
                    <a:pt x="2871" y="14663"/>
                    <a:pt x="2945" y="14743"/>
                  </a:cubicBezTo>
                  <a:cubicBezTo>
                    <a:pt x="3018" y="14824"/>
                    <a:pt x="3081" y="14894"/>
                    <a:pt x="3144" y="14894"/>
                  </a:cubicBezTo>
                  <a:cubicBezTo>
                    <a:pt x="3218" y="14897"/>
                    <a:pt x="3284" y="14925"/>
                    <a:pt x="3337" y="14971"/>
                  </a:cubicBezTo>
                  <a:lnTo>
                    <a:pt x="3344" y="14978"/>
                  </a:lnTo>
                  <a:cubicBezTo>
                    <a:pt x="3358" y="14992"/>
                    <a:pt x="3375" y="15002"/>
                    <a:pt x="3386" y="15020"/>
                  </a:cubicBezTo>
                  <a:lnTo>
                    <a:pt x="3396" y="15030"/>
                  </a:lnTo>
                  <a:lnTo>
                    <a:pt x="3410" y="15044"/>
                  </a:lnTo>
                  <a:cubicBezTo>
                    <a:pt x="3452" y="15090"/>
                    <a:pt x="3487" y="15139"/>
                    <a:pt x="3519" y="15195"/>
                  </a:cubicBezTo>
                  <a:lnTo>
                    <a:pt x="3550" y="15216"/>
                  </a:lnTo>
                  <a:lnTo>
                    <a:pt x="3554" y="15216"/>
                  </a:lnTo>
                  <a:lnTo>
                    <a:pt x="3585" y="15241"/>
                  </a:lnTo>
                  <a:lnTo>
                    <a:pt x="3592" y="15244"/>
                  </a:lnTo>
                  <a:lnTo>
                    <a:pt x="3624" y="15272"/>
                  </a:lnTo>
                  <a:lnTo>
                    <a:pt x="3631" y="15276"/>
                  </a:lnTo>
                  <a:cubicBezTo>
                    <a:pt x="3641" y="15283"/>
                    <a:pt x="3652" y="15293"/>
                    <a:pt x="3662" y="15304"/>
                  </a:cubicBezTo>
                  <a:cubicBezTo>
                    <a:pt x="3673" y="15311"/>
                    <a:pt x="3683" y="15321"/>
                    <a:pt x="3694" y="15332"/>
                  </a:cubicBezTo>
                  <a:lnTo>
                    <a:pt x="3697" y="15335"/>
                  </a:lnTo>
                  <a:cubicBezTo>
                    <a:pt x="3708" y="15346"/>
                    <a:pt x="3715" y="15356"/>
                    <a:pt x="3722" y="15367"/>
                  </a:cubicBezTo>
                  <a:lnTo>
                    <a:pt x="3725" y="15370"/>
                  </a:lnTo>
                  <a:cubicBezTo>
                    <a:pt x="3736" y="15381"/>
                    <a:pt x="3743" y="15391"/>
                    <a:pt x="3746" y="15402"/>
                  </a:cubicBezTo>
                  <a:lnTo>
                    <a:pt x="3750" y="15405"/>
                  </a:lnTo>
                  <a:cubicBezTo>
                    <a:pt x="3757" y="15416"/>
                    <a:pt x="3760" y="15423"/>
                    <a:pt x="3764" y="15433"/>
                  </a:cubicBezTo>
                  <a:lnTo>
                    <a:pt x="3799" y="15430"/>
                  </a:lnTo>
                  <a:lnTo>
                    <a:pt x="3834" y="15426"/>
                  </a:lnTo>
                  <a:lnTo>
                    <a:pt x="3837" y="15426"/>
                  </a:lnTo>
                  <a:lnTo>
                    <a:pt x="3865" y="15423"/>
                  </a:lnTo>
                  <a:lnTo>
                    <a:pt x="3897" y="15419"/>
                  </a:lnTo>
                  <a:lnTo>
                    <a:pt x="3918" y="15412"/>
                  </a:lnTo>
                  <a:lnTo>
                    <a:pt x="3921" y="15412"/>
                  </a:lnTo>
                  <a:lnTo>
                    <a:pt x="3939" y="15405"/>
                  </a:lnTo>
                  <a:lnTo>
                    <a:pt x="3942" y="15405"/>
                  </a:lnTo>
                  <a:cubicBezTo>
                    <a:pt x="3949" y="15405"/>
                    <a:pt x="3953" y="15402"/>
                    <a:pt x="3956" y="15398"/>
                  </a:cubicBezTo>
                  <a:cubicBezTo>
                    <a:pt x="3960" y="15398"/>
                    <a:pt x="3960" y="15395"/>
                    <a:pt x="3963" y="15391"/>
                  </a:cubicBezTo>
                  <a:cubicBezTo>
                    <a:pt x="3981" y="15342"/>
                    <a:pt x="4023" y="15304"/>
                    <a:pt x="4072" y="15297"/>
                  </a:cubicBezTo>
                  <a:cubicBezTo>
                    <a:pt x="4095" y="15290"/>
                    <a:pt x="4120" y="15287"/>
                    <a:pt x="4148" y="15287"/>
                  </a:cubicBezTo>
                  <a:cubicBezTo>
                    <a:pt x="4258" y="15287"/>
                    <a:pt x="4401" y="15338"/>
                    <a:pt x="4510" y="15447"/>
                  </a:cubicBezTo>
                  <a:cubicBezTo>
                    <a:pt x="4604" y="15538"/>
                    <a:pt x="4867" y="15720"/>
                    <a:pt x="5119" y="15895"/>
                  </a:cubicBezTo>
                  <a:cubicBezTo>
                    <a:pt x="5318" y="16032"/>
                    <a:pt x="5511" y="16165"/>
                    <a:pt x="5623" y="16256"/>
                  </a:cubicBezTo>
                  <a:cubicBezTo>
                    <a:pt x="5867" y="16456"/>
                    <a:pt x="6427" y="16666"/>
                    <a:pt x="6622" y="16666"/>
                  </a:cubicBezTo>
                  <a:cubicBezTo>
                    <a:pt x="6625" y="16666"/>
                    <a:pt x="6628" y="16665"/>
                    <a:pt x="6631" y="16665"/>
                  </a:cubicBezTo>
                  <a:cubicBezTo>
                    <a:pt x="6736" y="16665"/>
                    <a:pt x="6841" y="16686"/>
                    <a:pt x="6943" y="16725"/>
                  </a:cubicBezTo>
                  <a:cubicBezTo>
                    <a:pt x="7072" y="16774"/>
                    <a:pt x="7209" y="16798"/>
                    <a:pt x="7349" y="16798"/>
                  </a:cubicBezTo>
                  <a:lnTo>
                    <a:pt x="7450" y="16798"/>
                  </a:lnTo>
                  <a:cubicBezTo>
                    <a:pt x="7471" y="16784"/>
                    <a:pt x="7492" y="16774"/>
                    <a:pt x="7513" y="16763"/>
                  </a:cubicBezTo>
                  <a:cubicBezTo>
                    <a:pt x="7541" y="16749"/>
                    <a:pt x="7569" y="16728"/>
                    <a:pt x="7590" y="16704"/>
                  </a:cubicBezTo>
                  <a:cubicBezTo>
                    <a:pt x="7594" y="16700"/>
                    <a:pt x="7597" y="16697"/>
                    <a:pt x="7601" y="16693"/>
                  </a:cubicBezTo>
                  <a:cubicBezTo>
                    <a:pt x="7611" y="16676"/>
                    <a:pt x="7622" y="16662"/>
                    <a:pt x="7639" y="16651"/>
                  </a:cubicBezTo>
                  <a:cubicBezTo>
                    <a:pt x="7657" y="16637"/>
                    <a:pt x="7678" y="16627"/>
                    <a:pt x="7702" y="16627"/>
                  </a:cubicBezTo>
                  <a:cubicBezTo>
                    <a:pt x="7707" y="16626"/>
                    <a:pt x="7711" y="16626"/>
                    <a:pt x="7716" y="16626"/>
                  </a:cubicBezTo>
                  <a:cubicBezTo>
                    <a:pt x="7730" y="16626"/>
                    <a:pt x="7745" y="16630"/>
                    <a:pt x="7758" y="16637"/>
                  </a:cubicBezTo>
                  <a:cubicBezTo>
                    <a:pt x="7860" y="16679"/>
                    <a:pt x="7930" y="16879"/>
                    <a:pt x="7891" y="17026"/>
                  </a:cubicBezTo>
                  <a:cubicBezTo>
                    <a:pt x="7888" y="17033"/>
                    <a:pt x="7888" y="17043"/>
                    <a:pt x="7884" y="17054"/>
                  </a:cubicBezTo>
                  <a:lnTo>
                    <a:pt x="7884" y="17061"/>
                  </a:lnTo>
                  <a:lnTo>
                    <a:pt x="7884" y="17071"/>
                  </a:lnTo>
                  <a:lnTo>
                    <a:pt x="7888" y="17064"/>
                  </a:lnTo>
                  <a:cubicBezTo>
                    <a:pt x="7898" y="17043"/>
                    <a:pt x="7912" y="17019"/>
                    <a:pt x="7919" y="16994"/>
                  </a:cubicBezTo>
                  <a:cubicBezTo>
                    <a:pt x="7972" y="16847"/>
                    <a:pt x="8091" y="16728"/>
                    <a:pt x="8238" y="16676"/>
                  </a:cubicBezTo>
                  <a:cubicBezTo>
                    <a:pt x="8270" y="16665"/>
                    <a:pt x="8301" y="16648"/>
                    <a:pt x="8329" y="16627"/>
                  </a:cubicBezTo>
                  <a:cubicBezTo>
                    <a:pt x="8340" y="16620"/>
                    <a:pt x="8347" y="16613"/>
                    <a:pt x="8357" y="16606"/>
                  </a:cubicBezTo>
                  <a:cubicBezTo>
                    <a:pt x="8375" y="16595"/>
                    <a:pt x="8396" y="16588"/>
                    <a:pt x="8413" y="16581"/>
                  </a:cubicBezTo>
                  <a:cubicBezTo>
                    <a:pt x="8434" y="16574"/>
                    <a:pt x="8452" y="16571"/>
                    <a:pt x="8473" y="16567"/>
                  </a:cubicBezTo>
                  <a:lnTo>
                    <a:pt x="8501" y="16567"/>
                  </a:lnTo>
                  <a:cubicBezTo>
                    <a:pt x="8602" y="16567"/>
                    <a:pt x="8714" y="16623"/>
                    <a:pt x="8851" y="16693"/>
                  </a:cubicBezTo>
                  <a:cubicBezTo>
                    <a:pt x="8865" y="16704"/>
                    <a:pt x="8879" y="16707"/>
                    <a:pt x="8896" y="16714"/>
                  </a:cubicBezTo>
                  <a:cubicBezTo>
                    <a:pt x="8917" y="16718"/>
                    <a:pt x="8938" y="16721"/>
                    <a:pt x="8959" y="16721"/>
                  </a:cubicBezTo>
                  <a:cubicBezTo>
                    <a:pt x="8984" y="16718"/>
                    <a:pt x="9005" y="16714"/>
                    <a:pt x="9029" y="16711"/>
                  </a:cubicBezTo>
                  <a:lnTo>
                    <a:pt x="9064" y="16707"/>
                  </a:lnTo>
                  <a:lnTo>
                    <a:pt x="9201" y="16707"/>
                  </a:lnTo>
                  <a:lnTo>
                    <a:pt x="9215" y="16711"/>
                  </a:lnTo>
                  <a:lnTo>
                    <a:pt x="9229" y="16714"/>
                  </a:lnTo>
                  <a:lnTo>
                    <a:pt x="9243" y="16718"/>
                  </a:lnTo>
                  <a:lnTo>
                    <a:pt x="9257" y="16725"/>
                  </a:lnTo>
                  <a:lnTo>
                    <a:pt x="9271" y="16728"/>
                  </a:lnTo>
                  <a:lnTo>
                    <a:pt x="9285" y="16735"/>
                  </a:lnTo>
                  <a:lnTo>
                    <a:pt x="9302" y="16742"/>
                  </a:lnTo>
                  <a:lnTo>
                    <a:pt x="9316" y="16749"/>
                  </a:lnTo>
                  <a:lnTo>
                    <a:pt x="9334" y="16760"/>
                  </a:lnTo>
                  <a:lnTo>
                    <a:pt x="9351" y="16767"/>
                  </a:lnTo>
                  <a:lnTo>
                    <a:pt x="9369" y="16781"/>
                  </a:lnTo>
                  <a:lnTo>
                    <a:pt x="9383" y="16788"/>
                  </a:lnTo>
                  <a:lnTo>
                    <a:pt x="9404" y="16802"/>
                  </a:lnTo>
                  <a:lnTo>
                    <a:pt x="9421" y="16816"/>
                  </a:lnTo>
                  <a:lnTo>
                    <a:pt x="9442" y="16830"/>
                  </a:lnTo>
                  <a:lnTo>
                    <a:pt x="9460" y="16847"/>
                  </a:lnTo>
                  <a:lnTo>
                    <a:pt x="9463" y="16847"/>
                  </a:lnTo>
                  <a:lnTo>
                    <a:pt x="9502" y="16833"/>
                  </a:lnTo>
                  <a:lnTo>
                    <a:pt x="9509" y="16830"/>
                  </a:lnTo>
                  <a:lnTo>
                    <a:pt x="9533" y="16823"/>
                  </a:lnTo>
                  <a:cubicBezTo>
                    <a:pt x="9565" y="16805"/>
                    <a:pt x="9603" y="16798"/>
                    <a:pt x="9642" y="16795"/>
                  </a:cubicBezTo>
                  <a:cubicBezTo>
                    <a:pt x="9687" y="16760"/>
                    <a:pt x="9726" y="16721"/>
                    <a:pt x="9761" y="16679"/>
                  </a:cubicBezTo>
                  <a:cubicBezTo>
                    <a:pt x="9789" y="16648"/>
                    <a:pt x="9820" y="16609"/>
                    <a:pt x="9855" y="16578"/>
                  </a:cubicBezTo>
                  <a:cubicBezTo>
                    <a:pt x="9883" y="16546"/>
                    <a:pt x="9908" y="16508"/>
                    <a:pt x="9925" y="16469"/>
                  </a:cubicBezTo>
                  <a:cubicBezTo>
                    <a:pt x="9953" y="16414"/>
                    <a:pt x="9989" y="16339"/>
                    <a:pt x="10086" y="16339"/>
                  </a:cubicBezTo>
                  <a:cubicBezTo>
                    <a:pt x="10099" y="16339"/>
                    <a:pt x="10113" y="16340"/>
                    <a:pt x="10128" y="16343"/>
                  </a:cubicBezTo>
                  <a:cubicBezTo>
                    <a:pt x="10132" y="16344"/>
                    <a:pt x="10135" y="16344"/>
                    <a:pt x="10139" y="16344"/>
                  </a:cubicBezTo>
                  <a:cubicBezTo>
                    <a:pt x="10173" y="16344"/>
                    <a:pt x="10205" y="16313"/>
                    <a:pt x="10272" y="16256"/>
                  </a:cubicBezTo>
                  <a:cubicBezTo>
                    <a:pt x="10360" y="16172"/>
                    <a:pt x="10458" y="16102"/>
                    <a:pt x="10563" y="16046"/>
                  </a:cubicBezTo>
                  <a:cubicBezTo>
                    <a:pt x="10646" y="16000"/>
                    <a:pt x="10726" y="15985"/>
                    <a:pt x="10801" y="15985"/>
                  </a:cubicBezTo>
                  <a:cubicBezTo>
                    <a:pt x="10886" y="15985"/>
                    <a:pt x="10963" y="16004"/>
                    <a:pt x="11028" y="16021"/>
                  </a:cubicBezTo>
                  <a:cubicBezTo>
                    <a:pt x="11083" y="16034"/>
                    <a:pt x="11124" y="16045"/>
                    <a:pt x="11155" y="16045"/>
                  </a:cubicBezTo>
                  <a:cubicBezTo>
                    <a:pt x="11173" y="16045"/>
                    <a:pt x="11188" y="16041"/>
                    <a:pt x="11200" y="16032"/>
                  </a:cubicBezTo>
                  <a:cubicBezTo>
                    <a:pt x="11275" y="15968"/>
                    <a:pt x="11374" y="15911"/>
                    <a:pt x="11457" y="15911"/>
                  </a:cubicBezTo>
                  <a:cubicBezTo>
                    <a:pt x="11479" y="15911"/>
                    <a:pt x="11499" y="15915"/>
                    <a:pt x="11518" y="15923"/>
                  </a:cubicBezTo>
                  <a:cubicBezTo>
                    <a:pt x="11564" y="15944"/>
                    <a:pt x="11588" y="15990"/>
                    <a:pt x="11588" y="16039"/>
                  </a:cubicBezTo>
                  <a:cubicBezTo>
                    <a:pt x="11588" y="16074"/>
                    <a:pt x="11634" y="16137"/>
                    <a:pt x="11679" y="16189"/>
                  </a:cubicBezTo>
                  <a:cubicBezTo>
                    <a:pt x="11728" y="16249"/>
                    <a:pt x="11770" y="16312"/>
                    <a:pt x="11798" y="16385"/>
                  </a:cubicBezTo>
                  <a:cubicBezTo>
                    <a:pt x="11802" y="16389"/>
                    <a:pt x="11802" y="16392"/>
                    <a:pt x="11805" y="16396"/>
                  </a:cubicBezTo>
                  <a:cubicBezTo>
                    <a:pt x="11805" y="16399"/>
                    <a:pt x="11809" y="16403"/>
                    <a:pt x="11812" y="16406"/>
                  </a:cubicBezTo>
                  <a:lnTo>
                    <a:pt x="11823" y="16413"/>
                  </a:lnTo>
                  <a:cubicBezTo>
                    <a:pt x="11865" y="16448"/>
                    <a:pt x="11914" y="16473"/>
                    <a:pt x="11966" y="16487"/>
                  </a:cubicBezTo>
                  <a:lnTo>
                    <a:pt x="11970" y="16487"/>
                  </a:lnTo>
                  <a:lnTo>
                    <a:pt x="11984" y="16490"/>
                  </a:lnTo>
                  <a:cubicBezTo>
                    <a:pt x="12001" y="16494"/>
                    <a:pt x="12019" y="16497"/>
                    <a:pt x="12036" y="16501"/>
                  </a:cubicBezTo>
                  <a:lnTo>
                    <a:pt x="12043" y="16501"/>
                  </a:lnTo>
                  <a:lnTo>
                    <a:pt x="12057" y="16490"/>
                  </a:lnTo>
                  <a:lnTo>
                    <a:pt x="12064" y="16487"/>
                  </a:lnTo>
                  <a:lnTo>
                    <a:pt x="12078" y="16480"/>
                  </a:lnTo>
                  <a:lnTo>
                    <a:pt x="12082" y="16480"/>
                  </a:lnTo>
                  <a:lnTo>
                    <a:pt x="12092" y="16473"/>
                  </a:lnTo>
                  <a:lnTo>
                    <a:pt x="12099" y="16466"/>
                  </a:lnTo>
                  <a:cubicBezTo>
                    <a:pt x="12150" y="16434"/>
                    <a:pt x="12209" y="16417"/>
                    <a:pt x="12268" y="16417"/>
                  </a:cubicBezTo>
                  <a:cubicBezTo>
                    <a:pt x="12319" y="16417"/>
                    <a:pt x="12369" y="16429"/>
                    <a:pt x="12415" y="16455"/>
                  </a:cubicBezTo>
                  <a:cubicBezTo>
                    <a:pt x="12502" y="16494"/>
                    <a:pt x="12562" y="16581"/>
                    <a:pt x="12569" y="16679"/>
                  </a:cubicBezTo>
                  <a:cubicBezTo>
                    <a:pt x="12569" y="16875"/>
                    <a:pt x="12600" y="16914"/>
                    <a:pt x="12625" y="16914"/>
                  </a:cubicBezTo>
                  <a:cubicBezTo>
                    <a:pt x="12768" y="16914"/>
                    <a:pt x="12908" y="16942"/>
                    <a:pt x="12908" y="17247"/>
                  </a:cubicBezTo>
                  <a:cubicBezTo>
                    <a:pt x="12908" y="17306"/>
                    <a:pt x="12912" y="17366"/>
                    <a:pt x="12919" y="17429"/>
                  </a:cubicBezTo>
                  <a:cubicBezTo>
                    <a:pt x="12933" y="17621"/>
                    <a:pt x="12950" y="17835"/>
                    <a:pt x="12821" y="18017"/>
                  </a:cubicBezTo>
                  <a:cubicBezTo>
                    <a:pt x="12800" y="18045"/>
                    <a:pt x="12779" y="18073"/>
                    <a:pt x="12754" y="18094"/>
                  </a:cubicBezTo>
                  <a:cubicBezTo>
                    <a:pt x="12740" y="18111"/>
                    <a:pt x="12723" y="18129"/>
                    <a:pt x="12709" y="18143"/>
                  </a:cubicBezTo>
                  <a:cubicBezTo>
                    <a:pt x="12474" y="18395"/>
                    <a:pt x="12295" y="18724"/>
                    <a:pt x="12320" y="18787"/>
                  </a:cubicBezTo>
                  <a:cubicBezTo>
                    <a:pt x="12341" y="18850"/>
                    <a:pt x="12345" y="18916"/>
                    <a:pt x="12334" y="18979"/>
                  </a:cubicBezTo>
                  <a:cubicBezTo>
                    <a:pt x="12334" y="18993"/>
                    <a:pt x="12331" y="19007"/>
                    <a:pt x="12331" y="19021"/>
                  </a:cubicBezTo>
                  <a:cubicBezTo>
                    <a:pt x="12388" y="18992"/>
                    <a:pt x="12465" y="18979"/>
                    <a:pt x="12544" y="18979"/>
                  </a:cubicBezTo>
                  <a:cubicBezTo>
                    <a:pt x="12689" y="18979"/>
                    <a:pt x="12841" y="19022"/>
                    <a:pt x="12898" y="19081"/>
                  </a:cubicBezTo>
                  <a:cubicBezTo>
                    <a:pt x="12933" y="19116"/>
                    <a:pt x="12940" y="19172"/>
                    <a:pt x="12912" y="19214"/>
                  </a:cubicBezTo>
                  <a:cubicBezTo>
                    <a:pt x="12894" y="19242"/>
                    <a:pt x="12894" y="19375"/>
                    <a:pt x="12947" y="19480"/>
                  </a:cubicBezTo>
                  <a:cubicBezTo>
                    <a:pt x="12975" y="19529"/>
                    <a:pt x="13003" y="19561"/>
                    <a:pt x="13031" y="19561"/>
                  </a:cubicBezTo>
                  <a:cubicBezTo>
                    <a:pt x="13146" y="19571"/>
                    <a:pt x="13230" y="19613"/>
                    <a:pt x="13276" y="19680"/>
                  </a:cubicBezTo>
                  <a:cubicBezTo>
                    <a:pt x="13314" y="19743"/>
                    <a:pt x="13321" y="19823"/>
                    <a:pt x="13293" y="19890"/>
                  </a:cubicBezTo>
                  <a:lnTo>
                    <a:pt x="13283" y="19925"/>
                  </a:lnTo>
                  <a:cubicBezTo>
                    <a:pt x="13262" y="19988"/>
                    <a:pt x="13213" y="20128"/>
                    <a:pt x="13227" y="20166"/>
                  </a:cubicBezTo>
                  <a:lnTo>
                    <a:pt x="13234" y="20166"/>
                  </a:lnTo>
                  <a:cubicBezTo>
                    <a:pt x="13349" y="20166"/>
                    <a:pt x="13496" y="20166"/>
                    <a:pt x="13566" y="20250"/>
                  </a:cubicBezTo>
                  <a:cubicBezTo>
                    <a:pt x="13598" y="20289"/>
                    <a:pt x="13612" y="20341"/>
                    <a:pt x="13601" y="20390"/>
                  </a:cubicBezTo>
                  <a:cubicBezTo>
                    <a:pt x="13591" y="20432"/>
                    <a:pt x="13605" y="20474"/>
                    <a:pt x="13636" y="20502"/>
                  </a:cubicBezTo>
                  <a:cubicBezTo>
                    <a:pt x="13659" y="20519"/>
                    <a:pt x="13688" y="20528"/>
                    <a:pt x="13723" y="20528"/>
                  </a:cubicBezTo>
                  <a:cubicBezTo>
                    <a:pt x="13760" y="20528"/>
                    <a:pt x="13803" y="20519"/>
                    <a:pt x="13850" y="20499"/>
                  </a:cubicBezTo>
                  <a:cubicBezTo>
                    <a:pt x="13881" y="20488"/>
                    <a:pt x="13909" y="20474"/>
                    <a:pt x="13934" y="20464"/>
                  </a:cubicBezTo>
                  <a:lnTo>
                    <a:pt x="13962" y="20453"/>
                  </a:lnTo>
                  <a:lnTo>
                    <a:pt x="13965" y="20453"/>
                  </a:lnTo>
                  <a:cubicBezTo>
                    <a:pt x="14006" y="20435"/>
                    <a:pt x="14047" y="20420"/>
                    <a:pt x="14084" y="20420"/>
                  </a:cubicBezTo>
                  <a:cubicBezTo>
                    <a:pt x="14110" y="20420"/>
                    <a:pt x="14134" y="20427"/>
                    <a:pt x="14154" y="20446"/>
                  </a:cubicBezTo>
                  <a:cubicBezTo>
                    <a:pt x="14214" y="20460"/>
                    <a:pt x="14252" y="20523"/>
                    <a:pt x="14280" y="20572"/>
                  </a:cubicBezTo>
                  <a:cubicBezTo>
                    <a:pt x="14312" y="20632"/>
                    <a:pt x="14343" y="20688"/>
                    <a:pt x="14410" y="20705"/>
                  </a:cubicBezTo>
                  <a:lnTo>
                    <a:pt x="14421" y="20705"/>
                  </a:lnTo>
                  <a:cubicBezTo>
                    <a:pt x="14456" y="20670"/>
                    <a:pt x="14410" y="20425"/>
                    <a:pt x="14368" y="20380"/>
                  </a:cubicBezTo>
                  <a:cubicBezTo>
                    <a:pt x="14284" y="20296"/>
                    <a:pt x="14343" y="20075"/>
                    <a:pt x="14410" y="20012"/>
                  </a:cubicBezTo>
                  <a:cubicBezTo>
                    <a:pt x="14424" y="19995"/>
                    <a:pt x="14449" y="19984"/>
                    <a:pt x="14470" y="19981"/>
                  </a:cubicBezTo>
                  <a:cubicBezTo>
                    <a:pt x="14474" y="19980"/>
                    <a:pt x="14477" y="19980"/>
                    <a:pt x="14481" y="19980"/>
                  </a:cubicBezTo>
                  <a:cubicBezTo>
                    <a:pt x="14508" y="19980"/>
                    <a:pt x="14532" y="19990"/>
                    <a:pt x="14550" y="20009"/>
                  </a:cubicBezTo>
                  <a:lnTo>
                    <a:pt x="14554" y="20009"/>
                  </a:lnTo>
                  <a:cubicBezTo>
                    <a:pt x="14561" y="20012"/>
                    <a:pt x="14571" y="20012"/>
                    <a:pt x="14582" y="20012"/>
                  </a:cubicBezTo>
                  <a:lnTo>
                    <a:pt x="14585" y="20012"/>
                  </a:lnTo>
                  <a:cubicBezTo>
                    <a:pt x="14592" y="20012"/>
                    <a:pt x="14599" y="20012"/>
                    <a:pt x="14606" y="20009"/>
                  </a:cubicBezTo>
                  <a:cubicBezTo>
                    <a:pt x="14617" y="20009"/>
                    <a:pt x="14627" y="20005"/>
                    <a:pt x="14634" y="20002"/>
                  </a:cubicBezTo>
                  <a:lnTo>
                    <a:pt x="14662" y="19991"/>
                  </a:lnTo>
                  <a:lnTo>
                    <a:pt x="14683" y="19984"/>
                  </a:lnTo>
                  <a:lnTo>
                    <a:pt x="14690" y="19981"/>
                  </a:lnTo>
                  <a:cubicBezTo>
                    <a:pt x="14701" y="19974"/>
                    <a:pt x="14711" y="19967"/>
                    <a:pt x="14722" y="19963"/>
                  </a:cubicBezTo>
                  <a:lnTo>
                    <a:pt x="14725" y="19963"/>
                  </a:lnTo>
                  <a:cubicBezTo>
                    <a:pt x="14736" y="19956"/>
                    <a:pt x="14746" y="19949"/>
                    <a:pt x="14753" y="19942"/>
                  </a:cubicBezTo>
                  <a:lnTo>
                    <a:pt x="14757" y="19939"/>
                  </a:lnTo>
                  <a:cubicBezTo>
                    <a:pt x="14764" y="19932"/>
                    <a:pt x="14771" y="19925"/>
                    <a:pt x="14778" y="19921"/>
                  </a:cubicBezTo>
                  <a:cubicBezTo>
                    <a:pt x="14792" y="19907"/>
                    <a:pt x="14802" y="19897"/>
                    <a:pt x="14816" y="19883"/>
                  </a:cubicBezTo>
                  <a:cubicBezTo>
                    <a:pt x="14855" y="19836"/>
                    <a:pt x="14902" y="19820"/>
                    <a:pt x="14949" y="19820"/>
                  </a:cubicBezTo>
                  <a:cubicBezTo>
                    <a:pt x="14986" y="19820"/>
                    <a:pt x="15024" y="19830"/>
                    <a:pt x="15058" y="19841"/>
                  </a:cubicBezTo>
                  <a:lnTo>
                    <a:pt x="15068" y="19841"/>
                  </a:lnTo>
                  <a:lnTo>
                    <a:pt x="15093" y="19851"/>
                  </a:lnTo>
                  <a:cubicBezTo>
                    <a:pt x="15138" y="19865"/>
                    <a:pt x="15166" y="19871"/>
                    <a:pt x="15184" y="19871"/>
                  </a:cubicBezTo>
                  <a:cubicBezTo>
                    <a:pt x="15203" y="19871"/>
                    <a:pt x="15211" y="19864"/>
                    <a:pt x="15219" y="19851"/>
                  </a:cubicBezTo>
                  <a:cubicBezTo>
                    <a:pt x="15243" y="19799"/>
                    <a:pt x="15296" y="19767"/>
                    <a:pt x="15355" y="19767"/>
                  </a:cubicBezTo>
                  <a:cubicBezTo>
                    <a:pt x="15404" y="19774"/>
                    <a:pt x="15450" y="19785"/>
                    <a:pt x="15495" y="19806"/>
                  </a:cubicBezTo>
                  <a:cubicBezTo>
                    <a:pt x="15548" y="19824"/>
                    <a:pt x="15597" y="19844"/>
                    <a:pt x="15644" y="19844"/>
                  </a:cubicBezTo>
                  <a:cubicBezTo>
                    <a:pt x="15670" y="19844"/>
                    <a:pt x="15695" y="19838"/>
                    <a:pt x="15719" y="19823"/>
                  </a:cubicBezTo>
                  <a:cubicBezTo>
                    <a:pt x="15767" y="19796"/>
                    <a:pt x="15822" y="19783"/>
                    <a:pt x="15877" y="19783"/>
                  </a:cubicBezTo>
                  <a:cubicBezTo>
                    <a:pt x="15915" y="19783"/>
                    <a:pt x="15953" y="19789"/>
                    <a:pt x="15989" y="19802"/>
                  </a:cubicBezTo>
                  <a:cubicBezTo>
                    <a:pt x="16010" y="19808"/>
                    <a:pt x="16022" y="19811"/>
                    <a:pt x="16031" y="19811"/>
                  </a:cubicBezTo>
                  <a:cubicBezTo>
                    <a:pt x="16044" y="19811"/>
                    <a:pt x="16048" y="19804"/>
                    <a:pt x="16059" y="19785"/>
                  </a:cubicBezTo>
                  <a:cubicBezTo>
                    <a:pt x="16139" y="19645"/>
                    <a:pt x="16360" y="19480"/>
                    <a:pt x="16490" y="19459"/>
                  </a:cubicBezTo>
                  <a:lnTo>
                    <a:pt x="16525" y="19459"/>
                  </a:lnTo>
                  <a:cubicBezTo>
                    <a:pt x="16549" y="19463"/>
                    <a:pt x="16570" y="19470"/>
                    <a:pt x="16588" y="19484"/>
                  </a:cubicBezTo>
                  <a:lnTo>
                    <a:pt x="16595" y="19491"/>
                  </a:lnTo>
                  <a:cubicBezTo>
                    <a:pt x="16609" y="19505"/>
                    <a:pt x="16619" y="19519"/>
                    <a:pt x="16633" y="19533"/>
                  </a:cubicBezTo>
                  <a:cubicBezTo>
                    <a:pt x="16682" y="19599"/>
                    <a:pt x="16749" y="19676"/>
                    <a:pt x="17011" y="19708"/>
                  </a:cubicBezTo>
                  <a:cubicBezTo>
                    <a:pt x="17039" y="19711"/>
                    <a:pt x="17067" y="19718"/>
                    <a:pt x="17099" y="19725"/>
                  </a:cubicBezTo>
                  <a:cubicBezTo>
                    <a:pt x="17158" y="19736"/>
                    <a:pt x="17214" y="19771"/>
                    <a:pt x="17253" y="19823"/>
                  </a:cubicBezTo>
                  <a:cubicBezTo>
                    <a:pt x="17277" y="19872"/>
                    <a:pt x="17281" y="19932"/>
                    <a:pt x="17256" y="19984"/>
                  </a:cubicBezTo>
                  <a:cubicBezTo>
                    <a:pt x="17253" y="19998"/>
                    <a:pt x="17246" y="20016"/>
                    <a:pt x="17239" y="20030"/>
                  </a:cubicBezTo>
                  <a:cubicBezTo>
                    <a:pt x="17228" y="20051"/>
                    <a:pt x="17221" y="20075"/>
                    <a:pt x="17218" y="20100"/>
                  </a:cubicBezTo>
                  <a:cubicBezTo>
                    <a:pt x="17232" y="20170"/>
                    <a:pt x="17568" y="20425"/>
                    <a:pt x="17701" y="20443"/>
                  </a:cubicBezTo>
                  <a:cubicBezTo>
                    <a:pt x="17708" y="20446"/>
                    <a:pt x="17718" y="20446"/>
                    <a:pt x="17725" y="20450"/>
                  </a:cubicBezTo>
                  <a:lnTo>
                    <a:pt x="17729" y="20450"/>
                  </a:lnTo>
                  <a:cubicBezTo>
                    <a:pt x="17739" y="20453"/>
                    <a:pt x="17746" y="20460"/>
                    <a:pt x="17757" y="20464"/>
                  </a:cubicBezTo>
                  <a:lnTo>
                    <a:pt x="17760" y="20467"/>
                  </a:lnTo>
                  <a:cubicBezTo>
                    <a:pt x="17781" y="20481"/>
                    <a:pt x="17799" y="20499"/>
                    <a:pt x="17820" y="20520"/>
                  </a:cubicBezTo>
                  <a:lnTo>
                    <a:pt x="17823" y="20520"/>
                  </a:lnTo>
                  <a:cubicBezTo>
                    <a:pt x="17854" y="20515"/>
                    <a:pt x="17885" y="20511"/>
                    <a:pt x="17917" y="20511"/>
                  </a:cubicBezTo>
                  <a:cubicBezTo>
                    <a:pt x="17929" y="20511"/>
                    <a:pt x="17941" y="20512"/>
                    <a:pt x="17953" y="20513"/>
                  </a:cubicBezTo>
                  <a:cubicBezTo>
                    <a:pt x="18040" y="20513"/>
                    <a:pt x="18065" y="20509"/>
                    <a:pt x="18075" y="20488"/>
                  </a:cubicBezTo>
                  <a:cubicBezTo>
                    <a:pt x="18093" y="20411"/>
                    <a:pt x="18159" y="20359"/>
                    <a:pt x="18236" y="20348"/>
                  </a:cubicBezTo>
                  <a:cubicBezTo>
                    <a:pt x="18240" y="20348"/>
                    <a:pt x="18243" y="20348"/>
                    <a:pt x="18246" y="20348"/>
                  </a:cubicBezTo>
                  <a:cubicBezTo>
                    <a:pt x="18348" y="20348"/>
                    <a:pt x="18441" y="20400"/>
                    <a:pt x="18492" y="20488"/>
                  </a:cubicBezTo>
                  <a:cubicBezTo>
                    <a:pt x="18516" y="20534"/>
                    <a:pt x="18541" y="20555"/>
                    <a:pt x="18559" y="20558"/>
                  </a:cubicBezTo>
                  <a:cubicBezTo>
                    <a:pt x="18561" y="20559"/>
                    <a:pt x="18563" y="20559"/>
                    <a:pt x="18566" y="20559"/>
                  </a:cubicBezTo>
                  <a:cubicBezTo>
                    <a:pt x="18588" y="20559"/>
                    <a:pt x="18627" y="20543"/>
                    <a:pt x="18706" y="20474"/>
                  </a:cubicBezTo>
                  <a:cubicBezTo>
                    <a:pt x="18741" y="20439"/>
                    <a:pt x="18786" y="20418"/>
                    <a:pt x="18835" y="20418"/>
                  </a:cubicBezTo>
                  <a:cubicBezTo>
                    <a:pt x="18849" y="20418"/>
                    <a:pt x="18863" y="20422"/>
                    <a:pt x="18877" y="20425"/>
                  </a:cubicBezTo>
                  <a:cubicBezTo>
                    <a:pt x="18944" y="20453"/>
                    <a:pt x="18989" y="20513"/>
                    <a:pt x="18996" y="20586"/>
                  </a:cubicBezTo>
                  <a:cubicBezTo>
                    <a:pt x="19017" y="20663"/>
                    <a:pt x="18993" y="20744"/>
                    <a:pt x="18937" y="20800"/>
                  </a:cubicBezTo>
                  <a:cubicBezTo>
                    <a:pt x="18919" y="20817"/>
                    <a:pt x="18912" y="20842"/>
                    <a:pt x="18916" y="20866"/>
                  </a:cubicBezTo>
                  <a:cubicBezTo>
                    <a:pt x="18919" y="20985"/>
                    <a:pt x="18972" y="21097"/>
                    <a:pt x="19063" y="21178"/>
                  </a:cubicBezTo>
                  <a:cubicBezTo>
                    <a:pt x="19070" y="21188"/>
                    <a:pt x="19080" y="21199"/>
                    <a:pt x="19094" y="21206"/>
                  </a:cubicBezTo>
                  <a:cubicBezTo>
                    <a:pt x="19112" y="21139"/>
                    <a:pt x="19115" y="21073"/>
                    <a:pt x="19098" y="21006"/>
                  </a:cubicBezTo>
                  <a:cubicBezTo>
                    <a:pt x="19056" y="20828"/>
                    <a:pt x="19283" y="20677"/>
                    <a:pt x="19910" y="20471"/>
                  </a:cubicBezTo>
                  <a:cubicBezTo>
                    <a:pt x="20403" y="20306"/>
                    <a:pt x="20887" y="19967"/>
                    <a:pt x="20932" y="19893"/>
                  </a:cubicBezTo>
                  <a:cubicBezTo>
                    <a:pt x="20936" y="19872"/>
                    <a:pt x="20950" y="19855"/>
                    <a:pt x="20967" y="19841"/>
                  </a:cubicBezTo>
                  <a:cubicBezTo>
                    <a:pt x="20984" y="19830"/>
                    <a:pt x="21003" y="19825"/>
                    <a:pt x="21025" y="19825"/>
                  </a:cubicBezTo>
                  <a:cubicBezTo>
                    <a:pt x="21060" y="19825"/>
                    <a:pt x="21103" y="19837"/>
                    <a:pt x="21160" y="19855"/>
                  </a:cubicBezTo>
                  <a:cubicBezTo>
                    <a:pt x="21225" y="19875"/>
                    <a:pt x="21313" y="19901"/>
                    <a:pt x="21387" y="19901"/>
                  </a:cubicBezTo>
                  <a:cubicBezTo>
                    <a:pt x="21428" y="19901"/>
                    <a:pt x="21465" y="19893"/>
                    <a:pt x="21492" y="19872"/>
                  </a:cubicBezTo>
                  <a:cubicBezTo>
                    <a:pt x="21643" y="19757"/>
                    <a:pt x="22045" y="19725"/>
                    <a:pt x="22423" y="19708"/>
                  </a:cubicBezTo>
                  <a:lnTo>
                    <a:pt x="22472" y="19704"/>
                  </a:lnTo>
                  <a:cubicBezTo>
                    <a:pt x="22535" y="19704"/>
                    <a:pt x="22556" y="19680"/>
                    <a:pt x="22605" y="19610"/>
                  </a:cubicBezTo>
                  <a:cubicBezTo>
                    <a:pt x="22647" y="19543"/>
                    <a:pt x="22700" y="19487"/>
                    <a:pt x="22760" y="19438"/>
                  </a:cubicBezTo>
                  <a:cubicBezTo>
                    <a:pt x="22802" y="19403"/>
                    <a:pt x="22844" y="19361"/>
                    <a:pt x="22875" y="19319"/>
                  </a:cubicBezTo>
                  <a:cubicBezTo>
                    <a:pt x="22931" y="19242"/>
                    <a:pt x="23012" y="19186"/>
                    <a:pt x="23106" y="19168"/>
                  </a:cubicBezTo>
                  <a:cubicBezTo>
                    <a:pt x="23271" y="19119"/>
                    <a:pt x="23372" y="18965"/>
                    <a:pt x="23372" y="18899"/>
                  </a:cubicBezTo>
                  <a:cubicBezTo>
                    <a:pt x="23372" y="18804"/>
                    <a:pt x="23481" y="18766"/>
                    <a:pt x="23596" y="18724"/>
                  </a:cubicBezTo>
                  <a:cubicBezTo>
                    <a:pt x="23642" y="18706"/>
                    <a:pt x="23726" y="18675"/>
                    <a:pt x="23747" y="18654"/>
                  </a:cubicBezTo>
                  <a:cubicBezTo>
                    <a:pt x="23754" y="18573"/>
                    <a:pt x="23834" y="18528"/>
                    <a:pt x="23908" y="18489"/>
                  </a:cubicBezTo>
                  <a:cubicBezTo>
                    <a:pt x="23957" y="18461"/>
                    <a:pt x="24020" y="18426"/>
                    <a:pt x="24020" y="18398"/>
                  </a:cubicBezTo>
                  <a:cubicBezTo>
                    <a:pt x="24020" y="18279"/>
                    <a:pt x="24114" y="18237"/>
                    <a:pt x="24174" y="18213"/>
                  </a:cubicBezTo>
                  <a:cubicBezTo>
                    <a:pt x="24209" y="18202"/>
                    <a:pt x="24240" y="18181"/>
                    <a:pt x="24268" y="18153"/>
                  </a:cubicBezTo>
                  <a:cubicBezTo>
                    <a:pt x="24286" y="18132"/>
                    <a:pt x="24279" y="18055"/>
                    <a:pt x="24272" y="18003"/>
                  </a:cubicBezTo>
                  <a:cubicBezTo>
                    <a:pt x="24261" y="17894"/>
                    <a:pt x="24251" y="17751"/>
                    <a:pt x="24370" y="17712"/>
                  </a:cubicBezTo>
                  <a:cubicBezTo>
                    <a:pt x="24356" y="17681"/>
                    <a:pt x="24338" y="17653"/>
                    <a:pt x="24317" y="17628"/>
                  </a:cubicBezTo>
                  <a:cubicBezTo>
                    <a:pt x="24293" y="17597"/>
                    <a:pt x="24272" y="17562"/>
                    <a:pt x="24258" y="17527"/>
                  </a:cubicBezTo>
                  <a:cubicBezTo>
                    <a:pt x="24251" y="17502"/>
                    <a:pt x="24251" y="17478"/>
                    <a:pt x="24265" y="17457"/>
                  </a:cubicBezTo>
                  <a:cubicBezTo>
                    <a:pt x="24293" y="17401"/>
                    <a:pt x="24363" y="17380"/>
                    <a:pt x="24461" y="17352"/>
                  </a:cubicBezTo>
                  <a:cubicBezTo>
                    <a:pt x="24531" y="17334"/>
                    <a:pt x="24601" y="17310"/>
                    <a:pt x="24664" y="17275"/>
                  </a:cubicBezTo>
                  <a:cubicBezTo>
                    <a:pt x="24783" y="17198"/>
                    <a:pt x="24864" y="17078"/>
                    <a:pt x="24885" y="16938"/>
                  </a:cubicBezTo>
                  <a:cubicBezTo>
                    <a:pt x="24916" y="16739"/>
                    <a:pt x="25189" y="16592"/>
                    <a:pt x="25284" y="16557"/>
                  </a:cubicBezTo>
                  <a:cubicBezTo>
                    <a:pt x="25340" y="16532"/>
                    <a:pt x="25385" y="16364"/>
                    <a:pt x="25354" y="16186"/>
                  </a:cubicBezTo>
                  <a:cubicBezTo>
                    <a:pt x="25333" y="16105"/>
                    <a:pt x="25368" y="16021"/>
                    <a:pt x="25438" y="15979"/>
                  </a:cubicBezTo>
                  <a:cubicBezTo>
                    <a:pt x="25413" y="15944"/>
                    <a:pt x="25406" y="15902"/>
                    <a:pt x="25413" y="15864"/>
                  </a:cubicBezTo>
                  <a:cubicBezTo>
                    <a:pt x="25431" y="15762"/>
                    <a:pt x="25529" y="15657"/>
                    <a:pt x="25644" y="15601"/>
                  </a:cubicBezTo>
                  <a:cubicBezTo>
                    <a:pt x="25639" y="15601"/>
                    <a:pt x="25634" y="15600"/>
                    <a:pt x="25630" y="15600"/>
                  </a:cubicBezTo>
                  <a:cubicBezTo>
                    <a:pt x="25605" y="15600"/>
                    <a:pt x="25580" y="15607"/>
                    <a:pt x="25557" y="15619"/>
                  </a:cubicBezTo>
                  <a:cubicBezTo>
                    <a:pt x="25531" y="15638"/>
                    <a:pt x="25506" y="15646"/>
                    <a:pt x="25482" y="15646"/>
                  </a:cubicBezTo>
                  <a:cubicBezTo>
                    <a:pt x="25416" y="15646"/>
                    <a:pt x="25356" y="15587"/>
                    <a:pt x="25315" y="15549"/>
                  </a:cubicBezTo>
                  <a:cubicBezTo>
                    <a:pt x="25298" y="15528"/>
                    <a:pt x="25277" y="15510"/>
                    <a:pt x="25256" y="15493"/>
                  </a:cubicBezTo>
                  <a:cubicBezTo>
                    <a:pt x="25222" y="15536"/>
                    <a:pt x="25171" y="15558"/>
                    <a:pt x="25115" y="15558"/>
                  </a:cubicBezTo>
                  <a:cubicBezTo>
                    <a:pt x="25085" y="15558"/>
                    <a:pt x="25053" y="15552"/>
                    <a:pt x="25021" y="15538"/>
                  </a:cubicBezTo>
                  <a:cubicBezTo>
                    <a:pt x="24948" y="15510"/>
                    <a:pt x="24881" y="15451"/>
                    <a:pt x="24885" y="15377"/>
                  </a:cubicBezTo>
                  <a:cubicBezTo>
                    <a:pt x="24885" y="15353"/>
                    <a:pt x="24902" y="15297"/>
                    <a:pt x="24997" y="15276"/>
                  </a:cubicBezTo>
                  <a:cubicBezTo>
                    <a:pt x="25088" y="15255"/>
                    <a:pt x="25224" y="15174"/>
                    <a:pt x="25343" y="15108"/>
                  </a:cubicBezTo>
                  <a:cubicBezTo>
                    <a:pt x="25406" y="15069"/>
                    <a:pt x="25469" y="15034"/>
                    <a:pt x="25539" y="15002"/>
                  </a:cubicBezTo>
                  <a:cubicBezTo>
                    <a:pt x="25498" y="14940"/>
                    <a:pt x="25347" y="14820"/>
                    <a:pt x="25259" y="14820"/>
                  </a:cubicBezTo>
                  <a:cubicBezTo>
                    <a:pt x="25258" y="14820"/>
                    <a:pt x="25257" y="14820"/>
                    <a:pt x="25256" y="14820"/>
                  </a:cubicBezTo>
                  <a:cubicBezTo>
                    <a:pt x="25252" y="14821"/>
                    <a:pt x="25248" y="14821"/>
                    <a:pt x="25245" y="14821"/>
                  </a:cubicBezTo>
                  <a:cubicBezTo>
                    <a:pt x="25141" y="14821"/>
                    <a:pt x="25056" y="14726"/>
                    <a:pt x="24965" y="14624"/>
                  </a:cubicBezTo>
                  <a:cubicBezTo>
                    <a:pt x="24899" y="14554"/>
                    <a:pt x="24818" y="14467"/>
                    <a:pt x="24765" y="14467"/>
                  </a:cubicBezTo>
                  <a:cubicBezTo>
                    <a:pt x="24741" y="14467"/>
                    <a:pt x="24678" y="14467"/>
                    <a:pt x="24657" y="14414"/>
                  </a:cubicBezTo>
                  <a:cubicBezTo>
                    <a:pt x="24646" y="14383"/>
                    <a:pt x="24657" y="14351"/>
                    <a:pt x="24681" y="14334"/>
                  </a:cubicBezTo>
                  <a:cubicBezTo>
                    <a:pt x="24712" y="14305"/>
                    <a:pt x="24798" y="14280"/>
                    <a:pt x="24896" y="14280"/>
                  </a:cubicBezTo>
                  <a:cubicBezTo>
                    <a:pt x="24965" y="14280"/>
                    <a:pt x="25041" y="14293"/>
                    <a:pt x="25105" y="14327"/>
                  </a:cubicBezTo>
                  <a:cubicBezTo>
                    <a:pt x="25290" y="14422"/>
                    <a:pt x="25403" y="14448"/>
                    <a:pt x="25463" y="14448"/>
                  </a:cubicBezTo>
                  <a:cubicBezTo>
                    <a:pt x="25480" y="14448"/>
                    <a:pt x="25492" y="14445"/>
                    <a:pt x="25501" y="14442"/>
                  </a:cubicBezTo>
                  <a:cubicBezTo>
                    <a:pt x="25480" y="14390"/>
                    <a:pt x="25354" y="14246"/>
                    <a:pt x="25060" y="14015"/>
                  </a:cubicBezTo>
                  <a:cubicBezTo>
                    <a:pt x="24948" y="13928"/>
                    <a:pt x="24958" y="13823"/>
                    <a:pt x="24965" y="13753"/>
                  </a:cubicBezTo>
                  <a:cubicBezTo>
                    <a:pt x="24969" y="13718"/>
                    <a:pt x="24972" y="13693"/>
                    <a:pt x="24962" y="13686"/>
                  </a:cubicBezTo>
                  <a:cubicBezTo>
                    <a:pt x="24850" y="13606"/>
                    <a:pt x="24650" y="13158"/>
                    <a:pt x="24590" y="12993"/>
                  </a:cubicBezTo>
                  <a:cubicBezTo>
                    <a:pt x="24562" y="12912"/>
                    <a:pt x="24450" y="12860"/>
                    <a:pt x="24345" y="12818"/>
                  </a:cubicBezTo>
                  <a:cubicBezTo>
                    <a:pt x="24247" y="12772"/>
                    <a:pt x="24160" y="12737"/>
                    <a:pt x="24114" y="12671"/>
                  </a:cubicBezTo>
                  <a:cubicBezTo>
                    <a:pt x="24069" y="12587"/>
                    <a:pt x="24058" y="12489"/>
                    <a:pt x="24093" y="12401"/>
                  </a:cubicBezTo>
                  <a:cubicBezTo>
                    <a:pt x="24139" y="12247"/>
                    <a:pt x="24254" y="12125"/>
                    <a:pt x="24401" y="12062"/>
                  </a:cubicBezTo>
                  <a:cubicBezTo>
                    <a:pt x="24482" y="12034"/>
                    <a:pt x="24538" y="11967"/>
                    <a:pt x="24552" y="11883"/>
                  </a:cubicBezTo>
                  <a:cubicBezTo>
                    <a:pt x="24564" y="11846"/>
                    <a:pt x="24585" y="11764"/>
                    <a:pt x="24667" y="11764"/>
                  </a:cubicBezTo>
                  <a:cubicBezTo>
                    <a:pt x="24676" y="11764"/>
                    <a:pt x="24687" y="11765"/>
                    <a:pt x="24699" y="11768"/>
                  </a:cubicBezTo>
                  <a:cubicBezTo>
                    <a:pt x="24711" y="11770"/>
                    <a:pt x="24724" y="11772"/>
                    <a:pt x="24737" y="11772"/>
                  </a:cubicBezTo>
                  <a:cubicBezTo>
                    <a:pt x="24794" y="11772"/>
                    <a:pt x="24858" y="11738"/>
                    <a:pt x="24927" y="11593"/>
                  </a:cubicBezTo>
                  <a:cubicBezTo>
                    <a:pt x="24993" y="11449"/>
                    <a:pt x="25105" y="11442"/>
                    <a:pt x="25175" y="11435"/>
                  </a:cubicBezTo>
                  <a:cubicBezTo>
                    <a:pt x="25224" y="11432"/>
                    <a:pt x="25249" y="11428"/>
                    <a:pt x="25270" y="11407"/>
                  </a:cubicBezTo>
                  <a:cubicBezTo>
                    <a:pt x="25329" y="11341"/>
                    <a:pt x="25459" y="11320"/>
                    <a:pt x="25609" y="11292"/>
                  </a:cubicBezTo>
                  <a:cubicBezTo>
                    <a:pt x="25721" y="11274"/>
                    <a:pt x="25847" y="11250"/>
                    <a:pt x="25903" y="11211"/>
                  </a:cubicBezTo>
                  <a:cubicBezTo>
                    <a:pt x="25921" y="11201"/>
                    <a:pt x="25910" y="11169"/>
                    <a:pt x="25903" y="11148"/>
                  </a:cubicBezTo>
                  <a:cubicBezTo>
                    <a:pt x="25862" y="11065"/>
                    <a:pt x="25752" y="10977"/>
                    <a:pt x="25669" y="10977"/>
                  </a:cubicBezTo>
                  <a:cubicBezTo>
                    <a:pt x="25660" y="10977"/>
                    <a:pt x="25652" y="10978"/>
                    <a:pt x="25644" y="10980"/>
                  </a:cubicBezTo>
                  <a:cubicBezTo>
                    <a:pt x="25600" y="10991"/>
                    <a:pt x="25556" y="10996"/>
                    <a:pt x="25512" y="10996"/>
                  </a:cubicBezTo>
                  <a:cubicBezTo>
                    <a:pt x="25323" y="10996"/>
                    <a:pt x="25144" y="10900"/>
                    <a:pt x="25039" y="10735"/>
                  </a:cubicBezTo>
                  <a:cubicBezTo>
                    <a:pt x="25032" y="10724"/>
                    <a:pt x="25025" y="10724"/>
                    <a:pt x="25025" y="10724"/>
                  </a:cubicBezTo>
                  <a:cubicBezTo>
                    <a:pt x="25023" y="10724"/>
                    <a:pt x="25022" y="10724"/>
                    <a:pt x="25020" y="10724"/>
                  </a:cubicBezTo>
                  <a:cubicBezTo>
                    <a:pt x="24962" y="10724"/>
                    <a:pt x="24833" y="10856"/>
                    <a:pt x="24737" y="10952"/>
                  </a:cubicBezTo>
                  <a:cubicBezTo>
                    <a:pt x="24622" y="11068"/>
                    <a:pt x="24506" y="11183"/>
                    <a:pt x="24391" y="11236"/>
                  </a:cubicBezTo>
                  <a:cubicBezTo>
                    <a:pt x="24349" y="11257"/>
                    <a:pt x="24304" y="11268"/>
                    <a:pt x="24259" y="11268"/>
                  </a:cubicBezTo>
                  <a:cubicBezTo>
                    <a:pt x="24187" y="11268"/>
                    <a:pt x="24117" y="11240"/>
                    <a:pt x="24065" y="11187"/>
                  </a:cubicBezTo>
                  <a:cubicBezTo>
                    <a:pt x="23943" y="11061"/>
                    <a:pt x="23904" y="10878"/>
                    <a:pt x="23964" y="10717"/>
                  </a:cubicBezTo>
                  <a:cubicBezTo>
                    <a:pt x="23971" y="10700"/>
                    <a:pt x="23981" y="10668"/>
                    <a:pt x="23971" y="10654"/>
                  </a:cubicBezTo>
                  <a:cubicBezTo>
                    <a:pt x="23945" y="10616"/>
                    <a:pt x="23829" y="10606"/>
                    <a:pt x="23700" y="10606"/>
                  </a:cubicBezTo>
                  <a:cubicBezTo>
                    <a:pt x="23620" y="10606"/>
                    <a:pt x="23534" y="10610"/>
                    <a:pt x="23463" y="10612"/>
                  </a:cubicBezTo>
                  <a:cubicBezTo>
                    <a:pt x="23458" y="10613"/>
                    <a:pt x="23453" y="10613"/>
                    <a:pt x="23448" y="10613"/>
                  </a:cubicBezTo>
                  <a:cubicBezTo>
                    <a:pt x="23292" y="10613"/>
                    <a:pt x="23190" y="10509"/>
                    <a:pt x="23173" y="10332"/>
                  </a:cubicBezTo>
                  <a:cubicBezTo>
                    <a:pt x="23152" y="10112"/>
                    <a:pt x="23267" y="9828"/>
                    <a:pt x="23442" y="9804"/>
                  </a:cubicBezTo>
                  <a:cubicBezTo>
                    <a:pt x="23465" y="9802"/>
                    <a:pt x="23489" y="9800"/>
                    <a:pt x="23512" y="9800"/>
                  </a:cubicBezTo>
                  <a:cubicBezTo>
                    <a:pt x="23566" y="9800"/>
                    <a:pt x="23620" y="9807"/>
                    <a:pt x="23673" y="9821"/>
                  </a:cubicBezTo>
                  <a:cubicBezTo>
                    <a:pt x="23733" y="9832"/>
                    <a:pt x="23788" y="9841"/>
                    <a:pt x="23837" y="9841"/>
                  </a:cubicBezTo>
                  <a:cubicBezTo>
                    <a:pt x="23937" y="9841"/>
                    <a:pt x="24014" y="9801"/>
                    <a:pt x="24065" y="9646"/>
                  </a:cubicBezTo>
                  <a:cubicBezTo>
                    <a:pt x="24153" y="9394"/>
                    <a:pt x="24275" y="9377"/>
                    <a:pt x="24391" y="9359"/>
                  </a:cubicBezTo>
                  <a:cubicBezTo>
                    <a:pt x="24489" y="9345"/>
                    <a:pt x="24587" y="9328"/>
                    <a:pt x="24716" y="9177"/>
                  </a:cubicBezTo>
                  <a:cubicBezTo>
                    <a:pt x="24983" y="8869"/>
                    <a:pt x="25243" y="8711"/>
                    <a:pt x="25466" y="8711"/>
                  </a:cubicBezTo>
                  <a:cubicBezTo>
                    <a:pt x="25565" y="8711"/>
                    <a:pt x="25657" y="8742"/>
                    <a:pt x="25739" y="8806"/>
                  </a:cubicBezTo>
                  <a:cubicBezTo>
                    <a:pt x="25795" y="8845"/>
                    <a:pt x="25830" y="8908"/>
                    <a:pt x="25837" y="8978"/>
                  </a:cubicBezTo>
                  <a:cubicBezTo>
                    <a:pt x="25844" y="9128"/>
                    <a:pt x="25700" y="9275"/>
                    <a:pt x="25560" y="9419"/>
                  </a:cubicBezTo>
                  <a:cubicBezTo>
                    <a:pt x="25487" y="9496"/>
                    <a:pt x="25410" y="9573"/>
                    <a:pt x="25385" y="9629"/>
                  </a:cubicBezTo>
                  <a:cubicBezTo>
                    <a:pt x="25361" y="9681"/>
                    <a:pt x="25357" y="9741"/>
                    <a:pt x="25375" y="9800"/>
                  </a:cubicBezTo>
                  <a:cubicBezTo>
                    <a:pt x="25403" y="9898"/>
                    <a:pt x="25371" y="10003"/>
                    <a:pt x="25291" y="10070"/>
                  </a:cubicBezTo>
                  <a:cubicBezTo>
                    <a:pt x="25284" y="10073"/>
                    <a:pt x="25277" y="10080"/>
                    <a:pt x="25273" y="10087"/>
                  </a:cubicBezTo>
                  <a:cubicBezTo>
                    <a:pt x="25326" y="10084"/>
                    <a:pt x="25438" y="10056"/>
                    <a:pt x="25588" y="9958"/>
                  </a:cubicBezTo>
                  <a:cubicBezTo>
                    <a:pt x="25921" y="9744"/>
                    <a:pt x="26302" y="9510"/>
                    <a:pt x="26610" y="9387"/>
                  </a:cubicBezTo>
                  <a:cubicBezTo>
                    <a:pt x="26680" y="9359"/>
                    <a:pt x="26755" y="9345"/>
                    <a:pt x="26830" y="9345"/>
                  </a:cubicBezTo>
                  <a:cubicBezTo>
                    <a:pt x="26839" y="9345"/>
                    <a:pt x="26847" y="9345"/>
                    <a:pt x="26856" y="9345"/>
                  </a:cubicBezTo>
                  <a:lnTo>
                    <a:pt x="26856" y="9342"/>
                  </a:lnTo>
                  <a:lnTo>
                    <a:pt x="26863" y="9324"/>
                  </a:lnTo>
                  <a:cubicBezTo>
                    <a:pt x="26866" y="9314"/>
                    <a:pt x="26873" y="9303"/>
                    <a:pt x="26877" y="9296"/>
                  </a:cubicBezTo>
                  <a:lnTo>
                    <a:pt x="26884" y="9279"/>
                  </a:lnTo>
                  <a:lnTo>
                    <a:pt x="26898" y="9254"/>
                  </a:lnTo>
                  <a:lnTo>
                    <a:pt x="26905" y="9237"/>
                  </a:lnTo>
                  <a:lnTo>
                    <a:pt x="26919" y="9216"/>
                  </a:lnTo>
                  <a:lnTo>
                    <a:pt x="26929" y="9202"/>
                  </a:lnTo>
                  <a:lnTo>
                    <a:pt x="26943" y="9184"/>
                  </a:lnTo>
                  <a:lnTo>
                    <a:pt x="26950" y="9174"/>
                  </a:lnTo>
                  <a:lnTo>
                    <a:pt x="26964" y="9160"/>
                  </a:lnTo>
                  <a:lnTo>
                    <a:pt x="26975" y="9149"/>
                  </a:lnTo>
                  <a:cubicBezTo>
                    <a:pt x="26978" y="9146"/>
                    <a:pt x="26985" y="9142"/>
                    <a:pt x="26989" y="9135"/>
                  </a:cubicBezTo>
                  <a:lnTo>
                    <a:pt x="26999" y="9132"/>
                  </a:lnTo>
                  <a:cubicBezTo>
                    <a:pt x="27006" y="9125"/>
                    <a:pt x="27013" y="9121"/>
                    <a:pt x="27024" y="9114"/>
                  </a:cubicBezTo>
                  <a:cubicBezTo>
                    <a:pt x="27062" y="9097"/>
                    <a:pt x="27118" y="9072"/>
                    <a:pt x="27181" y="9037"/>
                  </a:cubicBezTo>
                  <a:cubicBezTo>
                    <a:pt x="27430" y="8918"/>
                    <a:pt x="27944" y="8673"/>
                    <a:pt x="28021" y="8571"/>
                  </a:cubicBezTo>
                  <a:cubicBezTo>
                    <a:pt x="28046" y="8536"/>
                    <a:pt x="28074" y="8494"/>
                    <a:pt x="28102" y="8449"/>
                  </a:cubicBezTo>
                  <a:cubicBezTo>
                    <a:pt x="28193" y="8305"/>
                    <a:pt x="28284" y="8158"/>
                    <a:pt x="28427" y="8158"/>
                  </a:cubicBezTo>
                  <a:cubicBezTo>
                    <a:pt x="28494" y="8158"/>
                    <a:pt x="28557" y="8186"/>
                    <a:pt x="28602" y="8232"/>
                  </a:cubicBezTo>
                  <a:cubicBezTo>
                    <a:pt x="28648" y="8274"/>
                    <a:pt x="28707" y="8299"/>
                    <a:pt x="28766" y="8299"/>
                  </a:cubicBezTo>
                  <a:cubicBezTo>
                    <a:pt x="28770" y="8299"/>
                    <a:pt x="28773" y="8299"/>
                    <a:pt x="28777" y="8298"/>
                  </a:cubicBezTo>
                  <a:cubicBezTo>
                    <a:pt x="28830" y="8298"/>
                    <a:pt x="28882" y="8302"/>
                    <a:pt x="28935" y="8305"/>
                  </a:cubicBezTo>
                  <a:cubicBezTo>
                    <a:pt x="28964" y="8309"/>
                    <a:pt x="28992" y="8311"/>
                    <a:pt x="29022" y="8311"/>
                  </a:cubicBezTo>
                  <a:cubicBezTo>
                    <a:pt x="29043" y="8311"/>
                    <a:pt x="29064" y="8310"/>
                    <a:pt x="29086" y="8309"/>
                  </a:cubicBezTo>
                  <a:cubicBezTo>
                    <a:pt x="29082" y="8305"/>
                    <a:pt x="29079" y="8298"/>
                    <a:pt x="29075" y="8291"/>
                  </a:cubicBezTo>
                  <a:cubicBezTo>
                    <a:pt x="29065" y="8270"/>
                    <a:pt x="29054" y="8253"/>
                    <a:pt x="29044" y="8235"/>
                  </a:cubicBezTo>
                  <a:cubicBezTo>
                    <a:pt x="29026" y="8204"/>
                    <a:pt x="29019" y="8169"/>
                    <a:pt x="29019" y="8134"/>
                  </a:cubicBezTo>
                  <a:cubicBezTo>
                    <a:pt x="29019" y="8120"/>
                    <a:pt x="29023" y="8106"/>
                    <a:pt x="29030" y="8092"/>
                  </a:cubicBezTo>
                  <a:cubicBezTo>
                    <a:pt x="29054" y="8039"/>
                    <a:pt x="29110" y="8018"/>
                    <a:pt x="29198" y="8004"/>
                  </a:cubicBezTo>
                  <a:cubicBezTo>
                    <a:pt x="29226" y="7997"/>
                    <a:pt x="29261" y="7994"/>
                    <a:pt x="29299" y="7987"/>
                  </a:cubicBezTo>
                  <a:lnTo>
                    <a:pt x="29334" y="7983"/>
                  </a:lnTo>
                  <a:cubicBezTo>
                    <a:pt x="29436" y="7969"/>
                    <a:pt x="29474" y="7913"/>
                    <a:pt x="29516" y="7847"/>
                  </a:cubicBezTo>
                  <a:cubicBezTo>
                    <a:pt x="29558" y="7780"/>
                    <a:pt x="29614" y="7700"/>
                    <a:pt x="29730" y="7700"/>
                  </a:cubicBezTo>
                  <a:cubicBezTo>
                    <a:pt x="29772" y="7700"/>
                    <a:pt x="29800" y="7612"/>
                    <a:pt x="29828" y="7535"/>
                  </a:cubicBezTo>
                  <a:cubicBezTo>
                    <a:pt x="29866" y="7420"/>
                    <a:pt x="29912" y="7280"/>
                    <a:pt x="30045" y="7280"/>
                  </a:cubicBezTo>
                  <a:cubicBezTo>
                    <a:pt x="30146" y="7280"/>
                    <a:pt x="30216" y="7336"/>
                    <a:pt x="30279" y="7388"/>
                  </a:cubicBezTo>
                  <a:cubicBezTo>
                    <a:pt x="30300" y="7409"/>
                    <a:pt x="30328" y="7427"/>
                    <a:pt x="30356" y="7444"/>
                  </a:cubicBezTo>
                  <a:cubicBezTo>
                    <a:pt x="30378" y="7458"/>
                    <a:pt x="30405" y="7467"/>
                    <a:pt x="30432" y="7467"/>
                  </a:cubicBezTo>
                  <a:cubicBezTo>
                    <a:pt x="30439" y="7467"/>
                    <a:pt x="30447" y="7467"/>
                    <a:pt x="30454" y="7465"/>
                  </a:cubicBezTo>
                  <a:cubicBezTo>
                    <a:pt x="30461" y="7465"/>
                    <a:pt x="30468" y="7462"/>
                    <a:pt x="30475" y="7458"/>
                  </a:cubicBezTo>
                  <a:lnTo>
                    <a:pt x="30482" y="7458"/>
                  </a:lnTo>
                  <a:cubicBezTo>
                    <a:pt x="30493" y="7455"/>
                    <a:pt x="30507" y="7451"/>
                    <a:pt x="30521" y="7451"/>
                  </a:cubicBezTo>
                  <a:lnTo>
                    <a:pt x="30563" y="7451"/>
                  </a:lnTo>
                  <a:lnTo>
                    <a:pt x="30580" y="7455"/>
                  </a:lnTo>
                  <a:cubicBezTo>
                    <a:pt x="30591" y="7455"/>
                    <a:pt x="30601" y="7458"/>
                    <a:pt x="30612" y="7462"/>
                  </a:cubicBezTo>
                  <a:lnTo>
                    <a:pt x="30629" y="7465"/>
                  </a:lnTo>
                  <a:lnTo>
                    <a:pt x="30640" y="7469"/>
                  </a:lnTo>
                  <a:cubicBezTo>
                    <a:pt x="30664" y="7451"/>
                    <a:pt x="30692" y="7430"/>
                    <a:pt x="30717" y="7413"/>
                  </a:cubicBezTo>
                  <a:cubicBezTo>
                    <a:pt x="30710" y="7332"/>
                    <a:pt x="30710" y="7259"/>
                    <a:pt x="30710" y="7192"/>
                  </a:cubicBezTo>
                  <a:cubicBezTo>
                    <a:pt x="30710" y="7087"/>
                    <a:pt x="30710" y="6996"/>
                    <a:pt x="30685" y="6947"/>
                  </a:cubicBezTo>
                  <a:cubicBezTo>
                    <a:pt x="30643" y="6839"/>
                    <a:pt x="30633" y="6726"/>
                    <a:pt x="30650" y="6614"/>
                  </a:cubicBezTo>
                  <a:cubicBezTo>
                    <a:pt x="30654" y="6586"/>
                    <a:pt x="30657" y="6565"/>
                    <a:pt x="30657" y="6544"/>
                  </a:cubicBezTo>
                  <a:cubicBezTo>
                    <a:pt x="30657" y="6523"/>
                    <a:pt x="30654" y="6506"/>
                    <a:pt x="30650" y="6485"/>
                  </a:cubicBezTo>
                  <a:cubicBezTo>
                    <a:pt x="30626" y="6397"/>
                    <a:pt x="30598" y="6180"/>
                    <a:pt x="30678" y="6072"/>
                  </a:cubicBezTo>
                  <a:cubicBezTo>
                    <a:pt x="30706" y="6037"/>
                    <a:pt x="30748" y="6016"/>
                    <a:pt x="30794" y="6016"/>
                  </a:cubicBezTo>
                  <a:cubicBezTo>
                    <a:pt x="30822" y="6016"/>
                    <a:pt x="30878" y="5963"/>
                    <a:pt x="30920" y="5925"/>
                  </a:cubicBezTo>
                  <a:cubicBezTo>
                    <a:pt x="30990" y="5860"/>
                    <a:pt x="31080" y="5778"/>
                    <a:pt x="31178" y="5778"/>
                  </a:cubicBezTo>
                  <a:cubicBezTo>
                    <a:pt x="31202" y="5778"/>
                    <a:pt x="31227" y="5783"/>
                    <a:pt x="31253" y="5795"/>
                  </a:cubicBezTo>
                  <a:cubicBezTo>
                    <a:pt x="31263" y="5802"/>
                    <a:pt x="31274" y="5809"/>
                    <a:pt x="31284" y="5816"/>
                  </a:cubicBezTo>
                  <a:cubicBezTo>
                    <a:pt x="31364" y="5871"/>
                    <a:pt x="31483" y="5901"/>
                    <a:pt x="31569" y="5901"/>
                  </a:cubicBezTo>
                  <a:cubicBezTo>
                    <a:pt x="31603" y="5901"/>
                    <a:pt x="31633" y="5896"/>
                    <a:pt x="31652" y="5886"/>
                  </a:cubicBezTo>
                  <a:cubicBezTo>
                    <a:pt x="31666" y="5879"/>
                    <a:pt x="31666" y="5876"/>
                    <a:pt x="31666" y="5869"/>
                  </a:cubicBezTo>
                  <a:cubicBezTo>
                    <a:pt x="31666" y="5767"/>
                    <a:pt x="31739" y="5711"/>
                    <a:pt x="31802" y="5662"/>
                  </a:cubicBezTo>
                  <a:cubicBezTo>
                    <a:pt x="31823" y="5648"/>
                    <a:pt x="31844" y="5631"/>
                    <a:pt x="31865" y="5613"/>
                  </a:cubicBezTo>
                  <a:cubicBezTo>
                    <a:pt x="31897" y="5585"/>
                    <a:pt x="31918" y="5547"/>
                    <a:pt x="31928" y="5501"/>
                  </a:cubicBezTo>
                  <a:cubicBezTo>
                    <a:pt x="31932" y="5473"/>
                    <a:pt x="31939" y="5442"/>
                    <a:pt x="31953" y="5414"/>
                  </a:cubicBezTo>
                  <a:cubicBezTo>
                    <a:pt x="31995" y="5344"/>
                    <a:pt x="32047" y="5284"/>
                    <a:pt x="32114" y="5235"/>
                  </a:cubicBezTo>
                  <a:cubicBezTo>
                    <a:pt x="32180" y="5183"/>
                    <a:pt x="32233" y="5137"/>
                    <a:pt x="32250" y="5074"/>
                  </a:cubicBezTo>
                  <a:cubicBezTo>
                    <a:pt x="32257" y="5050"/>
                    <a:pt x="32264" y="5018"/>
                    <a:pt x="32275" y="4983"/>
                  </a:cubicBezTo>
                  <a:cubicBezTo>
                    <a:pt x="32324" y="4784"/>
                    <a:pt x="32376" y="4598"/>
                    <a:pt x="32450" y="4468"/>
                  </a:cubicBezTo>
                  <a:cubicBezTo>
                    <a:pt x="32478" y="4416"/>
                    <a:pt x="32520" y="4370"/>
                    <a:pt x="32569" y="4339"/>
                  </a:cubicBezTo>
                  <a:cubicBezTo>
                    <a:pt x="32611" y="4314"/>
                    <a:pt x="32611" y="4314"/>
                    <a:pt x="32583" y="4248"/>
                  </a:cubicBezTo>
                  <a:cubicBezTo>
                    <a:pt x="32576" y="4230"/>
                    <a:pt x="32569" y="4213"/>
                    <a:pt x="32558" y="4192"/>
                  </a:cubicBezTo>
                  <a:cubicBezTo>
                    <a:pt x="32530" y="4111"/>
                    <a:pt x="32516" y="4024"/>
                    <a:pt x="32523" y="3940"/>
                  </a:cubicBezTo>
                  <a:cubicBezTo>
                    <a:pt x="32527" y="3905"/>
                    <a:pt x="32520" y="3870"/>
                    <a:pt x="32499" y="3842"/>
                  </a:cubicBezTo>
                  <a:cubicBezTo>
                    <a:pt x="32495" y="3835"/>
                    <a:pt x="32488" y="3831"/>
                    <a:pt x="32481" y="3828"/>
                  </a:cubicBezTo>
                  <a:cubicBezTo>
                    <a:pt x="32463" y="3818"/>
                    <a:pt x="32439" y="3813"/>
                    <a:pt x="32412" y="3813"/>
                  </a:cubicBezTo>
                  <a:cubicBezTo>
                    <a:pt x="32337" y="3813"/>
                    <a:pt x="32240" y="3848"/>
                    <a:pt x="32191" y="3884"/>
                  </a:cubicBezTo>
                  <a:cubicBezTo>
                    <a:pt x="32131" y="3922"/>
                    <a:pt x="32047" y="3933"/>
                    <a:pt x="31960" y="3940"/>
                  </a:cubicBezTo>
                  <a:cubicBezTo>
                    <a:pt x="31844" y="3954"/>
                    <a:pt x="31722" y="3964"/>
                    <a:pt x="31676" y="4052"/>
                  </a:cubicBezTo>
                  <a:cubicBezTo>
                    <a:pt x="31612" y="4182"/>
                    <a:pt x="31520" y="4207"/>
                    <a:pt x="31424" y="4207"/>
                  </a:cubicBezTo>
                  <a:cubicBezTo>
                    <a:pt x="31394" y="4207"/>
                    <a:pt x="31363" y="4205"/>
                    <a:pt x="31333" y="4202"/>
                  </a:cubicBezTo>
                  <a:lnTo>
                    <a:pt x="31288" y="4199"/>
                  </a:lnTo>
                  <a:cubicBezTo>
                    <a:pt x="31267" y="4197"/>
                    <a:pt x="31247" y="4197"/>
                    <a:pt x="31227" y="4197"/>
                  </a:cubicBezTo>
                  <a:cubicBezTo>
                    <a:pt x="31199" y="4197"/>
                    <a:pt x="31171" y="4198"/>
                    <a:pt x="31144" y="4202"/>
                  </a:cubicBezTo>
                  <a:lnTo>
                    <a:pt x="31109" y="4206"/>
                  </a:lnTo>
                  <a:cubicBezTo>
                    <a:pt x="31089" y="4208"/>
                    <a:pt x="31069" y="4208"/>
                    <a:pt x="31047" y="4208"/>
                  </a:cubicBezTo>
                  <a:cubicBezTo>
                    <a:pt x="30887" y="4208"/>
                    <a:pt x="30693" y="4162"/>
                    <a:pt x="30594" y="4069"/>
                  </a:cubicBezTo>
                  <a:cubicBezTo>
                    <a:pt x="30552" y="4031"/>
                    <a:pt x="30528" y="3975"/>
                    <a:pt x="30535" y="3919"/>
                  </a:cubicBezTo>
                  <a:cubicBezTo>
                    <a:pt x="30535" y="3856"/>
                    <a:pt x="30517" y="3793"/>
                    <a:pt x="30486" y="3740"/>
                  </a:cubicBezTo>
                  <a:cubicBezTo>
                    <a:pt x="30479" y="3719"/>
                    <a:pt x="30468" y="3695"/>
                    <a:pt x="30461" y="3674"/>
                  </a:cubicBezTo>
                  <a:cubicBezTo>
                    <a:pt x="30430" y="3604"/>
                    <a:pt x="30416" y="3527"/>
                    <a:pt x="30423" y="3453"/>
                  </a:cubicBezTo>
                  <a:cubicBezTo>
                    <a:pt x="30426" y="3415"/>
                    <a:pt x="30426" y="3408"/>
                    <a:pt x="30318" y="3380"/>
                  </a:cubicBezTo>
                  <a:cubicBezTo>
                    <a:pt x="30220" y="3359"/>
                    <a:pt x="30129" y="3313"/>
                    <a:pt x="30055" y="3247"/>
                  </a:cubicBezTo>
                  <a:cubicBezTo>
                    <a:pt x="29913" y="3107"/>
                    <a:pt x="29660" y="3018"/>
                    <a:pt x="29586" y="3018"/>
                  </a:cubicBezTo>
                  <a:cubicBezTo>
                    <a:pt x="29582" y="3018"/>
                    <a:pt x="29579" y="3019"/>
                    <a:pt x="29576" y="3019"/>
                  </a:cubicBezTo>
                  <a:cubicBezTo>
                    <a:pt x="29563" y="3025"/>
                    <a:pt x="29550" y="3027"/>
                    <a:pt x="29537" y="3027"/>
                  </a:cubicBezTo>
                  <a:cubicBezTo>
                    <a:pt x="29491" y="3027"/>
                    <a:pt x="29441" y="2998"/>
                    <a:pt x="29376" y="2963"/>
                  </a:cubicBezTo>
                  <a:cubicBezTo>
                    <a:pt x="29285" y="2911"/>
                    <a:pt x="29159" y="2837"/>
                    <a:pt x="29012" y="2830"/>
                  </a:cubicBezTo>
                  <a:cubicBezTo>
                    <a:pt x="28998" y="2830"/>
                    <a:pt x="28984" y="2830"/>
                    <a:pt x="28970" y="2827"/>
                  </a:cubicBezTo>
                  <a:cubicBezTo>
                    <a:pt x="28886" y="2823"/>
                    <a:pt x="28812" y="2785"/>
                    <a:pt x="28760" y="2718"/>
                  </a:cubicBezTo>
                  <a:cubicBezTo>
                    <a:pt x="28732" y="2680"/>
                    <a:pt x="28718" y="2631"/>
                    <a:pt x="28721" y="2578"/>
                  </a:cubicBezTo>
                  <a:cubicBezTo>
                    <a:pt x="28721" y="2532"/>
                    <a:pt x="28728" y="2483"/>
                    <a:pt x="28742" y="2438"/>
                  </a:cubicBezTo>
                  <a:cubicBezTo>
                    <a:pt x="28742" y="2417"/>
                    <a:pt x="28739" y="2392"/>
                    <a:pt x="28728" y="2371"/>
                  </a:cubicBezTo>
                  <a:cubicBezTo>
                    <a:pt x="28693" y="2291"/>
                    <a:pt x="28655" y="2214"/>
                    <a:pt x="28613" y="2137"/>
                  </a:cubicBezTo>
                  <a:cubicBezTo>
                    <a:pt x="28567" y="2053"/>
                    <a:pt x="28529" y="1969"/>
                    <a:pt x="28490" y="1885"/>
                  </a:cubicBezTo>
                  <a:cubicBezTo>
                    <a:pt x="28483" y="1860"/>
                    <a:pt x="28473" y="1836"/>
                    <a:pt x="28469" y="1811"/>
                  </a:cubicBezTo>
                  <a:cubicBezTo>
                    <a:pt x="28448" y="1748"/>
                    <a:pt x="28417" y="1696"/>
                    <a:pt x="28371" y="1650"/>
                  </a:cubicBezTo>
                  <a:cubicBezTo>
                    <a:pt x="28291" y="1559"/>
                    <a:pt x="28231" y="1451"/>
                    <a:pt x="28189" y="1339"/>
                  </a:cubicBezTo>
                  <a:cubicBezTo>
                    <a:pt x="28172" y="1279"/>
                    <a:pt x="28154" y="1220"/>
                    <a:pt x="28144" y="1160"/>
                  </a:cubicBezTo>
                  <a:cubicBezTo>
                    <a:pt x="28140" y="1146"/>
                    <a:pt x="28137" y="1136"/>
                    <a:pt x="28137" y="1122"/>
                  </a:cubicBezTo>
                  <a:cubicBezTo>
                    <a:pt x="28130" y="1090"/>
                    <a:pt x="28119" y="1062"/>
                    <a:pt x="28109" y="1031"/>
                  </a:cubicBezTo>
                  <a:cubicBezTo>
                    <a:pt x="28105" y="1020"/>
                    <a:pt x="28102" y="1013"/>
                    <a:pt x="28098" y="1006"/>
                  </a:cubicBezTo>
                  <a:cubicBezTo>
                    <a:pt x="28070" y="943"/>
                    <a:pt x="28028" y="887"/>
                    <a:pt x="27972" y="849"/>
                  </a:cubicBezTo>
                  <a:cubicBezTo>
                    <a:pt x="27958" y="838"/>
                    <a:pt x="27944" y="828"/>
                    <a:pt x="27930" y="817"/>
                  </a:cubicBezTo>
                  <a:cubicBezTo>
                    <a:pt x="27881" y="768"/>
                    <a:pt x="27864" y="695"/>
                    <a:pt x="27888" y="632"/>
                  </a:cubicBezTo>
                  <a:cubicBezTo>
                    <a:pt x="27906" y="555"/>
                    <a:pt x="27822" y="491"/>
                    <a:pt x="27703" y="411"/>
                  </a:cubicBezTo>
                  <a:cubicBezTo>
                    <a:pt x="27640" y="376"/>
                    <a:pt x="27587" y="334"/>
                    <a:pt x="27542" y="281"/>
                  </a:cubicBezTo>
                  <a:cubicBezTo>
                    <a:pt x="27517" y="246"/>
                    <a:pt x="27405" y="229"/>
                    <a:pt x="27307" y="215"/>
                  </a:cubicBezTo>
                  <a:cubicBezTo>
                    <a:pt x="27178" y="197"/>
                    <a:pt x="27031" y="176"/>
                    <a:pt x="26901" y="106"/>
                  </a:cubicBezTo>
                  <a:cubicBezTo>
                    <a:pt x="26816" y="63"/>
                    <a:pt x="26722" y="41"/>
                    <a:pt x="26628" y="41"/>
                  </a:cubicBezTo>
                  <a:cubicBezTo>
                    <a:pt x="26609" y="41"/>
                    <a:pt x="26591" y="42"/>
                    <a:pt x="26572" y="43"/>
                  </a:cubicBezTo>
                  <a:cubicBezTo>
                    <a:pt x="26558" y="44"/>
                    <a:pt x="26543" y="44"/>
                    <a:pt x="26529" y="44"/>
                  </a:cubicBezTo>
                  <a:cubicBezTo>
                    <a:pt x="26452" y="44"/>
                    <a:pt x="26375" y="36"/>
                    <a:pt x="26299" y="15"/>
                  </a:cubicBezTo>
                  <a:cubicBezTo>
                    <a:pt x="26288" y="12"/>
                    <a:pt x="26278" y="8"/>
                    <a:pt x="26267" y="8"/>
                  </a:cubicBezTo>
                  <a:cubicBezTo>
                    <a:pt x="26243" y="5"/>
                    <a:pt x="26218" y="1"/>
                    <a:pt x="26194" y="1"/>
                  </a:cubicBezTo>
                  <a:cubicBezTo>
                    <a:pt x="26181" y="1"/>
                    <a:pt x="26168" y="1"/>
                    <a:pt x="2615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6429;p53">
              <a:extLst>
                <a:ext uri="{FF2B5EF4-FFF2-40B4-BE49-F238E27FC236}">
                  <a16:creationId xmlns:a16="http://schemas.microsoft.com/office/drawing/2014/main" id="{7C25C997-BD1D-4E63-8856-1892403108FC}"/>
                </a:ext>
              </a:extLst>
            </p:cNvPr>
            <p:cNvSpPr/>
            <p:nvPr/>
          </p:nvSpPr>
          <p:spPr>
            <a:xfrm>
              <a:off x="2846836" y="1894023"/>
              <a:ext cx="15804" cy="11649"/>
            </a:xfrm>
            <a:custGeom>
              <a:avLst/>
              <a:gdLst/>
              <a:ahLst/>
              <a:cxnLst/>
              <a:rect l="l" t="t" r="r" b="b"/>
              <a:pathLst>
                <a:path w="1164" h="858" extrusionOk="0">
                  <a:moveTo>
                    <a:pt x="974" y="1"/>
                  </a:moveTo>
                  <a:cubicBezTo>
                    <a:pt x="894" y="1"/>
                    <a:pt x="792" y="4"/>
                    <a:pt x="729" y="8"/>
                  </a:cubicBezTo>
                  <a:cubicBezTo>
                    <a:pt x="659" y="11"/>
                    <a:pt x="593" y="18"/>
                    <a:pt x="537" y="18"/>
                  </a:cubicBezTo>
                  <a:cubicBezTo>
                    <a:pt x="425" y="18"/>
                    <a:pt x="190" y="130"/>
                    <a:pt x="78" y="302"/>
                  </a:cubicBezTo>
                  <a:cubicBezTo>
                    <a:pt x="8" y="410"/>
                    <a:pt x="1" y="550"/>
                    <a:pt x="60" y="666"/>
                  </a:cubicBezTo>
                  <a:cubicBezTo>
                    <a:pt x="136" y="821"/>
                    <a:pt x="276" y="858"/>
                    <a:pt x="393" y="858"/>
                  </a:cubicBezTo>
                  <a:cubicBezTo>
                    <a:pt x="435" y="858"/>
                    <a:pt x="473" y="853"/>
                    <a:pt x="505" y="848"/>
                  </a:cubicBezTo>
                  <a:cubicBezTo>
                    <a:pt x="715" y="809"/>
                    <a:pt x="855" y="690"/>
                    <a:pt x="859" y="641"/>
                  </a:cubicBezTo>
                  <a:cubicBezTo>
                    <a:pt x="869" y="533"/>
                    <a:pt x="946" y="410"/>
                    <a:pt x="1023" y="291"/>
                  </a:cubicBezTo>
                  <a:cubicBezTo>
                    <a:pt x="1083" y="200"/>
                    <a:pt x="1163" y="74"/>
                    <a:pt x="1153" y="22"/>
                  </a:cubicBezTo>
                  <a:cubicBezTo>
                    <a:pt x="1128" y="4"/>
                    <a:pt x="1058" y="1"/>
                    <a:pt x="97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6430;p53">
              <a:extLst>
                <a:ext uri="{FF2B5EF4-FFF2-40B4-BE49-F238E27FC236}">
                  <a16:creationId xmlns:a16="http://schemas.microsoft.com/office/drawing/2014/main" id="{76740909-8FBD-4861-9620-080921335ECB}"/>
                </a:ext>
              </a:extLst>
            </p:cNvPr>
            <p:cNvSpPr/>
            <p:nvPr/>
          </p:nvSpPr>
          <p:spPr>
            <a:xfrm>
              <a:off x="2648062" y="1810752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0" y="0"/>
                  </a:moveTo>
                  <a:cubicBezTo>
                    <a:pt x="7" y="11"/>
                    <a:pt x="14" y="21"/>
                    <a:pt x="18" y="32"/>
                  </a:cubicBezTo>
                  <a:cubicBezTo>
                    <a:pt x="14" y="21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6431;p53">
              <a:extLst>
                <a:ext uri="{FF2B5EF4-FFF2-40B4-BE49-F238E27FC236}">
                  <a16:creationId xmlns:a16="http://schemas.microsoft.com/office/drawing/2014/main" id="{ED9BAD44-893E-4B12-A7C0-267BCD834A2E}"/>
                </a:ext>
              </a:extLst>
            </p:cNvPr>
            <p:cNvSpPr/>
            <p:nvPr/>
          </p:nvSpPr>
          <p:spPr>
            <a:xfrm>
              <a:off x="2732242" y="1823623"/>
              <a:ext cx="2770" cy="2064"/>
            </a:xfrm>
            <a:custGeom>
              <a:avLst/>
              <a:gdLst/>
              <a:ahLst/>
              <a:cxnLst/>
              <a:rect l="l" t="t" r="r" b="b"/>
              <a:pathLst>
                <a:path w="204" h="152" extrusionOk="0">
                  <a:moveTo>
                    <a:pt x="203" y="22"/>
                  </a:moveTo>
                  <a:cubicBezTo>
                    <a:pt x="74" y="1"/>
                    <a:pt x="32" y="88"/>
                    <a:pt x="0" y="151"/>
                  </a:cubicBezTo>
                  <a:cubicBezTo>
                    <a:pt x="32" y="88"/>
                    <a:pt x="74" y="1"/>
                    <a:pt x="203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6432;p53">
              <a:extLst>
                <a:ext uri="{FF2B5EF4-FFF2-40B4-BE49-F238E27FC236}">
                  <a16:creationId xmlns:a16="http://schemas.microsoft.com/office/drawing/2014/main" id="{B56AB60B-95DB-4D6B-9467-24E2A29DD0FF}"/>
                </a:ext>
              </a:extLst>
            </p:cNvPr>
            <p:cNvSpPr/>
            <p:nvPr/>
          </p:nvSpPr>
          <p:spPr>
            <a:xfrm>
              <a:off x="2647627" y="1810277"/>
              <a:ext cx="353" cy="434"/>
            </a:xfrm>
            <a:custGeom>
              <a:avLst/>
              <a:gdLst/>
              <a:ahLst/>
              <a:cxnLst/>
              <a:rect l="l" t="t" r="r" b="b"/>
              <a:pathLst>
                <a:path w="26" h="32" extrusionOk="0">
                  <a:moveTo>
                    <a:pt x="1" y="0"/>
                  </a:moveTo>
                  <a:cubicBezTo>
                    <a:pt x="11" y="11"/>
                    <a:pt x="18" y="21"/>
                    <a:pt x="25" y="32"/>
                  </a:cubicBezTo>
                  <a:cubicBezTo>
                    <a:pt x="18" y="21"/>
                    <a:pt x="1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6433;p53">
              <a:extLst>
                <a:ext uri="{FF2B5EF4-FFF2-40B4-BE49-F238E27FC236}">
                  <a16:creationId xmlns:a16="http://schemas.microsoft.com/office/drawing/2014/main" id="{64457FC7-091B-4372-9B74-FF789E19F1EA}"/>
                </a:ext>
              </a:extLst>
            </p:cNvPr>
            <p:cNvSpPr/>
            <p:nvPr/>
          </p:nvSpPr>
          <p:spPr>
            <a:xfrm>
              <a:off x="2648347" y="1811227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0" y="0"/>
                  </a:moveTo>
                  <a:cubicBezTo>
                    <a:pt x="7" y="11"/>
                    <a:pt x="11" y="21"/>
                    <a:pt x="14" y="32"/>
                  </a:cubicBezTo>
                  <a:cubicBezTo>
                    <a:pt x="11" y="21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6434;p53">
              <a:extLst>
                <a:ext uri="{FF2B5EF4-FFF2-40B4-BE49-F238E27FC236}">
                  <a16:creationId xmlns:a16="http://schemas.microsoft.com/office/drawing/2014/main" id="{6AA94FB9-DCD3-46B7-9C9A-479B654DBFF2}"/>
                </a:ext>
              </a:extLst>
            </p:cNvPr>
            <p:cNvSpPr/>
            <p:nvPr/>
          </p:nvSpPr>
          <p:spPr>
            <a:xfrm>
              <a:off x="2698638" y="1829665"/>
              <a:ext cx="815" cy="489"/>
            </a:xfrm>
            <a:custGeom>
              <a:avLst/>
              <a:gdLst/>
              <a:ahLst/>
              <a:cxnLst/>
              <a:rect l="l" t="t" r="r" b="b"/>
              <a:pathLst>
                <a:path w="60" h="36" extrusionOk="0">
                  <a:moveTo>
                    <a:pt x="60" y="0"/>
                  </a:moveTo>
                  <a:lnTo>
                    <a:pt x="60" y="0"/>
                  </a:lnTo>
                  <a:cubicBezTo>
                    <a:pt x="39" y="7"/>
                    <a:pt x="18" y="21"/>
                    <a:pt x="0" y="35"/>
                  </a:cubicBezTo>
                  <a:cubicBezTo>
                    <a:pt x="18" y="21"/>
                    <a:pt x="39" y="11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6435;p53">
              <a:extLst>
                <a:ext uri="{FF2B5EF4-FFF2-40B4-BE49-F238E27FC236}">
                  <a16:creationId xmlns:a16="http://schemas.microsoft.com/office/drawing/2014/main" id="{4E366C3F-8CDD-4968-8BB4-9A6993140671}"/>
                </a:ext>
              </a:extLst>
            </p:cNvPr>
            <p:cNvSpPr/>
            <p:nvPr/>
          </p:nvSpPr>
          <p:spPr>
            <a:xfrm>
              <a:off x="2704530" y="1833752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7"/>
                  </a:move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6436;p53">
              <a:extLst>
                <a:ext uri="{FF2B5EF4-FFF2-40B4-BE49-F238E27FC236}">
                  <a16:creationId xmlns:a16="http://schemas.microsoft.com/office/drawing/2014/main" id="{A36AD468-C090-4374-A97B-9FCB02DA6E79}"/>
                </a:ext>
              </a:extLst>
            </p:cNvPr>
            <p:cNvSpPr/>
            <p:nvPr/>
          </p:nvSpPr>
          <p:spPr>
            <a:xfrm>
              <a:off x="2645210" y="1808322"/>
              <a:ext cx="434" cy="299"/>
            </a:xfrm>
            <a:custGeom>
              <a:avLst/>
              <a:gdLst/>
              <a:ahLst/>
              <a:cxnLst/>
              <a:rect l="l" t="t" r="r" b="b"/>
              <a:pathLst>
                <a:path w="32" h="22" extrusionOk="0">
                  <a:moveTo>
                    <a:pt x="0" y="1"/>
                  </a:moveTo>
                  <a:lnTo>
                    <a:pt x="32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6437;p53">
              <a:extLst>
                <a:ext uri="{FF2B5EF4-FFF2-40B4-BE49-F238E27FC236}">
                  <a16:creationId xmlns:a16="http://schemas.microsoft.com/office/drawing/2014/main" id="{1ABED331-9AA4-4170-91F8-D15A12EE6C64}"/>
                </a:ext>
              </a:extLst>
            </p:cNvPr>
            <p:cNvSpPr/>
            <p:nvPr/>
          </p:nvSpPr>
          <p:spPr>
            <a:xfrm>
              <a:off x="2646201" y="1809041"/>
              <a:ext cx="448" cy="339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1" y="0"/>
                  </a:moveTo>
                  <a:lnTo>
                    <a:pt x="3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6438;p53">
              <a:extLst>
                <a:ext uri="{FF2B5EF4-FFF2-40B4-BE49-F238E27FC236}">
                  <a16:creationId xmlns:a16="http://schemas.microsoft.com/office/drawing/2014/main" id="{23EA19F1-8559-485A-A7A3-BF26D55ACA97}"/>
                </a:ext>
              </a:extLst>
            </p:cNvPr>
            <p:cNvSpPr/>
            <p:nvPr/>
          </p:nvSpPr>
          <p:spPr>
            <a:xfrm>
              <a:off x="2645685" y="1808661"/>
              <a:ext cx="434" cy="339"/>
            </a:xfrm>
            <a:custGeom>
              <a:avLst/>
              <a:gdLst/>
              <a:ahLst/>
              <a:cxnLst/>
              <a:rect l="l" t="t" r="r" b="b"/>
              <a:pathLst>
                <a:path w="32" h="25" extrusionOk="0">
                  <a:moveTo>
                    <a:pt x="0" y="0"/>
                  </a:moveTo>
                  <a:lnTo>
                    <a:pt x="3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6439;p53">
              <a:extLst>
                <a:ext uri="{FF2B5EF4-FFF2-40B4-BE49-F238E27FC236}">
                  <a16:creationId xmlns:a16="http://schemas.microsoft.com/office/drawing/2014/main" id="{D99B6723-B4F4-457E-AA45-951C66B20D2B}"/>
                </a:ext>
              </a:extLst>
            </p:cNvPr>
            <p:cNvSpPr/>
            <p:nvPr/>
          </p:nvSpPr>
          <p:spPr>
            <a:xfrm>
              <a:off x="2757863" y="182481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6440;p53">
              <a:extLst>
                <a:ext uri="{FF2B5EF4-FFF2-40B4-BE49-F238E27FC236}">
                  <a16:creationId xmlns:a16="http://schemas.microsoft.com/office/drawing/2014/main" id="{9ADC9F9B-4A08-4B8C-80AB-D327AD458042}"/>
                </a:ext>
              </a:extLst>
            </p:cNvPr>
            <p:cNvSpPr/>
            <p:nvPr/>
          </p:nvSpPr>
          <p:spPr>
            <a:xfrm>
              <a:off x="2622101" y="176648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"/>
                  </a:moveTo>
                  <a:lnTo>
                    <a:pt x="8" y="1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6441;p53">
              <a:extLst>
                <a:ext uri="{FF2B5EF4-FFF2-40B4-BE49-F238E27FC236}">
                  <a16:creationId xmlns:a16="http://schemas.microsoft.com/office/drawing/2014/main" id="{FCD2F55C-C192-40E7-8861-D88FB486FFC8}"/>
                </a:ext>
              </a:extLst>
            </p:cNvPr>
            <p:cNvSpPr/>
            <p:nvPr/>
          </p:nvSpPr>
          <p:spPr>
            <a:xfrm>
              <a:off x="2646731" y="1809421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0" y="0"/>
                  </a:moveTo>
                  <a:cubicBezTo>
                    <a:pt x="11" y="11"/>
                    <a:pt x="21" y="21"/>
                    <a:pt x="32" y="28"/>
                  </a:cubicBezTo>
                  <a:cubicBezTo>
                    <a:pt x="21" y="21"/>
                    <a:pt x="1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6442;p53">
              <a:extLst>
                <a:ext uri="{FF2B5EF4-FFF2-40B4-BE49-F238E27FC236}">
                  <a16:creationId xmlns:a16="http://schemas.microsoft.com/office/drawing/2014/main" id="{22F82C69-20DD-4E85-8D97-0095AFAA3493}"/>
                </a:ext>
              </a:extLst>
            </p:cNvPr>
            <p:cNvSpPr/>
            <p:nvPr/>
          </p:nvSpPr>
          <p:spPr>
            <a:xfrm>
              <a:off x="2647152" y="1809801"/>
              <a:ext cx="448" cy="394"/>
            </a:xfrm>
            <a:custGeom>
              <a:avLst/>
              <a:gdLst/>
              <a:ahLst/>
              <a:cxnLst/>
              <a:rect l="l" t="t" r="r" b="b"/>
              <a:pathLst>
                <a:path w="33" h="29" extrusionOk="0">
                  <a:moveTo>
                    <a:pt x="1" y="0"/>
                  </a:moveTo>
                  <a:cubicBezTo>
                    <a:pt x="11" y="11"/>
                    <a:pt x="22" y="21"/>
                    <a:pt x="32" y="28"/>
                  </a:cubicBezTo>
                  <a:cubicBezTo>
                    <a:pt x="22" y="21"/>
                    <a:pt x="1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6443;p53">
              <a:extLst>
                <a:ext uri="{FF2B5EF4-FFF2-40B4-BE49-F238E27FC236}">
                  <a16:creationId xmlns:a16="http://schemas.microsoft.com/office/drawing/2014/main" id="{2DF9191A-1B51-4A60-A524-2CC6A9BCCE51}"/>
                </a:ext>
              </a:extLst>
            </p:cNvPr>
            <p:cNvSpPr/>
            <p:nvPr/>
          </p:nvSpPr>
          <p:spPr>
            <a:xfrm>
              <a:off x="2642685" y="180532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6444;p53">
              <a:extLst>
                <a:ext uri="{FF2B5EF4-FFF2-40B4-BE49-F238E27FC236}">
                  <a16:creationId xmlns:a16="http://schemas.microsoft.com/office/drawing/2014/main" id="{4D4FAD51-CD36-4E39-8D23-891C6336E408}"/>
                </a:ext>
              </a:extLst>
            </p:cNvPr>
            <p:cNvSpPr/>
            <p:nvPr/>
          </p:nvSpPr>
          <p:spPr>
            <a:xfrm>
              <a:off x="2643730" y="1806271"/>
              <a:ext cx="1494" cy="2064"/>
            </a:xfrm>
            <a:custGeom>
              <a:avLst/>
              <a:gdLst/>
              <a:ahLst/>
              <a:cxnLst/>
              <a:rect l="l" t="t" r="r" b="b"/>
              <a:pathLst>
                <a:path w="110" h="152" extrusionOk="0">
                  <a:moveTo>
                    <a:pt x="1" y="1"/>
                  </a:moveTo>
                  <a:cubicBezTo>
                    <a:pt x="43" y="50"/>
                    <a:pt x="78" y="99"/>
                    <a:pt x="109" y="152"/>
                  </a:cubicBezTo>
                  <a:cubicBezTo>
                    <a:pt x="78" y="99"/>
                    <a:pt x="43" y="5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6445;p53">
              <a:extLst>
                <a:ext uri="{FF2B5EF4-FFF2-40B4-BE49-F238E27FC236}">
                  <a16:creationId xmlns:a16="http://schemas.microsoft.com/office/drawing/2014/main" id="{768306E0-D33D-4DE7-8737-4C78DC81A437}"/>
                </a:ext>
              </a:extLst>
            </p:cNvPr>
            <p:cNvSpPr/>
            <p:nvPr/>
          </p:nvSpPr>
          <p:spPr>
            <a:xfrm>
              <a:off x="2634280" y="1782606"/>
              <a:ext cx="1765" cy="2770"/>
            </a:xfrm>
            <a:custGeom>
              <a:avLst/>
              <a:gdLst/>
              <a:ahLst/>
              <a:cxnLst/>
              <a:rect l="l" t="t" r="r" b="b"/>
              <a:pathLst>
                <a:path w="130" h="204" extrusionOk="0">
                  <a:moveTo>
                    <a:pt x="0" y="1"/>
                  </a:moveTo>
                  <a:cubicBezTo>
                    <a:pt x="0" y="39"/>
                    <a:pt x="70" y="127"/>
                    <a:pt x="130" y="204"/>
                  </a:cubicBezTo>
                  <a:cubicBezTo>
                    <a:pt x="70" y="127"/>
                    <a:pt x="0" y="39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6446;p53">
              <a:extLst>
                <a:ext uri="{FF2B5EF4-FFF2-40B4-BE49-F238E27FC236}">
                  <a16:creationId xmlns:a16="http://schemas.microsoft.com/office/drawing/2014/main" id="{AF28B996-FD3E-413C-9612-DFAD11383FC5}"/>
                </a:ext>
              </a:extLst>
            </p:cNvPr>
            <p:cNvSpPr/>
            <p:nvPr/>
          </p:nvSpPr>
          <p:spPr>
            <a:xfrm>
              <a:off x="2643404" y="1805945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6447;p53">
              <a:extLst>
                <a:ext uri="{FF2B5EF4-FFF2-40B4-BE49-F238E27FC236}">
                  <a16:creationId xmlns:a16="http://schemas.microsoft.com/office/drawing/2014/main" id="{314D9018-C253-41E5-86E9-E75FC16EA6EB}"/>
                </a:ext>
              </a:extLst>
            </p:cNvPr>
            <p:cNvSpPr/>
            <p:nvPr/>
          </p:nvSpPr>
          <p:spPr>
            <a:xfrm>
              <a:off x="2725915" y="1830616"/>
              <a:ext cx="543" cy="204"/>
            </a:xfrm>
            <a:custGeom>
              <a:avLst/>
              <a:gdLst/>
              <a:ahLst/>
              <a:cxnLst/>
              <a:rect l="l" t="t" r="r" b="b"/>
              <a:pathLst>
                <a:path w="40" h="15" extrusionOk="0">
                  <a:moveTo>
                    <a:pt x="39" y="0"/>
                  </a:move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6448;p53">
              <a:extLst>
                <a:ext uri="{FF2B5EF4-FFF2-40B4-BE49-F238E27FC236}">
                  <a16:creationId xmlns:a16="http://schemas.microsoft.com/office/drawing/2014/main" id="{9233F344-3D8F-491E-9E9F-0BC68D382B0B}"/>
                </a:ext>
              </a:extLst>
            </p:cNvPr>
            <p:cNvSpPr/>
            <p:nvPr/>
          </p:nvSpPr>
          <p:spPr>
            <a:xfrm>
              <a:off x="2701204" y="1827805"/>
              <a:ext cx="815" cy="353"/>
            </a:xfrm>
            <a:custGeom>
              <a:avLst/>
              <a:gdLst/>
              <a:ahLst/>
              <a:cxnLst/>
              <a:rect l="l" t="t" r="r" b="b"/>
              <a:pathLst>
                <a:path w="60" h="26" extrusionOk="0">
                  <a:moveTo>
                    <a:pt x="0" y="25"/>
                  </a:moveTo>
                  <a:cubicBezTo>
                    <a:pt x="18" y="11"/>
                    <a:pt x="39" y="1"/>
                    <a:pt x="60" y="1"/>
                  </a:cubicBezTo>
                  <a:cubicBezTo>
                    <a:pt x="39" y="1"/>
                    <a:pt x="18" y="11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6449;p53">
              <a:extLst>
                <a:ext uri="{FF2B5EF4-FFF2-40B4-BE49-F238E27FC236}">
                  <a16:creationId xmlns:a16="http://schemas.microsoft.com/office/drawing/2014/main" id="{6074A3D6-787D-488C-AB8A-784896012D7E}"/>
                </a:ext>
              </a:extLst>
            </p:cNvPr>
            <p:cNvSpPr/>
            <p:nvPr/>
          </p:nvSpPr>
          <p:spPr>
            <a:xfrm>
              <a:off x="2757673" y="182453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0"/>
                  </a:moveTo>
                  <a:cubicBezTo>
                    <a:pt x="0" y="4"/>
                    <a:pt x="4" y="7"/>
                    <a:pt x="7" y="11"/>
                  </a:cubicBezTo>
                  <a:cubicBezTo>
                    <a:pt x="4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6450;p53">
              <a:extLst>
                <a:ext uri="{FF2B5EF4-FFF2-40B4-BE49-F238E27FC236}">
                  <a16:creationId xmlns:a16="http://schemas.microsoft.com/office/drawing/2014/main" id="{AA644BC3-BD2F-42B0-B5AA-CD9A2E3B1F4C}"/>
                </a:ext>
              </a:extLst>
            </p:cNvPr>
            <p:cNvSpPr/>
            <p:nvPr/>
          </p:nvSpPr>
          <p:spPr>
            <a:xfrm>
              <a:off x="2758012" y="1824954"/>
              <a:ext cx="1955" cy="1018"/>
            </a:xfrm>
            <a:custGeom>
              <a:avLst/>
              <a:gdLst/>
              <a:ahLst/>
              <a:cxnLst/>
              <a:rect l="l" t="t" r="r" b="b"/>
              <a:pathLst>
                <a:path w="144" h="75" extrusionOk="0">
                  <a:moveTo>
                    <a:pt x="0" y="1"/>
                  </a:moveTo>
                  <a:lnTo>
                    <a:pt x="0" y="1"/>
                  </a:lnTo>
                  <a:cubicBezTo>
                    <a:pt x="42" y="36"/>
                    <a:pt x="91" y="60"/>
                    <a:pt x="143" y="74"/>
                  </a:cubicBezTo>
                  <a:cubicBezTo>
                    <a:pt x="91" y="57"/>
                    <a:pt x="42" y="3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6451;p53">
              <a:extLst>
                <a:ext uri="{FF2B5EF4-FFF2-40B4-BE49-F238E27FC236}">
                  <a16:creationId xmlns:a16="http://schemas.microsoft.com/office/drawing/2014/main" id="{37292CC7-82CC-4DF8-B560-3741F52A2213}"/>
                </a:ext>
              </a:extLst>
            </p:cNvPr>
            <p:cNvSpPr/>
            <p:nvPr/>
          </p:nvSpPr>
          <p:spPr>
            <a:xfrm>
              <a:off x="2626338" y="1766353"/>
              <a:ext cx="869" cy="679"/>
            </a:xfrm>
            <a:custGeom>
              <a:avLst/>
              <a:gdLst/>
              <a:ahLst/>
              <a:cxnLst/>
              <a:rect l="l" t="t" r="r" b="b"/>
              <a:pathLst>
                <a:path w="64" h="50" extrusionOk="0">
                  <a:moveTo>
                    <a:pt x="64" y="49"/>
                  </a:moveTo>
                  <a:cubicBezTo>
                    <a:pt x="43" y="32"/>
                    <a:pt x="22" y="14"/>
                    <a:pt x="1" y="0"/>
                  </a:cubicBezTo>
                  <a:cubicBezTo>
                    <a:pt x="22" y="14"/>
                    <a:pt x="43" y="32"/>
                    <a:pt x="64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6452;p53">
              <a:extLst>
                <a:ext uri="{FF2B5EF4-FFF2-40B4-BE49-F238E27FC236}">
                  <a16:creationId xmlns:a16="http://schemas.microsoft.com/office/drawing/2014/main" id="{1F9E3D42-A109-4C87-B858-AD3ED18194FB}"/>
                </a:ext>
              </a:extLst>
            </p:cNvPr>
            <p:cNvSpPr/>
            <p:nvPr/>
          </p:nvSpPr>
          <p:spPr>
            <a:xfrm>
              <a:off x="2757768" y="182466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cubicBezTo>
                    <a:pt x="0" y="4"/>
                    <a:pt x="4" y="8"/>
                    <a:pt x="7" y="11"/>
                  </a:cubicBezTo>
                  <a:cubicBezTo>
                    <a:pt x="4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6453;p53">
              <a:extLst>
                <a:ext uri="{FF2B5EF4-FFF2-40B4-BE49-F238E27FC236}">
                  <a16:creationId xmlns:a16="http://schemas.microsoft.com/office/drawing/2014/main" id="{9A096E11-28B2-47F0-A210-9F87C8BF32D0}"/>
                </a:ext>
              </a:extLst>
            </p:cNvPr>
            <p:cNvSpPr/>
            <p:nvPr/>
          </p:nvSpPr>
          <p:spPr>
            <a:xfrm>
              <a:off x="2760049" y="1825959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0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6454;p53">
              <a:extLst>
                <a:ext uri="{FF2B5EF4-FFF2-40B4-BE49-F238E27FC236}">
                  <a16:creationId xmlns:a16="http://schemas.microsoft.com/office/drawing/2014/main" id="{95FEEA9B-CB84-44E4-BFB4-23550E50BC6D}"/>
                </a:ext>
              </a:extLst>
            </p:cNvPr>
            <p:cNvSpPr/>
            <p:nvPr/>
          </p:nvSpPr>
          <p:spPr>
            <a:xfrm>
              <a:off x="2704571" y="1833223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4" y="1"/>
                  </a:moveTo>
                  <a:cubicBezTo>
                    <a:pt x="1" y="11"/>
                    <a:pt x="1" y="18"/>
                    <a:pt x="1" y="29"/>
                  </a:cubicBezTo>
                  <a:cubicBezTo>
                    <a:pt x="1" y="18"/>
                    <a:pt x="1" y="1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6455;p53">
              <a:extLst>
                <a:ext uri="{FF2B5EF4-FFF2-40B4-BE49-F238E27FC236}">
                  <a16:creationId xmlns:a16="http://schemas.microsoft.com/office/drawing/2014/main" id="{DEC9FAA7-06AC-489E-BF82-E321CB886622}"/>
                </a:ext>
              </a:extLst>
            </p:cNvPr>
            <p:cNvSpPr/>
            <p:nvPr/>
          </p:nvSpPr>
          <p:spPr>
            <a:xfrm>
              <a:off x="2634280" y="1780800"/>
              <a:ext cx="339" cy="1819"/>
            </a:xfrm>
            <a:custGeom>
              <a:avLst/>
              <a:gdLst/>
              <a:ahLst/>
              <a:cxnLst/>
              <a:rect l="l" t="t" r="r" b="b"/>
              <a:pathLst>
                <a:path w="25" h="134" extrusionOk="0">
                  <a:moveTo>
                    <a:pt x="25" y="1"/>
                  </a:moveTo>
                  <a:lnTo>
                    <a:pt x="18" y="22"/>
                  </a:lnTo>
                  <a:cubicBezTo>
                    <a:pt x="11" y="57"/>
                    <a:pt x="4" y="95"/>
                    <a:pt x="0" y="134"/>
                  </a:cubicBezTo>
                  <a:cubicBezTo>
                    <a:pt x="4" y="95"/>
                    <a:pt x="11" y="60"/>
                    <a:pt x="18" y="25"/>
                  </a:cubicBez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6456;p53">
              <a:extLst>
                <a:ext uri="{FF2B5EF4-FFF2-40B4-BE49-F238E27FC236}">
                  <a16:creationId xmlns:a16="http://schemas.microsoft.com/office/drawing/2014/main" id="{D4AB19EB-DBE7-41B3-9AFE-ECC7248FD358}"/>
                </a:ext>
              </a:extLst>
            </p:cNvPr>
            <p:cNvSpPr/>
            <p:nvPr/>
          </p:nvSpPr>
          <p:spPr>
            <a:xfrm>
              <a:off x="2726580" y="1830426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6457;p53">
              <a:extLst>
                <a:ext uri="{FF2B5EF4-FFF2-40B4-BE49-F238E27FC236}">
                  <a16:creationId xmlns:a16="http://schemas.microsoft.com/office/drawing/2014/main" id="{791E8EDD-6441-4508-A6A1-B5DD762EEC73}"/>
                </a:ext>
              </a:extLst>
            </p:cNvPr>
            <p:cNvSpPr/>
            <p:nvPr/>
          </p:nvSpPr>
          <p:spPr>
            <a:xfrm>
              <a:off x="2917955" y="1668962"/>
              <a:ext cx="1575" cy="530"/>
            </a:xfrm>
            <a:custGeom>
              <a:avLst/>
              <a:gdLst/>
              <a:ahLst/>
              <a:cxnLst/>
              <a:rect l="l" t="t" r="r" b="b"/>
              <a:pathLst>
                <a:path w="116" h="39" extrusionOk="0">
                  <a:moveTo>
                    <a:pt x="0" y="39"/>
                  </a:moveTo>
                  <a:cubicBezTo>
                    <a:pt x="39" y="25"/>
                    <a:pt x="77" y="11"/>
                    <a:pt x="116" y="0"/>
                  </a:cubicBezTo>
                  <a:cubicBezTo>
                    <a:pt x="77" y="11"/>
                    <a:pt x="39" y="25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6458;p53">
              <a:extLst>
                <a:ext uri="{FF2B5EF4-FFF2-40B4-BE49-F238E27FC236}">
                  <a16:creationId xmlns:a16="http://schemas.microsoft.com/office/drawing/2014/main" id="{0EF2489F-EF1E-4786-A770-C6D77DC5BB8B}"/>
                </a:ext>
              </a:extLst>
            </p:cNvPr>
            <p:cNvSpPr/>
            <p:nvPr/>
          </p:nvSpPr>
          <p:spPr>
            <a:xfrm>
              <a:off x="2754577" y="170422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6459;p53">
              <a:extLst>
                <a:ext uri="{FF2B5EF4-FFF2-40B4-BE49-F238E27FC236}">
                  <a16:creationId xmlns:a16="http://schemas.microsoft.com/office/drawing/2014/main" id="{DD738DFA-60C9-4352-98C3-956B1C852695}"/>
                </a:ext>
              </a:extLst>
            </p:cNvPr>
            <p:cNvSpPr/>
            <p:nvPr/>
          </p:nvSpPr>
          <p:spPr>
            <a:xfrm>
              <a:off x="2822125" y="171378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6460;p53">
              <a:extLst>
                <a:ext uri="{FF2B5EF4-FFF2-40B4-BE49-F238E27FC236}">
                  <a16:creationId xmlns:a16="http://schemas.microsoft.com/office/drawing/2014/main" id="{D4EB7792-9184-4101-9F61-18EF94B96C08}"/>
                </a:ext>
              </a:extLst>
            </p:cNvPr>
            <p:cNvSpPr/>
            <p:nvPr/>
          </p:nvSpPr>
          <p:spPr>
            <a:xfrm>
              <a:off x="2821324" y="1714297"/>
              <a:ext cx="95" cy="68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6461;p53">
              <a:extLst>
                <a:ext uri="{FF2B5EF4-FFF2-40B4-BE49-F238E27FC236}">
                  <a16:creationId xmlns:a16="http://schemas.microsoft.com/office/drawing/2014/main" id="{9F167723-65A0-4FDF-86A3-845AD84347D9}"/>
                </a:ext>
              </a:extLst>
            </p:cNvPr>
            <p:cNvSpPr/>
            <p:nvPr/>
          </p:nvSpPr>
          <p:spPr>
            <a:xfrm>
              <a:off x="2845370" y="1708079"/>
              <a:ext cx="1670" cy="299"/>
            </a:xfrm>
            <a:custGeom>
              <a:avLst/>
              <a:gdLst/>
              <a:ahLst/>
              <a:cxnLst/>
              <a:rect l="l" t="t" r="r" b="b"/>
              <a:pathLst>
                <a:path w="123" h="22" extrusionOk="0">
                  <a:moveTo>
                    <a:pt x="0" y="0"/>
                  </a:moveTo>
                  <a:lnTo>
                    <a:pt x="0" y="0"/>
                  </a:lnTo>
                  <a:cubicBezTo>
                    <a:pt x="46" y="11"/>
                    <a:pt x="88" y="18"/>
                    <a:pt x="123" y="21"/>
                  </a:cubicBezTo>
                  <a:cubicBezTo>
                    <a:pt x="88" y="18"/>
                    <a:pt x="46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6462;p53">
              <a:extLst>
                <a:ext uri="{FF2B5EF4-FFF2-40B4-BE49-F238E27FC236}">
                  <a16:creationId xmlns:a16="http://schemas.microsoft.com/office/drawing/2014/main" id="{84A15E04-8140-468D-A95B-305D79E7CC12}"/>
                </a:ext>
              </a:extLst>
            </p:cNvPr>
            <p:cNvSpPr/>
            <p:nvPr/>
          </p:nvSpPr>
          <p:spPr>
            <a:xfrm>
              <a:off x="2819124" y="171534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6463;p53">
              <a:extLst>
                <a:ext uri="{FF2B5EF4-FFF2-40B4-BE49-F238E27FC236}">
                  <a16:creationId xmlns:a16="http://schemas.microsoft.com/office/drawing/2014/main" id="{5657E65B-A8C9-4D20-9D3D-8564DF68DA7D}"/>
                </a:ext>
              </a:extLst>
            </p:cNvPr>
            <p:cNvSpPr/>
            <p:nvPr/>
          </p:nvSpPr>
          <p:spPr>
            <a:xfrm>
              <a:off x="2822980" y="171321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7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6464;p53">
              <a:extLst>
                <a:ext uri="{FF2B5EF4-FFF2-40B4-BE49-F238E27FC236}">
                  <a16:creationId xmlns:a16="http://schemas.microsoft.com/office/drawing/2014/main" id="{F3DAF04F-38F6-42A4-8C37-F28874F9C89C}"/>
                </a:ext>
              </a:extLst>
            </p:cNvPr>
            <p:cNvSpPr/>
            <p:nvPr/>
          </p:nvSpPr>
          <p:spPr>
            <a:xfrm>
              <a:off x="2924459" y="1658548"/>
              <a:ext cx="869" cy="720"/>
            </a:xfrm>
            <a:custGeom>
              <a:avLst/>
              <a:gdLst/>
              <a:ahLst/>
              <a:cxnLst/>
              <a:rect l="l" t="t" r="r" b="b"/>
              <a:pathLst>
                <a:path w="64" h="53" extrusionOk="0">
                  <a:moveTo>
                    <a:pt x="64" y="53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6465;p53">
              <a:extLst>
                <a:ext uri="{FF2B5EF4-FFF2-40B4-BE49-F238E27FC236}">
                  <a16:creationId xmlns:a16="http://schemas.microsoft.com/office/drawing/2014/main" id="{9505560F-7CC5-4695-920F-D430412D0E21}"/>
                </a:ext>
              </a:extLst>
            </p:cNvPr>
            <p:cNvSpPr/>
            <p:nvPr/>
          </p:nvSpPr>
          <p:spPr>
            <a:xfrm>
              <a:off x="2759424" y="1705363"/>
              <a:ext cx="5390" cy="204"/>
            </a:xfrm>
            <a:custGeom>
              <a:avLst/>
              <a:gdLst/>
              <a:ahLst/>
              <a:cxnLst/>
              <a:rect l="l" t="t" r="r" b="b"/>
              <a:pathLst>
                <a:path w="397" h="15" extrusionOk="0">
                  <a:moveTo>
                    <a:pt x="397" y="11"/>
                  </a:moveTo>
                  <a:cubicBezTo>
                    <a:pt x="288" y="1"/>
                    <a:pt x="179" y="1"/>
                    <a:pt x="74" y="11"/>
                  </a:cubicBezTo>
                  <a:lnTo>
                    <a:pt x="1" y="15"/>
                  </a:lnTo>
                  <a:lnTo>
                    <a:pt x="74" y="11"/>
                  </a:lnTo>
                  <a:cubicBezTo>
                    <a:pt x="179" y="1"/>
                    <a:pt x="288" y="1"/>
                    <a:pt x="397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6466;p53">
              <a:extLst>
                <a:ext uri="{FF2B5EF4-FFF2-40B4-BE49-F238E27FC236}">
                  <a16:creationId xmlns:a16="http://schemas.microsoft.com/office/drawing/2014/main" id="{C17E36D6-2692-4AB9-96D3-9F413E4494EE}"/>
                </a:ext>
              </a:extLst>
            </p:cNvPr>
            <p:cNvSpPr/>
            <p:nvPr/>
          </p:nvSpPr>
          <p:spPr>
            <a:xfrm>
              <a:off x="2818459" y="171553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6467;p53">
              <a:extLst>
                <a:ext uri="{FF2B5EF4-FFF2-40B4-BE49-F238E27FC236}">
                  <a16:creationId xmlns:a16="http://schemas.microsoft.com/office/drawing/2014/main" id="{C2422E25-E2CE-4EA8-A740-A630A1E87E81}"/>
                </a:ext>
              </a:extLst>
            </p:cNvPr>
            <p:cNvSpPr/>
            <p:nvPr/>
          </p:nvSpPr>
          <p:spPr>
            <a:xfrm>
              <a:off x="2820550" y="171477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6468;p53">
              <a:extLst>
                <a:ext uri="{FF2B5EF4-FFF2-40B4-BE49-F238E27FC236}">
                  <a16:creationId xmlns:a16="http://schemas.microsoft.com/office/drawing/2014/main" id="{3CF1C19F-54EC-4068-A70B-81EDBAEFA4A8}"/>
                </a:ext>
              </a:extLst>
            </p:cNvPr>
            <p:cNvSpPr/>
            <p:nvPr/>
          </p:nvSpPr>
          <p:spPr>
            <a:xfrm>
              <a:off x="2697063" y="1644102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0"/>
                  </a:moveTo>
                  <a:cubicBezTo>
                    <a:pt x="1" y="4"/>
                    <a:pt x="4" y="11"/>
                    <a:pt x="4" y="18"/>
                  </a:cubicBezTo>
                  <a:cubicBezTo>
                    <a:pt x="4" y="11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6469;p53">
              <a:extLst>
                <a:ext uri="{FF2B5EF4-FFF2-40B4-BE49-F238E27FC236}">
                  <a16:creationId xmlns:a16="http://schemas.microsoft.com/office/drawing/2014/main" id="{B2663DE4-387F-4A42-B951-63589BE23860}"/>
                </a:ext>
              </a:extLst>
            </p:cNvPr>
            <p:cNvSpPr/>
            <p:nvPr/>
          </p:nvSpPr>
          <p:spPr>
            <a:xfrm>
              <a:off x="2810815" y="1712641"/>
              <a:ext cx="1385" cy="109"/>
            </a:xfrm>
            <a:custGeom>
              <a:avLst/>
              <a:gdLst/>
              <a:ahLst/>
              <a:cxnLst/>
              <a:rect l="l" t="t" r="r" b="b"/>
              <a:pathLst>
                <a:path w="102" h="8" extrusionOk="0">
                  <a:moveTo>
                    <a:pt x="102" y="0"/>
                  </a:moveTo>
                  <a:lnTo>
                    <a:pt x="81" y="0"/>
                  </a:lnTo>
                  <a:cubicBezTo>
                    <a:pt x="53" y="4"/>
                    <a:pt x="25" y="7"/>
                    <a:pt x="0" y="7"/>
                  </a:cubicBezTo>
                  <a:cubicBezTo>
                    <a:pt x="25" y="7"/>
                    <a:pt x="53" y="4"/>
                    <a:pt x="81" y="0"/>
                  </a:cubicBezTo>
                  <a:cubicBezTo>
                    <a:pt x="88" y="0"/>
                    <a:pt x="95" y="0"/>
                    <a:pt x="10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6470;p53">
              <a:extLst>
                <a:ext uri="{FF2B5EF4-FFF2-40B4-BE49-F238E27FC236}">
                  <a16:creationId xmlns:a16="http://schemas.microsoft.com/office/drawing/2014/main" id="{DA5F955C-8DDA-4E91-852E-F5A0F19510E6}"/>
                </a:ext>
              </a:extLst>
            </p:cNvPr>
            <p:cNvSpPr/>
            <p:nvPr/>
          </p:nvSpPr>
          <p:spPr>
            <a:xfrm>
              <a:off x="2817943" y="17155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6471;p53">
              <a:extLst>
                <a:ext uri="{FF2B5EF4-FFF2-40B4-BE49-F238E27FC236}">
                  <a16:creationId xmlns:a16="http://schemas.microsoft.com/office/drawing/2014/main" id="{A75E5F50-1151-4A5F-B82A-7C807A5B4C61}"/>
                </a:ext>
              </a:extLst>
            </p:cNvPr>
            <p:cNvSpPr/>
            <p:nvPr/>
          </p:nvSpPr>
          <p:spPr>
            <a:xfrm>
              <a:off x="2901594" y="1637965"/>
              <a:ext cx="5540" cy="10943"/>
            </a:xfrm>
            <a:custGeom>
              <a:avLst/>
              <a:gdLst/>
              <a:ahLst/>
              <a:cxnLst/>
              <a:rect l="l" t="t" r="r" b="b"/>
              <a:pathLst>
                <a:path w="408" h="806" extrusionOk="0">
                  <a:moveTo>
                    <a:pt x="407" y="1"/>
                  </a:moveTo>
                  <a:lnTo>
                    <a:pt x="1" y="80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6472;p53">
              <a:extLst>
                <a:ext uri="{FF2B5EF4-FFF2-40B4-BE49-F238E27FC236}">
                  <a16:creationId xmlns:a16="http://schemas.microsoft.com/office/drawing/2014/main" id="{2595D8B7-4E03-4894-8842-A5B85A697EF7}"/>
                </a:ext>
              </a:extLst>
            </p:cNvPr>
            <p:cNvSpPr/>
            <p:nvPr/>
          </p:nvSpPr>
          <p:spPr>
            <a:xfrm>
              <a:off x="2921988" y="1656213"/>
              <a:ext cx="774" cy="774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1" y="1"/>
                  </a:moveTo>
                  <a:cubicBezTo>
                    <a:pt x="15" y="18"/>
                    <a:pt x="36" y="36"/>
                    <a:pt x="57" y="57"/>
                  </a:cubicBezTo>
                  <a:cubicBezTo>
                    <a:pt x="36" y="36"/>
                    <a:pt x="18" y="1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6473;p53">
              <a:extLst>
                <a:ext uri="{FF2B5EF4-FFF2-40B4-BE49-F238E27FC236}">
                  <a16:creationId xmlns:a16="http://schemas.microsoft.com/office/drawing/2014/main" id="{BA1F9872-CF27-4574-81DF-F61D3BC0A8CB}"/>
                </a:ext>
              </a:extLst>
            </p:cNvPr>
            <p:cNvSpPr/>
            <p:nvPr/>
          </p:nvSpPr>
          <p:spPr>
            <a:xfrm>
              <a:off x="2803687" y="1710645"/>
              <a:ext cx="679" cy="394"/>
            </a:xfrm>
            <a:custGeom>
              <a:avLst/>
              <a:gdLst/>
              <a:ahLst/>
              <a:cxnLst/>
              <a:rect l="l" t="t" r="r" b="b"/>
              <a:pathLst>
                <a:path w="50" h="29" extrusionOk="0">
                  <a:moveTo>
                    <a:pt x="0" y="0"/>
                  </a:moveTo>
                  <a:lnTo>
                    <a:pt x="49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6474;p53">
              <a:extLst>
                <a:ext uri="{FF2B5EF4-FFF2-40B4-BE49-F238E27FC236}">
                  <a16:creationId xmlns:a16="http://schemas.microsoft.com/office/drawing/2014/main" id="{D90A6EDE-6A6C-4B1D-A3CE-C549C5FCBB0B}"/>
                </a:ext>
              </a:extLst>
            </p:cNvPr>
            <p:cNvSpPr/>
            <p:nvPr/>
          </p:nvSpPr>
          <p:spPr>
            <a:xfrm>
              <a:off x="2598395" y="1730373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7"/>
                    <a:pt x="0" y="11"/>
                    <a:pt x="0" y="18"/>
                  </a:cubicBezTo>
                  <a:cubicBezTo>
                    <a:pt x="4" y="11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6475;p53">
              <a:extLst>
                <a:ext uri="{FF2B5EF4-FFF2-40B4-BE49-F238E27FC236}">
                  <a16:creationId xmlns:a16="http://schemas.microsoft.com/office/drawing/2014/main" id="{53073E6F-AC76-4B3B-AF2B-EDB07AA6B9C3}"/>
                </a:ext>
              </a:extLst>
            </p:cNvPr>
            <p:cNvSpPr/>
            <p:nvPr/>
          </p:nvSpPr>
          <p:spPr>
            <a:xfrm>
              <a:off x="2598531" y="172946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ubicBezTo>
                    <a:pt x="1" y="8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6476;p53">
              <a:extLst>
                <a:ext uri="{FF2B5EF4-FFF2-40B4-BE49-F238E27FC236}">
                  <a16:creationId xmlns:a16="http://schemas.microsoft.com/office/drawing/2014/main" id="{B0D1AEAA-1CDF-41EA-AF12-94E46A4283B5}"/>
                </a:ext>
              </a:extLst>
            </p:cNvPr>
            <p:cNvSpPr/>
            <p:nvPr/>
          </p:nvSpPr>
          <p:spPr>
            <a:xfrm>
              <a:off x="2609176" y="1723815"/>
              <a:ext cx="1113" cy="679"/>
            </a:xfrm>
            <a:custGeom>
              <a:avLst/>
              <a:gdLst/>
              <a:ahLst/>
              <a:cxnLst/>
              <a:rect l="l" t="t" r="r" b="b"/>
              <a:pathLst>
                <a:path w="82" h="50" extrusionOk="0">
                  <a:moveTo>
                    <a:pt x="81" y="49"/>
                  </a:moveTo>
                  <a:cubicBezTo>
                    <a:pt x="57" y="32"/>
                    <a:pt x="29" y="14"/>
                    <a:pt x="1" y="0"/>
                  </a:cubicBezTo>
                  <a:cubicBezTo>
                    <a:pt x="29" y="14"/>
                    <a:pt x="57" y="32"/>
                    <a:pt x="81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6477;p53">
              <a:extLst>
                <a:ext uri="{FF2B5EF4-FFF2-40B4-BE49-F238E27FC236}">
                  <a16:creationId xmlns:a16="http://schemas.microsoft.com/office/drawing/2014/main" id="{3201E21D-9AEE-49E4-87AF-0F688F665C9E}"/>
                </a:ext>
              </a:extLst>
            </p:cNvPr>
            <p:cNvSpPr/>
            <p:nvPr/>
          </p:nvSpPr>
          <p:spPr>
            <a:xfrm>
              <a:off x="2597825" y="1732030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7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6478;p53">
              <a:extLst>
                <a:ext uri="{FF2B5EF4-FFF2-40B4-BE49-F238E27FC236}">
                  <a16:creationId xmlns:a16="http://schemas.microsoft.com/office/drawing/2014/main" id="{0BDDD954-444B-46F2-B90D-D7B2D48CA865}"/>
                </a:ext>
              </a:extLst>
            </p:cNvPr>
            <p:cNvSpPr/>
            <p:nvPr/>
          </p:nvSpPr>
          <p:spPr>
            <a:xfrm>
              <a:off x="2643975" y="17104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6479;p53">
              <a:extLst>
                <a:ext uri="{FF2B5EF4-FFF2-40B4-BE49-F238E27FC236}">
                  <a16:creationId xmlns:a16="http://schemas.microsoft.com/office/drawing/2014/main" id="{B21E6412-D9DB-439C-BA59-29F79595EF2E}"/>
                </a:ext>
              </a:extLst>
            </p:cNvPr>
            <p:cNvSpPr/>
            <p:nvPr/>
          </p:nvSpPr>
          <p:spPr>
            <a:xfrm>
              <a:off x="2598490" y="172989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14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6480;p53">
              <a:extLst>
                <a:ext uri="{FF2B5EF4-FFF2-40B4-BE49-F238E27FC236}">
                  <a16:creationId xmlns:a16="http://schemas.microsoft.com/office/drawing/2014/main" id="{8FCCC780-442A-4C8F-AB9C-B1A44150A8DC}"/>
                </a:ext>
              </a:extLst>
            </p:cNvPr>
            <p:cNvSpPr/>
            <p:nvPr/>
          </p:nvSpPr>
          <p:spPr>
            <a:xfrm>
              <a:off x="2598056" y="1731459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8"/>
                    <a:pt x="4" y="15"/>
                    <a:pt x="1" y="22"/>
                  </a:cubicBezTo>
                  <a:cubicBezTo>
                    <a:pt x="4" y="15"/>
                    <a:pt x="8" y="8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6481;p53">
              <a:extLst>
                <a:ext uri="{FF2B5EF4-FFF2-40B4-BE49-F238E27FC236}">
                  <a16:creationId xmlns:a16="http://schemas.microsoft.com/office/drawing/2014/main" id="{63CF27BE-4F64-4A7E-86EA-43776E71C4E4}"/>
                </a:ext>
              </a:extLst>
            </p:cNvPr>
            <p:cNvSpPr/>
            <p:nvPr/>
          </p:nvSpPr>
          <p:spPr>
            <a:xfrm>
              <a:off x="2598246" y="1730943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4"/>
                    <a:pt x="4" y="11"/>
                    <a:pt x="1" y="18"/>
                  </a:cubicBezTo>
                  <a:cubicBezTo>
                    <a:pt x="4" y="11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6482;p53">
              <a:extLst>
                <a:ext uri="{FF2B5EF4-FFF2-40B4-BE49-F238E27FC236}">
                  <a16:creationId xmlns:a16="http://schemas.microsoft.com/office/drawing/2014/main" id="{AEBBC585-D831-4FBD-BC32-6271FDA22DC8}"/>
                </a:ext>
              </a:extLst>
            </p:cNvPr>
            <p:cNvSpPr/>
            <p:nvPr/>
          </p:nvSpPr>
          <p:spPr>
            <a:xfrm>
              <a:off x="2597485" y="1732600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cubicBezTo>
                    <a:pt x="8" y="8"/>
                    <a:pt x="4" y="15"/>
                    <a:pt x="1" y="18"/>
                  </a:cubicBezTo>
                  <a:cubicBezTo>
                    <a:pt x="4" y="15"/>
                    <a:pt x="8" y="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6483;p53">
              <a:extLst>
                <a:ext uri="{FF2B5EF4-FFF2-40B4-BE49-F238E27FC236}">
                  <a16:creationId xmlns:a16="http://schemas.microsoft.com/office/drawing/2014/main" id="{8B91095A-D453-4B47-B199-13C51EFAC861}"/>
                </a:ext>
              </a:extLst>
            </p:cNvPr>
            <p:cNvSpPr/>
            <p:nvPr/>
          </p:nvSpPr>
          <p:spPr>
            <a:xfrm>
              <a:off x="2645156" y="1707604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2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6484;p53">
              <a:extLst>
                <a:ext uri="{FF2B5EF4-FFF2-40B4-BE49-F238E27FC236}">
                  <a16:creationId xmlns:a16="http://schemas.microsoft.com/office/drawing/2014/main" id="{173C42D7-97DA-4EDA-8324-333D2961D1AC}"/>
                </a:ext>
              </a:extLst>
            </p:cNvPr>
            <p:cNvSpPr/>
            <p:nvPr/>
          </p:nvSpPr>
          <p:spPr>
            <a:xfrm>
              <a:off x="2625441" y="1716633"/>
              <a:ext cx="6612" cy="4141"/>
            </a:xfrm>
            <a:custGeom>
              <a:avLst/>
              <a:gdLst/>
              <a:ahLst/>
              <a:cxnLst/>
              <a:rect l="l" t="t" r="r" b="b"/>
              <a:pathLst>
                <a:path w="487" h="305" extrusionOk="0">
                  <a:moveTo>
                    <a:pt x="0" y="280"/>
                  </a:moveTo>
                  <a:cubicBezTo>
                    <a:pt x="298" y="305"/>
                    <a:pt x="420" y="133"/>
                    <a:pt x="487" y="0"/>
                  </a:cubicBezTo>
                  <a:cubicBezTo>
                    <a:pt x="420" y="133"/>
                    <a:pt x="298" y="305"/>
                    <a:pt x="0" y="28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6485;p53">
              <a:extLst>
                <a:ext uri="{FF2B5EF4-FFF2-40B4-BE49-F238E27FC236}">
                  <a16:creationId xmlns:a16="http://schemas.microsoft.com/office/drawing/2014/main" id="{E5BB50A0-4736-4C1F-8292-52E17EE746BD}"/>
                </a:ext>
              </a:extLst>
            </p:cNvPr>
            <p:cNvSpPr/>
            <p:nvPr/>
          </p:nvSpPr>
          <p:spPr>
            <a:xfrm>
              <a:off x="2627437" y="176663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6486;p53">
              <a:extLst>
                <a:ext uri="{FF2B5EF4-FFF2-40B4-BE49-F238E27FC236}">
                  <a16:creationId xmlns:a16="http://schemas.microsoft.com/office/drawing/2014/main" id="{BE0349BF-DD7A-45A5-A6F7-1570AA81E563}"/>
                </a:ext>
              </a:extLst>
            </p:cNvPr>
            <p:cNvSpPr/>
            <p:nvPr/>
          </p:nvSpPr>
          <p:spPr>
            <a:xfrm>
              <a:off x="2629094" y="17652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6487;p53">
              <a:extLst>
                <a:ext uri="{FF2B5EF4-FFF2-40B4-BE49-F238E27FC236}">
                  <a16:creationId xmlns:a16="http://schemas.microsoft.com/office/drawing/2014/main" id="{56854F0A-9618-4ED6-8EBC-32BA2F4D9FCD}"/>
                </a:ext>
              </a:extLst>
            </p:cNvPr>
            <p:cNvSpPr/>
            <p:nvPr/>
          </p:nvSpPr>
          <p:spPr>
            <a:xfrm>
              <a:off x="2635896" y="1762742"/>
              <a:ext cx="7658" cy="4576"/>
            </a:xfrm>
            <a:custGeom>
              <a:avLst/>
              <a:gdLst/>
              <a:ahLst/>
              <a:cxnLst/>
              <a:rect l="l" t="t" r="r" b="b"/>
              <a:pathLst>
                <a:path w="564" h="337" extrusionOk="0">
                  <a:moveTo>
                    <a:pt x="0" y="0"/>
                  </a:moveTo>
                  <a:lnTo>
                    <a:pt x="0" y="0"/>
                  </a:lnTo>
                  <a:cubicBezTo>
                    <a:pt x="158" y="11"/>
                    <a:pt x="410" y="175"/>
                    <a:pt x="564" y="336"/>
                  </a:cubicBezTo>
                  <a:cubicBezTo>
                    <a:pt x="410" y="175"/>
                    <a:pt x="158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6488;p53">
              <a:extLst>
                <a:ext uri="{FF2B5EF4-FFF2-40B4-BE49-F238E27FC236}">
                  <a16:creationId xmlns:a16="http://schemas.microsoft.com/office/drawing/2014/main" id="{D0411943-A5E9-4D48-8347-74B978EED731}"/>
                </a:ext>
              </a:extLst>
            </p:cNvPr>
            <p:cNvSpPr/>
            <p:nvPr/>
          </p:nvSpPr>
          <p:spPr>
            <a:xfrm>
              <a:off x="2634701" y="17628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6489;p53">
              <a:extLst>
                <a:ext uri="{FF2B5EF4-FFF2-40B4-BE49-F238E27FC236}">
                  <a16:creationId xmlns:a16="http://schemas.microsoft.com/office/drawing/2014/main" id="{19131F60-AE7A-4903-A7B8-98A2835CB236}"/>
                </a:ext>
              </a:extLst>
            </p:cNvPr>
            <p:cNvSpPr/>
            <p:nvPr/>
          </p:nvSpPr>
          <p:spPr>
            <a:xfrm>
              <a:off x="2634701" y="1780759"/>
              <a:ext cx="679" cy="54"/>
            </a:xfrm>
            <a:custGeom>
              <a:avLst/>
              <a:gdLst/>
              <a:ahLst/>
              <a:cxnLst/>
              <a:rect l="l" t="t" r="r" b="b"/>
              <a:pathLst>
                <a:path w="50" h="4" extrusionOk="0">
                  <a:moveTo>
                    <a:pt x="50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6490;p53">
              <a:extLst>
                <a:ext uri="{FF2B5EF4-FFF2-40B4-BE49-F238E27FC236}">
                  <a16:creationId xmlns:a16="http://schemas.microsoft.com/office/drawing/2014/main" id="{6F7620E9-A17B-486E-AEBD-B544B85AFA13}"/>
                </a:ext>
              </a:extLst>
            </p:cNvPr>
            <p:cNvSpPr/>
            <p:nvPr/>
          </p:nvSpPr>
          <p:spPr>
            <a:xfrm>
              <a:off x="2644925" y="1769055"/>
              <a:ext cx="530" cy="1969"/>
            </a:xfrm>
            <a:custGeom>
              <a:avLst/>
              <a:gdLst/>
              <a:ahLst/>
              <a:cxnLst/>
              <a:rect l="l" t="t" r="r" b="b"/>
              <a:pathLst>
                <a:path w="39" h="145" extrusionOk="0">
                  <a:moveTo>
                    <a:pt x="25" y="144"/>
                  </a:moveTo>
                  <a:cubicBezTo>
                    <a:pt x="39" y="95"/>
                    <a:pt x="28" y="43"/>
                    <a:pt x="0" y="1"/>
                  </a:cubicBezTo>
                  <a:cubicBezTo>
                    <a:pt x="28" y="43"/>
                    <a:pt x="39" y="95"/>
                    <a:pt x="25" y="14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6491;p53">
              <a:extLst>
                <a:ext uri="{FF2B5EF4-FFF2-40B4-BE49-F238E27FC236}">
                  <a16:creationId xmlns:a16="http://schemas.microsoft.com/office/drawing/2014/main" id="{AE0E8BBE-8284-4AE0-8E4B-743B79545038}"/>
                </a:ext>
              </a:extLst>
            </p:cNvPr>
            <p:cNvSpPr/>
            <p:nvPr/>
          </p:nvSpPr>
          <p:spPr>
            <a:xfrm>
              <a:off x="2635421" y="1780705"/>
              <a:ext cx="625" cy="68"/>
            </a:xfrm>
            <a:custGeom>
              <a:avLst/>
              <a:gdLst/>
              <a:ahLst/>
              <a:cxnLst/>
              <a:rect l="l" t="t" r="r" b="b"/>
              <a:pathLst>
                <a:path w="46" h="5" extrusionOk="0">
                  <a:moveTo>
                    <a:pt x="46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6492;p53">
              <a:extLst>
                <a:ext uri="{FF2B5EF4-FFF2-40B4-BE49-F238E27FC236}">
                  <a16:creationId xmlns:a16="http://schemas.microsoft.com/office/drawing/2014/main" id="{326DF330-12C6-4B1C-9C8B-B4E5393159F2}"/>
                </a:ext>
              </a:extLst>
            </p:cNvPr>
            <p:cNvSpPr/>
            <p:nvPr/>
          </p:nvSpPr>
          <p:spPr>
            <a:xfrm>
              <a:off x="2636127" y="1780610"/>
              <a:ext cx="543" cy="68"/>
            </a:xfrm>
            <a:custGeom>
              <a:avLst/>
              <a:gdLst/>
              <a:ahLst/>
              <a:cxnLst/>
              <a:rect l="l" t="t" r="r" b="b"/>
              <a:pathLst>
                <a:path w="40" h="5" extrusionOk="0">
                  <a:moveTo>
                    <a:pt x="3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6493;p53">
              <a:extLst>
                <a:ext uri="{FF2B5EF4-FFF2-40B4-BE49-F238E27FC236}">
                  <a16:creationId xmlns:a16="http://schemas.microsoft.com/office/drawing/2014/main" id="{85176117-B2CA-45CC-BCBE-BC788DB1C2D0}"/>
                </a:ext>
              </a:extLst>
            </p:cNvPr>
            <p:cNvSpPr/>
            <p:nvPr/>
          </p:nvSpPr>
          <p:spPr>
            <a:xfrm>
              <a:off x="2635272" y="17627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6494;p53">
              <a:extLst>
                <a:ext uri="{FF2B5EF4-FFF2-40B4-BE49-F238E27FC236}">
                  <a16:creationId xmlns:a16="http://schemas.microsoft.com/office/drawing/2014/main" id="{A3B1D59A-2AA7-4690-BFB6-E1A3CE5E221B}"/>
                </a:ext>
              </a:extLst>
            </p:cNvPr>
            <p:cNvSpPr/>
            <p:nvPr/>
          </p:nvSpPr>
          <p:spPr>
            <a:xfrm>
              <a:off x="2636751" y="1780474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6495;p53">
              <a:extLst>
                <a:ext uri="{FF2B5EF4-FFF2-40B4-BE49-F238E27FC236}">
                  <a16:creationId xmlns:a16="http://schemas.microsoft.com/office/drawing/2014/main" id="{DAF9E73E-9526-4527-A2F9-8749BDF75787}"/>
                </a:ext>
              </a:extLst>
            </p:cNvPr>
            <p:cNvSpPr/>
            <p:nvPr/>
          </p:nvSpPr>
          <p:spPr>
            <a:xfrm>
              <a:off x="2963060" y="1726992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6496;p53">
              <a:extLst>
                <a:ext uri="{FF2B5EF4-FFF2-40B4-BE49-F238E27FC236}">
                  <a16:creationId xmlns:a16="http://schemas.microsoft.com/office/drawing/2014/main" id="{E1A88AF5-9E06-414D-AF3B-67B04AD42EB1}"/>
                </a:ext>
              </a:extLst>
            </p:cNvPr>
            <p:cNvSpPr/>
            <p:nvPr/>
          </p:nvSpPr>
          <p:spPr>
            <a:xfrm>
              <a:off x="2962449" y="1728038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11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6497;p53">
              <a:extLst>
                <a:ext uri="{FF2B5EF4-FFF2-40B4-BE49-F238E27FC236}">
                  <a16:creationId xmlns:a16="http://schemas.microsoft.com/office/drawing/2014/main" id="{69803F15-5676-4991-ADF2-AC3279807E35}"/>
                </a:ext>
              </a:extLst>
            </p:cNvPr>
            <p:cNvSpPr/>
            <p:nvPr/>
          </p:nvSpPr>
          <p:spPr>
            <a:xfrm>
              <a:off x="3013201" y="1703272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6498;p53">
              <a:extLst>
                <a:ext uri="{FF2B5EF4-FFF2-40B4-BE49-F238E27FC236}">
                  <a16:creationId xmlns:a16="http://schemas.microsoft.com/office/drawing/2014/main" id="{94CBB2A6-D7CD-4CBF-B4EA-971D6E409FD0}"/>
                </a:ext>
              </a:extLst>
            </p:cNvPr>
            <p:cNvSpPr/>
            <p:nvPr/>
          </p:nvSpPr>
          <p:spPr>
            <a:xfrm>
              <a:off x="2963684" y="1726286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6499;p53">
              <a:extLst>
                <a:ext uri="{FF2B5EF4-FFF2-40B4-BE49-F238E27FC236}">
                  <a16:creationId xmlns:a16="http://schemas.microsoft.com/office/drawing/2014/main" id="{BFB2CCFF-DE50-49DE-A4F0-D2BF7C4DF33A}"/>
                </a:ext>
              </a:extLst>
            </p:cNvPr>
            <p:cNvSpPr/>
            <p:nvPr/>
          </p:nvSpPr>
          <p:spPr>
            <a:xfrm>
              <a:off x="2962204" y="1728662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8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6500;p53">
              <a:extLst>
                <a:ext uri="{FF2B5EF4-FFF2-40B4-BE49-F238E27FC236}">
                  <a16:creationId xmlns:a16="http://schemas.microsoft.com/office/drawing/2014/main" id="{089B990C-AE6E-4310-8BD4-2A45CFE15E76}"/>
                </a:ext>
              </a:extLst>
            </p:cNvPr>
            <p:cNvSpPr/>
            <p:nvPr/>
          </p:nvSpPr>
          <p:spPr>
            <a:xfrm>
              <a:off x="2962774" y="1727468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6501;p53">
              <a:extLst>
                <a:ext uri="{FF2B5EF4-FFF2-40B4-BE49-F238E27FC236}">
                  <a16:creationId xmlns:a16="http://schemas.microsoft.com/office/drawing/2014/main" id="{0034FDEA-7187-4E0B-B5BE-B066DF4834B4}"/>
                </a:ext>
              </a:extLst>
            </p:cNvPr>
            <p:cNvSpPr/>
            <p:nvPr/>
          </p:nvSpPr>
          <p:spPr>
            <a:xfrm>
              <a:off x="3012536" y="1703177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6502;p53">
              <a:extLst>
                <a:ext uri="{FF2B5EF4-FFF2-40B4-BE49-F238E27FC236}">
                  <a16:creationId xmlns:a16="http://schemas.microsoft.com/office/drawing/2014/main" id="{DA9D0D32-6581-47C9-BC3A-388B0C3447C4}"/>
                </a:ext>
              </a:extLst>
            </p:cNvPr>
            <p:cNvSpPr/>
            <p:nvPr/>
          </p:nvSpPr>
          <p:spPr>
            <a:xfrm>
              <a:off x="2963345" y="1726612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6503;p53">
              <a:extLst>
                <a:ext uri="{FF2B5EF4-FFF2-40B4-BE49-F238E27FC236}">
                  <a16:creationId xmlns:a16="http://schemas.microsoft.com/office/drawing/2014/main" id="{956FDC0A-1DF5-46BD-988C-F1EEC7C40C87}"/>
                </a:ext>
              </a:extLst>
            </p:cNvPr>
            <p:cNvSpPr/>
            <p:nvPr/>
          </p:nvSpPr>
          <p:spPr>
            <a:xfrm>
              <a:off x="2964010" y="172604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6504;p53">
              <a:extLst>
                <a:ext uri="{FF2B5EF4-FFF2-40B4-BE49-F238E27FC236}">
                  <a16:creationId xmlns:a16="http://schemas.microsoft.com/office/drawing/2014/main" id="{12C1EE63-4E00-4271-8AD1-1FEAA91CCC53}"/>
                </a:ext>
              </a:extLst>
            </p:cNvPr>
            <p:cNvSpPr/>
            <p:nvPr/>
          </p:nvSpPr>
          <p:spPr>
            <a:xfrm>
              <a:off x="3009685" y="1703082"/>
              <a:ext cx="1344" cy="394"/>
            </a:xfrm>
            <a:custGeom>
              <a:avLst/>
              <a:gdLst/>
              <a:ahLst/>
              <a:cxnLst/>
              <a:rect l="l" t="t" r="r" b="b"/>
              <a:pathLst>
                <a:path w="99" h="29" extrusionOk="0">
                  <a:moveTo>
                    <a:pt x="1" y="1"/>
                  </a:moveTo>
                  <a:cubicBezTo>
                    <a:pt x="32" y="22"/>
                    <a:pt x="67" y="29"/>
                    <a:pt x="99" y="22"/>
                  </a:cubicBezTo>
                  <a:cubicBezTo>
                    <a:pt x="67" y="29"/>
                    <a:pt x="32" y="2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6505;p53">
              <a:extLst>
                <a:ext uri="{FF2B5EF4-FFF2-40B4-BE49-F238E27FC236}">
                  <a16:creationId xmlns:a16="http://schemas.microsoft.com/office/drawing/2014/main" id="{483B81BE-A3A5-40D1-A702-35E7E8E7E53F}"/>
                </a:ext>
              </a:extLst>
            </p:cNvPr>
            <p:cNvSpPr/>
            <p:nvPr/>
          </p:nvSpPr>
          <p:spPr>
            <a:xfrm>
              <a:off x="3011966" y="17031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6506;p53">
              <a:extLst>
                <a:ext uri="{FF2B5EF4-FFF2-40B4-BE49-F238E27FC236}">
                  <a16:creationId xmlns:a16="http://schemas.microsoft.com/office/drawing/2014/main" id="{897031E6-63C6-4AB7-98B8-FB3A293FFB6F}"/>
                </a:ext>
              </a:extLst>
            </p:cNvPr>
            <p:cNvSpPr/>
            <p:nvPr/>
          </p:nvSpPr>
          <p:spPr>
            <a:xfrm>
              <a:off x="2991532" y="1712492"/>
              <a:ext cx="353" cy="1398"/>
            </a:xfrm>
            <a:custGeom>
              <a:avLst/>
              <a:gdLst/>
              <a:ahLst/>
              <a:cxnLst/>
              <a:rect l="l" t="t" r="r" b="b"/>
              <a:pathLst>
                <a:path w="26" h="103" extrusionOk="0">
                  <a:moveTo>
                    <a:pt x="25" y="102"/>
                  </a:moveTo>
                  <a:cubicBezTo>
                    <a:pt x="11" y="71"/>
                    <a:pt x="1" y="36"/>
                    <a:pt x="1" y="1"/>
                  </a:cubicBezTo>
                  <a:cubicBezTo>
                    <a:pt x="1" y="36"/>
                    <a:pt x="11" y="71"/>
                    <a:pt x="25" y="10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6507;p53">
              <a:extLst>
                <a:ext uri="{FF2B5EF4-FFF2-40B4-BE49-F238E27FC236}">
                  <a16:creationId xmlns:a16="http://schemas.microsoft.com/office/drawing/2014/main" id="{528CCE54-2615-4217-B851-8E4838864BF0}"/>
                </a:ext>
              </a:extLst>
            </p:cNvPr>
            <p:cNvSpPr/>
            <p:nvPr/>
          </p:nvSpPr>
          <p:spPr>
            <a:xfrm>
              <a:off x="3011070" y="1703327"/>
              <a:ext cx="339" cy="54"/>
            </a:xfrm>
            <a:custGeom>
              <a:avLst/>
              <a:gdLst/>
              <a:ahLst/>
              <a:cxnLst/>
              <a:rect l="l" t="t" r="r" b="b"/>
              <a:pathLst>
                <a:path w="25" h="4" extrusionOk="0">
                  <a:moveTo>
                    <a:pt x="25" y="0"/>
                  </a:moveTo>
                  <a:cubicBezTo>
                    <a:pt x="14" y="0"/>
                    <a:pt x="7" y="4"/>
                    <a:pt x="0" y="4"/>
                  </a:cubicBezTo>
                  <a:cubicBezTo>
                    <a:pt x="7" y="4"/>
                    <a:pt x="14" y="0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6508;p53">
              <a:extLst>
                <a:ext uri="{FF2B5EF4-FFF2-40B4-BE49-F238E27FC236}">
                  <a16:creationId xmlns:a16="http://schemas.microsoft.com/office/drawing/2014/main" id="{80AB29DE-9370-4197-9198-08D4D7B21305}"/>
                </a:ext>
              </a:extLst>
            </p:cNvPr>
            <p:cNvSpPr/>
            <p:nvPr/>
          </p:nvSpPr>
          <p:spPr>
            <a:xfrm>
              <a:off x="2650343" y="18114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6509;p53">
              <a:extLst>
                <a:ext uri="{FF2B5EF4-FFF2-40B4-BE49-F238E27FC236}">
                  <a16:creationId xmlns:a16="http://schemas.microsoft.com/office/drawing/2014/main" id="{71D55367-68E2-40AF-A498-E44EB45D5EF6}"/>
                </a:ext>
              </a:extLst>
            </p:cNvPr>
            <p:cNvSpPr/>
            <p:nvPr/>
          </p:nvSpPr>
          <p:spPr>
            <a:xfrm>
              <a:off x="2650723" y="181132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6510;p53">
              <a:extLst>
                <a:ext uri="{FF2B5EF4-FFF2-40B4-BE49-F238E27FC236}">
                  <a16:creationId xmlns:a16="http://schemas.microsoft.com/office/drawing/2014/main" id="{C5FB56DA-4247-4CFA-A55D-CEC7673FDE9C}"/>
                </a:ext>
              </a:extLst>
            </p:cNvPr>
            <p:cNvSpPr/>
            <p:nvPr/>
          </p:nvSpPr>
          <p:spPr>
            <a:xfrm>
              <a:off x="2698067" y="1830086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6511;p53">
              <a:extLst>
                <a:ext uri="{FF2B5EF4-FFF2-40B4-BE49-F238E27FC236}">
                  <a16:creationId xmlns:a16="http://schemas.microsoft.com/office/drawing/2014/main" id="{6AAEF546-79B7-40BD-AA86-9A5131CC62B9}"/>
                </a:ext>
              </a:extLst>
            </p:cNvPr>
            <p:cNvSpPr/>
            <p:nvPr/>
          </p:nvSpPr>
          <p:spPr>
            <a:xfrm>
              <a:off x="2651008" y="1811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6512;p53">
              <a:extLst>
                <a:ext uri="{FF2B5EF4-FFF2-40B4-BE49-F238E27FC236}">
                  <a16:creationId xmlns:a16="http://schemas.microsoft.com/office/drawing/2014/main" id="{13EBD229-AB5B-4AB0-9FE1-63EB3696DEE2}"/>
                </a:ext>
              </a:extLst>
            </p:cNvPr>
            <p:cNvSpPr/>
            <p:nvPr/>
          </p:nvSpPr>
          <p:spPr>
            <a:xfrm>
              <a:off x="2651198" y="181113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6513;p53">
              <a:extLst>
                <a:ext uri="{FF2B5EF4-FFF2-40B4-BE49-F238E27FC236}">
                  <a16:creationId xmlns:a16="http://schemas.microsoft.com/office/drawing/2014/main" id="{3D526E18-EBEF-43EB-92CB-7838E085FFCB}"/>
                </a:ext>
              </a:extLst>
            </p:cNvPr>
            <p:cNvSpPr/>
            <p:nvPr/>
          </p:nvSpPr>
          <p:spPr>
            <a:xfrm>
              <a:off x="2649012" y="18116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6514;p53">
              <a:extLst>
                <a:ext uri="{FF2B5EF4-FFF2-40B4-BE49-F238E27FC236}">
                  <a16:creationId xmlns:a16="http://schemas.microsoft.com/office/drawing/2014/main" id="{286E6F0F-3327-4864-AF54-CB4D6946DA77}"/>
                </a:ext>
              </a:extLst>
            </p:cNvPr>
            <p:cNvSpPr/>
            <p:nvPr/>
          </p:nvSpPr>
          <p:spPr>
            <a:xfrm>
              <a:off x="2649487" y="181155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6515;p53">
              <a:extLst>
                <a:ext uri="{FF2B5EF4-FFF2-40B4-BE49-F238E27FC236}">
                  <a16:creationId xmlns:a16="http://schemas.microsoft.com/office/drawing/2014/main" id="{D59171C2-5540-4832-BA8F-47C87D611D91}"/>
                </a:ext>
              </a:extLst>
            </p:cNvPr>
            <p:cNvSpPr/>
            <p:nvPr/>
          </p:nvSpPr>
          <p:spPr>
            <a:xfrm>
              <a:off x="2649962" y="181145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6516;p53">
              <a:extLst>
                <a:ext uri="{FF2B5EF4-FFF2-40B4-BE49-F238E27FC236}">
                  <a16:creationId xmlns:a16="http://schemas.microsoft.com/office/drawing/2014/main" id="{130FA2FD-2106-4EF9-9388-CCECDD3158D2}"/>
                </a:ext>
              </a:extLst>
            </p:cNvPr>
            <p:cNvSpPr/>
            <p:nvPr/>
          </p:nvSpPr>
          <p:spPr>
            <a:xfrm>
              <a:off x="2787041" y="1879305"/>
              <a:ext cx="2634" cy="421"/>
            </a:xfrm>
            <a:custGeom>
              <a:avLst/>
              <a:gdLst/>
              <a:ahLst/>
              <a:cxnLst/>
              <a:rect l="l" t="t" r="r" b="b"/>
              <a:pathLst>
                <a:path w="194" h="31" extrusionOk="0">
                  <a:moveTo>
                    <a:pt x="119" y="1"/>
                  </a:moveTo>
                  <a:cubicBezTo>
                    <a:pt x="82" y="1"/>
                    <a:pt x="41" y="15"/>
                    <a:pt x="1" y="31"/>
                  </a:cubicBezTo>
                  <a:cubicBezTo>
                    <a:pt x="43" y="15"/>
                    <a:pt x="84" y="1"/>
                    <a:pt x="120" y="1"/>
                  </a:cubicBezTo>
                  <a:lnTo>
                    <a:pt x="120" y="1"/>
                  </a:lnTo>
                  <a:cubicBezTo>
                    <a:pt x="147" y="1"/>
                    <a:pt x="172" y="8"/>
                    <a:pt x="193" y="27"/>
                  </a:cubicBezTo>
                  <a:cubicBezTo>
                    <a:pt x="173" y="8"/>
                    <a:pt x="148" y="1"/>
                    <a:pt x="122" y="1"/>
                  </a:cubicBezTo>
                  <a:cubicBezTo>
                    <a:pt x="121" y="1"/>
                    <a:pt x="121" y="1"/>
                    <a:pt x="120" y="1"/>
                  </a:cubicBezTo>
                  <a:lnTo>
                    <a:pt x="120" y="1"/>
                  </a:lnTo>
                  <a:cubicBezTo>
                    <a:pt x="120" y="1"/>
                    <a:pt x="119" y="1"/>
                    <a:pt x="1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6517;p53">
              <a:extLst>
                <a:ext uri="{FF2B5EF4-FFF2-40B4-BE49-F238E27FC236}">
                  <a16:creationId xmlns:a16="http://schemas.microsoft.com/office/drawing/2014/main" id="{035B8532-5CCD-4B24-AC5D-75787317EC30}"/>
                </a:ext>
              </a:extLst>
            </p:cNvPr>
            <p:cNvSpPr/>
            <p:nvPr/>
          </p:nvSpPr>
          <p:spPr>
            <a:xfrm>
              <a:off x="2774414" y="1867642"/>
              <a:ext cx="3326" cy="1629"/>
            </a:xfrm>
            <a:custGeom>
              <a:avLst/>
              <a:gdLst/>
              <a:ahLst/>
              <a:cxnLst/>
              <a:rect l="l" t="t" r="r" b="b"/>
              <a:pathLst>
                <a:path w="245" h="120" extrusionOk="0">
                  <a:moveTo>
                    <a:pt x="0" y="1"/>
                  </a:moveTo>
                  <a:lnTo>
                    <a:pt x="0" y="1"/>
                  </a:lnTo>
                  <a:cubicBezTo>
                    <a:pt x="115" y="11"/>
                    <a:pt x="199" y="53"/>
                    <a:pt x="245" y="120"/>
                  </a:cubicBezTo>
                  <a:cubicBezTo>
                    <a:pt x="203" y="53"/>
                    <a:pt x="115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6518;p53">
              <a:extLst>
                <a:ext uri="{FF2B5EF4-FFF2-40B4-BE49-F238E27FC236}">
                  <a16:creationId xmlns:a16="http://schemas.microsoft.com/office/drawing/2014/main" id="{338C2788-4C79-4394-A5AC-3115F890E859}"/>
                </a:ext>
              </a:extLst>
            </p:cNvPr>
            <p:cNvSpPr/>
            <p:nvPr/>
          </p:nvSpPr>
          <p:spPr>
            <a:xfrm>
              <a:off x="2764774" y="1848443"/>
              <a:ext cx="5322" cy="8757"/>
            </a:xfrm>
            <a:custGeom>
              <a:avLst/>
              <a:gdLst/>
              <a:ahLst/>
              <a:cxnLst/>
              <a:rect l="l" t="t" r="r" b="b"/>
              <a:pathLst>
                <a:path w="392" h="645" extrusionOk="0">
                  <a:moveTo>
                    <a:pt x="391" y="0"/>
                  </a:moveTo>
                  <a:lnTo>
                    <a:pt x="391" y="0"/>
                  </a:lnTo>
                  <a:cubicBezTo>
                    <a:pt x="171" y="233"/>
                    <a:pt x="0" y="538"/>
                    <a:pt x="0" y="629"/>
                  </a:cubicBezTo>
                  <a:lnTo>
                    <a:pt x="0" y="629"/>
                  </a:lnTo>
                  <a:cubicBezTo>
                    <a:pt x="0" y="538"/>
                    <a:pt x="171" y="237"/>
                    <a:pt x="391" y="0"/>
                  </a:cubicBezTo>
                  <a:close/>
                  <a:moveTo>
                    <a:pt x="0" y="629"/>
                  </a:moveTo>
                  <a:cubicBezTo>
                    <a:pt x="0" y="635"/>
                    <a:pt x="1" y="640"/>
                    <a:pt x="3" y="644"/>
                  </a:cubicBezTo>
                  <a:cubicBezTo>
                    <a:pt x="1" y="640"/>
                    <a:pt x="0" y="635"/>
                    <a:pt x="0" y="6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6519;p53">
              <a:extLst>
                <a:ext uri="{FF2B5EF4-FFF2-40B4-BE49-F238E27FC236}">
                  <a16:creationId xmlns:a16="http://schemas.microsoft.com/office/drawing/2014/main" id="{0FD191D5-CCEE-4265-9536-24EEFE0A6380}"/>
                </a:ext>
              </a:extLst>
            </p:cNvPr>
            <p:cNvSpPr/>
            <p:nvPr/>
          </p:nvSpPr>
          <p:spPr>
            <a:xfrm>
              <a:off x="2771603" y="1838694"/>
              <a:ext cx="1765" cy="8051"/>
            </a:xfrm>
            <a:custGeom>
              <a:avLst/>
              <a:gdLst/>
              <a:ahLst/>
              <a:cxnLst/>
              <a:rect l="l" t="t" r="r" b="b"/>
              <a:pathLst>
                <a:path w="130" h="593" extrusionOk="0">
                  <a:moveTo>
                    <a:pt x="0" y="592"/>
                  </a:moveTo>
                  <a:cubicBezTo>
                    <a:pt x="130" y="407"/>
                    <a:pt x="112" y="193"/>
                    <a:pt x="95" y="1"/>
                  </a:cubicBezTo>
                  <a:cubicBezTo>
                    <a:pt x="112" y="193"/>
                    <a:pt x="130" y="407"/>
                    <a:pt x="0" y="59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6520;p53">
              <a:extLst>
                <a:ext uri="{FF2B5EF4-FFF2-40B4-BE49-F238E27FC236}">
                  <a16:creationId xmlns:a16="http://schemas.microsoft.com/office/drawing/2014/main" id="{149FB28F-7DE4-4B65-9EBD-11F2FE0CBE48}"/>
                </a:ext>
              </a:extLst>
            </p:cNvPr>
            <p:cNvSpPr/>
            <p:nvPr/>
          </p:nvSpPr>
          <p:spPr>
            <a:xfrm>
              <a:off x="2786661" y="1879766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11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6521;p53">
              <a:extLst>
                <a:ext uri="{FF2B5EF4-FFF2-40B4-BE49-F238E27FC236}">
                  <a16:creationId xmlns:a16="http://schemas.microsoft.com/office/drawing/2014/main" id="{692F41F8-A64E-42F1-9046-3D1985D1CAD6}"/>
                </a:ext>
              </a:extLst>
            </p:cNvPr>
            <p:cNvSpPr/>
            <p:nvPr/>
          </p:nvSpPr>
          <p:spPr>
            <a:xfrm>
              <a:off x="2761230" y="1825999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6522;p53">
              <a:extLst>
                <a:ext uri="{FF2B5EF4-FFF2-40B4-BE49-F238E27FC236}">
                  <a16:creationId xmlns:a16="http://schemas.microsoft.com/office/drawing/2014/main" id="{FC6D7133-4250-49CA-B9AD-EB47B57066DC}"/>
                </a:ext>
              </a:extLst>
            </p:cNvPr>
            <p:cNvSpPr/>
            <p:nvPr/>
          </p:nvSpPr>
          <p:spPr>
            <a:xfrm>
              <a:off x="2761474" y="182586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6523;p53">
              <a:extLst>
                <a:ext uri="{FF2B5EF4-FFF2-40B4-BE49-F238E27FC236}">
                  <a16:creationId xmlns:a16="http://schemas.microsoft.com/office/drawing/2014/main" id="{F30F1F48-2BE4-47AC-9A7C-2EE29C711EFD}"/>
                </a:ext>
              </a:extLst>
            </p:cNvPr>
            <p:cNvSpPr/>
            <p:nvPr/>
          </p:nvSpPr>
          <p:spPr>
            <a:xfrm>
              <a:off x="2761705" y="18257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6524;p53">
              <a:extLst>
                <a:ext uri="{FF2B5EF4-FFF2-40B4-BE49-F238E27FC236}">
                  <a16:creationId xmlns:a16="http://schemas.microsoft.com/office/drawing/2014/main" id="{6C49C9D3-1F8F-4589-9E6A-9D6E3F37A1E5}"/>
                </a:ext>
              </a:extLst>
            </p:cNvPr>
            <p:cNvSpPr/>
            <p:nvPr/>
          </p:nvSpPr>
          <p:spPr>
            <a:xfrm>
              <a:off x="2760945" y="1826149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6525;p53">
              <a:extLst>
                <a:ext uri="{FF2B5EF4-FFF2-40B4-BE49-F238E27FC236}">
                  <a16:creationId xmlns:a16="http://schemas.microsoft.com/office/drawing/2014/main" id="{67E3AF79-D0F1-481E-8535-7B4081BD6F6B}"/>
                </a:ext>
              </a:extLst>
            </p:cNvPr>
            <p:cNvSpPr/>
            <p:nvPr/>
          </p:nvSpPr>
          <p:spPr>
            <a:xfrm>
              <a:off x="2704530" y="1833793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6526;p53">
              <a:extLst>
                <a:ext uri="{FF2B5EF4-FFF2-40B4-BE49-F238E27FC236}">
                  <a16:creationId xmlns:a16="http://schemas.microsoft.com/office/drawing/2014/main" id="{6C832B06-BC1B-4FA9-AF77-D9FDF055A62E}"/>
                </a:ext>
              </a:extLst>
            </p:cNvPr>
            <p:cNvSpPr/>
            <p:nvPr/>
          </p:nvSpPr>
          <p:spPr>
            <a:xfrm>
              <a:off x="2712894" y="1827004"/>
              <a:ext cx="4766" cy="1724"/>
            </a:xfrm>
            <a:custGeom>
              <a:avLst/>
              <a:gdLst/>
              <a:ahLst/>
              <a:cxnLst/>
              <a:rect l="l" t="t" r="r" b="b"/>
              <a:pathLst>
                <a:path w="351" h="127" extrusionOk="0">
                  <a:moveTo>
                    <a:pt x="1" y="0"/>
                  </a:moveTo>
                  <a:cubicBezTo>
                    <a:pt x="102" y="4"/>
                    <a:pt x="214" y="56"/>
                    <a:pt x="351" y="126"/>
                  </a:cubicBezTo>
                  <a:cubicBezTo>
                    <a:pt x="214" y="56"/>
                    <a:pt x="102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6527;p53">
              <a:extLst>
                <a:ext uri="{FF2B5EF4-FFF2-40B4-BE49-F238E27FC236}">
                  <a16:creationId xmlns:a16="http://schemas.microsoft.com/office/drawing/2014/main" id="{641B9E27-B481-4F70-932B-468FB380EEF5}"/>
                </a:ext>
              </a:extLst>
            </p:cNvPr>
            <p:cNvSpPr/>
            <p:nvPr/>
          </p:nvSpPr>
          <p:spPr>
            <a:xfrm>
              <a:off x="2719126" y="1828946"/>
              <a:ext cx="964" cy="163"/>
            </a:xfrm>
            <a:custGeom>
              <a:avLst/>
              <a:gdLst/>
              <a:ahLst/>
              <a:cxnLst/>
              <a:rect l="l" t="t" r="r" b="b"/>
              <a:pathLst>
                <a:path w="71" h="12" extrusionOk="0">
                  <a:moveTo>
                    <a:pt x="70" y="1"/>
                  </a:moveTo>
                  <a:cubicBezTo>
                    <a:pt x="46" y="4"/>
                    <a:pt x="25" y="8"/>
                    <a:pt x="0" y="11"/>
                  </a:cubicBezTo>
                  <a:cubicBezTo>
                    <a:pt x="25" y="8"/>
                    <a:pt x="46" y="4"/>
                    <a:pt x="7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6528;p53">
              <a:extLst>
                <a:ext uri="{FF2B5EF4-FFF2-40B4-BE49-F238E27FC236}">
                  <a16:creationId xmlns:a16="http://schemas.microsoft.com/office/drawing/2014/main" id="{D47A9864-0D2B-48E6-9441-382ED9F7D239}"/>
                </a:ext>
              </a:extLst>
            </p:cNvPr>
            <p:cNvSpPr/>
            <p:nvPr/>
          </p:nvSpPr>
          <p:spPr>
            <a:xfrm>
              <a:off x="2724204" y="1829570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6529;p53">
              <a:extLst>
                <a:ext uri="{FF2B5EF4-FFF2-40B4-BE49-F238E27FC236}">
                  <a16:creationId xmlns:a16="http://schemas.microsoft.com/office/drawing/2014/main" id="{CCBDA5A2-FD38-4DD9-B380-A96FA84BDFC3}"/>
                </a:ext>
              </a:extLst>
            </p:cNvPr>
            <p:cNvSpPr/>
            <p:nvPr/>
          </p:nvSpPr>
          <p:spPr>
            <a:xfrm>
              <a:off x="2722208" y="1828851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6530;p53">
              <a:extLst>
                <a:ext uri="{FF2B5EF4-FFF2-40B4-BE49-F238E27FC236}">
                  <a16:creationId xmlns:a16="http://schemas.microsoft.com/office/drawing/2014/main" id="{1F91318C-32DE-4E51-B726-49862CBA5424}"/>
                </a:ext>
              </a:extLst>
            </p:cNvPr>
            <p:cNvSpPr/>
            <p:nvPr/>
          </p:nvSpPr>
          <p:spPr>
            <a:xfrm>
              <a:off x="2724679" y="1829855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0"/>
                  </a:moveTo>
                  <a:lnTo>
                    <a:pt x="15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6531;p53">
              <a:extLst>
                <a:ext uri="{FF2B5EF4-FFF2-40B4-BE49-F238E27FC236}">
                  <a16:creationId xmlns:a16="http://schemas.microsoft.com/office/drawing/2014/main" id="{FF53BA8E-8DEF-48F7-A08F-C936FBB018B0}"/>
                </a:ext>
              </a:extLst>
            </p:cNvPr>
            <p:cNvSpPr/>
            <p:nvPr/>
          </p:nvSpPr>
          <p:spPr>
            <a:xfrm>
              <a:off x="2720593" y="182890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6532;p53">
              <a:extLst>
                <a:ext uri="{FF2B5EF4-FFF2-40B4-BE49-F238E27FC236}">
                  <a16:creationId xmlns:a16="http://schemas.microsoft.com/office/drawing/2014/main" id="{EBCADA52-68CE-45D4-A5F1-088E604B56AA}"/>
                </a:ext>
              </a:extLst>
            </p:cNvPr>
            <p:cNvSpPr/>
            <p:nvPr/>
          </p:nvSpPr>
          <p:spPr>
            <a:xfrm>
              <a:off x="2720077" y="1828905"/>
              <a:ext cx="489" cy="54"/>
            </a:xfrm>
            <a:custGeom>
              <a:avLst/>
              <a:gdLst/>
              <a:ahLst/>
              <a:cxnLst/>
              <a:rect l="l" t="t" r="r" b="b"/>
              <a:pathLst>
                <a:path w="36" h="4" extrusionOk="0">
                  <a:moveTo>
                    <a:pt x="0" y="4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6533;p53">
              <a:extLst>
                <a:ext uri="{FF2B5EF4-FFF2-40B4-BE49-F238E27FC236}">
                  <a16:creationId xmlns:a16="http://schemas.microsoft.com/office/drawing/2014/main" id="{8E0736EC-2241-4FCE-A321-791AA1497D64}"/>
                </a:ext>
              </a:extLst>
            </p:cNvPr>
            <p:cNvSpPr/>
            <p:nvPr/>
          </p:nvSpPr>
          <p:spPr>
            <a:xfrm>
              <a:off x="2722588" y="1828946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6534;p53">
              <a:extLst>
                <a:ext uri="{FF2B5EF4-FFF2-40B4-BE49-F238E27FC236}">
                  <a16:creationId xmlns:a16="http://schemas.microsoft.com/office/drawing/2014/main" id="{E2DAEFC1-F1A1-465E-9800-2B21E5938104}"/>
                </a:ext>
              </a:extLst>
            </p:cNvPr>
            <p:cNvSpPr/>
            <p:nvPr/>
          </p:nvSpPr>
          <p:spPr>
            <a:xfrm>
              <a:off x="2723349" y="1829190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6535;p53">
              <a:extLst>
                <a:ext uri="{FF2B5EF4-FFF2-40B4-BE49-F238E27FC236}">
                  <a16:creationId xmlns:a16="http://schemas.microsoft.com/office/drawing/2014/main" id="{287CF477-C990-407E-9B78-168E0EFD22DB}"/>
                </a:ext>
              </a:extLst>
            </p:cNvPr>
            <p:cNvSpPr/>
            <p:nvPr/>
          </p:nvSpPr>
          <p:spPr>
            <a:xfrm>
              <a:off x="2722969" y="1829041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6536;p53">
              <a:extLst>
                <a:ext uri="{FF2B5EF4-FFF2-40B4-BE49-F238E27FC236}">
                  <a16:creationId xmlns:a16="http://schemas.microsoft.com/office/drawing/2014/main" id="{F6F3BF3D-A4A9-4C85-8911-944AA64198E8}"/>
                </a:ext>
              </a:extLst>
            </p:cNvPr>
            <p:cNvSpPr/>
            <p:nvPr/>
          </p:nvSpPr>
          <p:spPr>
            <a:xfrm>
              <a:off x="2723783" y="182938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0"/>
                  </a:moveTo>
                  <a:lnTo>
                    <a:pt x="1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6537;p53">
              <a:extLst>
                <a:ext uri="{FF2B5EF4-FFF2-40B4-BE49-F238E27FC236}">
                  <a16:creationId xmlns:a16="http://schemas.microsoft.com/office/drawing/2014/main" id="{1575FAC8-526D-450A-B796-61D8141373E0}"/>
                </a:ext>
              </a:extLst>
            </p:cNvPr>
            <p:cNvSpPr/>
            <p:nvPr/>
          </p:nvSpPr>
          <p:spPr>
            <a:xfrm>
              <a:off x="2720878" y="182885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6538;p53">
              <a:extLst>
                <a:ext uri="{FF2B5EF4-FFF2-40B4-BE49-F238E27FC236}">
                  <a16:creationId xmlns:a16="http://schemas.microsoft.com/office/drawing/2014/main" id="{9A6E4F4D-20F6-47BF-9146-43D77C938BDE}"/>
                </a:ext>
              </a:extLst>
            </p:cNvPr>
            <p:cNvSpPr/>
            <p:nvPr/>
          </p:nvSpPr>
          <p:spPr>
            <a:xfrm>
              <a:off x="2721217" y="18288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6539;p53">
              <a:extLst>
                <a:ext uri="{FF2B5EF4-FFF2-40B4-BE49-F238E27FC236}">
                  <a16:creationId xmlns:a16="http://schemas.microsoft.com/office/drawing/2014/main" id="{DA61620C-1647-425E-8F04-F7447004BC5A}"/>
                </a:ext>
              </a:extLst>
            </p:cNvPr>
            <p:cNvSpPr/>
            <p:nvPr/>
          </p:nvSpPr>
          <p:spPr>
            <a:xfrm>
              <a:off x="2721882" y="1828810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6540;p53">
              <a:extLst>
                <a:ext uri="{FF2B5EF4-FFF2-40B4-BE49-F238E27FC236}">
                  <a16:creationId xmlns:a16="http://schemas.microsoft.com/office/drawing/2014/main" id="{E6AD21E7-3ABB-4B56-9DA1-B77B3AF07A41}"/>
                </a:ext>
              </a:extLst>
            </p:cNvPr>
            <p:cNvSpPr/>
            <p:nvPr/>
          </p:nvSpPr>
          <p:spPr>
            <a:xfrm>
              <a:off x="2725155" y="1830181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6541;p53">
              <a:extLst>
                <a:ext uri="{FF2B5EF4-FFF2-40B4-BE49-F238E27FC236}">
                  <a16:creationId xmlns:a16="http://schemas.microsoft.com/office/drawing/2014/main" id="{D8BF8AA7-FDA4-40B6-9A35-B310852EF1FD}"/>
                </a:ext>
              </a:extLst>
            </p:cNvPr>
            <p:cNvSpPr/>
            <p:nvPr/>
          </p:nvSpPr>
          <p:spPr>
            <a:xfrm>
              <a:off x="2721543" y="18288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6542;p53">
              <a:extLst>
                <a:ext uri="{FF2B5EF4-FFF2-40B4-BE49-F238E27FC236}">
                  <a16:creationId xmlns:a16="http://schemas.microsoft.com/office/drawing/2014/main" id="{55703AD1-9B77-428B-9174-6210DED25219}"/>
                </a:ext>
              </a:extLst>
            </p:cNvPr>
            <p:cNvSpPr/>
            <p:nvPr/>
          </p:nvSpPr>
          <p:spPr>
            <a:xfrm>
              <a:off x="2725630" y="1830616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6543;p53">
              <a:extLst>
                <a:ext uri="{FF2B5EF4-FFF2-40B4-BE49-F238E27FC236}">
                  <a16:creationId xmlns:a16="http://schemas.microsoft.com/office/drawing/2014/main" id="{807FF657-6178-432A-AAEF-AAA17AB08D72}"/>
                </a:ext>
              </a:extLst>
            </p:cNvPr>
            <p:cNvSpPr/>
            <p:nvPr/>
          </p:nvSpPr>
          <p:spPr>
            <a:xfrm>
              <a:off x="2704530" y="183388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6544;p53">
              <a:extLst>
                <a:ext uri="{FF2B5EF4-FFF2-40B4-BE49-F238E27FC236}">
                  <a16:creationId xmlns:a16="http://schemas.microsoft.com/office/drawing/2014/main" id="{43DCB481-F0A2-4BF3-A841-D28BE4404FF7}"/>
                </a:ext>
              </a:extLst>
            </p:cNvPr>
            <p:cNvSpPr/>
            <p:nvPr/>
          </p:nvSpPr>
          <p:spPr>
            <a:xfrm>
              <a:off x="2801976" y="187140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6545;p53">
              <a:extLst>
                <a:ext uri="{FF2B5EF4-FFF2-40B4-BE49-F238E27FC236}">
                  <a16:creationId xmlns:a16="http://schemas.microsoft.com/office/drawing/2014/main" id="{36287EAD-B890-4481-B1BC-2C75B2AC289C}"/>
                </a:ext>
              </a:extLst>
            </p:cNvPr>
            <p:cNvSpPr/>
            <p:nvPr/>
          </p:nvSpPr>
          <p:spPr>
            <a:xfrm>
              <a:off x="2821894" y="1866270"/>
              <a:ext cx="815" cy="339"/>
            </a:xfrm>
            <a:custGeom>
              <a:avLst/>
              <a:gdLst/>
              <a:ahLst/>
              <a:cxnLst/>
              <a:rect l="l" t="t" r="r" b="b"/>
              <a:pathLst>
                <a:path w="60" h="25" extrusionOk="0">
                  <a:moveTo>
                    <a:pt x="60" y="25"/>
                  </a:moveTo>
                  <a:cubicBezTo>
                    <a:pt x="42" y="11"/>
                    <a:pt x="21" y="0"/>
                    <a:pt x="0" y="0"/>
                  </a:cubicBezTo>
                  <a:cubicBezTo>
                    <a:pt x="21" y="0"/>
                    <a:pt x="42" y="11"/>
                    <a:pt x="6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6546;p53">
              <a:extLst>
                <a:ext uri="{FF2B5EF4-FFF2-40B4-BE49-F238E27FC236}">
                  <a16:creationId xmlns:a16="http://schemas.microsoft.com/office/drawing/2014/main" id="{3CCCE842-73CE-4AEF-A676-4DFBEE92FBA6}"/>
                </a:ext>
              </a:extLst>
            </p:cNvPr>
            <p:cNvSpPr/>
            <p:nvPr/>
          </p:nvSpPr>
          <p:spPr>
            <a:xfrm>
              <a:off x="2797414" y="1872774"/>
              <a:ext cx="434" cy="299"/>
            </a:xfrm>
            <a:custGeom>
              <a:avLst/>
              <a:gdLst/>
              <a:ahLst/>
              <a:cxnLst/>
              <a:rect l="l" t="t" r="r" b="b"/>
              <a:pathLst>
                <a:path w="32" h="22" extrusionOk="0">
                  <a:moveTo>
                    <a:pt x="32" y="1"/>
                  </a:moveTo>
                  <a:cubicBezTo>
                    <a:pt x="21" y="8"/>
                    <a:pt x="11" y="15"/>
                    <a:pt x="0" y="22"/>
                  </a:cubicBezTo>
                  <a:cubicBezTo>
                    <a:pt x="11" y="18"/>
                    <a:pt x="21" y="11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6547;p53">
              <a:extLst>
                <a:ext uri="{FF2B5EF4-FFF2-40B4-BE49-F238E27FC236}">
                  <a16:creationId xmlns:a16="http://schemas.microsoft.com/office/drawing/2014/main" id="{DD2A09BD-0D86-4220-9180-E874908F6040}"/>
                </a:ext>
              </a:extLst>
            </p:cNvPr>
            <p:cNvSpPr/>
            <p:nvPr/>
          </p:nvSpPr>
          <p:spPr>
            <a:xfrm>
              <a:off x="2804108" y="1870452"/>
              <a:ext cx="1874" cy="1100"/>
            </a:xfrm>
            <a:custGeom>
              <a:avLst/>
              <a:gdLst/>
              <a:ahLst/>
              <a:cxnLst/>
              <a:rect l="l" t="t" r="r" b="b"/>
              <a:pathLst>
                <a:path w="138" h="81" extrusionOk="0">
                  <a:moveTo>
                    <a:pt x="1" y="81"/>
                  </a:moveTo>
                  <a:cubicBezTo>
                    <a:pt x="29" y="32"/>
                    <a:pt x="81" y="0"/>
                    <a:pt x="137" y="0"/>
                  </a:cubicBezTo>
                  <a:cubicBezTo>
                    <a:pt x="81" y="0"/>
                    <a:pt x="29" y="32"/>
                    <a:pt x="1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6548;p53">
              <a:extLst>
                <a:ext uri="{FF2B5EF4-FFF2-40B4-BE49-F238E27FC236}">
                  <a16:creationId xmlns:a16="http://schemas.microsoft.com/office/drawing/2014/main" id="{841B1C9E-4B2F-449F-B5F0-994A27EBB75B}"/>
                </a:ext>
              </a:extLst>
            </p:cNvPr>
            <p:cNvSpPr/>
            <p:nvPr/>
          </p:nvSpPr>
          <p:spPr>
            <a:xfrm>
              <a:off x="2837902" y="1879617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1"/>
                  </a:moveTo>
                  <a:cubicBezTo>
                    <a:pt x="8" y="4"/>
                    <a:pt x="18" y="4"/>
                    <a:pt x="25" y="8"/>
                  </a:cubicBezTo>
                  <a:cubicBezTo>
                    <a:pt x="18" y="4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6549;p53">
              <a:extLst>
                <a:ext uri="{FF2B5EF4-FFF2-40B4-BE49-F238E27FC236}">
                  <a16:creationId xmlns:a16="http://schemas.microsoft.com/office/drawing/2014/main" id="{EB21C2BB-DEBD-4911-A185-C24112974BDD}"/>
                </a:ext>
              </a:extLst>
            </p:cNvPr>
            <p:cNvSpPr/>
            <p:nvPr/>
          </p:nvSpPr>
          <p:spPr>
            <a:xfrm>
              <a:off x="2822750" y="186659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6550;p53">
              <a:extLst>
                <a:ext uri="{FF2B5EF4-FFF2-40B4-BE49-F238E27FC236}">
                  <a16:creationId xmlns:a16="http://schemas.microsoft.com/office/drawing/2014/main" id="{F96ECC44-FE96-452E-85A4-90D280331716}"/>
                </a:ext>
              </a:extLst>
            </p:cNvPr>
            <p:cNvSpPr/>
            <p:nvPr/>
          </p:nvSpPr>
          <p:spPr>
            <a:xfrm>
              <a:off x="2838282" y="1879712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15"/>
                  </a:moveTo>
                  <a:cubicBezTo>
                    <a:pt x="18" y="8"/>
                    <a:pt x="8" y="4"/>
                    <a:pt x="1" y="1"/>
                  </a:cubicBezTo>
                  <a:cubicBezTo>
                    <a:pt x="8" y="4"/>
                    <a:pt x="18" y="8"/>
                    <a:pt x="25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6551;p53">
              <a:extLst>
                <a:ext uri="{FF2B5EF4-FFF2-40B4-BE49-F238E27FC236}">
                  <a16:creationId xmlns:a16="http://schemas.microsoft.com/office/drawing/2014/main" id="{28F503F8-9644-4B1C-81E2-AA91B3DBDD32}"/>
                </a:ext>
              </a:extLst>
            </p:cNvPr>
            <p:cNvSpPr/>
            <p:nvPr/>
          </p:nvSpPr>
          <p:spPr>
            <a:xfrm>
              <a:off x="2796939" y="1873113"/>
              <a:ext cx="434" cy="244"/>
            </a:xfrm>
            <a:custGeom>
              <a:avLst/>
              <a:gdLst/>
              <a:ahLst/>
              <a:cxnLst/>
              <a:rect l="l" t="t" r="r" b="b"/>
              <a:pathLst>
                <a:path w="32" h="18" extrusionOk="0">
                  <a:moveTo>
                    <a:pt x="32" y="0"/>
                  </a:moveTo>
                  <a:lnTo>
                    <a:pt x="7" y="14"/>
                  </a:lnTo>
                  <a:lnTo>
                    <a:pt x="0" y="18"/>
                  </a:lnTo>
                  <a:cubicBezTo>
                    <a:pt x="11" y="14"/>
                    <a:pt x="21" y="7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6552;p53">
              <a:extLst>
                <a:ext uri="{FF2B5EF4-FFF2-40B4-BE49-F238E27FC236}">
                  <a16:creationId xmlns:a16="http://schemas.microsoft.com/office/drawing/2014/main" id="{9420961D-2335-49A8-8519-37BDE4854D88}"/>
                </a:ext>
              </a:extLst>
            </p:cNvPr>
            <p:cNvSpPr/>
            <p:nvPr/>
          </p:nvSpPr>
          <p:spPr>
            <a:xfrm>
              <a:off x="2797889" y="1872543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0"/>
                  </a:moveTo>
                  <a:cubicBezTo>
                    <a:pt x="14" y="4"/>
                    <a:pt x="7" y="11"/>
                    <a:pt x="0" y="18"/>
                  </a:cubicBezTo>
                  <a:cubicBezTo>
                    <a:pt x="7" y="11"/>
                    <a:pt x="14" y="4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6553;p53">
              <a:extLst>
                <a:ext uri="{FF2B5EF4-FFF2-40B4-BE49-F238E27FC236}">
                  <a16:creationId xmlns:a16="http://schemas.microsoft.com/office/drawing/2014/main" id="{D5CBB988-5CBA-4E7F-A1EC-D3F3B45EFEEC}"/>
                </a:ext>
              </a:extLst>
            </p:cNvPr>
            <p:cNvSpPr/>
            <p:nvPr/>
          </p:nvSpPr>
          <p:spPr>
            <a:xfrm>
              <a:off x="2838662" y="1879956"/>
              <a:ext cx="828" cy="720"/>
            </a:xfrm>
            <a:custGeom>
              <a:avLst/>
              <a:gdLst/>
              <a:ahLst/>
              <a:cxnLst/>
              <a:rect l="l" t="t" r="r" b="b"/>
              <a:pathLst>
                <a:path w="61" h="53" extrusionOk="0">
                  <a:moveTo>
                    <a:pt x="1" y="0"/>
                  </a:moveTo>
                  <a:cubicBezTo>
                    <a:pt x="22" y="14"/>
                    <a:pt x="43" y="32"/>
                    <a:pt x="60" y="53"/>
                  </a:cubicBezTo>
                  <a:cubicBezTo>
                    <a:pt x="43" y="32"/>
                    <a:pt x="22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6554;p53">
              <a:extLst>
                <a:ext uri="{FF2B5EF4-FFF2-40B4-BE49-F238E27FC236}">
                  <a16:creationId xmlns:a16="http://schemas.microsoft.com/office/drawing/2014/main" id="{76C6D54B-F0F9-4639-921F-4BBF0E8F9785}"/>
                </a:ext>
              </a:extLst>
            </p:cNvPr>
            <p:cNvSpPr/>
            <p:nvPr/>
          </p:nvSpPr>
          <p:spPr>
            <a:xfrm>
              <a:off x="2796178" y="18736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6555;p53">
              <a:extLst>
                <a:ext uri="{FF2B5EF4-FFF2-40B4-BE49-F238E27FC236}">
                  <a16:creationId xmlns:a16="http://schemas.microsoft.com/office/drawing/2014/main" id="{1C68A5D6-B233-47E5-A230-F5A300F2CC84}"/>
                </a:ext>
              </a:extLst>
            </p:cNvPr>
            <p:cNvSpPr/>
            <p:nvPr/>
          </p:nvSpPr>
          <p:spPr>
            <a:xfrm>
              <a:off x="2795798" y="18737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6556;p53">
              <a:extLst>
                <a:ext uri="{FF2B5EF4-FFF2-40B4-BE49-F238E27FC236}">
                  <a16:creationId xmlns:a16="http://schemas.microsoft.com/office/drawing/2014/main" id="{4C3A0A87-1AC8-4D66-A518-8DCB3DC2D6E0}"/>
                </a:ext>
              </a:extLst>
            </p:cNvPr>
            <p:cNvSpPr/>
            <p:nvPr/>
          </p:nvSpPr>
          <p:spPr>
            <a:xfrm>
              <a:off x="2795459" y="18737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6557;p53">
              <a:extLst>
                <a:ext uri="{FF2B5EF4-FFF2-40B4-BE49-F238E27FC236}">
                  <a16:creationId xmlns:a16="http://schemas.microsoft.com/office/drawing/2014/main" id="{09849722-1C37-4115-B498-65F8C2D86465}"/>
                </a:ext>
              </a:extLst>
            </p:cNvPr>
            <p:cNvSpPr/>
            <p:nvPr/>
          </p:nvSpPr>
          <p:spPr>
            <a:xfrm>
              <a:off x="2789661" y="1879671"/>
              <a:ext cx="3476" cy="3476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0" y="0"/>
                  </a:moveTo>
                  <a:cubicBezTo>
                    <a:pt x="21" y="5"/>
                    <a:pt x="40" y="16"/>
                    <a:pt x="56" y="31"/>
                  </a:cubicBezTo>
                  <a:lnTo>
                    <a:pt x="56" y="31"/>
                  </a:lnTo>
                  <a:cubicBezTo>
                    <a:pt x="41" y="17"/>
                    <a:pt x="24" y="6"/>
                    <a:pt x="4" y="0"/>
                  </a:cubicBezTo>
                  <a:close/>
                  <a:moveTo>
                    <a:pt x="56" y="31"/>
                  </a:moveTo>
                  <a:cubicBezTo>
                    <a:pt x="84" y="57"/>
                    <a:pt x="104" y="94"/>
                    <a:pt x="123" y="126"/>
                  </a:cubicBezTo>
                  <a:cubicBezTo>
                    <a:pt x="107" y="95"/>
                    <a:pt x="85" y="57"/>
                    <a:pt x="56" y="31"/>
                  </a:cubicBezTo>
                  <a:close/>
                  <a:moveTo>
                    <a:pt x="123" y="126"/>
                  </a:moveTo>
                  <a:cubicBezTo>
                    <a:pt x="158" y="186"/>
                    <a:pt x="189" y="242"/>
                    <a:pt x="256" y="256"/>
                  </a:cubicBezTo>
                  <a:cubicBezTo>
                    <a:pt x="193" y="242"/>
                    <a:pt x="161" y="186"/>
                    <a:pt x="123" y="12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6558;p53">
              <a:extLst>
                <a:ext uri="{FF2B5EF4-FFF2-40B4-BE49-F238E27FC236}">
                  <a16:creationId xmlns:a16="http://schemas.microsoft.com/office/drawing/2014/main" id="{B899BE59-EA67-404D-B8AA-A3B602698D31}"/>
                </a:ext>
              </a:extLst>
            </p:cNvPr>
            <p:cNvSpPr/>
            <p:nvPr/>
          </p:nvSpPr>
          <p:spPr>
            <a:xfrm>
              <a:off x="2796559" y="1873399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11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6559;p53">
              <a:extLst>
                <a:ext uri="{FF2B5EF4-FFF2-40B4-BE49-F238E27FC236}">
                  <a16:creationId xmlns:a16="http://schemas.microsoft.com/office/drawing/2014/main" id="{69DB25EF-D5E7-4E32-A0A9-FBAFCB93F8C2}"/>
                </a:ext>
              </a:extLst>
            </p:cNvPr>
            <p:cNvSpPr/>
            <p:nvPr/>
          </p:nvSpPr>
          <p:spPr>
            <a:xfrm>
              <a:off x="2794984" y="187372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6560;p53">
              <a:extLst>
                <a:ext uri="{FF2B5EF4-FFF2-40B4-BE49-F238E27FC236}">
                  <a16:creationId xmlns:a16="http://schemas.microsoft.com/office/drawing/2014/main" id="{8647732D-CE74-410E-9EF9-B09588912FBE}"/>
                </a:ext>
              </a:extLst>
            </p:cNvPr>
            <p:cNvSpPr/>
            <p:nvPr/>
          </p:nvSpPr>
          <p:spPr>
            <a:xfrm>
              <a:off x="2789661" y="187967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6561;p53">
              <a:extLst>
                <a:ext uri="{FF2B5EF4-FFF2-40B4-BE49-F238E27FC236}">
                  <a16:creationId xmlns:a16="http://schemas.microsoft.com/office/drawing/2014/main" id="{9B9279CC-442F-4E46-8FAB-BFFCB39F329F}"/>
                </a:ext>
              </a:extLst>
            </p:cNvPr>
            <p:cNvSpPr/>
            <p:nvPr/>
          </p:nvSpPr>
          <p:spPr>
            <a:xfrm>
              <a:off x="2796980" y="187330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6562;p53">
              <a:extLst>
                <a:ext uri="{FF2B5EF4-FFF2-40B4-BE49-F238E27FC236}">
                  <a16:creationId xmlns:a16="http://schemas.microsoft.com/office/drawing/2014/main" id="{180512E2-70A6-489D-AE05-F945AB258DDD}"/>
                </a:ext>
              </a:extLst>
            </p:cNvPr>
            <p:cNvSpPr/>
            <p:nvPr/>
          </p:nvSpPr>
          <p:spPr>
            <a:xfrm>
              <a:off x="2959964" y="1971102"/>
              <a:ext cx="4345" cy="3082"/>
            </a:xfrm>
            <a:custGeom>
              <a:avLst/>
              <a:gdLst/>
              <a:ahLst/>
              <a:cxnLst/>
              <a:rect l="l" t="t" r="r" b="b"/>
              <a:pathLst>
                <a:path w="320" h="227" extrusionOk="0">
                  <a:moveTo>
                    <a:pt x="254" y="0"/>
                  </a:moveTo>
                  <a:cubicBezTo>
                    <a:pt x="228" y="0"/>
                    <a:pt x="200" y="11"/>
                    <a:pt x="176" y="23"/>
                  </a:cubicBezTo>
                  <a:cubicBezTo>
                    <a:pt x="71" y="79"/>
                    <a:pt x="1" y="191"/>
                    <a:pt x="11" y="215"/>
                  </a:cubicBezTo>
                  <a:cubicBezTo>
                    <a:pt x="15" y="222"/>
                    <a:pt x="22" y="226"/>
                    <a:pt x="36" y="226"/>
                  </a:cubicBezTo>
                  <a:cubicBezTo>
                    <a:pt x="39" y="226"/>
                    <a:pt x="43" y="226"/>
                    <a:pt x="46" y="226"/>
                  </a:cubicBezTo>
                  <a:cubicBezTo>
                    <a:pt x="134" y="226"/>
                    <a:pt x="268" y="143"/>
                    <a:pt x="302" y="72"/>
                  </a:cubicBezTo>
                  <a:cubicBezTo>
                    <a:pt x="320" y="44"/>
                    <a:pt x="309" y="30"/>
                    <a:pt x="302" y="23"/>
                  </a:cubicBezTo>
                  <a:cubicBezTo>
                    <a:pt x="290" y="6"/>
                    <a:pt x="273" y="0"/>
                    <a:pt x="25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6563;p53">
              <a:extLst>
                <a:ext uri="{FF2B5EF4-FFF2-40B4-BE49-F238E27FC236}">
                  <a16:creationId xmlns:a16="http://schemas.microsoft.com/office/drawing/2014/main" id="{E2376E73-151D-4699-A5A4-5195AB57B9F9}"/>
                </a:ext>
              </a:extLst>
            </p:cNvPr>
            <p:cNvSpPr/>
            <p:nvPr/>
          </p:nvSpPr>
          <p:spPr>
            <a:xfrm>
              <a:off x="2945287" y="1972446"/>
              <a:ext cx="34378" cy="30916"/>
            </a:xfrm>
            <a:custGeom>
              <a:avLst/>
              <a:gdLst/>
              <a:ahLst/>
              <a:cxnLst/>
              <a:rect l="l" t="t" r="r" b="b"/>
              <a:pathLst>
                <a:path w="2532" h="2277" extrusionOk="0">
                  <a:moveTo>
                    <a:pt x="2130" y="1"/>
                  </a:moveTo>
                  <a:cubicBezTo>
                    <a:pt x="2090" y="1"/>
                    <a:pt x="2051" y="15"/>
                    <a:pt x="2020" y="43"/>
                  </a:cubicBezTo>
                  <a:cubicBezTo>
                    <a:pt x="2010" y="57"/>
                    <a:pt x="1999" y="81"/>
                    <a:pt x="2024" y="123"/>
                  </a:cubicBezTo>
                  <a:cubicBezTo>
                    <a:pt x="2052" y="169"/>
                    <a:pt x="2083" y="232"/>
                    <a:pt x="2055" y="288"/>
                  </a:cubicBezTo>
                  <a:cubicBezTo>
                    <a:pt x="2027" y="348"/>
                    <a:pt x="1954" y="362"/>
                    <a:pt x="1884" y="369"/>
                  </a:cubicBezTo>
                  <a:cubicBezTo>
                    <a:pt x="1772" y="383"/>
                    <a:pt x="1733" y="400"/>
                    <a:pt x="1726" y="456"/>
                  </a:cubicBezTo>
                  <a:cubicBezTo>
                    <a:pt x="1702" y="638"/>
                    <a:pt x="1555" y="649"/>
                    <a:pt x="1474" y="652"/>
                  </a:cubicBezTo>
                  <a:cubicBezTo>
                    <a:pt x="1450" y="652"/>
                    <a:pt x="1425" y="659"/>
                    <a:pt x="1404" y="666"/>
                  </a:cubicBezTo>
                  <a:cubicBezTo>
                    <a:pt x="1404" y="673"/>
                    <a:pt x="1404" y="677"/>
                    <a:pt x="1404" y="684"/>
                  </a:cubicBezTo>
                  <a:cubicBezTo>
                    <a:pt x="1415" y="740"/>
                    <a:pt x="1390" y="792"/>
                    <a:pt x="1345" y="820"/>
                  </a:cubicBezTo>
                  <a:cubicBezTo>
                    <a:pt x="1323" y="832"/>
                    <a:pt x="1298" y="838"/>
                    <a:pt x="1270" y="838"/>
                  </a:cubicBezTo>
                  <a:cubicBezTo>
                    <a:pt x="1135" y="838"/>
                    <a:pt x="935" y="715"/>
                    <a:pt x="816" y="631"/>
                  </a:cubicBezTo>
                  <a:cubicBezTo>
                    <a:pt x="809" y="627"/>
                    <a:pt x="801" y="625"/>
                    <a:pt x="793" y="625"/>
                  </a:cubicBezTo>
                  <a:cubicBezTo>
                    <a:pt x="740" y="625"/>
                    <a:pt x="656" y="703"/>
                    <a:pt x="574" y="782"/>
                  </a:cubicBezTo>
                  <a:cubicBezTo>
                    <a:pt x="476" y="873"/>
                    <a:pt x="361" y="981"/>
                    <a:pt x="238" y="1013"/>
                  </a:cubicBezTo>
                  <a:cubicBezTo>
                    <a:pt x="158" y="1034"/>
                    <a:pt x="77" y="1135"/>
                    <a:pt x="32" y="1268"/>
                  </a:cubicBezTo>
                  <a:cubicBezTo>
                    <a:pt x="7" y="1324"/>
                    <a:pt x="0" y="1387"/>
                    <a:pt x="11" y="1450"/>
                  </a:cubicBezTo>
                  <a:cubicBezTo>
                    <a:pt x="81" y="1443"/>
                    <a:pt x="140" y="1391"/>
                    <a:pt x="200" y="1335"/>
                  </a:cubicBezTo>
                  <a:cubicBezTo>
                    <a:pt x="275" y="1266"/>
                    <a:pt x="360" y="1190"/>
                    <a:pt x="481" y="1190"/>
                  </a:cubicBezTo>
                  <a:cubicBezTo>
                    <a:pt x="489" y="1190"/>
                    <a:pt x="496" y="1191"/>
                    <a:pt x="504" y="1191"/>
                  </a:cubicBezTo>
                  <a:cubicBezTo>
                    <a:pt x="511" y="1192"/>
                    <a:pt x="517" y="1193"/>
                    <a:pt x="523" y="1193"/>
                  </a:cubicBezTo>
                  <a:cubicBezTo>
                    <a:pt x="562" y="1193"/>
                    <a:pt x="579" y="1173"/>
                    <a:pt x="609" y="1142"/>
                  </a:cubicBezTo>
                  <a:cubicBezTo>
                    <a:pt x="658" y="1076"/>
                    <a:pt x="742" y="1037"/>
                    <a:pt x="826" y="1037"/>
                  </a:cubicBezTo>
                  <a:cubicBezTo>
                    <a:pt x="854" y="1037"/>
                    <a:pt x="886" y="1041"/>
                    <a:pt x="914" y="1048"/>
                  </a:cubicBezTo>
                  <a:cubicBezTo>
                    <a:pt x="1089" y="1076"/>
                    <a:pt x="1117" y="1289"/>
                    <a:pt x="1152" y="1513"/>
                  </a:cubicBezTo>
                  <a:cubicBezTo>
                    <a:pt x="1187" y="1776"/>
                    <a:pt x="1225" y="1961"/>
                    <a:pt x="1366" y="1986"/>
                  </a:cubicBezTo>
                  <a:cubicBezTo>
                    <a:pt x="1523" y="2007"/>
                    <a:pt x="1670" y="2084"/>
                    <a:pt x="1782" y="2196"/>
                  </a:cubicBezTo>
                  <a:cubicBezTo>
                    <a:pt x="1842" y="2248"/>
                    <a:pt x="1870" y="2276"/>
                    <a:pt x="1922" y="2276"/>
                  </a:cubicBezTo>
                  <a:cubicBezTo>
                    <a:pt x="1947" y="2231"/>
                    <a:pt x="1905" y="2042"/>
                    <a:pt x="1884" y="1940"/>
                  </a:cubicBezTo>
                  <a:cubicBezTo>
                    <a:pt x="1856" y="1842"/>
                    <a:pt x="1842" y="1741"/>
                    <a:pt x="1838" y="1639"/>
                  </a:cubicBezTo>
                  <a:cubicBezTo>
                    <a:pt x="1852" y="1499"/>
                    <a:pt x="1992" y="1489"/>
                    <a:pt x="2108" y="1478"/>
                  </a:cubicBezTo>
                  <a:cubicBezTo>
                    <a:pt x="2220" y="1468"/>
                    <a:pt x="2353" y="1457"/>
                    <a:pt x="2437" y="1359"/>
                  </a:cubicBezTo>
                  <a:cubicBezTo>
                    <a:pt x="2531" y="1247"/>
                    <a:pt x="2461" y="981"/>
                    <a:pt x="2391" y="722"/>
                  </a:cubicBezTo>
                  <a:cubicBezTo>
                    <a:pt x="2342" y="540"/>
                    <a:pt x="2293" y="351"/>
                    <a:pt x="2293" y="190"/>
                  </a:cubicBezTo>
                  <a:cubicBezTo>
                    <a:pt x="2293" y="99"/>
                    <a:pt x="2255" y="36"/>
                    <a:pt x="2188" y="11"/>
                  </a:cubicBezTo>
                  <a:cubicBezTo>
                    <a:pt x="2170" y="4"/>
                    <a:pt x="2150" y="1"/>
                    <a:pt x="213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6564;p53">
              <a:extLst>
                <a:ext uri="{FF2B5EF4-FFF2-40B4-BE49-F238E27FC236}">
                  <a16:creationId xmlns:a16="http://schemas.microsoft.com/office/drawing/2014/main" id="{385CEC96-70D2-48C1-AAE4-7D7ADCCC53D9}"/>
                </a:ext>
              </a:extLst>
            </p:cNvPr>
            <p:cNvSpPr/>
            <p:nvPr/>
          </p:nvSpPr>
          <p:spPr>
            <a:xfrm>
              <a:off x="2934927" y="1945305"/>
              <a:ext cx="6191" cy="6463"/>
            </a:xfrm>
            <a:custGeom>
              <a:avLst/>
              <a:gdLst/>
              <a:ahLst/>
              <a:cxnLst/>
              <a:rect l="l" t="t" r="r" b="b"/>
              <a:pathLst>
                <a:path w="456" h="476" extrusionOk="0">
                  <a:moveTo>
                    <a:pt x="0" y="1"/>
                  </a:moveTo>
                  <a:cubicBezTo>
                    <a:pt x="32" y="144"/>
                    <a:pt x="102" y="372"/>
                    <a:pt x="231" y="449"/>
                  </a:cubicBezTo>
                  <a:cubicBezTo>
                    <a:pt x="263" y="467"/>
                    <a:pt x="299" y="476"/>
                    <a:pt x="335" y="476"/>
                  </a:cubicBezTo>
                  <a:cubicBezTo>
                    <a:pt x="363" y="476"/>
                    <a:pt x="391" y="470"/>
                    <a:pt x="417" y="460"/>
                  </a:cubicBezTo>
                  <a:cubicBezTo>
                    <a:pt x="455" y="449"/>
                    <a:pt x="455" y="435"/>
                    <a:pt x="452" y="425"/>
                  </a:cubicBezTo>
                  <a:cubicBezTo>
                    <a:pt x="438" y="306"/>
                    <a:pt x="144" y="7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6565;p53">
              <a:extLst>
                <a:ext uri="{FF2B5EF4-FFF2-40B4-BE49-F238E27FC236}">
                  <a16:creationId xmlns:a16="http://schemas.microsoft.com/office/drawing/2014/main" id="{08E8F0D2-799E-4319-BA91-1D23A6382B49}"/>
                </a:ext>
              </a:extLst>
            </p:cNvPr>
            <p:cNvSpPr/>
            <p:nvPr/>
          </p:nvSpPr>
          <p:spPr>
            <a:xfrm>
              <a:off x="2944567" y="1938516"/>
              <a:ext cx="27875" cy="31432"/>
            </a:xfrm>
            <a:custGeom>
              <a:avLst/>
              <a:gdLst/>
              <a:ahLst/>
              <a:cxnLst/>
              <a:rect l="l" t="t" r="r" b="b"/>
              <a:pathLst>
                <a:path w="2053" h="2315" extrusionOk="0">
                  <a:moveTo>
                    <a:pt x="391" y="1"/>
                  </a:moveTo>
                  <a:cubicBezTo>
                    <a:pt x="295" y="1"/>
                    <a:pt x="201" y="20"/>
                    <a:pt x="127" y="63"/>
                  </a:cubicBezTo>
                  <a:cubicBezTo>
                    <a:pt x="88" y="88"/>
                    <a:pt x="46" y="102"/>
                    <a:pt x="1" y="105"/>
                  </a:cubicBezTo>
                  <a:cubicBezTo>
                    <a:pt x="15" y="123"/>
                    <a:pt x="32" y="140"/>
                    <a:pt x="43" y="158"/>
                  </a:cubicBezTo>
                  <a:cubicBezTo>
                    <a:pt x="86" y="204"/>
                    <a:pt x="113" y="236"/>
                    <a:pt x="181" y="236"/>
                  </a:cubicBezTo>
                  <a:cubicBezTo>
                    <a:pt x="196" y="236"/>
                    <a:pt x="213" y="234"/>
                    <a:pt x="232" y="231"/>
                  </a:cubicBezTo>
                  <a:cubicBezTo>
                    <a:pt x="253" y="228"/>
                    <a:pt x="274" y="227"/>
                    <a:pt x="296" y="227"/>
                  </a:cubicBezTo>
                  <a:cubicBezTo>
                    <a:pt x="534" y="227"/>
                    <a:pt x="785" y="412"/>
                    <a:pt x="897" y="557"/>
                  </a:cubicBezTo>
                  <a:cubicBezTo>
                    <a:pt x="974" y="655"/>
                    <a:pt x="995" y="743"/>
                    <a:pt x="967" y="809"/>
                  </a:cubicBezTo>
                  <a:cubicBezTo>
                    <a:pt x="921" y="907"/>
                    <a:pt x="967" y="1180"/>
                    <a:pt x="1019" y="1222"/>
                  </a:cubicBezTo>
                  <a:lnTo>
                    <a:pt x="1023" y="1215"/>
                  </a:lnTo>
                  <a:cubicBezTo>
                    <a:pt x="1068" y="1177"/>
                    <a:pt x="1124" y="1156"/>
                    <a:pt x="1184" y="1156"/>
                  </a:cubicBezTo>
                  <a:cubicBezTo>
                    <a:pt x="1240" y="1156"/>
                    <a:pt x="1293" y="1173"/>
                    <a:pt x="1335" y="1212"/>
                  </a:cubicBezTo>
                  <a:cubicBezTo>
                    <a:pt x="1408" y="1278"/>
                    <a:pt x="1443" y="1408"/>
                    <a:pt x="1349" y="1544"/>
                  </a:cubicBezTo>
                  <a:cubicBezTo>
                    <a:pt x="1296" y="1621"/>
                    <a:pt x="1342" y="1702"/>
                    <a:pt x="1457" y="1852"/>
                  </a:cubicBezTo>
                  <a:cubicBezTo>
                    <a:pt x="1527" y="1947"/>
                    <a:pt x="1611" y="2055"/>
                    <a:pt x="1632" y="2178"/>
                  </a:cubicBezTo>
                  <a:cubicBezTo>
                    <a:pt x="1638" y="2266"/>
                    <a:pt x="1709" y="2315"/>
                    <a:pt x="1780" y="2315"/>
                  </a:cubicBezTo>
                  <a:cubicBezTo>
                    <a:pt x="1836" y="2315"/>
                    <a:pt x="1893" y="2285"/>
                    <a:pt x="1919" y="2220"/>
                  </a:cubicBezTo>
                  <a:cubicBezTo>
                    <a:pt x="1961" y="2111"/>
                    <a:pt x="1874" y="2016"/>
                    <a:pt x="1779" y="2016"/>
                  </a:cubicBezTo>
                  <a:cubicBezTo>
                    <a:pt x="1746" y="2016"/>
                    <a:pt x="1711" y="2028"/>
                    <a:pt x="1681" y="2055"/>
                  </a:cubicBezTo>
                  <a:cubicBezTo>
                    <a:pt x="1650" y="1866"/>
                    <a:pt x="1706" y="1821"/>
                    <a:pt x="1839" y="1737"/>
                  </a:cubicBezTo>
                  <a:cubicBezTo>
                    <a:pt x="1870" y="1719"/>
                    <a:pt x="1909" y="1695"/>
                    <a:pt x="1951" y="1667"/>
                  </a:cubicBezTo>
                  <a:cubicBezTo>
                    <a:pt x="2052" y="1597"/>
                    <a:pt x="2010" y="1499"/>
                    <a:pt x="1884" y="1275"/>
                  </a:cubicBezTo>
                  <a:cubicBezTo>
                    <a:pt x="1849" y="1215"/>
                    <a:pt x="1814" y="1152"/>
                    <a:pt x="1783" y="1086"/>
                  </a:cubicBezTo>
                  <a:cubicBezTo>
                    <a:pt x="1730" y="977"/>
                    <a:pt x="1601" y="939"/>
                    <a:pt x="1475" y="900"/>
                  </a:cubicBezTo>
                  <a:cubicBezTo>
                    <a:pt x="1328" y="855"/>
                    <a:pt x="1159" y="802"/>
                    <a:pt x="1159" y="620"/>
                  </a:cubicBezTo>
                  <a:cubicBezTo>
                    <a:pt x="1159" y="501"/>
                    <a:pt x="1061" y="427"/>
                    <a:pt x="963" y="354"/>
                  </a:cubicBezTo>
                  <a:cubicBezTo>
                    <a:pt x="879" y="291"/>
                    <a:pt x="799" y="231"/>
                    <a:pt x="788" y="144"/>
                  </a:cubicBezTo>
                  <a:cubicBezTo>
                    <a:pt x="788" y="133"/>
                    <a:pt x="767" y="102"/>
                    <a:pt x="701" y="70"/>
                  </a:cubicBezTo>
                  <a:cubicBezTo>
                    <a:pt x="616" y="27"/>
                    <a:pt x="502" y="1"/>
                    <a:pt x="39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6566;p53">
              <a:extLst>
                <a:ext uri="{FF2B5EF4-FFF2-40B4-BE49-F238E27FC236}">
                  <a16:creationId xmlns:a16="http://schemas.microsoft.com/office/drawing/2014/main" id="{04E4DAF0-DADA-4602-8694-FA259A557F33}"/>
                </a:ext>
              </a:extLst>
            </p:cNvPr>
            <p:cNvSpPr/>
            <p:nvPr/>
          </p:nvSpPr>
          <p:spPr>
            <a:xfrm>
              <a:off x="2944187" y="1956588"/>
              <a:ext cx="15030" cy="20258"/>
            </a:xfrm>
            <a:custGeom>
              <a:avLst/>
              <a:gdLst/>
              <a:ahLst/>
              <a:cxnLst/>
              <a:rect l="l" t="t" r="r" b="b"/>
              <a:pathLst>
                <a:path w="1107" h="1492" extrusionOk="0">
                  <a:moveTo>
                    <a:pt x="147" y="1"/>
                  </a:moveTo>
                  <a:cubicBezTo>
                    <a:pt x="139" y="1"/>
                    <a:pt x="131" y="2"/>
                    <a:pt x="123" y="3"/>
                  </a:cubicBezTo>
                  <a:cubicBezTo>
                    <a:pt x="39" y="17"/>
                    <a:pt x="1" y="231"/>
                    <a:pt x="43" y="434"/>
                  </a:cubicBezTo>
                  <a:cubicBezTo>
                    <a:pt x="66" y="563"/>
                    <a:pt x="110" y="616"/>
                    <a:pt x="129" y="616"/>
                  </a:cubicBezTo>
                  <a:cubicBezTo>
                    <a:pt x="129" y="616"/>
                    <a:pt x="130" y="616"/>
                    <a:pt x="130" y="616"/>
                  </a:cubicBezTo>
                  <a:cubicBezTo>
                    <a:pt x="144" y="612"/>
                    <a:pt x="165" y="609"/>
                    <a:pt x="190" y="609"/>
                  </a:cubicBezTo>
                  <a:cubicBezTo>
                    <a:pt x="309" y="595"/>
                    <a:pt x="361" y="577"/>
                    <a:pt x="368" y="511"/>
                  </a:cubicBezTo>
                  <a:cubicBezTo>
                    <a:pt x="375" y="444"/>
                    <a:pt x="407" y="423"/>
                    <a:pt x="435" y="420"/>
                  </a:cubicBezTo>
                  <a:lnTo>
                    <a:pt x="452" y="420"/>
                  </a:lnTo>
                  <a:cubicBezTo>
                    <a:pt x="484" y="420"/>
                    <a:pt x="515" y="441"/>
                    <a:pt x="540" y="490"/>
                  </a:cubicBezTo>
                  <a:cubicBezTo>
                    <a:pt x="589" y="584"/>
                    <a:pt x="662" y="871"/>
                    <a:pt x="529" y="1001"/>
                  </a:cubicBezTo>
                  <a:cubicBezTo>
                    <a:pt x="456" y="1074"/>
                    <a:pt x="424" y="1239"/>
                    <a:pt x="463" y="1365"/>
                  </a:cubicBezTo>
                  <a:cubicBezTo>
                    <a:pt x="473" y="1425"/>
                    <a:pt x="519" y="1474"/>
                    <a:pt x="578" y="1491"/>
                  </a:cubicBezTo>
                  <a:cubicBezTo>
                    <a:pt x="580" y="1492"/>
                    <a:pt x="583" y="1492"/>
                    <a:pt x="586" y="1492"/>
                  </a:cubicBezTo>
                  <a:cubicBezTo>
                    <a:pt x="614" y="1492"/>
                    <a:pt x="674" y="1458"/>
                    <a:pt x="753" y="1372"/>
                  </a:cubicBezTo>
                  <a:cubicBezTo>
                    <a:pt x="953" y="1144"/>
                    <a:pt x="1107" y="773"/>
                    <a:pt x="1086" y="707"/>
                  </a:cubicBezTo>
                  <a:cubicBezTo>
                    <a:pt x="1082" y="703"/>
                    <a:pt x="1082" y="700"/>
                    <a:pt x="1079" y="696"/>
                  </a:cubicBezTo>
                  <a:cubicBezTo>
                    <a:pt x="1058" y="700"/>
                    <a:pt x="1040" y="703"/>
                    <a:pt x="1019" y="714"/>
                  </a:cubicBezTo>
                  <a:cubicBezTo>
                    <a:pt x="1000" y="720"/>
                    <a:pt x="974" y="729"/>
                    <a:pt x="948" y="729"/>
                  </a:cubicBezTo>
                  <a:cubicBezTo>
                    <a:pt x="928" y="729"/>
                    <a:pt x="908" y="724"/>
                    <a:pt x="890" y="707"/>
                  </a:cubicBezTo>
                  <a:cubicBezTo>
                    <a:pt x="844" y="672"/>
                    <a:pt x="862" y="602"/>
                    <a:pt x="869" y="570"/>
                  </a:cubicBezTo>
                  <a:cubicBezTo>
                    <a:pt x="876" y="549"/>
                    <a:pt x="855" y="479"/>
                    <a:pt x="743" y="360"/>
                  </a:cubicBezTo>
                  <a:cubicBezTo>
                    <a:pt x="559" y="167"/>
                    <a:pt x="277" y="1"/>
                    <a:pt x="1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6567;p53">
              <a:extLst>
                <a:ext uri="{FF2B5EF4-FFF2-40B4-BE49-F238E27FC236}">
                  <a16:creationId xmlns:a16="http://schemas.microsoft.com/office/drawing/2014/main" id="{C957410C-3D55-4596-A6A9-362F07C9CED8}"/>
                </a:ext>
              </a:extLst>
            </p:cNvPr>
            <p:cNvSpPr/>
            <p:nvPr/>
          </p:nvSpPr>
          <p:spPr>
            <a:xfrm>
              <a:off x="2930066" y="1906039"/>
              <a:ext cx="18126" cy="34270"/>
            </a:xfrm>
            <a:custGeom>
              <a:avLst/>
              <a:gdLst/>
              <a:ahLst/>
              <a:cxnLst/>
              <a:rect l="l" t="t" r="r" b="b"/>
              <a:pathLst>
                <a:path w="1335" h="2524" extrusionOk="0">
                  <a:moveTo>
                    <a:pt x="501" y="0"/>
                  </a:moveTo>
                  <a:cubicBezTo>
                    <a:pt x="451" y="0"/>
                    <a:pt x="408" y="8"/>
                    <a:pt x="376" y="29"/>
                  </a:cubicBezTo>
                  <a:cubicBezTo>
                    <a:pt x="277" y="89"/>
                    <a:pt x="302" y="544"/>
                    <a:pt x="313" y="789"/>
                  </a:cubicBezTo>
                  <a:cubicBezTo>
                    <a:pt x="330" y="1136"/>
                    <a:pt x="330" y="1251"/>
                    <a:pt x="270" y="1300"/>
                  </a:cubicBezTo>
                  <a:cubicBezTo>
                    <a:pt x="242" y="1323"/>
                    <a:pt x="214" y="1332"/>
                    <a:pt x="186" y="1332"/>
                  </a:cubicBezTo>
                  <a:cubicBezTo>
                    <a:pt x="123" y="1332"/>
                    <a:pt x="66" y="1284"/>
                    <a:pt x="29" y="1255"/>
                  </a:cubicBezTo>
                  <a:lnTo>
                    <a:pt x="22" y="1248"/>
                  </a:lnTo>
                  <a:lnTo>
                    <a:pt x="22" y="1248"/>
                  </a:lnTo>
                  <a:cubicBezTo>
                    <a:pt x="1" y="1419"/>
                    <a:pt x="60" y="1811"/>
                    <a:pt x="120" y="1864"/>
                  </a:cubicBezTo>
                  <a:cubicBezTo>
                    <a:pt x="190" y="1864"/>
                    <a:pt x="253" y="1899"/>
                    <a:pt x="295" y="1955"/>
                  </a:cubicBezTo>
                  <a:cubicBezTo>
                    <a:pt x="365" y="2053"/>
                    <a:pt x="376" y="2203"/>
                    <a:pt x="323" y="2368"/>
                  </a:cubicBezTo>
                  <a:cubicBezTo>
                    <a:pt x="299" y="2445"/>
                    <a:pt x="327" y="2473"/>
                    <a:pt x="337" y="2480"/>
                  </a:cubicBezTo>
                  <a:cubicBezTo>
                    <a:pt x="366" y="2509"/>
                    <a:pt x="423" y="2523"/>
                    <a:pt x="495" y="2523"/>
                  </a:cubicBezTo>
                  <a:cubicBezTo>
                    <a:pt x="580" y="2523"/>
                    <a:pt x="685" y="2504"/>
                    <a:pt x="789" y="2466"/>
                  </a:cubicBezTo>
                  <a:cubicBezTo>
                    <a:pt x="830" y="2448"/>
                    <a:pt x="875" y="2437"/>
                    <a:pt x="921" y="2437"/>
                  </a:cubicBezTo>
                  <a:cubicBezTo>
                    <a:pt x="938" y="2437"/>
                    <a:pt x="954" y="2439"/>
                    <a:pt x="971" y="2441"/>
                  </a:cubicBezTo>
                  <a:cubicBezTo>
                    <a:pt x="943" y="2382"/>
                    <a:pt x="929" y="2315"/>
                    <a:pt x="929" y="2249"/>
                  </a:cubicBezTo>
                  <a:cubicBezTo>
                    <a:pt x="922" y="2140"/>
                    <a:pt x="911" y="2018"/>
                    <a:pt x="841" y="1941"/>
                  </a:cubicBezTo>
                  <a:cubicBezTo>
                    <a:pt x="631" y="1713"/>
                    <a:pt x="901" y="1419"/>
                    <a:pt x="1118" y="1181"/>
                  </a:cubicBezTo>
                  <a:cubicBezTo>
                    <a:pt x="1149" y="1146"/>
                    <a:pt x="1184" y="1111"/>
                    <a:pt x="1212" y="1076"/>
                  </a:cubicBezTo>
                  <a:cubicBezTo>
                    <a:pt x="1335" y="936"/>
                    <a:pt x="1272" y="719"/>
                    <a:pt x="1216" y="526"/>
                  </a:cubicBezTo>
                  <a:cubicBezTo>
                    <a:pt x="1181" y="407"/>
                    <a:pt x="1153" y="302"/>
                    <a:pt x="1163" y="218"/>
                  </a:cubicBezTo>
                  <a:cubicBezTo>
                    <a:pt x="1174" y="176"/>
                    <a:pt x="1177" y="131"/>
                    <a:pt x="1177" y="85"/>
                  </a:cubicBezTo>
                  <a:lnTo>
                    <a:pt x="1177" y="85"/>
                  </a:lnTo>
                  <a:lnTo>
                    <a:pt x="1167" y="92"/>
                  </a:lnTo>
                  <a:cubicBezTo>
                    <a:pt x="1142" y="106"/>
                    <a:pt x="1113" y="112"/>
                    <a:pt x="1080" y="112"/>
                  </a:cubicBezTo>
                  <a:cubicBezTo>
                    <a:pt x="1015" y="112"/>
                    <a:pt x="934" y="90"/>
                    <a:pt x="834" y="64"/>
                  </a:cubicBezTo>
                  <a:cubicBezTo>
                    <a:pt x="726" y="34"/>
                    <a:pt x="601" y="0"/>
                    <a:pt x="50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6568;p53">
              <a:extLst>
                <a:ext uri="{FF2B5EF4-FFF2-40B4-BE49-F238E27FC236}">
                  <a16:creationId xmlns:a16="http://schemas.microsoft.com/office/drawing/2014/main" id="{1663A46D-0215-44FC-B1BF-73395F05D967}"/>
                </a:ext>
              </a:extLst>
            </p:cNvPr>
            <p:cNvSpPr/>
            <p:nvPr/>
          </p:nvSpPr>
          <p:spPr>
            <a:xfrm>
              <a:off x="2911587" y="1962426"/>
              <a:ext cx="15410" cy="19171"/>
            </a:xfrm>
            <a:custGeom>
              <a:avLst/>
              <a:gdLst/>
              <a:ahLst/>
              <a:cxnLst/>
              <a:rect l="l" t="t" r="r" b="b"/>
              <a:pathLst>
                <a:path w="1135" h="1412" extrusionOk="0">
                  <a:moveTo>
                    <a:pt x="1019" y="0"/>
                  </a:moveTo>
                  <a:lnTo>
                    <a:pt x="1019" y="0"/>
                  </a:lnTo>
                  <a:cubicBezTo>
                    <a:pt x="980" y="63"/>
                    <a:pt x="945" y="126"/>
                    <a:pt x="917" y="193"/>
                  </a:cubicBezTo>
                  <a:cubicBezTo>
                    <a:pt x="854" y="333"/>
                    <a:pt x="777" y="469"/>
                    <a:pt x="686" y="595"/>
                  </a:cubicBezTo>
                  <a:cubicBezTo>
                    <a:pt x="609" y="693"/>
                    <a:pt x="508" y="805"/>
                    <a:pt x="396" y="924"/>
                  </a:cubicBezTo>
                  <a:cubicBezTo>
                    <a:pt x="259" y="1075"/>
                    <a:pt x="35" y="1313"/>
                    <a:pt x="0" y="1411"/>
                  </a:cubicBezTo>
                  <a:cubicBezTo>
                    <a:pt x="91" y="1359"/>
                    <a:pt x="294" y="1124"/>
                    <a:pt x="431" y="963"/>
                  </a:cubicBezTo>
                  <a:cubicBezTo>
                    <a:pt x="595" y="774"/>
                    <a:pt x="763" y="574"/>
                    <a:pt x="886" y="487"/>
                  </a:cubicBezTo>
                  <a:cubicBezTo>
                    <a:pt x="1134" y="308"/>
                    <a:pt x="1099" y="172"/>
                    <a:pt x="101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6569;p53">
              <a:extLst>
                <a:ext uri="{FF2B5EF4-FFF2-40B4-BE49-F238E27FC236}">
                  <a16:creationId xmlns:a16="http://schemas.microsoft.com/office/drawing/2014/main" id="{9A2A1CC2-359E-4A51-A633-7373FDECFADB}"/>
                </a:ext>
              </a:extLst>
            </p:cNvPr>
            <p:cNvSpPr/>
            <p:nvPr/>
          </p:nvSpPr>
          <p:spPr>
            <a:xfrm>
              <a:off x="3088163" y="2067136"/>
              <a:ext cx="69218" cy="57636"/>
            </a:xfrm>
            <a:custGeom>
              <a:avLst/>
              <a:gdLst/>
              <a:ahLst/>
              <a:cxnLst/>
              <a:rect l="l" t="t" r="r" b="b"/>
              <a:pathLst>
                <a:path w="5098" h="4245" extrusionOk="0">
                  <a:moveTo>
                    <a:pt x="1" y="1"/>
                  </a:moveTo>
                  <a:lnTo>
                    <a:pt x="1" y="3326"/>
                  </a:lnTo>
                  <a:cubicBezTo>
                    <a:pt x="155" y="3424"/>
                    <a:pt x="333" y="3484"/>
                    <a:pt x="519" y="3491"/>
                  </a:cubicBezTo>
                  <a:cubicBezTo>
                    <a:pt x="538" y="3492"/>
                    <a:pt x="556" y="3492"/>
                    <a:pt x="574" y="3492"/>
                  </a:cubicBezTo>
                  <a:cubicBezTo>
                    <a:pt x="975" y="3492"/>
                    <a:pt x="1021" y="3343"/>
                    <a:pt x="1054" y="3242"/>
                  </a:cubicBezTo>
                  <a:cubicBezTo>
                    <a:pt x="1068" y="3190"/>
                    <a:pt x="1093" y="3113"/>
                    <a:pt x="1181" y="3113"/>
                  </a:cubicBezTo>
                  <a:cubicBezTo>
                    <a:pt x="1226" y="3113"/>
                    <a:pt x="1268" y="3032"/>
                    <a:pt x="1317" y="2948"/>
                  </a:cubicBezTo>
                  <a:cubicBezTo>
                    <a:pt x="1356" y="2871"/>
                    <a:pt x="1401" y="2798"/>
                    <a:pt x="1454" y="2731"/>
                  </a:cubicBezTo>
                  <a:cubicBezTo>
                    <a:pt x="1510" y="2663"/>
                    <a:pt x="1615" y="2633"/>
                    <a:pt x="1745" y="2633"/>
                  </a:cubicBezTo>
                  <a:cubicBezTo>
                    <a:pt x="2031" y="2633"/>
                    <a:pt x="2435" y="2780"/>
                    <a:pt x="2693" y="2980"/>
                  </a:cubicBezTo>
                  <a:cubicBezTo>
                    <a:pt x="2833" y="3088"/>
                    <a:pt x="2973" y="3263"/>
                    <a:pt x="3120" y="3449"/>
                  </a:cubicBezTo>
                  <a:cubicBezTo>
                    <a:pt x="3344" y="3729"/>
                    <a:pt x="3593" y="4041"/>
                    <a:pt x="3800" y="4041"/>
                  </a:cubicBezTo>
                  <a:cubicBezTo>
                    <a:pt x="3813" y="4041"/>
                    <a:pt x="3825" y="4040"/>
                    <a:pt x="3838" y="4037"/>
                  </a:cubicBezTo>
                  <a:cubicBezTo>
                    <a:pt x="3887" y="4027"/>
                    <a:pt x="3936" y="4020"/>
                    <a:pt x="3985" y="4020"/>
                  </a:cubicBezTo>
                  <a:cubicBezTo>
                    <a:pt x="4167" y="4020"/>
                    <a:pt x="4345" y="4083"/>
                    <a:pt x="4520" y="4139"/>
                  </a:cubicBezTo>
                  <a:cubicBezTo>
                    <a:pt x="4685" y="4195"/>
                    <a:pt x="4831" y="4244"/>
                    <a:pt x="4970" y="4244"/>
                  </a:cubicBezTo>
                  <a:cubicBezTo>
                    <a:pt x="4979" y="4244"/>
                    <a:pt x="4988" y="4244"/>
                    <a:pt x="4996" y="4244"/>
                  </a:cubicBezTo>
                  <a:cubicBezTo>
                    <a:pt x="5077" y="4240"/>
                    <a:pt x="5094" y="4223"/>
                    <a:pt x="5094" y="4223"/>
                  </a:cubicBezTo>
                  <a:cubicBezTo>
                    <a:pt x="5098" y="4188"/>
                    <a:pt x="4972" y="4065"/>
                    <a:pt x="4891" y="4030"/>
                  </a:cubicBezTo>
                  <a:cubicBezTo>
                    <a:pt x="4832" y="4006"/>
                    <a:pt x="4440" y="3789"/>
                    <a:pt x="4464" y="3592"/>
                  </a:cubicBezTo>
                  <a:cubicBezTo>
                    <a:pt x="4450" y="3571"/>
                    <a:pt x="4356" y="3547"/>
                    <a:pt x="4289" y="3529"/>
                  </a:cubicBezTo>
                  <a:cubicBezTo>
                    <a:pt x="4167" y="3501"/>
                    <a:pt x="4051" y="3459"/>
                    <a:pt x="3943" y="3396"/>
                  </a:cubicBezTo>
                  <a:cubicBezTo>
                    <a:pt x="3813" y="3312"/>
                    <a:pt x="3771" y="3151"/>
                    <a:pt x="3729" y="2997"/>
                  </a:cubicBezTo>
                  <a:cubicBezTo>
                    <a:pt x="3694" y="2854"/>
                    <a:pt x="3659" y="2721"/>
                    <a:pt x="3561" y="2675"/>
                  </a:cubicBezTo>
                  <a:cubicBezTo>
                    <a:pt x="3386" y="2591"/>
                    <a:pt x="3211" y="2374"/>
                    <a:pt x="3250" y="2220"/>
                  </a:cubicBezTo>
                  <a:cubicBezTo>
                    <a:pt x="3260" y="2180"/>
                    <a:pt x="3299" y="2094"/>
                    <a:pt x="3446" y="2094"/>
                  </a:cubicBezTo>
                  <a:cubicBezTo>
                    <a:pt x="3451" y="2094"/>
                    <a:pt x="3457" y="2094"/>
                    <a:pt x="3463" y="2094"/>
                  </a:cubicBezTo>
                  <a:cubicBezTo>
                    <a:pt x="3477" y="2095"/>
                    <a:pt x="3490" y="2095"/>
                    <a:pt x="3503" y="2095"/>
                  </a:cubicBezTo>
                  <a:cubicBezTo>
                    <a:pt x="3595" y="2095"/>
                    <a:pt x="3639" y="2074"/>
                    <a:pt x="3649" y="2052"/>
                  </a:cubicBezTo>
                  <a:cubicBezTo>
                    <a:pt x="3656" y="2028"/>
                    <a:pt x="3645" y="1961"/>
                    <a:pt x="3530" y="1853"/>
                  </a:cubicBezTo>
                  <a:cubicBezTo>
                    <a:pt x="3449" y="1779"/>
                    <a:pt x="3260" y="1716"/>
                    <a:pt x="3081" y="1653"/>
                  </a:cubicBezTo>
                  <a:cubicBezTo>
                    <a:pt x="2770" y="1548"/>
                    <a:pt x="2448" y="1439"/>
                    <a:pt x="2423" y="1215"/>
                  </a:cubicBezTo>
                  <a:cubicBezTo>
                    <a:pt x="2399" y="981"/>
                    <a:pt x="1044" y="253"/>
                    <a:pt x="323" y="92"/>
                  </a:cubicBezTo>
                  <a:cubicBezTo>
                    <a:pt x="235" y="74"/>
                    <a:pt x="130" y="4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6570;p53">
              <a:extLst>
                <a:ext uri="{FF2B5EF4-FFF2-40B4-BE49-F238E27FC236}">
                  <a16:creationId xmlns:a16="http://schemas.microsoft.com/office/drawing/2014/main" id="{565E87F6-7CF5-48FF-A213-F38FF1BC4BF8}"/>
                </a:ext>
              </a:extLst>
            </p:cNvPr>
            <p:cNvSpPr/>
            <p:nvPr/>
          </p:nvSpPr>
          <p:spPr>
            <a:xfrm>
              <a:off x="2639603" y="1973302"/>
              <a:ext cx="14229" cy="26680"/>
            </a:xfrm>
            <a:custGeom>
              <a:avLst/>
              <a:gdLst/>
              <a:ahLst/>
              <a:cxnLst/>
              <a:rect l="l" t="t" r="r" b="b"/>
              <a:pathLst>
                <a:path w="1048" h="1965" extrusionOk="0">
                  <a:moveTo>
                    <a:pt x="214" y="1"/>
                  </a:moveTo>
                  <a:cubicBezTo>
                    <a:pt x="172" y="11"/>
                    <a:pt x="154" y="123"/>
                    <a:pt x="137" y="218"/>
                  </a:cubicBezTo>
                  <a:cubicBezTo>
                    <a:pt x="126" y="306"/>
                    <a:pt x="105" y="390"/>
                    <a:pt x="77" y="474"/>
                  </a:cubicBezTo>
                  <a:cubicBezTo>
                    <a:pt x="0" y="670"/>
                    <a:pt x="14" y="869"/>
                    <a:pt x="49" y="1170"/>
                  </a:cubicBezTo>
                  <a:cubicBezTo>
                    <a:pt x="53" y="1223"/>
                    <a:pt x="56" y="1279"/>
                    <a:pt x="60" y="1331"/>
                  </a:cubicBezTo>
                  <a:cubicBezTo>
                    <a:pt x="77" y="1583"/>
                    <a:pt x="91" y="1800"/>
                    <a:pt x="294" y="1930"/>
                  </a:cubicBezTo>
                  <a:cubicBezTo>
                    <a:pt x="332" y="1955"/>
                    <a:pt x="372" y="1965"/>
                    <a:pt x="412" y="1965"/>
                  </a:cubicBezTo>
                  <a:cubicBezTo>
                    <a:pt x="472" y="1965"/>
                    <a:pt x="532" y="1943"/>
                    <a:pt x="578" y="1919"/>
                  </a:cubicBezTo>
                  <a:cubicBezTo>
                    <a:pt x="819" y="1793"/>
                    <a:pt x="1023" y="1475"/>
                    <a:pt x="1033" y="1209"/>
                  </a:cubicBezTo>
                  <a:cubicBezTo>
                    <a:pt x="1047" y="810"/>
                    <a:pt x="350" y="46"/>
                    <a:pt x="2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6571;p53">
              <a:extLst>
                <a:ext uri="{FF2B5EF4-FFF2-40B4-BE49-F238E27FC236}">
                  <a16:creationId xmlns:a16="http://schemas.microsoft.com/office/drawing/2014/main" id="{FE708F19-EE86-41F6-BCFC-739E8010729D}"/>
                </a:ext>
              </a:extLst>
            </p:cNvPr>
            <p:cNvSpPr/>
            <p:nvPr/>
          </p:nvSpPr>
          <p:spPr>
            <a:xfrm>
              <a:off x="2363531" y="2134820"/>
              <a:ext cx="53061" cy="102877"/>
            </a:xfrm>
            <a:custGeom>
              <a:avLst/>
              <a:gdLst/>
              <a:ahLst/>
              <a:cxnLst/>
              <a:rect l="l" t="t" r="r" b="b"/>
              <a:pathLst>
                <a:path w="3908" h="7577" extrusionOk="0">
                  <a:moveTo>
                    <a:pt x="3295" y="1"/>
                  </a:moveTo>
                  <a:lnTo>
                    <a:pt x="3281" y="32"/>
                  </a:lnTo>
                  <a:cubicBezTo>
                    <a:pt x="3267" y="88"/>
                    <a:pt x="3239" y="137"/>
                    <a:pt x="3207" y="179"/>
                  </a:cubicBezTo>
                  <a:cubicBezTo>
                    <a:pt x="3165" y="221"/>
                    <a:pt x="3127" y="386"/>
                    <a:pt x="3144" y="515"/>
                  </a:cubicBezTo>
                  <a:cubicBezTo>
                    <a:pt x="3148" y="585"/>
                    <a:pt x="3120" y="655"/>
                    <a:pt x="3067" y="704"/>
                  </a:cubicBezTo>
                  <a:cubicBezTo>
                    <a:pt x="2986" y="786"/>
                    <a:pt x="2876" y="831"/>
                    <a:pt x="2758" y="831"/>
                  </a:cubicBezTo>
                  <a:cubicBezTo>
                    <a:pt x="2754" y="831"/>
                    <a:pt x="2749" y="831"/>
                    <a:pt x="2745" y="831"/>
                  </a:cubicBezTo>
                  <a:cubicBezTo>
                    <a:pt x="2734" y="829"/>
                    <a:pt x="2724" y="828"/>
                    <a:pt x="2713" y="828"/>
                  </a:cubicBezTo>
                  <a:cubicBezTo>
                    <a:pt x="2654" y="828"/>
                    <a:pt x="2597" y="852"/>
                    <a:pt x="2553" y="894"/>
                  </a:cubicBezTo>
                  <a:cubicBezTo>
                    <a:pt x="2531" y="922"/>
                    <a:pt x="2528" y="957"/>
                    <a:pt x="2542" y="985"/>
                  </a:cubicBezTo>
                  <a:cubicBezTo>
                    <a:pt x="2588" y="1107"/>
                    <a:pt x="2546" y="1167"/>
                    <a:pt x="2521" y="1205"/>
                  </a:cubicBezTo>
                  <a:cubicBezTo>
                    <a:pt x="2503" y="1230"/>
                    <a:pt x="2500" y="1230"/>
                    <a:pt x="2521" y="1268"/>
                  </a:cubicBezTo>
                  <a:cubicBezTo>
                    <a:pt x="2553" y="1328"/>
                    <a:pt x="2549" y="1398"/>
                    <a:pt x="2514" y="1457"/>
                  </a:cubicBezTo>
                  <a:cubicBezTo>
                    <a:pt x="2447" y="1583"/>
                    <a:pt x="2248" y="1692"/>
                    <a:pt x="2062" y="1706"/>
                  </a:cubicBezTo>
                  <a:cubicBezTo>
                    <a:pt x="1978" y="1709"/>
                    <a:pt x="1866" y="1797"/>
                    <a:pt x="1754" y="1881"/>
                  </a:cubicBezTo>
                  <a:cubicBezTo>
                    <a:pt x="1617" y="1983"/>
                    <a:pt x="1474" y="2094"/>
                    <a:pt x="1330" y="2094"/>
                  </a:cubicBezTo>
                  <a:cubicBezTo>
                    <a:pt x="1316" y="2094"/>
                    <a:pt x="1302" y="2093"/>
                    <a:pt x="1289" y="2091"/>
                  </a:cubicBezTo>
                  <a:cubicBezTo>
                    <a:pt x="1274" y="2089"/>
                    <a:pt x="1259" y="2088"/>
                    <a:pt x="1245" y="2088"/>
                  </a:cubicBezTo>
                  <a:cubicBezTo>
                    <a:pt x="1149" y="2088"/>
                    <a:pt x="1049" y="2124"/>
                    <a:pt x="949" y="2157"/>
                  </a:cubicBezTo>
                  <a:cubicBezTo>
                    <a:pt x="857" y="2189"/>
                    <a:pt x="755" y="2226"/>
                    <a:pt x="655" y="2226"/>
                  </a:cubicBezTo>
                  <a:cubicBezTo>
                    <a:pt x="634" y="2226"/>
                    <a:pt x="613" y="2224"/>
                    <a:pt x="592" y="2220"/>
                  </a:cubicBezTo>
                  <a:lnTo>
                    <a:pt x="582" y="2220"/>
                  </a:lnTo>
                  <a:cubicBezTo>
                    <a:pt x="578" y="2220"/>
                    <a:pt x="575" y="2220"/>
                    <a:pt x="575" y="2224"/>
                  </a:cubicBezTo>
                  <a:cubicBezTo>
                    <a:pt x="547" y="2245"/>
                    <a:pt x="540" y="2364"/>
                    <a:pt x="533" y="2448"/>
                  </a:cubicBezTo>
                  <a:cubicBezTo>
                    <a:pt x="526" y="2595"/>
                    <a:pt x="512" y="2773"/>
                    <a:pt x="434" y="2917"/>
                  </a:cubicBezTo>
                  <a:cubicBezTo>
                    <a:pt x="273" y="3201"/>
                    <a:pt x="378" y="3547"/>
                    <a:pt x="501" y="3845"/>
                  </a:cubicBezTo>
                  <a:cubicBezTo>
                    <a:pt x="645" y="4195"/>
                    <a:pt x="778" y="4524"/>
                    <a:pt x="361" y="5028"/>
                  </a:cubicBezTo>
                  <a:cubicBezTo>
                    <a:pt x="0" y="5466"/>
                    <a:pt x="21" y="5956"/>
                    <a:pt x="161" y="6267"/>
                  </a:cubicBezTo>
                  <a:cubicBezTo>
                    <a:pt x="217" y="6414"/>
                    <a:pt x="263" y="6568"/>
                    <a:pt x="291" y="6726"/>
                  </a:cubicBezTo>
                  <a:cubicBezTo>
                    <a:pt x="343" y="6950"/>
                    <a:pt x="389" y="7164"/>
                    <a:pt x="505" y="7286"/>
                  </a:cubicBezTo>
                  <a:cubicBezTo>
                    <a:pt x="645" y="7437"/>
                    <a:pt x="967" y="7573"/>
                    <a:pt x="1194" y="7577"/>
                  </a:cubicBezTo>
                  <a:cubicBezTo>
                    <a:pt x="1282" y="7577"/>
                    <a:pt x="1345" y="7563"/>
                    <a:pt x="1380" y="7528"/>
                  </a:cubicBezTo>
                  <a:cubicBezTo>
                    <a:pt x="1481" y="7426"/>
                    <a:pt x="1586" y="7426"/>
                    <a:pt x="1681" y="7423"/>
                  </a:cubicBezTo>
                  <a:cubicBezTo>
                    <a:pt x="1772" y="7423"/>
                    <a:pt x="1856" y="7423"/>
                    <a:pt x="1943" y="7321"/>
                  </a:cubicBezTo>
                  <a:cubicBezTo>
                    <a:pt x="2069" y="7174"/>
                    <a:pt x="2269" y="6516"/>
                    <a:pt x="2461" y="5875"/>
                  </a:cubicBezTo>
                  <a:cubicBezTo>
                    <a:pt x="2549" y="5592"/>
                    <a:pt x="2637" y="5298"/>
                    <a:pt x="2721" y="5046"/>
                  </a:cubicBezTo>
                  <a:cubicBezTo>
                    <a:pt x="2927" y="4433"/>
                    <a:pt x="3351" y="3162"/>
                    <a:pt x="3319" y="2942"/>
                  </a:cubicBezTo>
                  <a:cubicBezTo>
                    <a:pt x="3302" y="2823"/>
                    <a:pt x="3344" y="2721"/>
                    <a:pt x="3382" y="2633"/>
                  </a:cubicBezTo>
                  <a:cubicBezTo>
                    <a:pt x="3428" y="2535"/>
                    <a:pt x="3463" y="2448"/>
                    <a:pt x="3421" y="2339"/>
                  </a:cubicBezTo>
                  <a:cubicBezTo>
                    <a:pt x="3344" y="2154"/>
                    <a:pt x="3382" y="1916"/>
                    <a:pt x="3498" y="1860"/>
                  </a:cubicBezTo>
                  <a:cubicBezTo>
                    <a:pt x="3507" y="1854"/>
                    <a:pt x="3527" y="1846"/>
                    <a:pt x="3551" y="1846"/>
                  </a:cubicBezTo>
                  <a:cubicBezTo>
                    <a:pt x="3589" y="1846"/>
                    <a:pt x="3639" y="1865"/>
                    <a:pt x="3683" y="1944"/>
                  </a:cubicBezTo>
                  <a:cubicBezTo>
                    <a:pt x="3727" y="2017"/>
                    <a:pt x="3773" y="2049"/>
                    <a:pt x="3801" y="2049"/>
                  </a:cubicBezTo>
                  <a:cubicBezTo>
                    <a:pt x="3803" y="2049"/>
                    <a:pt x="3804" y="2049"/>
                    <a:pt x="3806" y="2049"/>
                  </a:cubicBezTo>
                  <a:cubicBezTo>
                    <a:pt x="3830" y="2045"/>
                    <a:pt x="3865" y="2003"/>
                    <a:pt x="3883" y="1898"/>
                  </a:cubicBezTo>
                  <a:cubicBezTo>
                    <a:pt x="3907" y="1779"/>
                    <a:pt x="3851" y="1604"/>
                    <a:pt x="3795" y="1422"/>
                  </a:cubicBezTo>
                  <a:cubicBezTo>
                    <a:pt x="3743" y="1240"/>
                    <a:pt x="3683" y="1062"/>
                    <a:pt x="3676" y="880"/>
                  </a:cubicBezTo>
                  <a:cubicBezTo>
                    <a:pt x="3666" y="655"/>
                    <a:pt x="3529" y="428"/>
                    <a:pt x="3421" y="249"/>
                  </a:cubicBezTo>
                  <a:cubicBezTo>
                    <a:pt x="3372" y="172"/>
                    <a:pt x="3326" y="88"/>
                    <a:pt x="329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6572;p53">
              <a:extLst>
                <a:ext uri="{FF2B5EF4-FFF2-40B4-BE49-F238E27FC236}">
                  <a16:creationId xmlns:a16="http://schemas.microsoft.com/office/drawing/2014/main" id="{F6A20EDE-E57C-408B-ACB4-6BB26FCEED24}"/>
                </a:ext>
              </a:extLst>
            </p:cNvPr>
            <p:cNvSpPr/>
            <p:nvPr/>
          </p:nvSpPr>
          <p:spPr>
            <a:xfrm>
              <a:off x="2441765" y="1949718"/>
              <a:ext cx="5621" cy="1466"/>
            </a:xfrm>
            <a:custGeom>
              <a:avLst/>
              <a:gdLst/>
              <a:ahLst/>
              <a:cxnLst/>
              <a:rect l="l" t="t" r="r" b="b"/>
              <a:pathLst>
                <a:path w="414" h="108" extrusionOk="0">
                  <a:moveTo>
                    <a:pt x="249" y="0"/>
                  </a:moveTo>
                  <a:cubicBezTo>
                    <a:pt x="143" y="0"/>
                    <a:pt x="34" y="12"/>
                    <a:pt x="1" y="37"/>
                  </a:cubicBezTo>
                  <a:cubicBezTo>
                    <a:pt x="4" y="44"/>
                    <a:pt x="8" y="47"/>
                    <a:pt x="11" y="51"/>
                  </a:cubicBezTo>
                  <a:cubicBezTo>
                    <a:pt x="50" y="87"/>
                    <a:pt x="100" y="107"/>
                    <a:pt x="152" y="107"/>
                  </a:cubicBezTo>
                  <a:cubicBezTo>
                    <a:pt x="166" y="107"/>
                    <a:pt x="180" y="106"/>
                    <a:pt x="193" y="103"/>
                  </a:cubicBezTo>
                  <a:cubicBezTo>
                    <a:pt x="274" y="89"/>
                    <a:pt x="347" y="58"/>
                    <a:pt x="414" y="12"/>
                  </a:cubicBezTo>
                  <a:cubicBezTo>
                    <a:pt x="370" y="4"/>
                    <a:pt x="310" y="0"/>
                    <a:pt x="2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6573;p53">
              <a:extLst>
                <a:ext uri="{FF2B5EF4-FFF2-40B4-BE49-F238E27FC236}">
                  <a16:creationId xmlns:a16="http://schemas.microsoft.com/office/drawing/2014/main" id="{A8DB8AED-8BD8-4538-83E7-9D58F7EBF11D}"/>
                </a:ext>
              </a:extLst>
            </p:cNvPr>
            <p:cNvSpPr/>
            <p:nvPr/>
          </p:nvSpPr>
          <p:spPr>
            <a:xfrm>
              <a:off x="2361345" y="1900730"/>
              <a:ext cx="77012" cy="46109"/>
            </a:xfrm>
            <a:custGeom>
              <a:avLst/>
              <a:gdLst/>
              <a:ahLst/>
              <a:cxnLst/>
              <a:rect l="l" t="t" r="r" b="b"/>
              <a:pathLst>
                <a:path w="5672" h="3396" extrusionOk="0">
                  <a:moveTo>
                    <a:pt x="5059" y="0"/>
                  </a:moveTo>
                  <a:cubicBezTo>
                    <a:pt x="4825" y="74"/>
                    <a:pt x="4670" y="116"/>
                    <a:pt x="4597" y="137"/>
                  </a:cubicBezTo>
                  <a:lnTo>
                    <a:pt x="4576" y="144"/>
                  </a:lnTo>
                  <a:lnTo>
                    <a:pt x="4569" y="144"/>
                  </a:lnTo>
                  <a:cubicBezTo>
                    <a:pt x="4429" y="168"/>
                    <a:pt x="4285" y="182"/>
                    <a:pt x="4142" y="182"/>
                  </a:cubicBezTo>
                  <a:lnTo>
                    <a:pt x="3900" y="182"/>
                  </a:lnTo>
                  <a:cubicBezTo>
                    <a:pt x="3739" y="182"/>
                    <a:pt x="3540" y="186"/>
                    <a:pt x="3505" y="203"/>
                  </a:cubicBezTo>
                  <a:cubicBezTo>
                    <a:pt x="3414" y="249"/>
                    <a:pt x="2777" y="707"/>
                    <a:pt x="2692" y="903"/>
                  </a:cubicBezTo>
                  <a:cubicBezTo>
                    <a:pt x="2636" y="1033"/>
                    <a:pt x="2559" y="1113"/>
                    <a:pt x="2468" y="1138"/>
                  </a:cubicBezTo>
                  <a:cubicBezTo>
                    <a:pt x="2452" y="1142"/>
                    <a:pt x="2433" y="1145"/>
                    <a:pt x="2411" y="1145"/>
                  </a:cubicBezTo>
                  <a:cubicBezTo>
                    <a:pt x="2358" y="1145"/>
                    <a:pt x="2291" y="1128"/>
                    <a:pt x="2216" y="1068"/>
                  </a:cubicBezTo>
                  <a:cubicBezTo>
                    <a:pt x="2146" y="1015"/>
                    <a:pt x="1898" y="1001"/>
                    <a:pt x="1737" y="991"/>
                  </a:cubicBezTo>
                  <a:cubicBezTo>
                    <a:pt x="1548" y="980"/>
                    <a:pt x="1485" y="973"/>
                    <a:pt x="1450" y="942"/>
                  </a:cubicBezTo>
                  <a:cubicBezTo>
                    <a:pt x="1418" y="931"/>
                    <a:pt x="1387" y="921"/>
                    <a:pt x="1355" y="917"/>
                  </a:cubicBezTo>
                  <a:cubicBezTo>
                    <a:pt x="1236" y="896"/>
                    <a:pt x="1117" y="886"/>
                    <a:pt x="998" y="886"/>
                  </a:cubicBezTo>
                  <a:cubicBezTo>
                    <a:pt x="956" y="886"/>
                    <a:pt x="911" y="886"/>
                    <a:pt x="869" y="889"/>
                  </a:cubicBezTo>
                  <a:lnTo>
                    <a:pt x="830" y="896"/>
                  </a:lnTo>
                  <a:cubicBezTo>
                    <a:pt x="808" y="899"/>
                    <a:pt x="787" y="901"/>
                    <a:pt x="766" y="901"/>
                  </a:cubicBezTo>
                  <a:cubicBezTo>
                    <a:pt x="757" y="901"/>
                    <a:pt x="748" y="901"/>
                    <a:pt x="739" y="900"/>
                  </a:cubicBezTo>
                  <a:cubicBezTo>
                    <a:pt x="666" y="896"/>
                    <a:pt x="595" y="879"/>
                    <a:pt x="529" y="851"/>
                  </a:cubicBezTo>
                  <a:lnTo>
                    <a:pt x="522" y="851"/>
                  </a:lnTo>
                  <a:cubicBezTo>
                    <a:pt x="497" y="837"/>
                    <a:pt x="469" y="830"/>
                    <a:pt x="441" y="830"/>
                  </a:cubicBezTo>
                  <a:lnTo>
                    <a:pt x="434" y="830"/>
                  </a:lnTo>
                  <a:cubicBezTo>
                    <a:pt x="378" y="854"/>
                    <a:pt x="326" y="893"/>
                    <a:pt x="287" y="945"/>
                  </a:cubicBezTo>
                  <a:cubicBezTo>
                    <a:pt x="266" y="963"/>
                    <a:pt x="249" y="987"/>
                    <a:pt x="231" y="1008"/>
                  </a:cubicBezTo>
                  <a:cubicBezTo>
                    <a:pt x="231" y="1047"/>
                    <a:pt x="238" y="1082"/>
                    <a:pt x="249" y="1117"/>
                  </a:cubicBezTo>
                  <a:cubicBezTo>
                    <a:pt x="266" y="1183"/>
                    <a:pt x="280" y="1250"/>
                    <a:pt x="256" y="1295"/>
                  </a:cubicBezTo>
                  <a:lnTo>
                    <a:pt x="252" y="1302"/>
                  </a:lnTo>
                  <a:lnTo>
                    <a:pt x="252" y="1306"/>
                  </a:lnTo>
                  <a:lnTo>
                    <a:pt x="249" y="1309"/>
                  </a:lnTo>
                  <a:lnTo>
                    <a:pt x="245" y="1313"/>
                  </a:lnTo>
                  <a:lnTo>
                    <a:pt x="242" y="1316"/>
                  </a:lnTo>
                  <a:lnTo>
                    <a:pt x="238" y="1320"/>
                  </a:lnTo>
                  <a:lnTo>
                    <a:pt x="235" y="1323"/>
                  </a:lnTo>
                  <a:lnTo>
                    <a:pt x="231" y="1327"/>
                  </a:lnTo>
                  <a:lnTo>
                    <a:pt x="224" y="1330"/>
                  </a:lnTo>
                  <a:lnTo>
                    <a:pt x="217" y="1334"/>
                  </a:lnTo>
                  <a:lnTo>
                    <a:pt x="214" y="1337"/>
                  </a:lnTo>
                  <a:lnTo>
                    <a:pt x="207" y="1344"/>
                  </a:lnTo>
                  <a:lnTo>
                    <a:pt x="196" y="1348"/>
                  </a:lnTo>
                  <a:lnTo>
                    <a:pt x="189" y="1351"/>
                  </a:lnTo>
                  <a:lnTo>
                    <a:pt x="179" y="1358"/>
                  </a:lnTo>
                  <a:lnTo>
                    <a:pt x="172" y="1362"/>
                  </a:lnTo>
                  <a:lnTo>
                    <a:pt x="158" y="1369"/>
                  </a:lnTo>
                  <a:lnTo>
                    <a:pt x="151" y="1373"/>
                  </a:lnTo>
                  <a:lnTo>
                    <a:pt x="77" y="1411"/>
                  </a:lnTo>
                  <a:lnTo>
                    <a:pt x="70" y="1415"/>
                  </a:lnTo>
                  <a:lnTo>
                    <a:pt x="42" y="1429"/>
                  </a:lnTo>
                  <a:lnTo>
                    <a:pt x="35" y="1432"/>
                  </a:lnTo>
                  <a:cubicBezTo>
                    <a:pt x="81" y="1565"/>
                    <a:pt x="91" y="1674"/>
                    <a:pt x="60" y="1758"/>
                  </a:cubicBezTo>
                  <a:cubicBezTo>
                    <a:pt x="0" y="1929"/>
                    <a:pt x="60" y="2349"/>
                    <a:pt x="214" y="2573"/>
                  </a:cubicBezTo>
                  <a:cubicBezTo>
                    <a:pt x="326" y="2734"/>
                    <a:pt x="343" y="2962"/>
                    <a:pt x="361" y="3147"/>
                  </a:cubicBezTo>
                  <a:cubicBezTo>
                    <a:pt x="368" y="3231"/>
                    <a:pt x="375" y="3343"/>
                    <a:pt x="396" y="3364"/>
                  </a:cubicBezTo>
                  <a:cubicBezTo>
                    <a:pt x="419" y="3383"/>
                    <a:pt x="508" y="3396"/>
                    <a:pt x="625" y="3396"/>
                  </a:cubicBezTo>
                  <a:cubicBezTo>
                    <a:pt x="833" y="3396"/>
                    <a:pt x="1131" y="3356"/>
                    <a:pt x="1306" y="3242"/>
                  </a:cubicBezTo>
                  <a:cubicBezTo>
                    <a:pt x="1597" y="3049"/>
                    <a:pt x="1803" y="3011"/>
                    <a:pt x="2045" y="3011"/>
                  </a:cubicBezTo>
                  <a:cubicBezTo>
                    <a:pt x="2241" y="3011"/>
                    <a:pt x="2528" y="2836"/>
                    <a:pt x="2591" y="2748"/>
                  </a:cubicBezTo>
                  <a:cubicBezTo>
                    <a:pt x="2666" y="2648"/>
                    <a:pt x="2896" y="2627"/>
                    <a:pt x="3054" y="2627"/>
                  </a:cubicBezTo>
                  <a:cubicBezTo>
                    <a:pt x="3116" y="2627"/>
                    <a:pt x="3167" y="2630"/>
                    <a:pt x="3193" y="2633"/>
                  </a:cubicBezTo>
                  <a:cubicBezTo>
                    <a:pt x="3198" y="2634"/>
                    <a:pt x="3203" y="2634"/>
                    <a:pt x="3209" y="2634"/>
                  </a:cubicBezTo>
                  <a:cubicBezTo>
                    <a:pt x="3300" y="2634"/>
                    <a:pt x="3410" y="2521"/>
                    <a:pt x="3526" y="2402"/>
                  </a:cubicBezTo>
                  <a:lnTo>
                    <a:pt x="3568" y="2363"/>
                  </a:lnTo>
                  <a:cubicBezTo>
                    <a:pt x="3680" y="2248"/>
                    <a:pt x="3932" y="2185"/>
                    <a:pt x="4250" y="2104"/>
                  </a:cubicBezTo>
                  <a:cubicBezTo>
                    <a:pt x="4401" y="2062"/>
                    <a:pt x="4576" y="2020"/>
                    <a:pt x="4751" y="1964"/>
                  </a:cubicBezTo>
                  <a:cubicBezTo>
                    <a:pt x="5087" y="1859"/>
                    <a:pt x="5126" y="1730"/>
                    <a:pt x="5164" y="1604"/>
                  </a:cubicBezTo>
                  <a:cubicBezTo>
                    <a:pt x="5178" y="1544"/>
                    <a:pt x="5206" y="1485"/>
                    <a:pt x="5245" y="1436"/>
                  </a:cubicBezTo>
                  <a:cubicBezTo>
                    <a:pt x="5322" y="1344"/>
                    <a:pt x="5413" y="1323"/>
                    <a:pt x="5521" y="1306"/>
                  </a:cubicBezTo>
                  <a:cubicBezTo>
                    <a:pt x="5570" y="1295"/>
                    <a:pt x="5623" y="1281"/>
                    <a:pt x="5672" y="1267"/>
                  </a:cubicBezTo>
                  <a:lnTo>
                    <a:pt x="5668" y="1260"/>
                  </a:lnTo>
                  <a:lnTo>
                    <a:pt x="5640" y="1204"/>
                  </a:lnTo>
                  <a:lnTo>
                    <a:pt x="5630" y="1176"/>
                  </a:lnTo>
                  <a:lnTo>
                    <a:pt x="5598" y="1120"/>
                  </a:lnTo>
                  <a:lnTo>
                    <a:pt x="5588" y="1092"/>
                  </a:lnTo>
                  <a:lnTo>
                    <a:pt x="5560" y="1040"/>
                  </a:lnTo>
                  <a:lnTo>
                    <a:pt x="5542" y="1001"/>
                  </a:lnTo>
                  <a:lnTo>
                    <a:pt x="5514" y="945"/>
                  </a:lnTo>
                  <a:lnTo>
                    <a:pt x="5507" y="928"/>
                  </a:lnTo>
                  <a:cubicBezTo>
                    <a:pt x="5346" y="595"/>
                    <a:pt x="5182" y="259"/>
                    <a:pt x="50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6574;p53">
              <a:extLst>
                <a:ext uri="{FF2B5EF4-FFF2-40B4-BE49-F238E27FC236}">
                  <a16:creationId xmlns:a16="http://schemas.microsoft.com/office/drawing/2014/main" id="{4522FEF9-C880-4517-96C4-DB96804E1015}"/>
                </a:ext>
              </a:extLst>
            </p:cNvPr>
            <p:cNvSpPr/>
            <p:nvPr/>
          </p:nvSpPr>
          <p:spPr>
            <a:xfrm>
              <a:off x="2379743" y="1913221"/>
              <a:ext cx="5146" cy="1018"/>
            </a:xfrm>
            <a:custGeom>
              <a:avLst/>
              <a:gdLst/>
              <a:ahLst/>
              <a:cxnLst/>
              <a:rect l="l" t="t" r="r" b="b"/>
              <a:pathLst>
                <a:path w="379" h="75" extrusionOk="0">
                  <a:moveTo>
                    <a:pt x="378" y="74"/>
                  </a:moveTo>
                  <a:cubicBezTo>
                    <a:pt x="193" y="60"/>
                    <a:pt x="130" y="57"/>
                    <a:pt x="95" y="25"/>
                  </a:cubicBezTo>
                  <a:cubicBezTo>
                    <a:pt x="63" y="11"/>
                    <a:pt x="32" y="4"/>
                    <a:pt x="0" y="1"/>
                  </a:cubicBezTo>
                  <a:cubicBezTo>
                    <a:pt x="32" y="4"/>
                    <a:pt x="63" y="11"/>
                    <a:pt x="95" y="25"/>
                  </a:cubicBezTo>
                  <a:cubicBezTo>
                    <a:pt x="130" y="57"/>
                    <a:pt x="193" y="60"/>
                    <a:pt x="378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6575;p53">
              <a:extLst>
                <a:ext uri="{FF2B5EF4-FFF2-40B4-BE49-F238E27FC236}">
                  <a16:creationId xmlns:a16="http://schemas.microsoft.com/office/drawing/2014/main" id="{355A3488-FB70-4019-90ED-1A02D4E5FB1E}"/>
                </a:ext>
              </a:extLst>
            </p:cNvPr>
            <p:cNvSpPr/>
            <p:nvPr/>
          </p:nvSpPr>
          <p:spPr>
            <a:xfrm>
              <a:off x="2364237" y="191882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6576;p53">
              <a:extLst>
                <a:ext uri="{FF2B5EF4-FFF2-40B4-BE49-F238E27FC236}">
                  <a16:creationId xmlns:a16="http://schemas.microsoft.com/office/drawing/2014/main" id="{8BD3AE8E-DE84-4552-8983-2F15DFB474AC}"/>
                </a:ext>
              </a:extLst>
            </p:cNvPr>
            <p:cNvSpPr/>
            <p:nvPr/>
          </p:nvSpPr>
          <p:spPr>
            <a:xfrm>
              <a:off x="2364713" y="191850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6577;p53">
              <a:extLst>
                <a:ext uri="{FF2B5EF4-FFF2-40B4-BE49-F238E27FC236}">
                  <a16:creationId xmlns:a16="http://schemas.microsoft.com/office/drawing/2014/main" id="{279031A3-DC27-4240-8064-DFFA4B1FE97C}"/>
                </a:ext>
              </a:extLst>
            </p:cNvPr>
            <p:cNvSpPr/>
            <p:nvPr/>
          </p:nvSpPr>
          <p:spPr>
            <a:xfrm>
              <a:off x="2364102" y="191897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6578;p53">
              <a:extLst>
                <a:ext uri="{FF2B5EF4-FFF2-40B4-BE49-F238E27FC236}">
                  <a16:creationId xmlns:a16="http://schemas.microsoft.com/office/drawing/2014/main" id="{A196B5E5-1F89-42EE-AE60-9A8F239E789E}"/>
                </a:ext>
              </a:extLst>
            </p:cNvPr>
            <p:cNvSpPr/>
            <p:nvPr/>
          </p:nvSpPr>
          <p:spPr>
            <a:xfrm>
              <a:off x="2364672" y="19185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6579;p53">
              <a:extLst>
                <a:ext uri="{FF2B5EF4-FFF2-40B4-BE49-F238E27FC236}">
                  <a16:creationId xmlns:a16="http://schemas.microsoft.com/office/drawing/2014/main" id="{DCFD71CA-E612-48C3-BD0C-2495A12A13FB}"/>
                </a:ext>
              </a:extLst>
            </p:cNvPr>
            <p:cNvSpPr/>
            <p:nvPr/>
          </p:nvSpPr>
          <p:spPr>
            <a:xfrm>
              <a:off x="2364523" y="191869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6580;p53">
              <a:extLst>
                <a:ext uri="{FF2B5EF4-FFF2-40B4-BE49-F238E27FC236}">
                  <a16:creationId xmlns:a16="http://schemas.microsoft.com/office/drawing/2014/main" id="{435B76F9-9343-4B51-BCA1-F3FFAB9BB8EF}"/>
                </a:ext>
              </a:extLst>
            </p:cNvPr>
            <p:cNvSpPr/>
            <p:nvPr/>
          </p:nvSpPr>
          <p:spPr>
            <a:xfrm>
              <a:off x="2364387" y="1918734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6581;p53">
              <a:extLst>
                <a:ext uri="{FF2B5EF4-FFF2-40B4-BE49-F238E27FC236}">
                  <a16:creationId xmlns:a16="http://schemas.microsoft.com/office/drawing/2014/main" id="{4E4AA8A3-9C14-4B2F-BDC4-8A4FA752C1D0}"/>
                </a:ext>
              </a:extLst>
            </p:cNvPr>
            <p:cNvSpPr/>
            <p:nvPr/>
          </p:nvSpPr>
          <p:spPr>
            <a:xfrm>
              <a:off x="2363857" y="191907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6582;p53">
              <a:extLst>
                <a:ext uri="{FF2B5EF4-FFF2-40B4-BE49-F238E27FC236}">
                  <a16:creationId xmlns:a16="http://schemas.microsoft.com/office/drawing/2014/main" id="{FF130B3E-648D-4A8A-A8B2-FE2E604F257F}"/>
                </a:ext>
              </a:extLst>
            </p:cNvPr>
            <p:cNvSpPr/>
            <p:nvPr/>
          </p:nvSpPr>
          <p:spPr>
            <a:xfrm>
              <a:off x="2363341" y="191935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6583;p53">
              <a:extLst>
                <a:ext uri="{FF2B5EF4-FFF2-40B4-BE49-F238E27FC236}">
                  <a16:creationId xmlns:a16="http://schemas.microsoft.com/office/drawing/2014/main" id="{86252AB8-0B47-4EA6-85C1-B0C5BD703E2B}"/>
                </a:ext>
              </a:extLst>
            </p:cNvPr>
            <p:cNvSpPr/>
            <p:nvPr/>
          </p:nvSpPr>
          <p:spPr>
            <a:xfrm>
              <a:off x="2362242" y="1919508"/>
              <a:ext cx="1018" cy="530"/>
            </a:xfrm>
            <a:custGeom>
              <a:avLst/>
              <a:gdLst/>
              <a:ahLst/>
              <a:cxnLst/>
              <a:rect l="l" t="t" r="r" b="b"/>
              <a:pathLst>
                <a:path w="75" h="39" extrusionOk="0">
                  <a:moveTo>
                    <a:pt x="74" y="0"/>
                  </a:moveTo>
                  <a:cubicBezTo>
                    <a:pt x="65" y="5"/>
                    <a:pt x="56" y="10"/>
                    <a:pt x="45" y="15"/>
                  </a:cubicBezTo>
                  <a:lnTo>
                    <a:pt x="45" y="15"/>
                  </a:lnTo>
                  <a:lnTo>
                    <a:pt x="74" y="0"/>
                  </a:lnTo>
                  <a:close/>
                  <a:moveTo>
                    <a:pt x="45" y="15"/>
                  </a:moveTo>
                  <a:lnTo>
                    <a:pt x="1" y="39"/>
                  </a:lnTo>
                  <a:cubicBezTo>
                    <a:pt x="17" y="31"/>
                    <a:pt x="32" y="23"/>
                    <a:pt x="45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6584;p53">
              <a:extLst>
                <a:ext uri="{FF2B5EF4-FFF2-40B4-BE49-F238E27FC236}">
                  <a16:creationId xmlns:a16="http://schemas.microsoft.com/office/drawing/2014/main" id="{C28370D6-BD17-4FA2-AFE1-49A3ACE9E86F}"/>
                </a:ext>
              </a:extLst>
            </p:cNvPr>
            <p:cNvSpPr/>
            <p:nvPr/>
          </p:nvSpPr>
          <p:spPr>
            <a:xfrm>
              <a:off x="2363626" y="1919209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6585;p53">
              <a:extLst>
                <a:ext uri="{FF2B5EF4-FFF2-40B4-BE49-F238E27FC236}">
                  <a16:creationId xmlns:a16="http://schemas.microsoft.com/office/drawing/2014/main" id="{D324726A-BFDA-46E4-A4DD-1400F40687E9}"/>
                </a:ext>
              </a:extLst>
            </p:cNvPr>
            <p:cNvSpPr/>
            <p:nvPr/>
          </p:nvSpPr>
          <p:spPr>
            <a:xfrm>
              <a:off x="2361766" y="1920024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1" y="15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6586;p53">
              <a:extLst>
                <a:ext uri="{FF2B5EF4-FFF2-40B4-BE49-F238E27FC236}">
                  <a16:creationId xmlns:a16="http://schemas.microsoft.com/office/drawing/2014/main" id="{D1FAC560-23AD-4E56-A657-BF165CA6DE53}"/>
                </a:ext>
              </a:extLst>
            </p:cNvPr>
            <p:cNvSpPr/>
            <p:nvPr/>
          </p:nvSpPr>
          <p:spPr>
            <a:xfrm>
              <a:off x="2423463" y="1902672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6587;p53">
              <a:extLst>
                <a:ext uri="{FF2B5EF4-FFF2-40B4-BE49-F238E27FC236}">
                  <a16:creationId xmlns:a16="http://schemas.microsoft.com/office/drawing/2014/main" id="{19748F3B-1B44-46FD-ABA1-634E09262604}"/>
                </a:ext>
              </a:extLst>
            </p:cNvPr>
            <p:cNvSpPr/>
            <p:nvPr/>
          </p:nvSpPr>
          <p:spPr>
            <a:xfrm>
              <a:off x="2367333" y="1912040"/>
              <a:ext cx="1100" cy="244"/>
            </a:xfrm>
            <a:custGeom>
              <a:avLst/>
              <a:gdLst/>
              <a:ahLst/>
              <a:cxnLst/>
              <a:rect l="l" t="t" r="r" b="b"/>
              <a:pathLst>
                <a:path w="81" h="18" extrusionOk="0">
                  <a:moveTo>
                    <a:pt x="81" y="18"/>
                  </a:moveTo>
                  <a:cubicBezTo>
                    <a:pt x="56" y="7"/>
                    <a:pt x="28" y="0"/>
                    <a:pt x="0" y="0"/>
                  </a:cubicBezTo>
                  <a:cubicBezTo>
                    <a:pt x="28" y="0"/>
                    <a:pt x="56" y="7"/>
                    <a:pt x="8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6588;p53">
              <a:extLst>
                <a:ext uri="{FF2B5EF4-FFF2-40B4-BE49-F238E27FC236}">
                  <a16:creationId xmlns:a16="http://schemas.microsoft.com/office/drawing/2014/main" id="{DFC60784-5228-44B7-A9A8-25C9418A1DBD}"/>
                </a:ext>
              </a:extLst>
            </p:cNvPr>
            <p:cNvSpPr/>
            <p:nvPr/>
          </p:nvSpPr>
          <p:spPr>
            <a:xfrm>
              <a:off x="2364618" y="191859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6589;p53">
              <a:extLst>
                <a:ext uri="{FF2B5EF4-FFF2-40B4-BE49-F238E27FC236}">
                  <a16:creationId xmlns:a16="http://schemas.microsoft.com/office/drawing/2014/main" id="{9A8026D6-2A23-4A1B-827F-FDDAAA714D6B}"/>
                </a:ext>
              </a:extLst>
            </p:cNvPr>
            <p:cNvSpPr/>
            <p:nvPr/>
          </p:nvSpPr>
          <p:spPr>
            <a:xfrm>
              <a:off x="2364767" y="19184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6590;p53">
              <a:extLst>
                <a:ext uri="{FF2B5EF4-FFF2-40B4-BE49-F238E27FC236}">
                  <a16:creationId xmlns:a16="http://schemas.microsoft.com/office/drawing/2014/main" id="{88E79B33-13BF-4C43-B0CE-3EAA1B4DEFAD}"/>
                </a:ext>
              </a:extLst>
            </p:cNvPr>
            <p:cNvSpPr/>
            <p:nvPr/>
          </p:nvSpPr>
          <p:spPr>
            <a:xfrm>
              <a:off x="2414298" y="1903201"/>
              <a:ext cx="3286" cy="54"/>
            </a:xfrm>
            <a:custGeom>
              <a:avLst/>
              <a:gdLst/>
              <a:ahLst/>
              <a:cxnLst/>
              <a:rect l="l" t="t" r="r" b="b"/>
              <a:pathLst>
                <a:path w="242" h="4" extrusionOk="0">
                  <a:moveTo>
                    <a:pt x="0" y="4"/>
                  </a:moveTo>
                  <a:cubicBezTo>
                    <a:pt x="81" y="4"/>
                    <a:pt x="161" y="4"/>
                    <a:pt x="242" y="0"/>
                  </a:cubicBezTo>
                  <a:cubicBezTo>
                    <a:pt x="161" y="4"/>
                    <a:pt x="81" y="4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6591;p53">
              <a:extLst>
                <a:ext uri="{FF2B5EF4-FFF2-40B4-BE49-F238E27FC236}">
                  <a16:creationId xmlns:a16="http://schemas.microsoft.com/office/drawing/2014/main" id="{672F4BBE-1350-4DE3-9A3F-9C55A3A60F66}"/>
                </a:ext>
              </a:extLst>
            </p:cNvPr>
            <p:cNvSpPr/>
            <p:nvPr/>
          </p:nvSpPr>
          <p:spPr>
            <a:xfrm>
              <a:off x="2373131" y="1912746"/>
              <a:ext cx="1779" cy="109"/>
            </a:xfrm>
            <a:custGeom>
              <a:avLst/>
              <a:gdLst/>
              <a:ahLst/>
              <a:cxnLst/>
              <a:rect l="l" t="t" r="r" b="b"/>
              <a:pathLst>
                <a:path w="131" h="8" extrusionOk="0">
                  <a:moveTo>
                    <a:pt x="1" y="8"/>
                  </a:moveTo>
                  <a:cubicBezTo>
                    <a:pt x="43" y="4"/>
                    <a:pt x="88" y="1"/>
                    <a:pt x="130" y="4"/>
                  </a:cubicBezTo>
                  <a:cubicBezTo>
                    <a:pt x="88" y="1"/>
                    <a:pt x="43" y="4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6592;p53">
              <a:extLst>
                <a:ext uri="{FF2B5EF4-FFF2-40B4-BE49-F238E27FC236}">
                  <a16:creationId xmlns:a16="http://schemas.microsoft.com/office/drawing/2014/main" id="{ABCB1469-886E-403A-B783-A1B12CE4E116}"/>
                </a:ext>
              </a:extLst>
            </p:cNvPr>
            <p:cNvSpPr/>
            <p:nvPr/>
          </p:nvSpPr>
          <p:spPr>
            <a:xfrm>
              <a:off x="2437773" y="1917172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1" y="0"/>
                  </a:moveTo>
                  <a:lnTo>
                    <a:pt x="29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6593;p53">
              <a:extLst>
                <a:ext uri="{FF2B5EF4-FFF2-40B4-BE49-F238E27FC236}">
                  <a16:creationId xmlns:a16="http://schemas.microsoft.com/office/drawing/2014/main" id="{3870AB74-884C-41AF-9746-CE6C308090C9}"/>
                </a:ext>
              </a:extLst>
            </p:cNvPr>
            <p:cNvSpPr/>
            <p:nvPr/>
          </p:nvSpPr>
          <p:spPr>
            <a:xfrm>
              <a:off x="2437203" y="1916032"/>
              <a:ext cx="448" cy="774"/>
            </a:xfrm>
            <a:custGeom>
              <a:avLst/>
              <a:gdLst/>
              <a:ahLst/>
              <a:cxnLst/>
              <a:rect l="l" t="t" r="r" b="b"/>
              <a:pathLst>
                <a:path w="33" h="57" extrusionOk="0">
                  <a:moveTo>
                    <a:pt x="1" y="0"/>
                  </a:moveTo>
                  <a:lnTo>
                    <a:pt x="32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6594;p53">
              <a:extLst>
                <a:ext uri="{FF2B5EF4-FFF2-40B4-BE49-F238E27FC236}">
                  <a16:creationId xmlns:a16="http://schemas.microsoft.com/office/drawing/2014/main" id="{F7110089-4E83-4E97-BD3A-4D073BB7D557}"/>
                </a:ext>
              </a:extLst>
            </p:cNvPr>
            <p:cNvSpPr/>
            <p:nvPr/>
          </p:nvSpPr>
          <p:spPr>
            <a:xfrm>
              <a:off x="2436062" y="1913656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1" y="0"/>
                  </a:moveTo>
                  <a:lnTo>
                    <a:pt x="29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6595;p53">
              <a:extLst>
                <a:ext uri="{FF2B5EF4-FFF2-40B4-BE49-F238E27FC236}">
                  <a16:creationId xmlns:a16="http://schemas.microsoft.com/office/drawing/2014/main" id="{0615DE14-D2EA-48F6-B34B-54C908CC5ACB}"/>
                </a:ext>
              </a:extLst>
            </p:cNvPr>
            <p:cNvSpPr/>
            <p:nvPr/>
          </p:nvSpPr>
          <p:spPr>
            <a:xfrm>
              <a:off x="2436687" y="1914932"/>
              <a:ext cx="394" cy="733"/>
            </a:xfrm>
            <a:custGeom>
              <a:avLst/>
              <a:gdLst/>
              <a:ahLst/>
              <a:cxnLst/>
              <a:rect l="l" t="t" r="r" b="b"/>
              <a:pathLst>
                <a:path w="29" h="54" extrusionOk="0">
                  <a:moveTo>
                    <a:pt x="0" y="1"/>
                  </a:moveTo>
                  <a:lnTo>
                    <a:pt x="28" y="5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6596;p53">
              <a:extLst>
                <a:ext uri="{FF2B5EF4-FFF2-40B4-BE49-F238E27FC236}">
                  <a16:creationId xmlns:a16="http://schemas.microsoft.com/office/drawing/2014/main" id="{55CC639E-94B1-4747-9AE7-C44CFBEF74BE}"/>
                </a:ext>
              </a:extLst>
            </p:cNvPr>
            <p:cNvSpPr/>
            <p:nvPr/>
          </p:nvSpPr>
          <p:spPr>
            <a:xfrm>
              <a:off x="2429885" y="1900825"/>
              <a:ext cx="6096" cy="12600"/>
            </a:xfrm>
            <a:custGeom>
              <a:avLst/>
              <a:gdLst/>
              <a:ahLst/>
              <a:cxnLst/>
              <a:rect l="l" t="t" r="r" b="b"/>
              <a:pathLst>
                <a:path w="449" h="928" extrusionOk="0">
                  <a:moveTo>
                    <a:pt x="1" y="0"/>
                  </a:moveTo>
                  <a:lnTo>
                    <a:pt x="1" y="0"/>
                  </a:lnTo>
                  <a:cubicBezTo>
                    <a:pt x="123" y="259"/>
                    <a:pt x="288" y="595"/>
                    <a:pt x="449" y="928"/>
                  </a:cubicBezTo>
                  <a:cubicBezTo>
                    <a:pt x="288" y="595"/>
                    <a:pt x="123" y="25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6597;p53">
              <a:extLst>
                <a:ext uri="{FF2B5EF4-FFF2-40B4-BE49-F238E27FC236}">
                  <a16:creationId xmlns:a16="http://schemas.microsoft.com/office/drawing/2014/main" id="{7C7586C4-D642-426E-B9B0-66AA94B9EB5F}"/>
                </a:ext>
              </a:extLst>
            </p:cNvPr>
            <p:cNvSpPr/>
            <p:nvPr/>
          </p:nvSpPr>
          <p:spPr>
            <a:xfrm>
              <a:off x="3053662" y="2325828"/>
              <a:ext cx="6762" cy="1426"/>
            </a:xfrm>
            <a:custGeom>
              <a:avLst/>
              <a:gdLst/>
              <a:ahLst/>
              <a:cxnLst/>
              <a:rect l="l" t="t" r="r" b="b"/>
              <a:pathLst>
                <a:path w="498" h="105" extrusionOk="0">
                  <a:moveTo>
                    <a:pt x="425" y="0"/>
                  </a:moveTo>
                  <a:cubicBezTo>
                    <a:pt x="299" y="0"/>
                    <a:pt x="91" y="34"/>
                    <a:pt x="0" y="76"/>
                  </a:cubicBezTo>
                  <a:cubicBezTo>
                    <a:pt x="60" y="94"/>
                    <a:pt x="123" y="104"/>
                    <a:pt x="185" y="104"/>
                  </a:cubicBezTo>
                  <a:cubicBezTo>
                    <a:pt x="232" y="104"/>
                    <a:pt x="279" y="99"/>
                    <a:pt x="326" y="87"/>
                  </a:cubicBezTo>
                  <a:cubicBezTo>
                    <a:pt x="389" y="80"/>
                    <a:pt x="448" y="52"/>
                    <a:pt x="497" y="6"/>
                  </a:cubicBezTo>
                  <a:cubicBezTo>
                    <a:pt x="479" y="2"/>
                    <a:pt x="454" y="0"/>
                    <a:pt x="4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6598;p53">
              <a:extLst>
                <a:ext uri="{FF2B5EF4-FFF2-40B4-BE49-F238E27FC236}">
                  <a16:creationId xmlns:a16="http://schemas.microsoft.com/office/drawing/2014/main" id="{009B75DD-801C-48DB-91DE-DB2B4B08360E}"/>
                </a:ext>
              </a:extLst>
            </p:cNvPr>
            <p:cNvSpPr/>
            <p:nvPr/>
          </p:nvSpPr>
          <p:spPr>
            <a:xfrm>
              <a:off x="2878838" y="2126931"/>
              <a:ext cx="301597" cy="226799"/>
            </a:xfrm>
            <a:custGeom>
              <a:avLst/>
              <a:gdLst/>
              <a:ahLst/>
              <a:cxnLst/>
              <a:rect l="l" t="t" r="r" b="b"/>
              <a:pathLst>
                <a:path w="22213" h="16704" extrusionOk="0">
                  <a:moveTo>
                    <a:pt x="16170" y="1"/>
                  </a:moveTo>
                  <a:cubicBezTo>
                    <a:pt x="16125" y="22"/>
                    <a:pt x="16086" y="57"/>
                    <a:pt x="16055" y="95"/>
                  </a:cubicBezTo>
                  <a:cubicBezTo>
                    <a:pt x="15974" y="183"/>
                    <a:pt x="15918" y="288"/>
                    <a:pt x="15922" y="340"/>
                  </a:cubicBezTo>
                  <a:cubicBezTo>
                    <a:pt x="15936" y="501"/>
                    <a:pt x="15901" y="715"/>
                    <a:pt x="15768" y="834"/>
                  </a:cubicBezTo>
                  <a:cubicBezTo>
                    <a:pt x="15743" y="855"/>
                    <a:pt x="15757" y="963"/>
                    <a:pt x="15764" y="1040"/>
                  </a:cubicBezTo>
                  <a:cubicBezTo>
                    <a:pt x="15782" y="1180"/>
                    <a:pt x="15799" y="1345"/>
                    <a:pt x="15694" y="1440"/>
                  </a:cubicBezTo>
                  <a:cubicBezTo>
                    <a:pt x="15628" y="1499"/>
                    <a:pt x="15645" y="1744"/>
                    <a:pt x="15663" y="1944"/>
                  </a:cubicBezTo>
                  <a:cubicBezTo>
                    <a:pt x="15677" y="2084"/>
                    <a:pt x="15677" y="2227"/>
                    <a:pt x="15670" y="2367"/>
                  </a:cubicBezTo>
                  <a:cubicBezTo>
                    <a:pt x="15659" y="2437"/>
                    <a:pt x="15656" y="2507"/>
                    <a:pt x="15649" y="2577"/>
                  </a:cubicBezTo>
                  <a:cubicBezTo>
                    <a:pt x="15631" y="2815"/>
                    <a:pt x="15610" y="3060"/>
                    <a:pt x="15488" y="3235"/>
                  </a:cubicBezTo>
                  <a:cubicBezTo>
                    <a:pt x="15442" y="3302"/>
                    <a:pt x="15407" y="3375"/>
                    <a:pt x="15376" y="3449"/>
                  </a:cubicBezTo>
                  <a:cubicBezTo>
                    <a:pt x="15302" y="3621"/>
                    <a:pt x="15218" y="3817"/>
                    <a:pt x="14994" y="3901"/>
                  </a:cubicBezTo>
                  <a:cubicBezTo>
                    <a:pt x="14935" y="3923"/>
                    <a:pt x="14872" y="3933"/>
                    <a:pt x="14809" y="3933"/>
                  </a:cubicBezTo>
                  <a:cubicBezTo>
                    <a:pt x="14649" y="3933"/>
                    <a:pt x="14487" y="3869"/>
                    <a:pt x="14381" y="3789"/>
                  </a:cubicBezTo>
                  <a:cubicBezTo>
                    <a:pt x="14283" y="3715"/>
                    <a:pt x="14234" y="3635"/>
                    <a:pt x="14241" y="3554"/>
                  </a:cubicBezTo>
                  <a:cubicBezTo>
                    <a:pt x="14238" y="3533"/>
                    <a:pt x="14227" y="3512"/>
                    <a:pt x="14210" y="3498"/>
                  </a:cubicBezTo>
                  <a:cubicBezTo>
                    <a:pt x="14142" y="3433"/>
                    <a:pt x="13993" y="3393"/>
                    <a:pt x="13883" y="3393"/>
                  </a:cubicBezTo>
                  <a:cubicBezTo>
                    <a:pt x="13863" y="3393"/>
                    <a:pt x="13845" y="3394"/>
                    <a:pt x="13828" y="3397"/>
                  </a:cubicBezTo>
                  <a:cubicBezTo>
                    <a:pt x="13818" y="3398"/>
                    <a:pt x="13808" y="3398"/>
                    <a:pt x="13799" y="3398"/>
                  </a:cubicBezTo>
                  <a:cubicBezTo>
                    <a:pt x="13678" y="3398"/>
                    <a:pt x="13589" y="3300"/>
                    <a:pt x="13489" y="3190"/>
                  </a:cubicBezTo>
                  <a:cubicBezTo>
                    <a:pt x="13415" y="3106"/>
                    <a:pt x="13335" y="3025"/>
                    <a:pt x="13247" y="2955"/>
                  </a:cubicBezTo>
                  <a:cubicBezTo>
                    <a:pt x="13166" y="2895"/>
                    <a:pt x="13094" y="2881"/>
                    <a:pt x="13026" y="2881"/>
                  </a:cubicBezTo>
                  <a:cubicBezTo>
                    <a:pt x="13000" y="2881"/>
                    <a:pt x="12975" y="2883"/>
                    <a:pt x="12950" y="2885"/>
                  </a:cubicBezTo>
                  <a:cubicBezTo>
                    <a:pt x="12928" y="2888"/>
                    <a:pt x="12904" y="2890"/>
                    <a:pt x="12880" y="2890"/>
                  </a:cubicBezTo>
                  <a:cubicBezTo>
                    <a:pt x="12798" y="2890"/>
                    <a:pt x="12712" y="2864"/>
                    <a:pt x="12666" y="2731"/>
                  </a:cubicBezTo>
                  <a:cubicBezTo>
                    <a:pt x="12596" y="2535"/>
                    <a:pt x="12537" y="2493"/>
                    <a:pt x="12383" y="2392"/>
                  </a:cubicBezTo>
                  <a:lnTo>
                    <a:pt x="12326" y="2353"/>
                  </a:lnTo>
                  <a:cubicBezTo>
                    <a:pt x="12239" y="2294"/>
                    <a:pt x="12179" y="2245"/>
                    <a:pt x="12179" y="2178"/>
                  </a:cubicBezTo>
                  <a:cubicBezTo>
                    <a:pt x="12179" y="2108"/>
                    <a:pt x="12232" y="2077"/>
                    <a:pt x="12312" y="2024"/>
                  </a:cubicBezTo>
                  <a:cubicBezTo>
                    <a:pt x="12330" y="2010"/>
                    <a:pt x="12351" y="1996"/>
                    <a:pt x="12376" y="1979"/>
                  </a:cubicBezTo>
                  <a:cubicBezTo>
                    <a:pt x="12460" y="1916"/>
                    <a:pt x="12540" y="1818"/>
                    <a:pt x="12407" y="1604"/>
                  </a:cubicBezTo>
                  <a:cubicBezTo>
                    <a:pt x="12379" y="1562"/>
                    <a:pt x="12369" y="1510"/>
                    <a:pt x="12383" y="1461"/>
                  </a:cubicBezTo>
                  <a:cubicBezTo>
                    <a:pt x="12404" y="1398"/>
                    <a:pt x="12477" y="1373"/>
                    <a:pt x="12565" y="1345"/>
                  </a:cubicBezTo>
                  <a:cubicBezTo>
                    <a:pt x="12638" y="1324"/>
                    <a:pt x="12712" y="1296"/>
                    <a:pt x="12782" y="1257"/>
                  </a:cubicBezTo>
                  <a:cubicBezTo>
                    <a:pt x="12876" y="1208"/>
                    <a:pt x="12869" y="1170"/>
                    <a:pt x="12862" y="1103"/>
                  </a:cubicBezTo>
                  <a:cubicBezTo>
                    <a:pt x="12852" y="1037"/>
                    <a:pt x="12841" y="942"/>
                    <a:pt x="12971" y="890"/>
                  </a:cubicBezTo>
                  <a:cubicBezTo>
                    <a:pt x="13006" y="879"/>
                    <a:pt x="13027" y="862"/>
                    <a:pt x="13023" y="848"/>
                  </a:cubicBezTo>
                  <a:cubicBezTo>
                    <a:pt x="13020" y="820"/>
                    <a:pt x="12964" y="767"/>
                    <a:pt x="12862" y="746"/>
                  </a:cubicBezTo>
                  <a:cubicBezTo>
                    <a:pt x="12852" y="744"/>
                    <a:pt x="12843" y="743"/>
                    <a:pt x="12835" y="743"/>
                  </a:cubicBezTo>
                  <a:cubicBezTo>
                    <a:pt x="12805" y="743"/>
                    <a:pt x="12795" y="763"/>
                    <a:pt x="12778" y="830"/>
                  </a:cubicBezTo>
                  <a:cubicBezTo>
                    <a:pt x="12764" y="879"/>
                    <a:pt x="12750" y="942"/>
                    <a:pt x="12691" y="963"/>
                  </a:cubicBezTo>
                  <a:cubicBezTo>
                    <a:pt x="12680" y="967"/>
                    <a:pt x="12669" y="969"/>
                    <a:pt x="12659" y="969"/>
                  </a:cubicBezTo>
                  <a:cubicBezTo>
                    <a:pt x="12584" y="969"/>
                    <a:pt x="12538" y="870"/>
                    <a:pt x="12495" y="771"/>
                  </a:cubicBezTo>
                  <a:cubicBezTo>
                    <a:pt x="12484" y="746"/>
                    <a:pt x="12470" y="715"/>
                    <a:pt x="12456" y="690"/>
                  </a:cubicBezTo>
                  <a:lnTo>
                    <a:pt x="12421" y="725"/>
                  </a:lnTo>
                  <a:cubicBezTo>
                    <a:pt x="12346" y="794"/>
                    <a:pt x="12242" y="888"/>
                    <a:pt x="12141" y="888"/>
                  </a:cubicBezTo>
                  <a:cubicBezTo>
                    <a:pt x="12134" y="888"/>
                    <a:pt x="12127" y="887"/>
                    <a:pt x="12120" y="886"/>
                  </a:cubicBezTo>
                  <a:cubicBezTo>
                    <a:pt x="12071" y="883"/>
                    <a:pt x="12029" y="858"/>
                    <a:pt x="12001" y="820"/>
                  </a:cubicBezTo>
                  <a:cubicBezTo>
                    <a:pt x="11910" y="701"/>
                    <a:pt x="11336" y="564"/>
                    <a:pt x="10975" y="515"/>
                  </a:cubicBezTo>
                  <a:cubicBezTo>
                    <a:pt x="10814" y="494"/>
                    <a:pt x="10716" y="386"/>
                    <a:pt x="10636" y="298"/>
                  </a:cubicBezTo>
                  <a:cubicBezTo>
                    <a:pt x="10576" y="232"/>
                    <a:pt x="10541" y="197"/>
                    <a:pt x="10513" y="197"/>
                  </a:cubicBezTo>
                  <a:cubicBezTo>
                    <a:pt x="10508" y="197"/>
                    <a:pt x="10504" y="198"/>
                    <a:pt x="10499" y="200"/>
                  </a:cubicBezTo>
                  <a:lnTo>
                    <a:pt x="10485" y="204"/>
                  </a:lnTo>
                  <a:cubicBezTo>
                    <a:pt x="10520" y="249"/>
                    <a:pt x="10559" y="291"/>
                    <a:pt x="10601" y="330"/>
                  </a:cubicBezTo>
                  <a:cubicBezTo>
                    <a:pt x="10639" y="368"/>
                    <a:pt x="10685" y="410"/>
                    <a:pt x="10730" y="456"/>
                  </a:cubicBezTo>
                  <a:cubicBezTo>
                    <a:pt x="10779" y="501"/>
                    <a:pt x="10790" y="575"/>
                    <a:pt x="10751" y="631"/>
                  </a:cubicBezTo>
                  <a:cubicBezTo>
                    <a:pt x="10664" y="771"/>
                    <a:pt x="10290" y="843"/>
                    <a:pt x="10029" y="843"/>
                  </a:cubicBezTo>
                  <a:cubicBezTo>
                    <a:pt x="9944" y="843"/>
                    <a:pt x="9871" y="835"/>
                    <a:pt x="9823" y="820"/>
                  </a:cubicBezTo>
                  <a:lnTo>
                    <a:pt x="9820" y="820"/>
                  </a:lnTo>
                  <a:cubicBezTo>
                    <a:pt x="9834" y="862"/>
                    <a:pt x="9830" y="907"/>
                    <a:pt x="9806" y="942"/>
                  </a:cubicBezTo>
                  <a:cubicBezTo>
                    <a:pt x="9777" y="969"/>
                    <a:pt x="9740" y="983"/>
                    <a:pt x="9705" y="983"/>
                  </a:cubicBezTo>
                  <a:cubicBezTo>
                    <a:pt x="9698" y="983"/>
                    <a:pt x="9690" y="982"/>
                    <a:pt x="9683" y="981"/>
                  </a:cubicBezTo>
                  <a:cubicBezTo>
                    <a:pt x="9682" y="981"/>
                    <a:pt x="9680" y="981"/>
                    <a:pt x="9679" y="981"/>
                  </a:cubicBezTo>
                  <a:cubicBezTo>
                    <a:pt x="9608" y="981"/>
                    <a:pt x="9566" y="1064"/>
                    <a:pt x="9501" y="1201"/>
                  </a:cubicBezTo>
                  <a:cubicBezTo>
                    <a:pt x="9463" y="1292"/>
                    <a:pt x="9410" y="1380"/>
                    <a:pt x="9347" y="1457"/>
                  </a:cubicBezTo>
                  <a:cubicBezTo>
                    <a:pt x="9298" y="1510"/>
                    <a:pt x="9267" y="1573"/>
                    <a:pt x="9260" y="1643"/>
                  </a:cubicBezTo>
                  <a:cubicBezTo>
                    <a:pt x="9249" y="1734"/>
                    <a:pt x="9193" y="1821"/>
                    <a:pt x="9113" y="1870"/>
                  </a:cubicBezTo>
                  <a:cubicBezTo>
                    <a:pt x="9032" y="1923"/>
                    <a:pt x="9018" y="1958"/>
                    <a:pt x="9015" y="1982"/>
                  </a:cubicBezTo>
                  <a:cubicBezTo>
                    <a:pt x="9008" y="2038"/>
                    <a:pt x="9053" y="2122"/>
                    <a:pt x="9151" y="2231"/>
                  </a:cubicBezTo>
                  <a:cubicBezTo>
                    <a:pt x="9284" y="2381"/>
                    <a:pt x="9232" y="2462"/>
                    <a:pt x="9200" y="2490"/>
                  </a:cubicBezTo>
                  <a:cubicBezTo>
                    <a:pt x="9172" y="2516"/>
                    <a:pt x="9132" y="2528"/>
                    <a:pt x="9087" y="2528"/>
                  </a:cubicBezTo>
                  <a:cubicBezTo>
                    <a:pt x="8991" y="2528"/>
                    <a:pt x="8869" y="2474"/>
                    <a:pt x="8777" y="2381"/>
                  </a:cubicBezTo>
                  <a:cubicBezTo>
                    <a:pt x="8692" y="2296"/>
                    <a:pt x="8623" y="2269"/>
                    <a:pt x="8585" y="2269"/>
                  </a:cubicBezTo>
                  <a:cubicBezTo>
                    <a:pt x="8576" y="2269"/>
                    <a:pt x="8568" y="2270"/>
                    <a:pt x="8563" y="2273"/>
                  </a:cubicBezTo>
                  <a:cubicBezTo>
                    <a:pt x="8546" y="2280"/>
                    <a:pt x="8535" y="2311"/>
                    <a:pt x="8539" y="2357"/>
                  </a:cubicBezTo>
                  <a:cubicBezTo>
                    <a:pt x="8542" y="2465"/>
                    <a:pt x="8497" y="2507"/>
                    <a:pt x="8469" y="2525"/>
                  </a:cubicBezTo>
                  <a:cubicBezTo>
                    <a:pt x="8448" y="2534"/>
                    <a:pt x="8427" y="2538"/>
                    <a:pt x="8405" y="2538"/>
                  </a:cubicBezTo>
                  <a:cubicBezTo>
                    <a:pt x="8375" y="2538"/>
                    <a:pt x="8346" y="2529"/>
                    <a:pt x="8322" y="2511"/>
                  </a:cubicBezTo>
                  <a:cubicBezTo>
                    <a:pt x="8262" y="2469"/>
                    <a:pt x="8202" y="2371"/>
                    <a:pt x="8224" y="2227"/>
                  </a:cubicBezTo>
                  <a:cubicBezTo>
                    <a:pt x="8234" y="2164"/>
                    <a:pt x="8224" y="2154"/>
                    <a:pt x="8118" y="2133"/>
                  </a:cubicBezTo>
                  <a:cubicBezTo>
                    <a:pt x="8048" y="2115"/>
                    <a:pt x="7957" y="2098"/>
                    <a:pt x="7926" y="2007"/>
                  </a:cubicBezTo>
                  <a:cubicBezTo>
                    <a:pt x="7881" y="1890"/>
                    <a:pt x="7658" y="1709"/>
                    <a:pt x="7537" y="1709"/>
                  </a:cubicBezTo>
                  <a:cubicBezTo>
                    <a:pt x="7535" y="1709"/>
                    <a:pt x="7533" y="1709"/>
                    <a:pt x="7530" y="1709"/>
                  </a:cubicBezTo>
                  <a:cubicBezTo>
                    <a:pt x="7481" y="1713"/>
                    <a:pt x="7457" y="1737"/>
                    <a:pt x="7418" y="1783"/>
                  </a:cubicBezTo>
                  <a:cubicBezTo>
                    <a:pt x="7373" y="1849"/>
                    <a:pt x="7296" y="1891"/>
                    <a:pt x="7212" y="1891"/>
                  </a:cubicBezTo>
                  <a:cubicBezTo>
                    <a:pt x="7207" y="1891"/>
                    <a:pt x="7203" y="1890"/>
                    <a:pt x="7199" y="1890"/>
                  </a:cubicBezTo>
                  <a:cubicBezTo>
                    <a:pt x="7169" y="1890"/>
                    <a:pt x="7142" y="1901"/>
                    <a:pt x="7117" y="1919"/>
                  </a:cubicBezTo>
                  <a:cubicBezTo>
                    <a:pt x="7100" y="1940"/>
                    <a:pt x="7096" y="1993"/>
                    <a:pt x="7107" y="2073"/>
                  </a:cubicBezTo>
                  <a:cubicBezTo>
                    <a:pt x="7117" y="2115"/>
                    <a:pt x="7103" y="2161"/>
                    <a:pt x="7072" y="2192"/>
                  </a:cubicBezTo>
                  <a:cubicBezTo>
                    <a:pt x="7048" y="2213"/>
                    <a:pt x="7019" y="2221"/>
                    <a:pt x="6987" y="2221"/>
                  </a:cubicBezTo>
                  <a:cubicBezTo>
                    <a:pt x="6943" y="2221"/>
                    <a:pt x="6892" y="2206"/>
                    <a:pt x="6837" y="2192"/>
                  </a:cubicBezTo>
                  <a:cubicBezTo>
                    <a:pt x="6767" y="2168"/>
                    <a:pt x="6697" y="2157"/>
                    <a:pt x="6624" y="2157"/>
                  </a:cubicBezTo>
                  <a:cubicBezTo>
                    <a:pt x="6617" y="2157"/>
                    <a:pt x="6606" y="2161"/>
                    <a:pt x="6599" y="2168"/>
                  </a:cubicBezTo>
                  <a:cubicBezTo>
                    <a:pt x="6596" y="2189"/>
                    <a:pt x="6599" y="2210"/>
                    <a:pt x="6606" y="2231"/>
                  </a:cubicBezTo>
                  <a:cubicBezTo>
                    <a:pt x="6620" y="2273"/>
                    <a:pt x="6620" y="2322"/>
                    <a:pt x="6596" y="2364"/>
                  </a:cubicBezTo>
                  <a:cubicBezTo>
                    <a:pt x="6582" y="2385"/>
                    <a:pt x="6554" y="2399"/>
                    <a:pt x="6529" y="2402"/>
                  </a:cubicBezTo>
                  <a:cubicBezTo>
                    <a:pt x="6515" y="2402"/>
                    <a:pt x="6498" y="2427"/>
                    <a:pt x="6484" y="2451"/>
                  </a:cubicBezTo>
                  <a:cubicBezTo>
                    <a:pt x="6449" y="2504"/>
                    <a:pt x="6393" y="2584"/>
                    <a:pt x="6267" y="2584"/>
                  </a:cubicBezTo>
                  <a:cubicBezTo>
                    <a:pt x="6256" y="2584"/>
                    <a:pt x="6249" y="2588"/>
                    <a:pt x="6246" y="2595"/>
                  </a:cubicBezTo>
                  <a:cubicBezTo>
                    <a:pt x="6200" y="2644"/>
                    <a:pt x="6190" y="2822"/>
                    <a:pt x="6221" y="3043"/>
                  </a:cubicBezTo>
                  <a:cubicBezTo>
                    <a:pt x="6232" y="3088"/>
                    <a:pt x="6218" y="3134"/>
                    <a:pt x="6183" y="3165"/>
                  </a:cubicBezTo>
                  <a:cubicBezTo>
                    <a:pt x="6165" y="3178"/>
                    <a:pt x="6145" y="3183"/>
                    <a:pt x="6124" y="3183"/>
                  </a:cubicBezTo>
                  <a:cubicBezTo>
                    <a:pt x="6080" y="3183"/>
                    <a:pt x="6031" y="3160"/>
                    <a:pt x="5976" y="3134"/>
                  </a:cubicBezTo>
                  <a:cubicBezTo>
                    <a:pt x="5919" y="3110"/>
                    <a:pt x="5845" y="3075"/>
                    <a:pt x="5797" y="3075"/>
                  </a:cubicBezTo>
                  <a:cubicBezTo>
                    <a:pt x="5790" y="3075"/>
                    <a:pt x="5783" y="3076"/>
                    <a:pt x="5776" y="3078"/>
                  </a:cubicBezTo>
                  <a:cubicBezTo>
                    <a:pt x="5769" y="3081"/>
                    <a:pt x="5766" y="3081"/>
                    <a:pt x="5762" y="3085"/>
                  </a:cubicBezTo>
                  <a:cubicBezTo>
                    <a:pt x="5773" y="3123"/>
                    <a:pt x="5790" y="3158"/>
                    <a:pt x="5811" y="3190"/>
                  </a:cubicBezTo>
                  <a:cubicBezTo>
                    <a:pt x="5850" y="3260"/>
                    <a:pt x="5881" y="3337"/>
                    <a:pt x="5906" y="3414"/>
                  </a:cubicBezTo>
                  <a:cubicBezTo>
                    <a:pt x="5951" y="3610"/>
                    <a:pt x="5853" y="3666"/>
                    <a:pt x="5780" y="3708"/>
                  </a:cubicBezTo>
                  <a:cubicBezTo>
                    <a:pt x="5759" y="3722"/>
                    <a:pt x="5738" y="3736"/>
                    <a:pt x="5717" y="3754"/>
                  </a:cubicBezTo>
                  <a:cubicBezTo>
                    <a:pt x="5696" y="3775"/>
                    <a:pt x="5668" y="3787"/>
                    <a:pt x="5639" y="3787"/>
                  </a:cubicBezTo>
                  <a:cubicBezTo>
                    <a:pt x="5626" y="3787"/>
                    <a:pt x="5612" y="3784"/>
                    <a:pt x="5598" y="3778"/>
                  </a:cubicBezTo>
                  <a:cubicBezTo>
                    <a:pt x="5479" y="3729"/>
                    <a:pt x="5388" y="3449"/>
                    <a:pt x="5388" y="3295"/>
                  </a:cubicBezTo>
                  <a:lnTo>
                    <a:pt x="5388" y="3291"/>
                  </a:lnTo>
                  <a:cubicBezTo>
                    <a:pt x="5353" y="3305"/>
                    <a:pt x="5269" y="3358"/>
                    <a:pt x="5076" y="3561"/>
                  </a:cubicBezTo>
                  <a:cubicBezTo>
                    <a:pt x="4968" y="3673"/>
                    <a:pt x="5017" y="3831"/>
                    <a:pt x="5055" y="3960"/>
                  </a:cubicBezTo>
                  <a:cubicBezTo>
                    <a:pt x="5090" y="4065"/>
                    <a:pt x="5118" y="4163"/>
                    <a:pt x="5038" y="4212"/>
                  </a:cubicBezTo>
                  <a:cubicBezTo>
                    <a:pt x="4957" y="4261"/>
                    <a:pt x="4520" y="4671"/>
                    <a:pt x="4264" y="4975"/>
                  </a:cubicBezTo>
                  <a:cubicBezTo>
                    <a:pt x="4096" y="5178"/>
                    <a:pt x="3819" y="5189"/>
                    <a:pt x="3599" y="5196"/>
                  </a:cubicBezTo>
                  <a:cubicBezTo>
                    <a:pt x="3466" y="5199"/>
                    <a:pt x="3340" y="5203"/>
                    <a:pt x="3287" y="5248"/>
                  </a:cubicBezTo>
                  <a:cubicBezTo>
                    <a:pt x="3186" y="5336"/>
                    <a:pt x="3077" y="5346"/>
                    <a:pt x="2983" y="5353"/>
                  </a:cubicBezTo>
                  <a:cubicBezTo>
                    <a:pt x="2899" y="5360"/>
                    <a:pt x="2829" y="5367"/>
                    <a:pt x="2762" y="5420"/>
                  </a:cubicBezTo>
                  <a:lnTo>
                    <a:pt x="2745" y="5434"/>
                  </a:lnTo>
                  <a:cubicBezTo>
                    <a:pt x="2545" y="5590"/>
                    <a:pt x="2378" y="5715"/>
                    <a:pt x="2262" y="5715"/>
                  </a:cubicBezTo>
                  <a:cubicBezTo>
                    <a:pt x="2246" y="5715"/>
                    <a:pt x="2230" y="5712"/>
                    <a:pt x="2216" y="5707"/>
                  </a:cubicBezTo>
                  <a:cubicBezTo>
                    <a:pt x="2174" y="5693"/>
                    <a:pt x="2146" y="5655"/>
                    <a:pt x="2136" y="5613"/>
                  </a:cubicBezTo>
                  <a:cubicBezTo>
                    <a:pt x="2136" y="5609"/>
                    <a:pt x="2136" y="5602"/>
                    <a:pt x="2111" y="5599"/>
                  </a:cubicBezTo>
                  <a:cubicBezTo>
                    <a:pt x="2096" y="5594"/>
                    <a:pt x="2079" y="5592"/>
                    <a:pt x="2059" y="5592"/>
                  </a:cubicBezTo>
                  <a:cubicBezTo>
                    <a:pt x="1929" y="5592"/>
                    <a:pt x="1706" y="5680"/>
                    <a:pt x="1593" y="5802"/>
                  </a:cubicBezTo>
                  <a:cubicBezTo>
                    <a:pt x="1390" y="6022"/>
                    <a:pt x="1085" y="6187"/>
                    <a:pt x="872" y="6197"/>
                  </a:cubicBezTo>
                  <a:cubicBezTo>
                    <a:pt x="788" y="6204"/>
                    <a:pt x="749" y="6288"/>
                    <a:pt x="707" y="6411"/>
                  </a:cubicBezTo>
                  <a:cubicBezTo>
                    <a:pt x="683" y="6484"/>
                    <a:pt x="662" y="6547"/>
                    <a:pt x="620" y="6582"/>
                  </a:cubicBezTo>
                  <a:cubicBezTo>
                    <a:pt x="602" y="6600"/>
                    <a:pt x="579" y="6609"/>
                    <a:pt x="556" y="6609"/>
                  </a:cubicBezTo>
                  <a:cubicBezTo>
                    <a:pt x="543" y="6609"/>
                    <a:pt x="530" y="6606"/>
                    <a:pt x="518" y="6600"/>
                  </a:cubicBezTo>
                  <a:cubicBezTo>
                    <a:pt x="459" y="6572"/>
                    <a:pt x="445" y="6495"/>
                    <a:pt x="445" y="6323"/>
                  </a:cubicBezTo>
                  <a:cubicBezTo>
                    <a:pt x="382" y="6414"/>
                    <a:pt x="333" y="6512"/>
                    <a:pt x="298" y="6614"/>
                  </a:cubicBezTo>
                  <a:cubicBezTo>
                    <a:pt x="270" y="6705"/>
                    <a:pt x="298" y="6768"/>
                    <a:pt x="333" y="6845"/>
                  </a:cubicBezTo>
                  <a:cubicBezTo>
                    <a:pt x="378" y="6946"/>
                    <a:pt x="434" y="7072"/>
                    <a:pt x="315" y="7251"/>
                  </a:cubicBezTo>
                  <a:cubicBezTo>
                    <a:pt x="116" y="7545"/>
                    <a:pt x="0" y="7759"/>
                    <a:pt x="217" y="8046"/>
                  </a:cubicBezTo>
                  <a:cubicBezTo>
                    <a:pt x="483" y="8406"/>
                    <a:pt x="641" y="8637"/>
                    <a:pt x="536" y="8844"/>
                  </a:cubicBezTo>
                  <a:cubicBezTo>
                    <a:pt x="522" y="8882"/>
                    <a:pt x="483" y="8910"/>
                    <a:pt x="441" y="8914"/>
                  </a:cubicBezTo>
                  <a:cubicBezTo>
                    <a:pt x="420" y="8914"/>
                    <a:pt x="403" y="8910"/>
                    <a:pt x="385" y="8900"/>
                  </a:cubicBezTo>
                  <a:cubicBezTo>
                    <a:pt x="382" y="8921"/>
                    <a:pt x="375" y="8942"/>
                    <a:pt x="364" y="8959"/>
                  </a:cubicBezTo>
                  <a:cubicBezTo>
                    <a:pt x="347" y="8984"/>
                    <a:pt x="319" y="9001"/>
                    <a:pt x="287" y="9001"/>
                  </a:cubicBezTo>
                  <a:lnTo>
                    <a:pt x="284" y="9001"/>
                  </a:lnTo>
                  <a:cubicBezTo>
                    <a:pt x="210" y="9001"/>
                    <a:pt x="147" y="8928"/>
                    <a:pt x="53" y="8809"/>
                  </a:cubicBezTo>
                  <a:lnTo>
                    <a:pt x="42" y="8795"/>
                  </a:lnTo>
                  <a:lnTo>
                    <a:pt x="42" y="8795"/>
                  </a:lnTo>
                  <a:cubicBezTo>
                    <a:pt x="88" y="8879"/>
                    <a:pt x="144" y="8984"/>
                    <a:pt x="196" y="9075"/>
                  </a:cubicBezTo>
                  <a:cubicBezTo>
                    <a:pt x="354" y="9362"/>
                    <a:pt x="536" y="9684"/>
                    <a:pt x="546" y="9863"/>
                  </a:cubicBezTo>
                  <a:cubicBezTo>
                    <a:pt x="550" y="9978"/>
                    <a:pt x="637" y="10101"/>
                    <a:pt x="732" y="10234"/>
                  </a:cubicBezTo>
                  <a:cubicBezTo>
                    <a:pt x="868" y="10419"/>
                    <a:pt x="1019" y="10633"/>
                    <a:pt x="1005" y="10902"/>
                  </a:cubicBezTo>
                  <a:cubicBezTo>
                    <a:pt x="980" y="11350"/>
                    <a:pt x="1474" y="12103"/>
                    <a:pt x="1481" y="12110"/>
                  </a:cubicBezTo>
                  <a:cubicBezTo>
                    <a:pt x="1530" y="12187"/>
                    <a:pt x="1495" y="12285"/>
                    <a:pt x="1449" y="12415"/>
                  </a:cubicBezTo>
                  <a:cubicBezTo>
                    <a:pt x="1404" y="12541"/>
                    <a:pt x="1344" y="12702"/>
                    <a:pt x="1369" y="12863"/>
                  </a:cubicBezTo>
                  <a:cubicBezTo>
                    <a:pt x="1393" y="13038"/>
                    <a:pt x="1369" y="13174"/>
                    <a:pt x="1288" y="13269"/>
                  </a:cubicBezTo>
                  <a:cubicBezTo>
                    <a:pt x="1217" y="13344"/>
                    <a:pt x="1117" y="13389"/>
                    <a:pt x="1011" y="13389"/>
                  </a:cubicBezTo>
                  <a:cubicBezTo>
                    <a:pt x="1003" y="13389"/>
                    <a:pt x="995" y="13388"/>
                    <a:pt x="987" y="13388"/>
                  </a:cubicBezTo>
                  <a:cubicBezTo>
                    <a:pt x="952" y="13388"/>
                    <a:pt x="949" y="13402"/>
                    <a:pt x="949" y="13419"/>
                  </a:cubicBezTo>
                  <a:cubicBezTo>
                    <a:pt x="959" y="13521"/>
                    <a:pt x="1036" y="13605"/>
                    <a:pt x="1141" y="13622"/>
                  </a:cubicBezTo>
                  <a:cubicBezTo>
                    <a:pt x="1299" y="13636"/>
                    <a:pt x="1344" y="13717"/>
                    <a:pt x="1393" y="13791"/>
                  </a:cubicBezTo>
                  <a:cubicBezTo>
                    <a:pt x="1435" y="13868"/>
                    <a:pt x="1495" y="13934"/>
                    <a:pt x="1572" y="13983"/>
                  </a:cubicBezTo>
                  <a:cubicBezTo>
                    <a:pt x="1705" y="14072"/>
                    <a:pt x="1961" y="14092"/>
                    <a:pt x="2187" y="14092"/>
                  </a:cubicBezTo>
                  <a:cubicBezTo>
                    <a:pt x="2289" y="14092"/>
                    <a:pt x="2385" y="14088"/>
                    <a:pt x="2461" y="14085"/>
                  </a:cubicBezTo>
                  <a:cubicBezTo>
                    <a:pt x="2517" y="14085"/>
                    <a:pt x="2566" y="14081"/>
                    <a:pt x="2601" y="14081"/>
                  </a:cubicBezTo>
                  <a:cubicBezTo>
                    <a:pt x="2668" y="14081"/>
                    <a:pt x="2713" y="14036"/>
                    <a:pt x="2783" y="13959"/>
                  </a:cubicBezTo>
                  <a:cubicBezTo>
                    <a:pt x="2867" y="13871"/>
                    <a:pt x="2969" y="13763"/>
                    <a:pt x="3144" y="13756"/>
                  </a:cubicBezTo>
                  <a:cubicBezTo>
                    <a:pt x="3319" y="13748"/>
                    <a:pt x="3347" y="13713"/>
                    <a:pt x="3406" y="13619"/>
                  </a:cubicBezTo>
                  <a:cubicBezTo>
                    <a:pt x="3427" y="13591"/>
                    <a:pt x="3452" y="13552"/>
                    <a:pt x="3483" y="13514"/>
                  </a:cubicBezTo>
                  <a:cubicBezTo>
                    <a:pt x="3570" y="13403"/>
                    <a:pt x="3788" y="13368"/>
                    <a:pt x="4124" y="13368"/>
                  </a:cubicBezTo>
                  <a:cubicBezTo>
                    <a:pt x="4317" y="13368"/>
                    <a:pt x="4551" y="13380"/>
                    <a:pt x="4821" y="13395"/>
                  </a:cubicBezTo>
                  <a:lnTo>
                    <a:pt x="4943" y="13402"/>
                  </a:lnTo>
                  <a:cubicBezTo>
                    <a:pt x="4995" y="13405"/>
                    <a:pt x="5045" y="13407"/>
                    <a:pt x="5094" y="13407"/>
                  </a:cubicBezTo>
                  <a:cubicBezTo>
                    <a:pt x="5536" y="13407"/>
                    <a:pt x="5804" y="13276"/>
                    <a:pt x="5899" y="13020"/>
                  </a:cubicBezTo>
                  <a:cubicBezTo>
                    <a:pt x="5958" y="12859"/>
                    <a:pt x="6148" y="12793"/>
                    <a:pt x="6337" y="12730"/>
                  </a:cubicBezTo>
                  <a:cubicBezTo>
                    <a:pt x="6456" y="12688"/>
                    <a:pt x="6578" y="12646"/>
                    <a:pt x="6641" y="12583"/>
                  </a:cubicBezTo>
                  <a:cubicBezTo>
                    <a:pt x="6799" y="12438"/>
                    <a:pt x="6942" y="12398"/>
                    <a:pt x="7212" y="12398"/>
                  </a:cubicBezTo>
                  <a:cubicBezTo>
                    <a:pt x="7296" y="12398"/>
                    <a:pt x="7391" y="12402"/>
                    <a:pt x="7502" y="12408"/>
                  </a:cubicBezTo>
                  <a:cubicBezTo>
                    <a:pt x="7522" y="12409"/>
                    <a:pt x="7541" y="12409"/>
                    <a:pt x="7560" y="12409"/>
                  </a:cubicBezTo>
                  <a:cubicBezTo>
                    <a:pt x="7902" y="12409"/>
                    <a:pt x="8224" y="12265"/>
                    <a:pt x="8490" y="12149"/>
                  </a:cubicBezTo>
                  <a:cubicBezTo>
                    <a:pt x="8560" y="12117"/>
                    <a:pt x="8626" y="12086"/>
                    <a:pt x="8689" y="12061"/>
                  </a:cubicBezTo>
                  <a:cubicBezTo>
                    <a:pt x="8871" y="11988"/>
                    <a:pt x="9134" y="11974"/>
                    <a:pt x="9386" y="11960"/>
                  </a:cubicBezTo>
                  <a:cubicBezTo>
                    <a:pt x="9540" y="11956"/>
                    <a:pt x="9697" y="11942"/>
                    <a:pt x="9848" y="11911"/>
                  </a:cubicBezTo>
                  <a:cubicBezTo>
                    <a:pt x="9875" y="11904"/>
                    <a:pt x="9901" y="11901"/>
                    <a:pt x="9925" y="11901"/>
                  </a:cubicBezTo>
                  <a:cubicBezTo>
                    <a:pt x="10064" y="11901"/>
                    <a:pt x="10152" y="11995"/>
                    <a:pt x="10233" y="12079"/>
                  </a:cubicBezTo>
                  <a:cubicBezTo>
                    <a:pt x="10312" y="12164"/>
                    <a:pt x="10380" y="12239"/>
                    <a:pt x="10489" y="12239"/>
                  </a:cubicBezTo>
                  <a:cubicBezTo>
                    <a:pt x="10500" y="12239"/>
                    <a:pt x="10512" y="12238"/>
                    <a:pt x="10524" y="12236"/>
                  </a:cubicBezTo>
                  <a:cubicBezTo>
                    <a:pt x="10559" y="12233"/>
                    <a:pt x="10593" y="12231"/>
                    <a:pt x="10628" y="12231"/>
                  </a:cubicBezTo>
                  <a:cubicBezTo>
                    <a:pt x="10749" y="12231"/>
                    <a:pt x="10869" y="12251"/>
                    <a:pt x="10986" y="12289"/>
                  </a:cubicBezTo>
                  <a:cubicBezTo>
                    <a:pt x="11045" y="12310"/>
                    <a:pt x="11108" y="12324"/>
                    <a:pt x="11171" y="12324"/>
                  </a:cubicBezTo>
                  <a:cubicBezTo>
                    <a:pt x="11181" y="12322"/>
                    <a:pt x="11192" y="12322"/>
                    <a:pt x="11202" y="12322"/>
                  </a:cubicBezTo>
                  <a:cubicBezTo>
                    <a:pt x="11272" y="12322"/>
                    <a:pt x="11342" y="12353"/>
                    <a:pt x="11388" y="12411"/>
                  </a:cubicBezTo>
                  <a:cubicBezTo>
                    <a:pt x="11420" y="12446"/>
                    <a:pt x="11458" y="12471"/>
                    <a:pt x="11504" y="12481"/>
                  </a:cubicBezTo>
                  <a:cubicBezTo>
                    <a:pt x="11577" y="12488"/>
                    <a:pt x="11637" y="12537"/>
                    <a:pt x="11668" y="12600"/>
                  </a:cubicBezTo>
                  <a:cubicBezTo>
                    <a:pt x="11700" y="12684"/>
                    <a:pt x="11672" y="12793"/>
                    <a:pt x="11581" y="12922"/>
                  </a:cubicBezTo>
                  <a:cubicBezTo>
                    <a:pt x="11577" y="12926"/>
                    <a:pt x="11577" y="12933"/>
                    <a:pt x="11574" y="12936"/>
                  </a:cubicBezTo>
                  <a:cubicBezTo>
                    <a:pt x="11609" y="12964"/>
                    <a:pt x="11644" y="12985"/>
                    <a:pt x="11682" y="13003"/>
                  </a:cubicBezTo>
                  <a:cubicBezTo>
                    <a:pt x="11833" y="13073"/>
                    <a:pt x="11966" y="13178"/>
                    <a:pt x="12067" y="13311"/>
                  </a:cubicBezTo>
                  <a:cubicBezTo>
                    <a:pt x="12214" y="13510"/>
                    <a:pt x="12197" y="13622"/>
                    <a:pt x="12179" y="13724"/>
                  </a:cubicBezTo>
                  <a:cubicBezTo>
                    <a:pt x="12162" y="13791"/>
                    <a:pt x="12172" y="13864"/>
                    <a:pt x="12204" y="13927"/>
                  </a:cubicBezTo>
                  <a:cubicBezTo>
                    <a:pt x="12256" y="14029"/>
                    <a:pt x="12284" y="14036"/>
                    <a:pt x="12288" y="14036"/>
                  </a:cubicBezTo>
                  <a:cubicBezTo>
                    <a:pt x="12340" y="14036"/>
                    <a:pt x="12484" y="13836"/>
                    <a:pt x="12540" y="13759"/>
                  </a:cubicBezTo>
                  <a:cubicBezTo>
                    <a:pt x="12628" y="13626"/>
                    <a:pt x="12771" y="13535"/>
                    <a:pt x="12929" y="13507"/>
                  </a:cubicBezTo>
                  <a:cubicBezTo>
                    <a:pt x="13027" y="13486"/>
                    <a:pt x="13058" y="13475"/>
                    <a:pt x="13072" y="13377"/>
                  </a:cubicBezTo>
                  <a:cubicBezTo>
                    <a:pt x="13100" y="13160"/>
                    <a:pt x="13247" y="12884"/>
                    <a:pt x="13429" y="12817"/>
                  </a:cubicBezTo>
                  <a:cubicBezTo>
                    <a:pt x="13455" y="12806"/>
                    <a:pt x="13482" y="12800"/>
                    <a:pt x="13509" y="12800"/>
                  </a:cubicBezTo>
                  <a:cubicBezTo>
                    <a:pt x="13557" y="12800"/>
                    <a:pt x="13605" y="12817"/>
                    <a:pt x="13643" y="12849"/>
                  </a:cubicBezTo>
                  <a:cubicBezTo>
                    <a:pt x="13776" y="12961"/>
                    <a:pt x="13709" y="13066"/>
                    <a:pt x="13639" y="13174"/>
                  </a:cubicBezTo>
                  <a:cubicBezTo>
                    <a:pt x="13538" y="13332"/>
                    <a:pt x="13468" y="13507"/>
                    <a:pt x="13433" y="13689"/>
                  </a:cubicBezTo>
                  <a:cubicBezTo>
                    <a:pt x="13366" y="14036"/>
                    <a:pt x="13261" y="14106"/>
                    <a:pt x="13114" y="14109"/>
                  </a:cubicBezTo>
                  <a:lnTo>
                    <a:pt x="13093" y="14109"/>
                  </a:lnTo>
                  <a:lnTo>
                    <a:pt x="13093" y="14116"/>
                  </a:lnTo>
                  <a:cubicBezTo>
                    <a:pt x="13099" y="14138"/>
                    <a:pt x="13181" y="14178"/>
                    <a:pt x="13282" y="14178"/>
                  </a:cubicBezTo>
                  <a:cubicBezTo>
                    <a:pt x="13296" y="14178"/>
                    <a:pt x="13310" y="14177"/>
                    <a:pt x="13324" y="14176"/>
                  </a:cubicBezTo>
                  <a:cubicBezTo>
                    <a:pt x="13394" y="14169"/>
                    <a:pt x="13475" y="14141"/>
                    <a:pt x="13475" y="14053"/>
                  </a:cubicBezTo>
                  <a:cubicBezTo>
                    <a:pt x="13475" y="13843"/>
                    <a:pt x="13520" y="13724"/>
                    <a:pt x="13611" y="13692"/>
                  </a:cubicBezTo>
                  <a:cubicBezTo>
                    <a:pt x="13627" y="13687"/>
                    <a:pt x="13642" y="13684"/>
                    <a:pt x="13658" y="13684"/>
                  </a:cubicBezTo>
                  <a:cubicBezTo>
                    <a:pt x="13766" y="13684"/>
                    <a:pt x="13861" y="13811"/>
                    <a:pt x="13895" y="13854"/>
                  </a:cubicBezTo>
                  <a:cubicBezTo>
                    <a:pt x="14052" y="14057"/>
                    <a:pt x="13951" y="14242"/>
                    <a:pt x="13881" y="14365"/>
                  </a:cubicBezTo>
                  <a:cubicBezTo>
                    <a:pt x="13860" y="14400"/>
                    <a:pt x="13825" y="14463"/>
                    <a:pt x="13832" y="14477"/>
                  </a:cubicBezTo>
                  <a:cubicBezTo>
                    <a:pt x="13836" y="14479"/>
                    <a:pt x="13842" y="14480"/>
                    <a:pt x="13850" y="14480"/>
                  </a:cubicBezTo>
                  <a:cubicBezTo>
                    <a:pt x="13885" y="14480"/>
                    <a:pt x="13948" y="14460"/>
                    <a:pt x="13982" y="14449"/>
                  </a:cubicBezTo>
                  <a:cubicBezTo>
                    <a:pt x="14045" y="14424"/>
                    <a:pt x="14112" y="14410"/>
                    <a:pt x="14178" y="14410"/>
                  </a:cubicBezTo>
                  <a:cubicBezTo>
                    <a:pt x="14315" y="14424"/>
                    <a:pt x="14438" y="14564"/>
                    <a:pt x="14497" y="14645"/>
                  </a:cubicBezTo>
                  <a:cubicBezTo>
                    <a:pt x="14623" y="14809"/>
                    <a:pt x="14732" y="15058"/>
                    <a:pt x="14697" y="15240"/>
                  </a:cubicBezTo>
                  <a:lnTo>
                    <a:pt x="14690" y="15282"/>
                  </a:lnTo>
                  <a:cubicBezTo>
                    <a:pt x="14644" y="15516"/>
                    <a:pt x="14606" y="15702"/>
                    <a:pt x="14952" y="15874"/>
                  </a:cubicBezTo>
                  <a:cubicBezTo>
                    <a:pt x="15057" y="15923"/>
                    <a:pt x="15155" y="15986"/>
                    <a:pt x="15250" y="16056"/>
                  </a:cubicBezTo>
                  <a:cubicBezTo>
                    <a:pt x="15313" y="16105"/>
                    <a:pt x="15320" y="16108"/>
                    <a:pt x="15481" y="16108"/>
                  </a:cubicBezTo>
                  <a:cubicBezTo>
                    <a:pt x="15792" y="16108"/>
                    <a:pt x="16443" y="16353"/>
                    <a:pt x="16626" y="16514"/>
                  </a:cubicBezTo>
                  <a:cubicBezTo>
                    <a:pt x="16649" y="16534"/>
                    <a:pt x="16679" y="16541"/>
                    <a:pt x="16710" y="16541"/>
                  </a:cubicBezTo>
                  <a:cubicBezTo>
                    <a:pt x="16745" y="16541"/>
                    <a:pt x="16780" y="16532"/>
                    <a:pt x="16804" y="16525"/>
                  </a:cubicBezTo>
                  <a:cubicBezTo>
                    <a:pt x="16962" y="16479"/>
                    <a:pt x="17161" y="16318"/>
                    <a:pt x="17210" y="16143"/>
                  </a:cubicBezTo>
                  <a:cubicBezTo>
                    <a:pt x="17259" y="15982"/>
                    <a:pt x="17368" y="15968"/>
                    <a:pt x="17410" y="15968"/>
                  </a:cubicBezTo>
                  <a:cubicBezTo>
                    <a:pt x="17504" y="15975"/>
                    <a:pt x="17588" y="16038"/>
                    <a:pt x="17616" y="16133"/>
                  </a:cubicBezTo>
                  <a:cubicBezTo>
                    <a:pt x="17620" y="16147"/>
                    <a:pt x="17620" y="16164"/>
                    <a:pt x="17620" y="16182"/>
                  </a:cubicBezTo>
                  <a:cubicBezTo>
                    <a:pt x="17634" y="16168"/>
                    <a:pt x="17655" y="16157"/>
                    <a:pt x="17672" y="16157"/>
                  </a:cubicBezTo>
                  <a:lnTo>
                    <a:pt x="17686" y="16157"/>
                  </a:lnTo>
                  <a:cubicBezTo>
                    <a:pt x="17739" y="16157"/>
                    <a:pt x="17781" y="16199"/>
                    <a:pt x="17809" y="16287"/>
                  </a:cubicBezTo>
                  <a:cubicBezTo>
                    <a:pt x="17837" y="16364"/>
                    <a:pt x="17900" y="16399"/>
                    <a:pt x="17973" y="16441"/>
                  </a:cubicBezTo>
                  <a:cubicBezTo>
                    <a:pt x="18054" y="16476"/>
                    <a:pt x="18120" y="16532"/>
                    <a:pt x="18169" y="16602"/>
                  </a:cubicBezTo>
                  <a:cubicBezTo>
                    <a:pt x="18187" y="16637"/>
                    <a:pt x="18208" y="16672"/>
                    <a:pt x="18232" y="16703"/>
                  </a:cubicBezTo>
                  <a:cubicBezTo>
                    <a:pt x="18253" y="16563"/>
                    <a:pt x="18348" y="16465"/>
                    <a:pt x="18512" y="16406"/>
                  </a:cubicBezTo>
                  <a:cubicBezTo>
                    <a:pt x="18653" y="16353"/>
                    <a:pt x="18754" y="16266"/>
                    <a:pt x="18884" y="16154"/>
                  </a:cubicBezTo>
                  <a:cubicBezTo>
                    <a:pt x="18926" y="16115"/>
                    <a:pt x="18968" y="16080"/>
                    <a:pt x="19017" y="16038"/>
                  </a:cubicBezTo>
                  <a:cubicBezTo>
                    <a:pt x="19234" y="15860"/>
                    <a:pt x="20018" y="15825"/>
                    <a:pt x="20172" y="15821"/>
                  </a:cubicBezTo>
                  <a:cubicBezTo>
                    <a:pt x="20210" y="15730"/>
                    <a:pt x="20252" y="15338"/>
                    <a:pt x="20277" y="15100"/>
                  </a:cubicBezTo>
                  <a:cubicBezTo>
                    <a:pt x="20291" y="14981"/>
                    <a:pt x="20301" y="14865"/>
                    <a:pt x="20312" y="14774"/>
                  </a:cubicBezTo>
                  <a:cubicBezTo>
                    <a:pt x="20340" y="14571"/>
                    <a:pt x="20434" y="14452"/>
                    <a:pt x="20529" y="14337"/>
                  </a:cubicBezTo>
                  <a:cubicBezTo>
                    <a:pt x="20620" y="14218"/>
                    <a:pt x="20704" y="14120"/>
                    <a:pt x="20725" y="13934"/>
                  </a:cubicBezTo>
                  <a:cubicBezTo>
                    <a:pt x="20774" y="13549"/>
                    <a:pt x="21198" y="12754"/>
                    <a:pt x="21352" y="12705"/>
                  </a:cubicBezTo>
                  <a:cubicBezTo>
                    <a:pt x="21415" y="12684"/>
                    <a:pt x="21625" y="12597"/>
                    <a:pt x="21635" y="12387"/>
                  </a:cubicBezTo>
                  <a:cubicBezTo>
                    <a:pt x="21642" y="12264"/>
                    <a:pt x="21709" y="12149"/>
                    <a:pt x="21779" y="12023"/>
                  </a:cubicBezTo>
                  <a:cubicBezTo>
                    <a:pt x="21849" y="11897"/>
                    <a:pt x="21926" y="11760"/>
                    <a:pt x="21926" y="11627"/>
                  </a:cubicBezTo>
                  <a:cubicBezTo>
                    <a:pt x="21926" y="11462"/>
                    <a:pt x="21978" y="11287"/>
                    <a:pt x="22017" y="11147"/>
                  </a:cubicBezTo>
                  <a:cubicBezTo>
                    <a:pt x="22038" y="11084"/>
                    <a:pt x="22055" y="11021"/>
                    <a:pt x="22062" y="10955"/>
                  </a:cubicBezTo>
                  <a:lnTo>
                    <a:pt x="22055" y="10937"/>
                  </a:lnTo>
                  <a:cubicBezTo>
                    <a:pt x="22024" y="10832"/>
                    <a:pt x="21943" y="10556"/>
                    <a:pt x="22139" y="10349"/>
                  </a:cubicBezTo>
                  <a:cubicBezTo>
                    <a:pt x="22213" y="10269"/>
                    <a:pt x="22192" y="10188"/>
                    <a:pt x="22153" y="10073"/>
                  </a:cubicBezTo>
                  <a:cubicBezTo>
                    <a:pt x="22129" y="9985"/>
                    <a:pt x="22097" y="9891"/>
                    <a:pt x="22174" y="9831"/>
                  </a:cubicBezTo>
                  <a:cubicBezTo>
                    <a:pt x="22185" y="9800"/>
                    <a:pt x="22185" y="9765"/>
                    <a:pt x="22174" y="9730"/>
                  </a:cubicBezTo>
                  <a:cubicBezTo>
                    <a:pt x="22160" y="9663"/>
                    <a:pt x="22136" y="9604"/>
                    <a:pt x="22097" y="9547"/>
                  </a:cubicBezTo>
                  <a:cubicBezTo>
                    <a:pt x="22088" y="9552"/>
                    <a:pt x="22077" y="9554"/>
                    <a:pt x="22068" y="9554"/>
                  </a:cubicBezTo>
                  <a:cubicBezTo>
                    <a:pt x="22052" y="9554"/>
                    <a:pt x="22038" y="9549"/>
                    <a:pt x="22027" y="9540"/>
                  </a:cubicBezTo>
                  <a:cubicBezTo>
                    <a:pt x="21898" y="9456"/>
                    <a:pt x="21957" y="8735"/>
                    <a:pt x="21992" y="8560"/>
                  </a:cubicBezTo>
                  <a:cubicBezTo>
                    <a:pt x="21999" y="8525"/>
                    <a:pt x="22003" y="8497"/>
                    <a:pt x="22010" y="8473"/>
                  </a:cubicBezTo>
                  <a:lnTo>
                    <a:pt x="22010" y="8473"/>
                  </a:lnTo>
                  <a:lnTo>
                    <a:pt x="21968" y="8511"/>
                  </a:lnTo>
                  <a:cubicBezTo>
                    <a:pt x="21937" y="8545"/>
                    <a:pt x="21894" y="8563"/>
                    <a:pt x="21849" y="8563"/>
                  </a:cubicBezTo>
                  <a:cubicBezTo>
                    <a:pt x="21839" y="8563"/>
                    <a:pt x="21828" y="8562"/>
                    <a:pt x="21817" y="8560"/>
                  </a:cubicBezTo>
                  <a:cubicBezTo>
                    <a:pt x="21635" y="8515"/>
                    <a:pt x="21513" y="8105"/>
                    <a:pt x="21495" y="8060"/>
                  </a:cubicBezTo>
                  <a:cubicBezTo>
                    <a:pt x="21459" y="7940"/>
                    <a:pt x="21313" y="7690"/>
                    <a:pt x="21172" y="7690"/>
                  </a:cubicBezTo>
                  <a:cubicBezTo>
                    <a:pt x="21164" y="7690"/>
                    <a:pt x="21157" y="7690"/>
                    <a:pt x="21149" y="7692"/>
                  </a:cubicBezTo>
                  <a:cubicBezTo>
                    <a:pt x="21134" y="7697"/>
                    <a:pt x="21118" y="7699"/>
                    <a:pt x="21102" y="7699"/>
                  </a:cubicBezTo>
                  <a:cubicBezTo>
                    <a:pt x="21073" y="7699"/>
                    <a:pt x="21044" y="7692"/>
                    <a:pt x="21019" y="7678"/>
                  </a:cubicBezTo>
                  <a:cubicBezTo>
                    <a:pt x="20960" y="7643"/>
                    <a:pt x="20946" y="7573"/>
                    <a:pt x="20932" y="7517"/>
                  </a:cubicBezTo>
                  <a:cubicBezTo>
                    <a:pt x="20915" y="7452"/>
                    <a:pt x="20910" y="7437"/>
                    <a:pt x="20895" y="7437"/>
                  </a:cubicBezTo>
                  <a:cubicBezTo>
                    <a:pt x="20890" y="7437"/>
                    <a:pt x="20885" y="7438"/>
                    <a:pt x="20879" y="7440"/>
                  </a:cubicBezTo>
                  <a:cubicBezTo>
                    <a:pt x="20865" y="7443"/>
                    <a:pt x="20851" y="7445"/>
                    <a:pt x="20836" y="7445"/>
                  </a:cubicBezTo>
                  <a:cubicBezTo>
                    <a:pt x="20787" y="7445"/>
                    <a:pt x="20739" y="7426"/>
                    <a:pt x="20704" y="7391"/>
                  </a:cubicBezTo>
                  <a:cubicBezTo>
                    <a:pt x="20564" y="7258"/>
                    <a:pt x="20588" y="6932"/>
                    <a:pt x="20606" y="6796"/>
                  </a:cubicBezTo>
                  <a:cubicBezTo>
                    <a:pt x="20609" y="6771"/>
                    <a:pt x="20609" y="6743"/>
                    <a:pt x="20609" y="6715"/>
                  </a:cubicBezTo>
                  <a:lnTo>
                    <a:pt x="20609" y="6715"/>
                  </a:lnTo>
                  <a:lnTo>
                    <a:pt x="20592" y="6719"/>
                  </a:lnTo>
                  <a:cubicBezTo>
                    <a:pt x="20576" y="6723"/>
                    <a:pt x="20554" y="6727"/>
                    <a:pt x="20530" y="6727"/>
                  </a:cubicBezTo>
                  <a:cubicBezTo>
                    <a:pt x="20487" y="6727"/>
                    <a:pt x="20438" y="6713"/>
                    <a:pt x="20399" y="6659"/>
                  </a:cubicBezTo>
                  <a:cubicBezTo>
                    <a:pt x="20386" y="6640"/>
                    <a:pt x="20375" y="6630"/>
                    <a:pt x="20356" y="6630"/>
                  </a:cubicBezTo>
                  <a:cubicBezTo>
                    <a:pt x="20337" y="6630"/>
                    <a:pt x="20308" y="6641"/>
                    <a:pt x="20256" y="6666"/>
                  </a:cubicBezTo>
                  <a:cubicBezTo>
                    <a:pt x="20224" y="6684"/>
                    <a:pt x="20193" y="6698"/>
                    <a:pt x="20158" y="6712"/>
                  </a:cubicBezTo>
                  <a:cubicBezTo>
                    <a:pt x="20143" y="6717"/>
                    <a:pt x="20127" y="6720"/>
                    <a:pt x="20111" y="6720"/>
                  </a:cubicBezTo>
                  <a:cubicBezTo>
                    <a:pt x="20076" y="6720"/>
                    <a:pt x="20041" y="6707"/>
                    <a:pt x="20014" y="6680"/>
                  </a:cubicBezTo>
                  <a:cubicBezTo>
                    <a:pt x="19923" y="6593"/>
                    <a:pt x="19906" y="6365"/>
                    <a:pt x="19941" y="6253"/>
                  </a:cubicBezTo>
                  <a:cubicBezTo>
                    <a:pt x="19972" y="6152"/>
                    <a:pt x="19906" y="6033"/>
                    <a:pt x="19759" y="5924"/>
                  </a:cubicBezTo>
                  <a:cubicBezTo>
                    <a:pt x="19549" y="5770"/>
                    <a:pt x="19538" y="5630"/>
                    <a:pt x="19549" y="5473"/>
                  </a:cubicBezTo>
                  <a:cubicBezTo>
                    <a:pt x="19496" y="5339"/>
                    <a:pt x="18589" y="4849"/>
                    <a:pt x="18341" y="4797"/>
                  </a:cubicBezTo>
                  <a:cubicBezTo>
                    <a:pt x="18141" y="4755"/>
                    <a:pt x="18166" y="4594"/>
                    <a:pt x="18176" y="4506"/>
                  </a:cubicBezTo>
                  <a:cubicBezTo>
                    <a:pt x="18183" y="4468"/>
                    <a:pt x="18190" y="4419"/>
                    <a:pt x="18176" y="4405"/>
                  </a:cubicBezTo>
                  <a:cubicBezTo>
                    <a:pt x="18036" y="4282"/>
                    <a:pt x="18022" y="3866"/>
                    <a:pt x="18022" y="3691"/>
                  </a:cubicBezTo>
                  <a:cubicBezTo>
                    <a:pt x="18022" y="3579"/>
                    <a:pt x="17945" y="3505"/>
                    <a:pt x="17865" y="3425"/>
                  </a:cubicBezTo>
                  <a:cubicBezTo>
                    <a:pt x="17781" y="3344"/>
                    <a:pt x="17690" y="3249"/>
                    <a:pt x="17693" y="3116"/>
                  </a:cubicBezTo>
                  <a:cubicBezTo>
                    <a:pt x="17693" y="3022"/>
                    <a:pt x="17683" y="2924"/>
                    <a:pt x="17658" y="2833"/>
                  </a:cubicBezTo>
                  <a:cubicBezTo>
                    <a:pt x="17627" y="2707"/>
                    <a:pt x="17613" y="2577"/>
                    <a:pt x="17623" y="2448"/>
                  </a:cubicBezTo>
                  <a:cubicBezTo>
                    <a:pt x="17630" y="2353"/>
                    <a:pt x="17553" y="2294"/>
                    <a:pt x="17434" y="2220"/>
                  </a:cubicBezTo>
                  <a:cubicBezTo>
                    <a:pt x="17347" y="2164"/>
                    <a:pt x="17266" y="2112"/>
                    <a:pt x="17259" y="2024"/>
                  </a:cubicBezTo>
                  <a:cubicBezTo>
                    <a:pt x="17210" y="2028"/>
                    <a:pt x="17158" y="2038"/>
                    <a:pt x="17112" y="2052"/>
                  </a:cubicBezTo>
                  <a:cubicBezTo>
                    <a:pt x="17046" y="2073"/>
                    <a:pt x="16976" y="2087"/>
                    <a:pt x="16909" y="2098"/>
                  </a:cubicBezTo>
                  <a:cubicBezTo>
                    <a:pt x="16898" y="2099"/>
                    <a:pt x="16888" y="2100"/>
                    <a:pt x="16877" y="2100"/>
                  </a:cubicBezTo>
                  <a:cubicBezTo>
                    <a:pt x="16826" y="2100"/>
                    <a:pt x="16779" y="2080"/>
                    <a:pt x="16741" y="2045"/>
                  </a:cubicBezTo>
                  <a:cubicBezTo>
                    <a:pt x="16636" y="1944"/>
                    <a:pt x="16647" y="1720"/>
                    <a:pt x="16664" y="1482"/>
                  </a:cubicBezTo>
                  <a:cubicBezTo>
                    <a:pt x="16689" y="1219"/>
                    <a:pt x="16584" y="781"/>
                    <a:pt x="16436" y="666"/>
                  </a:cubicBezTo>
                  <a:cubicBezTo>
                    <a:pt x="16317" y="571"/>
                    <a:pt x="16272" y="372"/>
                    <a:pt x="16230" y="197"/>
                  </a:cubicBezTo>
                  <a:cubicBezTo>
                    <a:pt x="16216" y="130"/>
                    <a:pt x="16198" y="64"/>
                    <a:pt x="1617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6599;p53">
              <a:extLst>
                <a:ext uri="{FF2B5EF4-FFF2-40B4-BE49-F238E27FC236}">
                  <a16:creationId xmlns:a16="http://schemas.microsoft.com/office/drawing/2014/main" id="{DA428F83-67B9-417D-B24E-FF43F568D0A5}"/>
                </a:ext>
              </a:extLst>
            </p:cNvPr>
            <p:cNvSpPr/>
            <p:nvPr/>
          </p:nvSpPr>
          <p:spPr>
            <a:xfrm>
              <a:off x="3006548" y="2132321"/>
              <a:ext cx="7861" cy="1765"/>
            </a:xfrm>
            <a:custGeom>
              <a:avLst/>
              <a:gdLst/>
              <a:ahLst/>
              <a:cxnLst/>
              <a:rect l="l" t="t" r="r" b="b"/>
              <a:pathLst>
                <a:path w="579" h="130" extrusionOk="0">
                  <a:moveTo>
                    <a:pt x="463" y="0"/>
                  </a:moveTo>
                  <a:cubicBezTo>
                    <a:pt x="399" y="0"/>
                    <a:pt x="335" y="9"/>
                    <a:pt x="274" y="24"/>
                  </a:cubicBezTo>
                  <a:cubicBezTo>
                    <a:pt x="179" y="34"/>
                    <a:pt x="85" y="66"/>
                    <a:pt x="1" y="115"/>
                  </a:cubicBezTo>
                  <a:cubicBezTo>
                    <a:pt x="23" y="124"/>
                    <a:pt x="64" y="129"/>
                    <a:pt x="117" y="129"/>
                  </a:cubicBezTo>
                  <a:cubicBezTo>
                    <a:pt x="190" y="129"/>
                    <a:pt x="286" y="119"/>
                    <a:pt x="389" y="90"/>
                  </a:cubicBezTo>
                  <a:cubicBezTo>
                    <a:pt x="456" y="76"/>
                    <a:pt x="522" y="48"/>
                    <a:pt x="578" y="10"/>
                  </a:cubicBezTo>
                  <a:cubicBezTo>
                    <a:pt x="540" y="3"/>
                    <a:pt x="501" y="0"/>
                    <a:pt x="4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6600;p53">
              <a:extLst>
                <a:ext uri="{FF2B5EF4-FFF2-40B4-BE49-F238E27FC236}">
                  <a16:creationId xmlns:a16="http://schemas.microsoft.com/office/drawing/2014/main" id="{D799E629-C146-4859-876F-3537FE950B9F}"/>
                </a:ext>
              </a:extLst>
            </p:cNvPr>
            <p:cNvSpPr/>
            <p:nvPr/>
          </p:nvSpPr>
          <p:spPr>
            <a:xfrm>
              <a:off x="3116594" y="2348014"/>
              <a:ext cx="679" cy="1344"/>
            </a:xfrm>
            <a:custGeom>
              <a:avLst/>
              <a:gdLst/>
              <a:ahLst/>
              <a:cxnLst/>
              <a:rect l="l" t="t" r="r" b="b"/>
              <a:pathLst>
                <a:path w="50" h="99" extrusionOk="0">
                  <a:moveTo>
                    <a:pt x="49" y="0"/>
                  </a:moveTo>
                  <a:lnTo>
                    <a:pt x="49" y="0"/>
                  </a:lnTo>
                  <a:cubicBezTo>
                    <a:pt x="42" y="4"/>
                    <a:pt x="35" y="7"/>
                    <a:pt x="28" y="14"/>
                  </a:cubicBezTo>
                  <a:cubicBezTo>
                    <a:pt x="0" y="28"/>
                    <a:pt x="4" y="42"/>
                    <a:pt x="4" y="53"/>
                  </a:cubicBezTo>
                  <a:cubicBezTo>
                    <a:pt x="7" y="70"/>
                    <a:pt x="18" y="84"/>
                    <a:pt x="32" y="98"/>
                  </a:cubicBezTo>
                  <a:cubicBezTo>
                    <a:pt x="35" y="63"/>
                    <a:pt x="39" y="32"/>
                    <a:pt x="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6601;p53">
              <a:extLst>
                <a:ext uri="{FF2B5EF4-FFF2-40B4-BE49-F238E27FC236}">
                  <a16:creationId xmlns:a16="http://schemas.microsoft.com/office/drawing/2014/main" id="{C1F61B22-2403-4D20-A497-D061559BBEEA}"/>
                </a:ext>
              </a:extLst>
            </p:cNvPr>
            <p:cNvSpPr/>
            <p:nvPr/>
          </p:nvSpPr>
          <p:spPr>
            <a:xfrm>
              <a:off x="3114883" y="2370254"/>
              <a:ext cx="25675" cy="24575"/>
            </a:xfrm>
            <a:custGeom>
              <a:avLst/>
              <a:gdLst/>
              <a:ahLst/>
              <a:cxnLst/>
              <a:rect l="l" t="t" r="r" b="b"/>
              <a:pathLst>
                <a:path w="1891" h="1810" extrusionOk="0">
                  <a:moveTo>
                    <a:pt x="0" y="1"/>
                  </a:moveTo>
                  <a:lnTo>
                    <a:pt x="0" y="1"/>
                  </a:lnTo>
                  <a:cubicBezTo>
                    <a:pt x="32" y="95"/>
                    <a:pt x="70" y="190"/>
                    <a:pt x="112" y="281"/>
                  </a:cubicBezTo>
                  <a:cubicBezTo>
                    <a:pt x="238" y="575"/>
                    <a:pt x="382" y="907"/>
                    <a:pt x="259" y="1061"/>
                  </a:cubicBezTo>
                  <a:cubicBezTo>
                    <a:pt x="235" y="1093"/>
                    <a:pt x="249" y="1145"/>
                    <a:pt x="263" y="1184"/>
                  </a:cubicBezTo>
                  <a:cubicBezTo>
                    <a:pt x="361" y="1432"/>
                    <a:pt x="791" y="1782"/>
                    <a:pt x="945" y="1807"/>
                  </a:cubicBezTo>
                  <a:cubicBezTo>
                    <a:pt x="957" y="1808"/>
                    <a:pt x="967" y="1809"/>
                    <a:pt x="976" y="1809"/>
                  </a:cubicBezTo>
                  <a:cubicBezTo>
                    <a:pt x="1026" y="1809"/>
                    <a:pt x="1037" y="1783"/>
                    <a:pt x="1061" y="1726"/>
                  </a:cubicBezTo>
                  <a:cubicBezTo>
                    <a:pt x="1085" y="1672"/>
                    <a:pt x="1124" y="1586"/>
                    <a:pt x="1231" y="1586"/>
                  </a:cubicBezTo>
                  <a:cubicBezTo>
                    <a:pt x="1235" y="1586"/>
                    <a:pt x="1239" y="1586"/>
                    <a:pt x="1243" y="1586"/>
                  </a:cubicBezTo>
                  <a:cubicBezTo>
                    <a:pt x="1247" y="1588"/>
                    <a:pt x="1252" y="1589"/>
                    <a:pt x="1256" y="1589"/>
                  </a:cubicBezTo>
                  <a:cubicBezTo>
                    <a:pt x="1262" y="1589"/>
                    <a:pt x="1268" y="1587"/>
                    <a:pt x="1275" y="1583"/>
                  </a:cubicBezTo>
                  <a:cubicBezTo>
                    <a:pt x="1285" y="1551"/>
                    <a:pt x="1289" y="1516"/>
                    <a:pt x="1285" y="1481"/>
                  </a:cubicBezTo>
                  <a:cubicBezTo>
                    <a:pt x="1285" y="1439"/>
                    <a:pt x="1289" y="1401"/>
                    <a:pt x="1296" y="1362"/>
                  </a:cubicBezTo>
                  <a:cubicBezTo>
                    <a:pt x="1299" y="1327"/>
                    <a:pt x="1320" y="1296"/>
                    <a:pt x="1352" y="1282"/>
                  </a:cubicBezTo>
                  <a:cubicBezTo>
                    <a:pt x="1363" y="1277"/>
                    <a:pt x="1375" y="1275"/>
                    <a:pt x="1387" y="1275"/>
                  </a:cubicBezTo>
                  <a:cubicBezTo>
                    <a:pt x="1426" y="1275"/>
                    <a:pt x="1465" y="1299"/>
                    <a:pt x="1506" y="1324"/>
                  </a:cubicBezTo>
                  <a:cubicBezTo>
                    <a:pt x="1546" y="1352"/>
                    <a:pt x="1590" y="1381"/>
                    <a:pt x="1622" y="1381"/>
                  </a:cubicBezTo>
                  <a:cubicBezTo>
                    <a:pt x="1630" y="1381"/>
                    <a:pt x="1636" y="1380"/>
                    <a:pt x="1642" y="1376"/>
                  </a:cubicBezTo>
                  <a:cubicBezTo>
                    <a:pt x="1674" y="1359"/>
                    <a:pt x="1667" y="1215"/>
                    <a:pt x="1667" y="1149"/>
                  </a:cubicBezTo>
                  <a:cubicBezTo>
                    <a:pt x="1667" y="1012"/>
                    <a:pt x="1660" y="883"/>
                    <a:pt x="1730" y="816"/>
                  </a:cubicBezTo>
                  <a:cubicBezTo>
                    <a:pt x="1754" y="788"/>
                    <a:pt x="1793" y="771"/>
                    <a:pt x="1831" y="771"/>
                  </a:cubicBezTo>
                  <a:cubicBezTo>
                    <a:pt x="1835" y="771"/>
                    <a:pt x="1835" y="771"/>
                    <a:pt x="1838" y="767"/>
                  </a:cubicBezTo>
                  <a:cubicBezTo>
                    <a:pt x="1891" y="701"/>
                    <a:pt x="1849" y="372"/>
                    <a:pt x="1744" y="18"/>
                  </a:cubicBezTo>
                  <a:cubicBezTo>
                    <a:pt x="1744" y="15"/>
                    <a:pt x="1744" y="15"/>
                    <a:pt x="1737" y="11"/>
                  </a:cubicBezTo>
                  <a:cubicBezTo>
                    <a:pt x="1730" y="8"/>
                    <a:pt x="1720" y="6"/>
                    <a:pt x="1709" y="6"/>
                  </a:cubicBezTo>
                  <a:cubicBezTo>
                    <a:pt x="1635" y="6"/>
                    <a:pt x="1473" y="71"/>
                    <a:pt x="1352" y="120"/>
                  </a:cubicBezTo>
                  <a:cubicBezTo>
                    <a:pt x="1194" y="183"/>
                    <a:pt x="1033" y="249"/>
                    <a:pt x="893" y="263"/>
                  </a:cubicBezTo>
                  <a:cubicBezTo>
                    <a:pt x="873" y="265"/>
                    <a:pt x="853" y="266"/>
                    <a:pt x="832" y="266"/>
                  </a:cubicBezTo>
                  <a:cubicBezTo>
                    <a:pt x="634" y="266"/>
                    <a:pt x="404" y="167"/>
                    <a:pt x="214" y="85"/>
                  </a:cubicBezTo>
                  <a:cubicBezTo>
                    <a:pt x="144" y="53"/>
                    <a:pt x="74" y="2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6602;p53">
              <a:extLst>
                <a:ext uri="{FF2B5EF4-FFF2-40B4-BE49-F238E27FC236}">
                  <a16:creationId xmlns:a16="http://schemas.microsoft.com/office/drawing/2014/main" id="{58635C39-4D24-4532-8E7E-2ED19B2659FF}"/>
                </a:ext>
              </a:extLst>
            </p:cNvPr>
            <p:cNvSpPr/>
            <p:nvPr/>
          </p:nvSpPr>
          <p:spPr>
            <a:xfrm>
              <a:off x="3286190" y="2425120"/>
              <a:ext cx="2770" cy="2322"/>
            </a:xfrm>
            <a:custGeom>
              <a:avLst/>
              <a:gdLst/>
              <a:ahLst/>
              <a:cxnLst/>
              <a:rect l="l" t="t" r="r" b="b"/>
              <a:pathLst>
                <a:path w="204" h="171" extrusionOk="0">
                  <a:moveTo>
                    <a:pt x="118" y="1"/>
                  </a:moveTo>
                  <a:cubicBezTo>
                    <a:pt x="110" y="1"/>
                    <a:pt x="102" y="4"/>
                    <a:pt x="95" y="6"/>
                  </a:cubicBezTo>
                  <a:cubicBezTo>
                    <a:pt x="42" y="27"/>
                    <a:pt x="7" y="80"/>
                    <a:pt x="0" y="136"/>
                  </a:cubicBezTo>
                  <a:cubicBezTo>
                    <a:pt x="0" y="150"/>
                    <a:pt x="7" y="161"/>
                    <a:pt x="28" y="168"/>
                  </a:cubicBezTo>
                  <a:cubicBezTo>
                    <a:pt x="34" y="169"/>
                    <a:pt x="42" y="170"/>
                    <a:pt x="51" y="170"/>
                  </a:cubicBezTo>
                  <a:cubicBezTo>
                    <a:pt x="96" y="170"/>
                    <a:pt x="170" y="150"/>
                    <a:pt x="193" y="115"/>
                  </a:cubicBezTo>
                  <a:cubicBezTo>
                    <a:pt x="203" y="94"/>
                    <a:pt x="196" y="66"/>
                    <a:pt x="165" y="31"/>
                  </a:cubicBezTo>
                  <a:cubicBezTo>
                    <a:pt x="148" y="8"/>
                    <a:pt x="132" y="1"/>
                    <a:pt x="1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6603;p53">
              <a:extLst>
                <a:ext uri="{FF2B5EF4-FFF2-40B4-BE49-F238E27FC236}">
                  <a16:creationId xmlns:a16="http://schemas.microsoft.com/office/drawing/2014/main" id="{9698E3CA-8708-4944-9249-EC91434B7938}"/>
                </a:ext>
              </a:extLst>
            </p:cNvPr>
            <p:cNvSpPr/>
            <p:nvPr/>
          </p:nvSpPr>
          <p:spPr>
            <a:xfrm>
              <a:off x="3278682" y="2370688"/>
              <a:ext cx="55858" cy="52287"/>
            </a:xfrm>
            <a:custGeom>
              <a:avLst/>
              <a:gdLst/>
              <a:ahLst/>
              <a:cxnLst/>
              <a:rect l="l" t="t" r="r" b="b"/>
              <a:pathLst>
                <a:path w="4114" h="3851" extrusionOk="0">
                  <a:moveTo>
                    <a:pt x="3200" y="0"/>
                  </a:moveTo>
                  <a:cubicBezTo>
                    <a:pt x="3179" y="0"/>
                    <a:pt x="3154" y="11"/>
                    <a:pt x="3140" y="28"/>
                  </a:cubicBezTo>
                  <a:cubicBezTo>
                    <a:pt x="3046" y="98"/>
                    <a:pt x="3042" y="144"/>
                    <a:pt x="3032" y="203"/>
                  </a:cubicBezTo>
                  <a:cubicBezTo>
                    <a:pt x="3025" y="277"/>
                    <a:pt x="3011" y="371"/>
                    <a:pt x="2860" y="497"/>
                  </a:cubicBezTo>
                  <a:cubicBezTo>
                    <a:pt x="2766" y="574"/>
                    <a:pt x="2696" y="676"/>
                    <a:pt x="2661" y="791"/>
                  </a:cubicBezTo>
                  <a:cubicBezTo>
                    <a:pt x="2598" y="949"/>
                    <a:pt x="2521" y="1103"/>
                    <a:pt x="2426" y="1246"/>
                  </a:cubicBezTo>
                  <a:cubicBezTo>
                    <a:pt x="2241" y="1533"/>
                    <a:pt x="1821" y="1740"/>
                    <a:pt x="1453" y="1918"/>
                  </a:cubicBezTo>
                  <a:cubicBezTo>
                    <a:pt x="1208" y="2038"/>
                    <a:pt x="980" y="2150"/>
                    <a:pt x="924" y="2241"/>
                  </a:cubicBezTo>
                  <a:cubicBezTo>
                    <a:pt x="840" y="2374"/>
                    <a:pt x="686" y="2482"/>
                    <a:pt x="532" y="2591"/>
                  </a:cubicBezTo>
                  <a:cubicBezTo>
                    <a:pt x="399" y="2689"/>
                    <a:pt x="245" y="2797"/>
                    <a:pt x="242" y="2867"/>
                  </a:cubicBezTo>
                  <a:cubicBezTo>
                    <a:pt x="235" y="2958"/>
                    <a:pt x="182" y="3032"/>
                    <a:pt x="130" y="3102"/>
                  </a:cubicBezTo>
                  <a:cubicBezTo>
                    <a:pt x="42" y="3224"/>
                    <a:pt x="0" y="3298"/>
                    <a:pt x="84" y="3420"/>
                  </a:cubicBezTo>
                  <a:cubicBezTo>
                    <a:pt x="144" y="3508"/>
                    <a:pt x="210" y="3511"/>
                    <a:pt x="298" y="3522"/>
                  </a:cubicBezTo>
                  <a:cubicBezTo>
                    <a:pt x="389" y="3529"/>
                    <a:pt x="483" y="3539"/>
                    <a:pt x="574" y="3630"/>
                  </a:cubicBezTo>
                  <a:cubicBezTo>
                    <a:pt x="620" y="3676"/>
                    <a:pt x="685" y="3701"/>
                    <a:pt x="750" y="3701"/>
                  </a:cubicBezTo>
                  <a:cubicBezTo>
                    <a:pt x="755" y="3701"/>
                    <a:pt x="759" y="3701"/>
                    <a:pt x="763" y="3700"/>
                  </a:cubicBezTo>
                  <a:cubicBezTo>
                    <a:pt x="833" y="3700"/>
                    <a:pt x="921" y="3707"/>
                    <a:pt x="973" y="3802"/>
                  </a:cubicBezTo>
                  <a:cubicBezTo>
                    <a:pt x="977" y="3809"/>
                    <a:pt x="1001" y="3830"/>
                    <a:pt x="1071" y="3844"/>
                  </a:cubicBezTo>
                  <a:cubicBezTo>
                    <a:pt x="1096" y="3848"/>
                    <a:pt x="1125" y="3850"/>
                    <a:pt x="1157" y="3850"/>
                  </a:cubicBezTo>
                  <a:cubicBezTo>
                    <a:pt x="1341" y="3850"/>
                    <a:pt x="1633" y="3776"/>
                    <a:pt x="1877" y="3553"/>
                  </a:cubicBezTo>
                  <a:cubicBezTo>
                    <a:pt x="2104" y="3350"/>
                    <a:pt x="2125" y="3214"/>
                    <a:pt x="2139" y="3116"/>
                  </a:cubicBezTo>
                  <a:cubicBezTo>
                    <a:pt x="2153" y="3046"/>
                    <a:pt x="2164" y="2972"/>
                    <a:pt x="2251" y="2916"/>
                  </a:cubicBezTo>
                  <a:cubicBezTo>
                    <a:pt x="2339" y="2864"/>
                    <a:pt x="2374" y="2734"/>
                    <a:pt x="2416" y="2605"/>
                  </a:cubicBezTo>
                  <a:cubicBezTo>
                    <a:pt x="2440" y="2524"/>
                    <a:pt x="2468" y="2447"/>
                    <a:pt x="2503" y="2374"/>
                  </a:cubicBezTo>
                  <a:lnTo>
                    <a:pt x="2521" y="2339"/>
                  </a:lnTo>
                  <a:cubicBezTo>
                    <a:pt x="2615" y="2164"/>
                    <a:pt x="2720" y="1960"/>
                    <a:pt x="3168" y="1960"/>
                  </a:cubicBezTo>
                  <a:cubicBezTo>
                    <a:pt x="3184" y="1961"/>
                    <a:pt x="3200" y="1962"/>
                    <a:pt x="3216" y="1962"/>
                  </a:cubicBezTo>
                  <a:cubicBezTo>
                    <a:pt x="3264" y="1962"/>
                    <a:pt x="3314" y="1958"/>
                    <a:pt x="3361" y="1950"/>
                  </a:cubicBezTo>
                  <a:cubicBezTo>
                    <a:pt x="3357" y="1939"/>
                    <a:pt x="3350" y="1929"/>
                    <a:pt x="3347" y="1918"/>
                  </a:cubicBezTo>
                  <a:cubicBezTo>
                    <a:pt x="3315" y="1866"/>
                    <a:pt x="3294" y="1806"/>
                    <a:pt x="3284" y="1743"/>
                  </a:cubicBezTo>
                  <a:cubicBezTo>
                    <a:pt x="3270" y="1607"/>
                    <a:pt x="3378" y="1530"/>
                    <a:pt x="3473" y="1460"/>
                  </a:cubicBezTo>
                  <a:cubicBezTo>
                    <a:pt x="3567" y="1393"/>
                    <a:pt x="3648" y="1334"/>
                    <a:pt x="3648" y="1229"/>
                  </a:cubicBezTo>
                  <a:cubicBezTo>
                    <a:pt x="3648" y="1075"/>
                    <a:pt x="3778" y="942"/>
                    <a:pt x="3904" y="816"/>
                  </a:cubicBezTo>
                  <a:cubicBezTo>
                    <a:pt x="4009" y="714"/>
                    <a:pt x="4114" y="609"/>
                    <a:pt x="4079" y="543"/>
                  </a:cubicBezTo>
                  <a:cubicBezTo>
                    <a:pt x="4033" y="452"/>
                    <a:pt x="4026" y="343"/>
                    <a:pt x="4061" y="245"/>
                  </a:cubicBezTo>
                  <a:cubicBezTo>
                    <a:pt x="4079" y="168"/>
                    <a:pt x="4082" y="147"/>
                    <a:pt x="4030" y="112"/>
                  </a:cubicBezTo>
                  <a:cubicBezTo>
                    <a:pt x="4001" y="91"/>
                    <a:pt x="3978" y="80"/>
                    <a:pt x="3955" y="80"/>
                  </a:cubicBezTo>
                  <a:cubicBezTo>
                    <a:pt x="3917" y="80"/>
                    <a:pt x="3879" y="107"/>
                    <a:pt x="3816" y="154"/>
                  </a:cubicBezTo>
                  <a:cubicBezTo>
                    <a:pt x="3767" y="193"/>
                    <a:pt x="3715" y="224"/>
                    <a:pt x="3658" y="252"/>
                  </a:cubicBezTo>
                  <a:cubicBezTo>
                    <a:pt x="3634" y="264"/>
                    <a:pt x="3610" y="269"/>
                    <a:pt x="3588" y="269"/>
                  </a:cubicBezTo>
                  <a:cubicBezTo>
                    <a:pt x="3498" y="269"/>
                    <a:pt x="3423" y="186"/>
                    <a:pt x="3361" y="119"/>
                  </a:cubicBezTo>
                  <a:cubicBezTo>
                    <a:pt x="3284" y="39"/>
                    <a:pt x="3242" y="0"/>
                    <a:pt x="320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6604;p53">
              <a:extLst>
                <a:ext uri="{FF2B5EF4-FFF2-40B4-BE49-F238E27FC236}">
                  <a16:creationId xmlns:a16="http://schemas.microsoft.com/office/drawing/2014/main" id="{36A04847-5D88-46C2-8346-22F26646C9E3}"/>
                </a:ext>
              </a:extLst>
            </p:cNvPr>
            <p:cNvSpPr/>
            <p:nvPr/>
          </p:nvSpPr>
          <p:spPr>
            <a:xfrm>
              <a:off x="3327113" y="2318822"/>
              <a:ext cx="40271" cy="57243"/>
            </a:xfrm>
            <a:custGeom>
              <a:avLst/>
              <a:gdLst/>
              <a:ahLst/>
              <a:cxnLst/>
              <a:rect l="l" t="t" r="r" b="b"/>
              <a:pathLst>
                <a:path w="2966" h="4216" extrusionOk="0">
                  <a:moveTo>
                    <a:pt x="56" y="1"/>
                  </a:moveTo>
                  <a:cubicBezTo>
                    <a:pt x="46" y="1"/>
                    <a:pt x="39" y="1"/>
                    <a:pt x="28" y="4"/>
                  </a:cubicBezTo>
                  <a:cubicBezTo>
                    <a:pt x="0" y="46"/>
                    <a:pt x="116" y="288"/>
                    <a:pt x="274" y="473"/>
                  </a:cubicBezTo>
                  <a:cubicBezTo>
                    <a:pt x="330" y="533"/>
                    <a:pt x="386" y="585"/>
                    <a:pt x="449" y="631"/>
                  </a:cubicBezTo>
                  <a:cubicBezTo>
                    <a:pt x="571" y="729"/>
                    <a:pt x="676" y="809"/>
                    <a:pt x="666" y="911"/>
                  </a:cubicBezTo>
                  <a:cubicBezTo>
                    <a:pt x="659" y="988"/>
                    <a:pt x="827" y="1240"/>
                    <a:pt x="949" y="1278"/>
                  </a:cubicBezTo>
                  <a:cubicBezTo>
                    <a:pt x="1089" y="1327"/>
                    <a:pt x="1044" y="1509"/>
                    <a:pt x="984" y="1723"/>
                  </a:cubicBezTo>
                  <a:cubicBezTo>
                    <a:pt x="942" y="1863"/>
                    <a:pt x="918" y="2007"/>
                    <a:pt x="907" y="2154"/>
                  </a:cubicBezTo>
                  <a:cubicBezTo>
                    <a:pt x="907" y="2406"/>
                    <a:pt x="778" y="2479"/>
                    <a:pt x="645" y="2549"/>
                  </a:cubicBezTo>
                  <a:cubicBezTo>
                    <a:pt x="571" y="2584"/>
                    <a:pt x="501" y="2633"/>
                    <a:pt x="445" y="2696"/>
                  </a:cubicBezTo>
                  <a:cubicBezTo>
                    <a:pt x="431" y="2707"/>
                    <a:pt x="428" y="2724"/>
                    <a:pt x="428" y="2738"/>
                  </a:cubicBezTo>
                  <a:cubicBezTo>
                    <a:pt x="445" y="2826"/>
                    <a:pt x="659" y="2948"/>
                    <a:pt x="830" y="3046"/>
                  </a:cubicBezTo>
                  <a:cubicBezTo>
                    <a:pt x="946" y="3106"/>
                    <a:pt x="1058" y="3179"/>
                    <a:pt x="1163" y="3256"/>
                  </a:cubicBezTo>
                  <a:cubicBezTo>
                    <a:pt x="1373" y="3428"/>
                    <a:pt x="1219" y="3725"/>
                    <a:pt x="1110" y="3943"/>
                  </a:cubicBezTo>
                  <a:cubicBezTo>
                    <a:pt x="1072" y="4016"/>
                    <a:pt x="1023" y="4118"/>
                    <a:pt x="1023" y="4149"/>
                  </a:cubicBezTo>
                  <a:cubicBezTo>
                    <a:pt x="1040" y="4172"/>
                    <a:pt x="1121" y="4216"/>
                    <a:pt x="1257" y="4216"/>
                  </a:cubicBezTo>
                  <a:cubicBezTo>
                    <a:pt x="1310" y="4216"/>
                    <a:pt x="1372" y="4209"/>
                    <a:pt x="1443" y="4191"/>
                  </a:cubicBezTo>
                  <a:cubicBezTo>
                    <a:pt x="1579" y="4153"/>
                    <a:pt x="1691" y="3929"/>
                    <a:pt x="1789" y="3729"/>
                  </a:cubicBezTo>
                  <a:cubicBezTo>
                    <a:pt x="1863" y="3578"/>
                    <a:pt x="1936" y="3431"/>
                    <a:pt x="2024" y="3354"/>
                  </a:cubicBezTo>
                  <a:cubicBezTo>
                    <a:pt x="2111" y="3277"/>
                    <a:pt x="2118" y="3165"/>
                    <a:pt x="2125" y="3050"/>
                  </a:cubicBezTo>
                  <a:cubicBezTo>
                    <a:pt x="2129" y="2962"/>
                    <a:pt x="2132" y="2868"/>
                    <a:pt x="2185" y="2794"/>
                  </a:cubicBezTo>
                  <a:cubicBezTo>
                    <a:pt x="2294" y="2647"/>
                    <a:pt x="2441" y="2647"/>
                    <a:pt x="2570" y="2647"/>
                  </a:cubicBezTo>
                  <a:lnTo>
                    <a:pt x="2598" y="2647"/>
                  </a:lnTo>
                  <a:cubicBezTo>
                    <a:pt x="2616" y="2616"/>
                    <a:pt x="2630" y="2584"/>
                    <a:pt x="2633" y="2549"/>
                  </a:cubicBezTo>
                  <a:cubicBezTo>
                    <a:pt x="2654" y="2458"/>
                    <a:pt x="2689" y="2322"/>
                    <a:pt x="2829" y="2322"/>
                  </a:cubicBezTo>
                  <a:cubicBezTo>
                    <a:pt x="2864" y="2322"/>
                    <a:pt x="2875" y="2315"/>
                    <a:pt x="2889" y="2171"/>
                  </a:cubicBezTo>
                  <a:cubicBezTo>
                    <a:pt x="2896" y="2070"/>
                    <a:pt x="2917" y="1972"/>
                    <a:pt x="2952" y="1877"/>
                  </a:cubicBezTo>
                  <a:cubicBezTo>
                    <a:pt x="2966" y="1835"/>
                    <a:pt x="2955" y="1828"/>
                    <a:pt x="2945" y="1821"/>
                  </a:cubicBezTo>
                  <a:cubicBezTo>
                    <a:pt x="2928" y="1813"/>
                    <a:pt x="2904" y="1809"/>
                    <a:pt x="2876" y="1809"/>
                  </a:cubicBezTo>
                  <a:cubicBezTo>
                    <a:pt x="2763" y="1809"/>
                    <a:pt x="2586" y="1873"/>
                    <a:pt x="2535" y="1958"/>
                  </a:cubicBezTo>
                  <a:cubicBezTo>
                    <a:pt x="2488" y="2034"/>
                    <a:pt x="2427" y="2059"/>
                    <a:pt x="2362" y="2059"/>
                  </a:cubicBezTo>
                  <a:cubicBezTo>
                    <a:pt x="2291" y="2059"/>
                    <a:pt x="2216" y="2029"/>
                    <a:pt x="2153" y="2003"/>
                  </a:cubicBezTo>
                  <a:cubicBezTo>
                    <a:pt x="2087" y="1968"/>
                    <a:pt x="2017" y="1951"/>
                    <a:pt x="1943" y="1944"/>
                  </a:cubicBezTo>
                  <a:cubicBezTo>
                    <a:pt x="1937" y="1944"/>
                    <a:pt x="1932" y="1944"/>
                    <a:pt x="1926" y="1944"/>
                  </a:cubicBezTo>
                  <a:cubicBezTo>
                    <a:pt x="1713" y="1944"/>
                    <a:pt x="1541" y="1763"/>
                    <a:pt x="1551" y="1548"/>
                  </a:cubicBezTo>
                  <a:cubicBezTo>
                    <a:pt x="1551" y="1425"/>
                    <a:pt x="1527" y="1271"/>
                    <a:pt x="1457" y="1205"/>
                  </a:cubicBezTo>
                  <a:cubicBezTo>
                    <a:pt x="1438" y="1187"/>
                    <a:pt x="1415" y="1176"/>
                    <a:pt x="1388" y="1176"/>
                  </a:cubicBezTo>
                  <a:cubicBezTo>
                    <a:pt x="1384" y="1176"/>
                    <a:pt x="1380" y="1176"/>
                    <a:pt x="1376" y="1177"/>
                  </a:cubicBezTo>
                  <a:lnTo>
                    <a:pt x="1369" y="1177"/>
                  </a:lnTo>
                  <a:cubicBezTo>
                    <a:pt x="1376" y="1191"/>
                    <a:pt x="1387" y="1212"/>
                    <a:pt x="1394" y="1226"/>
                  </a:cubicBezTo>
                  <a:cubicBezTo>
                    <a:pt x="1425" y="1289"/>
                    <a:pt x="1471" y="1380"/>
                    <a:pt x="1415" y="1453"/>
                  </a:cubicBezTo>
                  <a:cubicBezTo>
                    <a:pt x="1394" y="1485"/>
                    <a:pt x="1362" y="1502"/>
                    <a:pt x="1327" y="1506"/>
                  </a:cubicBezTo>
                  <a:lnTo>
                    <a:pt x="1324" y="1506"/>
                  </a:lnTo>
                  <a:cubicBezTo>
                    <a:pt x="1268" y="1506"/>
                    <a:pt x="1233" y="1460"/>
                    <a:pt x="1201" y="1425"/>
                  </a:cubicBezTo>
                  <a:cubicBezTo>
                    <a:pt x="1187" y="1408"/>
                    <a:pt x="1159" y="1369"/>
                    <a:pt x="1145" y="1369"/>
                  </a:cubicBezTo>
                  <a:cubicBezTo>
                    <a:pt x="1016" y="1369"/>
                    <a:pt x="872" y="1215"/>
                    <a:pt x="872" y="928"/>
                  </a:cubicBezTo>
                  <a:cubicBezTo>
                    <a:pt x="876" y="858"/>
                    <a:pt x="844" y="792"/>
                    <a:pt x="792" y="743"/>
                  </a:cubicBezTo>
                  <a:cubicBezTo>
                    <a:pt x="711" y="662"/>
                    <a:pt x="666" y="550"/>
                    <a:pt x="669" y="431"/>
                  </a:cubicBezTo>
                  <a:cubicBezTo>
                    <a:pt x="669" y="197"/>
                    <a:pt x="263" y="1"/>
                    <a:pt x="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6605;p53">
              <a:extLst>
                <a:ext uri="{FF2B5EF4-FFF2-40B4-BE49-F238E27FC236}">
                  <a16:creationId xmlns:a16="http://schemas.microsoft.com/office/drawing/2014/main" id="{5C62F9D0-6391-48C7-99A5-59496F905DBA}"/>
                </a:ext>
              </a:extLst>
            </p:cNvPr>
            <p:cNvSpPr/>
            <p:nvPr/>
          </p:nvSpPr>
          <p:spPr>
            <a:xfrm>
              <a:off x="2437868" y="1704617"/>
              <a:ext cx="103542" cy="63855"/>
            </a:xfrm>
            <a:custGeom>
              <a:avLst/>
              <a:gdLst/>
              <a:ahLst/>
              <a:cxnLst/>
              <a:rect l="l" t="t" r="r" b="b"/>
              <a:pathLst>
                <a:path w="7626" h="4703" extrusionOk="0">
                  <a:moveTo>
                    <a:pt x="3221" y="0"/>
                  </a:moveTo>
                  <a:cubicBezTo>
                    <a:pt x="3213" y="0"/>
                    <a:pt x="3206" y="1"/>
                    <a:pt x="3200" y="3"/>
                  </a:cubicBezTo>
                  <a:cubicBezTo>
                    <a:pt x="3141" y="94"/>
                    <a:pt x="3025" y="136"/>
                    <a:pt x="2952" y="143"/>
                  </a:cubicBezTo>
                  <a:lnTo>
                    <a:pt x="2945" y="164"/>
                  </a:lnTo>
                  <a:cubicBezTo>
                    <a:pt x="2922" y="227"/>
                    <a:pt x="2880" y="355"/>
                    <a:pt x="2744" y="355"/>
                  </a:cubicBezTo>
                  <a:cubicBezTo>
                    <a:pt x="2735" y="355"/>
                    <a:pt x="2727" y="354"/>
                    <a:pt x="2717" y="353"/>
                  </a:cubicBezTo>
                  <a:cubicBezTo>
                    <a:pt x="2715" y="353"/>
                    <a:pt x="2712" y="353"/>
                    <a:pt x="2710" y="353"/>
                  </a:cubicBezTo>
                  <a:cubicBezTo>
                    <a:pt x="2647" y="353"/>
                    <a:pt x="2557" y="394"/>
                    <a:pt x="2486" y="458"/>
                  </a:cubicBezTo>
                  <a:cubicBezTo>
                    <a:pt x="2444" y="490"/>
                    <a:pt x="2416" y="532"/>
                    <a:pt x="2402" y="581"/>
                  </a:cubicBezTo>
                  <a:lnTo>
                    <a:pt x="2402" y="602"/>
                  </a:lnTo>
                  <a:cubicBezTo>
                    <a:pt x="2402" y="679"/>
                    <a:pt x="2402" y="784"/>
                    <a:pt x="2332" y="850"/>
                  </a:cubicBezTo>
                  <a:cubicBezTo>
                    <a:pt x="2289" y="888"/>
                    <a:pt x="2231" y="909"/>
                    <a:pt x="2172" y="909"/>
                  </a:cubicBezTo>
                  <a:cubicBezTo>
                    <a:pt x="2160" y="909"/>
                    <a:pt x="2148" y="908"/>
                    <a:pt x="2136" y="906"/>
                  </a:cubicBezTo>
                  <a:lnTo>
                    <a:pt x="2080" y="899"/>
                  </a:lnTo>
                  <a:lnTo>
                    <a:pt x="2063" y="896"/>
                  </a:lnTo>
                  <a:lnTo>
                    <a:pt x="2024" y="892"/>
                  </a:lnTo>
                  <a:lnTo>
                    <a:pt x="2003" y="889"/>
                  </a:lnTo>
                  <a:lnTo>
                    <a:pt x="1972" y="882"/>
                  </a:lnTo>
                  <a:lnTo>
                    <a:pt x="1951" y="878"/>
                  </a:lnTo>
                  <a:lnTo>
                    <a:pt x="1919" y="871"/>
                  </a:lnTo>
                  <a:lnTo>
                    <a:pt x="1902" y="868"/>
                  </a:lnTo>
                  <a:lnTo>
                    <a:pt x="1870" y="861"/>
                  </a:lnTo>
                  <a:lnTo>
                    <a:pt x="1853" y="854"/>
                  </a:lnTo>
                  <a:lnTo>
                    <a:pt x="1825" y="847"/>
                  </a:lnTo>
                  <a:lnTo>
                    <a:pt x="1807" y="840"/>
                  </a:lnTo>
                  <a:lnTo>
                    <a:pt x="1783" y="829"/>
                  </a:lnTo>
                  <a:lnTo>
                    <a:pt x="1765" y="826"/>
                  </a:lnTo>
                  <a:lnTo>
                    <a:pt x="1762" y="826"/>
                  </a:lnTo>
                  <a:cubicBezTo>
                    <a:pt x="1717" y="851"/>
                    <a:pt x="1665" y="867"/>
                    <a:pt x="1612" y="867"/>
                  </a:cubicBezTo>
                  <a:cubicBezTo>
                    <a:pt x="1599" y="867"/>
                    <a:pt x="1586" y="866"/>
                    <a:pt x="1573" y="864"/>
                  </a:cubicBezTo>
                  <a:cubicBezTo>
                    <a:pt x="1513" y="857"/>
                    <a:pt x="1457" y="833"/>
                    <a:pt x="1412" y="794"/>
                  </a:cubicBezTo>
                  <a:cubicBezTo>
                    <a:pt x="1401" y="787"/>
                    <a:pt x="1394" y="777"/>
                    <a:pt x="1384" y="766"/>
                  </a:cubicBezTo>
                  <a:cubicBezTo>
                    <a:pt x="1373" y="759"/>
                    <a:pt x="1366" y="749"/>
                    <a:pt x="1356" y="738"/>
                  </a:cubicBezTo>
                  <a:lnTo>
                    <a:pt x="1352" y="735"/>
                  </a:lnTo>
                  <a:cubicBezTo>
                    <a:pt x="1345" y="724"/>
                    <a:pt x="1335" y="714"/>
                    <a:pt x="1324" y="700"/>
                  </a:cubicBezTo>
                  <a:cubicBezTo>
                    <a:pt x="1124" y="434"/>
                    <a:pt x="844" y="206"/>
                    <a:pt x="708" y="206"/>
                  </a:cubicBezTo>
                  <a:lnTo>
                    <a:pt x="522" y="206"/>
                  </a:lnTo>
                  <a:lnTo>
                    <a:pt x="494" y="210"/>
                  </a:lnTo>
                  <a:lnTo>
                    <a:pt x="477" y="210"/>
                  </a:lnTo>
                  <a:lnTo>
                    <a:pt x="449" y="213"/>
                  </a:lnTo>
                  <a:lnTo>
                    <a:pt x="435" y="213"/>
                  </a:lnTo>
                  <a:lnTo>
                    <a:pt x="400" y="220"/>
                  </a:lnTo>
                  <a:lnTo>
                    <a:pt x="393" y="220"/>
                  </a:lnTo>
                  <a:lnTo>
                    <a:pt x="368" y="224"/>
                  </a:lnTo>
                  <a:lnTo>
                    <a:pt x="354" y="227"/>
                  </a:lnTo>
                  <a:lnTo>
                    <a:pt x="337" y="231"/>
                  </a:lnTo>
                  <a:lnTo>
                    <a:pt x="326" y="234"/>
                  </a:lnTo>
                  <a:lnTo>
                    <a:pt x="312" y="238"/>
                  </a:lnTo>
                  <a:lnTo>
                    <a:pt x="302" y="241"/>
                  </a:lnTo>
                  <a:lnTo>
                    <a:pt x="288" y="248"/>
                  </a:lnTo>
                  <a:lnTo>
                    <a:pt x="281" y="252"/>
                  </a:lnTo>
                  <a:lnTo>
                    <a:pt x="263" y="259"/>
                  </a:lnTo>
                  <a:lnTo>
                    <a:pt x="246" y="269"/>
                  </a:lnTo>
                  <a:lnTo>
                    <a:pt x="242" y="269"/>
                  </a:lnTo>
                  <a:lnTo>
                    <a:pt x="232" y="276"/>
                  </a:lnTo>
                  <a:lnTo>
                    <a:pt x="228" y="280"/>
                  </a:lnTo>
                  <a:lnTo>
                    <a:pt x="225" y="283"/>
                  </a:lnTo>
                  <a:cubicBezTo>
                    <a:pt x="266" y="270"/>
                    <a:pt x="312" y="263"/>
                    <a:pt x="357" y="263"/>
                  </a:cubicBezTo>
                  <a:cubicBezTo>
                    <a:pt x="372" y="263"/>
                    <a:pt x="388" y="264"/>
                    <a:pt x="403" y="266"/>
                  </a:cubicBezTo>
                  <a:cubicBezTo>
                    <a:pt x="676" y="287"/>
                    <a:pt x="722" y="490"/>
                    <a:pt x="750" y="626"/>
                  </a:cubicBezTo>
                  <a:cubicBezTo>
                    <a:pt x="774" y="731"/>
                    <a:pt x="788" y="763"/>
                    <a:pt x="823" y="766"/>
                  </a:cubicBezTo>
                  <a:cubicBezTo>
                    <a:pt x="974" y="777"/>
                    <a:pt x="1138" y="917"/>
                    <a:pt x="1194" y="1032"/>
                  </a:cubicBezTo>
                  <a:cubicBezTo>
                    <a:pt x="1223" y="1074"/>
                    <a:pt x="1223" y="1130"/>
                    <a:pt x="1194" y="1172"/>
                  </a:cubicBezTo>
                  <a:cubicBezTo>
                    <a:pt x="1171" y="1205"/>
                    <a:pt x="1131" y="1223"/>
                    <a:pt x="1090" y="1223"/>
                  </a:cubicBezTo>
                  <a:cubicBezTo>
                    <a:pt x="1083" y="1223"/>
                    <a:pt x="1076" y="1222"/>
                    <a:pt x="1068" y="1221"/>
                  </a:cubicBezTo>
                  <a:cubicBezTo>
                    <a:pt x="1062" y="1221"/>
                    <a:pt x="1055" y="1220"/>
                    <a:pt x="1048" y="1220"/>
                  </a:cubicBezTo>
                  <a:cubicBezTo>
                    <a:pt x="985" y="1220"/>
                    <a:pt x="921" y="1249"/>
                    <a:pt x="851" y="1277"/>
                  </a:cubicBezTo>
                  <a:cubicBezTo>
                    <a:pt x="777" y="1311"/>
                    <a:pt x="693" y="1346"/>
                    <a:pt x="604" y="1346"/>
                  </a:cubicBezTo>
                  <a:cubicBezTo>
                    <a:pt x="572" y="1346"/>
                    <a:pt x="539" y="1341"/>
                    <a:pt x="505" y="1330"/>
                  </a:cubicBezTo>
                  <a:cubicBezTo>
                    <a:pt x="463" y="1316"/>
                    <a:pt x="421" y="1299"/>
                    <a:pt x="382" y="1285"/>
                  </a:cubicBezTo>
                  <a:cubicBezTo>
                    <a:pt x="304" y="1251"/>
                    <a:pt x="220" y="1218"/>
                    <a:pt x="164" y="1218"/>
                  </a:cubicBezTo>
                  <a:cubicBezTo>
                    <a:pt x="149" y="1218"/>
                    <a:pt x="137" y="1220"/>
                    <a:pt x="127" y="1225"/>
                  </a:cubicBezTo>
                  <a:cubicBezTo>
                    <a:pt x="120" y="1228"/>
                    <a:pt x="99" y="1235"/>
                    <a:pt x="85" y="1285"/>
                  </a:cubicBezTo>
                  <a:lnTo>
                    <a:pt x="78" y="1316"/>
                  </a:lnTo>
                  <a:cubicBezTo>
                    <a:pt x="46" y="1428"/>
                    <a:pt x="1" y="1586"/>
                    <a:pt x="39" y="1635"/>
                  </a:cubicBezTo>
                  <a:cubicBezTo>
                    <a:pt x="53" y="1651"/>
                    <a:pt x="82" y="1657"/>
                    <a:pt x="109" y="1657"/>
                  </a:cubicBezTo>
                  <a:cubicBezTo>
                    <a:pt x="116" y="1657"/>
                    <a:pt x="123" y="1656"/>
                    <a:pt x="130" y="1656"/>
                  </a:cubicBezTo>
                  <a:cubicBezTo>
                    <a:pt x="142" y="1655"/>
                    <a:pt x="153" y="1655"/>
                    <a:pt x="163" y="1655"/>
                  </a:cubicBezTo>
                  <a:cubicBezTo>
                    <a:pt x="271" y="1655"/>
                    <a:pt x="340" y="1686"/>
                    <a:pt x="368" y="1750"/>
                  </a:cubicBezTo>
                  <a:cubicBezTo>
                    <a:pt x="414" y="1852"/>
                    <a:pt x="330" y="1978"/>
                    <a:pt x="256" y="2065"/>
                  </a:cubicBezTo>
                  <a:cubicBezTo>
                    <a:pt x="285" y="2062"/>
                    <a:pt x="317" y="2060"/>
                    <a:pt x="349" y="2060"/>
                  </a:cubicBezTo>
                  <a:cubicBezTo>
                    <a:pt x="435" y="2060"/>
                    <a:pt x="522" y="2080"/>
                    <a:pt x="540" y="2177"/>
                  </a:cubicBezTo>
                  <a:cubicBezTo>
                    <a:pt x="550" y="2219"/>
                    <a:pt x="568" y="2258"/>
                    <a:pt x="596" y="2289"/>
                  </a:cubicBezTo>
                  <a:cubicBezTo>
                    <a:pt x="645" y="2363"/>
                    <a:pt x="701" y="2450"/>
                    <a:pt x="652" y="2643"/>
                  </a:cubicBezTo>
                  <a:cubicBezTo>
                    <a:pt x="620" y="2765"/>
                    <a:pt x="634" y="3003"/>
                    <a:pt x="648" y="3213"/>
                  </a:cubicBezTo>
                  <a:cubicBezTo>
                    <a:pt x="648" y="3241"/>
                    <a:pt x="652" y="3266"/>
                    <a:pt x="652" y="3290"/>
                  </a:cubicBezTo>
                  <a:lnTo>
                    <a:pt x="848" y="3290"/>
                  </a:lnTo>
                  <a:lnTo>
                    <a:pt x="862" y="3287"/>
                  </a:lnTo>
                  <a:lnTo>
                    <a:pt x="876" y="3283"/>
                  </a:lnTo>
                  <a:lnTo>
                    <a:pt x="890" y="3283"/>
                  </a:lnTo>
                  <a:lnTo>
                    <a:pt x="904" y="3280"/>
                  </a:lnTo>
                  <a:lnTo>
                    <a:pt x="914" y="3276"/>
                  </a:lnTo>
                  <a:lnTo>
                    <a:pt x="925" y="3273"/>
                  </a:lnTo>
                  <a:lnTo>
                    <a:pt x="932" y="3273"/>
                  </a:lnTo>
                  <a:lnTo>
                    <a:pt x="942" y="3269"/>
                  </a:lnTo>
                  <a:lnTo>
                    <a:pt x="949" y="3266"/>
                  </a:lnTo>
                  <a:lnTo>
                    <a:pt x="956" y="3262"/>
                  </a:lnTo>
                  <a:lnTo>
                    <a:pt x="960" y="3262"/>
                  </a:lnTo>
                  <a:lnTo>
                    <a:pt x="967" y="3259"/>
                  </a:lnTo>
                  <a:lnTo>
                    <a:pt x="981" y="3259"/>
                  </a:lnTo>
                  <a:cubicBezTo>
                    <a:pt x="1058" y="3150"/>
                    <a:pt x="1338" y="2891"/>
                    <a:pt x="1520" y="2891"/>
                  </a:cubicBezTo>
                  <a:cubicBezTo>
                    <a:pt x="1562" y="2895"/>
                    <a:pt x="1604" y="2898"/>
                    <a:pt x="1646" y="2902"/>
                  </a:cubicBezTo>
                  <a:cubicBezTo>
                    <a:pt x="1686" y="2907"/>
                    <a:pt x="1720" y="2911"/>
                    <a:pt x="1749" y="2911"/>
                  </a:cubicBezTo>
                  <a:cubicBezTo>
                    <a:pt x="1797" y="2911"/>
                    <a:pt x="1831" y="2901"/>
                    <a:pt x="1853" y="2870"/>
                  </a:cubicBezTo>
                  <a:cubicBezTo>
                    <a:pt x="1860" y="2863"/>
                    <a:pt x="1867" y="2856"/>
                    <a:pt x="1874" y="2849"/>
                  </a:cubicBezTo>
                  <a:cubicBezTo>
                    <a:pt x="1923" y="2804"/>
                    <a:pt x="2010" y="2776"/>
                    <a:pt x="2140" y="2772"/>
                  </a:cubicBezTo>
                  <a:cubicBezTo>
                    <a:pt x="2148" y="2772"/>
                    <a:pt x="2157" y="2772"/>
                    <a:pt x="2166" y="2772"/>
                  </a:cubicBezTo>
                  <a:cubicBezTo>
                    <a:pt x="2307" y="2772"/>
                    <a:pt x="2519" y="2799"/>
                    <a:pt x="2588" y="2884"/>
                  </a:cubicBezTo>
                  <a:cubicBezTo>
                    <a:pt x="2654" y="2965"/>
                    <a:pt x="2892" y="3038"/>
                    <a:pt x="2941" y="3038"/>
                  </a:cubicBezTo>
                  <a:cubicBezTo>
                    <a:pt x="2987" y="3042"/>
                    <a:pt x="3029" y="3066"/>
                    <a:pt x="3057" y="3105"/>
                  </a:cubicBezTo>
                  <a:cubicBezTo>
                    <a:pt x="3089" y="3140"/>
                    <a:pt x="3117" y="3169"/>
                    <a:pt x="3175" y="3169"/>
                  </a:cubicBezTo>
                  <a:cubicBezTo>
                    <a:pt x="3181" y="3169"/>
                    <a:pt x="3187" y="3169"/>
                    <a:pt x="3193" y="3168"/>
                  </a:cubicBezTo>
                  <a:cubicBezTo>
                    <a:pt x="3212" y="3166"/>
                    <a:pt x="3232" y="3165"/>
                    <a:pt x="3254" y="3165"/>
                  </a:cubicBezTo>
                  <a:cubicBezTo>
                    <a:pt x="3396" y="3165"/>
                    <a:pt x="3602" y="3205"/>
                    <a:pt x="3687" y="3283"/>
                  </a:cubicBezTo>
                  <a:cubicBezTo>
                    <a:pt x="3715" y="3304"/>
                    <a:pt x="3733" y="3336"/>
                    <a:pt x="3736" y="3371"/>
                  </a:cubicBezTo>
                  <a:lnTo>
                    <a:pt x="3736" y="3382"/>
                  </a:lnTo>
                  <a:cubicBezTo>
                    <a:pt x="3736" y="3438"/>
                    <a:pt x="3817" y="3508"/>
                    <a:pt x="3911" y="3508"/>
                  </a:cubicBezTo>
                  <a:cubicBezTo>
                    <a:pt x="4002" y="3508"/>
                    <a:pt x="4076" y="3599"/>
                    <a:pt x="4142" y="3690"/>
                  </a:cubicBezTo>
                  <a:cubicBezTo>
                    <a:pt x="4181" y="3735"/>
                    <a:pt x="4240" y="3816"/>
                    <a:pt x="4272" y="3816"/>
                  </a:cubicBezTo>
                  <a:cubicBezTo>
                    <a:pt x="4321" y="3812"/>
                    <a:pt x="4370" y="3809"/>
                    <a:pt x="4415" y="3809"/>
                  </a:cubicBezTo>
                  <a:cubicBezTo>
                    <a:pt x="4503" y="3809"/>
                    <a:pt x="4611" y="3816"/>
                    <a:pt x="4674" y="3851"/>
                  </a:cubicBezTo>
                  <a:cubicBezTo>
                    <a:pt x="4681" y="3854"/>
                    <a:pt x="4688" y="3861"/>
                    <a:pt x="4695" y="3865"/>
                  </a:cubicBezTo>
                  <a:cubicBezTo>
                    <a:pt x="4720" y="3886"/>
                    <a:pt x="4734" y="3914"/>
                    <a:pt x="4734" y="3945"/>
                  </a:cubicBezTo>
                  <a:lnTo>
                    <a:pt x="4734" y="3963"/>
                  </a:lnTo>
                  <a:lnTo>
                    <a:pt x="4734" y="3970"/>
                  </a:lnTo>
                  <a:lnTo>
                    <a:pt x="4734" y="3984"/>
                  </a:lnTo>
                  <a:lnTo>
                    <a:pt x="4734" y="3994"/>
                  </a:lnTo>
                  <a:lnTo>
                    <a:pt x="4734" y="4012"/>
                  </a:lnTo>
                  <a:lnTo>
                    <a:pt x="4734" y="4026"/>
                  </a:lnTo>
                  <a:lnTo>
                    <a:pt x="4734" y="4043"/>
                  </a:lnTo>
                  <a:lnTo>
                    <a:pt x="4734" y="4057"/>
                  </a:lnTo>
                  <a:lnTo>
                    <a:pt x="4734" y="4082"/>
                  </a:lnTo>
                  <a:lnTo>
                    <a:pt x="4734" y="4096"/>
                  </a:lnTo>
                  <a:lnTo>
                    <a:pt x="4734" y="4120"/>
                  </a:lnTo>
                  <a:lnTo>
                    <a:pt x="4734" y="4138"/>
                  </a:lnTo>
                  <a:lnTo>
                    <a:pt x="4737" y="4162"/>
                  </a:lnTo>
                  <a:lnTo>
                    <a:pt x="4737" y="4180"/>
                  </a:lnTo>
                  <a:cubicBezTo>
                    <a:pt x="4737" y="4190"/>
                    <a:pt x="4737" y="4201"/>
                    <a:pt x="4741" y="4211"/>
                  </a:cubicBezTo>
                  <a:lnTo>
                    <a:pt x="4741" y="4225"/>
                  </a:lnTo>
                  <a:cubicBezTo>
                    <a:pt x="4741" y="4236"/>
                    <a:pt x="4744" y="4250"/>
                    <a:pt x="4744" y="4264"/>
                  </a:cubicBezTo>
                  <a:lnTo>
                    <a:pt x="4744" y="4271"/>
                  </a:lnTo>
                  <a:cubicBezTo>
                    <a:pt x="4748" y="4285"/>
                    <a:pt x="4748" y="4302"/>
                    <a:pt x="4751" y="4320"/>
                  </a:cubicBezTo>
                  <a:lnTo>
                    <a:pt x="4751" y="4327"/>
                  </a:lnTo>
                  <a:lnTo>
                    <a:pt x="4758" y="4365"/>
                  </a:lnTo>
                  <a:lnTo>
                    <a:pt x="4758" y="4379"/>
                  </a:lnTo>
                  <a:cubicBezTo>
                    <a:pt x="4758" y="4390"/>
                    <a:pt x="4765" y="4400"/>
                    <a:pt x="4765" y="4411"/>
                  </a:cubicBezTo>
                  <a:lnTo>
                    <a:pt x="4769" y="4428"/>
                  </a:lnTo>
                  <a:lnTo>
                    <a:pt x="4776" y="4460"/>
                  </a:lnTo>
                  <a:lnTo>
                    <a:pt x="4779" y="4477"/>
                  </a:lnTo>
                  <a:lnTo>
                    <a:pt x="4783" y="4502"/>
                  </a:lnTo>
                  <a:lnTo>
                    <a:pt x="4790" y="4519"/>
                  </a:lnTo>
                  <a:lnTo>
                    <a:pt x="4793" y="4533"/>
                  </a:lnTo>
                  <a:cubicBezTo>
                    <a:pt x="4814" y="4525"/>
                    <a:pt x="4837" y="4521"/>
                    <a:pt x="4861" y="4521"/>
                  </a:cubicBezTo>
                  <a:cubicBezTo>
                    <a:pt x="4869" y="4521"/>
                    <a:pt x="4877" y="4522"/>
                    <a:pt x="4884" y="4523"/>
                  </a:cubicBezTo>
                  <a:cubicBezTo>
                    <a:pt x="4891" y="4526"/>
                    <a:pt x="4898" y="4526"/>
                    <a:pt x="4905" y="4530"/>
                  </a:cubicBezTo>
                  <a:lnTo>
                    <a:pt x="4909" y="4530"/>
                  </a:lnTo>
                  <a:cubicBezTo>
                    <a:pt x="4916" y="4533"/>
                    <a:pt x="4923" y="4537"/>
                    <a:pt x="4930" y="4540"/>
                  </a:cubicBezTo>
                  <a:lnTo>
                    <a:pt x="4933" y="4540"/>
                  </a:lnTo>
                  <a:cubicBezTo>
                    <a:pt x="4954" y="4544"/>
                    <a:pt x="4975" y="4544"/>
                    <a:pt x="4996" y="4544"/>
                  </a:cubicBezTo>
                  <a:lnTo>
                    <a:pt x="5178" y="4544"/>
                  </a:lnTo>
                  <a:lnTo>
                    <a:pt x="5192" y="4547"/>
                  </a:lnTo>
                  <a:lnTo>
                    <a:pt x="5199" y="4547"/>
                  </a:lnTo>
                  <a:lnTo>
                    <a:pt x="5220" y="4551"/>
                  </a:lnTo>
                  <a:lnTo>
                    <a:pt x="5234" y="4558"/>
                  </a:lnTo>
                  <a:lnTo>
                    <a:pt x="5241" y="4561"/>
                  </a:lnTo>
                  <a:lnTo>
                    <a:pt x="5255" y="4565"/>
                  </a:lnTo>
                  <a:lnTo>
                    <a:pt x="5262" y="4568"/>
                  </a:lnTo>
                  <a:lnTo>
                    <a:pt x="5273" y="4575"/>
                  </a:lnTo>
                  <a:lnTo>
                    <a:pt x="5280" y="4582"/>
                  </a:lnTo>
                  <a:lnTo>
                    <a:pt x="5290" y="4589"/>
                  </a:lnTo>
                  <a:lnTo>
                    <a:pt x="5297" y="4596"/>
                  </a:lnTo>
                  <a:lnTo>
                    <a:pt x="5308" y="4603"/>
                  </a:lnTo>
                  <a:lnTo>
                    <a:pt x="5315" y="4610"/>
                  </a:lnTo>
                  <a:lnTo>
                    <a:pt x="5322" y="4624"/>
                  </a:lnTo>
                  <a:lnTo>
                    <a:pt x="5329" y="4631"/>
                  </a:lnTo>
                  <a:cubicBezTo>
                    <a:pt x="5332" y="4635"/>
                    <a:pt x="5332" y="4638"/>
                    <a:pt x="5336" y="4645"/>
                  </a:cubicBezTo>
                  <a:lnTo>
                    <a:pt x="5339" y="4652"/>
                  </a:lnTo>
                  <a:cubicBezTo>
                    <a:pt x="5343" y="4659"/>
                    <a:pt x="5346" y="4666"/>
                    <a:pt x="5350" y="4677"/>
                  </a:cubicBezTo>
                  <a:cubicBezTo>
                    <a:pt x="5353" y="4690"/>
                    <a:pt x="5386" y="4703"/>
                    <a:pt x="5438" y="4703"/>
                  </a:cubicBezTo>
                  <a:cubicBezTo>
                    <a:pt x="5456" y="4703"/>
                    <a:pt x="5476" y="4701"/>
                    <a:pt x="5497" y="4698"/>
                  </a:cubicBezTo>
                  <a:cubicBezTo>
                    <a:pt x="5578" y="4684"/>
                    <a:pt x="5704" y="4624"/>
                    <a:pt x="5693" y="4526"/>
                  </a:cubicBezTo>
                  <a:cubicBezTo>
                    <a:pt x="5679" y="4348"/>
                    <a:pt x="5907" y="4281"/>
                    <a:pt x="6127" y="4215"/>
                  </a:cubicBezTo>
                  <a:cubicBezTo>
                    <a:pt x="6274" y="4169"/>
                    <a:pt x="6453" y="4117"/>
                    <a:pt x="6474" y="4050"/>
                  </a:cubicBezTo>
                  <a:cubicBezTo>
                    <a:pt x="6481" y="4026"/>
                    <a:pt x="6488" y="3998"/>
                    <a:pt x="6498" y="3970"/>
                  </a:cubicBezTo>
                  <a:cubicBezTo>
                    <a:pt x="6554" y="3767"/>
                    <a:pt x="6621" y="3539"/>
                    <a:pt x="6750" y="3473"/>
                  </a:cubicBezTo>
                  <a:cubicBezTo>
                    <a:pt x="6774" y="3461"/>
                    <a:pt x="6800" y="3454"/>
                    <a:pt x="6826" y="3454"/>
                  </a:cubicBezTo>
                  <a:cubicBezTo>
                    <a:pt x="6846" y="3454"/>
                    <a:pt x="6865" y="3458"/>
                    <a:pt x="6883" y="3466"/>
                  </a:cubicBezTo>
                  <a:cubicBezTo>
                    <a:pt x="6890" y="3468"/>
                    <a:pt x="6897" y="3469"/>
                    <a:pt x="6903" y="3469"/>
                  </a:cubicBezTo>
                  <a:cubicBezTo>
                    <a:pt x="6946" y="3469"/>
                    <a:pt x="6991" y="3423"/>
                    <a:pt x="7051" y="3353"/>
                  </a:cubicBezTo>
                  <a:cubicBezTo>
                    <a:pt x="7116" y="3279"/>
                    <a:pt x="7187" y="3201"/>
                    <a:pt x="7281" y="3201"/>
                  </a:cubicBezTo>
                  <a:cubicBezTo>
                    <a:pt x="7288" y="3201"/>
                    <a:pt x="7296" y="3202"/>
                    <a:pt x="7303" y="3203"/>
                  </a:cubicBezTo>
                  <a:cubicBezTo>
                    <a:pt x="7359" y="3213"/>
                    <a:pt x="7415" y="3231"/>
                    <a:pt x="7468" y="3259"/>
                  </a:cubicBezTo>
                  <a:cubicBezTo>
                    <a:pt x="7517" y="3283"/>
                    <a:pt x="7573" y="3301"/>
                    <a:pt x="7626" y="3304"/>
                  </a:cubicBezTo>
                  <a:lnTo>
                    <a:pt x="7598" y="3049"/>
                  </a:lnTo>
                  <a:cubicBezTo>
                    <a:pt x="7463" y="2985"/>
                    <a:pt x="7268" y="2908"/>
                    <a:pt x="7190" y="2908"/>
                  </a:cubicBezTo>
                  <a:cubicBezTo>
                    <a:pt x="7187" y="2908"/>
                    <a:pt x="7184" y="2909"/>
                    <a:pt x="7181" y="2909"/>
                  </a:cubicBezTo>
                  <a:cubicBezTo>
                    <a:pt x="7174" y="2910"/>
                    <a:pt x="7167" y="2910"/>
                    <a:pt x="7161" y="2910"/>
                  </a:cubicBezTo>
                  <a:cubicBezTo>
                    <a:pt x="7072" y="2910"/>
                    <a:pt x="6980" y="2828"/>
                    <a:pt x="6876" y="2737"/>
                  </a:cubicBezTo>
                  <a:cubicBezTo>
                    <a:pt x="6785" y="2660"/>
                    <a:pt x="6684" y="2569"/>
                    <a:pt x="6586" y="2534"/>
                  </a:cubicBezTo>
                  <a:cubicBezTo>
                    <a:pt x="6463" y="2489"/>
                    <a:pt x="6050" y="2331"/>
                    <a:pt x="5921" y="2135"/>
                  </a:cubicBezTo>
                  <a:cubicBezTo>
                    <a:pt x="5882" y="2076"/>
                    <a:pt x="5756" y="2006"/>
                    <a:pt x="5648" y="1943"/>
                  </a:cubicBezTo>
                  <a:cubicBezTo>
                    <a:pt x="5494" y="1855"/>
                    <a:pt x="5396" y="1796"/>
                    <a:pt x="5364" y="1722"/>
                  </a:cubicBezTo>
                  <a:lnTo>
                    <a:pt x="5360" y="1708"/>
                  </a:lnTo>
                  <a:cubicBezTo>
                    <a:pt x="5301" y="1558"/>
                    <a:pt x="5224" y="1418"/>
                    <a:pt x="5133" y="1285"/>
                  </a:cubicBezTo>
                  <a:cubicBezTo>
                    <a:pt x="5084" y="1221"/>
                    <a:pt x="5049" y="1151"/>
                    <a:pt x="5024" y="1074"/>
                  </a:cubicBezTo>
                  <a:cubicBezTo>
                    <a:pt x="4993" y="1001"/>
                    <a:pt x="4975" y="955"/>
                    <a:pt x="4947" y="952"/>
                  </a:cubicBezTo>
                  <a:cubicBezTo>
                    <a:pt x="4923" y="948"/>
                    <a:pt x="4846" y="948"/>
                    <a:pt x="4765" y="945"/>
                  </a:cubicBezTo>
                  <a:cubicBezTo>
                    <a:pt x="4244" y="931"/>
                    <a:pt x="4083" y="906"/>
                    <a:pt x="4083" y="791"/>
                  </a:cubicBezTo>
                  <a:cubicBezTo>
                    <a:pt x="4083" y="616"/>
                    <a:pt x="4009" y="290"/>
                    <a:pt x="3939" y="273"/>
                  </a:cubicBezTo>
                  <a:lnTo>
                    <a:pt x="3880" y="259"/>
                  </a:lnTo>
                  <a:cubicBezTo>
                    <a:pt x="3736" y="231"/>
                    <a:pt x="3572" y="192"/>
                    <a:pt x="3488" y="108"/>
                  </a:cubicBezTo>
                  <a:cubicBezTo>
                    <a:pt x="3429" y="53"/>
                    <a:pt x="3284" y="0"/>
                    <a:pt x="32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6606;p53">
              <a:extLst>
                <a:ext uri="{FF2B5EF4-FFF2-40B4-BE49-F238E27FC236}">
                  <a16:creationId xmlns:a16="http://schemas.microsoft.com/office/drawing/2014/main" id="{EDAD86D4-ACFD-4022-83A2-6F550AED99E0}"/>
                </a:ext>
              </a:extLst>
            </p:cNvPr>
            <p:cNvSpPr/>
            <p:nvPr/>
          </p:nvSpPr>
          <p:spPr>
            <a:xfrm>
              <a:off x="2461928" y="1715967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6607;p53">
              <a:extLst>
                <a:ext uri="{FF2B5EF4-FFF2-40B4-BE49-F238E27FC236}">
                  <a16:creationId xmlns:a16="http://schemas.microsoft.com/office/drawing/2014/main" id="{0FEFAA29-37AD-42F2-AD9D-D8E8B56CBE13}"/>
                </a:ext>
              </a:extLst>
            </p:cNvPr>
            <p:cNvSpPr/>
            <p:nvPr/>
          </p:nvSpPr>
          <p:spPr>
            <a:xfrm>
              <a:off x="2465159" y="1716823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6608;p53">
              <a:extLst>
                <a:ext uri="{FF2B5EF4-FFF2-40B4-BE49-F238E27FC236}">
                  <a16:creationId xmlns:a16="http://schemas.microsoft.com/office/drawing/2014/main" id="{4E015493-A6AB-4465-9551-9B716CFF56D1}"/>
                </a:ext>
              </a:extLst>
            </p:cNvPr>
            <p:cNvSpPr/>
            <p:nvPr/>
          </p:nvSpPr>
          <p:spPr>
            <a:xfrm>
              <a:off x="2462498" y="1716157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6609;p53">
              <a:extLst>
                <a:ext uri="{FF2B5EF4-FFF2-40B4-BE49-F238E27FC236}">
                  <a16:creationId xmlns:a16="http://schemas.microsoft.com/office/drawing/2014/main" id="{4BFC4C93-0891-465B-9E9B-46694788BC60}"/>
                </a:ext>
              </a:extLst>
            </p:cNvPr>
            <p:cNvSpPr/>
            <p:nvPr/>
          </p:nvSpPr>
          <p:spPr>
            <a:xfrm>
              <a:off x="2463733" y="171653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6610;p53">
              <a:extLst>
                <a:ext uri="{FF2B5EF4-FFF2-40B4-BE49-F238E27FC236}">
                  <a16:creationId xmlns:a16="http://schemas.microsoft.com/office/drawing/2014/main" id="{DA41F8FF-FD17-46DD-8AF2-6052E805B260}"/>
                </a:ext>
              </a:extLst>
            </p:cNvPr>
            <p:cNvSpPr/>
            <p:nvPr/>
          </p:nvSpPr>
          <p:spPr>
            <a:xfrm>
              <a:off x="2463109" y="1716388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6611;p53">
              <a:extLst>
                <a:ext uri="{FF2B5EF4-FFF2-40B4-BE49-F238E27FC236}">
                  <a16:creationId xmlns:a16="http://schemas.microsoft.com/office/drawing/2014/main" id="{EC88577D-9C6F-447E-8F53-F80EBF453DC3}"/>
                </a:ext>
              </a:extLst>
            </p:cNvPr>
            <p:cNvSpPr/>
            <p:nvPr/>
          </p:nvSpPr>
          <p:spPr>
            <a:xfrm>
              <a:off x="2464399" y="1716728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6612;p53">
              <a:extLst>
                <a:ext uri="{FF2B5EF4-FFF2-40B4-BE49-F238E27FC236}">
                  <a16:creationId xmlns:a16="http://schemas.microsoft.com/office/drawing/2014/main" id="{713FA9F1-1B85-48F5-856D-9423FC234A6D}"/>
                </a:ext>
              </a:extLst>
            </p:cNvPr>
            <p:cNvSpPr/>
            <p:nvPr/>
          </p:nvSpPr>
          <p:spPr>
            <a:xfrm>
              <a:off x="2541071" y="1746150"/>
              <a:ext cx="394" cy="3530"/>
            </a:xfrm>
            <a:custGeom>
              <a:avLst/>
              <a:gdLst/>
              <a:ahLst/>
              <a:cxnLst/>
              <a:rect l="l" t="t" r="r" b="b"/>
              <a:pathLst>
                <a:path w="29" h="260" extrusionOk="0">
                  <a:moveTo>
                    <a:pt x="0" y="0"/>
                  </a:moveTo>
                  <a:lnTo>
                    <a:pt x="28" y="259"/>
                  </a:lnTo>
                  <a:lnTo>
                    <a:pt x="28" y="25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6613;p53">
              <a:extLst>
                <a:ext uri="{FF2B5EF4-FFF2-40B4-BE49-F238E27FC236}">
                  <a16:creationId xmlns:a16="http://schemas.microsoft.com/office/drawing/2014/main" id="{83F452F3-DFC8-4B18-8360-76F151CF6185}"/>
                </a:ext>
              </a:extLst>
            </p:cNvPr>
            <p:cNvSpPr/>
            <p:nvPr/>
          </p:nvSpPr>
          <p:spPr>
            <a:xfrm>
              <a:off x="2465919" y="1716959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6614;p53">
              <a:extLst>
                <a:ext uri="{FF2B5EF4-FFF2-40B4-BE49-F238E27FC236}">
                  <a16:creationId xmlns:a16="http://schemas.microsoft.com/office/drawing/2014/main" id="{4E564BA2-2B93-4369-888A-C8200CAC0F19}"/>
                </a:ext>
              </a:extLst>
            </p:cNvPr>
            <p:cNvSpPr/>
            <p:nvPr/>
          </p:nvSpPr>
          <p:spPr>
            <a:xfrm>
              <a:off x="2373470" y="1729138"/>
              <a:ext cx="143134" cy="121505"/>
            </a:xfrm>
            <a:custGeom>
              <a:avLst/>
              <a:gdLst/>
              <a:ahLst/>
              <a:cxnLst/>
              <a:rect l="l" t="t" r="r" b="b"/>
              <a:pathLst>
                <a:path w="10542" h="8949" extrusionOk="0">
                  <a:moveTo>
                    <a:pt x="161" y="0"/>
                  </a:moveTo>
                  <a:cubicBezTo>
                    <a:pt x="147" y="0"/>
                    <a:pt x="137" y="7"/>
                    <a:pt x="137" y="98"/>
                  </a:cubicBezTo>
                  <a:cubicBezTo>
                    <a:pt x="137" y="151"/>
                    <a:pt x="133" y="259"/>
                    <a:pt x="46" y="280"/>
                  </a:cubicBezTo>
                  <a:lnTo>
                    <a:pt x="21" y="280"/>
                  </a:lnTo>
                  <a:cubicBezTo>
                    <a:pt x="0" y="336"/>
                    <a:pt x="49" y="557"/>
                    <a:pt x="95" y="641"/>
                  </a:cubicBezTo>
                  <a:cubicBezTo>
                    <a:pt x="119" y="693"/>
                    <a:pt x="109" y="784"/>
                    <a:pt x="91" y="945"/>
                  </a:cubicBezTo>
                  <a:cubicBezTo>
                    <a:pt x="84" y="994"/>
                    <a:pt x="74" y="1061"/>
                    <a:pt x="70" y="1117"/>
                  </a:cubicBezTo>
                  <a:lnTo>
                    <a:pt x="70" y="1120"/>
                  </a:lnTo>
                  <a:lnTo>
                    <a:pt x="70" y="1131"/>
                  </a:lnTo>
                  <a:lnTo>
                    <a:pt x="70" y="1152"/>
                  </a:lnTo>
                  <a:cubicBezTo>
                    <a:pt x="70" y="1166"/>
                    <a:pt x="70" y="1183"/>
                    <a:pt x="70" y="1197"/>
                  </a:cubicBezTo>
                  <a:cubicBezTo>
                    <a:pt x="130" y="1225"/>
                    <a:pt x="193" y="1309"/>
                    <a:pt x="238" y="1383"/>
                  </a:cubicBezTo>
                  <a:cubicBezTo>
                    <a:pt x="252" y="1407"/>
                    <a:pt x="266" y="1428"/>
                    <a:pt x="277" y="1449"/>
                  </a:cubicBezTo>
                  <a:cubicBezTo>
                    <a:pt x="287" y="1470"/>
                    <a:pt x="298" y="1488"/>
                    <a:pt x="305" y="1505"/>
                  </a:cubicBezTo>
                  <a:cubicBezTo>
                    <a:pt x="315" y="1523"/>
                    <a:pt x="322" y="1537"/>
                    <a:pt x="326" y="1547"/>
                  </a:cubicBezTo>
                  <a:cubicBezTo>
                    <a:pt x="333" y="1562"/>
                    <a:pt x="336" y="1576"/>
                    <a:pt x="340" y="1586"/>
                  </a:cubicBezTo>
                  <a:lnTo>
                    <a:pt x="340" y="1590"/>
                  </a:lnTo>
                  <a:cubicBezTo>
                    <a:pt x="347" y="1600"/>
                    <a:pt x="347" y="1611"/>
                    <a:pt x="350" y="1618"/>
                  </a:cubicBezTo>
                  <a:lnTo>
                    <a:pt x="350" y="1621"/>
                  </a:lnTo>
                  <a:cubicBezTo>
                    <a:pt x="354" y="1632"/>
                    <a:pt x="354" y="1639"/>
                    <a:pt x="354" y="1646"/>
                  </a:cubicBezTo>
                  <a:lnTo>
                    <a:pt x="354" y="1649"/>
                  </a:lnTo>
                  <a:cubicBezTo>
                    <a:pt x="354" y="1653"/>
                    <a:pt x="354" y="1660"/>
                    <a:pt x="354" y="1667"/>
                  </a:cubicBezTo>
                  <a:cubicBezTo>
                    <a:pt x="354" y="1670"/>
                    <a:pt x="354" y="1674"/>
                    <a:pt x="354" y="1681"/>
                  </a:cubicBezTo>
                  <a:cubicBezTo>
                    <a:pt x="354" y="1684"/>
                    <a:pt x="354" y="1684"/>
                    <a:pt x="354" y="1688"/>
                  </a:cubicBezTo>
                  <a:cubicBezTo>
                    <a:pt x="368" y="1719"/>
                    <a:pt x="385" y="1747"/>
                    <a:pt x="403" y="1775"/>
                  </a:cubicBezTo>
                  <a:lnTo>
                    <a:pt x="417" y="1800"/>
                  </a:lnTo>
                  <a:cubicBezTo>
                    <a:pt x="480" y="1894"/>
                    <a:pt x="550" y="2006"/>
                    <a:pt x="550" y="2104"/>
                  </a:cubicBezTo>
                  <a:cubicBezTo>
                    <a:pt x="550" y="2223"/>
                    <a:pt x="718" y="2363"/>
                    <a:pt x="784" y="2363"/>
                  </a:cubicBezTo>
                  <a:cubicBezTo>
                    <a:pt x="872" y="2363"/>
                    <a:pt x="984" y="2398"/>
                    <a:pt x="1040" y="2475"/>
                  </a:cubicBezTo>
                  <a:cubicBezTo>
                    <a:pt x="1075" y="2524"/>
                    <a:pt x="1085" y="2587"/>
                    <a:pt x="1064" y="2643"/>
                  </a:cubicBezTo>
                  <a:cubicBezTo>
                    <a:pt x="1054" y="2692"/>
                    <a:pt x="1054" y="2738"/>
                    <a:pt x="1064" y="2787"/>
                  </a:cubicBezTo>
                  <a:cubicBezTo>
                    <a:pt x="1071" y="2857"/>
                    <a:pt x="1078" y="2927"/>
                    <a:pt x="1036" y="2972"/>
                  </a:cubicBezTo>
                  <a:cubicBezTo>
                    <a:pt x="1012" y="3000"/>
                    <a:pt x="973" y="3014"/>
                    <a:pt x="938" y="3014"/>
                  </a:cubicBezTo>
                  <a:cubicBezTo>
                    <a:pt x="917" y="3025"/>
                    <a:pt x="893" y="3126"/>
                    <a:pt x="879" y="3179"/>
                  </a:cubicBezTo>
                  <a:cubicBezTo>
                    <a:pt x="854" y="3287"/>
                    <a:pt x="830" y="3392"/>
                    <a:pt x="756" y="3434"/>
                  </a:cubicBezTo>
                  <a:cubicBezTo>
                    <a:pt x="753" y="3438"/>
                    <a:pt x="739" y="3462"/>
                    <a:pt x="739" y="3525"/>
                  </a:cubicBezTo>
                  <a:cubicBezTo>
                    <a:pt x="739" y="3659"/>
                    <a:pt x="791" y="3799"/>
                    <a:pt x="819" y="3820"/>
                  </a:cubicBezTo>
                  <a:cubicBezTo>
                    <a:pt x="1085" y="3949"/>
                    <a:pt x="1124" y="4093"/>
                    <a:pt x="1110" y="4187"/>
                  </a:cubicBezTo>
                  <a:cubicBezTo>
                    <a:pt x="1113" y="4201"/>
                    <a:pt x="1117" y="4212"/>
                    <a:pt x="1124" y="4222"/>
                  </a:cubicBezTo>
                  <a:cubicBezTo>
                    <a:pt x="1180" y="4285"/>
                    <a:pt x="1243" y="4338"/>
                    <a:pt x="1316" y="4376"/>
                  </a:cubicBezTo>
                  <a:cubicBezTo>
                    <a:pt x="1407" y="4429"/>
                    <a:pt x="1502" y="4474"/>
                    <a:pt x="1600" y="4506"/>
                  </a:cubicBezTo>
                  <a:cubicBezTo>
                    <a:pt x="1621" y="4513"/>
                    <a:pt x="1638" y="4520"/>
                    <a:pt x="1659" y="4523"/>
                  </a:cubicBezTo>
                  <a:cubicBezTo>
                    <a:pt x="1792" y="4541"/>
                    <a:pt x="1845" y="4660"/>
                    <a:pt x="1891" y="4754"/>
                  </a:cubicBezTo>
                  <a:cubicBezTo>
                    <a:pt x="1908" y="4793"/>
                    <a:pt x="1929" y="4831"/>
                    <a:pt x="1957" y="4866"/>
                  </a:cubicBezTo>
                  <a:cubicBezTo>
                    <a:pt x="2038" y="4947"/>
                    <a:pt x="1996" y="5055"/>
                    <a:pt x="1961" y="5143"/>
                  </a:cubicBezTo>
                  <a:cubicBezTo>
                    <a:pt x="1943" y="5181"/>
                    <a:pt x="1933" y="5223"/>
                    <a:pt x="1933" y="5265"/>
                  </a:cubicBezTo>
                  <a:cubicBezTo>
                    <a:pt x="1947" y="5300"/>
                    <a:pt x="1968" y="5332"/>
                    <a:pt x="1999" y="5360"/>
                  </a:cubicBezTo>
                  <a:cubicBezTo>
                    <a:pt x="2059" y="5426"/>
                    <a:pt x="2143" y="5521"/>
                    <a:pt x="2125" y="5654"/>
                  </a:cubicBezTo>
                  <a:cubicBezTo>
                    <a:pt x="2125" y="5657"/>
                    <a:pt x="2125" y="5664"/>
                    <a:pt x="2125" y="5668"/>
                  </a:cubicBezTo>
                  <a:lnTo>
                    <a:pt x="2125" y="5675"/>
                  </a:lnTo>
                  <a:cubicBezTo>
                    <a:pt x="2125" y="5678"/>
                    <a:pt x="2129" y="5682"/>
                    <a:pt x="2129" y="5685"/>
                  </a:cubicBezTo>
                  <a:lnTo>
                    <a:pt x="2132" y="5692"/>
                  </a:lnTo>
                  <a:cubicBezTo>
                    <a:pt x="2132" y="5696"/>
                    <a:pt x="2136" y="5699"/>
                    <a:pt x="2136" y="5703"/>
                  </a:cubicBezTo>
                  <a:lnTo>
                    <a:pt x="2143" y="5710"/>
                  </a:lnTo>
                  <a:lnTo>
                    <a:pt x="2146" y="5724"/>
                  </a:lnTo>
                  <a:lnTo>
                    <a:pt x="2153" y="5731"/>
                  </a:lnTo>
                  <a:lnTo>
                    <a:pt x="2160" y="5745"/>
                  </a:lnTo>
                  <a:lnTo>
                    <a:pt x="2167" y="5756"/>
                  </a:lnTo>
                  <a:lnTo>
                    <a:pt x="2178" y="5766"/>
                  </a:lnTo>
                  <a:lnTo>
                    <a:pt x="2188" y="5780"/>
                  </a:lnTo>
                  <a:lnTo>
                    <a:pt x="2195" y="5791"/>
                  </a:lnTo>
                  <a:lnTo>
                    <a:pt x="2206" y="5805"/>
                  </a:lnTo>
                  <a:lnTo>
                    <a:pt x="2213" y="5815"/>
                  </a:lnTo>
                  <a:lnTo>
                    <a:pt x="2227" y="5833"/>
                  </a:lnTo>
                  <a:lnTo>
                    <a:pt x="2234" y="5840"/>
                  </a:lnTo>
                  <a:lnTo>
                    <a:pt x="2251" y="5857"/>
                  </a:lnTo>
                  <a:lnTo>
                    <a:pt x="2258" y="5864"/>
                  </a:lnTo>
                  <a:lnTo>
                    <a:pt x="2276" y="5885"/>
                  </a:lnTo>
                  <a:lnTo>
                    <a:pt x="2279" y="5889"/>
                  </a:lnTo>
                  <a:lnTo>
                    <a:pt x="2300" y="5913"/>
                  </a:lnTo>
                  <a:cubicBezTo>
                    <a:pt x="2332" y="5945"/>
                    <a:pt x="2360" y="5976"/>
                    <a:pt x="2388" y="6001"/>
                  </a:cubicBezTo>
                  <a:cubicBezTo>
                    <a:pt x="2423" y="5994"/>
                    <a:pt x="2461" y="5987"/>
                    <a:pt x="2500" y="5987"/>
                  </a:cubicBezTo>
                  <a:cubicBezTo>
                    <a:pt x="2531" y="5987"/>
                    <a:pt x="2563" y="5969"/>
                    <a:pt x="2584" y="5941"/>
                  </a:cubicBezTo>
                  <a:cubicBezTo>
                    <a:pt x="2603" y="5922"/>
                    <a:pt x="2637" y="5889"/>
                    <a:pt x="2686" y="5889"/>
                  </a:cubicBezTo>
                  <a:cubicBezTo>
                    <a:pt x="2716" y="5889"/>
                    <a:pt x="2752" y="5901"/>
                    <a:pt x="2794" y="5938"/>
                  </a:cubicBezTo>
                  <a:cubicBezTo>
                    <a:pt x="2814" y="5954"/>
                    <a:pt x="2837" y="5961"/>
                    <a:pt x="2865" y="5961"/>
                  </a:cubicBezTo>
                  <a:cubicBezTo>
                    <a:pt x="2900" y="5961"/>
                    <a:pt x="2944" y="5950"/>
                    <a:pt x="2997" y="5934"/>
                  </a:cubicBezTo>
                  <a:cubicBezTo>
                    <a:pt x="3039" y="5917"/>
                    <a:pt x="3084" y="5910"/>
                    <a:pt x="3130" y="5903"/>
                  </a:cubicBezTo>
                  <a:cubicBezTo>
                    <a:pt x="3133" y="5902"/>
                    <a:pt x="3136" y="5902"/>
                    <a:pt x="3139" y="5902"/>
                  </a:cubicBezTo>
                  <a:cubicBezTo>
                    <a:pt x="3191" y="5902"/>
                    <a:pt x="3337" y="5952"/>
                    <a:pt x="3749" y="6799"/>
                  </a:cubicBezTo>
                  <a:cubicBezTo>
                    <a:pt x="3788" y="6876"/>
                    <a:pt x="3816" y="6939"/>
                    <a:pt x="3837" y="6991"/>
                  </a:cubicBezTo>
                  <a:cubicBezTo>
                    <a:pt x="3897" y="7135"/>
                    <a:pt x="3925" y="7194"/>
                    <a:pt x="4044" y="7271"/>
                  </a:cubicBezTo>
                  <a:cubicBezTo>
                    <a:pt x="4103" y="7310"/>
                    <a:pt x="4173" y="7334"/>
                    <a:pt x="4243" y="7348"/>
                  </a:cubicBezTo>
                  <a:cubicBezTo>
                    <a:pt x="4422" y="7387"/>
                    <a:pt x="4590" y="7478"/>
                    <a:pt x="4716" y="7611"/>
                  </a:cubicBezTo>
                  <a:cubicBezTo>
                    <a:pt x="4964" y="7870"/>
                    <a:pt x="5636" y="8056"/>
                    <a:pt x="5916" y="8070"/>
                  </a:cubicBezTo>
                  <a:cubicBezTo>
                    <a:pt x="5923" y="8070"/>
                    <a:pt x="5929" y="8070"/>
                    <a:pt x="5935" y="8070"/>
                  </a:cubicBezTo>
                  <a:cubicBezTo>
                    <a:pt x="6040" y="8070"/>
                    <a:pt x="6143" y="8014"/>
                    <a:pt x="6246" y="7958"/>
                  </a:cubicBezTo>
                  <a:cubicBezTo>
                    <a:pt x="6375" y="7891"/>
                    <a:pt x="6515" y="7818"/>
                    <a:pt x="6690" y="7818"/>
                  </a:cubicBezTo>
                  <a:cubicBezTo>
                    <a:pt x="6729" y="7818"/>
                    <a:pt x="6767" y="7821"/>
                    <a:pt x="6809" y="7828"/>
                  </a:cubicBezTo>
                  <a:cubicBezTo>
                    <a:pt x="7093" y="7884"/>
                    <a:pt x="7145" y="8136"/>
                    <a:pt x="7191" y="8339"/>
                  </a:cubicBezTo>
                  <a:cubicBezTo>
                    <a:pt x="7208" y="8434"/>
                    <a:pt x="7229" y="8525"/>
                    <a:pt x="7268" y="8570"/>
                  </a:cubicBezTo>
                  <a:cubicBezTo>
                    <a:pt x="7341" y="8661"/>
                    <a:pt x="8122" y="8763"/>
                    <a:pt x="8539" y="8815"/>
                  </a:cubicBezTo>
                  <a:cubicBezTo>
                    <a:pt x="8826" y="8850"/>
                    <a:pt x="9050" y="8878"/>
                    <a:pt x="9141" y="8906"/>
                  </a:cubicBezTo>
                  <a:cubicBezTo>
                    <a:pt x="9302" y="8934"/>
                    <a:pt x="9463" y="8948"/>
                    <a:pt x="9624" y="8948"/>
                  </a:cubicBezTo>
                  <a:lnTo>
                    <a:pt x="9620" y="8920"/>
                  </a:lnTo>
                  <a:lnTo>
                    <a:pt x="9617" y="8885"/>
                  </a:lnTo>
                  <a:cubicBezTo>
                    <a:pt x="9610" y="8801"/>
                    <a:pt x="9624" y="8717"/>
                    <a:pt x="9652" y="8640"/>
                  </a:cubicBezTo>
                  <a:lnTo>
                    <a:pt x="9652" y="8633"/>
                  </a:lnTo>
                  <a:lnTo>
                    <a:pt x="9655" y="8630"/>
                  </a:lnTo>
                  <a:cubicBezTo>
                    <a:pt x="9718" y="8483"/>
                    <a:pt x="9823" y="8360"/>
                    <a:pt x="9963" y="8280"/>
                  </a:cubicBezTo>
                  <a:cubicBezTo>
                    <a:pt x="9974" y="8273"/>
                    <a:pt x="9988" y="8266"/>
                    <a:pt x="9998" y="8262"/>
                  </a:cubicBezTo>
                  <a:cubicBezTo>
                    <a:pt x="10160" y="8178"/>
                    <a:pt x="10338" y="8126"/>
                    <a:pt x="10517" y="8101"/>
                  </a:cubicBezTo>
                  <a:cubicBezTo>
                    <a:pt x="10527" y="8101"/>
                    <a:pt x="10531" y="8101"/>
                    <a:pt x="10531" y="8087"/>
                  </a:cubicBezTo>
                  <a:cubicBezTo>
                    <a:pt x="10541" y="8007"/>
                    <a:pt x="10450" y="7860"/>
                    <a:pt x="10387" y="7825"/>
                  </a:cubicBezTo>
                  <a:cubicBezTo>
                    <a:pt x="10384" y="7821"/>
                    <a:pt x="10380" y="7818"/>
                    <a:pt x="10377" y="7818"/>
                  </a:cubicBezTo>
                  <a:cubicBezTo>
                    <a:pt x="10282" y="7786"/>
                    <a:pt x="10268" y="7670"/>
                    <a:pt x="10258" y="7551"/>
                  </a:cubicBezTo>
                  <a:cubicBezTo>
                    <a:pt x="10244" y="7415"/>
                    <a:pt x="10226" y="7261"/>
                    <a:pt x="10110" y="7212"/>
                  </a:cubicBezTo>
                  <a:cubicBezTo>
                    <a:pt x="9809" y="7086"/>
                    <a:pt x="9585" y="6893"/>
                    <a:pt x="9515" y="6697"/>
                  </a:cubicBezTo>
                  <a:cubicBezTo>
                    <a:pt x="9470" y="6659"/>
                    <a:pt x="9389" y="6582"/>
                    <a:pt x="9316" y="6512"/>
                  </a:cubicBezTo>
                  <a:cubicBezTo>
                    <a:pt x="9284" y="6480"/>
                    <a:pt x="9253" y="6452"/>
                    <a:pt x="9228" y="6424"/>
                  </a:cubicBezTo>
                  <a:lnTo>
                    <a:pt x="9130" y="6337"/>
                  </a:lnTo>
                  <a:lnTo>
                    <a:pt x="9151" y="6337"/>
                  </a:lnTo>
                  <a:lnTo>
                    <a:pt x="9144" y="6319"/>
                  </a:lnTo>
                  <a:lnTo>
                    <a:pt x="9137" y="6309"/>
                  </a:lnTo>
                  <a:cubicBezTo>
                    <a:pt x="9134" y="6302"/>
                    <a:pt x="9130" y="6295"/>
                    <a:pt x="9130" y="6288"/>
                  </a:cubicBezTo>
                  <a:lnTo>
                    <a:pt x="9127" y="6277"/>
                  </a:lnTo>
                  <a:cubicBezTo>
                    <a:pt x="9123" y="6267"/>
                    <a:pt x="9123" y="6260"/>
                    <a:pt x="9123" y="6253"/>
                  </a:cubicBezTo>
                  <a:lnTo>
                    <a:pt x="9123" y="6246"/>
                  </a:lnTo>
                  <a:cubicBezTo>
                    <a:pt x="9120" y="6235"/>
                    <a:pt x="9120" y="6225"/>
                    <a:pt x="9123" y="6214"/>
                  </a:cubicBezTo>
                  <a:cubicBezTo>
                    <a:pt x="9130" y="6158"/>
                    <a:pt x="9190" y="6095"/>
                    <a:pt x="9298" y="5990"/>
                  </a:cubicBezTo>
                  <a:lnTo>
                    <a:pt x="9351" y="5941"/>
                  </a:lnTo>
                  <a:cubicBezTo>
                    <a:pt x="9491" y="5805"/>
                    <a:pt x="9729" y="5577"/>
                    <a:pt x="9690" y="5468"/>
                  </a:cubicBezTo>
                  <a:cubicBezTo>
                    <a:pt x="9652" y="5360"/>
                    <a:pt x="9491" y="5321"/>
                    <a:pt x="9365" y="5293"/>
                  </a:cubicBezTo>
                  <a:cubicBezTo>
                    <a:pt x="9263" y="5272"/>
                    <a:pt x="9183" y="5255"/>
                    <a:pt x="9155" y="5195"/>
                  </a:cubicBezTo>
                  <a:cubicBezTo>
                    <a:pt x="9130" y="5146"/>
                    <a:pt x="9130" y="5080"/>
                    <a:pt x="9130" y="4985"/>
                  </a:cubicBezTo>
                  <a:cubicBezTo>
                    <a:pt x="9130" y="4859"/>
                    <a:pt x="9130" y="4698"/>
                    <a:pt x="9067" y="4565"/>
                  </a:cubicBezTo>
                  <a:cubicBezTo>
                    <a:pt x="8997" y="4418"/>
                    <a:pt x="9032" y="4278"/>
                    <a:pt x="9060" y="4166"/>
                  </a:cubicBezTo>
                  <a:cubicBezTo>
                    <a:pt x="9078" y="4093"/>
                    <a:pt x="9095" y="4026"/>
                    <a:pt x="9071" y="3991"/>
                  </a:cubicBezTo>
                  <a:cubicBezTo>
                    <a:pt x="8983" y="3858"/>
                    <a:pt x="9057" y="3666"/>
                    <a:pt x="9106" y="3532"/>
                  </a:cubicBezTo>
                  <a:cubicBezTo>
                    <a:pt x="9116" y="3504"/>
                    <a:pt x="9123" y="3480"/>
                    <a:pt x="9127" y="3462"/>
                  </a:cubicBezTo>
                  <a:cubicBezTo>
                    <a:pt x="9144" y="3413"/>
                    <a:pt x="9176" y="3368"/>
                    <a:pt x="9211" y="3333"/>
                  </a:cubicBezTo>
                  <a:cubicBezTo>
                    <a:pt x="9277" y="3256"/>
                    <a:pt x="9354" y="3168"/>
                    <a:pt x="9344" y="3053"/>
                  </a:cubicBezTo>
                  <a:cubicBezTo>
                    <a:pt x="9340" y="3032"/>
                    <a:pt x="9340" y="3007"/>
                    <a:pt x="9344" y="2986"/>
                  </a:cubicBezTo>
                  <a:cubicBezTo>
                    <a:pt x="9344" y="2976"/>
                    <a:pt x="9344" y="2969"/>
                    <a:pt x="9347" y="2958"/>
                  </a:cubicBezTo>
                  <a:cubicBezTo>
                    <a:pt x="9347" y="2951"/>
                    <a:pt x="9351" y="2941"/>
                    <a:pt x="9351" y="2930"/>
                  </a:cubicBezTo>
                  <a:cubicBezTo>
                    <a:pt x="9354" y="2920"/>
                    <a:pt x="9351" y="2923"/>
                    <a:pt x="9354" y="2920"/>
                  </a:cubicBezTo>
                  <a:cubicBezTo>
                    <a:pt x="9358" y="2906"/>
                    <a:pt x="9361" y="2895"/>
                    <a:pt x="9368" y="2881"/>
                  </a:cubicBezTo>
                  <a:cubicBezTo>
                    <a:pt x="9386" y="2839"/>
                    <a:pt x="9414" y="2801"/>
                    <a:pt x="9452" y="2769"/>
                  </a:cubicBezTo>
                  <a:cubicBezTo>
                    <a:pt x="9449" y="2762"/>
                    <a:pt x="9449" y="2752"/>
                    <a:pt x="9445" y="2741"/>
                  </a:cubicBezTo>
                  <a:lnTo>
                    <a:pt x="9442" y="2727"/>
                  </a:lnTo>
                  <a:cubicBezTo>
                    <a:pt x="9438" y="2713"/>
                    <a:pt x="9435" y="2699"/>
                    <a:pt x="9431" y="2682"/>
                  </a:cubicBezTo>
                  <a:lnTo>
                    <a:pt x="9428" y="2668"/>
                  </a:lnTo>
                  <a:cubicBezTo>
                    <a:pt x="9424" y="2657"/>
                    <a:pt x="9421" y="2647"/>
                    <a:pt x="9421" y="2633"/>
                  </a:cubicBezTo>
                  <a:lnTo>
                    <a:pt x="9417" y="2615"/>
                  </a:lnTo>
                  <a:lnTo>
                    <a:pt x="9410" y="2587"/>
                  </a:lnTo>
                  <a:lnTo>
                    <a:pt x="9407" y="2563"/>
                  </a:lnTo>
                  <a:lnTo>
                    <a:pt x="9403" y="2538"/>
                  </a:lnTo>
                  <a:lnTo>
                    <a:pt x="9400" y="2514"/>
                  </a:lnTo>
                  <a:lnTo>
                    <a:pt x="9396" y="2489"/>
                  </a:lnTo>
                  <a:lnTo>
                    <a:pt x="9393" y="2465"/>
                  </a:lnTo>
                  <a:lnTo>
                    <a:pt x="9389" y="2440"/>
                  </a:lnTo>
                  <a:lnTo>
                    <a:pt x="9386" y="2416"/>
                  </a:lnTo>
                  <a:lnTo>
                    <a:pt x="9386" y="2395"/>
                  </a:lnTo>
                  <a:lnTo>
                    <a:pt x="9382" y="2370"/>
                  </a:lnTo>
                  <a:lnTo>
                    <a:pt x="9382" y="2349"/>
                  </a:lnTo>
                  <a:lnTo>
                    <a:pt x="9382" y="2328"/>
                  </a:lnTo>
                  <a:lnTo>
                    <a:pt x="9382" y="2307"/>
                  </a:lnTo>
                  <a:lnTo>
                    <a:pt x="9382" y="2286"/>
                  </a:lnTo>
                  <a:lnTo>
                    <a:pt x="9382" y="2269"/>
                  </a:lnTo>
                  <a:lnTo>
                    <a:pt x="9382" y="2248"/>
                  </a:lnTo>
                  <a:lnTo>
                    <a:pt x="9382" y="2234"/>
                  </a:lnTo>
                  <a:lnTo>
                    <a:pt x="9382" y="2216"/>
                  </a:lnTo>
                  <a:lnTo>
                    <a:pt x="9382" y="2202"/>
                  </a:lnTo>
                  <a:lnTo>
                    <a:pt x="9382" y="2188"/>
                  </a:lnTo>
                  <a:lnTo>
                    <a:pt x="9382" y="2178"/>
                  </a:lnTo>
                  <a:lnTo>
                    <a:pt x="9382" y="2167"/>
                  </a:lnTo>
                  <a:lnTo>
                    <a:pt x="9382" y="2146"/>
                  </a:lnTo>
                  <a:cubicBezTo>
                    <a:pt x="9355" y="2133"/>
                    <a:pt x="9287" y="2125"/>
                    <a:pt x="9207" y="2125"/>
                  </a:cubicBezTo>
                  <a:cubicBezTo>
                    <a:pt x="9162" y="2125"/>
                    <a:pt x="9114" y="2127"/>
                    <a:pt x="9067" y="2132"/>
                  </a:cubicBezTo>
                  <a:cubicBezTo>
                    <a:pt x="9060" y="2133"/>
                    <a:pt x="9054" y="2133"/>
                    <a:pt x="9047" y="2133"/>
                  </a:cubicBezTo>
                  <a:cubicBezTo>
                    <a:pt x="8953" y="2133"/>
                    <a:pt x="8884" y="2042"/>
                    <a:pt x="8819" y="1954"/>
                  </a:cubicBezTo>
                  <a:cubicBezTo>
                    <a:pt x="8777" y="1905"/>
                    <a:pt x="8717" y="1824"/>
                    <a:pt x="8686" y="1824"/>
                  </a:cubicBezTo>
                  <a:cubicBezTo>
                    <a:pt x="8528" y="1824"/>
                    <a:pt x="8381" y="1705"/>
                    <a:pt x="8381" y="1572"/>
                  </a:cubicBezTo>
                  <a:cubicBezTo>
                    <a:pt x="8353" y="1534"/>
                    <a:pt x="8175" y="1482"/>
                    <a:pt x="8030" y="1482"/>
                  </a:cubicBezTo>
                  <a:cubicBezTo>
                    <a:pt x="8013" y="1482"/>
                    <a:pt x="7997" y="1483"/>
                    <a:pt x="7982" y="1484"/>
                  </a:cubicBezTo>
                  <a:cubicBezTo>
                    <a:pt x="7972" y="1486"/>
                    <a:pt x="7961" y="1486"/>
                    <a:pt x="7951" y="1486"/>
                  </a:cubicBezTo>
                  <a:cubicBezTo>
                    <a:pt x="7868" y="1486"/>
                    <a:pt x="7790" y="1448"/>
                    <a:pt x="7737" y="1383"/>
                  </a:cubicBezTo>
                  <a:cubicBezTo>
                    <a:pt x="7730" y="1372"/>
                    <a:pt x="7719" y="1365"/>
                    <a:pt x="7712" y="1358"/>
                  </a:cubicBezTo>
                  <a:cubicBezTo>
                    <a:pt x="7625" y="1355"/>
                    <a:pt x="7355" y="1271"/>
                    <a:pt x="7264" y="1155"/>
                  </a:cubicBezTo>
                  <a:cubicBezTo>
                    <a:pt x="7242" y="1129"/>
                    <a:pt x="7111" y="1092"/>
                    <a:pt x="6956" y="1092"/>
                  </a:cubicBezTo>
                  <a:cubicBezTo>
                    <a:pt x="6943" y="1092"/>
                    <a:pt x="6931" y="1092"/>
                    <a:pt x="6918" y="1092"/>
                  </a:cubicBezTo>
                  <a:cubicBezTo>
                    <a:pt x="6806" y="1096"/>
                    <a:pt x="6746" y="1120"/>
                    <a:pt x="6736" y="1134"/>
                  </a:cubicBezTo>
                  <a:cubicBezTo>
                    <a:pt x="6682" y="1212"/>
                    <a:pt x="6604" y="1231"/>
                    <a:pt x="6524" y="1231"/>
                  </a:cubicBezTo>
                  <a:cubicBezTo>
                    <a:pt x="6484" y="1231"/>
                    <a:pt x="6445" y="1227"/>
                    <a:pt x="6407" y="1222"/>
                  </a:cubicBezTo>
                  <a:cubicBezTo>
                    <a:pt x="6368" y="1215"/>
                    <a:pt x="6333" y="1211"/>
                    <a:pt x="6295" y="1211"/>
                  </a:cubicBezTo>
                  <a:cubicBezTo>
                    <a:pt x="6186" y="1211"/>
                    <a:pt x="5948" y="1407"/>
                    <a:pt x="5864" y="1523"/>
                  </a:cubicBezTo>
                  <a:lnTo>
                    <a:pt x="5853" y="1533"/>
                  </a:lnTo>
                  <a:lnTo>
                    <a:pt x="5853" y="1537"/>
                  </a:lnTo>
                  <a:lnTo>
                    <a:pt x="5846" y="1544"/>
                  </a:lnTo>
                  <a:lnTo>
                    <a:pt x="5843" y="1547"/>
                  </a:lnTo>
                  <a:lnTo>
                    <a:pt x="5836" y="1551"/>
                  </a:lnTo>
                  <a:lnTo>
                    <a:pt x="5829" y="1555"/>
                  </a:lnTo>
                  <a:lnTo>
                    <a:pt x="5822" y="1562"/>
                  </a:lnTo>
                  <a:lnTo>
                    <a:pt x="5818" y="1565"/>
                  </a:lnTo>
                  <a:lnTo>
                    <a:pt x="5808" y="1572"/>
                  </a:lnTo>
                  <a:lnTo>
                    <a:pt x="5801" y="1576"/>
                  </a:lnTo>
                  <a:lnTo>
                    <a:pt x="5790" y="1579"/>
                  </a:lnTo>
                  <a:lnTo>
                    <a:pt x="5780" y="1583"/>
                  </a:lnTo>
                  <a:lnTo>
                    <a:pt x="5769" y="1590"/>
                  </a:lnTo>
                  <a:lnTo>
                    <a:pt x="5759" y="1593"/>
                  </a:lnTo>
                  <a:lnTo>
                    <a:pt x="5745" y="1597"/>
                  </a:lnTo>
                  <a:lnTo>
                    <a:pt x="5731" y="1600"/>
                  </a:lnTo>
                  <a:lnTo>
                    <a:pt x="5717" y="1604"/>
                  </a:lnTo>
                  <a:lnTo>
                    <a:pt x="5703" y="1607"/>
                  </a:lnTo>
                  <a:lnTo>
                    <a:pt x="5685" y="1611"/>
                  </a:lnTo>
                  <a:lnTo>
                    <a:pt x="5668" y="1614"/>
                  </a:lnTo>
                  <a:lnTo>
                    <a:pt x="5647" y="1618"/>
                  </a:lnTo>
                  <a:lnTo>
                    <a:pt x="5629" y="1621"/>
                  </a:lnTo>
                  <a:lnTo>
                    <a:pt x="5605" y="1625"/>
                  </a:lnTo>
                  <a:lnTo>
                    <a:pt x="5587" y="1625"/>
                  </a:lnTo>
                  <a:lnTo>
                    <a:pt x="5559" y="1628"/>
                  </a:lnTo>
                  <a:lnTo>
                    <a:pt x="5486" y="1628"/>
                  </a:lnTo>
                  <a:lnTo>
                    <a:pt x="5430" y="1632"/>
                  </a:lnTo>
                  <a:lnTo>
                    <a:pt x="5426" y="1632"/>
                  </a:lnTo>
                  <a:cubicBezTo>
                    <a:pt x="5430" y="1782"/>
                    <a:pt x="5423" y="1849"/>
                    <a:pt x="5395" y="1891"/>
                  </a:cubicBezTo>
                  <a:cubicBezTo>
                    <a:pt x="5276" y="2066"/>
                    <a:pt x="4534" y="2164"/>
                    <a:pt x="4163" y="2178"/>
                  </a:cubicBezTo>
                  <a:cubicBezTo>
                    <a:pt x="4155" y="2178"/>
                    <a:pt x="4147" y="2178"/>
                    <a:pt x="4140" y="2178"/>
                  </a:cubicBezTo>
                  <a:cubicBezTo>
                    <a:pt x="3891" y="2178"/>
                    <a:pt x="3749" y="2012"/>
                    <a:pt x="3623" y="1866"/>
                  </a:cubicBezTo>
                  <a:cubicBezTo>
                    <a:pt x="3497" y="1716"/>
                    <a:pt x="3378" y="1579"/>
                    <a:pt x="3158" y="1579"/>
                  </a:cubicBezTo>
                  <a:cubicBezTo>
                    <a:pt x="2762" y="1579"/>
                    <a:pt x="2475" y="1243"/>
                    <a:pt x="2433" y="914"/>
                  </a:cubicBezTo>
                  <a:lnTo>
                    <a:pt x="2419" y="907"/>
                  </a:lnTo>
                  <a:lnTo>
                    <a:pt x="2409" y="903"/>
                  </a:lnTo>
                  <a:lnTo>
                    <a:pt x="2388" y="893"/>
                  </a:lnTo>
                  <a:lnTo>
                    <a:pt x="2377" y="889"/>
                  </a:lnTo>
                  <a:lnTo>
                    <a:pt x="2353" y="875"/>
                  </a:lnTo>
                  <a:lnTo>
                    <a:pt x="2346" y="875"/>
                  </a:lnTo>
                  <a:cubicBezTo>
                    <a:pt x="2325" y="865"/>
                    <a:pt x="2304" y="854"/>
                    <a:pt x="2283" y="840"/>
                  </a:cubicBezTo>
                  <a:lnTo>
                    <a:pt x="2276" y="837"/>
                  </a:lnTo>
                  <a:lnTo>
                    <a:pt x="2251" y="823"/>
                  </a:lnTo>
                  <a:lnTo>
                    <a:pt x="2241" y="816"/>
                  </a:lnTo>
                  <a:lnTo>
                    <a:pt x="2220" y="805"/>
                  </a:lnTo>
                  <a:lnTo>
                    <a:pt x="2209" y="798"/>
                  </a:lnTo>
                  <a:lnTo>
                    <a:pt x="2192" y="784"/>
                  </a:lnTo>
                  <a:lnTo>
                    <a:pt x="2181" y="777"/>
                  </a:lnTo>
                  <a:lnTo>
                    <a:pt x="2164" y="767"/>
                  </a:lnTo>
                  <a:lnTo>
                    <a:pt x="2153" y="756"/>
                  </a:lnTo>
                  <a:lnTo>
                    <a:pt x="2136" y="746"/>
                  </a:lnTo>
                  <a:lnTo>
                    <a:pt x="2129" y="739"/>
                  </a:lnTo>
                  <a:lnTo>
                    <a:pt x="2115" y="725"/>
                  </a:lnTo>
                  <a:lnTo>
                    <a:pt x="2104" y="718"/>
                  </a:lnTo>
                  <a:lnTo>
                    <a:pt x="2090" y="704"/>
                  </a:lnTo>
                  <a:lnTo>
                    <a:pt x="2083" y="697"/>
                  </a:lnTo>
                  <a:lnTo>
                    <a:pt x="2073" y="683"/>
                  </a:lnTo>
                  <a:lnTo>
                    <a:pt x="2066" y="676"/>
                  </a:lnTo>
                  <a:cubicBezTo>
                    <a:pt x="2062" y="672"/>
                    <a:pt x="2059" y="665"/>
                    <a:pt x="2059" y="662"/>
                  </a:cubicBezTo>
                  <a:lnTo>
                    <a:pt x="2052" y="655"/>
                  </a:lnTo>
                  <a:cubicBezTo>
                    <a:pt x="2048" y="651"/>
                    <a:pt x="2045" y="644"/>
                    <a:pt x="2045" y="637"/>
                  </a:cubicBezTo>
                  <a:cubicBezTo>
                    <a:pt x="2031" y="609"/>
                    <a:pt x="2031" y="581"/>
                    <a:pt x="2045" y="553"/>
                  </a:cubicBezTo>
                  <a:cubicBezTo>
                    <a:pt x="2076" y="483"/>
                    <a:pt x="2125" y="189"/>
                    <a:pt x="2073" y="133"/>
                  </a:cubicBezTo>
                  <a:cubicBezTo>
                    <a:pt x="2071" y="132"/>
                    <a:pt x="2068" y="132"/>
                    <a:pt x="2064" y="132"/>
                  </a:cubicBezTo>
                  <a:cubicBezTo>
                    <a:pt x="2054" y="132"/>
                    <a:pt x="2037" y="136"/>
                    <a:pt x="2024" y="144"/>
                  </a:cubicBezTo>
                  <a:cubicBezTo>
                    <a:pt x="1943" y="189"/>
                    <a:pt x="1870" y="238"/>
                    <a:pt x="1799" y="291"/>
                  </a:cubicBezTo>
                  <a:cubicBezTo>
                    <a:pt x="1684" y="378"/>
                    <a:pt x="1558" y="455"/>
                    <a:pt x="1432" y="522"/>
                  </a:cubicBezTo>
                  <a:lnTo>
                    <a:pt x="1407" y="532"/>
                  </a:lnTo>
                  <a:cubicBezTo>
                    <a:pt x="1379" y="546"/>
                    <a:pt x="1351" y="560"/>
                    <a:pt x="1320" y="571"/>
                  </a:cubicBezTo>
                  <a:lnTo>
                    <a:pt x="1309" y="574"/>
                  </a:lnTo>
                  <a:cubicBezTo>
                    <a:pt x="1225" y="606"/>
                    <a:pt x="1134" y="627"/>
                    <a:pt x="1043" y="630"/>
                  </a:cubicBezTo>
                  <a:lnTo>
                    <a:pt x="1033" y="630"/>
                  </a:lnTo>
                  <a:cubicBezTo>
                    <a:pt x="1019" y="632"/>
                    <a:pt x="1004" y="633"/>
                    <a:pt x="989" y="633"/>
                  </a:cubicBezTo>
                  <a:cubicBezTo>
                    <a:pt x="973" y="633"/>
                    <a:pt x="958" y="632"/>
                    <a:pt x="942" y="630"/>
                  </a:cubicBezTo>
                  <a:lnTo>
                    <a:pt x="910" y="630"/>
                  </a:lnTo>
                  <a:lnTo>
                    <a:pt x="882" y="627"/>
                  </a:lnTo>
                  <a:lnTo>
                    <a:pt x="795" y="613"/>
                  </a:lnTo>
                  <a:cubicBezTo>
                    <a:pt x="637" y="588"/>
                    <a:pt x="567" y="557"/>
                    <a:pt x="557" y="487"/>
                  </a:cubicBezTo>
                  <a:cubicBezTo>
                    <a:pt x="553" y="473"/>
                    <a:pt x="553" y="462"/>
                    <a:pt x="557" y="448"/>
                  </a:cubicBezTo>
                  <a:cubicBezTo>
                    <a:pt x="557" y="445"/>
                    <a:pt x="557" y="441"/>
                    <a:pt x="557" y="438"/>
                  </a:cubicBezTo>
                  <a:cubicBezTo>
                    <a:pt x="539" y="424"/>
                    <a:pt x="518" y="413"/>
                    <a:pt x="497" y="406"/>
                  </a:cubicBezTo>
                  <a:cubicBezTo>
                    <a:pt x="410" y="368"/>
                    <a:pt x="343" y="291"/>
                    <a:pt x="319" y="196"/>
                  </a:cubicBezTo>
                  <a:lnTo>
                    <a:pt x="315" y="189"/>
                  </a:lnTo>
                  <a:cubicBezTo>
                    <a:pt x="312" y="172"/>
                    <a:pt x="305" y="154"/>
                    <a:pt x="301" y="137"/>
                  </a:cubicBezTo>
                  <a:cubicBezTo>
                    <a:pt x="298" y="123"/>
                    <a:pt x="291" y="98"/>
                    <a:pt x="284" y="77"/>
                  </a:cubicBezTo>
                  <a:lnTo>
                    <a:pt x="284" y="74"/>
                  </a:lnTo>
                  <a:cubicBezTo>
                    <a:pt x="284" y="70"/>
                    <a:pt x="280" y="67"/>
                    <a:pt x="280" y="63"/>
                  </a:cubicBezTo>
                  <a:lnTo>
                    <a:pt x="277" y="56"/>
                  </a:lnTo>
                  <a:cubicBezTo>
                    <a:pt x="273" y="53"/>
                    <a:pt x="273" y="49"/>
                    <a:pt x="270" y="46"/>
                  </a:cubicBezTo>
                  <a:lnTo>
                    <a:pt x="270" y="42"/>
                  </a:lnTo>
                  <a:cubicBezTo>
                    <a:pt x="266" y="35"/>
                    <a:pt x="263" y="32"/>
                    <a:pt x="256" y="28"/>
                  </a:cubicBezTo>
                  <a:cubicBezTo>
                    <a:pt x="252" y="25"/>
                    <a:pt x="249" y="21"/>
                    <a:pt x="245" y="18"/>
                  </a:cubicBezTo>
                  <a:lnTo>
                    <a:pt x="238" y="14"/>
                  </a:lnTo>
                  <a:lnTo>
                    <a:pt x="228" y="11"/>
                  </a:lnTo>
                  <a:lnTo>
                    <a:pt x="217" y="7"/>
                  </a:lnTo>
                  <a:cubicBezTo>
                    <a:pt x="210" y="4"/>
                    <a:pt x="203" y="4"/>
                    <a:pt x="19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6615;p53">
              <a:extLst>
                <a:ext uri="{FF2B5EF4-FFF2-40B4-BE49-F238E27FC236}">
                  <a16:creationId xmlns:a16="http://schemas.microsoft.com/office/drawing/2014/main" id="{AF3AE763-A4B9-43C3-9660-F606B941F17A}"/>
                </a:ext>
              </a:extLst>
            </p:cNvPr>
            <p:cNvSpPr/>
            <p:nvPr/>
          </p:nvSpPr>
          <p:spPr>
            <a:xfrm>
              <a:off x="2377313" y="1749667"/>
              <a:ext cx="299" cy="584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1" y="0"/>
                  </a:moveTo>
                  <a:cubicBezTo>
                    <a:pt x="11" y="14"/>
                    <a:pt x="18" y="32"/>
                    <a:pt x="22" y="43"/>
                  </a:cubicBezTo>
                  <a:cubicBezTo>
                    <a:pt x="18" y="32"/>
                    <a:pt x="11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6616;p53">
              <a:extLst>
                <a:ext uri="{FF2B5EF4-FFF2-40B4-BE49-F238E27FC236}">
                  <a16:creationId xmlns:a16="http://schemas.microsoft.com/office/drawing/2014/main" id="{4CF8BB4E-C0A5-4411-B325-E86521416B1E}"/>
                </a:ext>
              </a:extLst>
            </p:cNvPr>
            <p:cNvSpPr/>
            <p:nvPr/>
          </p:nvSpPr>
          <p:spPr>
            <a:xfrm>
              <a:off x="2378073" y="1751907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cubicBezTo>
                    <a:pt x="1" y="4"/>
                    <a:pt x="1" y="11"/>
                    <a:pt x="1" y="14"/>
                  </a:cubicBezTo>
                  <a:cubicBezTo>
                    <a:pt x="1" y="11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6617;p53">
              <a:extLst>
                <a:ext uri="{FF2B5EF4-FFF2-40B4-BE49-F238E27FC236}">
                  <a16:creationId xmlns:a16="http://schemas.microsoft.com/office/drawing/2014/main" id="{67152C73-4A98-4596-B397-3CF310E8B003}"/>
                </a:ext>
              </a:extLst>
            </p:cNvPr>
            <p:cNvSpPr/>
            <p:nvPr/>
          </p:nvSpPr>
          <p:spPr>
            <a:xfrm>
              <a:off x="2377978" y="1751282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8"/>
                    <a:pt x="4" y="18"/>
                    <a:pt x="4" y="25"/>
                  </a:cubicBezTo>
                  <a:cubicBezTo>
                    <a:pt x="4" y="18"/>
                    <a:pt x="4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6618;p53">
              <a:extLst>
                <a:ext uri="{FF2B5EF4-FFF2-40B4-BE49-F238E27FC236}">
                  <a16:creationId xmlns:a16="http://schemas.microsoft.com/office/drawing/2014/main" id="{48D318DD-35E2-46F1-A0AC-B1C8BBC2C9A2}"/>
                </a:ext>
              </a:extLst>
            </p:cNvPr>
            <p:cNvSpPr/>
            <p:nvPr/>
          </p:nvSpPr>
          <p:spPr>
            <a:xfrm>
              <a:off x="2373755" y="1729233"/>
              <a:ext cx="1629" cy="3761"/>
            </a:xfrm>
            <a:custGeom>
              <a:avLst/>
              <a:gdLst/>
              <a:ahLst/>
              <a:cxnLst/>
              <a:rect l="l" t="t" r="r" b="b"/>
              <a:pathLst>
                <a:path w="120" h="277" extrusionOk="0">
                  <a:moveTo>
                    <a:pt x="105" y="0"/>
                  </a:moveTo>
                  <a:cubicBezTo>
                    <a:pt x="104" y="3"/>
                    <a:pt x="103" y="5"/>
                    <a:pt x="102" y="8"/>
                  </a:cubicBezTo>
                  <a:lnTo>
                    <a:pt x="102" y="8"/>
                  </a:lnTo>
                  <a:cubicBezTo>
                    <a:pt x="106" y="1"/>
                    <a:pt x="112" y="0"/>
                    <a:pt x="119" y="0"/>
                  </a:cubicBezTo>
                  <a:close/>
                  <a:moveTo>
                    <a:pt x="102" y="8"/>
                  </a:moveTo>
                  <a:lnTo>
                    <a:pt x="102" y="8"/>
                  </a:lnTo>
                  <a:cubicBezTo>
                    <a:pt x="99" y="13"/>
                    <a:pt x="96" y="20"/>
                    <a:pt x="94" y="32"/>
                  </a:cubicBezTo>
                  <a:lnTo>
                    <a:pt x="94" y="32"/>
                  </a:lnTo>
                  <a:cubicBezTo>
                    <a:pt x="96" y="24"/>
                    <a:pt x="99" y="16"/>
                    <a:pt x="102" y="8"/>
                  </a:cubicBezTo>
                  <a:close/>
                  <a:moveTo>
                    <a:pt x="94" y="32"/>
                  </a:moveTo>
                  <a:cubicBezTo>
                    <a:pt x="90" y="53"/>
                    <a:pt x="89" y="74"/>
                    <a:pt x="91" y="95"/>
                  </a:cubicBezTo>
                  <a:cubicBezTo>
                    <a:pt x="91" y="66"/>
                    <a:pt x="92" y="46"/>
                    <a:pt x="94" y="32"/>
                  </a:cubicBezTo>
                  <a:close/>
                  <a:moveTo>
                    <a:pt x="91" y="95"/>
                  </a:moveTo>
                  <a:lnTo>
                    <a:pt x="91" y="95"/>
                  </a:lnTo>
                  <a:cubicBezTo>
                    <a:pt x="91" y="151"/>
                    <a:pt x="87" y="259"/>
                    <a:pt x="0" y="277"/>
                  </a:cubicBezTo>
                  <a:cubicBezTo>
                    <a:pt x="91" y="259"/>
                    <a:pt x="91" y="151"/>
                    <a:pt x="91" y="9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6619;p53">
              <a:extLst>
                <a:ext uri="{FF2B5EF4-FFF2-40B4-BE49-F238E27FC236}">
                  <a16:creationId xmlns:a16="http://schemas.microsoft.com/office/drawing/2014/main" id="{3B342DF6-ADCC-41A5-9BE4-5F68BB6475C2}"/>
                </a:ext>
              </a:extLst>
            </p:cNvPr>
            <p:cNvSpPr/>
            <p:nvPr/>
          </p:nvSpPr>
          <p:spPr>
            <a:xfrm>
              <a:off x="2378032" y="175162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6620;p53">
              <a:extLst>
                <a:ext uri="{FF2B5EF4-FFF2-40B4-BE49-F238E27FC236}">
                  <a16:creationId xmlns:a16="http://schemas.microsoft.com/office/drawing/2014/main" id="{11CB4BED-D563-49A8-807B-389A85308E9A}"/>
                </a:ext>
              </a:extLst>
            </p:cNvPr>
            <p:cNvSpPr/>
            <p:nvPr/>
          </p:nvSpPr>
          <p:spPr>
            <a:xfrm>
              <a:off x="2374135" y="174438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6621;p53">
              <a:extLst>
                <a:ext uri="{FF2B5EF4-FFF2-40B4-BE49-F238E27FC236}">
                  <a16:creationId xmlns:a16="http://schemas.microsoft.com/office/drawing/2014/main" id="{DB81D75C-24CA-417C-A500-C438786CDF28}"/>
                </a:ext>
              </a:extLst>
            </p:cNvPr>
            <p:cNvSpPr/>
            <p:nvPr/>
          </p:nvSpPr>
          <p:spPr>
            <a:xfrm>
              <a:off x="2377842" y="1750862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0" y="0"/>
                  </a:moveTo>
                  <a:cubicBezTo>
                    <a:pt x="4" y="11"/>
                    <a:pt x="7" y="21"/>
                    <a:pt x="11" y="28"/>
                  </a:cubicBezTo>
                  <a:cubicBezTo>
                    <a:pt x="7" y="21"/>
                    <a:pt x="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6622;p53">
              <a:extLst>
                <a:ext uri="{FF2B5EF4-FFF2-40B4-BE49-F238E27FC236}">
                  <a16:creationId xmlns:a16="http://schemas.microsoft.com/office/drawing/2014/main" id="{EC492D9C-3B4D-4736-86C7-01303EF2D527}"/>
                </a:ext>
              </a:extLst>
            </p:cNvPr>
            <p:cNvSpPr/>
            <p:nvPr/>
          </p:nvSpPr>
          <p:spPr>
            <a:xfrm>
              <a:off x="2373470" y="1733034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cubicBezTo>
                    <a:pt x="11" y="0"/>
                    <a:pt x="7" y="0"/>
                    <a:pt x="0" y="0"/>
                  </a:cubicBezTo>
                  <a:cubicBezTo>
                    <a:pt x="7" y="0"/>
                    <a:pt x="11" y="0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6623;p53">
              <a:extLst>
                <a:ext uri="{FF2B5EF4-FFF2-40B4-BE49-F238E27FC236}">
                  <a16:creationId xmlns:a16="http://schemas.microsoft.com/office/drawing/2014/main" id="{4BFD74FC-2055-4CFC-98BE-399FFF54766E}"/>
                </a:ext>
              </a:extLst>
            </p:cNvPr>
            <p:cNvSpPr/>
            <p:nvPr/>
          </p:nvSpPr>
          <p:spPr>
            <a:xfrm>
              <a:off x="2374135" y="1745485"/>
              <a:ext cx="2295" cy="2485"/>
            </a:xfrm>
            <a:custGeom>
              <a:avLst/>
              <a:gdLst/>
              <a:ahLst/>
              <a:cxnLst/>
              <a:rect l="l" t="t" r="r" b="b"/>
              <a:pathLst>
                <a:path w="169" h="183" extrusionOk="0">
                  <a:moveTo>
                    <a:pt x="168" y="182"/>
                  </a:moveTo>
                  <a:cubicBezTo>
                    <a:pt x="123" y="109"/>
                    <a:pt x="60" y="28"/>
                    <a:pt x="0" y="0"/>
                  </a:cubicBezTo>
                  <a:lnTo>
                    <a:pt x="0" y="0"/>
                  </a:lnTo>
                  <a:cubicBezTo>
                    <a:pt x="60" y="28"/>
                    <a:pt x="123" y="109"/>
                    <a:pt x="168" y="1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6624;p53">
              <a:extLst>
                <a:ext uri="{FF2B5EF4-FFF2-40B4-BE49-F238E27FC236}">
                  <a16:creationId xmlns:a16="http://schemas.microsoft.com/office/drawing/2014/main" id="{4D07C419-7EBA-432F-8B79-35175312FE50}"/>
                </a:ext>
              </a:extLst>
            </p:cNvPr>
            <p:cNvSpPr/>
            <p:nvPr/>
          </p:nvSpPr>
          <p:spPr>
            <a:xfrm>
              <a:off x="2377652" y="1750291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0"/>
                  </a:moveTo>
                  <a:cubicBezTo>
                    <a:pt x="4" y="14"/>
                    <a:pt x="11" y="28"/>
                    <a:pt x="14" y="39"/>
                  </a:cubicBezTo>
                  <a:cubicBezTo>
                    <a:pt x="11" y="28"/>
                    <a:pt x="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6625;p53">
              <a:extLst>
                <a:ext uri="{FF2B5EF4-FFF2-40B4-BE49-F238E27FC236}">
                  <a16:creationId xmlns:a16="http://schemas.microsoft.com/office/drawing/2014/main" id="{92A0D22C-F646-44AB-B6F3-4C4AF65B58F9}"/>
                </a:ext>
              </a:extLst>
            </p:cNvPr>
            <p:cNvSpPr/>
            <p:nvPr/>
          </p:nvSpPr>
          <p:spPr>
            <a:xfrm>
              <a:off x="2376932" y="1748852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1" y="1"/>
                  </a:moveTo>
                  <a:cubicBezTo>
                    <a:pt x="11" y="22"/>
                    <a:pt x="22" y="39"/>
                    <a:pt x="29" y="57"/>
                  </a:cubicBezTo>
                  <a:cubicBezTo>
                    <a:pt x="22" y="39"/>
                    <a:pt x="11" y="2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6626;p53">
              <a:extLst>
                <a:ext uri="{FF2B5EF4-FFF2-40B4-BE49-F238E27FC236}">
                  <a16:creationId xmlns:a16="http://schemas.microsoft.com/office/drawing/2014/main" id="{A0E9F8F5-96A8-4ED7-B340-F682747B437D}"/>
                </a:ext>
              </a:extLst>
            </p:cNvPr>
            <p:cNvSpPr/>
            <p:nvPr/>
          </p:nvSpPr>
          <p:spPr>
            <a:xfrm>
              <a:off x="2374135" y="1742063"/>
              <a:ext cx="244" cy="2335"/>
            </a:xfrm>
            <a:custGeom>
              <a:avLst/>
              <a:gdLst/>
              <a:ahLst/>
              <a:cxnLst/>
              <a:rect l="l" t="t" r="r" b="b"/>
              <a:pathLst>
                <a:path w="18" h="172" extrusionOk="0">
                  <a:moveTo>
                    <a:pt x="18" y="0"/>
                  </a:moveTo>
                  <a:cubicBezTo>
                    <a:pt x="14" y="46"/>
                    <a:pt x="4" y="116"/>
                    <a:pt x="0" y="172"/>
                  </a:cubicBezTo>
                  <a:cubicBezTo>
                    <a:pt x="4" y="116"/>
                    <a:pt x="14" y="49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6627;p53">
              <a:extLst>
                <a:ext uri="{FF2B5EF4-FFF2-40B4-BE49-F238E27FC236}">
                  <a16:creationId xmlns:a16="http://schemas.microsoft.com/office/drawing/2014/main" id="{24480C9A-40E0-4F61-9273-2645CA559421}"/>
                </a:ext>
              </a:extLst>
            </p:cNvPr>
            <p:cNvSpPr/>
            <p:nvPr/>
          </p:nvSpPr>
          <p:spPr>
            <a:xfrm>
              <a:off x="2378073" y="175213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cubicBezTo>
                    <a:pt x="1" y="1"/>
                    <a:pt x="1" y="4"/>
                    <a:pt x="1" y="8"/>
                  </a:cubicBezTo>
                  <a:cubicBezTo>
                    <a:pt x="1" y="4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6628;p53">
              <a:extLst>
                <a:ext uri="{FF2B5EF4-FFF2-40B4-BE49-F238E27FC236}">
                  <a16:creationId xmlns:a16="http://schemas.microsoft.com/office/drawing/2014/main" id="{EFBBB9FB-1D7C-4A37-BDE2-58541083119E}"/>
                </a:ext>
              </a:extLst>
            </p:cNvPr>
            <p:cNvSpPr/>
            <p:nvPr/>
          </p:nvSpPr>
          <p:spPr>
            <a:xfrm>
              <a:off x="2374135" y="17448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6629;p53">
              <a:extLst>
                <a:ext uri="{FF2B5EF4-FFF2-40B4-BE49-F238E27FC236}">
                  <a16:creationId xmlns:a16="http://schemas.microsoft.com/office/drawing/2014/main" id="{9635AB5D-782D-426F-9F3E-713E45A9D67E}"/>
                </a:ext>
              </a:extLst>
            </p:cNvPr>
            <p:cNvSpPr/>
            <p:nvPr/>
          </p:nvSpPr>
          <p:spPr>
            <a:xfrm>
              <a:off x="2402173" y="1806665"/>
              <a:ext cx="109" cy="190"/>
            </a:xfrm>
            <a:custGeom>
              <a:avLst/>
              <a:gdLst/>
              <a:ahLst/>
              <a:cxnLst/>
              <a:rect l="l" t="t" r="r" b="b"/>
              <a:pathLst>
                <a:path w="8" h="14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2"/>
                    <a:pt x="3" y="4"/>
                    <a:pt x="4" y="5"/>
                  </a:cubicBezTo>
                  <a:lnTo>
                    <a:pt x="4" y="5"/>
                  </a:lnTo>
                  <a:cubicBezTo>
                    <a:pt x="3" y="3"/>
                    <a:pt x="2" y="2"/>
                    <a:pt x="1" y="0"/>
                  </a:cubicBezTo>
                  <a:close/>
                  <a:moveTo>
                    <a:pt x="4" y="5"/>
                  </a:moveTo>
                  <a:cubicBezTo>
                    <a:pt x="5" y="7"/>
                    <a:pt x="6" y="10"/>
                    <a:pt x="8" y="14"/>
                  </a:cubicBezTo>
                  <a:cubicBezTo>
                    <a:pt x="8" y="9"/>
                    <a:pt x="6" y="8"/>
                    <a:pt x="4" y="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6630;p53">
              <a:extLst>
                <a:ext uri="{FF2B5EF4-FFF2-40B4-BE49-F238E27FC236}">
                  <a16:creationId xmlns:a16="http://schemas.microsoft.com/office/drawing/2014/main" id="{CE46DB30-6AFB-49DB-834E-791FB35DDC52}"/>
                </a:ext>
              </a:extLst>
            </p:cNvPr>
            <p:cNvSpPr/>
            <p:nvPr/>
          </p:nvSpPr>
          <p:spPr>
            <a:xfrm>
              <a:off x="2402458" y="1807181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6631;p53">
              <a:extLst>
                <a:ext uri="{FF2B5EF4-FFF2-40B4-BE49-F238E27FC236}">
                  <a16:creationId xmlns:a16="http://schemas.microsoft.com/office/drawing/2014/main" id="{EF8F10B2-C9CD-4D95-853A-5291DB1C0DEB}"/>
                </a:ext>
              </a:extLst>
            </p:cNvPr>
            <p:cNvSpPr/>
            <p:nvPr/>
          </p:nvSpPr>
          <p:spPr>
            <a:xfrm>
              <a:off x="2403218" y="1808186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6632;p53">
              <a:extLst>
                <a:ext uri="{FF2B5EF4-FFF2-40B4-BE49-F238E27FC236}">
                  <a16:creationId xmlns:a16="http://schemas.microsoft.com/office/drawing/2014/main" id="{BF0F3E1E-8FDA-4084-B10B-B6771C50E3A2}"/>
                </a:ext>
              </a:extLst>
            </p:cNvPr>
            <p:cNvSpPr/>
            <p:nvPr/>
          </p:nvSpPr>
          <p:spPr>
            <a:xfrm>
              <a:off x="2403504" y="180856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6633;p53">
              <a:extLst>
                <a:ext uri="{FF2B5EF4-FFF2-40B4-BE49-F238E27FC236}">
                  <a16:creationId xmlns:a16="http://schemas.microsoft.com/office/drawing/2014/main" id="{C364FE7B-3EED-4D11-B960-74CADB185827}"/>
                </a:ext>
              </a:extLst>
            </p:cNvPr>
            <p:cNvSpPr/>
            <p:nvPr/>
          </p:nvSpPr>
          <p:spPr>
            <a:xfrm>
              <a:off x="2402132" y="1806421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cubicBezTo>
                    <a:pt x="0" y="7"/>
                    <a:pt x="0" y="4"/>
                    <a:pt x="0" y="0"/>
                  </a:cubicBez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6634;p53">
              <a:extLst>
                <a:ext uri="{FF2B5EF4-FFF2-40B4-BE49-F238E27FC236}">
                  <a16:creationId xmlns:a16="http://schemas.microsoft.com/office/drawing/2014/main" id="{A0084869-3090-4E99-BA9A-99C8CD790686}"/>
                </a:ext>
              </a:extLst>
            </p:cNvPr>
            <p:cNvSpPr/>
            <p:nvPr/>
          </p:nvSpPr>
          <p:spPr>
            <a:xfrm>
              <a:off x="2403789" y="180889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6635;p53">
              <a:extLst>
                <a:ext uri="{FF2B5EF4-FFF2-40B4-BE49-F238E27FC236}">
                  <a16:creationId xmlns:a16="http://schemas.microsoft.com/office/drawing/2014/main" id="{3084C438-0AA8-40F0-9E01-E129AE8E0FE5}"/>
                </a:ext>
              </a:extLst>
            </p:cNvPr>
            <p:cNvSpPr/>
            <p:nvPr/>
          </p:nvSpPr>
          <p:spPr>
            <a:xfrm>
              <a:off x="2402078" y="180613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cubicBezTo>
                    <a:pt x="1" y="11"/>
                    <a:pt x="1" y="4"/>
                    <a:pt x="1" y="0"/>
                  </a:cubicBezTo>
                  <a:cubicBezTo>
                    <a:pt x="1" y="4"/>
                    <a:pt x="1" y="11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6636;p53">
              <a:extLst>
                <a:ext uri="{FF2B5EF4-FFF2-40B4-BE49-F238E27FC236}">
                  <a16:creationId xmlns:a16="http://schemas.microsoft.com/office/drawing/2014/main" id="{F82EB007-F945-4347-B1B5-DDE6230D7034}"/>
                </a:ext>
              </a:extLst>
            </p:cNvPr>
            <p:cNvSpPr/>
            <p:nvPr/>
          </p:nvSpPr>
          <p:spPr>
            <a:xfrm>
              <a:off x="2404508" y="18096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6637;p53">
              <a:extLst>
                <a:ext uri="{FF2B5EF4-FFF2-40B4-BE49-F238E27FC236}">
                  <a16:creationId xmlns:a16="http://schemas.microsoft.com/office/drawing/2014/main" id="{41FE0CB5-E6BA-4DFA-B635-29ACE0ED3D03}"/>
                </a:ext>
              </a:extLst>
            </p:cNvPr>
            <p:cNvSpPr/>
            <p:nvPr/>
          </p:nvSpPr>
          <p:spPr>
            <a:xfrm>
              <a:off x="2402703" y="1807520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6638;p53">
              <a:extLst>
                <a:ext uri="{FF2B5EF4-FFF2-40B4-BE49-F238E27FC236}">
                  <a16:creationId xmlns:a16="http://schemas.microsoft.com/office/drawing/2014/main" id="{26201281-62A1-4488-B169-5E192BC58899}"/>
                </a:ext>
              </a:extLst>
            </p:cNvPr>
            <p:cNvSpPr/>
            <p:nvPr/>
          </p:nvSpPr>
          <p:spPr>
            <a:xfrm>
              <a:off x="2402933" y="180790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6639;p53">
              <a:extLst>
                <a:ext uri="{FF2B5EF4-FFF2-40B4-BE49-F238E27FC236}">
                  <a16:creationId xmlns:a16="http://schemas.microsoft.com/office/drawing/2014/main" id="{8779A578-5955-42DE-865C-367BB06E5CAF}"/>
                </a:ext>
              </a:extLst>
            </p:cNvPr>
            <p:cNvSpPr/>
            <p:nvPr/>
          </p:nvSpPr>
          <p:spPr>
            <a:xfrm>
              <a:off x="2404128" y="1809272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6640;p53">
              <a:extLst>
                <a:ext uri="{FF2B5EF4-FFF2-40B4-BE49-F238E27FC236}">
                  <a16:creationId xmlns:a16="http://schemas.microsoft.com/office/drawing/2014/main" id="{82CB9888-8663-4FDB-9605-407AEF4CB73E}"/>
                </a:ext>
              </a:extLst>
            </p:cNvPr>
            <p:cNvSpPr/>
            <p:nvPr/>
          </p:nvSpPr>
          <p:spPr>
            <a:xfrm>
              <a:off x="2378697" y="1753468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6641;p53">
              <a:extLst>
                <a:ext uri="{FF2B5EF4-FFF2-40B4-BE49-F238E27FC236}">
                  <a16:creationId xmlns:a16="http://schemas.microsoft.com/office/drawing/2014/main" id="{094EFB2A-0C37-4A8B-8F7E-BF6BC595C70D}"/>
                </a:ext>
              </a:extLst>
            </p:cNvPr>
            <p:cNvSpPr/>
            <p:nvPr/>
          </p:nvSpPr>
          <p:spPr>
            <a:xfrm>
              <a:off x="2388487" y="1786652"/>
              <a:ext cx="6476" cy="3910"/>
            </a:xfrm>
            <a:custGeom>
              <a:avLst/>
              <a:gdLst/>
              <a:ahLst/>
              <a:cxnLst/>
              <a:rect l="l" t="t" r="r" b="b"/>
              <a:pathLst>
                <a:path w="477" h="288" extrusionOk="0">
                  <a:moveTo>
                    <a:pt x="0" y="0"/>
                  </a:moveTo>
                  <a:cubicBezTo>
                    <a:pt x="53" y="67"/>
                    <a:pt x="119" y="119"/>
                    <a:pt x="193" y="158"/>
                  </a:cubicBezTo>
                  <a:cubicBezTo>
                    <a:pt x="280" y="210"/>
                    <a:pt x="375" y="256"/>
                    <a:pt x="476" y="287"/>
                  </a:cubicBezTo>
                  <a:cubicBezTo>
                    <a:pt x="375" y="256"/>
                    <a:pt x="280" y="210"/>
                    <a:pt x="193" y="158"/>
                  </a:cubicBezTo>
                  <a:cubicBezTo>
                    <a:pt x="119" y="119"/>
                    <a:pt x="53" y="6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6642;p53">
              <a:extLst>
                <a:ext uri="{FF2B5EF4-FFF2-40B4-BE49-F238E27FC236}">
                  <a16:creationId xmlns:a16="http://schemas.microsoft.com/office/drawing/2014/main" id="{827F220E-AB8E-4C57-87AB-17EEE1ED03CC}"/>
                </a:ext>
              </a:extLst>
            </p:cNvPr>
            <p:cNvSpPr/>
            <p:nvPr/>
          </p:nvSpPr>
          <p:spPr>
            <a:xfrm>
              <a:off x="2378032" y="17522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6643;p53">
              <a:extLst>
                <a:ext uri="{FF2B5EF4-FFF2-40B4-BE49-F238E27FC236}">
                  <a16:creationId xmlns:a16="http://schemas.microsoft.com/office/drawing/2014/main" id="{32D975FB-2AD6-42F1-91F9-0ABB2A2F632A}"/>
                </a:ext>
              </a:extLst>
            </p:cNvPr>
            <p:cNvSpPr/>
            <p:nvPr/>
          </p:nvSpPr>
          <p:spPr>
            <a:xfrm>
              <a:off x="2402268" y="1806896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6644;p53">
              <a:extLst>
                <a:ext uri="{FF2B5EF4-FFF2-40B4-BE49-F238E27FC236}">
                  <a16:creationId xmlns:a16="http://schemas.microsoft.com/office/drawing/2014/main" id="{CD7AFFF5-944F-4FA3-9B31-1B445751E946}"/>
                </a:ext>
              </a:extLst>
            </p:cNvPr>
            <p:cNvSpPr/>
            <p:nvPr/>
          </p:nvSpPr>
          <p:spPr>
            <a:xfrm>
              <a:off x="2449043" y="1751187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6645;p53">
              <a:extLst>
                <a:ext uri="{FF2B5EF4-FFF2-40B4-BE49-F238E27FC236}">
                  <a16:creationId xmlns:a16="http://schemas.microsoft.com/office/drawing/2014/main" id="{875DF6C5-42A6-4225-896C-7C83ED56738C}"/>
                </a:ext>
              </a:extLst>
            </p:cNvPr>
            <p:cNvSpPr/>
            <p:nvPr/>
          </p:nvSpPr>
          <p:spPr>
            <a:xfrm>
              <a:off x="2452559" y="1750088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6646;p53">
              <a:extLst>
                <a:ext uri="{FF2B5EF4-FFF2-40B4-BE49-F238E27FC236}">
                  <a16:creationId xmlns:a16="http://schemas.microsoft.com/office/drawing/2014/main" id="{875B2C34-5A0B-4D2E-A4C3-5080FCA328BF}"/>
                </a:ext>
              </a:extLst>
            </p:cNvPr>
            <p:cNvSpPr/>
            <p:nvPr/>
          </p:nvSpPr>
          <p:spPr>
            <a:xfrm>
              <a:off x="2448418" y="175124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6647;p53">
              <a:extLst>
                <a:ext uri="{FF2B5EF4-FFF2-40B4-BE49-F238E27FC236}">
                  <a16:creationId xmlns:a16="http://schemas.microsoft.com/office/drawing/2014/main" id="{6EF4A696-21A3-42B4-B1A3-44DEBAB91995}"/>
                </a:ext>
              </a:extLst>
            </p:cNvPr>
            <p:cNvSpPr/>
            <p:nvPr/>
          </p:nvSpPr>
          <p:spPr>
            <a:xfrm>
              <a:off x="2451419" y="1750712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6648;p53">
              <a:extLst>
                <a:ext uri="{FF2B5EF4-FFF2-40B4-BE49-F238E27FC236}">
                  <a16:creationId xmlns:a16="http://schemas.microsoft.com/office/drawing/2014/main" id="{39F9ECD4-60BD-422F-BF9C-D4E9D11CE6B4}"/>
                </a:ext>
              </a:extLst>
            </p:cNvPr>
            <p:cNvSpPr/>
            <p:nvPr/>
          </p:nvSpPr>
          <p:spPr>
            <a:xfrm>
              <a:off x="2451038" y="1750807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6649;p53">
              <a:extLst>
                <a:ext uri="{FF2B5EF4-FFF2-40B4-BE49-F238E27FC236}">
                  <a16:creationId xmlns:a16="http://schemas.microsoft.com/office/drawing/2014/main" id="{63EEE526-96E4-43A2-AB81-E5C8300D814B}"/>
                </a:ext>
              </a:extLst>
            </p:cNvPr>
            <p:cNvSpPr/>
            <p:nvPr/>
          </p:nvSpPr>
          <p:spPr>
            <a:xfrm>
              <a:off x="2452179" y="175033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6650;p53">
              <a:extLst>
                <a:ext uri="{FF2B5EF4-FFF2-40B4-BE49-F238E27FC236}">
                  <a16:creationId xmlns:a16="http://schemas.microsoft.com/office/drawing/2014/main" id="{B5F5DA2F-4090-4B99-86DD-8E5474633AE5}"/>
                </a:ext>
              </a:extLst>
            </p:cNvPr>
            <p:cNvSpPr/>
            <p:nvPr/>
          </p:nvSpPr>
          <p:spPr>
            <a:xfrm>
              <a:off x="2447658" y="175128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6651;p53">
              <a:extLst>
                <a:ext uri="{FF2B5EF4-FFF2-40B4-BE49-F238E27FC236}">
                  <a16:creationId xmlns:a16="http://schemas.microsoft.com/office/drawing/2014/main" id="{D974A5E4-2F9D-49FC-BA40-17A2AC83F8A4}"/>
                </a:ext>
              </a:extLst>
            </p:cNvPr>
            <p:cNvSpPr/>
            <p:nvPr/>
          </p:nvSpPr>
          <p:spPr>
            <a:xfrm>
              <a:off x="2446857" y="17513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6652;p53">
              <a:extLst>
                <a:ext uri="{FF2B5EF4-FFF2-40B4-BE49-F238E27FC236}">
                  <a16:creationId xmlns:a16="http://schemas.microsoft.com/office/drawing/2014/main" id="{3024EE47-DF32-455B-A1DB-B7EB16D82D46}"/>
                </a:ext>
              </a:extLst>
            </p:cNvPr>
            <p:cNvSpPr/>
            <p:nvPr/>
          </p:nvSpPr>
          <p:spPr>
            <a:xfrm>
              <a:off x="2500610" y="1758560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6653;p53">
              <a:extLst>
                <a:ext uri="{FF2B5EF4-FFF2-40B4-BE49-F238E27FC236}">
                  <a16:creationId xmlns:a16="http://schemas.microsoft.com/office/drawing/2014/main" id="{00EF8415-93F6-4893-A69A-FAB87EE541C6}"/>
                </a:ext>
              </a:extLst>
            </p:cNvPr>
            <p:cNvSpPr/>
            <p:nvPr/>
          </p:nvSpPr>
          <p:spPr>
            <a:xfrm>
              <a:off x="2500610" y="175888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6654;p53">
              <a:extLst>
                <a:ext uri="{FF2B5EF4-FFF2-40B4-BE49-F238E27FC236}">
                  <a16:creationId xmlns:a16="http://schemas.microsoft.com/office/drawing/2014/main" id="{C83FE36D-DFBE-4864-BE98-80D60EFA50F9}"/>
                </a:ext>
              </a:extLst>
            </p:cNvPr>
            <p:cNvSpPr/>
            <p:nvPr/>
          </p:nvSpPr>
          <p:spPr>
            <a:xfrm>
              <a:off x="2450658" y="1750902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6655;p53">
              <a:extLst>
                <a:ext uri="{FF2B5EF4-FFF2-40B4-BE49-F238E27FC236}">
                  <a16:creationId xmlns:a16="http://schemas.microsoft.com/office/drawing/2014/main" id="{9FF144E6-7422-4E40-B612-5F3BB4696668}"/>
                </a:ext>
              </a:extLst>
            </p:cNvPr>
            <p:cNvSpPr/>
            <p:nvPr/>
          </p:nvSpPr>
          <p:spPr>
            <a:xfrm>
              <a:off x="2451989" y="1750481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6656;p53">
              <a:extLst>
                <a:ext uri="{FF2B5EF4-FFF2-40B4-BE49-F238E27FC236}">
                  <a16:creationId xmlns:a16="http://schemas.microsoft.com/office/drawing/2014/main" id="{07FFBE46-4229-4E0A-8DAC-EB71884E575C}"/>
                </a:ext>
              </a:extLst>
            </p:cNvPr>
            <p:cNvSpPr/>
            <p:nvPr/>
          </p:nvSpPr>
          <p:spPr>
            <a:xfrm>
              <a:off x="2449654" y="1751092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6657;p53">
              <a:extLst>
                <a:ext uri="{FF2B5EF4-FFF2-40B4-BE49-F238E27FC236}">
                  <a16:creationId xmlns:a16="http://schemas.microsoft.com/office/drawing/2014/main" id="{E24D9D96-E145-4EDF-BB7C-1E04F352A99D}"/>
                </a:ext>
              </a:extLst>
            </p:cNvPr>
            <p:cNvSpPr/>
            <p:nvPr/>
          </p:nvSpPr>
          <p:spPr>
            <a:xfrm>
              <a:off x="2500664" y="175926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6658;p53">
              <a:extLst>
                <a:ext uri="{FF2B5EF4-FFF2-40B4-BE49-F238E27FC236}">
                  <a16:creationId xmlns:a16="http://schemas.microsoft.com/office/drawing/2014/main" id="{159ECD27-4E64-4E45-8DFF-383EABCE079A}"/>
                </a:ext>
              </a:extLst>
            </p:cNvPr>
            <p:cNvSpPr/>
            <p:nvPr/>
          </p:nvSpPr>
          <p:spPr>
            <a:xfrm>
              <a:off x="2500800" y="176078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6659;p53">
              <a:extLst>
                <a:ext uri="{FF2B5EF4-FFF2-40B4-BE49-F238E27FC236}">
                  <a16:creationId xmlns:a16="http://schemas.microsoft.com/office/drawing/2014/main" id="{9CE35D63-53AA-4F0B-996F-2C320773D2E8}"/>
                </a:ext>
              </a:extLst>
            </p:cNvPr>
            <p:cNvSpPr/>
            <p:nvPr/>
          </p:nvSpPr>
          <p:spPr>
            <a:xfrm>
              <a:off x="2500664" y="1759741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0" y="4"/>
                    <a:pt x="4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6660;p53">
              <a:extLst>
                <a:ext uri="{FF2B5EF4-FFF2-40B4-BE49-F238E27FC236}">
                  <a16:creationId xmlns:a16="http://schemas.microsoft.com/office/drawing/2014/main" id="{683249EA-09ED-4CD5-A0DD-7EFC6AF5919D}"/>
                </a:ext>
              </a:extLst>
            </p:cNvPr>
            <p:cNvSpPr/>
            <p:nvPr/>
          </p:nvSpPr>
          <p:spPr>
            <a:xfrm>
              <a:off x="2500759" y="1760216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6661;p53">
              <a:extLst>
                <a:ext uri="{FF2B5EF4-FFF2-40B4-BE49-F238E27FC236}">
                  <a16:creationId xmlns:a16="http://schemas.microsoft.com/office/drawing/2014/main" id="{3B4828F3-16DC-4ACC-AA9C-6B3DD610497C}"/>
                </a:ext>
              </a:extLst>
            </p:cNvPr>
            <p:cNvSpPr/>
            <p:nvPr/>
          </p:nvSpPr>
          <p:spPr>
            <a:xfrm>
              <a:off x="2451704" y="1750576"/>
              <a:ext cx="149" cy="95"/>
            </a:xfrm>
            <a:custGeom>
              <a:avLst/>
              <a:gdLst/>
              <a:ahLst/>
              <a:cxnLst/>
              <a:rect l="l" t="t" r="r" b="b"/>
              <a:pathLst>
                <a:path w="11" h="7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6662;p53">
              <a:extLst>
                <a:ext uri="{FF2B5EF4-FFF2-40B4-BE49-F238E27FC236}">
                  <a16:creationId xmlns:a16="http://schemas.microsoft.com/office/drawing/2014/main" id="{FC2FFE47-F87A-403F-9389-C6874B366C2C}"/>
                </a:ext>
              </a:extLst>
            </p:cNvPr>
            <p:cNvSpPr/>
            <p:nvPr/>
          </p:nvSpPr>
          <p:spPr>
            <a:xfrm>
              <a:off x="2450183" y="1750997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6663;p53">
              <a:extLst>
                <a:ext uri="{FF2B5EF4-FFF2-40B4-BE49-F238E27FC236}">
                  <a16:creationId xmlns:a16="http://schemas.microsoft.com/office/drawing/2014/main" id="{B080C190-3C82-4D1F-AE07-982941D765E3}"/>
                </a:ext>
              </a:extLst>
            </p:cNvPr>
            <p:cNvSpPr/>
            <p:nvPr/>
          </p:nvSpPr>
          <p:spPr>
            <a:xfrm>
              <a:off x="2452695" y="1749952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6664;p53">
              <a:extLst>
                <a:ext uri="{FF2B5EF4-FFF2-40B4-BE49-F238E27FC236}">
                  <a16:creationId xmlns:a16="http://schemas.microsoft.com/office/drawing/2014/main" id="{20554205-7E22-4E88-97F5-24810CAAE0F4}"/>
                </a:ext>
              </a:extLst>
            </p:cNvPr>
            <p:cNvSpPr/>
            <p:nvPr/>
          </p:nvSpPr>
          <p:spPr>
            <a:xfrm>
              <a:off x="2501044" y="1763312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6665;p53">
              <a:extLst>
                <a:ext uri="{FF2B5EF4-FFF2-40B4-BE49-F238E27FC236}">
                  <a16:creationId xmlns:a16="http://schemas.microsoft.com/office/drawing/2014/main" id="{0F1812E8-20D5-4C47-A590-B045E0DF3B3B}"/>
                </a:ext>
              </a:extLst>
            </p:cNvPr>
            <p:cNvSpPr/>
            <p:nvPr/>
          </p:nvSpPr>
          <p:spPr>
            <a:xfrm>
              <a:off x="2501275" y="1764683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6666;p53">
              <a:extLst>
                <a:ext uri="{FF2B5EF4-FFF2-40B4-BE49-F238E27FC236}">
                  <a16:creationId xmlns:a16="http://schemas.microsoft.com/office/drawing/2014/main" id="{F0746D87-A5FD-4531-9001-43BB0CEFDF95}"/>
                </a:ext>
              </a:extLst>
            </p:cNvPr>
            <p:cNvSpPr/>
            <p:nvPr/>
          </p:nvSpPr>
          <p:spPr>
            <a:xfrm>
              <a:off x="2501180" y="1763977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6667;p53">
              <a:extLst>
                <a:ext uri="{FF2B5EF4-FFF2-40B4-BE49-F238E27FC236}">
                  <a16:creationId xmlns:a16="http://schemas.microsoft.com/office/drawing/2014/main" id="{A6D089E2-FB98-4C4C-BFB0-38B1BCF75CEA}"/>
                </a:ext>
              </a:extLst>
            </p:cNvPr>
            <p:cNvSpPr/>
            <p:nvPr/>
          </p:nvSpPr>
          <p:spPr>
            <a:xfrm>
              <a:off x="2452369" y="1750237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6668;p53">
              <a:extLst>
                <a:ext uri="{FF2B5EF4-FFF2-40B4-BE49-F238E27FC236}">
                  <a16:creationId xmlns:a16="http://schemas.microsoft.com/office/drawing/2014/main" id="{6A9B0F21-8028-4B8E-87FE-150038575471}"/>
                </a:ext>
              </a:extLst>
            </p:cNvPr>
            <p:cNvSpPr/>
            <p:nvPr/>
          </p:nvSpPr>
          <p:spPr>
            <a:xfrm>
              <a:off x="2501425" y="1765403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6669;p53">
              <a:extLst>
                <a:ext uri="{FF2B5EF4-FFF2-40B4-BE49-F238E27FC236}">
                  <a16:creationId xmlns:a16="http://schemas.microsoft.com/office/drawing/2014/main" id="{129F51E0-7F21-4393-9682-2DADEC4E7079}"/>
                </a:ext>
              </a:extLst>
            </p:cNvPr>
            <p:cNvSpPr/>
            <p:nvPr/>
          </p:nvSpPr>
          <p:spPr>
            <a:xfrm>
              <a:off x="2500800" y="1761357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6670;p53">
              <a:extLst>
                <a:ext uri="{FF2B5EF4-FFF2-40B4-BE49-F238E27FC236}">
                  <a16:creationId xmlns:a16="http://schemas.microsoft.com/office/drawing/2014/main" id="{2B8236AA-8A40-4958-8978-C1A87638A5A6}"/>
                </a:ext>
              </a:extLst>
            </p:cNvPr>
            <p:cNvSpPr/>
            <p:nvPr/>
          </p:nvSpPr>
          <p:spPr>
            <a:xfrm>
              <a:off x="2500895" y="1761982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6671;p53">
              <a:extLst>
                <a:ext uri="{FF2B5EF4-FFF2-40B4-BE49-F238E27FC236}">
                  <a16:creationId xmlns:a16="http://schemas.microsoft.com/office/drawing/2014/main" id="{08DE8B26-ABC3-4499-A96D-190FF8EB3E6A}"/>
                </a:ext>
              </a:extLst>
            </p:cNvPr>
            <p:cNvSpPr/>
            <p:nvPr/>
          </p:nvSpPr>
          <p:spPr>
            <a:xfrm>
              <a:off x="2500949" y="1762647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6672;p53">
              <a:extLst>
                <a:ext uri="{FF2B5EF4-FFF2-40B4-BE49-F238E27FC236}">
                  <a16:creationId xmlns:a16="http://schemas.microsoft.com/office/drawing/2014/main" id="{6419E440-B392-4569-B853-81B7DF24D3FD}"/>
                </a:ext>
              </a:extLst>
            </p:cNvPr>
            <p:cNvSpPr/>
            <p:nvPr/>
          </p:nvSpPr>
          <p:spPr>
            <a:xfrm>
              <a:off x="2501615" y="1766258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6673;p53">
              <a:extLst>
                <a:ext uri="{FF2B5EF4-FFF2-40B4-BE49-F238E27FC236}">
                  <a16:creationId xmlns:a16="http://schemas.microsoft.com/office/drawing/2014/main" id="{E02ABDAC-4ECF-4AE6-BD4B-75AE9FD9A9C4}"/>
                </a:ext>
              </a:extLst>
            </p:cNvPr>
            <p:cNvSpPr/>
            <p:nvPr/>
          </p:nvSpPr>
          <p:spPr>
            <a:xfrm>
              <a:off x="1249619" y="2008622"/>
              <a:ext cx="300144" cy="138721"/>
            </a:xfrm>
            <a:custGeom>
              <a:avLst/>
              <a:gdLst/>
              <a:ahLst/>
              <a:cxnLst/>
              <a:rect l="l" t="t" r="r" b="b"/>
              <a:pathLst>
                <a:path w="22106" h="10217" extrusionOk="0">
                  <a:moveTo>
                    <a:pt x="7610" y="6221"/>
                  </a:moveTo>
                  <a:cubicBezTo>
                    <a:pt x="7825" y="6221"/>
                    <a:pt x="8164" y="6301"/>
                    <a:pt x="8266" y="6411"/>
                  </a:cubicBezTo>
                  <a:cubicBezTo>
                    <a:pt x="8319" y="6457"/>
                    <a:pt x="8326" y="6534"/>
                    <a:pt x="8284" y="6586"/>
                  </a:cubicBezTo>
                  <a:cubicBezTo>
                    <a:pt x="8256" y="6621"/>
                    <a:pt x="8210" y="6639"/>
                    <a:pt x="8133" y="6639"/>
                  </a:cubicBezTo>
                  <a:cubicBezTo>
                    <a:pt x="8105" y="6639"/>
                    <a:pt x="8074" y="6635"/>
                    <a:pt x="8042" y="6632"/>
                  </a:cubicBezTo>
                  <a:cubicBezTo>
                    <a:pt x="7857" y="6607"/>
                    <a:pt x="7468" y="6506"/>
                    <a:pt x="7412" y="6366"/>
                  </a:cubicBezTo>
                  <a:cubicBezTo>
                    <a:pt x="7391" y="6324"/>
                    <a:pt x="7409" y="6271"/>
                    <a:pt x="7451" y="6250"/>
                  </a:cubicBezTo>
                  <a:lnTo>
                    <a:pt x="7447" y="6250"/>
                  </a:lnTo>
                  <a:cubicBezTo>
                    <a:pt x="7478" y="6230"/>
                    <a:pt x="7537" y="6221"/>
                    <a:pt x="7610" y="6221"/>
                  </a:cubicBezTo>
                  <a:close/>
                  <a:moveTo>
                    <a:pt x="17938" y="6158"/>
                  </a:moveTo>
                  <a:cubicBezTo>
                    <a:pt x="17962" y="6158"/>
                    <a:pt x="17981" y="6161"/>
                    <a:pt x="17995" y="6166"/>
                  </a:cubicBezTo>
                  <a:cubicBezTo>
                    <a:pt x="18048" y="6177"/>
                    <a:pt x="18079" y="6222"/>
                    <a:pt x="18072" y="6275"/>
                  </a:cubicBezTo>
                  <a:cubicBezTo>
                    <a:pt x="18055" y="6404"/>
                    <a:pt x="17778" y="6551"/>
                    <a:pt x="17411" y="6551"/>
                  </a:cubicBezTo>
                  <a:cubicBezTo>
                    <a:pt x="17306" y="6551"/>
                    <a:pt x="17180" y="6541"/>
                    <a:pt x="17029" y="6527"/>
                  </a:cubicBezTo>
                  <a:cubicBezTo>
                    <a:pt x="16851" y="6511"/>
                    <a:pt x="16649" y="6494"/>
                    <a:pt x="16450" y="6494"/>
                  </a:cubicBezTo>
                  <a:cubicBezTo>
                    <a:pt x="16112" y="6494"/>
                    <a:pt x="15784" y="6544"/>
                    <a:pt x="15601" y="6740"/>
                  </a:cubicBezTo>
                  <a:cubicBezTo>
                    <a:pt x="15373" y="6985"/>
                    <a:pt x="15380" y="7150"/>
                    <a:pt x="15391" y="7258"/>
                  </a:cubicBezTo>
                  <a:cubicBezTo>
                    <a:pt x="15394" y="7328"/>
                    <a:pt x="15401" y="7433"/>
                    <a:pt x="15272" y="7458"/>
                  </a:cubicBezTo>
                  <a:lnTo>
                    <a:pt x="15247" y="7458"/>
                  </a:lnTo>
                  <a:cubicBezTo>
                    <a:pt x="15205" y="7458"/>
                    <a:pt x="15139" y="7437"/>
                    <a:pt x="15083" y="7335"/>
                  </a:cubicBezTo>
                  <a:cubicBezTo>
                    <a:pt x="14974" y="7125"/>
                    <a:pt x="14953" y="6656"/>
                    <a:pt x="15149" y="6457"/>
                  </a:cubicBezTo>
                  <a:cubicBezTo>
                    <a:pt x="15333" y="6275"/>
                    <a:pt x="15770" y="6180"/>
                    <a:pt x="16168" y="6180"/>
                  </a:cubicBezTo>
                  <a:cubicBezTo>
                    <a:pt x="16332" y="6180"/>
                    <a:pt x="16489" y="6196"/>
                    <a:pt x="16619" y="6229"/>
                  </a:cubicBezTo>
                  <a:cubicBezTo>
                    <a:pt x="16712" y="6252"/>
                    <a:pt x="16822" y="6260"/>
                    <a:pt x="16938" y="6260"/>
                  </a:cubicBezTo>
                  <a:cubicBezTo>
                    <a:pt x="17181" y="6260"/>
                    <a:pt x="17450" y="6222"/>
                    <a:pt x="17649" y="6194"/>
                  </a:cubicBezTo>
                  <a:cubicBezTo>
                    <a:pt x="17794" y="6172"/>
                    <a:pt x="17882" y="6158"/>
                    <a:pt x="17938" y="6158"/>
                  </a:cubicBezTo>
                  <a:close/>
                  <a:moveTo>
                    <a:pt x="12780" y="0"/>
                  </a:moveTo>
                  <a:cubicBezTo>
                    <a:pt x="12609" y="0"/>
                    <a:pt x="12323" y="74"/>
                    <a:pt x="12292" y="131"/>
                  </a:cubicBezTo>
                  <a:cubicBezTo>
                    <a:pt x="12271" y="236"/>
                    <a:pt x="12089" y="292"/>
                    <a:pt x="11666" y="390"/>
                  </a:cubicBezTo>
                  <a:cubicBezTo>
                    <a:pt x="11571" y="407"/>
                    <a:pt x="11484" y="428"/>
                    <a:pt x="11452" y="442"/>
                  </a:cubicBezTo>
                  <a:cubicBezTo>
                    <a:pt x="11323" y="495"/>
                    <a:pt x="10815" y="568"/>
                    <a:pt x="10661" y="589"/>
                  </a:cubicBezTo>
                  <a:cubicBezTo>
                    <a:pt x="10647" y="593"/>
                    <a:pt x="10629" y="596"/>
                    <a:pt x="10615" y="600"/>
                  </a:cubicBezTo>
                  <a:cubicBezTo>
                    <a:pt x="10563" y="617"/>
                    <a:pt x="10510" y="638"/>
                    <a:pt x="10461" y="659"/>
                  </a:cubicBezTo>
                  <a:cubicBezTo>
                    <a:pt x="10377" y="701"/>
                    <a:pt x="10286" y="733"/>
                    <a:pt x="10195" y="750"/>
                  </a:cubicBezTo>
                  <a:cubicBezTo>
                    <a:pt x="10164" y="757"/>
                    <a:pt x="10129" y="761"/>
                    <a:pt x="10094" y="761"/>
                  </a:cubicBezTo>
                  <a:cubicBezTo>
                    <a:pt x="9961" y="761"/>
                    <a:pt x="9502" y="771"/>
                    <a:pt x="9310" y="918"/>
                  </a:cubicBezTo>
                  <a:cubicBezTo>
                    <a:pt x="9215" y="989"/>
                    <a:pt x="9097" y="1006"/>
                    <a:pt x="8986" y="1006"/>
                  </a:cubicBezTo>
                  <a:cubicBezTo>
                    <a:pt x="8933" y="1006"/>
                    <a:pt x="8881" y="1002"/>
                    <a:pt x="8834" y="999"/>
                  </a:cubicBezTo>
                  <a:cubicBezTo>
                    <a:pt x="8800" y="994"/>
                    <a:pt x="8767" y="991"/>
                    <a:pt x="8734" y="991"/>
                  </a:cubicBezTo>
                  <a:cubicBezTo>
                    <a:pt x="8701" y="991"/>
                    <a:pt x="8669" y="994"/>
                    <a:pt x="8637" y="999"/>
                  </a:cubicBezTo>
                  <a:cubicBezTo>
                    <a:pt x="8588" y="1013"/>
                    <a:pt x="8543" y="1020"/>
                    <a:pt x="8494" y="1020"/>
                  </a:cubicBezTo>
                  <a:lnTo>
                    <a:pt x="8420" y="1020"/>
                  </a:lnTo>
                  <a:lnTo>
                    <a:pt x="8347" y="1016"/>
                  </a:lnTo>
                  <a:cubicBezTo>
                    <a:pt x="8321" y="1013"/>
                    <a:pt x="8294" y="1011"/>
                    <a:pt x="8268" y="1011"/>
                  </a:cubicBezTo>
                  <a:cubicBezTo>
                    <a:pt x="8242" y="1011"/>
                    <a:pt x="8216" y="1013"/>
                    <a:pt x="8189" y="1016"/>
                  </a:cubicBezTo>
                  <a:cubicBezTo>
                    <a:pt x="8161" y="1051"/>
                    <a:pt x="8172" y="1286"/>
                    <a:pt x="8235" y="1387"/>
                  </a:cubicBezTo>
                  <a:cubicBezTo>
                    <a:pt x="8263" y="1433"/>
                    <a:pt x="8399" y="1482"/>
                    <a:pt x="8490" y="1510"/>
                  </a:cubicBezTo>
                  <a:cubicBezTo>
                    <a:pt x="8525" y="1520"/>
                    <a:pt x="8553" y="1531"/>
                    <a:pt x="8578" y="1541"/>
                  </a:cubicBezTo>
                  <a:cubicBezTo>
                    <a:pt x="8658" y="1569"/>
                    <a:pt x="8711" y="1597"/>
                    <a:pt x="8725" y="1643"/>
                  </a:cubicBezTo>
                  <a:cubicBezTo>
                    <a:pt x="8728" y="1650"/>
                    <a:pt x="8728" y="1657"/>
                    <a:pt x="8728" y="1664"/>
                  </a:cubicBezTo>
                  <a:cubicBezTo>
                    <a:pt x="8732" y="1681"/>
                    <a:pt x="8725" y="1702"/>
                    <a:pt x="8714" y="1716"/>
                  </a:cubicBezTo>
                  <a:cubicBezTo>
                    <a:pt x="8683" y="1762"/>
                    <a:pt x="8613" y="1783"/>
                    <a:pt x="8459" y="1797"/>
                  </a:cubicBezTo>
                  <a:lnTo>
                    <a:pt x="8420" y="1800"/>
                  </a:lnTo>
                  <a:lnTo>
                    <a:pt x="8333" y="1807"/>
                  </a:lnTo>
                  <a:lnTo>
                    <a:pt x="8284" y="1811"/>
                  </a:lnTo>
                  <a:cubicBezTo>
                    <a:pt x="8210" y="1814"/>
                    <a:pt x="8144" y="1821"/>
                    <a:pt x="8091" y="1828"/>
                  </a:cubicBezTo>
                  <a:lnTo>
                    <a:pt x="8077" y="1828"/>
                  </a:lnTo>
                  <a:cubicBezTo>
                    <a:pt x="8053" y="1832"/>
                    <a:pt x="8035" y="1846"/>
                    <a:pt x="8025" y="1863"/>
                  </a:cubicBezTo>
                  <a:cubicBezTo>
                    <a:pt x="7993" y="1916"/>
                    <a:pt x="8007" y="2011"/>
                    <a:pt x="8035" y="2091"/>
                  </a:cubicBezTo>
                  <a:cubicBezTo>
                    <a:pt x="8039" y="2105"/>
                    <a:pt x="8042" y="2116"/>
                    <a:pt x="8046" y="2126"/>
                  </a:cubicBezTo>
                  <a:cubicBezTo>
                    <a:pt x="8063" y="2168"/>
                    <a:pt x="8060" y="2214"/>
                    <a:pt x="8042" y="2252"/>
                  </a:cubicBezTo>
                  <a:cubicBezTo>
                    <a:pt x="7979" y="2385"/>
                    <a:pt x="7748" y="2476"/>
                    <a:pt x="7678" y="2501"/>
                  </a:cubicBezTo>
                  <a:lnTo>
                    <a:pt x="7668" y="2504"/>
                  </a:lnTo>
                  <a:lnTo>
                    <a:pt x="7657" y="2508"/>
                  </a:lnTo>
                  <a:cubicBezTo>
                    <a:pt x="7654" y="2511"/>
                    <a:pt x="7650" y="2515"/>
                    <a:pt x="7650" y="2532"/>
                  </a:cubicBezTo>
                  <a:cubicBezTo>
                    <a:pt x="7668" y="2592"/>
                    <a:pt x="7710" y="2641"/>
                    <a:pt x="7769" y="2665"/>
                  </a:cubicBezTo>
                  <a:lnTo>
                    <a:pt x="7790" y="2665"/>
                  </a:lnTo>
                  <a:cubicBezTo>
                    <a:pt x="7815" y="2669"/>
                    <a:pt x="7836" y="2669"/>
                    <a:pt x="7857" y="2672"/>
                  </a:cubicBezTo>
                  <a:cubicBezTo>
                    <a:pt x="7920" y="2686"/>
                    <a:pt x="7976" y="2711"/>
                    <a:pt x="8032" y="2739"/>
                  </a:cubicBezTo>
                  <a:cubicBezTo>
                    <a:pt x="8070" y="2756"/>
                    <a:pt x="8105" y="2770"/>
                    <a:pt x="8147" y="2781"/>
                  </a:cubicBezTo>
                  <a:cubicBezTo>
                    <a:pt x="8158" y="2784"/>
                    <a:pt x="8168" y="2788"/>
                    <a:pt x="8179" y="2788"/>
                  </a:cubicBezTo>
                  <a:cubicBezTo>
                    <a:pt x="8364" y="2788"/>
                    <a:pt x="8392" y="3071"/>
                    <a:pt x="8392" y="3239"/>
                  </a:cubicBezTo>
                  <a:cubicBezTo>
                    <a:pt x="8392" y="3358"/>
                    <a:pt x="8322" y="3498"/>
                    <a:pt x="7986" y="3498"/>
                  </a:cubicBezTo>
                  <a:cubicBezTo>
                    <a:pt x="7874" y="3495"/>
                    <a:pt x="7769" y="3456"/>
                    <a:pt x="7678" y="3390"/>
                  </a:cubicBezTo>
                  <a:cubicBezTo>
                    <a:pt x="7643" y="3362"/>
                    <a:pt x="7605" y="3341"/>
                    <a:pt x="7563" y="3327"/>
                  </a:cubicBezTo>
                  <a:cubicBezTo>
                    <a:pt x="7549" y="3334"/>
                    <a:pt x="7535" y="3383"/>
                    <a:pt x="7524" y="3411"/>
                  </a:cubicBezTo>
                  <a:cubicBezTo>
                    <a:pt x="7503" y="3481"/>
                    <a:pt x="7479" y="3558"/>
                    <a:pt x="7409" y="3586"/>
                  </a:cubicBezTo>
                  <a:cubicBezTo>
                    <a:pt x="7388" y="3597"/>
                    <a:pt x="7369" y="3601"/>
                    <a:pt x="7351" y="3601"/>
                  </a:cubicBezTo>
                  <a:cubicBezTo>
                    <a:pt x="7288" y="3601"/>
                    <a:pt x="7243" y="3544"/>
                    <a:pt x="7216" y="3505"/>
                  </a:cubicBezTo>
                  <a:cubicBezTo>
                    <a:pt x="7178" y="3456"/>
                    <a:pt x="7153" y="3425"/>
                    <a:pt x="7115" y="3425"/>
                  </a:cubicBezTo>
                  <a:cubicBezTo>
                    <a:pt x="7027" y="3425"/>
                    <a:pt x="6761" y="3425"/>
                    <a:pt x="6687" y="3211"/>
                  </a:cubicBezTo>
                  <a:cubicBezTo>
                    <a:pt x="6663" y="3173"/>
                    <a:pt x="6624" y="3148"/>
                    <a:pt x="6582" y="3145"/>
                  </a:cubicBezTo>
                  <a:cubicBezTo>
                    <a:pt x="6555" y="3138"/>
                    <a:pt x="6524" y="3134"/>
                    <a:pt x="6492" y="3134"/>
                  </a:cubicBezTo>
                  <a:cubicBezTo>
                    <a:pt x="6408" y="3134"/>
                    <a:pt x="6317" y="3158"/>
                    <a:pt x="6264" y="3211"/>
                  </a:cubicBezTo>
                  <a:cubicBezTo>
                    <a:pt x="6187" y="3288"/>
                    <a:pt x="6127" y="3313"/>
                    <a:pt x="6075" y="3313"/>
                  </a:cubicBezTo>
                  <a:cubicBezTo>
                    <a:pt x="6005" y="3313"/>
                    <a:pt x="5949" y="3267"/>
                    <a:pt x="5900" y="3222"/>
                  </a:cubicBezTo>
                  <a:lnTo>
                    <a:pt x="5861" y="3190"/>
                  </a:lnTo>
                  <a:cubicBezTo>
                    <a:pt x="5849" y="3182"/>
                    <a:pt x="5825" y="3176"/>
                    <a:pt x="5788" y="3176"/>
                  </a:cubicBezTo>
                  <a:cubicBezTo>
                    <a:pt x="5760" y="3176"/>
                    <a:pt x="5723" y="3180"/>
                    <a:pt x="5679" y="3190"/>
                  </a:cubicBezTo>
                  <a:cubicBezTo>
                    <a:pt x="5588" y="3211"/>
                    <a:pt x="5508" y="3257"/>
                    <a:pt x="5441" y="3320"/>
                  </a:cubicBezTo>
                  <a:cubicBezTo>
                    <a:pt x="5438" y="3327"/>
                    <a:pt x="5434" y="3330"/>
                    <a:pt x="5431" y="3337"/>
                  </a:cubicBezTo>
                  <a:cubicBezTo>
                    <a:pt x="5399" y="3404"/>
                    <a:pt x="5336" y="3453"/>
                    <a:pt x="5263" y="3474"/>
                  </a:cubicBezTo>
                  <a:cubicBezTo>
                    <a:pt x="5213" y="3488"/>
                    <a:pt x="5163" y="3495"/>
                    <a:pt x="5112" y="3495"/>
                  </a:cubicBezTo>
                  <a:cubicBezTo>
                    <a:pt x="5012" y="3495"/>
                    <a:pt x="4913" y="3468"/>
                    <a:pt x="4825" y="3414"/>
                  </a:cubicBezTo>
                  <a:cubicBezTo>
                    <a:pt x="4697" y="3334"/>
                    <a:pt x="4645" y="3316"/>
                    <a:pt x="4624" y="3316"/>
                  </a:cubicBezTo>
                  <a:cubicBezTo>
                    <a:pt x="4622" y="3316"/>
                    <a:pt x="4620" y="3316"/>
                    <a:pt x="4619" y="3316"/>
                  </a:cubicBezTo>
                  <a:cubicBezTo>
                    <a:pt x="4611" y="3330"/>
                    <a:pt x="4611" y="3344"/>
                    <a:pt x="4611" y="3358"/>
                  </a:cubicBezTo>
                  <a:cubicBezTo>
                    <a:pt x="4611" y="3390"/>
                    <a:pt x="4608" y="3421"/>
                    <a:pt x="4594" y="3449"/>
                  </a:cubicBezTo>
                  <a:cubicBezTo>
                    <a:pt x="4576" y="3484"/>
                    <a:pt x="4545" y="3502"/>
                    <a:pt x="4506" y="3502"/>
                  </a:cubicBezTo>
                  <a:cubicBezTo>
                    <a:pt x="4419" y="3502"/>
                    <a:pt x="4331" y="3379"/>
                    <a:pt x="4331" y="3285"/>
                  </a:cubicBezTo>
                  <a:cubicBezTo>
                    <a:pt x="4317" y="3225"/>
                    <a:pt x="4058" y="3057"/>
                    <a:pt x="3960" y="2991"/>
                  </a:cubicBezTo>
                  <a:lnTo>
                    <a:pt x="3901" y="2952"/>
                  </a:lnTo>
                  <a:cubicBezTo>
                    <a:pt x="3845" y="2914"/>
                    <a:pt x="3712" y="2893"/>
                    <a:pt x="3593" y="2872"/>
                  </a:cubicBezTo>
                  <a:cubicBezTo>
                    <a:pt x="3404" y="2837"/>
                    <a:pt x="3267" y="2812"/>
                    <a:pt x="3243" y="2721"/>
                  </a:cubicBezTo>
                  <a:cubicBezTo>
                    <a:pt x="3207" y="2686"/>
                    <a:pt x="3160" y="2668"/>
                    <a:pt x="3112" y="2668"/>
                  </a:cubicBezTo>
                  <a:cubicBezTo>
                    <a:pt x="3108" y="2668"/>
                    <a:pt x="3104" y="2668"/>
                    <a:pt x="3099" y="2669"/>
                  </a:cubicBezTo>
                  <a:cubicBezTo>
                    <a:pt x="3094" y="2668"/>
                    <a:pt x="3088" y="2667"/>
                    <a:pt x="3083" y="2667"/>
                  </a:cubicBezTo>
                  <a:cubicBezTo>
                    <a:pt x="3039" y="2667"/>
                    <a:pt x="2999" y="2691"/>
                    <a:pt x="2980" y="2732"/>
                  </a:cubicBezTo>
                  <a:cubicBezTo>
                    <a:pt x="2959" y="2784"/>
                    <a:pt x="2917" y="2830"/>
                    <a:pt x="2865" y="2851"/>
                  </a:cubicBezTo>
                  <a:cubicBezTo>
                    <a:pt x="2849" y="2856"/>
                    <a:pt x="2834" y="2858"/>
                    <a:pt x="2819" y="2858"/>
                  </a:cubicBezTo>
                  <a:cubicBezTo>
                    <a:pt x="2758" y="2858"/>
                    <a:pt x="2698" y="2822"/>
                    <a:pt x="2648" y="2791"/>
                  </a:cubicBezTo>
                  <a:cubicBezTo>
                    <a:pt x="2630" y="2781"/>
                    <a:pt x="2616" y="2770"/>
                    <a:pt x="2599" y="2763"/>
                  </a:cubicBezTo>
                  <a:cubicBezTo>
                    <a:pt x="2591" y="2760"/>
                    <a:pt x="2582" y="2758"/>
                    <a:pt x="2572" y="2758"/>
                  </a:cubicBezTo>
                  <a:cubicBezTo>
                    <a:pt x="2493" y="2758"/>
                    <a:pt x="2332" y="2840"/>
                    <a:pt x="2276" y="2868"/>
                  </a:cubicBezTo>
                  <a:lnTo>
                    <a:pt x="2245" y="2886"/>
                  </a:lnTo>
                  <a:cubicBezTo>
                    <a:pt x="2224" y="2893"/>
                    <a:pt x="2189" y="2914"/>
                    <a:pt x="2150" y="2938"/>
                  </a:cubicBezTo>
                  <a:lnTo>
                    <a:pt x="2122" y="2956"/>
                  </a:lnTo>
                  <a:cubicBezTo>
                    <a:pt x="1975" y="3043"/>
                    <a:pt x="1772" y="3159"/>
                    <a:pt x="1632" y="3159"/>
                  </a:cubicBezTo>
                  <a:cubicBezTo>
                    <a:pt x="1601" y="3159"/>
                    <a:pt x="1594" y="3166"/>
                    <a:pt x="1569" y="3225"/>
                  </a:cubicBezTo>
                  <a:cubicBezTo>
                    <a:pt x="1541" y="3327"/>
                    <a:pt x="1461" y="3404"/>
                    <a:pt x="1356" y="3425"/>
                  </a:cubicBezTo>
                  <a:cubicBezTo>
                    <a:pt x="1317" y="3428"/>
                    <a:pt x="1279" y="3449"/>
                    <a:pt x="1251" y="3481"/>
                  </a:cubicBezTo>
                  <a:cubicBezTo>
                    <a:pt x="1230" y="3516"/>
                    <a:pt x="1244" y="3572"/>
                    <a:pt x="1258" y="3621"/>
                  </a:cubicBezTo>
                  <a:lnTo>
                    <a:pt x="1261" y="3635"/>
                  </a:lnTo>
                  <a:cubicBezTo>
                    <a:pt x="1265" y="3656"/>
                    <a:pt x="1272" y="3673"/>
                    <a:pt x="1282" y="3691"/>
                  </a:cubicBezTo>
                  <a:cubicBezTo>
                    <a:pt x="1307" y="3761"/>
                    <a:pt x="1345" y="3852"/>
                    <a:pt x="1307" y="3936"/>
                  </a:cubicBezTo>
                  <a:cubicBezTo>
                    <a:pt x="1279" y="3992"/>
                    <a:pt x="1230" y="4034"/>
                    <a:pt x="1170" y="4051"/>
                  </a:cubicBezTo>
                  <a:cubicBezTo>
                    <a:pt x="1142" y="4062"/>
                    <a:pt x="1116" y="4067"/>
                    <a:pt x="1092" y="4067"/>
                  </a:cubicBezTo>
                  <a:cubicBezTo>
                    <a:pt x="969" y="4067"/>
                    <a:pt x="887" y="3948"/>
                    <a:pt x="817" y="3848"/>
                  </a:cubicBezTo>
                  <a:cubicBezTo>
                    <a:pt x="778" y="3785"/>
                    <a:pt x="729" y="3729"/>
                    <a:pt x="673" y="3680"/>
                  </a:cubicBezTo>
                  <a:cubicBezTo>
                    <a:pt x="651" y="3659"/>
                    <a:pt x="622" y="3648"/>
                    <a:pt x="593" y="3648"/>
                  </a:cubicBezTo>
                  <a:cubicBezTo>
                    <a:pt x="575" y="3648"/>
                    <a:pt x="557" y="3652"/>
                    <a:pt x="540" y="3659"/>
                  </a:cubicBezTo>
                  <a:cubicBezTo>
                    <a:pt x="495" y="3687"/>
                    <a:pt x="463" y="3736"/>
                    <a:pt x="459" y="3792"/>
                  </a:cubicBezTo>
                  <a:cubicBezTo>
                    <a:pt x="459" y="3803"/>
                    <a:pt x="459" y="3810"/>
                    <a:pt x="459" y="3820"/>
                  </a:cubicBezTo>
                  <a:cubicBezTo>
                    <a:pt x="459" y="3950"/>
                    <a:pt x="372" y="4009"/>
                    <a:pt x="302" y="4058"/>
                  </a:cubicBezTo>
                  <a:cubicBezTo>
                    <a:pt x="242" y="4094"/>
                    <a:pt x="197" y="4136"/>
                    <a:pt x="162" y="4192"/>
                  </a:cubicBezTo>
                  <a:cubicBezTo>
                    <a:pt x="137" y="4230"/>
                    <a:pt x="137" y="4244"/>
                    <a:pt x="232" y="4300"/>
                  </a:cubicBezTo>
                  <a:cubicBezTo>
                    <a:pt x="281" y="4328"/>
                    <a:pt x="340" y="4360"/>
                    <a:pt x="340" y="4426"/>
                  </a:cubicBezTo>
                  <a:cubicBezTo>
                    <a:pt x="340" y="4458"/>
                    <a:pt x="330" y="4486"/>
                    <a:pt x="309" y="4510"/>
                  </a:cubicBezTo>
                  <a:cubicBezTo>
                    <a:pt x="256" y="4573"/>
                    <a:pt x="186" y="4619"/>
                    <a:pt x="113" y="4654"/>
                  </a:cubicBezTo>
                  <a:cubicBezTo>
                    <a:pt x="74" y="4689"/>
                    <a:pt x="1" y="4853"/>
                    <a:pt x="15" y="4899"/>
                  </a:cubicBezTo>
                  <a:lnTo>
                    <a:pt x="22" y="4902"/>
                  </a:lnTo>
                  <a:cubicBezTo>
                    <a:pt x="43" y="4913"/>
                    <a:pt x="64" y="4920"/>
                    <a:pt x="88" y="4923"/>
                  </a:cubicBezTo>
                  <a:lnTo>
                    <a:pt x="99" y="4927"/>
                  </a:lnTo>
                  <a:cubicBezTo>
                    <a:pt x="197" y="4955"/>
                    <a:pt x="361" y="4997"/>
                    <a:pt x="340" y="5161"/>
                  </a:cubicBezTo>
                  <a:cubicBezTo>
                    <a:pt x="330" y="5224"/>
                    <a:pt x="323" y="5287"/>
                    <a:pt x="319" y="5347"/>
                  </a:cubicBezTo>
                  <a:cubicBezTo>
                    <a:pt x="319" y="5357"/>
                    <a:pt x="319" y="5364"/>
                    <a:pt x="319" y="5371"/>
                  </a:cubicBezTo>
                  <a:cubicBezTo>
                    <a:pt x="323" y="5375"/>
                    <a:pt x="323" y="5382"/>
                    <a:pt x="326" y="5389"/>
                  </a:cubicBezTo>
                  <a:cubicBezTo>
                    <a:pt x="333" y="5385"/>
                    <a:pt x="340" y="5385"/>
                    <a:pt x="347" y="5382"/>
                  </a:cubicBezTo>
                  <a:cubicBezTo>
                    <a:pt x="424" y="5360"/>
                    <a:pt x="505" y="5348"/>
                    <a:pt x="586" y="5348"/>
                  </a:cubicBezTo>
                  <a:cubicBezTo>
                    <a:pt x="620" y="5348"/>
                    <a:pt x="653" y="5350"/>
                    <a:pt x="687" y="5354"/>
                  </a:cubicBezTo>
                  <a:lnTo>
                    <a:pt x="757" y="5354"/>
                  </a:lnTo>
                  <a:cubicBezTo>
                    <a:pt x="852" y="5354"/>
                    <a:pt x="915" y="5445"/>
                    <a:pt x="992" y="5560"/>
                  </a:cubicBezTo>
                  <a:cubicBezTo>
                    <a:pt x="1041" y="5630"/>
                    <a:pt x="1090" y="5700"/>
                    <a:pt x="1146" y="5767"/>
                  </a:cubicBezTo>
                  <a:cubicBezTo>
                    <a:pt x="1279" y="5914"/>
                    <a:pt x="1352" y="6008"/>
                    <a:pt x="1328" y="6103"/>
                  </a:cubicBezTo>
                  <a:cubicBezTo>
                    <a:pt x="1303" y="6180"/>
                    <a:pt x="1216" y="6205"/>
                    <a:pt x="1188" y="6212"/>
                  </a:cubicBezTo>
                  <a:cubicBezTo>
                    <a:pt x="1174" y="6215"/>
                    <a:pt x="1160" y="6219"/>
                    <a:pt x="1146" y="6226"/>
                  </a:cubicBezTo>
                  <a:cubicBezTo>
                    <a:pt x="1184" y="6264"/>
                    <a:pt x="1230" y="6292"/>
                    <a:pt x="1279" y="6313"/>
                  </a:cubicBezTo>
                  <a:lnTo>
                    <a:pt x="1317" y="6331"/>
                  </a:lnTo>
                  <a:cubicBezTo>
                    <a:pt x="1370" y="6359"/>
                    <a:pt x="1419" y="6387"/>
                    <a:pt x="1468" y="6418"/>
                  </a:cubicBezTo>
                  <a:cubicBezTo>
                    <a:pt x="1485" y="6404"/>
                    <a:pt x="1503" y="6390"/>
                    <a:pt x="1520" y="6376"/>
                  </a:cubicBezTo>
                  <a:cubicBezTo>
                    <a:pt x="1768" y="6155"/>
                    <a:pt x="2173" y="5963"/>
                    <a:pt x="2526" y="5963"/>
                  </a:cubicBezTo>
                  <a:cubicBezTo>
                    <a:pt x="2597" y="5963"/>
                    <a:pt x="2666" y="5970"/>
                    <a:pt x="2732" y="5987"/>
                  </a:cubicBezTo>
                  <a:cubicBezTo>
                    <a:pt x="2832" y="6010"/>
                    <a:pt x="2938" y="6021"/>
                    <a:pt x="3044" y="6021"/>
                  </a:cubicBezTo>
                  <a:cubicBezTo>
                    <a:pt x="3070" y="6021"/>
                    <a:pt x="3097" y="6020"/>
                    <a:pt x="3124" y="6019"/>
                  </a:cubicBezTo>
                  <a:cubicBezTo>
                    <a:pt x="3151" y="6018"/>
                    <a:pt x="3179" y="6018"/>
                    <a:pt x="3206" y="6018"/>
                  </a:cubicBezTo>
                  <a:cubicBezTo>
                    <a:pt x="3363" y="6018"/>
                    <a:pt x="3508" y="6035"/>
                    <a:pt x="3607" y="6173"/>
                  </a:cubicBezTo>
                  <a:cubicBezTo>
                    <a:pt x="3715" y="6331"/>
                    <a:pt x="3694" y="6548"/>
                    <a:pt x="3677" y="6740"/>
                  </a:cubicBezTo>
                  <a:cubicBezTo>
                    <a:pt x="3666" y="6842"/>
                    <a:pt x="3656" y="6947"/>
                    <a:pt x="3677" y="6996"/>
                  </a:cubicBezTo>
                  <a:cubicBezTo>
                    <a:pt x="3698" y="7045"/>
                    <a:pt x="3691" y="7101"/>
                    <a:pt x="3659" y="7143"/>
                  </a:cubicBezTo>
                  <a:cubicBezTo>
                    <a:pt x="3594" y="7226"/>
                    <a:pt x="3431" y="7245"/>
                    <a:pt x="3294" y="7245"/>
                  </a:cubicBezTo>
                  <a:cubicBezTo>
                    <a:pt x="3187" y="7245"/>
                    <a:pt x="3095" y="7233"/>
                    <a:pt x="3075" y="7230"/>
                  </a:cubicBezTo>
                  <a:cubicBezTo>
                    <a:pt x="3048" y="7227"/>
                    <a:pt x="3020" y="7225"/>
                    <a:pt x="2990" y="7225"/>
                  </a:cubicBezTo>
                  <a:cubicBezTo>
                    <a:pt x="2766" y="7225"/>
                    <a:pt x="2477" y="7322"/>
                    <a:pt x="2462" y="7381"/>
                  </a:cubicBezTo>
                  <a:cubicBezTo>
                    <a:pt x="2465" y="7391"/>
                    <a:pt x="2472" y="7405"/>
                    <a:pt x="2479" y="7419"/>
                  </a:cubicBezTo>
                  <a:cubicBezTo>
                    <a:pt x="2560" y="7594"/>
                    <a:pt x="2613" y="7731"/>
                    <a:pt x="2539" y="7801"/>
                  </a:cubicBezTo>
                  <a:cubicBezTo>
                    <a:pt x="2515" y="7822"/>
                    <a:pt x="2488" y="7830"/>
                    <a:pt x="2458" y="7830"/>
                  </a:cubicBezTo>
                  <a:cubicBezTo>
                    <a:pt x="2403" y="7830"/>
                    <a:pt x="2341" y="7802"/>
                    <a:pt x="2287" y="7773"/>
                  </a:cubicBezTo>
                  <a:cubicBezTo>
                    <a:pt x="2238" y="7744"/>
                    <a:pt x="2191" y="7730"/>
                    <a:pt x="2150" y="7730"/>
                  </a:cubicBezTo>
                  <a:cubicBezTo>
                    <a:pt x="2112" y="7730"/>
                    <a:pt x="2080" y="7742"/>
                    <a:pt x="2056" y="7766"/>
                  </a:cubicBezTo>
                  <a:cubicBezTo>
                    <a:pt x="2038" y="7780"/>
                    <a:pt x="2028" y="7804"/>
                    <a:pt x="2031" y="7825"/>
                  </a:cubicBezTo>
                  <a:lnTo>
                    <a:pt x="2045" y="7825"/>
                  </a:lnTo>
                  <a:cubicBezTo>
                    <a:pt x="2259" y="7825"/>
                    <a:pt x="2532" y="8060"/>
                    <a:pt x="2532" y="8246"/>
                  </a:cubicBezTo>
                  <a:cubicBezTo>
                    <a:pt x="2532" y="8470"/>
                    <a:pt x="2567" y="8578"/>
                    <a:pt x="2602" y="8603"/>
                  </a:cubicBezTo>
                  <a:cubicBezTo>
                    <a:pt x="2604" y="8603"/>
                    <a:pt x="2607" y="8606"/>
                    <a:pt x="2613" y="8606"/>
                  </a:cubicBezTo>
                  <a:cubicBezTo>
                    <a:pt x="2616" y="8606"/>
                    <a:pt x="2621" y="8605"/>
                    <a:pt x="2627" y="8603"/>
                  </a:cubicBezTo>
                  <a:cubicBezTo>
                    <a:pt x="2647" y="8596"/>
                    <a:pt x="2665" y="8593"/>
                    <a:pt x="2683" y="8593"/>
                  </a:cubicBezTo>
                  <a:cubicBezTo>
                    <a:pt x="2768" y="8593"/>
                    <a:pt x="2820" y="8663"/>
                    <a:pt x="2861" y="8718"/>
                  </a:cubicBezTo>
                  <a:cubicBezTo>
                    <a:pt x="2912" y="8785"/>
                    <a:pt x="2946" y="8827"/>
                    <a:pt x="3017" y="8827"/>
                  </a:cubicBezTo>
                  <a:cubicBezTo>
                    <a:pt x="3020" y="8827"/>
                    <a:pt x="3023" y="8827"/>
                    <a:pt x="3026" y="8827"/>
                  </a:cubicBezTo>
                  <a:cubicBezTo>
                    <a:pt x="3047" y="8825"/>
                    <a:pt x="3069" y="8824"/>
                    <a:pt x="3089" y="8824"/>
                  </a:cubicBezTo>
                  <a:cubicBezTo>
                    <a:pt x="3249" y="8824"/>
                    <a:pt x="3363" y="8872"/>
                    <a:pt x="3404" y="8953"/>
                  </a:cubicBezTo>
                  <a:cubicBezTo>
                    <a:pt x="3432" y="9005"/>
                    <a:pt x="3442" y="9089"/>
                    <a:pt x="3341" y="9208"/>
                  </a:cubicBezTo>
                  <a:cubicBezTo>
                    <a:pt x="3299" y="9257"/>
                    <a:pt x="3288" y="9345"/>
                    <a:pt x="3309" y="9457"/>
                  </a:cubicBezTo>
                  <a:cubicBezTo>
                    <a:pt x="3327" y="9562"/>
                    <a:pt x="3365" y="9660"/>
                    <a:pt x="3421" y="9747"/>
                  </a:cubicBezTo>
                  <a:cubicBezTo>
                    <a:pt x="3425" y="9723"/>
                    <a:pt x="3425" y="9698"/>
                    <a:pt x="3428" y="9674"/>
                  </a:cubicBezTo>
                  <a:cubicBezTo>
                    <a:pt x="3428" y="9600"/>
                    <a:pt x="3439" y="9527"/>
                    <a:pt x="3467" y="9457"/>
                  </a:cubicBezTo>
                  <a:lnTo>
                    <a:pt x="3467" y="9450"/>
                  </a:lnTo>
                  <a:cubicBezTo>
                    <a:pt x="3467" y="9446"/>
                    <a:pt x="3463" y="9443"/>
                    <a:pt x="3463" y="9439"/>
                  </a:cubicBezTo>
                  <a:cubicBezTo>
                    <a:pt x="3460" y="9432"/>
                    <a:pt x="3460" y="9425"/>
                    <a:pt x="3456" y="9418"/>
                  </a:cubicBezTo>
                  <a:cubicBezTo>
                    <a:pt x="3456" y="9411"/>
                    <a:pt x="3456" y="9408"/>
                    <a:pt x="3456" y="9404"/>
                  </a:cubicBezTo>
                  <a:lnTo>
                    <a:pt x="3456" y="9387"/>
                  </a:lnTo>
                  <a:lnTo>
                    <a:pt x="3456" y="9376"/>
                  </a:lnTo>
                  <a:lnTo>
                    <a:pt x="3456" y="9359"/>
                  </a:lnTo>
                  <a:lnTo>
                    <a:pt x="3456" y="9348"/>
                  </a:lnTo>
                  <a:cubicBezTo>
                    <a:pt x="3456" y="9345"/>
                    <a:pt x="3456" y="9338"/>
                    <a:pt x="3460" y="9331"/>
                  </a:cubicBezTo>
                  <a:cubicBezTo>
                    <a:pt x="3463" y="9327"/>
                    <a:pt x="3460" y="9327"/>
                    <a:pt x="3460" y="9324"/>
                  </a:cubicBezTo>
                  <a:cubicBezTo>
                    <a:pt x="3460" y="9320"/>
                    <a:pt x="3463" y="9313"/>
                    <a:pt x="3463" y="9310"/>
                  </a:cubicBezTo>
                  <a:lnTo>
                    <a:pt x="3467" y="9299"/>
                  </a:lnTo>
                  <a:cubicBezTo>
                    <a:pt x="3467" y="9296"/>
                    <a:pt x="3470" y="9292"/>
                    <a:pt x="3474" y="9289"/>
                  </a:cubicBezTo>
                  <a:lnTo>
                    <a:pt x="3477" y="9282"/>
                  </a:lnTo>
                  <a:cubicBezTo>
                    <a:pt x="3481" y="9275"/>
                    <a:pt x="3484" y="9271"/>
                    <a:pt x="3488" y="9264"/>
                  </a:cubicBezTo>
                  <a:cubicBezTo>
                    <a:pt x="3586" y="9114"/>
                    <a:pt x="3887" y="9096"/>
                    <a:pt x="4104" y="9096"/>
                  </a:cubicBezTo>
                  <a:cubicBezTo>
                    <a:pt x="4307" y="9096"/>
                    <a:pt x="4629" y="9376"/>
                    <a:pt x="4825" y="9642"/>
                  </a:cubicBezTo>
                  <a:cubicBezTo>
                    <a:pt x="4860" y="9702"/>
                    <a:pt x="4920" y="9744"/>
                    <a:pt x="4990" y="9758"/>
                  </a:cubicBezTo>
                  <a:cubicBezTo>
                    <a:pt x="4995" y="9758"/>
                    <a:pt x="4999" y="9759"/>
                    <a:pt x="5004" y="9759"/>
                  </a:cubicBezTo>
                  <a:cubicBezTo>
                    <a:pt x="5037" y="9759"/>
                    <a:pt x="5067" y="9749"/>
                    <a:pt x="5095" y="9733"/>
                  </a:cubicBezTo>
                  <a:lnTo>
                    <a:pt x="5161" y="7297"/>
                  </a:lnTo>
                  <a:lnTo>
                    <a:pt x="6561" y="6926"/>
                  </a:lnTo>
                  <a:cubicBezTo>
                    <a:pt x="6572" y="6898"/>
                    <a:pt x="6586" y="6873"/>
                    <a:pt x="6600" y="6852"/>
                  </a:cubicBezTo>
                  <a:cubicBezTo>
                    <a:pt x="6649" y="6772"/>
                    <a:pt x="6726" y="6719"/>
                    <a:pt x="6817" y="6702"/>
                  </a:cubicBezTo>
                  <a:cubicBezTo>
                    <a:pt x="6833" y="6699"/>
                    <a:pt x="6850" y="6697"/>
                    <a:pt x="6866" y="6697"/>
                  </a:cubicBezTo>
                  <a:cubicBezTo>
                    <a:pt x="6977" y="6697"/>
                    <a:pt x="7079" y="6765"/>
                    <a:pt x="7146" y="6814"/>
                  </a:cubicBezTo>
                  <a:cubicBezTo>
                    <a:pt x="7170" y="6736"/>
                    <a:pt x="7213" y="6578"/>
                    <a:pt x="7368" y="6578"/>
                  </a:cubicBezTo>
                  <a:cubicBezTo>
                    <a:pt x="7374" y="6578"/>
                    <a:pt x="7381" y="6579"/>
                    <a:pt x="7388" y="6579"/>
                  </a:cubicBezTo>
                  <a:cubicBezTo>
                    <a:pt x="7433" y="6583"/>
                    <a:pt x="7475" y="6600"/>
                    <a:pt x="7503" y="6635"/>
                  </a:cubicBezTo>
                  <a:cubicBezTo>
                    <a:pt x="7549" y="6691"/>
                    <a:pt x="7538" y="6772"/>
                    <a:pt x="7528" y="6838"/>
                  </a:cubicBezTo>
                  <a:cubicBezTo>
                    <a:pt x="7524" y="6859"/>
                    <a:pt x="7524" y="6880"/>
                    <a:pt x="7524" y="6901"/>
                  </a:cubicBezTo>
                  <a:cubicBezTo>
                    <a:pt x="7580" y="6908"/>
                    <a:pt x="7636" y="6950"/>
                    <a:pt x="7699" y="7031"/>
                  </a:cubicBezTo>
                  <a:cubicBezTo>
                    <a:pt x="7815" y="7181"/>
                    <a:pt x="7916" y="7437"/>
                    <a:pt x="7878" y="7661"/>
                  </a:cubicBezTo>
                  <a:lnTo>
                    <a:pt x="7881" y="7664"/>
                  </a:lnTo>
                  <a:lnTo>
                    <a:pt x="7902" y="7682"/>
                  </a:lnTo>
                  <a:lnTo>
                    <a:pt x="7923" y="7703"/>
                  </a:lnTo>
                  <a:lnTo>
                    <a:pt x="7944" y="7724"/>
                  </a:lnTo>
                  <a:lnTo>
                    <a:pt x="7969" y="7745"/>
                  </a:lnTo>
                  <a:lnTo>
                    <a:pt x="7993" y="7766"/>
                  </a:lnTo>
                  <a:lnTo>
                    <a:pt x="8018" y="7790"/>
                  </a:lnTo>
                  <a:lnTo>
                    <a:pt x="8042" y="7811"/>
                  </a:lnTo>
                  <a:lnTo>
                    <a:pt x="8067" y="7839"/>
                  </a:lnTo>
                  <a:lnTo>
                    <a:pt x="8091" y="7860"/>
                  </a:lnTo>
                  <a:lnTo>
                    <a:pt x="8116" y="7888"/>
                  </a:lnTo>
                  <a:lnTo>
                    <a:pt x="8140" y="7913"/>
                  </a:lnTo>
                  <a:lnTo>
                    <a:pt x="8165" y="7941"/>
                  </a:lnTo>
                  <a:lnTo>
                    <a:pt x="8189" y="7965"/>
                  </a:lnTo>
                  <a:lnTo>
                    <a:pt x="8214" y="7993"/>
                  </a:lnTo>
                  <a:lnTo>
                    <a:pt x="8238" y="8018"/>
                  </a:lnTo>
                  <a:lnTo>
                    <a:pt x="8263" y="8042"/>
                  </a:lnTo>
                  <a:lnTo>
                    <a:pt x="8287" y="8070"/>
                  </a:lnTo>
                  <a:lnTo>
                    <a:pt x="8308" y="8095"/>
                  </a:lnTo>
                  <a:lnTo>
                    <a:pt x="8329" y="8119"/>
                  </a:lnTo>
                  <a:lnTo>
                    <a:pt x="8350" y="8144"/>
                  </a:lnTo>
                  <a:lnTo>
                    <a:pt x="8371" y="8168"/>
                  </a:lnTo>
                  <a:lnTo>
                    <a:pt x="8392" y="8193"/>
                  </a:lnTo>
                  <a:lnTo>
                    <a:pt x="8410" y="8214"/>
                  </a:lnTo>
                  <a:lnTo>
                    <a:pt x="8424" y="8235"/>
                  </a:lnTo>
                  <a:lnTo>
                    <a:pt x="8441" y="8256"/>
                  </a:lnTo>
                  <a:lnTo>
                    <a:pt x="8455" y="8277"/>
                  </a:lnTo>
                  <a:lnTo>
                    <a:pt x="8469" y="8295"/>
                  </a:lnTo>
                  <a:lnTo>
                    <a:pt x="8480" y="8312"/>
                  </a:lnTo>
                  <a:lnTo>
                    <a:pt x="8490" y="8330"/>
                  </a:lnTo>
                  <a:cubicBezTo>
                    <a:pt x="8494" y="8337"/>
                    <a:pt x="8494" y="8340"/>
                    <a:pt x="8497" y="8347"/>
                  </a:cubicBezTo>
                  <a:cubicBezTo>
                    <a:pt x="8501" y="8351"/>
                    <a:pt x="8501" y="8354"/>
                    <a:pt x="8504" y="8358"/>
                  </a:cubicBezTo>
                  <a:cubicBezTo>
                    <a:pt x="8512" y="8361"/>
                    <a:pt x="8525" y="8362"/>
                    <a:pt x="8541" y="8362"/>
                  </a:cubicBezTo>
                  <a:cubicBezTo>
                    <a:pt x="8616" y="8362"/>
                    <a:pt x="8764" y="8332"/>
                    <a:pt x="8851" y="8312"/>
                  </a:cubicBezTo>
                  <a:lnTo>
                    <a:pt x="8900" y="8302"/>
                  </a:lnTo>
                  <a:lnTo>
                    <a:pt x="8918" y="8298"/>
                  </a:lnTo>
                  <a:lnTo>
                    <a:pt x="8956" y="8291"/>
                  </a:lnTo>
                  <a:lnTo>
                    <a:pt x="8967" y="8288"/>
                  </a:lnTo>
                  <a:lnTo>
                    <a:pt x="9009" y="8281"/>
                  </a:lnTo>
                  <a:lnTo>
                    <a:pt x="9019" y="8281"/>
                  </a:lnTo>
                  <a:lnTo>
                    <a:pt x="9047" y="8277"/>
                  </a:lnTo>
                  <a:lnTo>
                    <a:pt x="9061" y="8277"/>
                  </a:lnTo>
                  <a:lnTo>
                    <a:pt x="9093" y="8274"/>
                  </a:lnTo>
                  <a:lnTo>
                    <a:pt x="9152" y="8274"/>
                  </a:lnTo>
                  <a:cubicBezTo>
                    <a:pt x="9163" y="8277"/>
                    <a:pt x="9170" y="8277"/>
                    <a:pt x="9180" y="8281"/>
                  </a:cubicBezTo>
                  <a:cubicBezTo>
                    <a:pt x="9222" y="8298"/>
                    <a:pt x="9534" y="8319"/>
                    <a:pt x="10258" y="8319"/>
                  </a:cubicBezTo>
                  <a:cubicBezTo>
                    <a:pt x="10363" y="8319"/>
                    <a:pt x="10444" y="8407"/>
                    <a:pt x="10521" y="8494"/>
                  </a:cubicBezTo>
                  <a:cubicBezTo>
                    <a:pt x="10580" y="8561"/>
                    <a:pt x="10640" y="8631"/>
                    <a:pt x="10706" y="8648"/>
                  </a:cubicBezTo>
                  <a:cubicBezTo>
                    <a:pt x="10882" y="8690"/>
                    <a:pt x="10882" y="8897"/>
                    <a:pt x="10882" y="9061"/>
                  </a:cubicBezTo>
                  <a:cubicBezTo>
                    <a:pt x="10878" y="9114"/>
                    <a:pt x="10878" y="9170"/>
                    <a:pt x="10885" y="9222"/>
                  </a:cubicBezTo>
                  <a:cubicBezTo>
                    <a:pt x="10892" y="9303"/>
                    <a:pt x="10962" y="9397"/>
                    <a:pt x="11029" y="9488"/>
                  </a:cubicBezTo>
                  <a:cubicBezTo>
                    <a:pt x="11106" y="9586"/>
                    <a:pt x="11176" y="9681"/>
                    <a:pt x="11186" y="9782"/>
                  </a:cubicBezTo>
                  <a:cubicBezTo>
                    <a:pt x="11193" y="9831"/>
                    <a:pt x="11249" y="9838"/>
                    <a:pt x="11400" y="9838"/>
                  </a:cubicBezTo>
                  <a:cubicBezTo>
                    <a:pt x="11473" y="9838"/>
                    <a:pt x="11543" y="9842"/>
                    <a:pt x="11613" y="9856"/>
                  </a:cubicBezTo>
                  <a:cubicBezTo>
                    <a:pt x="11802" y="9905"/>
                    <a:pt x="12086" y="9975"/>
                    <a:pt x="12114" y="10192"/>
                  </a:cubicBezTo>
                  <a:cubicBezTo>
                    <a:pt x="12114" y="10202"/>
                    <a:pt x="12117" y="10209"/>
                    <a:pt x="12121" y="10216"/>
                  </a:cubicBezTo>
                  <a:cubicBezTo>
                    <a:pt x="12138" y="10216"/>
                    <a:pt x="12152" y="10213"/>
                    <a:pt x="12163" y="10206"/>
                  </a:cubicBezTo>
                  <a:lnTo>
                    <a:pt x="12177" y="10195"/>
                  </a:lnTo>
                  <a:cubicBezTo>
                    <a:pt x="12208" y="10174"/>
                    <a:pt x="12233" y="10139"/>
                    <a:pt x="12243" y="10104"/>
                  </a:cubicBezTo>
                  <a:cubicBezTo>
                    <a:pt x="12271" y="9943"/>
                    <a:pt x="12499" y="9758"/>
                    <a:pt x="12845" y="9621"/>
                  </a:cubicBezTo>
                  <a:cubicBezTo>
                    <a:pt x="12863" y="9614"/>
                    <a:pt x="12884" y="9607"/>
                    <a:pt x="12901" y="9600"/>
                  </a:cubicBezTo>
                  <a:lnTo>
                    <a:pt x="12915" y="9597"/>
                  </a:lnTo>
                  <a:cubicBezTo>
                    <a:pt x="12930" y="9593"/>
                    <a:pt x="12944" y="9586"/>
                    <a:pt x="12958" y="9583"/>
                  </a:cubicBezTo>
                  <a:lnTo>
                    <a:pt x="12965" y="9583"/>
                  </a:lnTo>
                  <a:cubicBezTo>
                    <a:pt x="12982" y="9579"/>
                    <a:pt x="12996" y="9579"/>
                    <a:pt x="13010" y="9576"/>
                  </a:cubicBezTo>
                  <a:lnTo>
                    <a:pt x="13031" y="9572"/>
                  </a:lnTo>
                  <a:lnTo>
                    <a:pt x="13049" y="9572"/>
                  </a:lnTo>
                  <a:cubicBezTo>
                    <a:pt x="13058" y="9571"/>
                    <a:pt x="13067" y="9571"/>
                    <a:pt x="13076" y="9571"/>
                  </a:cubicBezTo>
                  <a:cubicBezTo>
                    <a:pt x="13098" y="9571"/>
                    <a:pt x="13121" y="9573"/>
                    <a:pt x="13143" y="9576"/>
                  </a:cubicBezTo>
                  <a:cubicBezTo>
                    <a:pt x="13161" y="9534"/>
                    <a:pt x="13178" y="9495"/>
                    <a:pt x="13192" y="9464"/>
                  </a:cubicBezTo>
                  <a:lnTo>
                    <a:pt x="13196" y="9457"/>
                  </a:lnTo>
                  <a:lnTo>
                    <a:pt x="13206" y="9432"/>
                  </a:lnTo>
                  <a:lnTo>
                    <a:pt x="13213" y="9425"/>
                  </a:lnTo>
                  <a:lnTo>
                    <a:pt x="13220" y="9408"/>
                  </a:lnTo>
                  <a:lnTo>
                    <a:pt x="13227" y="9397"/>
                  </a:lnTo>
                  <a:lnTo>
                    <a:pt x="13234" y="9383"/>
                  </a:lnTo>
                  <a:lnTo>
                    <a:pt x="13238" y="9376"/>
                  </a:lnTo>
                  <a:lnTo>
                    <a:pt x="13245" y="9366"/>
                  </a:lnTo>
                  <a:lnTo>
                    <a:pt x="13252" y="9359"/>
                  </a:lnTo>
                  <a:lnTo>
                    <a:pt x="13255" y="9348"/>
                  </a:lnTo>
                  <a:lnTo>
                    <a:pt x="13262" y="9345"/>
                  </a:lnTo>
                  <a:lnTo>
                    <a:pt x="13266" y="9334"/>
                  </a:lnTo>
                  <a:lnTo>
                    <a:pt x="13273" y="9331"/>
                  </a:lnTo>
                  <a:lnTo>
                    <a:pt x="13276" y="9324"/>
                  </a:lnTo>
                  <a:lnTo>
                    <a:pt x="13280" y="9320"/>
                  </a:lnTo>
                  <a:lnTo>
                    <a:pt x="13287" y="9313"/>
                  </a:lnTo>
                  <a:lnTo>
                    <a:pt x="13290" y="9313"/>
                  </a:lnTo>
                  <a:lnTo>
                    <a:pt x="13294" y="9306"/>
                  </a:lnTo>
                  <a:lnTo>
                    <a:pt x="13297" y="9306"/>
                  </a:lnTo>
                  <a:lnTo>
                    <a:pt x="13304" y="9303"/>
                  </a:lnTo>
                  <a:lnTo>
                    <a:pt x="13308" y="9303"/>
                  </a:lnTo>
                  <a:lnTo>
                    <a:pt x="13311" y="9299"/>
                  </a:lnTo>
                  <a:lnTo>
                    <a:pt x="13318" y="9296"/>
                  </a:lnTo>
                  <a:cubicBezTo>
                    <a:pt x="13416" y="9250"/>
                    <a:pt x="13605" y="9107"/>
                    <a:pt x="13619" y="8977"/>
                  </a:cubicBezTo>
                  <a:cubicBezTo>
                    <a:pt x="13626" y="8918"/>
                    <a:pt x="13665" y="8869"/>
                    <a:pt x="13717" y="8844"/>
                  </a:cubicBezTo>
                  <a:cubicBezTo>
                    <a:pt x="13778" y="8810"/>
                    <a:pt x="13867" y="8794"/>
                    <a:pt x="13966" y="8794"/>
                  </a:cubicBezTo>
                  <a:cubicBezTo>
                    <a:pt x="14124" y="8794"/>
                    <a:pt x="14309" y="8834"/>
                    <a:pt x="14459" y="8907"/>
                  </a:cubicBezTo>
                  <a:cubicBezTo>
                    <a:pt x="14608" y="8983"/>
                    <a:pt x="14696" y="9003"/>
                    <a:pt x="14747" y="9003"/>
                  </a:cubicBezTo>
                  <a:cubicBezTo>
                    <a:pt x="14774" y="9003"/>
                    <a:pt x="14792" y="8997"/>
                    <a:pt x="14802" y="8991"/>
                  </a:cubicBezTo>
                  <a:cubicBezTo>
                    <a:pt x="14834" y="8974"/>
                    <a:pt x="14848" y="8939"/>
                    <a:pt x="14851" y="8883"/>
                  </a:cubicBezTo>
                  <a:cubicBezTo>
                    <a:pt x="14862" y="8785"/>
                    <a:pt x="14921" y="8697"/>
                    <a:pt x="15013" y="8655"/>
                  </a:cubicBezTo>
                  <a:cubicBezTo>
                    <a:pt x="15106" y="8602"/>
                    <a:pt x="15236" y="8572"/>
                    <a:pt x="15348" y="8572"/>
                  </a:cubicBezTo>
                  <a:cubicBezTo>
                    <a:pt x="15412" y="8572"/>
                    <a:pt x="15471" y="8582"/>
                    <a:pt x="15513" y="8603"/>
                  </a:cubicBezTo>
                  <a:lnTo>
                    <a:pt x="15555" y="8624"/>
                  </a:lnTo>
                  <a:cubicBezTo>
                    <a:pt x="15669" y="8683"/>
                    <a:pt x="15941" y="8822"/>
                    <a:pt x="16109" y="8822"/>
                  </a:cubicBezTo>
                  <a:cubicBezTo>
                    <a:pt x="16138" y="8822"/>
                    <a:pt x="16164" y="8818"/>
                    <a:pt x="16185" y="8809"/>
                  </a:cubicBezTo>
                  <a:cubicBezTo>
                    <a:pt x="16245" y="8785"/>
                    <a:pt x="16364" y="8775"/>
                    <a:pt x="16510" y="8775"/>
                  </a:cubicBezTo>
                  <a:cubicBezTo>
                    <a:pt x="16891" y="8775"/>
                    <a:pt x="17455" y="8842"/>
                    <a:pt x="17635" y="8890"/>
                  </a:cubicBezTo>
                  <a:cubicBezTo>
                    <a:pt x="17671" y="8898"/>
                    <a:pt x="17709" y="8903"/>
                    <a:pt x="17747" y="8903"/>
                  </a:cubicBezTo>
                  <a:cubicBezTo>
                    <a:pt x="17772" y="8903"/>
                    <a:pt x="17797" y="8901"/>
                    <a:pt x="17820" y="8897"/>
                  </a:cubicBezTo>
                  <a:cubicBezTo>
                    <a:pt x="17845" y="8893"/>
                    <a:pt x="17866" y="8893"/>
                    <a:pt x="17890" y="8893"/>
                  </a:cubicBezTo>
                  <a:cubicBezTo>
                    <a:pt x="17985" y="8893"/>
                    <a:pt x="18065" y="8918"/>
                    <a:pt x="18184" y="9054"/>
                  </a:cubicBezTo>
                  <a:cubicBezTo>
                    <a:pt x="18240" y="9117"/>
                    <a:pt x="18279" y="9135"/>
                    <a:pt x="18321" y="9138"/>
                  </a:cubicBezTo>
                  <a:lnTo>
                    <a:pt x="18464" y="9138"/>
                  </a:lnTo>
                  <a:lnTo>
                    <a:pt x="18482" y="9142"/>
                  </a:lnTo>
                  <a:cubicBezTo>
                    <a:pt x="18489" y="9142"/>
                    <a:pt x="18499" y="9149"/>
                    <a:pt x="18506" y="9149"/>
                  </a:cubicBezTo>
                  <a:lnTo>
                    <a:pt x="18517" y="9152"/>
                  </a:lnTo>
                  <a:lnTo>
                    <a:pt x="18517" y="9128"/>
                  </a:lnTo>
                  <a:lnTo>
                    <a:pt x="18517" y="9117"/>
                  </a:lnTo>
                  <a:cubicBezTo>
                    <a:pt x="18517" y="9093"/>
                    <a:pt x="18517" y="9072"/>
                    <a:pt x="18517" y="9047"/>
                  </a:cubicBezTo>
                  <a:cubicBezTo>
                    <a:pt x="18517" y="8928"/>
                    <a:pt x="18615" y="8830"/>
                    <a:pt x="18699" y="8743"/>
                  </a:cubicBezTo>
                  <a:cubicBezTo>
                    <a:pt x="18744" y="8704"/>
                    <a:pt x="18779" y="8662"/>
                    <a:pt x="18811" y="8610"/>
                  </a:cubicBezTo>
                  <a:cubicBezTo>
                    <a:pt x="18828" y="8568"/>
                    <a:pt x="18741" y="8400"/>
                    <a:pt x="18695" y="8309"/>
                  </a:cubicBezTo>
                  <a:cubicBezTo>
                    <a:pt x="18629" y="8179"/>
                    <a:pt x="18587" y="8095"/>
                    <a:pt x="18587" y="8028"/>
                  </a:cubicBezTo>
                  <a:lnTo>
                    <a:pt x="18587" y="7972"/>
                  </a:lnTo>
                  <a:cubicBezTo>
                    <a:pt x="18583" y="7710"/>
                    <a:pt x="18538" y="7633"/>
                    <a:pt x="18503" y="7615"/>
                  </a:cubicBezTo>
                  <a:cubicBezTo>
                    <a:pt x="18457" y="7598"/>
                    <a:pt x="18433" y="7549"/>
                    <a:pt x="18443" y="7500"/>
                  </a:cubicBezTo>
                  <a:cubicBezTo>
                    <a:pt x="18474" y="7386"/>
                    <a:pt x="18757" y="7276"/>
                    <a:pt x="18845" y="7276"/>
                  </a:cubicBezTo>
                  <a:cubicBezTo>
                    <a:pt x="18847" y="7276"/>
                    <a:pt x="18848" y="7276"/>
                    <a:pt x="18849" y="7276"/>
                  </a:cubicBezTo>
                  <a:cubicBezTo>
                    <a:pt x="18853" y="7276"/>
                    <a:pt x="18856" y="7276"/>
                    <a:pt x="18859" y="7276"/>
                  </a:cubicBezTo>
                  <a:cubicBezTo>
                    <a:pt x="18928" y="7276"/>
                    <a:pt x="19018" y="7243"/>
                    <a:pt x="19094" y="7213"/>
                  </a:cubicBezTo>
                  <a:cubicBezTo>
                    <a:pt x="19170" y="7185"/>
                    <a:pt x="19245" y="7156"/>
                    <a:pt x="19308" y="7156"/>
                  </a:cubicBezTo>
                  <a:cubicBezTo>
                    <a:pt x="19347" y="7156"/>
                    <a:pt x="19382" y="7167"/>
                    <a:pt x="19410" y="7195"/>
                  </a:cubicBezTo>
                  <a:cubicBezTo>
                    <a:pt x="19445" y="7230"/>
                    <a:pt x="19525" y="7272"/>
                    <a:pt x="19714" y="7276"/>
                  </a:cubicBezTo>
                  <a:lnTo>
                    <a:pt x="19753" y="7276"/>
                  </a:lnTo>
                  <a:cubicBezTo>
                    <a:pt x="19763" y="7276"/>
                    <a:pt x="19774" y="7276"/>
                    <a:pt x="19781" y="7272"/>
                  </a:cubicBezTo>
                  <a:cubicBezTo>
                    <a:pt x="19788" y="7258"/>
                    <a:pt x="19767" y="7185"/>
                    <a:pt x="19711" y="7132"/>
                  </a:cubicBezTo>
                  <a:cubicBezTo>
                    <a:pt x="19627" y="7062"/>
                    <a:pt x="19690" y="6884"/>
                    <a:pt x="19875" y="6429"/>
                  </a:cubicBezTo>
                  <a:cubicBezTo>
                    <a:pt x="19931" y="6296"/>
                    <a:pt x="19984" y="6159"/>
                    <a:pt x="20026" y="6019"/>
                  </a:cubicBezTo>
                  <a:cubicBezTo>
                    <a:pt x="20036" y="5963"/>
                    <a:pt x="20061" y="5889"/>
                    <a:pt x="20124" y="5861"/>
                  </a:cubicBezTo>
                  <a:cubicBezTo>
                    <a:pt x="20138" y="5854"/>
                    <a:pt x="20155" y="5851"/>
                    <a:pt x="20173" y="5851"/>
                  </a:cubicBezTo>
                  <a:cubicBezTo>
                    <a:pt x="20225" y="5858"/>
                    <a:pt x="20278" y="5875"/>
                    <a:pt x="20323" y="5907"/>
                  </a:cubicBezTo>
                  <a:cubicBezTo>
                    <a:pt x="20355" y="5928"/>
                    <a:pt x="20393" y="5945"/>
                    <a:pt x="20428" y="5959"/>
                  </a:cubicBezTo>
                  <a:cubicBezTo>
                    <a:pt x="20442" y="5963"/>
                    <a:pt x="20453" y="5966"/>
                    <a:pt x="20467" y="5966"/>
                  </a:cubicBezTo>
                  <a:cubicBezTo>
                    <a:pt x="20533" y="5973"/>
                    <a:pt x="20603" y="5977"/>
                    <a:pt x="20670" y="5977"/>
                  </a:cubicBezTo>
                  <a:cubicBezTo>
                    <a:pt x="20792" y="5977"/>
                    <a:pt x="20908" y="5977"/>
                    <a:pt x="20992" y="6019"/>
                  </a:cubicBezTo>
                  <a:cubicBezTo>
                    <a:pt x="21002" y="6024"/>
                    <a:pt x="21017" y="6026"/>
                    <a:pt x="21035" y="6026"/>
                  </a:cubicBezTo>
                  <a:cubicBezTo>
                    <a:pt x="21143" y="6026"/>
                    <a:pt x="21365" y="5941"/>
                    <a:pt x="21423" y="5851"/>
                  </a:cubicBezTo>
                  <a:cubicBezTo>
                    <a:pt x="21437" y="5826"/>
                    <a:pt x="21437" y="5819"/>
                    <a:pt x="21409" y="5763"/>
                  </a:cubicBezTo>
                  <a:cubicBezTo>
                    <a:pt x="21353" y="5669"/>
                    <a:pt x="21325" y="5560"/>
                    <a:pt x="21332" y="5452"/>
                  </a:cubicBezTo>
                  <a:cubicBezTo>
                    <a:pt x="21346" y="5119"/>
                    <a:pt x="21556" y="4972"/>
                    <a:pt x="21755" y="4972"/>
                  </a:cubicBezTo>
                  <a:cubicBezTo>
                    <a:pt x="21913" y="4972"/>
                    <a:pt x="21927" y="4794"/>
                    <a:pt x="21927" y="4738"/>
                  </a:cubicBezTo>
                  <a:cubicBezTo>
                    <a:pt x="21927" y="4650"/>
                    <a:pt x="21976" y="4587"/>
                    <a:pt x="22025" y="4524"/>
                  </a:cubicBezTo>
                  <a:lnTo>
                    <a:pt x="22049" y="4493"/>
                  </a:lnTo>
                  <a:lnTo>
                    <a:pt x="22056" y="4482"/>
                  </a:lnTo>
                  <a:lnTo>
                    <a:pt x="22074" y="4458"/>
                  </a:lnTo>
                  <a:lnTo>
                    <a:pt x="22084" y="4444"/>
                  </a:lnTo>
                  <a:cubicBezTo>
                    <a:pt x="22088" y="4437"/>
                    <a:pt x="22091" y="4426"/>
                    <a:pt x="22098" y="4419"/>
                  </a:cubicBezTo>
                  <a:lnTo>
                    <a:pt x="22105" y="4405"/>
                  </a:lnTo>
                  <a:cubicBezTo>
                    <a:pt x="22105" y="4402"/>
                    <a:pt x="22105" y="4402"/>
                    <a:pt x="22105" y="4398"/>
                  </a:cubicBezTo>
                  <a:cubicBezTo>
                    <a:pt x="22053" y="4339"/>
                    <a:pt x="22018" y="4265"/>
                    <a:pt x="22000" y="4188"/>
                  </a:cubicBezTo>
                  <a:cubicBezTo>
                    <a:pt x="22000" y="4185"/>
                    <a:pt x="22000" y="4181"/>
                    <a:pt x="21997" y="4178"/>
                  </a:cubicBezTo>
                  <a:cubicBezTo>
                    <a:pt x="21965" y="4188"/>
                    <a:pt x="21934" y="4202"/>
                    <a:pt x="21906" y="4220"/>
                  </a:cubicBezTo>
                  <a:cubicBezTo>
                    <a:pt x="21818" y="4272"/>
                    <a:pt x="21594" y="4304"/>
                    <a:pt x="21479" y="4307"/>
                  </a:cubicBezTo>
                  <a:lnTo>
                    <a:pt x="21433" y="4307"/>
                  </a:lnTo>
                  <a:cubicBezTo>
                    <a:pt x="21311" y="4307"/>
                    <a:pt x="21093" y="4160"/>
                    <a:pt x="21093" y="4016"/>
                  </a:cubicBezTo>
                  <a:cubicBezTo>
                    <a:pt x="21093" y="3964"/>
                    <a:pt x="21086" y="3876"/>
                    <a:pt x="21041" y="3876"/>
                  </a:cubicBezTo>
                  <a:cubicBezTo>
                    <a:pt x="20943" y="3876"/>
                    <a:pt x="20757" y="3834"/>
                    <a:pt x="20642" y="3558"/>
                  </a:cubicBezTo>
                  <a:cubicBezTo>
                    <a:pt x="20603" y="3449"/>
                    <a:pt x="20516" y="3369"/>
                    <a:pt x="20407" y="3337"/>
                  </a:cubicBezTo>
                  <a:cubicBezTo>
                    <a:pt x="20376" y="3327"/>
                    <a:pt x="20348" y="3313"/>
                    <a:pt x="20320" y="3299"/>
                  </a:cubicBezTo>
                  <a:cubicBezTo>
                    <a:pt x="20316" y="3295"/>
                    <a:pt x="20313" y="3295"/>
                    <a:pt x="20309" y="3295"/>
                  </a:cubicBezTo>
                  <a:cubicBezTo>
                    <a:pt x="20306" y="3294"/>
                    <a:pt x="20303" y="3293"/>
                    <a:pt x="20301" y="3293"/>
                  </a:cubicBezTo>
                  <a:cubicBezTo>
                    <a:pt x="20298" y="3293"/>
                    <a:pt x="20295" y="3294"/>
                    <a:pt x="20292" y="3295"/>
                  </a:cubicBezTo>
                  <a:cubicBezTo>
                    <a:pt x="20215" y="3295"/>
                    <a:pt x="20043" y="3369"/>
                    <a:pt x="19952" y="3407"/>
                  </a:cubicBezTo>
                  <a:cubicBezTo>
                    <a:pt x="19903" y="3428"/>
                    <a:pt x="19861" y="3449"/>
                    <a:pt x="19826" y="3460"/>
                  </a:cubicBezTo>
                  <a:cubicBezTo>
                    <a:pt x="19792" y="3473"/>
                    <a:pt x="19754" y="3478"/>
                    <a:pt x="19715" y="3478"/>
                  </a:cubicBezTo>
                  <a:cubicBezTo>
                    <a:pt x="19637" y="3478"/>
                    <a:pt x="19550" y="3457"/>
                    <a:pt x="19462" y="3432"/>
                  </a:cubicBezTo>
                  <a:lnTo>
                    <a:pt x="19399" y="3418"/>
                  </a:lnTo>
                  <a:cubicBezTo>
                    <a:pt x="19350" y="3400"/>
                    <a:pt x="19301" y="3390"/>
                    <a:pt x="19259" y="3379"/>
                  </a:cubicBezTo>
                  <a:cubicBezTo>
                    <a:pt x="19203" y="3365"/>
                    <a:pt x="19154" y="3337"/>
                    <a:pt x="19115" y="3295"/>
                  </a:cubicBezTo>
                  <a:cubicBezTo>
                    <a:pt x="19080" y="3264"/>
                    <a:pt x="19049" y="3232"/>
                    <a:pt x="19021" y="3197"/>
                  </a:cubicBezTo>
                  <a:cubicBezTo>
                    <a:pt x="18958" y="3125"/>
                    <a:pt x="18914" y="3074"/>
                    <a:pt x="18875" y="3074"/>
                  </a:cubicBezTo>
                  <a:cubicBezTo>
                    <a:pt x="18872" y="3074"/>
                    <a:pt x="18869" y="3074"/>
                    <a:pt x="18867" y="3075"/>
                  </a:cubicBezTo>
                  <a:lnTo>
                    <a:pt x="18863" y="3075"/>
                  </a:lnTo>
                  <a:cubicBezTo>
                    <a:pt x="18818" y="3085"/>
                    <a:pt x="18779" y="3148"/>
                    <a:pt x="18744" y="3211"/>
                  </a:cubicBezTo>
                  <a:lnTo>
                    <a:pt x="18730" y="3239"/>
                  </a:lnTo>
                  <a:cubicBezTo>
                    <a:pt x="18681" y="3334"/>
                    <a:pt x="18629" y="3428"/>
                    <a:pt x="18531" y="3428"/>
                  </a:cubicBezTo>
                  <a:cubicBezTo>
                    <a:pt x="18426" y="3428"/>
                    <a:pt x="18342" y="3264"/>
                    <a:pt x="18177" y="2924"/>
                  </a:cubicBezTo>
                  <a:lnTo>
                    <a:pt x="18146" y="2861"/>
                  </a:lnTo>
                  <a:cubicBezTo>
                    <a:pt x="18076" y="2707"/>
                    <a:pt x="17995" y="2560"/>
                    <a:pt x="17908" y="2417"/>
                  </a:cubicBezTo>
                  <a:cubicBezTo>
                    <a:pt x="17880" y="2371"/>
                    <a:pt x="17848" y="2329"/>
                    <a:pt x="17817" y="2277"/>
                  </a:cubicBezTo>
                  <a:cubicBezTo>
                    <a:pt x="17582" y="1912"/>
                    <a:pt x="17232" y="1363"/>
                    <a:pt x="16931" y="1254"/>
                  </a:cubicBezTo>
                  <a:cubicBezTo>
                    <a:pt x="16861" y="1230"/>
                    <a:pt x="16791" y="1191"/>
                    <a:pt x="16731" y="1146"/>
                  </a:cubicBezTo>
                  <a:cubicBezTo>
                    <a:pt x="16686" y="1111"/>
                    <a:pt x="16658" y="1062"/>
                    <a:pt x="16644" y="1006"/>
                  </a:cubicBezTo>
                  <a:cubicBezTo>
                    <a:pt x="16626" y="925"/>
                    <a:pt x="16654" y="845"/>
                    <a:pt x="16728" y="761"/>
                  </a:cubicBezTo>
                  <a:cubicBezTo>
                    <a:pt x="16706" y="758"/>
                    <a:pt x="16684" y="757"/>
                    <a:pt x="16663" y="757"/>
                  </a:cubicBezTo>
                  <a:cubicBezTo>
                    <a:pt x="16595" y="757"/>
                    <a:pt x="16530" y="770"/>
                    <a:pt x="16469" y="799"/>
                  </a:cubicBezTo>
                  <a:cubicBezTo>
                    <a:pt x="16423" y="824"/>
                    <a:pt x="16381" y="855"/>
                    <a:pt x="16332" y="887"/>
                  </a:cubicBezTo>
                  <a:cubicBezTo>
                    <a:pt x="16217" y="967"/>
                    <a:pt x="16084" y="1058"/>
                    <a:pt x="15951" y="1086"/>
                  </a:cubicBezTo>
                  <a:cubicBezTo>
                    <a:pt x="15944" y="1086"/>
                    <a:pt x="15937" y="1090"/>
                    <a:pt x="15930" y="1093"/>
                  </a:cubicBezTo>
                  <a:cubicBezTo>
                    <a:pt x="15895" y="1104"/>
                    <a:pt x="15860" y="1121"/>
                    <a:pt x="15828" y="1142"/>
                  </a:cubicBezTo>
                  <a:cubicBezTo>
                    <a:pt x="15804" y="1156"/>
                    <a:pt x="15776" y="1174"/>
                    <a:pt x="15751" y="1191"/>
                  </a:cubicBezTo>
                  <a:cubicBezTo>
                    <a:pt x="15639" y="1263"/>
                    <a:pt x="15518" y="1340"/>
                    <a:pt x="15400" y="1340"/>
                  </a:cubicBezTo>
                  <a:cubicBezTo>
                    <a:pt x="15375" y="1340"/>
                    <a:pt x="15349" y="1336"/>
                    <a:pt x="15324" y="1328"/>
                  </a:cubicBezTo>
                  <a:cubicBezTo>
                    <a:pt x="15313" y="1324"/>
                    <a:pt x="15303" y="1323"/>
                    <a:pt x="15294" y="1323"/>
                  </a:cubicBezTo>
                  <a:cubicBezTo>
                    <a:pt x="15256" y="1323"/>
                    <a:pt x="15224" y="1348"/>
                    <a:pt x="15174" y="1384"/>
                  </a:cubicBezTo>
                  <a:cubicBezTo>
                    <a:pt x="15153" y="1401"/>
                    <a:pt x="15128" y="1419"/>
                    <a:pt x="15104" y="1433"/>
                  </a:cubicBezTo>
                  <a:cubicBezTo>
                    <a:pt x="15076" y="1450"/>
                    <a:pt x="15044" y="1461"/>
                    <a:pt x="15013" y="1461"/>
                  </a:cubicBezTo>
                  <a:cubicBezTo>
                    <a:pt x="14967" y="1461"/>
                    <a:pt x="14921" y="1443"/>
                    <a:pt x="14886" y="1408"/>
                  </a:cubicBezTo>
                  <a:cubicBezTo>
                    <a:pt x="14858" y="1387"/>
                    <a:pt x="14841" y="1356"/>
                    <a:pt x="14834" y="1321"/>
                  </a:cubicBezTo>
                  <a:cubicBezTo>
                    <a:pt x="14830" y="1310"/>
                    <a:pt x="14830" y="1300"/>
                    <a:pt x="14830" y="1289"/>
                  </a:cubicBezTo>
                  <a:cubicBezTo>
                    <a:pt x="14830" y="1272"/>
                    <a:pt x="14834" y="1251"/>
                    <a:pt x="14844" y="1233"/>
                  </a:cubicBezTo>
                  <a:cubicBezTo>
                    <a:pt x="14876" y="1181"/>
                    <a:pt x="14918" y="1135"/>
                    <a:pt x="14970" y="1100"/>
                  </a:cubicBezTo>
                  <a:cubicBezTo>
                    <a:pt x="14984" y="1090"/>
                    <a:pt x="15013" y="1069"/>
                    <a:pt x="15030" y="1051"/>
                  </a:cubicBezTo>
                  <a:cubicBezTo>
                    <a:pt x="15037" y="1044"/>
                    <a:pt x="15044" y="1037"/>
                    <a:pt x="15048" y="1034"/>
                  </a:cubicBezTo>
                  <a:cubicBezTo>
                    <a:pt x="15034" y="1034"/>
                    <a:pt x="15016" y="1041"/>
                    <a:pt x="15006" y="1041"/>
                  </a:cubicBezTo>
                  <a:cubicBezTo>
                    <a:pt x="14969" y="1050"/>
                    <a:pt x="14928" y="1060"/>
                    <a:pt x="14889" y="1060"/>
                  </a:cubicBezTo>
                  <a:cubicBezTo>
                    <a:pt x="14850" y="1060"/>
                    <a:pt x="14813" y="1050"/>
                    <a:pt x="14785" y="1016"/>
                  </a:cubicBezTo>
                  <a:cubicBezTo>
                    <a:pt x="14746" y="978"/>
                    <a:pt x="14697" y="957"/>
                    <a:pt x="14645" y="946"/>
                  </a:cubicBezTo>
                  <a:cubicBezTo>
                    <a:pt x="14645" y="978"/>
                    <a:pt x="14634" y="1006"/>
                    <a:pt x="14613" y="1030"/>
                  </a:cubicBezTo>
                  <a:cubicBezTo>
                    <a:pt x="14589" y="1051"/>
                    <a:pt x="14561" y="1062"/>
                    <a:pt x="14529" y="1062"/>
                  </a:cubicBezTo>
                  <a:cubicBezTo>
                    <a:pt x="14438" y="1062"/>
                    <a:pt x="14365" y="992"/>
                    <a:pt x="14358" y="901"/>
                  </a:cubicBezTo>
                  <a:cubicBezTo>
                    <a:pt x="14354" y="859"/>
                    <a:pt x="14330" y="820"/>
                    <a:pt x="14295" y="799"/>
                  </a:cubicBezTo>
                  <a:cubicBezTo>
                    <a:pt x="14293" y="799"/>
                    <a:pt x="14291" y="798"/>
                    <a:pt x="14289" y="798"/>
                  </a:cubicBezTo>
                  <a:cubicBezTo>
                    <a:pt x="14284" y="798"/>
                    <a:pt x="14277" y="801"/>
                    <a:pt x="14267" y="813"/>
                  </a:cubicBezTo>
                  <a:cubicBezTo>
                    <a:pt x="14185" y="902"/>
                    <a:pt x="14002" y="957"/>
                    <a:pt x="13863" y="957"/>
                  </a:cubicBezTo>
                  <a:cubicBezTo>
                    <a:pt x="13859" y="957"/>
                    <a:pt x="13854" y="957"/>
                    <a:pt x="13850" y="957"/>
                  </a:cubicBezTo>
                  <a:cubicBezTo>
                    <a:pt x="13833" y="957"/>
                    <a:pt x="13812" y="957"/>
                    <a:pt x="13791" y="953"/>
                  </a:cubicBezTo>
                  <a:cubicBezTo>
                    <a:pt x="13745" y="950"/>
                    <a:pt x="13703" y="929"/>
                    <a:pt x="13672" y="894"/>
                  </a:cubicBezTo>
                  <a:cubicBezTo>
                    <a:pt x="13633" y="855"/>
                    <a:pt x="13619" y="799"/>
                    <a:pt x="13644" y="750"/>
                  </a:cubicBezTo>
                  <a:cubicBezTo>
                    <a:pt x="13651" y="729"/>
                    <a:pt x="13665" y="708"/>
                    <a:pt x="13679" y="691"/>
                  </a:cubicBezTo>
                  <a:cubicBezTo>
                    <a:pt x="13696" y="670"/>
                    <a:pt x="13710" y="642"/>
                    <a:pt x="13717" y="614"/>
                  </a:cubicBezTo>
                  <a:cubicBezTo>
                    <a:pt x="13710" y="568"/>
                    <a:pt x="13696" y="523"/>
                    <a:pt x="13675" y="481"/>
                  </a:cubicBezTo>
                  <a:cubicBezTo>
                    <a:pt x="13640" y="404"/>
                    <a:pt x="13602" y="313"/>
                    <a:pt x="13619" y="222"/>
                  </a:cubicBezTo>
                  <a:cubicBezTo>
                    <a:pt x="13619" y="218"/>
                    <a:pt x="13619" y="211"/>
                    <a:pt x="13619" y="204"/>
                  </a:cubicBezTo>
                  <a:cubicBezTo>
                    <a:pt x="13609" y="180"/>
                    <a:pt x="13591" y="155"/>
                    <a:pt x="13570" y="141"/>
                  </a:cubicBezTo>
                  <a:cubicBezTo>
                    <a:pt x="13521" y="103"/>
                    <a:pt x="13462" y="78"/>
                    <a:pt x="13399" y="71"/>
                  </a:cubicBezTo>
                  <a:cubicBezTo>
                    <a:pt x="13385" y="71"/>
                    <a:pt x="13371" y="71"/>
                    <a:pt x="13357" y="78"/>
                  </a:cubicBezTo>
                  <a:cubicBezTo>
                    <a:pt x="13314" y="95"/>
                    <a:pt x="13267" y="103"/>
                    <a:pt x="13219" y="103"/>
                  </a:cubicBezTo>
                  <a:cubicBezTo>
                    <a:pt x="13102" y="103"/>
                    <a:pt x="12977" y="60"/>
                    <a:pt x="12880" y="15"/>
                  </a:cubicBezTo>
                  <a:cubicBezTo>
                    <a:pt x="12858" y="5"/>
                    <a:pt x="12822" y="0"/>
                    <a:pt x="127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6674;p53">
              <a:extLst>
                <a:ext uri="{FF2B5EF4-FFF2-40B4-BE49-F238E27FC236}">
                  <a16:creationId xmlns:a16="http://schemas.microsoft.com/office/drawing/2014/main" id="{E2BB89C9-7226-44E2-A06F-853A8A4567D9}"/>
                </a:ext>
              </a:extLst>
            </p:cNvPr>
            <p:cNvSpPr/>
            <p:nvPr/>
          </p:nvSpPr>
          <p:spPr>
            <a:xfrm>
              <a:off x="2571159" y="1710115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6675;p53">
              <a:extLst>
                <a:ext uri="{FF2B5EF4-FFF2-40B4-BE49-F238E27FC236}">
                  <a16:creationId xmlns:a16="http://schemas.microsoft.com/office/drawing/2014/main" id="{2A44D67E-3D88-435D-B03B-1422415FDFD4}"/>
                </a:ext>
              </a:extLst>
            </p:cNvPr>
            <p:cNvSpPr/>
            <p:nvPr/>
          </p:nvSpPr>
          <p:spPr>
            <a:xfrm>
              <a:off x="2571960" y="170883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6676;p53">
              <a:extLst>
                <a:ext uri="{FF2B5EF4-FFF2-40B4-BE49-F238E27FC236}">
                  <a16:creationId xmlns:a16="http://schemas.microsoft.com/office/drawing/2014/main" id="{DAD5730D-383E-4351-82A9-10B932EC2F75}"/>
                </a:ext>
              </a:extLst>
            </p:cNvPr>
            <p:cNvSpPr/>
            <p:nvPr/>
          </p:nvSpPr>
          <p:spPr>
            <a:xfrm>
              <a:off x="2572340" y="170850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6677;p53">
              <a:extLst>
                <a:ext uri="{FF2B5EF4-FFF2-40B4-BE49-F238E27FC236}">
                  <a16:creationId xmlns:a16="http://schemas.microsoft.com/office/drawing/2014/main" id="{18F3C0B7-B4D5-433D-9BB2-E9AC6D3073A9}"/>
                </a:ext>
              </a:extLst>
            </p:cNvPr>
            <p:cNvSpPr/>
            <p:nvPr/>
          </p:nvSpPr>
          <p:spPr>
            <a:xfrm>
              <a:off x="2572245" y="1708595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6678;p53">
              <a:extLst>
                <a:ext uri="{FF2B5EF4-FFF2-40B4-BE49-F238E27FC236}">
                  <a16:creationId xmlns:a16="http://schemas.microsoft.com/office/drawing/2014/main" id="{FFDBAE1E-F9F0-4A6D-BF44-1D6A788AA1AB}"/>
                </a:ext>
              </a:extLst>
            </p:cNvPr>
            <p:cNvSpPr/>
            <p:nvPr/>
          </p:nvSpPr>
          <p:spPr>
            <a:xfrm>
              <a:off x="2571539" y="1709505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6679;p53">
              <a:extLst>
                <a:ext uri="{FF2B5EF4-FFF2-40B4-BE49-F238E27FC236}">
                  <a16:creationId xmlns:a16="http://schemas.microsoft.com/office/drawing/2014/main" id="{F05E0DDC-F49E-497B-8482-5701AD1C6F3A}"/>
                </a:ext>
              </a:extLst>
            </p:cNvPr>
            <p:cNvSpPr/>
            <p:nvPr/>
          </p:nvSpPr>
          <p:spPr>
            <a:xfrm>
              <a:off x="2571729" y="1709219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6680;p53">
              <a:extLst>
                <a:ext uri="{FF2B5EF4-FFF2-40B4-BE49-F238E27FC236}">
                  <a16:creationId xmlns:a16="http://schemas.microsoft.com/office/drawing/2014/main" id="{5764A11D-8B98-473B-AE6B-51B97F8F1352}"/>
                </a:ext>
              </a:extLst>
            </p:cNvPr>
            <p:cNvSpPr/>
            <p:nvPr/>
          </p:nvSpPr>
          <p:spPr>
            <a:xfrm>
              <a:off x="2571349" y="170979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6681;p53">
              <a:extLst>
                <a:ext uri="{FF2B5EF4-FFF2-40B4-BE49-F238E27FC236}">
                  <a16:creationId xmlns:a16="http://schemas.microsoft.com/office/drawing/2014/main" id="{4CCC99FD-65D1-46A2-9B2D-B4FF268A8A67}"/>
                </a:ext>
              </a:extLst>
            </p:cNvPr>
            <p:cNvSpPr/>
            <p:nvPr/>
          </p:nvSpPr>
          <p:spPr>
            <a:xfrm>
              <a:off x="2572109" y="170869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6682;p53">
              <a:extLst>
                <a:ext uri="{FF2B5EF4-FFF2-40B4-BE49-F238E27FC236}">
                  <a16:creationId xmlns:a16="http://schemas.microsoft.com/office/drawing/2014/main" id="{912ABA84-9C7F-4AE4-BDF2-42DA5E8A8677}"/>
                </a:ext>
              </a:extLst>
            </p:cNvPr>
            <p:cNvSpPr/>
            <p:nvPr/>
          </p:nvSpPr>
          <p:spPr>
            <a:xfrm>
              <a:off x="2570968" y="171055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6683;p53">
              <a:extLst>
                <a:ext uri="{FF2B5EF4-FFF2-40B4-BE49-F238E27FC236}">
                  <a16:creationId xmlns:a16="http://schemas.microsoft.com/office/drawing/2014/main" id="{46772620-49CD-4890-884B-2427FB801C47}"/>
                </a:ext>
              </a:extLst>
            </p:cNvPr>
            <p:cNvSpPr/>
            <p:nvPr/>
          </p:nvSpPr>
          <p:spPr>
            <a:xfrm>
              <a:off x="2641218" y="170617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6684;p53">
              <a:extLst>
                <a:ext uri="{FF2B5EF4-FFF2-40B4-BE49-F238E27FC236}">
                  <a16:creationId xmlns:a16="http://schemas.microsoft.com/office/drawing/2014/main" id="{60636F93-ABD8-4623-B545-9BA7728BFC6C}"/>
                </a:ext>
              </a:extLst>
            </p:cNvPr>
            <p:cNvSpPr/>
            <p:nvPr/>
          </p:nvSpPr>
          <p:spPr>
            <a:xfrm>
              <a:off x="2572584" y="170836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6685;p53">
              <a:extLst>
                <a:ext uri="{FF2B5EF4-FFF2-40B4-BE49-F238E27FC236}">
                  <a16:creationId xmlns:a16="http://schemas.microsoft.com/office/drawing/2014/main" id="{2E59A96A-8869-4B7B-8B76-64A7D753F0CA}"/>
                </a:ext>
              </a:extLst>
            </p:cNvPr>
            <p:cNvSpPr/>
            <p:nvPr/>
          </p:nvSpPr>
          <p:spPr>
            <a:xfrm>
              <a:off x="2641829" y="1706178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6686;p53">
              <a:extLst>
                <a:ext uri="{FF2B5EF4-FFF2-40B4-BE49-F238E27FC236}">
                  <a16:creationId xmlns:a16="http://schemas.microsoft.com/office/drawing/2014/main" id="{857B8A81-0740-4E4E-856A-B027E0C4435E}"/>
                </a:ext>
              </a:extLst>
            </p:cNvPr>
            <p:cNvSpPr/>
            <p:nvPr/>
          </p:nvSpPr>
          <p:spPr>
            <a:xfrm>
              <a:off x="2571824" y="170902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6687;p53">
              <a:extLst>
                <a:ext uri="{FF2B5EF4-FFF2-40B4-BE49-F238E27FC236}">
                  <a16:creationId xmlns:a16="http://schemas.microsoft.com/office/drawing/2014/main" id="{BEAD2614-F0E2-44B6-9556-5B53E47722F8}"/>
                </a:ext>
              </a:extLst>
            </p:cNvPr>
            <p:cNvSpPr/>
            <p:nvPr/>
          </p:nvSpPr>
          <p:spPr>
            <a:xfrm>
              <a:off x="2642305" y="1706219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6688;p53">
              <a:extLst>
                <a:ext uri="{FF2B5EF4-FFF2-40B4-BE49-F238E27FC236}">
                  <a16:creationId xmlns:a16="http://schemas.microsoft.com/office/drawing/2014/main" id="{35BF89FE-77F4-4590-B6C5-1CDCB19DA4D7}"/>
                </a:ext>
              </a:extLst>
            </p:cNvPr>
            <p:cNvSpPr/>
            <p:nvPr/>
          </p:nvSpPr>
          <p:spPr>
            <a:xfrm>
              <a:off x="2642780" y="1706273"/>
              <a:ext cx="353" cy="149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1" y="0"/>
                  </a:moveTo>
                  <a:cubicBezTo>
                    <a:pt x="8" y="4"/>
                    <a:pt x="18" y="7"/>
                    <a:pt x="25" y="11"/>
                  </a:cubicBezTo>
                  <a:cubicBezTo>
                    <a:pt x="18" y="7"/>
                    <a:pt x="8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6689;p53">
              <a:extLst>
                <a:ext uri="{FF2B5EF4-FFF2-40B4-BE49-F238E27FC236}">
                  <a16:creationId xmlns:a16="http://schemas.microsoft.com/office/drawing/2014/main" id="{435284C9-FEE9-4281-A62F-195D699C9DC5}"/>
                </a:ext>
              </a:extLst>
            </p:cNvPr>
            <p:cNvSpPr/>
            <p:nvPr/>
          </p:nvSpPr>
          <p:spPr>
            <a:xfrm>
              <a:off x="2634756" y="1702852"/>
              <a:ext cx="4005" cy="2200"/>
            </a:xfrm>
            <a:custGeom>
              <a:avLst/>
              <a:gdLst/>
              <a:ahLst/>
              <a:cxnLst/>
              <a:rect l="l" t="t" r="r" b="b"/>
              <a:pathLst>
                <a:path w="295" h="162" extrusionOk="0">
                  <a:moveTo>
                    <a:pt x="0" y="0"/>
                  </a:moveTo>
                  <a:cubicBezTo>
                    <a:pt x="91" y="0"/>
                    <a:pt x="175" y="28"/>
                    <a:pt x="294" y="161"/>
                  </a:cubicBezTo>
                  <a:cubicBezTo>
                    <a:pt x="175" y="28"/>
                    <a:pt x="95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6690;p53">
              <a:extLst>
                <a:ext uri="{FF2B5EF4-FFF2-40B4-BE49-F238E27FC236}">
                  <a16:creationId xmlns:a16="http://schemas.microsoft.com/office/drawing/2014/main" id="{402704C3-5F23-418C-BEC6-C92A3EB576FB}"/>
                </a:ext>
              </a:extLst>
            </p:cNvPr>
            <p:cNvSpPr/>
            <p:nvPr/>
          </p:nvSpPr>
          <p:spPr>
            <a:xfrm>
              <a:off x="2572489" y="170845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6691;p53">
              <a:extLst>
                <a:ext uri="{FF2B5EF4-FFF2-40B4-BE49-F238E27FC236}">
                  <a16:creationId xmlns:a16="http://schemas.microsoft.com/office/drawing/2014/main" id="{C9E56D47-A9FC-40F7-95EC-89C285322134}"/>
                </a:ext>
              </a:extLst>
            </p:cNvPr>
            <p:cNvSpPr/>
            <p:nvPr/>
          </p:nvSpPr>
          <p:spPr>
            <a:xfrm>
              <a:off x="2506177" y="1694053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1"/>
                  </a:moveTo>
                  <a:lnTo>
                    <a:pt x="18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6692;p53">
              <a:extLst>
                <a:ext uri="{FF2B5EF4-FFF2-40B4-BE49-F238E27FC236}">
                  <a16:creationId xmlns:a16="http://schemas.microsoft.com/office/drawing/2014/main" id="{EA129D9D-3C76-451A-8BE0-E1283D637B93}"/>
                </a:ext>
              </a:extLst>
            </p:cNvPr>
            <p:cNvSpPr/>
            <p:nvPr/>
          </p:nvSpPr>
          <p:spPr>
            <a:xfrm>
              <a:off x="2504602" y="1692152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6693;p53">
              <a:extLst>
                <a:ext uri="{FF2B5EF4-FFF2-40B4-BE49-F238E27FC236}">
                  <a16:creationId xmlns:a16="http://schemas.microsoft.com/office/drawing/2014/main" id="{551525B0-37B3-47E5-A3CA-C8B5349B2562}"/>
                </a:ext>
              </a:extLst>
            </p:cNvPr>
            <p:cNvSpPr/>
            <p:nvPr/>
          </p:nvSpPr>
          <p:spPr>
            <a:xfrm>
              <a:off x="2505172" y="1692818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6694;p53">
              <a:extLst>
                <a:ext uri="{FF2B5EF4-FFF2-40B4-BE49-F238E27FC236}">
                  <a16:creationId xmlns:a16="http://schemas.microsoft.com/office/drawing/2014/main" id="{71DD4198-C454-4197-881B-B6DB72E0EB66}"/>
                </a:ext>
              </a:extLst>
            </p:cNvPr>
            <p:cNvSpPr/>
            <p:nvPr/>
          </p:nvSpPr>
          <p:spPr>
            <a:xfrm>
              <a:off x="2503325" y="1690768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6695;p53">
              <a:extLst>
                <a:ext uri="{FF2B5EF4-FFF2-40B4-BE49-F238E27FC236}">
                  <a16:creationId xmlns:a16="http://schemas.microsoft.com/office/drawing/2014/main" id="{77F7797C-AD16-4FE1-99A8-26814F1B5191}"/>
                </a:ext>
              </a:extLst>
            </p:cNvPr>
            <p:cNvSpPr/>
            <p:nvPr/>
          </p:nvSpPr>
          <p:spPr>
            <a:xfrm>
              <a:off x="2568497" y="1712166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6696;p53">
              <a:extLst>
                <a:ext uri="{FF2B5EF4-FFF2-40B4-BE49-F238E27FC236}">
                  <a16:creationId xmlns:a16="http://schemas.microsoft.com/office/drawing/2014/main" id="{A5161ACC-C8F0-4617-AEBE-059F2DE4CA5B}"/>
                </a:ext>
              </a:extLst>
            </p:cNvPr>
            <p:cNvSpPr/>
            <p:nvPr/>
          </p:nvSpPr>
          <p:spPr>
            <a:xfrm>
              <a:off x="2567778" y="171235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6697;p53">
              <a:extLst>
                <a:ext uri="{FF2B5EF4-FFF2-40B4-BE49-F238E27FC236}">
                  <a16:creationId xmlns:a16="http://schemas.microsoft.com/office/drawing/2014/main" id="{04A6CB3D-A511-4D70-B794-DC72A6867CCC}"/>
                </a:ext>
              </a:extLst>
            </p:cNvPr>
            <p:cNvSpPr/>
            <p:nvPr/>
          </p:nvSpPr>
          <p:spPr>
            <a:xfrm>
              <a:off x="2461873" y="1676280"/>
              <a:ext cx="19022" cy="5051"/>
            </a:xfrm>
            <a:custGeom>
              <a:avLst/>
              <a:gdLst/>
              <a:ahLst/>
              <a:cxnLst/>
              <a:rect l="l" t="t" r="r" b="b"/>
              <a:pathLst>
                <a:path w="1401" h="372" extrusionOk="0">
                  <a:moveTo>
                    <a:pt x="1401" y="0"/>
                  </a:moveTo>
                  <a:lnTo>
                    <a:pt x="1" y="37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6698;p53">
              <a:extLst>
                <a:ext uri="{FF2B5EF4-FFF2-40B4-BE49-F238E27FC236}">
                  <a16:creationId xmlns:a16="http://schemas.microsoft.com/office/drawing/2014/main" id="{D90C4FD5-2E20-4527-B398-3199F8CE428E}"/>
                </a:ext>
              </a:extLst>
            </p:cNvPr>
            <p:cNvSpPr/>
            <p:nvPr/>
          </p:nvSpPr>
          <p:spPr>
            <a:xfrm>
              <a:off x="2516061" y="1694583"/>
              <a:ext cx="394" cy="95"/>
            </a:xfrm>
            <a:custGeom>
              <a:avLst/>
              <a:gdLst/>
              <a:ahLst/>
              <a:cxnLst/>
              <a:rect l="l" t="t" r="r" b="b"/>
              <a:pathLst>
                <a:path w="29" h="7" extrusionOk="0">
                  <a:moveTo>
                    <a:pt x="1" y="0"/>
                  </a:moveTo>
                  <a:cubicBezTo>
                    <a:pt x="11" y="0"/>
                    <a:pt x="18" y="4"/>
                    <a:pt x="29" y="7"/>
                  </a:cubicBezTo>
                  <a:cubicBezTo>
                    <a:pt x="18" y="4"/>
                    <a:pt x="1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6699;p53">
              <a:extLst>
                <a:ext uri="{FF2B5EF4-FFF2-40B4-BE49-F238E27FC236}">
                  <a16:creationId xmlns:a16="http://schemas.microsoft.com/office/drawing/2014/main" id="{50BBBD6A-0899-452D-A6B8-3B2E1216DBC3}"/>
                </a:ext>
              </a:extLst>
            </p:cNvPr>
            <p:cNvSpPr/>
            <p:nvPr/>
          </p:nvSpPr>
          <p:spPr>
            <a:xfrm>
              <a:off x="2515260" y="169452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6700;p53">
              <a:extLst>
                <a:ext uri="{FF2B5EF4-FFF2-40B4-BE49-F238E27FC236}">
                  <a16:creationId xmlns:a16="http://schemas.microsoft.com/office/drawing/2014/main" id="{B06E0A81-0CF0-44D4-B625-C45A3DDAE520}"/>
                </a:ext>
              </a:extLst>
            </p:cNvPr>
            <p:cNvSpPr/>
            <p:nvPr/>
          </p:nvSpPr>
          <p:spPr>
            <a:xfrm>
              <a:off x="2514690" y="169462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6701;p53">
              <a:extLst>
                <a:ext uri="{FF2B5EF4-FFF2-40B4-BE49-F238E27FC236}">
                  <a16:creationId xmlns:a16="http://schemas.microsoft.com/office/drawing/2014/main" id="{54C5AE99-890D-4435-9F6F-192F023DA70C}"/>
                </a:ext>
              </a:extLst>
            </p:cNvPr>
            <p:cNvSpPr/>
            <p:nvPr/>
          </p:nvSpPr>
          <p:spPr>
            <a:xfrm>
              <a:off x="2514119" y="1694678"/>
              <a:ext cx="149" cy="0"/>
            </a:xfrm>
            <a:custGeom>
              <a:avLst/>
              <a:gdLst/>
              <a:ahLst/>
              <a:cxnLst/>
              <a:rect l="l" t="t" r="r" b="b"/>
              <a:pathLst>
                <a:path w="1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6702;p53">
              <a:extLst>
                <a:ext uri="{FF2B5EF4-FFF2-40B4-BE49-F238E27FC236}">
                  <a16:creationId xmlns:a16="http://schemas.microsoft.com/office/drawing/2014/main" id="{4C75D15D-6963-48F0-8FBF-27D19F1D0A0B}"/>
                </a:ext>
              </a:extLst>
            </p:cNvPr>
            <p:cNvSpPr/>
            <p:nvPr/>
          </p:nvSpPr>
          <p:spPr>
            <a:xfrm>
              <a:off x="2499374" y="1686830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" y="0"/>
                  </a:moveTo>
                  <a:lnTo>
                    <a:pt x="22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6703;p53">
              <a:extLst>
                <a:ext uri="{FF2B5EF4-FFF2-40B4-BE49-F238E27FC236}">
                  <a16:creationId xmlns:a16="http://schemas.microsoft.com/office/drawing/2014/main" id="{F4FF46E4-9FB4-4D84-BA2D-9EF597357CB1}"/>
                </a:ext>
              </a:extLst>
            </p:cNvPr>
            <p:cNvSpPr/>
            <p:nvPr/>
          </p:nvSpPr>
          <p:spPr>
            <a:xfrm>
              <a:off x="2505742" y="1693483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6704;p53">
              <a:extLst>
                <a:ext uri="{FF2B5EF4-FFF2-40B4-BE49-F238E27FC236}">
                  <a16:creationId xmlns:a16="http://schemas.microsoft.com/office/drawing/2014/main" id="{EB6A0E1C-ED51-48B8-BE2C-46795C09471C}"/>
                </a:ext>
              </a:extLst>
            </p:cNvPr>
            <p:cNvSpPr/>
            <p:nvPr/>
          </p:nvSpPr>
          <p:spPr>
            <a:xfrm>
              <a:off x="2498804" y="1686301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" y="1"/>
                  </a:moveTo>
                  <a:lnTo>
                    <a:pt x="1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6705;p53">
              <a:extLst>
                <a:ext uri="{FF2B5EF4-FFF2-40B4-BE49-F238E27FC236}">
                  <a16:creationId xmlns:a16="http://schemas.microsoft.com/office/drawing/2014/main" id="{50334CF6-59E1-458B-AC0B-D3B4F967C913}"/>
                </a:ext>
              </a:extLst>
            </p:cNvPr>
            <p:cNvSpPr/>
            <p:nvPr/>
          </p:nvSpPr>
          <p:spPr>
            <a:xfrm>
              <a:off x="2507168" y="169557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cubicBezTo>
                    <a:pt x="1" y="4"/>
                    <a:pt x="4" y="8"/>
                    <a:pt x="8" y="11"/>
                  </a:cubicBezTo>
                  <a:cubicBezTo>
                    <a:pt x="8" y="8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6706;p53">
              <a:extLst>
                <a:ext uri="{FF2B5EF4-FFF2-40B4-BE49-F238E27FC236}">
                  <a16:creationId xmlns:a16="http://schemas.microsoft.com/office/drawing/2014/main" id="{03C25672-731A-4A5B-A2E8-E2DDBE098D9C}"/>
                </a:ext>
              </a:extLst>
            </p:cNvPr>
            <p:cNvSpPr/>
            <p:nvPr/>
          </p:nvSpPr>
          <p:spPr>
            <a:xfrm>
              <a:off x="2501329" y="1688677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6707;p53">
              <a:extLst>
                <a:ext uri="{FF2B5EF4-FFF2-40B4-BE49-F238E27FC236}">
                  <a16:creationId xmlns:a16="http://schemas.microsoft.com/office/drawing/2014/main" id="{9DBC02B1-0E9E-418F-864F-4DAB89633F01}"/>
                </a:ext>
              </a:extLst>
            </p:cNvPr>
            <p:cNvSpPr/>
            <p:nvPr/>
          </p:nvSpPr>
          <p:spPr>
            <a:xfrm>
              <a:off x="2557133" y="1719389"/>
              <a:ext cx="910" cy="1249"/>
            </a:xfrm>
            <a:custGeom>
              <a:avLst/>
              <a:gdLst/>
              <a:ahLst/>
              <a:cxnLst/>
              <a:rect l="l" t="t" r="r" b="b"/>
              <a:pathLst>
                <a:path w="67" h="92" extrusionOk="0">
                  <a:moveTo>
                    <a:pt x="67" y="0"/>
                  </a:moveTo>
                  <a:cubicBezTo>
                    <a:pt x="56" y="39"/>
                    <a:pt x="32" y="70"/>
                    <a:pt x="0" y="91"/>
                  </a:cubicBezTo>
                  <a:cubicBezTo>
                    <a:pt x="32" y="70"/>
                    <a:pt x="56" y="39"/>
                    <a:pt x="6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6708;p53">
              <a:extLst>
                <a:ext uri="{FF2B5EF4-FFF2-40B4-BE49-F238E27FC236}">
                  <a16:creationId xmlns:a16="http://schemas.microsoft.com/office/drawing/2014/main" id="{9CBC8E93-964C-4838-8010-C72B7B16FDE7}"/>
                </a:ext>
              </a:extLst>
            </p:cNvPr>
            <p:cNvSpPr/>
            <p:nvPr/>
          </p:nvSpPr>
          <p:spPr>
            <a:xfrm>
              <a:off x="2501995" y="1689342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6709;p53">
              <a:extLst>
                <a:ext uri="{FF2B5EF4-FFF2-40B4-BE49-F238E27FC236}">
                  <a16:creationId xmlns:a16="http://schemas.microsoft.com/office/drawing/2014/main" id="{FC475BFF-AAF2-45AA-9A47-138F874CE5AF}"/>
                </a:ext>
              </a:extLst>
            </p:cNvPr>
            <p:cNvSpPr/>
            <p:nvPr/>
          </p:nvSpPr>
          <p:spPr>
            <a:xfrm>
              <a:off x="2500664" y="1688011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0" y="1"/>
                  </a:moveTo>
                  <a:lnTo>
                    <a:pt x="2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6710;p53">
              <a:extLst>
                <a:ext uri="{FF2B5EF4-FFF2-40B4-BE49-F238E27FC236}">
                  <a16:creationId xmlns:a16="http://schemas.microsoft.com/office/drawing/2014/main" id="{386BCFA9-D3D3-4ACC-9C3A-54FA5B8F2E3D}"/>
                </a:ext>
              </a:extLst>
            </p:cNvPr>
            <p:cNvSpPr/>
            <p:nvPr/>
          </p:nvSpPr>
          <p:spPr>
            <a:xfrm>
              <a:off x="2506937" y="169515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0"/>
                  </a:moveTo>
                  <a:lnTo>
                    <a:pt x="1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6711;p53">
              <a:extLst>
                <a:ext uri="{FF2B5EF4-FFF2-40B4-BE49-F238E27FC236}">
                  <a16:creationId xmlns:a16="http://schemas.microsoft.com/office/drawing/2014/main" id="{270F3402-1E13-4FF0-BD59-D97050671884}"/>
                </a:ext>
              </a:extLst>
            </p:cNvPr>
            <p:cNvSpPr/>
            <p:nvPr/>
          </p:nvSpPr>
          <p:spPr>
            <a:xfrm>
              <a:off x="2503991" y="1691487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0" y="0"/>
                  </a:moveTo>
                  <a:lnTo>
                    <a:pt x="2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6712;p53">
              <a:extLst>
                <a:ext uri="{FF2B5EF4-FFF2-40B4-BE49-F238E27FC236}">
                  <a16:creationId xmlns:a16="http://schemas.microsoft.com/office/drawing/2014/main" id="{EF676AA2-690D-4C38-A9F1-A02818679C80}"/>
                </a:ext>
              </a:extLst>
            </p:cNvPr>
            <p:cNvSpPr/>
            <p:nvPr/>
          </p:nvSpPr>
          <p:spPr>
            <a:xfrm>
              <a:off x="2506598" y="1694624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6713;p53">
              <a:extLst>
                <a:ext uri="{FF2B5EF4-FFF2-40B4-BE49-F238E27FC236}">
                  <a16:creationId xmlns:a16="http://schemas.microsoft.com/office/drawing/2014/main" id="{638D44EB-FE25-4F63-84D8-B8C80CC52552}"/>
                </a:ext>
              </a:extLst>
            </p:cNvPr>
            <p:cNvSpPr/>
            <p:nvPr/>
          </p:nvSpPr>
          <p:spPr>
            <a:xfrm>
              <a:off x="2515640" y="169452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6714;p53">
              <a:extLst>
                <a:ext uri="{FF2B5EF4-FFF2-40B4-BE49-F238E27FC236}">
                  <a16:creationId xmlns:a16="http://schemas.microsoft.com/office/drawing/2014/main" id="{E753FE25-B578-4AE8-9546-F366192D202E}"/>
                </a:ext>
              </a:extLst>
            </p:cNvPr>
            <p:cNvSpPr/>
            <p:nvPr/>
          </p:nvSpPr>
          <p:spPr>
            <a:xfrm>
              <a:off x="2568973" y="1712111"/>
              <a:ext cx="1344" cy="109"/>
            </a:xfrm>
            <a:custGeom>
              <a:avLst/>
              <a:gdLst/>
              <a:ahLst/>
              <a:cxnLst/>
              <a:rect l="l" t="t" r="r" b="b"/>
              <a:pathLst>
                <a:path w="99" h="8" extrusionOk="0">
                  <a:moveTo>
                    <a:pt x="98" y="8"/>
                  </a:moveTo>
                  <a:lnTo>
                    <a:pt x="98" y="8"/>
                  </a:lnTo>
                  <a:cubicBezTo>
                    <a:pt x="67" y="1"/>
                    <a:pt x="35" y="1"/>
                    <a:pt x="0" y="4"/>
                  </a:cubicBezTo>
                  <a:cubicBezTo>
                    <a:pt x="35" y="1"/>
                    <a:pt x="67" y="1"/>
                    <a:pt x="98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6715;p53">
              <a:extLst>
                <a:ext uri="{FF2B5EF4-FFF2-40B4-BE49-F238E27FC236}">
                  <a16:creationId xmlns:a16="http://schemas.microsoft.com/office/drawing/2014/main" id="{59115C3E-D0E9-489F-A442-74E245C35076}"/>
                </a:ext>
              </a:extLst>
            </p:cNvPr>
            <p:cNvSpPr/>
            <p:nvPr/>
          </p:nvSpPr>
          <p:spPr>
            <a:xfrm>
              <a:off x="2512640" y="1694909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6716;p53">
              <a:extLst>
                <a:ext uri="{FF2B5EF4-FFF2-40B4-BE49-F238E27FC236}">
                  <a16:creationId xmlns:a16="http://schemas.microsoft.com/office/drawing/2014/main" id="{E12A7C19-D42D-4A78-BEBB-4C11E99CD400}"/>
                </a:ext>
              </a:extLst>
            </p:cNvPr>
            <p:cNvSpPr/>
            <p:nvPr/>
          </p:nvSpPr>
          <p:spPr>
            <a:xfrm>
              <a:off x="2499999" y="1687400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0" y="0"/>
                  </a:moveTo>
                  <a:lnTo>
                    <a:pt x="2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6717;p53">
              <a:extLst>
                <a:ext uri="{FF2B5EF4-FFF2-40B4-BE49-F238E27FC236}">
                  <a16:creationId xmlns:a16="http://schemas.microsoft.com/office/drawing/2014/main" id="{724EA75D-49C9-4251-B809-71B8107944B6}"/>
                </a:ext>
              </a:extLst>
            </p:cNvPr>
            <p:cNvSpPr/>
            <p:nvPr/>
          </p:nvSpPr>
          <p:spPr>
            <a:xfrm>
              <a:off x="2513400" y="169477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6718;p53">
              <a:extLst>
                <a:ext uri="{FF2B5EF4-FFF2-40B4-BE49-F238E27FC236}">
                  <a16:creationId xmlns:a16="http://schemas.microsoft.com/office/drawing/2014/main" id="{4EF8AF89-43A7-4F77-8E63-5F8D0326B6FB}"/>
                </a:ext>
              </a:extLst>
            </p:cNvPr>
            <p:cNvSpPr/>
            <p:nvPr/>
          </p:nvSpPr>
          <p:spPr>
            <a:xfrm>
              <a:off x="2566963" y="1712546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6719;p53">
              <a:extLst>
                <a:ext uri="{FF2B5EF4-FFF2-40B4-BE49-F238E27FC236}">
                  <a16:creationId xmlns:a16="http://schemas.microsoft.com/office/drawing/2014/main" id="{B7975791-8B54-4477-A06B-4A01A64008AC}"/>
                </a:ext>
              </a:extLst>
            </p:cNvPr>
            <p:cNvSpPr/>
            <p:nvPr/>
          </p:nvSpPr>
          <p:spPr>
            <a:xfrm>
              <a:off x="2502660" y="1690062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6720;p53">
              <a:extLst>
                <a:ext uri="{FF2B5EF4-FFF2-40B4-BE49-F238E27FC236}">
                  <a16:creationId xmlns:a16="http://schemas.microsoft.com/office/drawing/2014/main" id="{F36056E6-9983-4388-A935-C4958A56DBA5}"/>
                </a:ext>
              </a:extLst>
            </p:cNvPr>
            <p:cNvSpPr/>
            <p:nvPr/>
          </p:nvSpPr>
          <p:spPr>
            <a:xfrm>
              <a:off x="2690844" y="1643097"/>
              <a:ext cx="339" cy="48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25" y="1"/>
                  </a:move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6721;p53">
              <a:extLst>
                <a:ext uri="{FF2B5EF4-FFF2-40B4-BE49-F238E27FC236}">
                  <a16:creationId xmlns:a16="http://schemas.microsoft.com/office/drawing/2014/main" id="{F6E81A2E-4D9A-405D-99B6-EA9FE4663C4B}"/>
                </a:ext>
              </a:extLst>
            </p:cNvPr>
            <p:cNvSpPr/>
            <p:nvPr/>
          </p:nvSpPr>
          <p:spPr>
            <a:xfrm>
              <a:off x="2691319" y="1642622"/>
              <a:ext cx="244" cy="353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18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6722;p53">
              <a:extLst>
                <a:ext uri="{FF2B5EF4-FFF2-40B4-BE49-F238E27FC236}">
                  <a16:creationId xmlns:a16="http://schemas.microsoft.com/office/drawing/2014/main" id="{E2D5FDAB-0A85-4181-9AA5-0B3113073AB1}"/>
                </a:ext>
              </a:extLst>
            </p:cNvPr>
            <p:cNvSpPr/>
            <p:nvPr/>
          </p:nvSpPr>
          <p:spPr>
            <a:xfrm>
              <a:off x="2691645" y="1642147"/>
              <a:ext cx="204" cy="353"/>
            </a:xfrm>
            <a:custGeom>
              <a:avLst/>
              <a:gdLst/>
              <a:ahLst/>
              <a:cxnLst/>
              <a:rect l="l" t="t" r="r" b="b"/>
              <a:pathLst>
                <a:path w="15" h="26" extrusionOk="0">
                  <a:moveTo>
                    <a:pt x="15" y="1"/>
                  </a:moveTo>
                  <a:cubicBezTo>
                    <a:pt x="11" y="8"/>
                    <a:pt x="4" y="15"/>
                    <a:pt x="1" y="25"/>
                  </a:cubicBezTo>
                  <a:cubicBezTo>
                    <a:pt x="8" y="15"/>
                    <a:pt x="11" y="8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6723;p53">
              <a:extLst>
                <a:ext uri="{FF2B5EF4-FFF2-40B4-BE49-F238E27FC236}">
                  <a16:creationId xmlns:a16="http://schemas.microsoft.com/office/drawing/2014/main" id="{87ED1245-C816-46BA-946E-F9A457BE8B63}"/>
                </a:ext>
              </a:extLst>
            </p:cNvPr>
            <p:cNvSpPr/>
            <p:nvPr/>
          </p:nvSpPr>
          <p:spPr>
            <a:xfrm>
              <a:off x="2655339" y="1679838"/>
              <a:ext cx="4141" cy="1113"/>
            </a:xfrm>
            <a:custGeom>
              <a:avLst/>
              <a:gdLst/>
              <a:ahLst/>
              <a:cxnLst/>
              <a:rect l="l" t="t" r="r" b="b"/>
              <a:pathLst>
                <a:path w="305" h="82" extrusionOk="0">
                  <a:moveTo>
                    <a:pt x="305" y="81"/>
                  </a:moveTo>
                  <a:cubicBezTo>
                    <a:pt x="116" y="78"/>
                    <a:pt x="35" y="36"/>
                    <a:pt x="0" y="1"/>
                  </a:cubicBezTo>
                  <a:cubicBezTo>
                    <a:pt x="35" y="36"/>
                    <a:pt x="116" y="78"/>
                    <a:pt x="305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6724;p53">
              <a:extLst>
                <a:ext uri="{FF2B5EF4-FFF2-40B4-BE49-F238E27FC236}">
                  <a16:creationId xmlns:a16="http://schemas.microsoft.com/office/drawing/2014/main" id="{7D90791E-A5C8-4228-BC86-F69A98ED36C2}"/>
                </a:ext>
              </a:extLst>
            </p:cNvPr>
            <p:cNvSpPr/>
            <p:nvPr/>
          </p:nvSpPr>
          <p:spPr>
            <a:xfrm>
              <a:off x="2691930" y="1641861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1"/>
                  </a:moveTo>
                  <a:lnTo>
                    <a:pt x="1" y="8"/>
                  </a:lnTo>
                  <a:cubicBezTo>
                    <a:pt x="4" y="4"/>
                    <a:pt x="4" y="4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6725;p53">
              <a:extLst>
                <a:ext uri="{FF2B5EF4-FFF2-40B4-BE49-F238E27FC236}">
                  <a16:creationId xmlns:a16="http://schemas.microsoft.com/office/drawing/2014/main" id="{86B3B3A6-1418-4194-B061-BCC2E3A264F8}"/>
                </a:ext>
              </a:extLst>
            </p:cNvPr>
            <p:cNvSpPr/>
            <p:nvPr/>
          </p:nvSpPr>
          <p:spPr>
            <a:xfrm>
              <a:off x="2643255" y="170593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cubicBezTo>
                    <a:pt x="1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6726;p53">
              <a:extLst>
                <a:ext uri="{FF2B5EF4-FFF2-40B4-BE49-F238E27FC236}">
                  <a16:creationId xmlns:a16="http://schemas.microsoft.com/office/drawing/2014/main" id="{865856E0-34A8-4467-AB3B-93F22136B144}"/>
                </a:ext>
              </a:extLst>
            </p:cNvPr>
            <p:cNvSpPr/>
            <p:nvPr/>
          </p:nvSpPr>
          <p:spPr>
            <a:xfrm>
              <a:off x="2438968" y="1708269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6727;p53">
              <a:extLst>
                <a:ext uri="{FF2B5EF4-FFF2-40B4-BE49-F238E27FC236}">
                  <a16:creationId xmlns:a16="http://schemas.microsoft.com/office/drawing/2014/main" id="{C65A912A-3B64-41F7-A8B8-04EBBCF451DD}"/>
                </a:ext>
              </a:extLst>
            </p:cNvPr>
            <p:cNvSpPr/>
            <p:nvPr/>
          </p:nvSpPr>
          <p:spPr>
            <a:xfrm>
              <a:off x="2438873" y="1708554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6728;p53">
              <a:extLst>
                <a:ext uri="{FF2B5EF4-FFF2-40B4-BE49-F238E27FC236}">
                  <a16:creationId xmlns:a16="http://schemas.microsoft.com/office/drawing/2014/main" id="{DB874DEA-3DB5-495F-A414-660641A3420F}"/>
                </a:ext>
              </a:extLst>
            </p:cNvPr>
            <p:cNvSpPr/>
            <p:nvPr/>
          </p:nvSpPr>
          <p:spPr>
            <a:xfrm>
              <a:off x="2438819" y="1710401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cubicBezTo>
                    <a:pt x="1" y="4"/>
                    <a:pt x="1" y="8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6729;p53">
              <a:extLst>
                <a:ext uri="{FF2B5EF4-FFF2-40B4-BE49-F238E27FC236}">
                  <a16:creationId xmlns:a16="http://schemas.microsoft.com/office/drawing/2014/main" id="{8ECAE3D0-4024-4AB3-9646-84387B295E05}"/>
                </a:ext>
              </a:extLst>
            </p:cNvPr>
            <p:cNvSpPr/>
            <p:nvPr/>
          </p:nvSpPr>
          <p:spPr>
            <a:xfrm>
              <a:off x="2438683" y="170954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6730;p53">
              <a:extLst>
                <a:ext uri="{FF2B5EF4-FFF2-40B4-BE49-F238E27FC236}">
                  <a16:creationId xmlns:a16="http://schemas.microsoft.com/office/drawing/2014/main" id="{FFC64378-3668-4621-818E-68D4C80D4803}"/>
                </a:ext>
              </a:extLst>
            </p:cNvPr>
            <p:cNvSpPr/>
            <p:nvPr/>
          </p:nvSpPr>
          <p:spPr>
            <a:xfrm>
              <a:off x="2438778" y="170878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4"/>
                  </a:lnTo>
                  <a:cubicBezTo>
                    <a:pt x="0" y="1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6731;p53">
              <a:extLst>
                <a:ext uri="{FF2B5EF4-FFF2-40B4-BE49-F238E27FC236}">
                  <a16:creationId xmlns:a16="http://schemas.microsoft.com/office/drawing/2014/main" id="{729E73BA-901B-4FCF-83F1-61E40B71875B}"/>
                </a:ext>
              </a:extLst>
            </p:cNvPr>
            <p:cNvSpPr/>
            <p:nvPr/>
          </p:nvSpPr>
          <p:spPr>
            <a:xfrm>
              <a:off x="2438724" y="170916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ubicBezTo>
                    <a:pt x="1" y="4"/>
                    <a:pt x="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6732;p53">
              <a:extLst>
                <a:ext uri="{FF2B5EF4-FFF2-40B4-BE49-F238E27FC236}">
                  <a16:creationId xmlns:a16="http://schemas.microsoft.com/office/drawing/2014/main" id="{FDFFD1DF-1ACF-42CB-A054-7F782AD87D43}"/>
                </a:ext>
              </a:extLst>
            </p:cNvPr>
            <p:cNvSpPr/>
            <p:nvPr/>
          </p:nvSpPr>
          <p:spPr>
            <a:xfrm>
              <a:off x="2438724" y="170992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ubicBezTo>
                    <a:pt x="1" y="8"/>
                    <a:pt x="1" y="11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6733;p53">
              <a:extLst>
                <a:ext uri="{FF2B5EF4-FFF2-40B4-BE49-F238E27FC236}">
                  <a16:creationId xmlns:a16="http://schemas.microsoft.com/office/drawing/2014/main" id="{065E2E22-7EF7-4DAF-A5B9-89BFB7C76AE1}"/>
                </a:ext>
              </a:extLst>
            </p:cNvPr>
            <p:cNvSpPr/>
            <p:nvPr/>
          </p:nvSpPr>
          <p:spPr>
            <a:xfrm>
              <a:off x="3083315" y="1349877"/>
              <a:ext cx="6436" cy="2648"/>
            </a:xfrm>
            <a:custGeom>
              <a:avLst/>
              <a:gdLst/>
              <a:ahLst/>
              <a:cxnLst/>
              <a:rect l="l" t="t" r="r" b="b"/>
              <a:pathLst>
                <a:path w="474" h="195" extrusionOk="0">
                  <a:moveTo>
                    <a:pt x="391" y="0"/>
                  </a:moveTo>
                  <a:cubicBezTo>
                    <a:pt x="242" y="0"/>
                    <a:pt x="32" y="100"/>
                    <a:pt x="1" y="150"/>
                  </a:cubicBezTo>
                  <a:cubicBezTo>
                    <a:pt x="11" y="157"/>
                    <a:pt x="25" y="164"/>
                    <a:pt x="39" y="168"/>
                  </a:cubicBezTo>
                  <a:cubicBezTo>
                    <a:pt x="88" y="185"/>
                    <a:pt x="146" y="194"/>
                    <a:pt x="205" y="194"/>
                  </a:cubicBezTo>
                  <a:cubicBezTo>
                    <a:pt x="282" y="194"/>
                    <a:pt x="359" y="178"/>
                    <a:pt x="410" y="140"/>
                  </a:cubicBezTo>
                  <a:cubicBezTo>
                    <a:pt x="449" y="115"/>
                    <a:pt x="473" y="66"/>
                    <a:pt x="470" y="21"/>
                  </a:cubicBezTo>
                  <a:cubicBezTo>
                    <a:pt x="470" y="17"/>
                    <a:pt x="470" y="7"/>
                    <a:pt x="435" y="3"/>
                  </a:cubicBezTo>
                  <a:cubicBezTo>
                    <a:pt x="421" y="1"/>
                    <a:pt x="406" y="0"/>
                    <a:pt x="39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6734;p53">
              <a:extLst>
                <a:ext uri="{FF2B5EF4-FFF2-40B4-BE49-F238E27FC236}">
                  <a16:creationId xmlns:a16="http://schemas.microsoft.com/office/drawing/2014/main" id="{99222D8B-6911-4908-BA0F-734CA0CB09F6}"/>
                </a:ext>
              </a:extLst>
            </p:cNvPr>
            <p:cNvSpPr/>
            <p:nvPr/>
          </p:nvSpPr>
          <p:spPr>
            <a:xfrm>
              <a:off x="2740470" y="1256152"/>
              <a:ext cx="41452" cy="20869"/>
            </a:xfrm>
            <a:custGeom>
              <a:avLst/>
              <a:gdLst/>
              <a:ahLst/>
              <a:cxnLst/>
              <a:rect l="l" t="t" r="r" b="b"/>
              <a:pathLst>
                <a:path w="3053" h="1537" extrusionOk="0">
                  <a:moveTo>
                    <a:pt x="1655" y="0"/>
                  </a:moveTo>
                  <a:cubicBezTo>
                    <a:pt x="1574" y="0"/>
                    <a:pt x="1454" y="9"/>
                    <a:pt x="1281" y="38"/>
                  </a:cubicBezTo>
                  <a:cubicBezTo>
                    <a:pt x="809" y="115"/>
                    <a:pt x="445" y="255"/>
                    <a:pt x="399" y="318"/>
                  </a:cubicBezTo>
                  <a:cubicBezTo>
                    <a:pt x="392" y="426"/>
                    <a:pt x="273" y="517"/>
                    <a:pt x="154" y="605"/>
                  </a:cubicBezTo>
                  <a:cubicBezTo>
                    <a:pt x="102" y="643"/>
                    <a:pt x="11" y="710"/>
                    <a:pt x="0" y="741"/>
                  </a:cubicBezTo>
                  <a:lnTo>
                    <a:pt x="4" y="745"/>
                  </a:lnTo>
                  <a:cubicBezTo>
                    <a:pt x="81" y="811"/>
                    <a:pt x="147" y="815"/>
                    <a:pt x="238" y="825"/>
                  </a:cubicBezTo>
                  <a:cubicBezTo>
                    <a:pt x="287" y="829"/>
                    <a:pt x="333" y="832"/>
                    <a:pt x="378" y="843"/>
                  </a:cubicBezTo>
                  <a:cubicBezTo>
                    <a:pt x="466" y="860"/>
                    <a:pt x="525" y="941"/>
                    <a:pt x="588" y="1025"/>
                  </a:cubicBezTo>
                  <a:cubicBezTo>
                    <a:pt x="673" y="1140"/>
                    <a:pt x="739" y="1220"/>
                    <a:pt x="836" y="1220"/>
                  </a:cubicBezTo>
                  <a:cubicBezTo>
                    <a:pt x="852" y="1220"/>
                    <a:pt x="868" y="1218"/>
                    <a:pt x="886" y="1214"/>
                  </a:cubicBezTo>
                  <a:cubicBezTo>
                    <a:pt x="914" y="1207"/>
                    <a:pt x="945" y="1207"/>
                    <a:pt x="977" y="1207"/>
                  </a:cubicBezTo>
                  <a:cubicBezTo>
                    <a:pt x="1141" y="1207"/>
                    <a:pt x="1379" y="1277"/>
                    <a:pt x="1645" y="1358"/>
                  </a:cubicBezTo>
                  <a:cubicBezTo>
                    <a:pt x="1933" y="1445"/>
                    <a:pt x="2230" y="1536"/>
                    <a:pt x="2451" y="1536"/>
                  </a:cubicBezTo>
                  <a:cubicBezTo>
                    <a:pt x="2720" y="1536"/>
                    <a:pt x="2825" y="1400"/>
                    <a:pt x="2829" y="1309"/>
                  </a:cubicBezTo>
                  <a:cubicBezTo>
                    <a:pt x="2829" y="1284"/>
                    <a:pt x="2825" y="1263"/>
                    <a:pt x="2815" y="1263"/>
                  </a:cubicBezTo>
                  <a:cubicBezTo>
                    <a:pt x="2769" y="1263"/>
                    <a:pt x="2727" y="1235"/>
                    <a:pt x="2710" y="1193"/>
                  </a:cubicBezTo>
                  <a:cubicBezTo>
                    <a:pt x="2664" y="1095"/>
                    <a:pt x="2734" y="944"/>
                    <a:pt x="3011" y="545"/>
                  </a:cubicBezTo>
                  <a:cubicBezTo>
                    <a:pt x="3053" y="500"/>
                    <a:pt x="3053" y="433"/>
                    <a:pt x="3011" y="388"/>
                  </a:cubicBezTo>
                  <a:cubicBezTo>
                    <a:pt x="2916" y="261"/>
                    <a:pt x="2647" y="172"/>
                    <a:pt x="2469" y="172"/>
                  </a:cubicBezTo>
                  <a:cubicBezTo>
                    <a:pt x="2431" y="172"/>
                    <a:pt x="2397" y="176"/>
                    <a:pt x="2370" y="185"/>
                  </a:cubicBezTo>
                  <a:cubicBezTo>
                    <a:pt x="2325" y="202"/>
                    <a:pt x="2325" y="220"/>
                    <a:pt x="2325" y="230"/>
                  </a:cubicBezTo>
                  <a:cubicBezTo>
                    <a:pt x="2325" y="353"/>
                    <a:pt x="2276" y="391"/>
                    <a:pt x="2230" y="402"/>
                  </a:cubicBezTo>
                  <a:cubicBezTo>
                    <a:pt x="2221" y="404"/>
                    <a:pt x="2212" y="405"/>
                    <a:pt x="2202" y="405"/>
                  </a:cubicBezTo>
                  <a:cubicBezTo>
                    <a:pt x="2047" y="405"/>
                    <a:pt x="1842" y="96"/>
                    <a:pt x="1800" y="20"/>
                  </a:cubicBezTo>
                  <a:cubicBezTo>
                    <a:pt x="1787" y="11"/>
                    <a:pt x="1744" y="0"/>
                    <a:pt x="16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6735;p53">
              <a:extLst>
                <a:ext uri="{FF2B5EF4-FFF2-40B4-BE49-F238E27FC236}">
                  <a16:creationId xmlns:a16="http://schemas.microsoft.com/office/drawing/2014/main" id="{C101F368-54C7-4B06-B241-41AF68724183}"/>
                </a:ext>
              </a:extLst>
            </p:cNvPr>
            <p:cNvSpPr/>
            <p:nvPr/>
          </p:nvSpPr>
          <p:spPr>
            <a:xfrm>
              <a:off x="2779112" y="1267720"/>
              <a:ext cx="44453" cy="23136"/>
            </a:xfrm>
            <a:custGeom>
              <a:avLst/>
              <a:gdLst/>
              <a:ahLst/>
              <a:cxnLst/>
              <a:rect l="l" t="t" r="r" b="b"/>
              <a:pathLst>
                <a:path w="3274" h="1704" extrusionOk="0">
                  <a:moveTo>
                    <a:pt x="1671" y="1"/>
                  </a:moveTo>
                  <a:cubicBezTo>
                    <a:pt x="1656" y="1"/>
                    <a:pt x="1640" y="3"/>
                    <a:pt x="1625" y="8"/>
                  </a:cubicBezTo>
                  <a:cubicBezTo>
                    <a:pt x="1611" y="169"/>
                    <a:pt x="1415" y="176"/>
                    <a:pt x="1257" y="183"/>
                  </a:cubicBezTo>
                  <a:cubicBezTo>
                    <a:pt x="1191" y="187"/>
                    <a:pt x="1061" y="194"/>
                    <a:pt x="1044" y="215"/>
                  </a:cubicBezTo>
                  <a:cubicBezTo>
                    <a:pt x="1044" y="327"/>
                    <a:pt x="984" y="404"/>
                    <a:pt x="931" y="471"/>
                  </a:cubicBezTo>
                  <a:cubicBezTo>
                    <a:pt x="879" y="537"/>
                    <a:pt x="844" y="586"/>
                    <a:pt x="851" y="649"/>
                  </a:cubicBezTo>
                  <a:cubicBezTo>
                    <a:pt x="854" y="684"/>
                    <a:pt x="844" y="719"/>
                    <a:pt x="819" y="747"/>
                  </a:cubicBezTo>
                  <a:cubicBezTo>
                    <a:pt x="781" y="789"/>
                    <a:pt x="718" y="789"/>
                    <a:pt x="655" y="789"/>
                  </a:cubicBezTo>
                  <a:cubicBezTo>
                    <a:pt x="651" y="789"/>
                    <a:pt x="646" y="789"/>
                    <a:pt x="642" y="789"/>
                  </a:cubicBezTo>
                  <a:cubicBezTo>
                    <a:pt x="533" y="789"/>
                    <a:pt x="452" y="792"/>
                    <a:pt x="445" y="964"/>
                  </a:cubicBezTo>
                  <a:cubicBezTo>
                    <a:pt x="438" y="1195"/>
                    <a:pt x="263" y="1370"/>
                    <a:pt x="133" y="1500"/>
                  </a:cubicBezTo>
                  <a:cubicBezTo>
                    <a:pt x="84" y="1552"/>
                    <a:pt x="0" y="1636"/>
                    <a:pt x="4" y="1664"/>
                  </a:cubicBezTo>
                  <a:cubicBezTo>
                    <a:pt x="11" y="1671"/>
                    <a:pt x="18" y="1675"/>
                    <a:pt x="25" y="1678"/>
                  </a:cubicBezTo>
                  <a:cubicBezTo>
                    <a:pt x="56" y="1696"/>
                    <a:pt x="102" y="1703"/>
                    <a:pt x="159" y="1703"/>
                  </a:cubicBezTo>
                  <a:cubicBezTo>
                    <a:pt x="296" y="1703"/>
                    <a:pt x="495" y="1662"/>
                    <a:pt x="690" y="1622"/>
                  </a:cubicBezTo>
                  <a:cubicBezTo>
                    <a:pt x="930" y="1573"/>
                    <a:pt x="1179" y="1524"/>
                    <a:pt x="1391" y="1524"/>
                  </a:cubicBezTo>
                  <a:cubicBezTo>
                    <a:pt x="1405" y="1524"/>
                    <a:pt x="1419" y="1524"/>
                    <a:pt x="1432" y="1524"/>
                  </a:cubicBezTo>
                  <a:cubicBezTo>
                    <a:pt x="1441" y="1525"/>
                    <a:pt x="1450" y="1525"/>
                    <a:pt x="1459" y="1525"/>
                  </a:cubicBezTo>
                  <a:cubicBezTo>
                    <a:pt x="1986" y="1525"/>
                    <a:pt x="3225" y="1132"/>
                    <a:pt x="3260" y="947"/>
                  </a:cubicBezTo>
                  <a:cubicBezTo>
                    <a:pt x="3274" y="863"/>
                    <a:pt x="3179" y="821"/>
                    <a:pt x="2972" y="751"/>
                  </a:cubicBezTo>
                  <a:cubicBezTo>
                    <a:pt x="2829" y="702"/>
                    <a:pt x="2668" y="642"/>
                    <a:pt x="2563" y="534"/>
                  </a:cubicBezTo>
                  <a:cubicBezTo>
                    <a:pt x="2506" y="471"/>
                    <a:pt x="2425" y="453"/>
                    <a:pt x="2354" y="453"/>
                  </a:cubicBezTo>
                  <a:cubicBezTo>
                    <a:pt x="2334" y="453"/>
                    <a:pt x="2315" y="454"/>
                    <a:pt x="2297" y="457"/>
                  </a:cubicBezTo>
                  <a:cubicBezTo>
                    <a:pt x="2111" y="478"/>
                    <a:pt x="1929" y="590"/>
                    <a:pt x="1877" y="684"/>
                  </a:cubicBezTo>
                  <a:cubicBezTo>
                    <a:pt x="1820" y="779"/>
                    <a:pt x="1763" y="797"/>
                    <a:pt x="1729" y="797"/>
                  </a:cubicBezTo>
                  <a:cubicBezTo>
                    <a:pt x="1726" y="797"/>
                    <a:pt x="1722" y="796"/>
                    <a:pt x="1719" y="796"/>
                  </a:cubicBezTo>
                  <a:cubicBezTo>
                    <a:pt x="1681" y="793"/>
                    <a:pt x="1646" y="768"/>
                    <a:pt x="1635" y="730"/>
                  </a:cubicBezTo>
                  <a:cubicBezTo>
                    <a:pt x="1600" y="635"/>
                    <a:pt x="1677" y="474"/>
                    <a:pt x="1838" y="313"/>
                  </a:cubicBezTo>
                  <a:cubicBezTo>
                    <a:pt x="1891" y="260"/>
                    <a:pt x="1912" y="208"/>
                    <a:pt x="1901" y="159"/>
                  </a:cubicBezTo>
                  <a:cubicBezTo>
                    <a:pt x="1880" y="89"/>
                    <a:pt x="1793" y="29"/>
                    <a:pt x="1716" y="8"/>
                  </a:cubicBezTo>
                  <a:cubicBezTo>
                    <a:pt x="1702" y="3"/>
                    <a:pt x="1687" y="1"/>
                    <a:pt x="16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6736;p53">
              <a:extLst>
                <a:ext uri="{FF2B5EF4-FFF2-40B4-BE49-F238E27FC236}">
                  <a16:creationId xmlns:a16="http://schemas.microsoft.com/office/drawing/2014/main" id="{71D46FEA-CFCE-40FA-AA00-BB9B09FC871E}"/>
                </a:ext>
              </a:extLst>
            </p:cNvPr>
            <p:cNvSpPr/>
            <p:nvPr/>
          </p:nvSpPr>
          <p:spPr>
            <a:xfrm>
              <a:off x="3087022" y="1356164"/>
              <a:ext cx="21412" cy="7834"/>
            </a:xfrm>
            <a:custGeom>
              <a:avLst/>
              <a:gdLst/>
              <a:ahLst/>
              <a:cxnLst/>
              <a:rect l="l" t="t" r="r" b="b"/>
              <a:pathLst>
                <a:path w="1577" h="577" extrusionOk="0">
                  <a:moveTo>
                    <a:pt x="714" y="0"/>
                  </a:moveTo>
                  <a:cubicBezTo>
                    <a:pt x="345" y="0"/>
                    <a:pt x="36" y="259"/>
                    <a:pt x="1" y="339"/>
                  </a:cubicBezTo>
                  <a:cubicBezTo>
                    <a:pt x="129" y="473"/>
                    <a:pt x="886" y="576"/>
                    <a:pt x="1312" y="576"/>
                  </a:cubicBezTo>
                  <a:cubicBezTo>
                    <a:pt x="1409" y="576"/>
                    <a:pt x="1490" y="571"/>
                    <a:pt x="1541" y="559"/>
                  </a:cubicBezTo>
                  <a:cubicBezTo>
                    <a:pt x="1576" y="552"/>
                    <a:pt x="1576" y="542"/>
                    <a:pt x="1576" y="531"/>
                  </a:cubicBezTo>
                  <a:cubicBezTo>
                    <a:pt x="1573" y="402"/>
                    <a:pt x="1219" y="73"/>
                    <a:pt x="834" y="10"/>
                  </a:cubicBezTo>
                  <a:cubicBezTo>
                    <a:pt x="794" y="3"/>
                    <a:pt x="754" y="0"/>
                    <a:pt x="7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6737;p53">
              <a:extLst>
                <a:ext uri="{FF2B5EF4-FFF2-40B4-BE49-F238E27FC236}">
                  <a16:creationId xmlns:a16="http://schemas.microsoft.com/office/drawing/2014/main" id="{0675B3F5-8BBD-46F2-9363-BF6600F96FEB}"/>
                </a:ext>
              </a:extLst>
            </p:cNvPr>
            <p:cNvSpPr/>
            <p:nvPr/>
          </p:nvSpPr>
          <p:spPr>
            <a:xfrm>
              <a:off x="2249874" y="1296871"/>
              <a:ext cx="1208533" cy="418540"/>
            </a:xfrm>
            <a:custGeom>
              <a:avLst/>
              <a:gdLst/>
              <a:ahLst/>
              <a:cxnLst/>
              <a:rect l="l" t="t" r="r" b="b"/>
              <a:pathLst>
                <a:path w="89010" h="30826" extrusionOk="0">
                  <a:moveTo>
                    <a:pt x="44495" y="20619"/>
                  </a:moveTo>
                  <a:cubicBezTo>
                    <a:pt x="44507" y="20619"/>
                    <a:pt x="44519" y="20620"/>
                    <a:pt x="44532" y="20624"/>
                  </a:cubicBezTo>
                  <a:cubicBezTo>
                    <a:pt x="44577" y="20641"/>
                    <a:pt x="44609" y="20683"/>
                    <a:pt x="44612" y="20732"/>
                  </a:cubicBezTo>
                  <a:cubicBezTo>
                    <a:pt x="44686" y="21048"/>
                    <a:pt x="44371" y="22301"/>
                    <a:pt x="43950" y="22675"/>
                  </a:cubicBezTo>
                  <a:cubicBezTo>
                    <a:pt x="43733" y="22871"/>
                    <a:pt x="43425" y="22994"/>
                    <a:pt x="43156" y="23106"/>
                  </a:cubicBezTo>
                  <a:cubicBezTo>
                    <a:pt x="42865" y="23222"/>
                    <a:pt x="42589" y="23334"/>
                    <a:pt x="42589" y="23477"/>
                  </a:cubicBezTo>
                  <a:cubicBezTo>
                    <a:pt x="42589" y="23680"/>
                    <a:pt x="42326" y="23803"/>
                    <a:pt x="42106" y="23869"/>
                  </a:cubicBezTo>
                  <a:cubicBezTo>
                    <a:pt x="41920" y="23925"/>
                    <a:pt x="41727" y="23953"/>
                    <a:pt x="41531" y="23960"/>
                  </a:cubicBezTo>
                  <a:cubicBezTo>
                    <a:pt x="41402" y="23960"/>
                    <a:pt x="41293" y="23939"/>
                    <a:pt x="41255" y="23876"/>
                  </a:cubicBezTo>
                  <a:cubicBezTo>
                    <a:pt x="41237" y="23852"/>
                    <a:pt x="41234" y="23820"/>
                    <a:pt x="41244" y="23792"/>
                  </a:cubicBezTo>
                  <a:cubicBezTo>
                    <a:pt x="41265" y="23722"/>
                    <a:pt x="41360" y="23694"/>
                    <a:pt x="41531" y="23638"/>
                  </a:cubicBezTo>
                  <a:cubicBezTo>
                    <a:pt x="41783" y="23558"/>
                    <a:pt x="42169" y="23432"/>
                    <a:pt x="42295" y="23159"/>
                  </a:cubicBezTo>
                  <a:cubicBezTo>
                    <a:pt x="42407" y="22903"/>
                    <a:pt x="42673" y="22714"/>
                    <a:pt x="42953" y="22511"/>
                  </a:cubicBezTo>
                  <a:cubicBezTo>
                    <a:pt x="43247" y="22304"/>
                    <a:pt x="43551" y="22087"/>
                    <a:pt x="43754" y="21769"/>
                  </a:cubicBezTo>
                  <a:cubicBezTo>
                    <a:pt x="43856" y="21604"/>
                    <a:pt x="43950" y="21415"/>
                    <a:pt x="44045" y="21230"/>
                  </a:cubicBezTo>
                  <a:cubicBezTo>
                    <a:pt x="44226" y="20865"/>
                    <a:pt x="44350" y="20619"/>
                    <a:pt x="44495" y="20619"/>
                  </a:cubicBezTo>
                  <a:close/>
                  <a:moveTo>
                    <a:pt x="41372" y="0"/>
                  </a:moveTo>
                  <a:cubicBezTo>
                    <a:pt x="41295" y="0"/>
                    <a:pt x="41205" y="24"/>
                    <a:pt x="41087" y="56"/>
                  </a:cubicBezTo>
                  <a:cubicBezTo>
                    <a:pt x="40982" y="84"/>
                    <a:pt x="40852" y="123"/>
                    <a:pt x="40684" y="154"/>
                  </a:cubicBezTo>
                  <a:cubicBezTo>
                    <a:pt x="40474" y="193"/>
                    <a:pt x="40383" y="305"/>
                    <a:pt x="40299" y="417"/>
                  </a:cubicBezTo>
                  <a:cubicBezTo>
                    <a:pt x="40240" y="491"/>
                    <a:pt x="40184" y="561"/>
                    <a:pt x="40093" y="603"/>
                  </a:cubicBezTo>
                  <a:cubicBezTo>
                    <a:pt x="39945" y="669"/>
                    <a:pt x="39746" y="879"/>
                    <a:pt x="39721" y="956"/>
                  </a:cubicBezTo>
                  <a:cubicBezTo>
                    <a:pt x="39875" y="995"/>
                    <a:pt x="39868" y="1103"/>
                    <a:pt x="39861" y="1166"/>
                  </a:cubicBezTo>
                  <a:cubicBezTo>
                    <a:pt x="39858" y="1191"/>
                    <a:pt x="39858" y="1215"/>
                    <a:pt x="39861" y="1240"/>
                  </a:cubicBezTo>
                  <a:cubicBezTo>
                    <a:pt x="39875" y="1285"/>
                    <a:pt x="39861" y="1334"/>
                    <a:pt x="39830" y="1369"/>
                  </a:cubicBezTo>
                  <a:cubicBezTo>
                    <a:pt x="39786" y="1415"/>
                    <a:pt x="39712" y="1430"/>
                    <a:pt x="39635" y="1430"/>
                  </a:cubicBezTo>
                  <a:cubicBezTo>
                    <a:pt x="39582" y="1430"/>
                    <a:pt x="39528" y="1423"/>
                    <a:pt x="39480" y="1415"/>
                  </a:cubicBezTo>
                  <a:cubicBezTo>
                    <a:pt x="39421" y="1404"/>
                    <a:pt x="39336" y="1399"/>
                    <a:pt x="39244" y="1399"/>
                  </a:cubicBezTo>
                  <a:cubicBezTo>
                    <a:pt x="39031" y="1399"/>
                    <a:pt x="38779" y="1426"/>
                    <a:pt x="38727" y="1467"/>
                  </a:cubicBezTo>
                  <a:cubicBezTo>
                    <a:pt x="38741" y="1506"/>
                    <a:pt x="38853" y="1555"/>
                    <a:pt x="38906" y="1579"/>
                  </a:cubicBezTo>
                  <a:cubicBezTo>
                    <a:pt x="39004" y="1625"/>
                    <a:pt x="39105" y="1670"/>
                    <a:pt x="39077" y="1758"/>
                  </a:cubicBezTo>
                  <a:cubicBezTo>
                    <a:pt x="39067" y="1789"/>
                    <a:pt x="39042" y="1810"/>
                    <a:pt x="39014" y="1821"/>
                  </a:cubicBezTo>
                  <a:cubicBezTo>
                    <a:pt x="38996" y="1828"/>
                    <a:pt x="38973" y="1832"/>
                    <a:pt x="38947" y="1832"/>
                  </a:cubicBezTo>
                  <a:cubicBezTo>
                    <a:pt x="38829" y="1832"/>
                    <a:pt x="38653" y="1762"/>
                    <a:pt x="38570" y="1716"/>
                  </a:cubicBezTo>
                  <a:cubicBezTo>
                    <a:pt x="38537" y="1697"/>
                    <a:pt x="38487" y="1688"/>
                    <a:pt x="38434" y="1688"/>
                  </a:cubicBezTo>
                  <a:cubicBezTo>
                    <a:pt x="38386" y="1688"/>
                    <a:pt x="38334" y="1696"/>
                    <a:pt x="38290" y="1712"/>
                  </a:cubicBezTo>
                  <a:cubicBezTo>
                    <a:pt x="38248" y="1723"/>
                    <a:pt x="38209" y="1751"/>
                    <a:pt x="38185" y="1789"/>
                  </a:cubicBezTo>
                  <a:cubicBezTo>
                    <a:pt x="38164" y="1842"/>
                    <a:pt x="38118" y="1884"/>
                    <a:pt x="38062" y="1905"/>
                  </a:cubicBezTo>
                  <a:cubicBezTo>
                    <a:pt x="38014" y="1921"/>
                    <a:pt x="37965" y="1929"/>
                    <a:pt x="37916" y="1929"/>
                  </a:cubicBezTo>
                  <a:cubicBezTo>
                    <a:pt x="37857" y="1929"/>
                    <a:pt x="37799" y="1917"/>
                    <a:pt x="37743" y="1894"/>
                  </a:cubicBezTo>
                  <a:cubicBezTo>
                    <a:pt x="37708" y="1894"/>
                    <a:pt x="37673" y="1901"/>
                    <a:pt x="37642" y="1912"/>
                  </a:cubicBezTo>
                  <a:cubicBezTo>
                    <a:pt x="37594" y="1923"/>
                    <a:pt x="37539" y="1936"/>
                    <a:pt x="37484" y="1936"/>
                  </a:cubicBezTo>
                  <a:cubicBezTo>
                    <a:pt x="37453" y="1936"/>
                    <a:pt x="37423" y="1932"/>
                    <a:pt x="37393" y="1922"/>
                  </a:cubicBezTo>
                  <a:cubicBezTo>
                    <a:pt x="37358" y="1912"/>
                    <a:pt x="37334" y="1887"/>
                    <a:pt x="37323" y="1852"/>
                  </a:cubicBezTo>
                  <a:cubicBezTo>
                    <a:pt x="37313" y="1789"/>
                    <a:pt x="37365" y="1740"/>
                    <a:pt x="37428" y="1681"/>
                  </a:cubicBezTo>
                  <a:cubicBezTo>
                    <a:pt x="37460" y="1656"/>
                    <a:pt x="37488" y="1625"/>
                    <a:pt x="37512" y="1593"/>
                  </a:cubicBezTo>
                  <a:cubicBezTo>
                    <a:pt x="37481" y="1586"/>
                    <a:pt x="37448" y="1582"/>
                    <a:pt x="37416" y="1582"/>
                  </a:cubicBezTo>
                  <a:cubicBezTo>
                    <a:pt x="37374" y="1582"/>
                    <a:pt x="37332" y="1588"/>
                    <a:pt x="37292" y="1600"/>
                  </a:cubicBezTo>
                  <a:cubicBezTo>
                    <a:pt x="37187" y="1628"/>
                    <a:pt x="37124" y="1677"/>
                    <a:pt x="37113" y="1709"/>
                  </a:cubicBezTo>
                  <a:cubicBezTo>
                    <a:pt x="37106" y="1747"/>
                    <a:pt x="37078" y="1779"/>
                    <a:pt x="37043" y="1793"/>
                  </a:cubicBezTo>
                  <a:cubicBezTo>
                    <a:pt x="37028" y="1800"/>
                    <a:pt x="37011" y="1802"/>
                    <a:pt x="36994" y="1802"/>
                  </a:cubicBezTo>
                  <a:cubicBezTo>
                    <a:pt x="36940" y="1802"/>
                    <a:pt x="36882" y="1772"/>
                    <a:pt x="36826" y="1740"/>
                  </a:cubicBezTo>
                  <a:cubicBezTo>
                    <a:pt x="36791" y="1719"/>
                    <a:pt x="36756" y="1705"/>
                    <a:pt x="36718" y="1695"/>
                  </a:cubicBezTo>
                  <a:lnTo>
                    <a:pt x="36683" y="1712"/>
                  </a:lnTo>
                  <a:cubicBezTo>
                    <a:pt x="36578" y="1772"/>
                    <a:pt x="36469" y="1824"/>
                    <a:pt x="36357" y="1873"/>
                  </a:cubicBezTo>
                  <a:cubicBezTo>
                    <a:pt x="36313" y="1892"/>
                    <a:pt x="36263" y="1898"/>
                    <a:pt x="36213" y="1898"/>
                  </a:cubicBezTo>
                  <a:cubicBezTo>
                    <a:pt x="36158" y="1898"/>
                    <a:pt x="36103" y="1891"/>
                    <a:pt x="36053" y="1884"/>
                  </a:cubicBezTo>
                  <a:cubicBezTo>
                    <a:pt x="36012" y="1878"/>
                    <a:pt x="35967" y="1872"/>
                    <a:pt x="35931" y="1872"/>
                  </a:cubicBezTo>
                  <a:cubicBezTo>
                    <a:pt x="35901" y="1872"/>
                    <a:pt x="35878" y="1876"/>
                    <a:pt x="35871" y="1887"/>
                  </a:cubicBezTo>
                  <a:cubicBezTo>
                    <a:pt x="35892" y="1915"/>
                    <a:pt x="35993" y="1947"/>
                    <a:pt x="36035" y="1964"/>
                  </a:cubicBezTo>
                  <a:cubicBezTo>
                    <a:pt x="36133" y="1996"/>
                    <a:pt x="36196" y="2017"/>
                    <a:pt x="36207" y="2076"/>
                  </a:cubicBezTo>
                  <a:cubicBezTo>
                    <a:pt x="36210" y="2097"/>
                    <a:pt x="36203" y="2118"/>
                    <a:pt x="36189" y="2132"/>
                  </a:cubicBezTo>
                  <a:cubicBezTo>
                    <a:pt x="36158" y="2174"/>
                    <a:pt x="36088" y="2181"/>
                    <a:pt x="35772" y="2206"/>
                  </a:cubicBezTo>
                  <a:cubicBezTo>
                    <a:pt x="35615" y="2216"/>
                    <a:pt x="35356" y="2234"/>
                    <a:pt x="35293" y="2262"/>
                  </a:cubicBezTo>
                  <a:cubicBezTo>
                    <a:pt x="35244" y="2367"/>
                    <a:pt x="35044" y="2378"/>
                    <a:pt x="34621" y="2385"/>
                  </a:cubicBezTo>
                  <a:lnTo>
                    <a:pt x="34551" y="2385"/>
                  </a:lnTo>
                  <a:cubicBezTo>
                    <a:pt x="34379" y="2392"/>
                    <a:pt x="34348" y="2430"/>
                    <a:pt x="34306" y="2479"/>
                  </a:cubicBezTo>
                  <a:cubicBezTo>
                    <a:pt x="34243" y="2563"/>
                    <a:pt x="34152" y="2616"/>
                    <a:pt x="34050" y="2626"/>
                  </a:cubicBezTo>
                  <a:lnTo>
                    <a:pt x="33959" y="2644"/>
                  </a:lnTo>
                  <a:cubicBezTo>
                    <a:pt x="33738" y="2686"/>
                    <a:pt x="33647" y="2703"/>
                    <a:pt x="33577" y="2808"/>
                  </a:cubicBezTo>
                  <a:cubicBezTo>
                    <a:pt x="33514" y="2903"/>
                    <a:pt x="33409" y="2962"/>
                    <a:pt x="33297" y="2966"/>
                  </a:cubicBezTo>
                  <a:cubicBezTo>
                    <a:pt x="33286" y="2967"/>
                    <a:pt x="33275" y="2968"/>
                    <a:pt x="33265" y="2968"/>
                  </a:cubicBezTo>
                  <a:cubicBezTo>
                    <a:pt x="33183" y="2968"/>
                    <a:pt x="33108" y="2933"/>
                    <a:pt x="33052" y="2871"/>
                  </a:cubicBezTo>
                  <a:cubicBezTo>
                    <a:pt x="33041" y="2863"/>
                    <a:pt x="33027" y="2856"/>
                    <a:pt x="33013" y="2856"/>
                  </a:cubicBezTo>
                  <a:cubicBezTo>
                    <a:pt x="33010" y="2856"/>
                    <a:pt x="33006" y="2857"/>
                    <a:pt x="33003" y="2857"/>
                  </a:cubicBezTo>
                  <a:cubicBezTo>
                    <a:pt x="32993" y="2857"/>
                    <a:pt x="32979" y="2861"/>
                    <a:pt x="32965" y="2864"/>
                  </a:cubicBezTo>
                  <a:cubicBezTo>
                    <a:pt x="32986" y="2875"/>
                    <a:pt x="33000" y="2892"/>
                    <a:pt x="33007" y="2913"/>
                  </a:cubicBezTo>
                  <a:cubicBezTo>
                    <a:pt x="33021" y="2962"/>
                    <a:pt x="33003" y="3011"/>
                    <a:pt x="32965" y="3043"/>
                  </a:cubicBezTo>
                  <a:cubicBezTo>
                    <a:pt x="32931" y="3082"/>
                    <a:pt x="32881" y="3102"/>
                    <a:pt x="32830" y="3102"/>
                  </a:cubicBezTo>
                  <a:cubicBezTo>
                    <a:pt x="32813" y="3102"/>
                    <a:pt x="32796" y="3100"/>
                    <a:pt x="32779" y="3095"/>
                  </a:cubicBezTo>
                  <a:cubicBezTo>
                    <a:pt x="32755" y="3095"/>
                    <a:pt x="32730" y="3102"/>
                    <a:pt x="32706" y="3116"/>
                  </a:cubicBezTo>
                  <a:cubicBezTo>
                    <a:pt x="32755" y="3130"/>
                    <a:pt x="32793" y="3162"/>
                    <a:pt x="32818" y="3207"/>
                  </a:cubicBezTo>
                  <a:cubicBezTo>
                    <a:pt x="32853" y="3270"/>
                    <a:pt x="32846" y="3351"/>
                    <a:pt x="32797" y="3407"/>
                  </a:cubicBezTo>
                  <a:cubicBezTo>
                    <a:pt x="32771" y="3436"/>
                    <a:pt x="32737" y="3453"/>
                    <a:pt x="32699" y="3453"/>
                  </a:cubicBezTo>
                  <a:cubicBezTo>
                    <a:pt x="32695" y="3453"/>
                    <a:pt x="32692" y="3453"/>
                    <a:pt x="32688" y="3452"/>
                  </a:cubicBezTo>
                  <a:lnTo>
                    <a:pt x="32688" y="3452"/>
                  </a:lnTo>
                  <a:cubicBezTo>
                    <a:pt x="32793" y="3487"/>
                    <a:pt x="32870" y="3578"/>
                    <a:pt x="32884" y="3687"/>
                  </a:cubicBezTo>
                  <a:cubicBezTo>
                    <a:pt x="32888" y="3715"/>
                    <a:pt x="32881" y="3746"/>
                    <a:pt x="32856" y="3767"/>
                  </a:cubicBezTo>
                  <a:cubicBezTo>
                    <a:pt x="32834" y="3790"/>
                    <a:pt x="32805" y="3798"/>
                    <a:pt x="32770" y="3798"/>
                  </a:cubicBezTo>
                  <a:cubicBezTo>
                    <a:pt x="32733" y="3798"/>
                    <a:pt x="32688" y="3789"/>
                    <a:pt x="32636" y="3778"/>
                  </a:cubicBezTo>
                  <a:cubicBezTo>
                    <a:pt x="32600" y="3770"/>
                    <a:pt x="32535" y="3759"/>
                    <a:pt x="32494" y="3759"/>
                  </a:cubicBezTo>
                  <a:cubicBezTo>
                    <a:pt x="32479" y="3759"/>
                    <a:pt x="32467" y="3760"/>
                    <a:pt x="32461" y="3764"/>
                  </a:cubicBezTo>
                  <a:cubicBezTo>
                    <a:pt x="32513" y="3785"/>
                    <a:pt x="32569" y="3799"/>
                    <a:pt x="32625" y="3799"/>
                  </a:cubicBezTo>
                  <a:cubicBezTo>
                    <a:pt x="32734" y="3813"/>
                    <a:pt x="32762" y="3848"/>
                    <a:pt x="32779" y="3914"/>
                  </a:cubicBezTo>
                  <a:cubicBezTo>
                    <a:pt x="32786" y="3953"/>
                    <a:pt x="32807" y="3988"/>
                    <a:pt x="32839" y="4009"/>
                  </a:cubicBezTo>
                  <a:cubicBezTo>
                    <a:pt x="32849" y="4019"/>
                    <a:pt x="32860" y="4030"/>
                    <a:pt x="32870" y="4044"/>
                  </a:cubicBezTo>
                  <a:cubicBezTo>
                    <a:pt x="32954" y="4142"/>
                    <a:pt x="32888" y="4222"/>
                    <a:pt x="32856" y="4257"/>
                  </a:cubicBezTo>
                  <a:cubicBezTo>
                    <a:pt x="32839" y="4282"/>
                    <a:pt x="32825" y="4296"/>
                    <a:pt x="32828" y="4306"/>
                  </a:cubicBezTo>
                  <a:cubicBezTo>
                    <a:pt x="32839" y="4366"/>
                    <a:pt x="32814" y="4422"/>
                    <a:pt x="32765" y="4454"/>
                  </a:cubicBezTo>
                  <a:cubicBezTo>
                    <a:pt x="32737" y="4475"/>
                    <a:pt x="32703" y="4486"/>
                    <a:pt x="32669" y="4486"/>
                  </a:cubicBezTo>
                  <a:cubicBezTo>
                    <a:pt x="32648" y="4486"/>
                    <a:pt x="32627" y="4482"/>
                    <a:pt x="32608" y="4475"/>
                  </a:cubicBezTo>
                  <a:cubicBezTo>
                    <a:pt x="32573" y="4454"/>
                    <a:pt x="32548" y="4419"/>
                    <a:pt x="32545" y="4380"/>
                  </a:cubicBezTo>
                  <a:cubicBezTo>
                    <a:pt x="32486" y="4355"/>
                    <a:pt x="32422" y="4343"/>
                    <a:pt x="32359" y="4343"/>
                  </a:cubicBezTo>
                  <a:cubicBezTo>
                    <a:pt x="32344" y="4343"/>
                    <a:pt x="32329" y="4344"/>
                    <a:pt x="32314" y="4345"/>
                  </a:cubicBezTo>
                  <a:cubicBezTo>
                    <a:pt x="32212" y="4345"/>
                    <a:pt x="32156" y="4370"/>
                    <a:pt x="32142" y="4384"/>
                  </a:cubicBezTo>
                  <a:lnTo>
                    <a:pt x="32139" y="4391"/>
                  </a:lnTo>
                  <a:cubicBezTo>
                    <a:pt x="32076" y="4464"/>
                    <a:pt x="32016" y="4534"/>
                    <a:pt x="31932" y="4541"/>
                  </a:cubicBezTo>
                  <a:cubicBezTo>
                    <a:pt x="31880" y="4541"/>
                    <a:pt x="31827" y="4520"/>
                    <a:pt x="31789" y="4478"/>
                  </a:cubicBezTo>
                  <a:cubicBezTo>
                    <a:pt x="31774" y="4465"/>
                    <a:pt x="31744" y="4460"/>
                    <a:pt x="31703" y="4460"/>
                  </a:cubicBezTo>
                  <a:cubicBezTo>
                    <a:pt x="31638" y="4460"/>
                    <a:pt x="31546" y="4473"/>
                    <a:pt x="31452" y="4489"/>
                  </a:cubicBezTo>
                  <a:cubicBezTo>
                    <a:pt x="31312" y="4513"/>
                    <a:pt x="31169" y="4531"/>
                    <a:pt x="31029" y="4538"/>
                  </a:cubicBezTo>
                  <a:lnTo>
                    <a:pt x="31015" y="4538"/>
                  </a:lnTo>
                  <a:cubicBezTo>
                    <a:pt x="30626" y="4555"/>
                    <a:pt x="29825" y="4587"/>
                    <a:pt x="29632" y="4653"/>
                  </a:cubicBezTo>
                  <a:cubicBezTo>
                    <a:pt x="29527" y="4695"/>
                    <a:pt x="29443" y="4786"/>
                    <a:pt x="29415" y="4898"/>
                  </a:cubicBezTo>
                  <a:cubicBezTo>
                    <a:pt x="29397" y="4965"/>
                    <a:pt x="29418" y="5038"/>
                    <a:pt x="29467" y="5087"/>
                  </a:cubicBezTo>
                  <a:cubicBezTo>
                    <a:pt x="29629" y="5248"/>
                    <a:pt x="29565" y="5367"/>
                    <a:pt x="29527" y="5444"/>
                  </a:cubicBezTo>
                  <a:cubicBezTo>
                    <a:pt x="29509" y="5469"/>
                    <a:pt x="29499" y="5493"/>
                    <a:pt x="29495" y="5521"/>
                  </a:cubicBezTo>
                  <a:cubicBezTo>
                    <a:pt x="29516" y="5598"/>
                    <a:pt x="29937" y="5829"/>
                    <a:pt x="30182" y="5854"/>
                  </a:cubicBezTo>
                  <a:cubicBezTo>
                    <a:pt x="30357" y="5875"/>
                    <a:pt x="30504" y="5987"/>
                    <a:pt x="30574" y="6148"/>
                  </a:cubicBezTo>
                  <a:cubicBezTo>
                    <a:pt x="30630" y="6260"/>
                    <a:pt x="30616" y="6393"/>
                    <a:pt x="30542" y="6495"/>
                  </a:cubicBezTo>
                  <a:cubicBezTo>
                    <a:pt x="30490" y="6561"/>
                    <a:pt x="30414" y="6588"/>
                    <a:pt x="30326" y="6588"/>
                  </a:cubicBezTo>
                  <a:cubicBezTo>
                    <a:pt x="30078" y="6588"/>
                    <a:pt x="29729" y="6372"/>
                    <a:pt x="29520" y="6204"/>
                  </a:cubicBezTo>
                  <a:cubicBezTo>
                    <a:pt x="29254" y="5996"/>
                    <a:pt x="28639" y="5894"/>
                    <a:pt x="28370" y="5894"/>
                  </a:cubicBezTo>
                  <a:cubicBezTo>
                    <a:pt x="28348" y="5894"/>
                    <a:pt x="28329" y="5895"/>
                    <a:pt x="28312" y="5896"/>
                  </a:cubicBezTo>
                  <a:cubicBezTo>
                    <a:pt x="28303" y="5897"/>
                    <a:pt x="28293" y="5897"/>
                    <a:pt x="28285" y="5897"/>
                  </a:cubicBezTo>
                  <a:cubicBezTo>
                    <a:pt x="28153" y="5897"/>
                    <a:pt x="28111" y="5826"/>
                    <a:pt x="28081" y="5773"/>
                  </a:cubicBezTo>
                  <a:cubicBezTo>
                    <a:pt x="28048" y="5720"/>
                    <a:pt x="28034" y="5693"/>
                    <a:pt x="27932" y="5693"/>
                  </a:cubicBezTo>
                  <a:cubicBezTo>
                    <a:pt x="27926" y="5693"/>
                    <a:pt x="27920" y="5693"/>
                    <a:pt x="27913" y="5693"/>
                  </a:cubicBezTo>
                  <a:cubicBezTo>
                    <a:pt x="27784" y="5696"/>
                    <a:pt x="27661" y="5749"/>
                    <a:pt x="27570" y="5836"/>
                  </a:cubicBezTo>
                  <a:lnTo>
                    <a:pt x="27637" y="5836"/>
                  </a:lnTo>
                  <a:cubicBezTo>
                    <a:pt x="27650" y="5836"/>
                    <a:pt x="27663" y="5836"/>
                    <a:pt x="27676" y="5836"/>
                  </a:cubicBezTo>
                  <a:cubicBezTo>
                    <a:pt x="27795" y="5836"/>
                    <a:pt x="27863" y="5839"/>
                    <a:pt x="27885" y="5899"/>
                  </a:cubicBezTo>
                  <a:cubicBezTo>
                    <a:pt x="27899" y="5941"/>
                    <a:pt x="27885" y="5987"/>
                    <a:pt x="27850" y="6015"/>
                  </a:cubicBezTo>
                  <a:lnTo>
                    <a:pt x="27885" y="6022"/>
                  </a:lnTo>
                  <a:cubicBezTo>
                    <a:pt x="27966" y="6043"/>
                    <a:pt x="28039" y="6071"/>
                    <a:pt x="28113" y="6102"/>
                  </a:cubicBezTo>
                  <a:cubicBezTo>
                    <a:pt x="28183" y="6130"/>
                    <a:pt x="28221" y="6172"/>
                    <a:pt x="28225" y="6221"/>
                  </a:cubicBezTo>
                  <a:cubicBezTo>
                    <a:pt x="28225" y="6270"/>
                    <a:pt x="28193" y="6316"/>
                    <a:pt x="28148" y="6337"/>
                  </a:cubicBezTo>
                  <a:cubicBezTo>
                    <a:pt x="28096" y="6365"/>
                    <a:pt x="28010" y="6386"/>
                    <a:pt x="27915" y="6386"/>
                  </a:cubicBezTo>
                  <a:cubicBezTo>
                    <a:pt x="27810" y="6386"/>
                    <a:pt x="27693" y="6361"/>
                    <a:pt x="27598" y="6295"/>
                  </a:cubicBezTo>
                  <a:cubicBezTo>
                    <a:pt x="27539" y="6254"/>
                    <a:pt x="27472" y="6234"/>
                    <a:pt x="27403" y="6234"/>
                  </a:cubicBezTo>
                  <a:cubicBezTo>
                    <a:pt x="27377" y="6234"/>
                    <a:pt x="27351" y="6237"/>
                    <a:pt x="27325" y="6242"/>
                  </a:cubicBezTo>
                  <a:cubicBezTo>
                    <a:pt x="27234" y="6263"/>
                    <a:pt x="27153" y="6319"/>
                    <a:pt x="27101" y="6396"/>
                  </a:cubicBezTo>
                  <a:cubicBezTo>
                    <a:pt x="27101" y="6396"/>
                    <a:pt x="27097" y="6414"/>
                    <a:pt x="27115" y="6449"/>
                  </a:cubicBezTo>
                  <a:cubicBezTo>
                    <a:pt x="27181" y="6589"/>
                    <a:pt x="27458" y="6817"/>
                    <a:pt x="27780" y="6866"/>
                  </a:cubicBezTo>
                  <a:cubicBezTo>
                    <a:pt x="28057" y="6904"/>
                    <a:pt x="28127" y="6974"/>
                    <a:pt x="28186" y="7062"/>
                  </a:cubicBezTo>
                  <a:cubicBezTo>
                    <a:pt x="28211" y="7100"/>
                    <a:pt x="28246" y="7128"/>
                    <a:pt x="28288" y="7142"/>
                  </a:cubicBezTo>
                  <a:cubicBezTo>
                    <a:pt x="28393" y="7181"/>
                    <a:pt x="28438" y="7230"/>
                    <a:pt x="28431" y="7296"/>
                  </a:cubicBezTo>
                  <a:cubicBezTo>
                    <a:pt x="28417" y="7394"/>
                    <a:pt x="28270" y="7426"/>
                    <a:pt x="28190" y="7433"/>
                  </a:cubicBezTo>
                  <a:cubicBezTo>
                    <a:pt x="28188" y="7433"/>
                    <a:pt x="28185" y="7433"/>
                    <a:pt x="28183" y="7433"/>
                  </a:cubicBezTo>
                  <a:cubicBezTo>
                    <a:pt x="28069" y="7433"/>
                    <a:pt x="27924" y="7343"/>
                    <a:pt x="27749" y="7233"/>
                  </a:cubicBezTo>
                  <a:cubicBezTo>
                    <a:pt x="27672" y="7188"/>
                    <a:pt x="27595" y="7139"/>
                    <a:pt x="27524" y="7104"/>
                  </a:cubicBezTo>
                  <a:cubicBezTo>
                    <a:pt x="27472" y="7075"/>
                    <a:pt x="27384" y="7067"/>
                    <a:pt x="27286" y="7067"/>
                  </a:cubicBezTo>
                  <a:cubicBezTo>
                    <a:pt x="27216" y="7067"/>
                    <a:pt x="27140" y="7071"/>
                    <a:pt x="27069" y="7076"/>
                  </a:cubicBezTo>
                  <a:cubicBezTo>
                    <a:pt x="26997" y="7079"/>
                    <a:pt x="26928" y="7083"/>
                    <a:pt x="26866" y="7083"/>
                  </a:cubicBezTo>
                  <a:cubicBezTo>
                    <a:pt x="26736" y="7083"/>
                    <a:pt x="26632" y="7068"/>
                    <a:pt x="26576" y="7009"/>
                  </a:cubicBezTo>
                  <a:cubicBezTo>
                    <a:pt x="26488" y="6915"/>
                    <a:pt x="26523" y="6813"/>
                    <a:pt x="26544" y="6747"/>
                  </a:cubicBezTo>
                  <a:cubicBezTo>
                    <a:pt x="26569" y="6680"/>
                    <a:pt x="26565" y="6673"/>
                    <a:pt x="26548" y="6659"/>
                  </a:cubicBezTo>
                  <a:cubicBezTo>
                    <a:pt x="26383" y="6516"/>
                    <a:pt x="26537" y="6232"/>
                    <a:pt x="26667" y="6032"/>
                  </a:cubicBezTo>
                  <a:cubicBezTo>
                    <a:pt x="26719" y="5948"/>
                    <a:pt x="26723" y="5822"/>
                    <a:pt x="26677" y="5696"/>
                  </a:cubicBezTo>
                  <a:cubicBezTo>
                    <a:pt x="26632" y="5570"/>
                    <a:pt x="26548" y="5476"/>
                    <a:pt x="26467" y="5451"/>
                  </a:cubicBezTo>
                  <a:cubicBezTo>
                    <a:pt x="26454" y="5447"/>
                    <a:pt x="26433" y="5440"/>
                    <a:pt x="26414" y="5440"/>
                  </a:cubicBezTo>
                  <a:cubicBezTo>
                    <a:pt x="26403" y="5440"/>
                    <a:pt x="26392" y="5443"/>
                    <a:pt x="26387" y="5451"/>
                  </a:cubicBezTo>
                  <a:cubicBezTo>
                    <a:pt x="26373" y="5490"/>
                    <a:pt x="26373" y="5532"/>
                    <a:pt x="26394" y="5567"/>
                  </a:cubicBezTo>
                  <a:cubicBezTo>
                    <a:pt x="26464" y="5661"/>
                    <a:pt x="26432" y="6001"/>
                    <a:pt x="26254" y="6221"/>
                  </a:cubicBezTo>
                  <a:cubicBezTo>
                    <a:pt x="26159" y="6344"/>
                    <a:pt x="25981" y="6396"/>
                    <a:pt x="25823" y="6442"/>
                  </a:cubicBezTo>
                  <a:cubicBezTo>
                    <a:pt x="25746" y="6463"/>
                    <a:pt x="25634" y="6498"/>
                    <a:pt x="25613" y="6523"/>
                  </a:cubicBezTo>
                  <a:cubicBezTo>
                    <a:pt x="25613" y="6617"/>
                    <a:pt x="25526" y="6684"/>
                    <a:pt x="25456" y="6743"/>
                  </a:cubicBezTo>
                  <a:cubicBezTo>
                    <a:pt x="25427" y="6764"/>
                    <a:pt x="25399" y="6785"/>
                    <a:pt x="25378" y="6813"/>
                  </a:cubicBezTo>
                  <a:cubicBezTo>
                    <a:pt x="25501" y="6922"/>
                    <a:pt x="25946" y="7419"/>
                    <a:pt x="26016" y="7583"/>
                  </a:cubicBezTo>
                  <a:cubicBezTo>
                    <a:pt x="26054" y="7685"/>
                    <a:pt x="25977" y="7821"/>
                    <a:pt x="25876" y="8000"/>
                  </a:cubicBezTo>
                  <a:cubicBezTo>
                    <a:pt x="25778" y="8175"/>
                    <a:pt x="25659" y="8385"/>
                    <a:pt x="25694" y="8515"/>
                  </a:cubicBezTo>
                  <a:cubicBezTo>
                    <a:pt x="25725" y="8634"/>
                    <a:pt x="25725" y="8756"/>
                    <a:pt x="25701" y="8879"/>
                  </a:cubicBezTo>
                  <a:cubicBezTo>
                    <a:pt x="25687" y="8959"/>
                    <a:pt x="25680" y="9001"/>
                    <a:pt x="25708" y="9047"/>
                  </a:cubicBezTo>
                  <a:cubicBezTo>
                    <a:pt x="25728" y="9076"/>
                    <a:pt x="25754" y="9085"/>
                    <a:pt x="25795" y="9085"/>
                  </a:cubicBezTo>
                  <a:cubicBezTo>
                    <a:pt x="25819" y="9085"/>
                    <a:pt x="25847" y="9082"/>
                    <a:pt x="25883" y="9078"/>
                  </a:cubicBezTo>
                  <a:cubicBezTo>
                    <a:pt x="25908" y="9073"/>
                    <a:pt x="25933" y="9071"/>
                    <a:pt x="25958" y="9071"/>
                  </a:cubicBezTo>
                  <a:cubicBezTo>
                    <a:pt x="26006" y="9071"/>
                    <a:pt x="26054" y="9080"/>
                    <a:pt x="26100" y="9096"/>
                  </a:cubicBezTo>
                  <a:cubicBezTo>
                    <a:pt x="26112" y="9101"/>
                    <a:pt x="26126" y="9104"/>
                    <a:pt x="26143" y="9104"/>
                  </a:cubicBezTo>
                  <a:cubicBezTo>
                    <a:pt x="26201" y="9104"/>
                    <a:pt x="26284" y="9076"/>
                    <a:pt x="26373" y="9043"/>
                  </a:cubicBezTo>
                  <a:cubicBezTo>
                    <a:pt x="26481" y="9005"/>
                    <a:pt x="26590" y="8973"/>
                    <a:pt x="26698" y="8952"/>
                  </a:cubicBezTo>
                  <a:cubicBezTo>
                    <a:pt x="26726" y="8947"/>
                    <a:pt x="26756" y="8944"/>
                    <a:pt x="26787" y="8944"/>
                  </a:cubicBezTo>
                  <a:cubicBezTo>
                    <a:pt x="27065" y="8944"/>
                    <a:pt x="27446" y="9141"/>
                    <a:pt x="27686" y="9260"/>
                  </a:cubicBezTo>
                  <a:cubicBezTo>
                    <a:pt x="27728" y="9281"/>
                    <a:pt x="27763" y="9299"/>
                    <a:pt x="27791" y="9313"/>
                  </a:cubicBezTo>
                  <a:cubicBezTo>
                    <a:pt x="27945" y="9386"/>
                    <a:pt x="27959" y="9502"/>
                    <a:pt x="27973" y="9593"/>
                  </a:cubicBezTo>
                  <a:cubicBezTo>
                    <a:pt x="27976" y="9649"/>
                    <a:pt x="27990" y="9705"/>
                    <a:pt x="28022" y="9754"/>
                  </a:cubicBezTo>
                  <a:cubicBezTo>
                    <a:pt x="28109" y="9890"/>
                    <a:pt x="27990" y="9971"/>
                    <a:pt x="27920" y="10016"/>
                  </a:cubicBezTo>
                  <a:cubicBezTo>
                    <a:pt x="27836" y="10072"/>
                    <a:pt x="27784" y="10118"/>
                    <a:pt x="27780" y="10198"/>
                  </a:cubicBezTo>
                  <a:cubicBezTo>
                    <a:pt x="27777" y="10314"/>
                    <a:pt x="28036" y="10408"/>
                    <a:pt x="28190" y="10468"/>
                  </a:cubicBezTo>
                  <a:cubicBezTo>
                    <a:pt x="28323" y="10517"/>
                    <a:pt x="28389" y="10541"/>
                    <a:pt x="28407" y="10598"/>
                  </a:cubicBezTo>
                  <a:cubicBezTo>
                    <a:pt x="28417" y="10629"/>
                    <a:pt x="28410" y="10661"/>
                    <a:pt x="28386" y="10682"/>
                  </a:cubicBezTo>
                  <a:cubicBezTo>
                    <a:pt x="28357" y="10709"/>
                    <a:pt x="28296" y="10719"/>
                    <a:pt x="28220" y="10719"/>
                  </a:cubicBezTo>
                  <a:cubicBezTo>
                    <a:pt x="28043" y="10719"/>
                    <a:pt x="27788" y="10662"/>
                    <a:pt x="27707" y="10633"/>
                  </a:cubicBezTo>
                  <a:cubicBezTo>
                    <a:pt x="27563" y="10580"/>
                    <a:pt x="27507" y="10436"/>
                    <a:pt x="27468" y="10342"/>
                  </a:cubicBezTo>
                  <a:cubicBezTo>
                    <a:pt x="27461" y="10317"/>
                    <a:pt x="27451" y="10293"/>
                    <a:pt x="27437" y="10272"/>
                  </a:cubicBezTo>
                  <a:cubicBezTo>
                    <a:pt x="27367" y="10212"/>
                    <a:pt x="27416" y="10118"/>
                    <a:pt x="27468" y="10020"/>
                  </a:cubicBezTo>
                  <a:cubicBezTo>
                    <a:pt x="27507" y="9957"/>
                    <a:pt x="27535" y="9890"/>
                    <a:pt x="27553" y="9820"/>
                  </a:cubicBezTo>
                  <a:cubicBezTo>
                    <a:pt x="27560" y="9754"/>
                    <a:pt x="27482" y="9694"/>
                    <a:pt x="27412" y="9635"/>
                  </a:cubicBezTo>
                  <a:cubicBezTo>
                    <a:pt x="27367" y="9600"/>
                    <a:pt x="27325" y="9561"/>
                    <a:pt x="27290" y="9516"/>
                  </a:cubicBezTo>
                  <a:cubicBezTo>
                    <a:pt x="27222" y="9422"/>
                    <a:pt x="27128" y="9314"/>
                    <a:pt x="27034" y="9314"/>
                  </a:cubicBezTo>
                  <a:cubicBezTo>
                    <a:pt x="27026" y="9314"/>
                    <a:pt x="27018" y="9315"/>
                    <a:pt x="27010" y="9316"/>
                  </a:cubicBezTo>
                  <a:cubicBezTo>
                    <a:pt x="26975" y="9323"/>
                    <a:pt x="26922" y="9334"/>
                    <a:pt x="26859" y="9341"/>
                  </a:cubicBezTo>
                  <a:cubicBezTo>
                    <a:pt x="26667" y="9372"/>
                    <a:pt x="26310" y="9428"/>
                    <a:pt x="26198" y="9526"/>
                  </a:cubicBezTo>
                  <a:cubicBezTo>
                    <a:pt x="26075" y="9638"/>
                    <a:pt x="26247" y="10034"/>
                    <a:pt x="26324" y="10202"/>
                  </a:cubicBezTo>
                  <a:lnTo>
                    <a:pt x="26327" y="10212"/>
                  </a:lnTo>
                  <a:cubicBezTo>
                    <a:pt x="26397" y="10370"/>
                    <a:pt x="26222" y="10527"/>
                    <a:pt x="26068" y="10668"/>
                  </a:cubicBezTo>
                  <a:cubicBezTo>
                    <a:pt x="25995" y="10731"/>
                    <a:pt x="25876" y="10843"/>
                    <a:pt x="25879" y="10878"/>
                  </a:cubicBezTo>
                  <a:cubicBezTo>
                    <a:pt x="25900" y="11067"/>
                    <a:pt x="25732" y="11151"/>
                    <a:pt x="25519" y="11263"/>
                  </a:cubicBezTo>
                  <a:lnTo>
                    <a:pt x="25431" y="11305"/>
                  </a:lnTo>
                  <a:cubicBezTo>
                    <a:pt x="25396" y="11326"/>
                    <a:pt x="25357" y="11343"/>
                    <a:pt x="25322" y="11364"/>
                  </a:cubicBezTo>
                  <a:cubicBezTo>
                    <a:pt x="25126" y="11462"/>
                    <a:pt x="24962" y="11546"/>
                    <a:pt x="24965" y="11683"/>
                  </a:cubicBezTo>
                  <a:cubicBezTo>
                    <a:pt x="24972" y="11746"/>
                    <a:pt x="24941" y="11805"/>
                    <a:pt x="24888" y="11840"/>
                  </a:cubicBezTo>
                  <a:cubicBezTo>
                    <a:pt x="24855" y="11860"/>
                    <a:pt x="24814" y="11868"/>
                    <a:pt x="24770" y="11868"/>
                  </a:cubicBezTo>
                  <a:cubicBezTo>
                    <a:pt x="24600" y="11868"/>
                    <a:pt x="24385" y="11748"/>
                    <a:pt x="24374" y="11742"/>
                  </a:cubicBezTo>
                  <a:cubicBezTo>
                    <a:pt x="24344" y="11725"/>
                    <a:pt x="24311" y="11718"/>
                    <a:pt x="24275" y="11718"/>
                  </a:cubicBezTo>
                  <a:cubicBezTo>
                    <a:pt x="24217" y="11718"/>
                    <a:pt x="24151" y="11735"/>
                    <a:pt x="24080" y="11753"/>
                  </a:cubicBezTo>
                  <a:cubicBezTo>
                    <a:pt x="23978" y="11781"/>
                    <a:pt x="23877" y="11795"/>
                    <a:pt x="23772" y="11798"/>
                  </a:cubicBezTo>
                  <a:cubicBezTo>
                    <a:pt x="23674" y="11795"/>
                    <a:pt x="23579" y="11756"/>
                    <a:pt x="23506" y="11690"/>
                  </a:cubicBezTo>
                  <a:cubicBezTo>
                    <a:pt x="23469" y="11661"/>
                    <a:pt x="23447" y="11644"/>
                    <a:pt x="23414" y="11644"/>
                  </a:cubicBezTo>
                  <a:cubicBezTo>
                    <a:pt x="23399" y="11644"/>
                    <a:pt x="23383" y="11647"/>
                    <a:pt x="23362" y="11655"/>
                  </a:cubicBezTo>
                  <a:cubicBezTo>
                    <a:pt x="23326" y="11671"/>
                    <a:pt x="23289" y="11679"/>
                    <a:pt x="23252" y="11679"/>
                  </a:cubicBezTo>
                  <a:cubicBezTo>
                    <a:pt x="23184" y="11679"/>
                    <a:pt x="23117" y="11652"/>
                    <a:pt x="23064" y="11602"/>
                  </a:cubicBezTo>
                  <a:cubicBezTo>
                    <a:pt x="22994" y="11532"/>
                    <a:pt x="22973" y="11427"/>
                    <a:pt x="23008" y="11336"/>
                  </a:cubicBezTo>
                  <a:cubicBezTo>
                    <a:pt x="23034" y="11267"/>
                    <a:pt x="23099" y="11223"/>
                    <a:pt x="23171" y="11223"/>
                  </a:cubicBezTo>
                  <a:cubicBezTo>
                    <a:pt x="23179" y="11223"/>
                    <a:pt x="23186" y="11223"/>
                    <a:pt x="23194" y="11224"/>
                  </a:cubicBezTo>
                  <a:cubicBezTo>
                    <a:pt x="23292" y="11235"/>
                    <a:pt x="23411" y="11319"/>
                    <a:pt x="23429" y="11420"/>
                  </a:cubicBezTo>
                  <a:cubicBezTo>
                    <a:pt x="23425" y="11424"/>
                    <a:pt x="23425" y="11424"/>
                    <a:pt x="23429" y="11427"/>
                  </a:cubicBezTo>
                  <a:cubicBezTo>
                    <a:pt x="23439" y="11427"/>
                    <a:pt x="23488" y="11427"/>
                    <a:pt x="23646" y="11343"/>
                  </a:cubicBezTo>
                  <a:cubicBezTo>
                    <a:pt x="23686" y="11321"/>
                    <a:pt x="23719" y="11312"/>
                    <a:pt x="23747" y="11312"/>
                  </a:cubicBezTo>
                  <a:cubicBezTo>
                    <a:pt x="23802" y="11312"/>
                    <a:pt x="23835" y="11348"/>
                    <a:pt x="23863" y="11385"/>
                  </a:cubicBezTo>
                  <a:cubicBezTo>
                    <a:pt x="23887" y="11434"/>
                    <a:pt x="23940" y="11462"/>
                    <a:pt x="23996" y="11462"/>
                  </a:cubicBezTo>
                  <a:cubicBezTo>
                    <a:pt x="24011" y="11463"/>
                    <a:pt x="24024" y="11464"/>
                    <a:pt x="24035" y="11464"/>
                  </a:cubicBezTo>
                  <a:cubicBezTo>
                    <a:pt x="24086" y="11464"/>
                    <a:pt x="24093" y="11451"/>
                    <a:pt x="24104" y="11434"/>
                  </a:cubicBezTo>
                  <a:cubicBezTo>
                    <a:pt x="24126" y="11396"/>
                    <a:pt x="24160" y="11356"/>
                    <a:pt x="24251" y="11356"/>
                  </a:cubicBezTo>
                  <a:cubicBezTo>
                    <a:pt x="24261" y="11356"/>
                    <a:pt x="24271" y="11356"/>
                    <a:pt x="24283" y="11357"/>
                  </a:cubicBezTo>
                  <a:cubicBezTo>
                    <a:pt x="24295" y="11359"/>
                    <a:pt x="24309" y="11360"/>
                    <a:pt x="24323" y="11360"/>
                  </a:cubicBezTo>
                  <a:cubicBezTo>
                    <a:pt x="24338" y="11360"/>
                    <a:pt x="24353" y="11359"/>
                    <a:pt x="24367" y="11357"/>
                  </a:cubicBezTo>
                  <a:cubicBezTo>
                    <a:pt x="24360" y="11347"/>
                    <a:pt x="24356" y="11336"/>
                    <a:pt x="24349" y="11329"/>
                  </a:cubicBezTo>
                  <a:cubicBezTo>
                    <a:pt x="24328" y="11298"/>
                    <a:pt x="24321" y="11259"/>
                    <a:pt x="24335" y="11224"/>
                  </a:cubicBezTo>
                  <a:cubicBezTo>
                    <a:pt x="24360" y="11140"/>
                    <a:pt x="24475" y="11091"/>
                    <a:pt x="24584" y="11046"/>
                  </a:cubicBezTo>
                  <a:lnTo>
                    <a:pt x="24622" y="11032"/>
                  </a:lnTo>
                  <a:cubicBezTo>
                    <a:pt x="24654" y="11018"/>
                    <a:pt x="24664" y="10986"/>
                    <a:pt x="24678" y="10923"/>
                  </a:cubicBezTo>
                  <a:cubicBezTo>
                    <a:pt x="24692" y="10857"/>
                    <a:pt x="24710" y="10783"/>
                    <a:pt x="24787" y="10741"/>
                  </a:cubicBezTo>
                  <a:cubicBezTo>
                    <a:pt x="24808" y="10731"/>
                    <a:pt x="24811" y="10717"/>
                    <a:pt x="24822" y="10682"/>
                  </a:cubicBezTo>
                  <a:cubicBezTo>
                    <a:pt x="24829" y="10612"/>
                    <a:pt x="24885" y="10559"/>
                    <a:pt x="24958" y="10555"/>
                  </a:cubicBezTo>
                  <a:cubicBezTo>
                    <a:pt x="24986" y="10555"/>
                    <a:pt x="25018" y="10520"/>
                    <a:pt x="25049" y="10485"/>
                  </a:cubicBezTo>
                  <a:cubicBezTo>
                    <a:pt x="25095" y="10436"/>
                    <a:pt x="25147" y="10377"/>
                    <a:pt x="25228" y="10377"/>
                  </a:cubicBezTo>
                  <a:cubicBezTo>
                    <a:pt x="25252" y="10377"/>
                    <a:pt x="25270" y="10349"/>
                    <a:pt x="25273" y="10342"/>
                  </a:cubicBezTo>
                  <a:cubicBezTo>
                    <a:pt x="25291" y="10303"/>
                    <a:pt x="25291" y="10261"/>
                    <a:pt x="25273" y="10223"/>
                  </a:cubicBezTo>
                  <a:cubicBezTo>
                    <a:pt x="25221" y="10153"/>
                    <a:pt x="25242" y="10048"/>
                    <a:pt x="25259" y="9992"/>
                  </a:cubicBezTo>
                  <a:cubicBezTo>
                    <a:pt x="25291" y="9904"/>
                    <a:pt x="25357" y="9789"/>
                    <a:pt x="25452" y="9757"/>
                  </a:cubicBezTo>
                  <a:cubicBezTo>
                    <a:pt x="25473" y="9754"/>
                    <a:pt x="25487" y="9743"/>
                    <a:pt x="25491" y="9733"/>
                  </a:cubicBezTo>
                  <a:cubicBezTo>
                    <a:pt x="25491" y="9722"/>
                    <a:pt x="25480" y="9694"/>
                    <a:pt x="25448" y="9673"/>
                  </a:cubicBezTo>
                  <a:lnTo>
                    <a:pt x="25417" y="9649"/>
                  </a:lnTo>
                  <a:cubicBezTo>
                    <a:pt x="25182" y="9477"/>
                    <a:pt x="24969" y="9299"/>
                    <a:pt x="24993" y="9141"/>
                  </a:cubicBezTo>
                  <a:cubicBezTo>
                    <a:pt x="25000" y="9061"/>
                    <a:pt x="24993" y="8977"/>
                    <a:pt x="24979" y="8896"/>
                  </a:cubicBezTo>
                  <a:cubicBezTo>
                    <a:pt x="24965" y="8770"/>
                    <a:pt x="24948" y="8651"/>
                    <a:pt x="24979" y="8567"/>
                  </a:cubicBezTo>
                  <a:cubicBezTo>
                    <a:pt x="25014" y="8479"/>
                    <a:pt x="24990" y="8276"/>
                    <a:pt x="24976" y="8143"/>
                  </a:cubicBezTo>
                  <a:cubicBezTo>
                    <a:pt x="24972" y="8122"/>
                    <a:pt x="24969" y="8101"/>
                    <a:pt x="24969" y="8084"/>
                  </a:cubicBezTo>
                  <a:cubicBezTo>
                    <a:pt x="24958" y="7986"/>
                    <a:pt x="24990" y="7891"/>
                    <a:pt x="25025" y="7779"/>
                  </a:cubicBezTo>
                  <a:cubicBezTo>
                    <a:pt x="25060" y="7685"/>
                    <a:pt x="25088" y="7587"/>
                    <a:pt x="25105" y="7489"/>
                  </a:cubicBezTo>
                  <a:cubicBezTo>
                    <a:pt x="25147" y="7272"/>
                    <a:pt x="24857" y="7009"/>
                    <a:pt x="24699" y="6939"/>
                  </a:cubicBezTo>
                  <a:cubicBezTo>
                    <a:pt x="24640" y="6918"/>
                    <a:pt x="24594" y="6866"/>
                    <a:pt x="24584" y="6803"/>
                  </a:cubicBezTo>
                  <a:cubicBezTo>
                    <a:pt x="24570" y="6705"/>
                    <a:pt x="24650" y="6589"/>
                    <a:pt x="24860" y="6418"/>
                  </a:cubicBezTo>
                  <a:cubicBezTo>
                    <a:pt x="25060" y="6253"/>
                    <a:pt x="25091" y="5693"/>
                    <a:pt x="25074" y="5546"/>
                  </a:cubicBezTo>
                  <a:cubicBezTo>
                    <a:pt x="25051" y="5483"/>
                    <a:pt x="24699" y="5373"/>
                    <a:pt x="24498" y="5373"/>
                  </a:cubicBezTo>
                  <a:cubicBezTo>
                    <a:pt x="24486" y="5373"/>
                    <a:pt x="24475" y="5373"/>
                    <a:pt x="24465" y="5374"/>
                  </a:cubicBezTo>
                  <a:cubicBezTo>
                    <a:pt x="24427" y="5378"/>
                    <a:pt x="24370" y="5379"/>
                    <a:pt x="24301" y="5379"/>
                  </a:cubicBezTo>
                  <a:cubicBezTo>
                    <a:pt x="24020" y="5379"/>
                    <a:pt x="23545" y="5353"/>
                    <a:pt x="23404" y="5325"/>
                  </a:cubicBezTo>
                  <a:cubicBezTo>
                    <a:pt x="23395" y="5323"/>
                    <a:pt x="23387" y="5323"/>
                    <a:pt x="23379" y="5323"/>
                  </a:cubicBezTo>
                  <a:cubicBezTo>
                    <a:pt x="23307" y="5323"/>
                    <a:pt x="23264" y="5394"/>
                    <a:pt x="23197" y="5535"/>
                  </a:cubicBezTo>
                  <a:cubicBezTo>
                    <a:pt x="23187" y="5556"/>
                    <a:pt x="23180" y="5577"/>
                    <a:pt x="23166" y="5598"/>
                  </a:cubicBezTo>
                  <a:cubicBezTo>
                    <a:pt x="23145" y="5640"/>
                    <a:pt x="23120" y="5686"/>
                    <a:pt x="23089" y="5742"/>
                  </a:cubicBezTo>
                  <a:cubicBezTo>
                    <a:pt x="22970" y="5938"/>
                    <a:pt x="22875" y="6144"/>
                    <a:pt x="22809" y="6365"/>
                  </a:cubicBezTo>
                  <a:cubicBezTo>
                    <a:pt x="22707" y="6712"/>
                    <a:pt x="22343" y="6848"/>
                    <a:pt x="22126" y="6932"/>
                  </a:cubicBezTo>
                  <a:cubicBezTo>
                    <a:pt x="22095" y="6943"/>
                    <a:pt x="22067" y="6957"/>
                    <a:pt x="22042" y="6967"/>
                  </a:cubicBezTo>
                  <a:cubicBezTo>
                    <a:pt x="21944" y="7013"/>
                    <a:pt x="21871" y="7100"/>
                    <a:pt x="21839" y="7205"/>
                  </a:cubicBezTo>
                  <a:cubicBezTo>
                    <a:pt x="21822" y="7251"/>
                    <a:pt x="21822" y="7300"/>
                    <a:pt x="21846" y="7345"/>
                  </a:cubicBezTo>
                  <a:cubicBezTo>
                    <a:pt x="21866" y="7375"/>
                    <a:pt x="21888" y="7384"/>
                    <a:pt x="21922" y="7384"/>
                  </a:cubicBezTo>
                  <a:cubicBezTo>
                    <a:pt x="21937" y="7384"/>
                    <a:pt x="21953" y="7382"/>
                    <a:pt x="21972" y="7380"/>
                  </a:cubicBezTo>
                  <a:cubicBezTo>
                    <a:pt x="21990" y="7377"/>
                    <a:pt x="22009" y="7375"/>
                    <a:pt x="22027" y="7375"/>
                  </a:cubicBezTo>
                  <a:cubicBezTo>
                    <a:pt x="22063" y="7375"/>
                    <a:pt x="22098" y="7382"/>
                    <a:pt x="22130" y="7398"/>
                  </a:cubicBezTo>
                  <a:cubicBezTo>
                    <a:pt x="22172" y="7422"/>
                    <a:pt x="22200" y="7471"/>
                    <a:pt x="22200" y="7520"/>
                  </a:cubicBezTo>
                  <a:cubicBezTo>
                    <a:pt x="22210" y="7639"/>
                    <a:pt x="22151" y="7856"/>
                    <a:pt x="22088" y="7930"/>
                  </a:cubicBezTo>
                  <a:cubicBezTo>
                    <a:pt x="22091" y="7937"/>
                    <a:pt x="22095" y="7947"/>
                    <a:pt x="22098" y="7954"/>
                  </a:cubicBezTo>
                  <a:cubicBezTo>
                    <a:pt x="22119" y="8007"/>
                    <a:pt x="22165" y="8122"/>
                    <a:pt x="22035" y="8206"/>
                  </a:cubicBezTo>
                  <a:cubicBezTo>
                    <a:pt x="21948" y="8262"/>
                    <a:pt x="21867" y="8364"/>
                    <a:pt x="21857" y="8434"/>
                  </a:cubicBezTo>
                  <a:cubicBezTo>
                    <a:pt x="21853" y="8448"/>
                    <a:pt x="21857" y="8465"/>
                    <a:pt x="21867" y="8479"/>
                  </a:cubicBezTo>
                  <a:cubicBezTo>
                    <a:pt x="21899" y="8515"/>
                    <a:pt x="22049" y="8560"/>
                    <a:pt x="22161" y="8588"/>
                  </a:cubicBezTo>
                  <a:cubicBezTo>
                    <a:pt x="22277" y="8616"/>
                    <a:pt x="22389" y="8655"/>
                    <a:pt x="22494" y="8707"/>
                  </a:cubicBezTo>
                  <a:cubicBezTo>
                    <a:pt x="22616" y="8774"/>
                    <a:pt x="22641" y="8882"/>
                    <a:pt x="22665" y="8973"/>
                  </a:cubicBezTo>
                  <a:cubicBezTo>
                    <a:pt x="22679" y="9043"/>
                    <a:pt x="22707" y="9110"/>
                    <a:pt x="22749" y="9169"/>
                  </a:cubicBezTo>
                  <a:cubicBezTo>
                    <a:pt x="22788" y="9222"/>
                    <a:pt x="22851" y="9253"/>
                    <a:pt x="22914" y="9257"/>
                  </a:cubicBezTo>
                  <a:cubicBezTo>
                    <a:pt x="22917" y="9257"/>
                    <a:pt x="22920" y="9256"/>
                    <a:pt x="22923" y="9256"/>
                  </a:cubicBezTo>
                  <a:cubicBezTo>
                    <a:pt x="22990" y="9256"/>
                    <a:pt x="23049" y="9291"/>
                    <a:pt x="23085" y="9344"/>
                  </a:cubicBezTo>
                  <a:cubicBezTo>
                    <a:pt x="23117" y="9393"/>
                    <a:pt x="23106" y="9470"/>
                    <a:pt x="23061" y="9572"/>
                  </a:cubicBezTo>
                  <a:cubicBezTo>
                    <a:pt x="22998" y="9705"/>
                    <a:pt x="22819" y="9967"/>
                    <a:pt x="22697" y="9985"/>
                  </a:cubicBezTo>
                  <a:cubicBezTo>
                    <a:pt x="22693" y="9985"/>
                    <a:pt x="22688" y="9986"/>
                    <a:pt x="22684" y="9986"/>
                  </a:cubicBezTo>
                  <a:cubicBezTo>
                    <a:pt x="22597" y="9986"/>
                    <a:pt x="22468" y="9883"/>
                    <a:pt x="22165" y="9603"/>
                  </a:cubicBezTo>
                  <a:cubicBezTo>
                    <a:pt x="22091" y="9537"/>
                    <a:pt x="22025" y="9474"/>
                    <a:pt x="21986" y="9446"/>
                  </a:cubicBezTo>
                  <a:cubicBezTo>
                    <a:pt x="21923" y="9397"/>
                    <a:pt x="21738" y="9327"/>
                    <a:pt x="21559" y="9257"/>
                  </a:cubicBezTo>
                  <a:cubicBezTo>
                    <a:pt x="21398" y="9197"/>
                    <a:pt x="21230" y="9131"/>
                    <a:pt x="21114" y="9071"/>
                  </a:cubicBezTo>
                  <a:cubicBezTo>
                    <a:pt x="21023" y="9026"/>
                    <a:pt x="20925" y="8991"/>
                    <a:pt x="20827" y="8963"/>
                  </a:cubicBezTo>
                  <a:cubicBezTo>
                    <a:pt x="20666" y="8924"/>
                    <a:pt x="20516" y="8858"/>
                    <a:pt x="20379" y="8767"/>
                  </a:cubicBezTo>
                  <a:cubicBezTo>
                    <a:pt x="20126" y="8598"/>
                    <a:pt x="19913" y="8511"/>
                    <a:pt x="19459" y="8511"/>
                  </a:cubicBezTo>
                  <a:cubicBezTo>
                    <a:pt x="19442" y="8511"/>
                    <a:pt x="19424" y="8511"/>
                    <a:pt x="19406" y="8511"/>
                  </a:cubicBezTo>
                  <a:cubicBezTo>
                    <a:pt x="19171" y="8511"/>
                    <a:pt x="18937" y="8490"/>
                    <a:pt x="18706" y="8448"/>
                  </a:cubicBezTo>
                  <a:cubicBezTo>
                    <a:pt x="18623" y="8430"/>
                    <a:pt x="18538" y="8419"/>
                    <a:pt x="18453" y="8419"/>
                  </a:cubicBezTo>
                  <a:cubicBezTo>
                    <a:pt x="18440" y="8419"/>
                    <a:pt x="18428" y="8420"/>
                    <a:pt x="18415" y="8420"/>
                  </a:cubicBezTo>
                  <a:cubicBezTo>
                    <a:pt x="18402" y="8422"/>
                    <a:pt x="18390" y="8423"/>
                    <a:pt x="18379" y="8423"/>
                  </a:cubicBezTo>
                  <a:cubicBezTo>
                    <a:pt x="18283" y="8423"/>
                    <a:pt x="18243" y="8361"/>
                    <a:pt x="18205" y="8304"/>
                  </a:cubicBezTo>
                  <a:cubicBezTo>
                    <a:pt x="18149" y="8220"/>
                    <a:pt x="18072" y="8154"/>
                    <a:pt x="17978" y="8115"/>
                  </a:cubicBezTo>
                  <a:cubicBezTo>
                    <a:pt x="17887" y="8077"/>
                    <a:pt x="17806" y="8035"/>
                    <a:pt x="17736" y="7996"/>
                  </a:cubicBezTo>
                  <a:cubicBezTo>
                    <a:pt x="17605" y="7925"/>
                    <a:pt x="17513" y="7878"/>
                    <a:pt x="17440" y="7878"/>
                  </a:cubicBezTo>
                  <a:cubicBezTo>
                    <a:pt x="17415" y="7878"/>
                    <a:pt x="17393" y="7883"/>
                    <a:pt x="17372" y="7895"/>
                  </a:cubicBezTo>
                  <a:cubicBezTo>
                    <a:pt x="17323" y="7926"/>
                    <a:pt x="17299" y="7986"/>
                    <a:pt x="17313" y="8038"/>
                  </a:cubicBezTo>
                  <a:cubicBezTo>
                    <a:pt x="17330" y="8136"/>
                    <a:pt x="17407" y="8210"/>
                    <a:pt x="17505" y="8224"/>
                  </a:cubicBezTo>
                  <a:cubicBezTo>
                    <a:pt x="17649" y="8248"/>
                    <a:pt x="17698" y="8301"/>
                    <a:pt x="17733" y="8339"/>
                  </a:cubicBezTo>
                  <a:cubicBezTo>
                    <a:pt x="17762" y="8372"/>
                    <a:pt x="17774" y="8387"/>
                    <a:pt x="17845" y="8387"/>
                  </a:cubicBezTo>
                  <a:cubicBezTo>
                    <a:pt x="17859" y="8387"/>
                    <a:pt x="17875" y="8386"/>
                    <a:pt x="17894" y="8385"/>
                  </a:cubicBezTo>
                  <a:cubicBezTo>
                    <a:pt x="17916" y="8384"/>
                    <a:pt x="17936" y="8383"/>
                    <a:pt x="17957" y="8383"/>
                  </a:cubicBezTo>
                  <a:cubicBezTo>
                    <a:pt x="18085" y="8383"/>
                    <a:pt x="18179" y="8412"/>
                    <a:pt x="18237" y="8472"/>
                  </a:cubicBezTo>
                  <a:cubicBezTo>
                    <a:pt x="18296" y="8536"/>
                    <a:pt x="18321" y="8620"/>
                    <a:pt x="18310" y="8704"/>
                  </a:cubicBezTo>
                  <a:cubicBezTo>
                    <a:pt x="18303" y="8861"/>
                    <a:pt x="18450" y="9022"/>
                    <a:pt x="18541" y="9106"/>
                  </a:cubicBezTo>
                  <a:cubicBezTo>
                    <a:pt x="18615" y="9169"/>
                    <a:pt x="18639" y="9271"/>
                    <a:pt x="18604" y="9358"/>
                  </a:cubicBezTo>
                  <a:cubicBezTo>
                    <a:pt x="18566" y="9456"/>
                    <a:pt x="18457" y="9519"/>
                    <a:pt x="18328" y="9519"/>
                  </a:cubicBezTo>
                  <a:cubicBezTo>
                    <a:pt x="18034" y="9519"/>
                    <a:pt x="17999" y="9575"/>
                    <a:pt x="17999" y="9575"/>
                  </a:cubicBezTo>
                  <a:cubicBezTo>
                    <a:pt x="17999" y="9579"/>
                    <a:pt x="17999" y="9586"/>
                    <a:pt x="18009" y="9603"/>
                  </a:cubicBezTo>
                  <a:cubicBezTo>
                    <a:pt x="18076" y="9708"/>
                    <a:pt x="18044" y="9771"/>
                    <a:pt x="18023" y="9799"/>
                  </a:cubicBezTo>
                  <a:cubicBezTo>
                    <a:pt x="17991" y="9839"/>
                    <a:pt x="17936" y="9859"/>
                    <a:pt x="17865" y="9859"/>
                  </a:cubicBezTo>
                  <a:cubicBezTo>
                    <a:pt x="17803" y="9859"/>
                    <a:pt x="17730" y="9844"/>
                    <a:pt x="17649" y="9813"/>
                  </a:cubicBezTo>
                  <a:cubicBezTo>
                    <a:pt x="17558" y="9782"/>
                    <a:pt x="17505" y="9729"/>
                    <a:pt x="17491" y="9663"/>
                  </a:cubicBezTo>
                  <a:cubicBezTo>
                    <a:pt x="17467" y="9561"/>
                    <a:pt x="17544" y="9463"/>
                    <a:pt x="17617" y="9390"/>
                  </a:cubicBezTo>
                  <a:cubicBezTo>
                    <a:pt x="17596" y="9365"/>
                    <a:pt x="17519" y="9313"/>
                    <a:pt x="17320" y="9239"/>
                  </a:cubicBezTo>
                  <a:cubicBezTo>
                    <a:pt x="17316" y="9238"/>
                    <a:pt x="17313" y="9238"/>
                    <a:pt x="17309" y="9238"/>
                  </a:cubicBezTo>
                  <a:cubicBezTo>
                    <a:pt x="17220" y="9238"/>
                    <a:pt x="16928" y="9422"/>
                    <a:pt x="16780" y="9512"/>
                  </a:cubicBezTo>
                  <a:cubicBezTo>
                    <a:pt x="16700" y="9565"/>
                    <a:pt x="16612" y="9614"/>
                    <a:pt x="16525" y="9659"/>
                  </a:cubicBezTo>
                  <a:cubicBezTo>
                    <a:pt x="16488" y="9675"/>
                    <a:pt x="16445" y="9681"/>
                    <a:pt x="16397" y="9681"/>
                  </a:cubicBezTo>
                  <a:cubicBezTo>
                    <a:pt x="16335" y="9681"/>
                    <a:pt x="16264" y="9671"/>
                    <a:pt x="16182" y="9659"/>
                  </a:cubicBezTo>
                  <a:cubicBezTo>
                    <a:pt x="16085" y="9647"/>
                    <a:pt x="15974" y="9633"/>
                    <a:pt x="15857" y="9633"/>
                  </a:cubicBezTo>
                  <a:cubicBezTo>
                    <a:pt x="15772" y="9633"/>
                    <a:pt x="15683" y="9641"/>
                    <a:pt x="15594" y="9663"/>
                  </a:cubicBezTo>
                  <a:cubicBezTo>
                    <a:pt x="15454" y="9694"/>
                    <a:pt x="15331" y="9782"/>
                    <a:pt x="15258" y="9908"/>
                  </a:cubicBezTo>
                  <a:cubicBezTo>
                    <a:pt x="15218" y="9969"/>
                    <a:pt x="15173" y="10038"/>
                    <a:pt x="15092" y="10038"/>
                  </a:cubicBezTo>
                  <a:cubicBezTo>
                    <a:pt x="15080" y="10038"/>
                    <a:pt x="15068" y="10037"/>
                    <a:pt x="15054" y="10034"/>
                  </a:cubicBezTo>
                  <a:cubicBezTo>
                    <a:pt x="15005" y="10030"/>
                    <a:pt x="14956" y="10027"/>
                    <a:pt x="14908" y="10027"/>
                  </a:cubicBezTo>
                  <a:cubicBezTo>
                    <a:pt x="14877" y="10027"/>
                    <a:pt x="14847" y="10028"/>
                    <a:pt x="14816" y="10030"/>
                  </a:cubicBezTo>
                  <a:cubicBezTo>
                    <a:pt x="14769" y="10031"/>
                    <a:pt x="14719" y="10032"/>
                    <a:pt x="14670" y="10032"/>
                  </a:cubicBezTo>
                  <a:cubicBezTo>
                    <a:pt x="14528" y="10032"/>
                    <a:pt x="14387" y="10023"/>
                    <a:pt x="14298" y="9971"/>
                  </a:cubicBezTo>
                  <a:cubicBezTo>
                    <a:pt x="14214" y="9918"/>
                    <a:pt x="14179" y="9862"/>
                    <a:pt x="14197" y="9806"/>
                  </a:cubicBezTo>
                  <a:cubicBezTo>
                    <a:pt x="14224" y="9715"/>
                    <a:pt x="14357" y="9700"/>
                    <a:pt x="14440" y="9700"/>
                  </a:cubicBezTo>
                  <a:cubicBezTo>
                    <a:pt x="14452" y="9700"/>
                    <a:pt x="14464" y="9701"/>
                    <a:pt x="14473" y="9701"/>
                  </a:cubicBezTo>
                  <a:cubicBezTo>
                    <a:pt x="14486" y="9704"/>
                    <a:pt x="14498" y="9705"/>
                    <a:pt x="14511" y="9705"/>
                  </a:cubicBezTo>
                  <a:cubicBezTo>
                    <a:pt x="14533" y="9705"/>
                    <a:pt x="14556" y="9701"/>
                    <a:pt x="14578" y="9694"/>
                  </a:cubicBezTo>
                  <a:cubicBezTo>
                    <a:pt x="14571" y="9677"/>
                    <a:pt x="14561" y="9663"/>
                    <a:pt x="14550" y="9649"/>
                  </a:cubicBezTo>
                  <a:cubicBezTo>
                    <a:pt x="14456" y="9540"/>
                    <a:pt x="14547" y="9407"/>
                    <a:pt x="14606" y="9323"/>
                  </a:cubicBezTo>
                  <a:cubicBezTo>
                    <a:pt x="14613" y="9309"/>
                    <a:pt x="14620" y="9299"/>
                    <a:pt x="14631" y="9285"/>
                  </a:cubicBezTo>
                  <a:lnTo>
                    <a:pt x="14631" y="9285"/>
                  </a:lnTo>
                  <a:cubicBezTo>
                    <a:pt x="14473" y="9309"/>
                    <a:pt x="14095" y="9439"/>
                    <a:pt x="14018" y="9505"/>
                  </a:cubicBezTo>
                  <a:cubicBezTo>
                    <a:pt x="13990" y="9526"/>
                    <a:pt x="13990" y="9561"/>
                    <a:pt x="13990" y="9617"/>
                  </a:cubicBezTo>
                  <a:cubicBezTo>
                    <a:pt x="13994" y="9673"/>
                    <a:pt x="13994" y="9771"/>
                    <a:pt x="13899" y="9820"/>
                  </a:cubicBezTo>
                  <a:cubicBezTo>
                    <a:pt x="13871" y="9834"/>
                    <a:pt x="13847" y="9840"/>
                    <a:pt x="13825" y="9840"/>
                  </a:cubicBezTo>
                  <a:cubicBezTo>
                    <a:pt x="13759" y="9840"/>
                    <a:pt x="13719" y="9788"/>
                    <a:pt x="13693" y="9754"/>
                  </a:cubicBezTo>
                  <a:cubicBezTo>
                    <a:pt x="13672" y="9719"/>
                    <a:pt x="13640" y="9694"/>
                    <a:pt x="13605" y="9677"/>
                  </a:cubicBezTo>
                  <a:cubicBezTo>
                    <a:pt x="13597" y="9674"/>
                    <a:pt x="13584" y="9673"/>
                    <a:pt x="13568" y="9673"/>
                  </a:cubicBezTo>
                  <a:cubicBezTo>
                    <a:pt x="13364" y="9673"/>
                    <a:pt x="12568" y="9865"/>
                    <a:pt x="12422" y="10030"/>
                  </a:cubicBezTo>
                  <a:cubicBezTo>
                    <a:pt x="12317" y="10149"/>
                    <a:pt x="12170" y="10205"/>
                    <a:pt x="12051" y="10251"/>
                  </a:cubicBezTo>
                  <a:cubicBezTo>
                    <a:pt x="12002" y="10265"/>
                    <a:pt x="11956" y="10286"/>
                    <a:pt x="11914" y="10314"/>
                  </a:cubicBezTo>
                  <a:cubicBezTo>
                    <a:pt x="11911" y="10436"/>
                    <a:pt x="11743" y="10461"/>
                    <a:pt x="11550" y="10492"/>
                  </a:cubicBezTo>
                  <a:cubicBezTo>
                    <a:pt x="11456" y="10503"/>
                    <a:pt x="11365" y="10524"/>
                    <a:pt x="11277" y="10555"/>
                  </a:cubicBezTo>
                  <a:cubicBezTo>
                    <a:pt x="11211" y="10587"/>
                    <a:pt x="11214" y="10710"/>
                    <a:pt x="11214" y="10832"/>
                  </a:cubicBezTo>
                  <a:cubicBezTo>
                    <a:pt x="11225" y="10920"/>
                    <a:pt x="11214" y="11007"/>
                    <a:pt x="11190" y="11095"/>
                  </a:cubicBezTo>
                  <a:cubicBezTo>
                    <a:pt x="11135" y="11231"/>
                    <a:pt x="10878" y="11257"/>
                    <a:pt x="10533" y="11257"/>
                  </a:cubicBezTo>
                  <a:cubicBezTo>
                    <a:pt x="10479" y="11257"/>
                    <a:pt x="10424" y="11257"/>
                    <a:pt x="10367" y="11256"/>
                  </a:cubicBezTo>
                  <a:lnTo>
                    <a:pt x="10199" y="11256"/>
                  </a:lnTo>
                  <a:cubicBezTo>
                    <a:pt x="10195" y="11256"/>
                    <a:pt x="10192" y="11256"/>
                    <a:pt x="10188" y="11256"/>
                  </a:cubicBezTo>
                  <a:cubicBezTo>
                    <a:pt x="10051" y="11256"/>
                    <a:pt x="9966" y="11123"/>
                    <a:pt x="9894" y="11007"/>
                  </a:cubicBezTo>
                  <a:cubicBezTo>
                    <a:pt x="9849" y="10934"/>
                    <a:pt x="9796" y="10850"/>
                    <a:pt x="9754" y="10843"/>
                  </a:cubicBezTo>
                  <a:cubicBezTo>
                    <a:pt x="9702" y="10839"/>
                    <a:pt x="9653" y="10808"/>
                    <a:pt x="9628" y="10759"/>
                  </a:cubicBezTo>
                  <a:cubicBezTo>
                    <a:pt x="9586" y="10682"/>
                    <a:pt x="9607" y="10562"/>
                    <a:pt x="9688" y="10401"/>
                  </a:cubicBezTo>
                  <a:cubicBezTo>
                    <a:pt x="9726" y="10324"/>
                    <a:pt x="9800" y="10314"/>
                    <a:pt x="9863" y="10307"/>
                  </a:cubicBezTo>
                  <a:cubicBezTo>
                    <a:pt x="9943" y="10300"/>
                    <a:pt x="10024" y="10275"/>
                    <a:pt x="10090" y="10230"/>
                  </a:cubicBezTo>
                  <a:cubicBezTo>
                    <a:pt x="10156" y="10188"/>
                    <a:pt x="10223" y="10174"/>
                    <a:pt x="10284" y="10174"/>
                  </a:cubicBezTo>
                  <a:cubicBezTo>
                    <a:pt x="10350" y="10174"/>
                    <a:pt x="10411" y="10189"/>
                    <a:pt x="10461" y="10202"/>
                  </a:cubicBezTo>
                  <a:cubicBezTo>
                    <a:pt x="10489" y="10212"/>
                    <a:pt x="10521" y="10216"/>
                    <a:pt x="10549" y="10219"/>
                  </a:cubicBezTo>
                  <a:cubicBezTo>
                    <a:pt x="10514" y="10174"/>
                    <a:pt x="10479" y="10128"/>
                    <a:pt x="10437" y="10090"/>
                  </a:cubicBezTo>
                  <a:cubicBezTo>
                    <a:pt x="10339" y="9985"/>
                    <a:pt x="10227" y="9869"/>
                    <a:pt x="10213" y="9747"/>
                  </a:cubicBezTo>
                  <a:cubicBezTo>
                    <a:pt x="10206" y="9712"/>
                    <a:pt x="10185" y="9684"/>
                    <a:pt x="10153" y="9666"/>
                  </a:cubicBezTo>
                  <a:cubicBezTo>
                    <a:pt x="10070" y="9610"/>
                    <a:pt x="9930" y="9584"/>
                    <a:pt x="9798" y="9584"/>
                  </a:cubicBezTo>
                  <a:cubicBezTo>
                    <a:pt x="9726" y="9584"/>
                    <a:pt x="9656" y="9592"/>
                    <a:pt x="9600" y="9607"/>
                  </a:cubicBezTo>
                  <a:cubicBezTo>
                    <a:pt x="9516" y="9626"/>
                    <a:pt x="9430" y="9636"/>
                    <a:pt x="9344" y="9636"/>
                  </a:cubicBezTo>
                  <a:cubicBezTo>
                    <a:pt x="9182" y="9636"/>
                    <a:pt x="9022" y="9601"/>
                    <a:pt x="8876" y="9530"/>
                  </a:cubicBezTo>
                  <a:lnTo>
                    <a:pt x="8869" y="9526"/>
                  </a:lnTo>
                  <a:lnTo>
                    <a:pt x="8869" y="9526"/>
                  </a:lnTo>
                  <a:cubicBezTo>
                    <a:pt x="8904" y="9575"/>
                    <a:pt x="8956" y="9607"/>
                    <a:pt x="9016" y="9617"/>
                  </a:cubicBezTo>
                  <a:cubicBezTo>
                    <a:pt x="9243" y="9677"/>
                    <a:pt x="9229" y="9841"/>
                    <a:pt x="9222" y="9939"/>
                  </a:cubicBezTo>
                  <a:cubicBezTo>
                    <a:pt x="9215" y="9974"/>
                    <a:pt x="9215" y="10006"/>
                    <a:pt x="9222" y="10041"/>
                  </a:cubicBezTo>
                  <a:cubicBezTo>
                    <a:pt x="9275" y="10195"/>
                    <a:pt x="9152" y="10492"/>
                    <a:pt x="9002" y="10706"/>
                  </a:cubicBezTo>
                  <a:cubicBezTo>
                    <a:pt x="8984" y="10734"/>
                    <a:pt x="8967" y="10762"/>
                    <a:pt x="8953" y="10797"/>
                  </a:cubicBezTo>
                  <a:cubicBezTo>
                    <a:pt x="8979" y="10799"/>
                    <a:pt x="9005" y="10800"/>
                    <a:pt x="9032" y="10800"/>
                  </a:cubicBezTo>
                  <a:cubicBezTo>
                    <a:pt x="9058" y="10800"/>
                    <a:pt x="9086" y="10799"/>
                    <a:pt x="9114" y="10797"/>
                  </a:cubicBezTo>
                  <a:lnTo>
                    <a:pt x="9124" y="10797"/>
                  </a:lnTo>
                  <a:cubicBezTo>
                    <a:pt x="9131" y="10796"/>
                    <a:pt x="9138" y="10796"/>
                    <a:pt x="9146" y="10796"/>
                  </a:cubicBezTo>
                  <a:cubicBezTo>
                    <a:pt x="9201" y="10796"/>
                    <a:pt x="9255" y="10819"/>
                    <a:pt x="9296" y="10857"/>
                  </a:cubicBezTo>
                  <a:cubicBezTo>
                    <a:pt x="9397" y="10955"/>
                    <a:pt x="9397" y="11144"/>
                    <a:pt x="9397" y="11308"/>
                  </a:cubicBezTo>
                  <a:lnTo>
                    <a:pt x="9397" y="11347"/>
                  </a:lnTo>
                  <a:cubicBezTo>
                    <a:pt x="9394" y="11452"/>
                    <a:pt x="9355" y="11553"/>
                    <a:pt x="9289" y="11630"/>
                  </a:cubicBezTo>
                  <a:cubicBezTo>
                    <a:pt x="9254" y="11669"/>
                    <a:pt x="9233" y="11718"/>
                    <a:pt x="9226" y="11767"/>
                  </a:cubicBezTo>
                  <a:cubicBezTo>
                    <a:pt x="9233" y="11809"/>
                    <a:pt x="9212" y="11851"/>
                    <a:pt x="9177" y="11875"/>
                  </a:cubicBezTo>
                  <a:cubicBezTo>
                    <a:pt x="9161" y="11884"/>
                    <a:pt x="9145" y="11888"/>
                    <a:pt x="9130" y="11888"/>
                  </a:cubicBezTo>
                  <a:cubicBezTo>
                    <a:pt x="9089" y="11888"/>
                    <a:pt x="9050" y="11864"/>
                    <a:pt x="9012" y="11844"/>
                  </a:cubicBezTo>
                  <a:cubicBezTo>
                    <a:pt x="8998" y="11833"/>
                    <a:pt x="8981" y="11823"/>
                    <a:pt x="8963" y="11816"/>
                  </a:cubicBezTo>
                  <a:cubicBezTo>
                    <a:pt x="8941" y="11835"/>
                    <a:pt x="8912" y="11846"/>
                    <a:pt x="8883" y="11846"/>
                  </a:cubicBezTo>
                  <a:cubicBezTo>
                    <a:pt x="8876" y="11846"/>
                    <a:pt x="8869" y="11845"/>
                    <a:pt x="8862" y="11844"/>
                  </a:cubicBezTo>
                  <a:cubicBezTo>
                    <a:pt x="8760" y="11819"/>
                    <a:pt x="8711" y="11662"/>
                    <a:pt x="8700" y="11613"/>
                  </a:cubicBezTo>
                  <a:cubicBezTo>
                    <a:pt x="8693" y="11581"/>
                    <a:pt x="8536" y="11581"/>
                    <a:pt x="8459" y="11578"/>
                  </a:cubicBezTo>
                  <a:cubicBezTo>
                    <a:pt x="8444" y="11578"/>
                    <a:pt x="8430" y="11579"/>
                    <a:pt x="8415" y="11579"/>
                  </a:cubicBezTo>
                  <a:cubicBezTo>
                    <a:pt x="8342" y="11579"/>
                    <a:pt x="8269" y="11571"/>
                    <a:pt x="8196" y="11557"/>
                  </a:cubicBezTo>
                  <a:cubicBezTo>
                    <a:pt x="8164" y="11548"/>
                    <a:pt x="8137" y="11544"/>
                    <a:pt x="8113" y="11544"/>
                  </a:cubicBezTo>
                  <a:cubicBezTo>
                    <a:pt x="8030" y="11544"/>
                    <a:pt x="7986" y="11596"/>
                    <a:pt x="7923" y="11697"/>
                  </a:cubicBezTo>
                  <a:cubicBezTo>
                    <a:pt x="7808" y="11875"/>
                    <a:pt x="7486" y="11928"/>
                    <a:pt x="7388" y="11938"/>
                  </a:cubicBezTo>
                  <a:cubicBezTo>
                    <a:pt x="7311" y="11945"/>
                    <a:pt x="7178" y="12064"/>
                    <a:pt x="7073" y="12155"/>
                  </a:cubicBezTo>
                  <a:cubicBezTo>
                    <a:pt x="7017" y="12211"/>
                    <a:pt x="6957" y="12260"/>
                    <a:pt x="6891" y="12306"/>
                  </a:cubicBezTo>
                  <a:cubicBezTo>
                    <a:pt x="6845" y="12334"/>
                    <a:pt x="6814" y="12383"/>
                    <a:pt x="6807" y="12435"/>
                  </a:cubicBezTo>
                  <a:cubicBezTo>
                    <a:pt x="6800" y="12509"/>
                    <a:pt x="6845" y="12596"/>
                    <a:pt x="6933" y="12681"/>
                  </a:cubicBezTo>
                  <a:cubicBezTo>
                    <a:pt x="7125" y="12863"/>
                    <a:pt x="7202" y="13017"/>
                    <a:pt x="7178" y="13167"/>
                  </a:cubicBezTo>
                  <a:cubicBezTo>
                    <a:pt x="7171" y="13216"/>
                    <a:pt x="7132" y="13251"/>
                    <a:pt x="7062" y="13269"/>
                  </a:cubicBezTo>
                  <a:cubicBezTo>
                    <a:pt x="7018" y="13281"/>
                    <a:pt x="6955" y="13287"/>
                    <a:pt x="6883" y="13287"/>
                  </a:cubicBezTo>
                  <a:cubicBezTo>
                    <a:pt x="6704" y="13287"/>
                    <a:pt x="6478" y="13247"/>
                    <a:pt x="6407" y="13157"/>
                  </a:cubicBezTo>
                  <a:cubicBezTo>
                    <a:pt x="6355" y="13090"/>
                    <a:pt x="6130" y="13045"/>
                    <a:pt x="5985" y="13045"/>
                  </a:cubicBezTo>
                  <a:cubicBezTo>
                    <a:pt x="5955" y="13045"/>
                    <a:pt x="5928" y="13047"/>
                    <a:pt x="5907" y="13052"/>
                  </a:cubicBezTo>
                  <a:cubicBezTo>
                    <a:pt x="5898" y="13053"/>
                    <a:pt x="5890" y="13054"/>
                    <a:pt x="5882" y="13054"/>
                  </a:cubicBezTo>
                  <a:cubicBezTo>
                    <a:pt x="5800" y="13054"/>
                    <a:pt x="5706" y="12980"/>
                    <a:pt x="5564" y="12870"/>
                  </a:cubicBezTo>
                  <a:cubicBezTo>
                    <a:pt x="5462" y="12786"/>
                    <a:pt x="5333" y="12684"/>
                    <a:pt x="5270" y="12681"/>
                  </a:cubicBezTo>
                  <a:cubicBezTo>
                    <a:pt x="5267" y="12680"/>
                    <a:pt x="5265" y="12680"/>
                    <a:pt x="5263" y="12680"/>
                  </a:cubicBezTo>
                  <a:cubicBezTo>
                    <a:pt x="5143" y="12680"/>
                    <a:pt x="5052" y="12850"/>
                    <a:pt x="5007" y="12940"/>
                  </a:cubicBezTo>
                  <a:lnTo>
                    <a:pt x="5000" y="12954"/>
                  </a:lnTo>
                  <a:cubicBezTo>
                    <a:pt x="4990" y="12971"/>
                    <a:pt x="4986" y="12975"/>
                    <a:pt x="5039" y="13031"/>
                  </a:cubicBezTo>
                  <a:cubicBezTo>
                    <a:pt x="5091" y="13083"/>
                    <a:pt x="5133" y="13146"/>
                    <a:pt x="5161" y="13209"/>
                  </a:cubicBezTo>
                  <a:cubicBezTo>
                    <a:pt x="5231" y="13356"/>
                    <a:pt x="5536" y="13356"/>
                    <a:pt x="5637" y="13356"/>
                  </a:cubicBezTo>
                  <a:cubicBezTo>
                    <a:pt x="5693" y="13356"/>
                    <a:pt x="5742" y="13384"/>
                    <a:pt x="5774" y="13430"/>
                  </a:cubicBezTo>
                  <a:cubicBezTo>
                    <a:pt x="5840" y="13538"/>
                    <a:pt x="5774" y="13720"/>
                    <a:pt x="5742" y="13783"/>
                  </a:cubicBezTo>
                  <a:cubicBezTo>
                    <a:pt x="5700" y="13871"/>
                    <a:pt x="5564" y="13923"/>
                    <a:pt x="5455" y="13934"/>
                  </a:cubicBezTo>
                  <a:cubicBezTo>
                    <a:pt x="5440" y="13935"/>
                    <a:pt x="5426" y="13936"/>
                    <a:pt x="5412" y="13936"/>
                  </a:cubicBezTo>
                  <a:cubicBezTo>
                    <a:pt x="5325" y="13936"/>
                    <a:pt x="5260" y="13909"/>
                    <a:pt x="5221" y="13860"/>
                  </a:cubicBezTo>
                  <a:cubicBezTo>
                    <a:pt x="5203" y="13836"/>
                    <a:pt x="5105" y="13832"/>
                    <a:pt x="5046" y="13829"/>
                  </a:cubicBezTo>
                  <a:cubicBezTo>
                    <a:pt x="4937" y="13825"/>
                    <a:pt x="4787" y="13822"/>
                    <a:pt x="4780" y="13692"/>
                  </a:cubicBezTo>
                  <a:cubicBezTo>
                    <a:pt x="4766" y="13643"/>
                    <a:pt x="4734" y="13598"/>
                    <a:pt x="4689" y="13566"/>
                  </a:cubicBezTo>
                  <a:cubicBezTo>
                    <a:pt x="4608" y="13503"/>
                    <a:pt x="4509" y="13469"/>
                    <a:pt x="4405" y="13469"/>
                  </a:cubicBezTo>
                  <a:cubicBezTo>
                    <a:pt x="4388" y="13469"/>
                    <a:pt x="4370" y="13470"/>
                    <a:pt x="4352" y="13472"/>
                  </a:cubicBezTo>
                  <a:cubicBezTo>
                    <a:pt x="4324" y="13476"/>
                    <a:pt x="4297" y="13478"/>
                    <a:pt x="4272" y="13478"/>
                  </a:cubicBezTo>
                  <a:cubicBezTo>
                    <a:pt x="4193" y="13478"/>
                    <a:pt x="4127" y="13457"/>
                    <a:pt x="4079" y="13412"/>
                  </a:cubicBezTo>
                  <a:cubicBezTo>
                    <a:pt x="4009" y="13346"/>
                    <a:pt x="3981" y="13241"/>
                    <a:pt x="3992" y="13087"/>
                  </a:cubicBezTo>
                  <a:cubicBezTo>
                    <a:pt x="3995" y="13003"/>
                    <a:pt x="3967" y="12919"/>
                    <a:pt x="3918" y="12852"/>
                  </a:cubicBezTo>
                  <a:cubicBezTo>
                    <a:pt x="3883" y="12807"/>
                    <a:pt x="3866" y="12747"/>
                    <a:pt x="3862" y="12691"/>
                  </a:cubicBezTo>
                  <a:cubicBezTo>
                    <a:pt x="3862" y="12663"/>
                    <a:pt x="3855" y="12635"/>
                    <a:pt x="3845" y="12607"/>
                  </a:cubicBezTo>
                  <a:cubicBezTo>
                    <a:pt x="3820" y="12512"/>
                    <a:pt x="3782" y="12372"/>
                    <a:pt x="3908" y="12285"/>
                  </a:cubicBezTo>
                  <a:cubicBezTo>
                    <a:pt x="3957" y="12253"/>
                    <a:pt x="3950" y="12218"/>
                    <a:pt x="3936" y="12124"/>
                  </a:cubicBezTo>
                  <a:cubicBezTo>
                    <a:pt x="3925" y="12078"/>
                    <a:pt x="3918" y="12033"/>
                    <a:pt x="3918" y="11987"/>
                  </a:cubicBezTo>
                  <a:cubicBezTo>
                    <a:pt x="3915" y="11952"/>
                    <a:pt x="3897" y="11917"/>
                    <a:pt x="3866" y="11893"/>
                  </a:cubicBezTo>
                  <a:cubicBezTo>
                    <a:pt x="3789" y="11809"/>
                    <a:pt x="3680" y="11756"/>
                    <a:pt x="3565" y="11749"/>
                  </a:cubicBezTo>
                  <a:cubicBezTo>
                    <a:pt x="3418" y="11749"/>
                    <a:pt x="3362" y="11662"/>
                    <a:pt x="3323" y="11599"/>
                  </a:cubicBezTo>
                  <a:cubicBezTo>
                    <a:pt x="3288" y="11546"/>
                    <a:pt x="3267" y="11518"/>
                    <a:pt x="3218" y="11508"/>
                  </a:cubicBezTo>
                  <a:cubicBezTo>
                    <a:pt x="3033" y="11462"/>
                    <a:pt x="2665" y="11168"/>
                    <a:pt x="2634" y="11011"/>
                  </a:cubicBezTo>
                  <a:cubicBezTo>
                    <a:pt x="2630" y="10979"/>
                    <a:pt x="2556" y="10948"/>
                    <a:pt x="2518" y="10934"/>
                  </a:cubicBezTo>
                  <a:cubicBezTo>
                    <a:pt x="2469" y="10909"/>
                    <a:pt x="2420" y="10892"/>
                    <a:pt x="2420" y="10836"/>
                  </a:cubicBezTo>
                  <a:cubicBezTo>
                    <a:pt x="2423" y="10801"/>
                    <a:pt x="2444" y="10769"/>
                    <a:pt x="2479" y="10759"/>
                  </a:cubicBezTo>
                  <a:cubicBezTo>
                    <a:pt x="2507" y="10746"/>
                    <a:pt x="2540" y="10740"/>
                    <a:pt x="2576" y="10740"/>
                  </a:cubicBezTo>
                  <a:cubicBezTo>
                    <a:pt x="2702" y="10740"/>
                    <a:pt x="2867" y="10814"/>
                    <a:pt x="2987" y="10934"/>
                  </a:cubicBezTo>
                  <a:cubicBezTo>
                    <a:pt x="3152" y="11098"/>
                    <a:pt x="3393" y="11196"/>
                    <a:pt x="3712" y="11242"/>
                  </a:cubicBezTo>
                  <a:cubicBezTo>
                    <a:pt x="3880" y="11266"/>
                    <a:pt x="4044" y="11315"/>
                    <a:pt x="4198" y="11389"/>
                  </a:cubicBezTo>
                  <a:cubicBezTo>
                    <a:pt x="4345" y="11459"/>
                    <a:pt x="4506" y="11511"/>
                    <a:pt x="4667" y="11539"/>
                  </a:cubicBezTo>
                  <a:lnTo>
                    <a:pt x="4899" y="11581"/>
                  </a:lnTo>
                  <a:cubicBezTo>
                    <a:pt x="5200" y="11634"/>
                    <a:pt x="5455" y="11679"/>
                    <a:pt x="5942" y="11749"/>
                  </a:cubicBezTo>
                  <a:cubicBezTo>
                    <a:pt x="5979" y="11755"/>
                    <a:pt x="6018" y="11757"/>
                    <a:pt x="6057" y="11757"/>
                  </a:cubicBezTo>
                  <a:cubicBezTo>
                    <a:pt x="6608" y="11757"/>
                    <a:pt x="7312" y="11237"/>
                    <a:pt x="7472" y="11074"/>
                  </a:cubicBezTo>
                  <a:cubicBezTo>
                    <a:pt x="7559" y="10986"/>
                    <a:pt x="7500" y="10808"/>
                    <a:pt x="7451" y="10664"/>
                  </a:cubicBezTo>
                  <a:cubicBezTo>
                    <a:pt x="7426" y="10601"/>
                    <a:pt x="7412" y="10538"/>
                    <a:pt x="7405" y="10471"/>
                  </a:cubicBezTo>
                  <a:cubicBezTo>
                    <a:pt x="7405" y="10443"/>
                    <a:pt x="7328" y="10412"/>
                    <a:pt x="7272" y="10387"/>
                  </a:cubicBezTo>
                  <a:cubicBezTo>
                    <a:pt x="7199" y="10356"/>
                    <a:pt x="7122" y="10324"/>
                    <a:pt x="7094" y="10258"/>
                  </a:cubicBezTo>
                  <a:cubicBezTo>
                    <a:pt x="7010" y="10118"/>
                    <a:pt x="6863" y="10027"/>
                    <a:pt x="6698" y="10023"/>
                  </a:cubicBezTo>
                  <a:cubicBezTo>
                    <a:pt x="6547" y="10023"/>
                    <a:pt x="6467" y="9936"/>
                    <a:pt x="6400" y="9862"/>
                  </a:cubicBezTo>
                  <a:cubicBezTo>
                    <a:pt x="6344" y="9806"/>
                    <a:pt x="6309" y="9771"/>
                    <a:pt x="6260" y="9771"/>
                  </a:cubicBezTo>
                  <a:cubicBezTo>
                    <a:pt x="6258" y="9771"/>
                    <a:pt x="6256" y="9771"/>
                    <a:pt x="6253" y="9771"/>
                  </a:cubicBezTo>
                  <a:cubicBezTo>
                    <a:pt x="6238" y="9773"/>
                    <a:pt x="6223" y="9773"/>
                    <a:pt x="6208" y="9773"/>
                  </a:cubicBezTo>
                  <a:cubicBezTo>
                    <a:pt x="6034" y="9773"/>
                    <a:pt x="5885" y="9676"/>
                    <a:pt x="5508" y="9421"/>
                  </a:cubicBezTo>
                  <a:lnTo>
                    <a:pt x="5410" y="9358"/>
                  </a:lnTo>
                  <a:cubicBezTo>
                    <a:pt x="4939" y="9043"/>
                    <a:pt x="4368" y="8858"/>
                    <a:pt x="4221" y="8858"/>
                  </a:cubicBezTo>
                  <a:cubicBezTo>
                    <a:pt x="4210" y="8858"/>
                    <a:pt x="4201" y="8859"/>
                    <a:pt x="4195" y="8861"/>
                  </a:cubicBezTo>
                  <a:cubicBezTo>
                    <a:pt x="4140" y="8888"/>
                    <a:pt x="4077" y="8917"/>
                    <a:pt x="4013" y="8917"/>
                  </a:cubicBezTo>
                  <a:cubicBezTo>
                    <a:pt x="3950" y="8917"/>
                    <a:pt x="3888" y="8890"/>
                    <a:pt x="3831" y="8805"/>
                  </a:cubicBezTo>
                  <a:cubicBezTo>
                    <a:pt x="3810" y="8777"/>
                    <a:pt x="3778" y="8756"/>
                    <a:pt x="3743" y="8753"/>
                  </a:cubicBezTo>
                  <a:cubicBezTo>
                    <a:pt x="3731" y="8751"/>
                    <a:pt x="3719" y="8750"/>
                    <a:pt x="3708" y="8750"/>
                  </a:cubicBezTo>
                  <a:cubicBezTo>
                    <a:pt x="3643" y="8750"/>
                    <a:pt x="3580" y="8774"/>
                    <a:pt x="3530" y="8812"/>
                  </a:cubicBezTo>
                  <a:cubicBezTo>
                    <a:pt x="3487" y="8844"/>
                    <a:pt x="3445" y="8854"/>
                    <a:pt x="3404" y="8854"/>
                  </a:cubicBezTo>
                  <a:cubicBezTo>
                    <a:pt x="3353" y="8854"/>
                    <a:pt x="3305" y="8838"/>
                    <a:pt x="3260" y="8823"/>
                  </a:cubicBezTo>
                  <a:cubicBezTo>
                    <a:pt x="3203" y="8798"/>
                    <a:pt x="3140" y="8785"/>
                    <a:pt x="3077" y="8785"/>
                  </a:cubicBezTo>
                  <a:cubicBezTo>
                    <a:pt x="3051" y="8785"/>
                    <a:pt x="3026" y="8787"/>
                    <a:pt x="3001" y="8791"/>
                  </a:cubicBezTo>
                  <a:cubicBezTo>
                    <a:pt x="2961" y="8801"/>
                    <a:pt x="2923" y="8805"/>
                    <a:pt x="2887" y="8805"/>
                  </a:cubicBezTo>
                  <a:cubicBezTo>
                    <a:pt x="2759" y="8805"/>
                    <a:pt x="2664" y="8748"/>
                    <a:pt x="2623" y="8679"/>
                  </a:cubicBezTo>
                  <a:cubicBezTo>
                    <a:pt x="2588" y="8627"/>
                    <a:pt x="2591" y="8557"/>
                    <a:pt x="2630" y="8508"/>
                  </a:cubicBezTo>
                  <a:cubicBezTo>
                    <a:pt x="2676" y="8455"/>
                    <a:pt x="2763" y="8448"/>
                    <a:pt x="2865" y="8441"/>
                  </a:cubicBezTo>
                  <a:cubicBezTo>
                    <a:pt x="2914" y="8441"/>
                    <a:pt x="2959" y="8434"/>
                    <a:pt x="3005" y="8423"/>
                  </a:cubicBezTo>
                  <a:lnTo>
                    <a:pt x="2980" y="8423"/>
                  </a:lnTo>
                  <a:cubicBezTo>
                    <a:pt x="2879" y="8420"/>
                    <a:pt x="2781" y="8385"/>
                    <a:pt x="2700" y="8329"/>
                  </a:cubicBezTo>
                  <a:cubicBezTo>
                    <a:pt x="2637" y="8285"/>
                    <a:pt x="2580" y="8265"/>
                    <a:pt x="2535" y="8265"/>
                  </a:cubicBezTo>
                  <a:cubicBezTo>
                    <a:pt x="2523" y="8265"/>
                    <a:pt x="2511" y="8266"/>
                    <a:pt x="2500" y="8269"/>
                  </a:cubicBezTo>
                  <a:cubicBezTo>
                    <a:pt x="2455" y="8287"/>
                    <a:pt x="2423" y="8325"/>
                    <a:pt x="2406" y="8371"/>
                  </a:cubicBezTo>
                  <a:cubicBezTo>
                    <a:pt x="2385" y="8427"/>
                    <a:pt x="2336" y="8469"/>
                    <a:pt x="2276" y="8483"/>
                  </a:cubicBezTo>
                  <a:cubicBezTo>
                    <a:pt x="2259" y="8486"/>
                    <a:pt x="2242" y="8487"/>
                    <a:pt x="2225" y="8487"/>
                  </a:cubicBezTo>
                  <a:cubicBezTo>
                    <a:pt x="2148" y="8487"/>
                    <a:pt x="2074" y="8462"/>
                    <a:pt x="2014" y="8413"/>
                  </a:cubicBezTo>
                  <a:lnTo>
                    <a:pt x="2014" y="8416"/>
                  </a:lnTo>
                  <a:cubicBezTo>
                    <a:pt x="2010" y="8427"/>
                    <a:pt x="2003" y="8437"/>
                    <a:pt x="1996" y="8448"/>
                  </a:cubicBezTo>
                  <a:lnTo>
                    <a:pt x="1993" y="8455"/>
                  </a:lnTo>
                  <a:cubicBezTo>
                    <a:pt x="1989" y="8462"/>
                    <a:pt x="1982" y="8472"/>
                    <a:pt x="1975" y="8479"/>
                  </a:cubicBezTo>
                  <a:lnTo>
                    <a:pt x="1968" y="8486"/>
                  </a:lnTo>
                  <a:cubicBezTo>
                    <a:pt x="1965" y="8494"/>
                    <a:pt x="1958" y="8501"/>
                    <a:pt x="1954" y="8508"/>
                  </a:cubicBezTo>
                  <a:lnTo>
                    <a:pt x="1947" y="8515"/>
                  </a:lnTo>
                  <a:cubicBezTo>
                    <a:pt x="1937" y="8522"/>
                    <a:pt x="1930" y="8529"/>
                    <a:pt x="1919" y="8536"/>
                  </a:cubicBezTo>
                  <a:cubicBezTo>
                    <a:pt x="1874" y="8562"/>
                    <a:pt x="1824" y="8575"/>
                    <a:pt x="1773" y="8575"/>
                  </a:cubicBezTo>
                  <a:cubicBezTo>
                    <a:pt x="1744" y="8575"/>
                    <a:pt x="1716" y="8571"/>
                    <a:pt x="1688" y="8564"/>
                  </a:cubicBezTo>
                  <a:cubicBezTo>
                    <a:pt x="1684" y="8563"/>
                    <a:pt x="1679" y="8562"/>
                    <a:pt x="1674" y="8562"/>
                  </a:cubicBezTo>
                  <a:cubicBezTo>
                    <a:pt x="1628" y="8562"/>
                    <a:pt x="1570" y="8607"/>
                    <a:pt x="1513" y="8651"/>
                  </a:cubicBezTo>
                  <a:cubicBezTo>
                    <a:pt x="1436" y="8707"/>
                    <a:pt x="1349" y="8774"/>
                    <a:pt x="1251" y="8774"/>
                  </a:cubicBezTo>
                  <a:cubicBezTo>
                    <a:pt x="1170" y="8784"/>
                    <a:pt x="1097" y="8819"/>
                    <a:pt x="1044" y="8879"/>
                  </a:cubicBezTo>
                  <a:cubicBezTo>
                    <a:pt x="999" y="8921"/>
                    <a:pt x="964" y="8970"/>
                    <a:pt x="943" y="9029"/>
                  </a:cubicBezTo>
                  <a:cubicBezTo>
                    <a:pt x="939" y="9036"/>
                    <a:pt x="939" y="9040"/>
                    <a:pt x="936" y="9047"/>
                  </a:cubicBezTo>
                  <a:cubicBezTo>
                    <a:pt x="922" y="9127"/>
                    <a:pt x="859" y="9183"/>
                    <a:pt x="778" y="9194"/>
                  </a:cubicBezTo>
                  <a:lnTo>
                    <a:pt x="757" y="9201"/>
                  </a:lnTo>
                  <a:lnTo>
                    <a:pt x="729" y="9208"/>
                  </a:lnTo>
                  <a:cubicBezTo>
                    <a:pt x="729" y="9306"/>
                    <a:pt x="726" y="9418"/>
                    <a:pt x="631" y="9530"/>
                  </a:cubicBezTo>
                  <a:cubicBezTo>
                    <a:pt x="607" y="9561"/>
                    <a:pt x="603" y="9565"/>
                    <a:pt x="656" y="9652"/>
                  </a:cubicBezTo>
                  <a:cubicBezTo>
                    <a:pt x="677" y="9680"/>
                    <a:pt x="698" y="9719"/>
                    <a:pt x="722" y="9764"/>
                  </a:cubicBezTo>
                  <a:cubicBezTo>
                    <a:pt x="733" y="9785"/>
                    <a:pt x="743" y="9803"/>
                    <a:pt x="761" y="9817"/>
                  </a:cubicBezTo>
                  <a:cubicBezTo>
                    <a:pt x="806" y="9855"/>
                    <a:pt x="862" y="9880"/>
                    <a:pt x="922" y="9890"/>
                  </a:cubicBezTo>
                  <a:cubicBezTo>
                    <a:pt x="953" y="9897"/>
                    <a:pt x="981" y="9908"/>
                    <a:pt x="1009" y="9918"/>
                  </a:cubicBezTo>
                  <a:cubicBezTo>
                    <a:pt x="1020" y="9922"/>
                    <a:pt x="1027" y="9925"/>
                    <a:pt x="1037" y="9932"/>
                  </a:cubicBezTo>
                  <a:cubicBezTo>
                    <a:pt x="1069" y="9950"/>
                    <a:pt x="1457" y="10237"/>
                    <a:pt x="1457" y="10394"/>
                  </a:cubicBezTo>
                  <a:cubicBezTo>
                    <a:pt x="1457" y="10538"/>
                    <a:pt x="1160" y="10804"/>
                    <a:pt x="1086" y="10853"/>
                  </a:cubicBezTo>
                  <a:cubicBezTo>
                    <a:pt x="1020" y="10899"/>
                    <a:pt x="967" y="10965"/>
                    <a:pt x="939" y="11042"/>
                  </a:cubicBezTo>
                  <a:cubicBezTo>
                    <a:pt x="936" y="11056"/>
                    <a:pt x="936" y="11070"/>
                    <a:pt x="943" y="11084"/>
                  </a:cubicBezTo>
                  <a:lnTo>
                    <a:pt x="964" y="11116"/>
                  </a:lnTo>
                  <a:lnTo>
                    <a:pt x="1006" y="11179"/>
                  </a:lnTo>
                  <a:cubicBezTo>
                    <a:pt x="1118" y="11343"/>
                    <a:pt x="1321" y="11655"/>
                    <a:pt x="1464" y="11914"/>
                  </a:cubicBezTo>
                  <a:cubicBezTo>
                    <a:pt x="1531" y="12036"/>
                    <a:pt x="1552" y="12110"/>
                    <a:pt x="1524" y="12166"/>
                  </a:cubicBezTo>
                  <a:cubicBezTo>
                    <a:pt x="1503" y="12211"/>
                    <a:pt x="1457" y="12239"/>
                    <a:pt x="1408" y="12246"/>
                  </a:cubicBezTo>
                  <a:lnTo>
                    <a:pt x="1391" y="12253"/>
                  </a:lnTo>
                  <a:cubicBezTo>
                    <a:pt x="1349" y="12257"/>
                    <a:pt x="1310" y="12278"/>
                    <a:pt x="1279" y="12309"/>
                  </a:cubicBezTo>
                  <a:cubicBezTo>
                    <a:pt x="1261" y="12334"/>
                    <a:pt x="1251" y="12365"/>
                    <a:pt x="1254" y="12397"/>
                  </a:cubicBezTo>
                  <a:cubicBezTo>
                    <a:pt x="1268" y="12460"/>
                    <a:pt x="1289" y="12519"/>
                    <a:pt x="1324" y="12572"/>
                  </a:cubicBezTo>
                  <a:cubicBezTo>
                    <a:pt x="1342" y="12603"/>
                    <a:pt x="1359" y="12635"/>
                    <a:pt x="1370" y="12670"/>
                  </a:cubicBezTo>
                  <a:cubicBezTo>
                    <a:pt x="1408" y="12779"/>
                    <a:pt x="1310" y="12824"/>
                    <a:pt x="1272" y="12842"/>
                  </a:cubicBezTo>
                  <a:lnTo>
                    <a:pt x="1258" y="12849"/>
                  </a:lnTo>
                  <a:cubicBezTo>
                    <a:pt x="1289" y="12863"/>
                    <a:pt x="1321" y="12880"/>
                    <a:pt x="1356" y="12891"/>
                  </a:cubicBezTo>
                  <a:cubicBezTo>
                    <a:pt x="1433" y="12922"/>
                    <a:pt x="1503" y="12950"/>
                    <a:pt x="1520" y="13013"/>
                  </a:cubicBezTo>
                  <a:cubicBezTo>
                    <a:pt x="1520" y="13020"/>
                    <a:pt x="1520" y="13027"/>
                    <a:pt x="1520" y="13034"/>
                  </a:cubicBezTo>
                  <a:cubicBezTo>
                    <a:pt x="1520" y="13080"/>
                    <a:pt x="1499" y="13122"/>
                    <a:pt x="1464" y="13153"/>
                  </a:cubicBezTo>
                  <a:cubicBezTo>
                    <a:pt x="1443" y="13174"/>
                    <a:pt x="1426" y="13202"/>
                    <a:pt x="1419" y="13234"/>
                  </a:cubicBezTo>
                  <a:cubicBezTo>
                    <a:pt x="1419" y="13237"/>
                    <a:pt x="1419" y="13241"/>
                    <a:pt x="1419" y="13244"/>
                  </a:cubicBezTo>
                  <a:cubicBezTo>
                    <a:pt x="1422" y="13255"/>
                    <a:pt x="1426" y="13262"/>
                    <a:pt x="1429" y="13269"/>
                  </a:cubicBezTo>
                  <a:cubicBezTo>
                    <a:pt x="1461" y="13311"/>
                    <a:pt x="1503" y="13342"/>
                    <a:pt x="1548" y="13363"/>
                  </a:cubicBezTo>
                  <a:cubicBezTo>
                    <a:pt x="1625" y="13409"/>
                    <a:pt x="1716" y="13461"/>
                    <a:pt x="1730" y="13587"/>
                  </a:cubicBezTo>
                  <a:cubicBezTo>
                    <a:pt x="1734" y="13619"/>
                    <a:pt x="1730" y="13650"/>
                    <a:pt x="1716" y="13675"/>
                  </a:cubicBezTo>
                  <a:cubicBezTo>
                    <a:pt x="1678" y="13752"/>
                    <a:pt x="1583" y="13794"/>
                    <a:pt x="1510" y="13829"/>
                  </a:cubicBezTo>
                  <a:cubicBezTo>
                    <a:pt x="1478" y="13839"/>
                    <a:pt x="1450" y="13857"/>
                    <a:pt x="1422" y="13871"/>
                  </a:cubicBezTo>
                  <a:cubicBezTo>
                    <a:pt x="1408" y="13878"/>
                    <a:pt x="1398" y="13885"/>
                    <a:pt x="1391" y="13899"/>
                  </a:cubicBezTo>
                  <a:cubicBezTo>
                    <a:pt x="1391" y="13899"/>
                    <a:pt x="1391" y="13902"/>
                    <a:pt x="1394" y="13906"/>
                  </a:cubicBezTo>
                  <a:cubicBezTo>
                    <a:pt x="1419" y="13944"/>
                    <a:pt x="1548" y="14021"/>
                    <a:pt x="1636" y="14074"/>
                  </a:cubicBezTo>
                  <a:cubicBezTo>
                    <a:pt x="1692" y="14105"/>
                    <a:pt x="1751" y="14144"/>
                    <a:pt x="1811" y="14179"/>
                  </a:cubicBezTo>
                  <a:cubicBezTo>
                    <a:pt x="1909" y="14238"/>
                    <a:pt x="1996" y="14312"/>
                    <a:pt x="2070" y="14396"/>
                  </a:cubicBezTo>
                  <a:cubicBezTo>
                    <a:pt x="2182" y="14522"/>
                    <a:pt x="2234" y="14606"/>
                    <a:pt x="2255" y="14679"/>
                  </a:cubicBezTo>
                  <a:cubicBezTo>
                    <a:pt x="2259" y="14697"/>
                    <a:pt x="2262" y="14718"/>
                    <a:pt x="2262" y="14736"/>
                  </a:cubicBezTo>
                  <a:cubicBezTo>
                    <a:pt x="2262" y="14792"/>
                    <a:pt x="2252" y="14844"/>
                    <a:pt x="2227" y="14897"/>
                  </a:cubicBezTo>
                  <a:cubicBezTo>
                    <a:pt x="2185" y="15016"/>
                    <a:pt x="2063" y="15121"/>
                    <a:pt x="1919" y="15226"/>
                  </a:cubicBezTo>
                  <a:cubicBezTo>
                    <a:pt x="1888" y="15250"/>
                    <a:pt x="1853" y="15275"/>
                    <a:pt x="1818" y="15299"/>
                  </a:cubicBezTo>
                  <a:cubicBezTo>
                    <a:pt x="1727" y="15362"/>
                    <a:pt x="1643" y="15429"/>
                    <a:pt x="1559" y="15502"/>
                  </a:cubicBezTo>
                  <a:cubicBezTo>
                    <a:pt x="1503" y="15548"/>
                    <a:pt x="1454" y="15607"/>
                    <a:pt x="1419" y="15677"/>
                  </a:cubicBezTo>
                  <a:cubicBezTo>
                    <a:pt x="1370" y="15779"/>
                    <a:pt x="1296" y="15866"/>
                    <a:pt x="1205" y="15933"/>
                  </a:cubicBezTo>
                  <a:cubicBezTo>
                    <a:pt x="1107" y="16006"/>
                    <a:pt x="1006" y="16076"/>
                    <a:pt x="901" y="16136"/>
                  </a:cubicBezTo>
                  <a:cubicBezTo>
                    <a:pt x="792" y="16199"/>
                    <a:pt x="691" y="16265"/>
                    <a:pt x="596" y="16342"/>
                  </a:cubicBezTo>
                  <a:cubicBezTo>
                    <a:pt x="586" y="16353"/>
                    <a:pt x="575" y="16363"/>
                    <a:pt x="565" y="16374"/>
                  </a:cubicBezTo>
                  <a:cubicBezTo>
                    <a:pt x="554" y="16384"/>
                    <a:pt x="544" y="16395"/>
                    <a:pt x="533" y="16409"/>
                  </a:cubicBezTo>
                  <a:lnTo>
                    <a:pt x="526" y="16416"/>
                  </a:lnTo>
                  <a:lnTo>
                    <a:pt x="498" y="16444"/>
                  </a:lnTo>
                  <a:lnTo>
                    <a:pt x="494" y="16451"/>
                  </a:lnTo>
                  <a:cubicBezTo>
                    <a:pt x="473" y="16475"/>
                    <a:pt x="452" y="16503"/>
                    <a:pt x="428" y="16535"/>
                  </a:cubicBezTo>
                  <a:lnTo>
                    <a:pt x="456" y="16521"/>
                  </a:lnTo>
                  <a:cubicBezTo>
                    <a:pt x="479" y="16509"/>
                    <a:pt x="501" y="16504"/>
                    <a:pt x="521" y="16504"/>
                  </a:cubicBezTo>
                  <a:cubicBezTo>
                    <a:pt x="620" y="16504"/>
                    <a:pt x="693" y="16622"/>
                    <a:pt x="754" y="16720"/>
                  </a:cubicBezTo>
                  <a:cubicBezTo>
                    <a:pt x="785" y="16780"/>
                    <a:pt x="827" y="16836"/>
                    <a:pt x="873" y="16885"/>
                  </a:cubicBezTo>
                  <a:cubicBezTo>
                    <a:pt x="922" y="16924"/>
                    <a:pt x="1009" y="16924"/>
                    <a:pt x="1093" y="16924"/>
                  </a:cubicBezTo>
                  <a:cubicBezTo>
                    <a:pt x="1195" y="16924"/>
                    <a:pt x="1296" y="16924"/>
                    <a:pt x="1359" y="16997"/>
                  </a:cubicBezTo>
                  <a:cubicBezTo>
                    <a:pt x="1415" y="17057"/>
                    <a:pt x="1401" y="17106"/>
                    <a:pt x="1391" y="17130"/>
                  </a:cubicBezTo>
                  <a:cubicBezTo>
                    <a:pt x="1380" y="17148"/>
                    <a:pt x="1356" y="17194"/>
                    <a:pt x="1220" y="17194"/>
                  </a:cubicBezTo>
                  <a:cubicBezTo>
                    <a:pt x="1174" y="17194"/>
                    <a:pt x="1116" y="17189"/>
                    <a:pt x="1041" y="17176"/>
                  </a:cubicBezTo>
                  <a:cubicBezTo>
                    <a:pt x="1024" y="17173"/>
                    <a:pt x="1009" y="17172"/>
                    <a:pt x="995" y="17172"/>
                  </a:cubicBezTo>
                  <a:cubicBezTo>
                    <a:pt x="933" y="17172"/>
                    <a:pt x="887" y="17195"/>
                    <a:pt x="813" y="17235"/>
                  </a:cubicBezTo>
                  <a:cubicBezTo>
                    <a:pt x="729" y="17281"/>
                    <a:pt x="638" y="17323"/>
                    <a:pt x="547" y="17351"/>
                  </a:cubicBezTo>
                  <a:cubicBezTo>
                    <a:pt x="414" y="17396"/>
                    <a:pt x="389" y="17435"/>
                    <a:pt x="361" y="17477"/>
                  </a:cubicBezTo>
                  <a:cubicBezTo>
                    <a:pt x="354" y="17487"/>
                    <a:pt x="347" y="17498"/>
                    <a:pt x="340" y="17508"/>
                  </a:cubicBezTo>
                  <a:lnTo>
                    <a:pt x="344" y="17519"/>
                  </a:lnTo>
                  <a:lnTo>
                    <a:pt x="347" y="17529"/>
                  </a:lnTo>
                  <a:lnTo>
                    <a:pt x="354" y="17547"/>
                  </a:lnTo>
                  <a:lnTo>
                    <a:pt x="358" y="17557"/>
                  </a:lnTo>
                  <a:cubicBezTo>
                    <a:pt x="358" y="17561"/>
                    <a:pt x="361" y="17568"/>
                    <a:pt x="361" y="17571"/>
                  </a:cubicBezTo>
                  <a:cubicBezTo>
                    <a:pt x="365" y="17575"/>
                    <a:pt x="361" y="17578"/>
                    <a:pt x="365" y="17582"/>
                  </a:cubicBezTo>
                  <a:cubicBezTo>
                    <a:pt x="368" y="17585"/>
                    <a:pt x="365" y="17592"/>
                    <a:pt x="368" y="17596"/>
                  </a:cubicBezTo>
                  <a:cubicBezTo>
                    <a:pt x="372" y="17603"/>
                    <a:pt x="368" y="17603"/>
                    <a:pt x="368" y="17603"/>
                  </a:cubicBezTo>
                  <a:cubicBezTo>
                    <a:pt x="368" y="17610"/>
                    <a:pt x="368" y="17617"/>
                    <a:pt x="368" y="17624"/>
                  </a:cubicBezTo>
                  <a:cubicBezTo>
                    <a:pt x="368" y="17631"/>
                    <a:pt x="368" y="17638"/>
                    <a:pt x="368" y="17645"/>
                  </a:cubicBezTo>
                  <a:lnTo>
                    <a:pt x="368" y="17652"/>
                  </a:lnTo>
                  <a:cubicBezTo>
                    <a:pt x="368" y="17652"/>
                    <a:pt x="368" y="17659"/>
                    <a:pt x="365" y="17666"/>
                  </a:cubicBezTo>
                  <a:lnTo>
                    <a:pt x="361" y="17673"/>
                  </a:lnTo>
                  <a:cubicBezTo>
                    <a:pt x="361" y="17676"/>
                    <a:pt x="361" y="17680"/>
                    <a:pt x="358" y="17683"/>
                  </a:cubicBezTo>
                  <a:lnTo>
                    <a:pt x="354" y="17690"/>
                  </a:lnTo>
                  <a:lnTo>
                    <a:pt x="351" y="17701"/>
                  </a:lnTo>
                  <a:lnTo>
                    <a:pt x="347" y="17708"/>
                  </a:lnTo>
                  <a:lnTo>
                    <a:pt x="340" y="17718"/>
                  </a:lnTo>
                  <a:lnTo>
                    <a:pt x="337" y="17722"/>
                  </a:lnTo>
                  <a:lnTo>
                    <a:pt x="330" y="17732"/>
                  </a:lnTo>
                  <a:lnTo>
                    <a:pt x="326" y="17739"/>
                  </a:lnTo>
                  <a:lnTo>
                    <a:pt x="319" y="17746"/>
                  </a:lnTo>
                  <a:lnTo>
                    <a:pt x="316" y="17753"/>
                  </a:lnTo>
                  <a:lnTo>
                    <a:pt x="305" y="17760"/>
                  </a:lnTo>
                  <a:lnTo>
                    <a:pt x="302" y="17767"/>
                  </a:lnTo>
                  <a:lnTo>
                    <a:pt x="295" y="17774"/>
                  </a:lnTo>
                  <a:lnTo>
                    <a:pt x="291" y="17778"/>
                  </a:lnTo>
                  <a:lnTo>
                    <a:pt x="281" y="17792"/>
                  </a:lnTo>
                  <a:cubicBezTo>
                    <a:pt x="260" y="17809"/>
                    <a:pt x="242" y="17830"/>
                    <a:pt x="225" y="17855"/>
                  </a:cubicBezTo>
                  <a:lnTo>
                    <a:pt x="221" y="17858"/>
                  </a:lnTo>
                  <a:lnTo>
                    <a:pt x="221" y="17862"/>
                  </a:lnTo>
                  <a:cubicBezTo>
                    <a:pt x="218" y="17869"/>
                    <a:pt x="211" y="17876"/>
                    <a:pt x="207" y="17886"/>
                  </a:cubicBezTo>
                  <a:cubicBezTo>
                    <a:pt x="200" y="17907"/>
                    <a:pt x="190" y="17925"/>
                    <a:pt x="176" y="17946"/>
                  </a:cubicBezTo>
                  <a:cubicBezTo>
                    <a:pt x="151" y="17988"/>
                    <a:pt x="120" y="18026"/>
                    <a:pt x="85" y="18061"/>
                  </a:cubicBezTo>
                  <a:cubicBezTo>
                    <a:pt x="50" y="18100"/>
                    <a:pt x="36" y="18117"/>
                    <a:pt x="32" y="18145"/>
                  </a:cubicBezTo>
                  <a:cubicBezTo>
                    <a:pt x="29" y="18194"/>
                    <a:pt x="32" y="18243"/>
                    <a:pt x="46" y="18289"/>
                  </a:cubicBezTo>
                  <a:cubicBezTo>
                    <a:pt x="57" y="18341"/>
                    <a:pt x="64" y="18394"/>
                    <a:pt x="71" y="18446"/>
                  </a:cubicBezTo>
                  <a:cubicBezTo>
                    <a:pt x="78" y="18565"/>
                    <a:pt x="92" y="18583"/>
                    <a:pt x="158" y="18681"/>
                  </a:cubicBezTo>
                  <a:lnTo>
                    <a:pt x="179" y="18705"/>
                  </a:lnTo>
                  <a:cubicBezTo>
                    <a:pt x="200" y="18733"/>
                    <a:pt x="214" y="18768"/>
                    <a:pt x="214" y="18803"/>
                  </a:cubicBezTo>
                  <a:cubicBezTo>
                    <a:pt x="214" y="18814"/>
                    <a:pt x="214" y="18824"/>
                    <a:pt x="211" y="18835"/>
                  </a:cubicBezTo>
                  <a:cubicBezTo>
                    <a:pt x="193" y="18898"/>
                    <a:pt x="137" y="18923"/>
                    <a:pt x="85" y="18944"/>
                  </a:cubicBezTo>
                  <a:cubicBezTo>
                    <a:pt x="64" y="18951"/>
                    <a:pt x="43" y="18961"/>
                    <a:pt x="22" y="18975"/>
                  </a:cubicBezTo>
                  <a:cubicBezTo>
                    <a:pt x="1" y="18993"/>
                    <a:pt x="15" y="19035"/>
                    <a:pt x="22" y="19056"/>
                  </a:cubicBezTo>
                  <a:cubicBezTo>
                    <a:pt x="29" y="19073"/>
                    <a:pt x="39" y="19094"/>
                    <a:pt x="50" y="19112"/>
                  </a:cubicBezTo>
                  <a:lnTo>
                    <a:pt x="53" y="19115"/>
                  </a:lnTo>
                  <a:cubicBezTo>
                    <a:pt x="57" y="19122"/>
                    <a:pt x="64" y="19129"/>
                    <a:pt x="71" y="19136"/>
                  </a:cubicBezTo>
                  <a:lnTo>
                    <a:pt x="74" y="19147"/>
                  </a:lnTo>
                  <a:cubicBezTo>
                    <a:pt x="81" y="19154"/>
                    <a:pt x="88" y="19161"/>
                    <a:pt x="99" y="19171"/>
                  </a:cubicBezTo>
                  <a:cubicBezTo>
                    <a:pt x="200" y="19266"/>
                    <a:pt x="228" y="19416"/>
                    <a:pt x="172" y="19546"/>
                  </a:cubicBezTo>
                  <a:cubicBezTo>
                    <a:pt x="162" y="19570"/>
                    <a:pt x="204" y="19661"/>
                    <a:pt x="330" y="19787"/>
                  </a:cubicBezTo>
                  <a:cubicBezTo>
                    <a:pt x="386" y="19847"/>
                    <a:pt x="407" y="19934"/>
                    <a:pt x="424" y="20022"/>
                  </a:cubicBezTo>
                  <a:cubicBezTo>
                    <a:pt x="431" y="20064"/>
                    <a:pt x="445" y="20102"/>
                    <a:pt x="459" y="20141"/>
                  </a:cubicBezTo>
                  <a:cubicBezTo>
                    <a:pt x="463" y="20148"/>
                    <a:pt x="466" y="20155"/>
                    <a:pt x="470" y="20158"/>
                  </a:cubicBezTo>
                  <a:cubicBezTo>
                    <a:pt x="523" y="20203"/>
                    <a:pt x="573" y="20240"/>
                    <a:pt x="642" y="20240"/>
                  </a:cubicBezTo>
                  <a:cubicBezTo>
                    <a:pt x="660" y="20240"/>
                    <a:pt x="680" y="20238"/>
                    <a:pt x="701" y="20232"/>
                  </a:cubicBezTo>
                  <a:cubicBezTo>
                    <a:pt x="733" y="20223"/>
                    <a:pt x="764" y="20218"/>
                    <a:pt x="794" y="20218"/>
                  </a:cubicBezTo>
                  <a:cubicBezTo>
                    <a:pt x="901" y="20218"/>
                    <a:pt x="989" y="20278"/>
                    <a:pt x="1055" y="20396"/>
                  </a:cubicBezTo>
                  <a:cubicBezTo>
                    <a:pt x="1066" y="20416"/>
                    <a:pt x="1076" y="20427"/>
                    <a:pt x="1098" y="20427"/>
                  </a:cubicBezTo>
                  <a:cubicBezTo>
                    <a:pt x="1124" y="20427"/>
                    <a:pt x="1167" y="20411"/>
                    <a:pt x="1251" y="20375"/>
                  </a:cubicBezTo>
                  <a:lnTo>
                    <a:pt x="1261" y="20368"/>
                  </a:lnTo>
                  <a:cubicBezTo>
                    <a:pt x="1290" y="20355"/>
                    <a:pt x="1324" y="20349"/>
                    <a:pt x="1360" y="20349"/>
                  </a:cubicBezTo>
                  <a:cubicBezTo>
                    <a:pt x="1487" y="20349"/>
                    <a:pt x="1650" y="20422"/>
                    <a:pt x="1800" y="20501"/>
                  </a:cubicBezTo>
                  <a:lnTo>
                    <a:pt x="1828" y="20515"/>
                  </a:lnTo>
                  <a:cubicBezTo>
                    <a:pt x="1916" y="20557"/>
                    <a:pt x="1912" y="20683"/>
                    <a:pt x="1909" y="20813"/>
                  </a:cubicBezTo>
                  <a:lnTo>
                    <a:pt x="1909" y="20946"/>
                  </a:lnTo>
                  <a:cubicBezTo>
                    <a:pt x="1912" y="20992"/>
                    <a:pt x="1909" y="21041"/>
                    <a:pt x="1902" y="21090"/>
                  </a:cubicBezTo>
                  <a:cubicBezTo>
                    <a:pt x="1888" y="21198"/>
                    <a:pt x="1888" y="21251"/>
                    <a:pt x="1940" y="21282"/>
                  </a:cubicBezTo>
                  <a:cubicBezTo>
                    <a:pt x="2000" y="21324"/>
                    <a:pt x="2045" y="21387"/>
                    <a:pt x="2070" y="21454"/>
                  </a:cubicBezTo>
                  <a:lnTo>
                    <a:pt x="2077" y="21478"/>
                  </a:lnTo>
                  <a:cubicBezTo>
                    <a:pt x="2091" y="21510"/>
                    <a:pt x="2105" y="21538"/>
                    <a:pt x="2122" y="21566"/>
                  </a:cubicBezTo>
                  <a:cubicBezTo>
                    <a:pt x="2136" y="21590"/>
                    <a:pt x="2157" y="21608"/>
                    <a:pt x="2185" y="21615"/>
                  </a:cubicBezTo>
                  <a:cubicBezTo>
                    <a:pt x="2255" y="21646"/>
                    <a:pt x="2318" y="21699"/>
                    <a:pt x="2364" y="21765"/>
                  </a:cubicBezTo>
                  <a:cubicBezTo>
                    <a:pt x="2378" y="21783"/>
                    <a:pt x="2392" y="21804"/>
                    <a:pt x="2409" y="21821"/>
                  </a:cubicBezTo>
                  <a:cubicBezTo>
                    <a:pt x="2427" y="21853"/>
                    <a:pt x="2451" y="21881"/>
                    <a:pt x="2476" y="21905"/>
                  </a:cubicBezTo>
                  <a:cubicBezTo>
                    <a:pt x="2479" y="21909"/>
                    <a:pt x="2486" y="21916"/>
                    <a:pt x="2493" y="21916"/>
                  </a:cubicBezTo>
                  <a:cubicBezTo>
                    <a:pt x="2606" y="21944"/>
                    <a:pt x="2812" y="22105"/>
                    <a:pt x="2844" y="22245"/>
                  </a:cubicBezTo>
                  <a:cubicBezTo>
                    <a:pt x="2882" y="22416"/>
                    <a:pt x="2613" y="22535"/>
                    <a:pt x="2525" y="22574"/>
                  </a:cubicBezTo>
                  <a:cubicBezTo>
                    <a:pt x="2518" y="22577"/>
                    <a:pt x="2507" y="22581"/>
                    <a:pt x="2497" y="22584"/>
                  </a:cubicBezTo>
                  <a:cubicBezTo>
                    <a:pt x="2486" y="22584"/>
                    <a:pt x="2476" y="22588"/>
                    <a:pt x="2465" y="22588"/>
                  </a:cubicBezTo>
                  <a:lnTo>
                    <a:pt x="2434" y="22588"/>
                  </a:lnTo>
                  <a:cubicBezTo>
                    <a:pt x="2381" y="22577"/>
                    <a:pt x="2325" y="22560"/>
                    <a:pt x="2276" y="22535"/>
                  </a:cubicBezTo>
                  <a:lnTo>
                    <a:pt x="2245" y="22521"/>
                  </a:lnTo>
                  <a:cubicBezTo>
                    <a:pt x="2220" y="22511"/>
                    <a:pt x="2196" y="22504"/>
                    <a:pt x="2168" y="22497"/>
                  </a:cubicBezTo>
                  <a:lnTo>
                    <a:pt x="2161" y="22497"/>
                  </a:lnTo>
                  <a:cubicBezTo>
                    <a:pt x="2136" y="22525"/>
                    <a:pt x="2164" y="22609"/>
                    <a:pt x="2196" y="22717"/>
                  </a:cubicBezTo>
                  <a:cubicBezTo>
                    <a:pt x="2217" y="22784"/>
                    <a:pt x="2241" y="22861"/>
                    <a:pt x="2262" y="22948"/>
                  </a:cubicBezTo>
                  <a:cubicBezTo>
                    <a:pt x="2273" y="23022"/>
                    <a:pt x="2297" y="23092"/>
                    <a:pt x="2332" y="23155"/>
                  </a:cubicBezTo>
                  <a:cubicBezTo>
                    <a:pt x="2350" y="23180"/>
                    <a:pt x="2367" y="23190"/>
                    <a:pt x="2427" y="23190"/>
                  </a:cubicBezTo>
                  <a:cubicBezTo>
                    <a:pt x="2479" y="23187"/>
                    <a:pt x="2532" y="23162"/>
                    <a:pt x="2567" y="23124"/>
                  </a:cubicBezTo>
                  <a:cubicBezTo>
                    <a:pt x="2591" y="23103"/>
                    <a:pt x="2620" y="23082"/>
                    <a:pt x="2648" y="23064"/>
                  </a:cubicBezTo>
                  <a:cubicBezTo>
                    <a:pt x="2665" y="23054"/>
                    <a:pt x="2683" y="23050"/>
                    <a:pt x="2700" y="23047"/>
                  </a:cubicBezTo>
                  <a:cubicBezTo>
                    <a:pt x="2725" y="23041"/>
                    <a:pt x="2750" y="23039"/>
                    <a:pt x="2775" y="23039"/>
                  </a:cubicBezTo>
                  <a:cubicBezTo>
                    <a:pt x="2801" y="23039"/>
                    <a:pt x="2826" y="23041"/>
                    <a:pt x="2851" y="23047"/>
                  </a:cubicBezTo>
                  <a:lnTo>
                    <a:pt x="2882" y="23047"/>
                  </a:lnTo>
                  <a:cubicBezTo>
                    <a:pt x="2905" y="23052"/>
                    <a:pt x="2928" y="23054"/>
                    <a:pt x="2950" y="23054"/>
                  </a:cubicBezTo>
                  <a:cubicBezTo>
                    <a:pt x="2973" y="23054"/>
                    <a:pt x="2996" y="23052"/>
                    <a:pt x="3019" y="23047"/>
                  </a:cubicBezTo>
                  <a:lnTo>
                    <a:pt x="3040" y="23040"/>
                  </a:lnTo>
                  <a:cubicBezTo>
                    <a:pt x="3106" y="23022"/>
                    <a:pt x="3176" y="23015"/>
                    <a:pt x="3246" y="23015"/>
                  </a:cubicBezTo>
                  <a:cubicBezTo>
                    <a:pt x="3369" y="23015"/>
                    <a:pt x="3498" y="23043"/>
                    <a:pt x="3551" y="23124"/>
                  </a:cubicBezTo>
                  <a:cubicBezTo>
                    <a:pt x="3558" y="23138"/>
                    <a:pt x="3568" y="23152"/>
                    <a:pt x="3575" y="23166"/>
                  </a:cubicBezTo>
                  <a:cubicBezTo>
                    <a:pt x="3621" y="23267"/>
                    <a:pt x="3649" y="23379"/>
                    <a:pt x="3649" y="23491"/>
                  </a:cubicBezTo>
                  <a:cubicBezTo>
                    <a:pt x="3649" y="23530"/>
                    <a:pt x="3642" y="23568"/>
                    <a:pt x="3624" y="23600"/>
                  </a:cubicBezTo>
                  <a:cubicBezTo>
                    <a:pt x="3610" y="23624"/>
                    <a:pt x="3645" y="23677"/>
                    <a:pt x="3680" y="23733"/>
                  </a:cubicBezTo>
                  <a:cubicBezTo>
                    <a:pt x="3705" y="23768"/>
                    <a:pt x="3726" y="23803"/>
                    <a:pt x="3747" y="23841"/>
                  </a:cubicBezTo>
                  <a:cubicBezTo>
                    <a:pt x="3768" y="23887"/>
                    <a:pt x="3876" y="23887"/>
                    <a:pt x="3953" y="23887"/>
                  </a:cubicBezTo>
                  <a:lnTo>
                    <a:pt x="3999" y="23887"/>
                  </a:lnTo>
                  <a:cubicBezTo>
                    <a:pt x="4037" y="23887"/>
                    <a:pt x="4079" y="23894"/>
                    <a:pt x="4114" y="23908"/>
                  </a:cubicBezTo>
                  <a:cubicBezTo>
                    <a:pt x="4191" y="23939"/>
                    <a:pt x="4317" y="24090"/>
                    <a:pt x="4373" y="24233"/>
                  </a:cubicBezTo>
                  <a:cubicBezTo>
                    <a:pt x="4377" y="24247"/>
                    <a:pt x="4380" y="24258"/>
                    <a:pt x="4387" y="24272"/>
                  </a:cubicBezTo>
                  <a:cubicBezTo>
                    <a:pt x="4394" y="24296"/>
                    <a:pt x="4398" y="24321"/>
                    <a:pt x="4401" y="24345"/>
                  </a:cubicBezTo>
                  <a:cubicBezTo>
                    <a:pt x="4401" y="24356"/>
                    <a:pt x="4401" y="24370"/>
                    <a:pt x="4401" y="24380"/>
                  </a:cubicBezTo>
                  <a:cubicBezTo>
                    <a:pt x="4398" y="24391"/>
                    <a:pt x="4398" y="24401"/>
                    <a:pt x="4394" y="24412"/>
                  </a:cubicBezTo>
                  <a:cubicBezTo>
                    <a:pt x="4387" y="24429"/>
                    <a:pt x="4394" y="24433"/>
                    <a:pt x="4394" y="24436"/>
                  </a:cubicBezTo>
                  <a:cubicBezTo>
                    <a:pt x="4414" y="24446"/>
                    <a:pt x="4436" y="24451"/>
                    <a:pt x="4458" y="24451"/>
                  </a:cubicBezTo>
                  <a:cubicBezTo>
                    <a:pt x="4476" y="24451"/>
                    <a:pt x="4494" y="24448"/>
                    <a:pt x="4510" y="24440"/>
                  </a:cubicBezTo>
                  <a:cubicBezTo>
                    <a:pt x="4532" y="24430"/>
                    <a:pt x="4554" y="24426"/>
                    <a:pt x="4575" y="24426"/>
                  </a:cubicBezTo>
                  <a:cubicBezTo>
                    <a:pt x="4647" y="24426"/>
                    <a:pt x="4713" y="24474"/>
                    <a:pt x="4773" y="24520"/>
                  </a:cubicBezTo>
                  <a:cubicBezTo>
                    <a:pt x="4794" y="24534"/>
                    <a:pt x="4815" y="24552"/>
                    <a:pt x="4839" y="24566"/>
                  </a:cubicBezTo>
                  <a:cubicBezTo>
                    <a:pt x="4860" y="24580"/>
                    <a:pt x="4885" y="24590"/>
                    <a:pt x="4909" y="24590"/>
                  </a:cubicBezTo>
                  <a:cubicBezTo>
                    <a:pt x="4958" y="24590"/>
                    <a:pt x="5007" y="24573"/>
                    <a:pt x="5046" y="24541"/>
                  </a:cubicBezTo>
                  <a:cubicBezTo>
                    <a:pt x="5111" y="24501"/>
                    <a:pt x="5205" y="24461"/>
                    <a:pt x="5289" y="24461"/>
                  </a:cubicBezTo>
                  <a:cubicBezTo>
                    <a:pt x="5308" y="24461"/>
                    <a:pt x="5326" y="24463"/>
                    <a:pt x="5343" y="24468"/>
                  </a:cubicBezTo>
                  <a:cubicBezTo>
                    <a:pt x="5354" y="24471"/>
                    <a:pt x="5364" y="24475"/>
                    <a:pt x="5375" y="24478"/>
                  </a:cubicBezTo>
                  <a:cubicBezTo>
                    <a:pt x="5403" y="24492"/>
                    <a:pt x="5427" y="24513"/>
                    <a:pt x="5441" y="24541"/>
                  </a:cubicBezTo>
                  <a:cubicBezTo>
                    <a:pt x="5466" y="24576"/>
                    <a:pt x="5494" y="24608"/>
                    <a:pt x="5522" y="24636"/>
                  </a:cubicBezTo>
                  <a:lnTo>
                    <a:pt x="5557" y="24674"/>
                  </a:lnTo>
                  <a:cubicBezTo>
                    <a:pt x="5606" y="24716"/>
                    <a:pt x="5648" y="24765"/>
                    <a:pt x="5683" y="24821"/>
                  </a:cubicBezTo>
                  <a:cubicBezTo>
                    <a:pt x="5707" y="24825"/>
                    <a:pt x="5746" y="24825"/>
                    <a:pt x="5774" y="24825"/>
                  </a:cubicBezTo>
                  <a:cubicBezTo>
                    <a:pt x="5882" y="24828"/>
                    <a:pt x="6015" y="24832"/>
                    <a:pt x="6106" y="24881"/>
                  </a:cubicBezTo>
                  <a:cubicBezTo>
                    <a:pt x="6166" y="24905"/>
                    <a:pt x="6232" y="24923"/>
                    <a:pt x="6299" y="24926"/>
                  </a:cubicBezTo>
                  <a:lnTo>
                    <a:pt x="6362" y="24937"/>
                  </a:lnTo>
                  <a:cubicBezTo>
                    <a:pt x="6435" y="24947"/>
                    <a:pt x="6505" y="24968"/>
                    <a:pt x="6568" y="25000"/>
                  </a:cubicBezTo>
                  <a:cubicBezTo>
                    <a:pt x="6603" y="25021"/>
                    <a:pt x="6638" y="25035"/>
                    <a:pt x="6673" y="25052"/>
                  </a:cubicBezTo>
                  <a:lnTo>
                    <a:pt x="6708" y="25063"/>
                  </a:lnTo>
                  <a:cubicBezTo>
                    <a:pt x="6733" y="25073"/>
                    <a:pt x="6758" y="25084"/>
                    <a:pt x="6782" y="25095"/>
                  </a:cubicBezTo>
                  <a:cubicBezTo>
                    <a:pt x="6852" y="25126"/>
                    <a:pt x="6908" y="25168"/>
                    <a:pt x="6915" y="25245"/>
                  </a:cubicBezTo>
                  <a:cubicBezTo>
                    <a:pt x="6922" y="25284"/>
                    <a:pt x="6912" y="25322"/>
                    <a:pt x="6891" y="25354"/>
                  </a:cubicBezTo>
                  <a:cubicBezTo>
                    <a:pt x="6866" y="25392"/>
                    <a:pt x="6835" y="25427"/>
                    <a:pt x="6796" y="25459"/>
                  </a:cubicBezTo>
                  <a:lnTo>
                    <a:pt x="6772" y="25480"/>
                  </a:lnTo>
                  <a:lnTo>
                    <a:pt x="6789" y="25494"/>
                  </a:lnTo>
                  <a:cubicBezTo>
                    <a:pt x="6831" y="25525"/>
                    <a:pt x="6894" y="25567"/>
                    <a:pt x="6894" y="25641"/>
                  </a:cubicBezTo>
                  <a:cubicBezTo>
                    <a:pt x="6894" y="25728"/>
                    <a:pt x="6807" y="25760"/>
                    <a:pt x="6750" y="25777"/>
                  </a:cubicBezTo>
                  <a:cubicBezTo>
                    <a:pt x="6733" y="25784"/>
                    <a:pt x="6715" y="25791"/>
                    <a:pt x="6698" y="25798"/>
                  </a:cubicBezTo>
                  <a:cubicBezTo>
                    <a:pt x="6715" y="25823"/>
                    <a:pt x="6729" y="25844"/>
                    <a:pt x="6747" y="25861"/>
                  </a:cubicBezTo>
                  <a:cubicBezTo>
                    <a:pt x="6775" y="25889"/>
                    <a:pt x="6800" y="25921"/>
                    <a:pt x="6817" y="25956"/>
                  </a:cubicBezTo>
                  <a:cubicBezTo>
                    <a:pt x="6838" y="26012"/>
                    <a:pt x="6810" y="26089"/>
                    <a:pt x="6761" y="26204"/>
                  </a:cubicBezTo>
                  <a:cubicBezTo>
                    <a:pt x="6747" y="26239"/>
                    <a:pt x="6733" y="26274"/>
                    <a:pt x="6722" y="26309"/>
                  </a:cubicBezTo>
                  <a:cubicBezTo>
                    <a:pt x="6722" y="26334"/>
                    <a:pt x="6712" y="26355"/>
                    <a:pt x="6694" y="26369"/>
                  </a:cubicBezTo>
                  <a:cubicBezTo>
                    <a:pt x="6672" y="26389"/>
                    <a:pt x="6638" y="26398"/>
                    <a:pt x="6579" y="26398"/>
                  </a:cubicBezTo>
                  <a:cubicBezTo>
                    <a:pt x="6546" y="26398"/>
                    <a:pt x="6505" y="26395"/>
                    <a:pt x="6453" y="26390"/>
                  </a:cubicBezTo>
                  <a:lnTo>
                    <a:pt x="6446" y="26390"/>
                  </a:lnTo>
                  <a:lnTo>
                    <a:pt x="6334" y="26376"/>
                  </a:lnTo>
                  <a:cubicBezTo>
                    <a:pt x="6281" y="26369"/>
                    <a:pt x="6229" y="26362"/>
                    <a:pt x="6208" y="26362"/>
                  </a:cubicBezTo>
                  <a:cubicBezTo>
                    <a:pt x="6187" y="26362"/>
                    <a:pt x="6085" y="26449"/>
                    <a:pt x="6026" y="26498"/>
                  </a:cubicBezTo>
                  <a:cubicBezTo>
                    <a:pt x="5928" y="26582"/>
                    <a:pt x="5861" y="26635"/>
                    <a:pt x="5809" y="26649"/>
                  </a:cubicBezTo>
                  <a:cubicBezTo>
                    <a:pt x="5809" y="26656"/>
                    <a:pt x="5809" y="26659"/>
                    <a:pt x="5809" y="26663"/>
                  </a:cubicBezTo>
                  <a:lnTo>
                    <a:pt x="5809" y="26670"/>
                  </a:lnTo>
                  <a:lnTo>
                    <a:pt x="5809" y="26680"/>
                  </a:lnTo>
                  <a:lnTo>
                    <a:pt x="5809" y="26687"/>
                  </a:lnTo>
                  <a:cubicBezTo>
                    <a:pt x="5809" y="26691"/>
                    <a:pt x="5809" y="26698"/>
                    <a:pt x="5812" y="26705"/>
                  </a:cubicBezTo>
                  <a:lnTo>
                    <a:pt x="5812" y="26712"/>
                  </a:lnTo>
                  <a:lnTo>
                    <a:pt x="5812" y="26726"/>
                  </a:lnTo>
                  <a:lnTo>
                    <a:pt x="5812" y="26733"/>
                  </a:lnTo>
                  <a:lnTo>
                    <a:pt x="5812" y="26747"/>
                  </a:lnTo>
                  <a:lnTo>
                    <a:pt x="5816" y="26761"/>
                  </a:lnTo>
                  <a:lnTo>
                    <a:pt x="5819" y="26771"/>
                  </a:lnTo>
                  <a:cubicBezTo>
                    <a:pt x="5975" y="26744"/>
                    <a:pt x="6087" y="26734"/>
                    <a:pt x="6167" y="26734"/>
                  </a:cubicBezTo>
                  <a:cubicBezTo>
                    <a:pt x="6348" y="26734"/>
                    <a:pt x="6373" y="26785"/>
                    <a:pt x="6383" y="26806"/>
                  </a:cubicBezTo>
                  <a:cubicBezTo>
                    <a:pt x="6397" y="26831"/>
                    <a:pt x="6397" y="26859"/>
                    <a:pt x="6383" y="26883"/>
                  </a:cubicBezTo>
                  <a:cubicBezTo>
                    <a:pt x="6330" y="27023"/>
                    <a:pt x="5858" y="27216"/>
                    <a:pt x="5711" y="27276"/>
                  </a:cubicBezTo>
                  <a:cubicBezTo>
                    <a:pt x="5728" y="27293"/>
                    <a:pt x="5749" y="27311"/>
                    <a:pt x="5767" y="27328"/>
                  </a:cubicBezTo>
                  <a:cubicBezTo>
                    <a:pt x="5851" y="27398"/>
                    <a:pt x="5928" y="27465"/>
                    <a:pt x="5921" y="27545"/>
                  </a:cubicBezTo>
                  <a:cubicBezTo>
                    <a:pt x="5914" y="27622"/>
                    <a:pt x="5837" y="27657"/>
                    <a:pt x="5756" y="27696"/>
                  </a:cubicBezTo>
                  <a:cubicBezTo>
                    <a:pt x="5637" y="27752"/>
                    <a:pt x="5588" y="27783"/>
                    <a:pt x="5595" y="27843"/>
                  </a:cubicBezTo>
                  <a:cubicBezTo>
                    <a:pt x="5613" y="27916"/>
                    <a:pt x="5599" y="27993"/>
                    <a:pt x="5553" y="28053"/>
                  </a:cubicBezTo>
                  <a:cubicBezTo>
                    <a:pt x="5480" y="28140"/>
                    <a:pt x="5343" y="28154"/>
                    <a:pt x="5235" y="28154"/>
                  </a:cubicBezTo>
                  <a:cubicBezTo>
                    <a:pt x="5203" y="28154"/>
                    <a:pt x="5172" y="28158"/>
                    <a:pt x="5140" y="28168"/>
                  </a:cubicBezTo>
                  <a:cubicBezTo>
                    <a:pt x="5175" y="28193"/>
                    <a:pt x="5203" y="28228"/>
                    <a:pt x="5221" y="28263"/>
                  </a:cubicBezTo>
                  <a:cubicBezTo>
                    <a:pt x="5284" y="28389"/>
                    <a:pt x="5399" y="28473"/>
                    <a:pt x="5532" y="28501"/>
                  </a:cubicBezTo>
                  <a:cubicBezTo>
                    <a:pt x="5840" y="28578"/>
                    <a:pt x="6194" y="28833"/>
                    <a:pt x="6582" y="29257"/>
                  </a:cubicBezTo>
                  <a:cubicBezTo>
                    <a:pt x="6614" y="29285"/>
                    <a:pt x="6645" y="29313"/>
                    <a:pt x="6680" y="29334"/>
                  </a:cubicBezTo>
                  <a:lnTo>
                    <a:pt x="6684" y="29331"/>
                  </a:lnTo>
                  <a:lnTo>
                    <a:pt x="6705" y="29320"/>
                  </a:lnTo>
                  <a:lnTo>
                    <a:pt x="6726" y="29310"/>
                  </a:lnTo>
                  <a:lnTo>
                    <a:pt x="6743" y="29299"/>
                  </a:lnTo>
                  <a:lnTo>
                    <a:pt x="6761" y="29292"/>
                  </a:lnTo>
                  <a:lnTo>
                    <a:pt x="6775" y="29285"/>
                  </a:lnTo>
                  <a:lnTo>
                    <a:pt x="6793" y="29278"/>
                  </a:lnTo>
                  <a:lnTo>
                    <a:pt x="6803" y="29271"/>
                  </a:lnTo>
                  <a:lnTo>
                    <a:pt x="6817" y="29268"/>
                  </a:lnTo>
                  <a:lnTo>
                    <a:pt x="6828" y="29264"/>
                  </a:lnTo>
                  <a:lnTo>
                    <a:pt x="6838" y="29261"/>
                  </a:lnTo>
                  <a:lnTo>
                    <a:pt x="6845" y="29257"/>
                  </a:lnTo>
                  <a:lnTo>
                    <a:pt x="6856" y="29254"/>
                  </a:lnTo>
                  <a:lnTo>
                    <a:pt x="6873" y="29254"/>
                  </a:lnTo>
                  <a:cubicBezTo>
                    <a:pt x="6895" y="29250"/>
                    <a:pt x="6918" y="29249"/>
                    <a:pt x="6943" y="29249"/>
                  </a:cubicBezTo>
                  <a:cubicBezTo>
                    <a:pt x="7132" y="29249"/>
                    <a:pt x="7406" y="29339"/>
                    <a:pt x="7577" y="29457"/>
                  </a:cubicBezTo>
                  <a:cubicBezTo>
                    <a:pt x="7618" y="29488"/>
                    <a:pt x="7712" y="29497"/>
                    <a:pt x="7816" y="29497"/>
                  </a:cubicBezTo>
                  <a:cubicBezTo>
                    <a:pt x="7887" y="29497"/>
                    <a:pt x="7963" y="29492"/>
                    <a:pt x="8028" y="29488"/>
                  </a:cubicBezTo>
                  <a:cubicBezTo>
                    <a:pt x="8100" y="29485"/>
                    <a:pt x="8161" y="29482"/>
                    <a:pt x="8213" y="29482"/>
                  </a:cubicBezTo>
                  <a:cubicBezTo>
                    <a:pt x="8331" y="29482"/>
                    <a:pt x="8401" y="29495"/>
                    <a:pt x="8438" y="29544"/>
                  </a:cubicBezTo>
                  <a:cubicBezTo>
                    <a:pt x="8487" y="29607"/>
                    <a:pt x="8546" y="29660"/>
                    <a:pt x="8613" y="29702"/>
                  </a:cubicBezTo>
                  <a:cubicBezTo>
                    <a:pt x="8648" y="29723"/>
                    <a:pt x="8686" y="29733"/>
                    <a:pt x="8725" y="29737"/>
                  </a:cubicBezTo>
                  <a:cubicBezTo>
                    <a:pt x="8805" y="29737"/>
                    <a:pt x="8872" y="29796"/>
                    <a:pt x="8932" y="29852"/>
                  </a:cubicBezTo>
                  <a:cubicBezTo>
                    <a:pt x="8960" y="29877"/>
                    <a:pt x="8988" y="29901"/>
                    <a:pt x="9019" y="29919"/>
                  </a:cubicBezTo>
                  <a:lnTo>
                    <a:pt x="9026" y="29919"/>
                  </a:lnTo>
                  <a:cubicBezTo>
                    <a:pt x="9037" y="29912"/>
                    <a:pt x="9051" y="29905"/>
                    <a:pt x="9061" y="29898"/>
                  </a:cubicBezTo>
                  <a:cubicBezTo>
                    <a:pt x="9156" y="29852"/>
                    <a:pt x="9338" y="29831"/>
                    <a:pt x="9625" y="29831"/>
                  </a:cubicBezTo>
                  <a:cubicBezTo>
                    <a:pt x="9674" y="29831"/>
                    <a:pt x="9723" y="29849"/>
                    <a:pt x="9761" y="29880"/>
                  </a:cubicBezTo>
                  <a:cubicBezTo>
                    <a:pt x="9775" y="29898"/>
                    <a:pt x="9796" y="29905"/>
                    <a:pt x="9817" y="29905"/>
                  </a:cubicBezTo>
                  <a:cubicBezTo>
                    <a:pt x="9922" y="29905"/>
                    <a:pt x="9954" y="30038"/>
                    <a:pt x="9978" y="30150"/>
                  </a:cubicBezTo>
                  <a:cubicBezTo>
                    <a:pt x="9985" y="30167"/>
                    <a:pt x="9992" y="30195"/>
                    <a:pt x="9999" y="30216"/>
                  </a:cubicBezTo>
                  <a:lnTo>
                    <a:pt x="9999" y="30223"/>
                  </a:lnTo>
                  <a:cubicBezTo>
                    <a:pt x="9999" y="30230"/>
                    <a:pt x="10003" y="30234"/>
                    <a:pt x="10003" y="30241"/>
                  </a:cubicBezTo>
                  <a:lnTo>
                    <a:pt x="10003" y="30244"/>
                  </a:lnTo>
                  <a:cubicBezTo>
                    <a:pt x="10024" y="30244"/>
                    <a:pt x="10045" y="30251"/>
                    <a:pt x="10062" y="30258"/>
                  </a:cubicBezTo>
                  <a:cubicBezTo>
                    <a:pt x="10122" y="30286"/>
                    <a:pt x="10178" y="30314"/>
                    <a:pt x="10230" y="30349"/>
                  </a:cubicBezTo>
                  <a:cubicBezTo>
                    <a:pt x="10269" y="30377"/>
                    <a:pt x="10311" y="30402"/>
                    <a:pt x="10353" y="30426"/>
                  </a:cubicBezTo>
                  <a:cubicBezTo>
                    <a:pt x="10395" y="30451"/>
                    <a:pt x="10437" y="30468"/>
                    <a:pt x="10482" y="30482"/>
                  </a:cubicBezTo>
                  <a:cubicBezTo>
                    <a:pt x="10489" y="30482"/>
                    <a:pt x="10496" y="30486"/>
                    <a:pt x="10500" y="30486"/>
                  </a:cubicBezTo>
                  <a:cubicBezTo>
                    <a:pt x="10601" y="30500"/>
                    <a:pt x="10692" y="30584"/>
                    <a:pt x="10769" y="30661"/>
                  </a:cubicBezTo>
                  <a:lnTo>
                    <a:pt x="10801" y="30692"/>
                  </a:lnTo>
                  <a:cubicBezTo>
                    <a:pt x="10832" y="30724"/>
                    <a:pt x="10860" y="30752"/>
                    <a:pt x="10895" y="30780"/>
                  </a:cubicBezTo>
                  <a:cubicBezTo>
                    <a:pt x="10902" y="30776"/>
                    <a:pt x="10913" y="30776"/>
                    <a:pt x="10920" y="30776"/>
                  </a:cubicBezTo>
                  <a:lnTo>
                    <a:pt x="10924" y="30776"/>
                  </a:lnTo>
                  <a:cubicBezTo>
                    <a:pt x="10934" y="30776"/>
                    <a:pt x="10941" y="30776"/>
                    <a:pt x="10948" y="30780"/>
                  </a:cubicBezTo>
                  <a:lnTo>
                    <a:pt x="10952" y="30780"/>
                  </a:lnTo>
                  <a:cubicBezTo>
                    <a:pt x="10959" y="30780"/>
                    <a:pt x="10969" y="30783"/>
                    <a:pt x="10976" y="30787"/>
                  </a:cubicBezTo>
                  <a:lnTo>
                    <a:pt x="10980" y="30787"/>
                  </a:lnTo>
                  <a:lnTo>
                    <a:pt x="11004" y="30794"/>
                  </a:lnTo>
                  <a:lnTo>
                    <a:pt x="11008" y="30794"/>
                  </a:lnTo>
                  <a:lnTo>
                    <a:pt x="11029" y="30804"/>
                  </a:lnTo>
                  <a:cubicBezTo>
                    <a:pt x="11043" y="30808"/>
                    <a:pt x="11057" y="30818"/>
                    <a:pt x="11071" y="30822"/>
                  </a:cubicBezTo>
                  <a:lnTo>
                    <a:pt x="11081" y="30825"/>
                  </a:lnTo>
                  <a:cubicBezTo>
                    <a:pt x="11081" y="30822"/>
                    <a:pt x="11085" y="30818"/>
                    <a:pt x="11085" y="30818"/>
                  </a:cubicBezTo>
                  <a:cubicBezTo>
                    <a:pt x="11116" y="30738"/>
                    <a:pt x="11193" y="30713"/>
                    <a:pt x="11263" y="30692"/>
                  </a:cubicBezTo>
                  <a:lnTo>
                    <a:pt x="11291" y="30682"/>
                  </a:lnTo>
                  <a:lnTo>
                    <a:pt x="11302" y="30678"/>
                  </a:lnTo>
                  <a:lnTo>
                    <a:pt x="11319" y="30671"/>
                  </a:lnTo>
                  <a:lnTo>
                    <a:pt x="11330" y="30668"/>
                  </a:lnTo>
                  <a:lnTo>
                    <a:pt x="11347" y="30661"/>
                  </a:lnTo>
                  <a:lnTo>
                    <a:pt x="11354" y="30654"/>
                  </a:lnTo>
                  <a:lnTo>
                    <a:pt x="11368" y="30647"/>
                  </a:lnTo>
                  <a:lnTo>
                    <a:pt x="11375" y="30643"/>
                  </a:lnTo>
                  <a:lnTo>
                    <a:pt x="11389" y="30633"/>
                  </a:lnTo>
                  <a:lnTo>
                    <a:pt x="11396" y="30629"/>
                  </a:lnTo>
                  <a:cubicBezTo>
                    <a:pt x="11403" y="30622"/>
                    <a:pt x="11407" y="30619"/>
                    <a:pt x="11410" y="30612"/>
                  </a:cubicBezTo>
                  <a:lnTo>
                    <a:pt x="11414" y="30608"/>
                  </a:lnTo>
                  <a:cubicBezTo>
                    <a:pt x="11417" y="30601"/>
                    <a:pt x="11421" y="30598"/>
                    <a:pt x="11424" y="30594"/>
                  </a:cubicBezTo>
                  <a:cubicBezTo>
                    <a:pt x="11025" y="30104"/>
                    <a:pt x="10797" y="29786"/>
                    <a:pt x="10804" y="29625"/>
                  </a:cubicBezTo>
                  <a:cubicBezTo>
                    <a:pt x="10808" y="29569"/>
                    <a:pt x="10815" y="29520"/>
                    <a:pt x="10822" y="29471"/>
                  </a:cubicBezTo>
                  <a:cubicBezTo>
                    <a:pt x="10850" y="29275"/>
                    <a:pt x="10867" y="29148"/>
                    <a:pt x="10619" y="28935"/>
                  </a:cubicBezTo>
                  <a:cubicBezTo>
                    <a:pt x="10517" y="28847"/>
                    <a:pt x="10465" y="28760"/>
                    <a:pt x="10461" y="28665"/>
                  </a:cubicBezTo>
                  <a:cubicBezTo>
                    <a:pt x="10451" y="28511"/>
                    <a:pt x="10580" y="28382"/>
                    <a:pt x="10713" y="28242"/>
                  </a:cubicBezTo>
                  <a:cubicBezTo>
                    <a:pt x="10773" y="28182"/>
                    <a:pt x="10832" y="28119"/>
                    <a:pt x="10885" y="28053"/>
                  </a:cubicBezTo>
                  <a:cubicBezTo>
                    <a:pt x="11032" y="27864"/>
                    <a:pt x="11277" y="27748"/>
                    <a:pt x="11512" y="27636"/>
                  </a:cubicBezTo>
                  <a:cubicBezTo>
                    <a:pt x="11606" y="27591"/>
                    <a:pt x="11701" y="27549"/>
                    <a:pt x="11785" y="27500"/>
                  </a:cubicBezTo>
                  <a:cubicBezTo>
                    <a:pt x="11757" y="27486"/>
                    <a:pt x="11729" y="27468"/>
                    <a:pt x="11701" y="27458"/>
                  </a:cubicBezTo>
                  <a:cubicBezTo>
                    <a:pt x="11680" y="27447"/>
                    <a:pt x="11659" y="27437"/>
                    <a:pt x="11641" y="27426"/>
                  </a:cubicBezTo>
                  <a:cubicBezTo>
                    <a:pt x="11505" y="27360"/>
                    <a:pt x="11442" y="27293"/>
                    <a:pt x="11449" y="27220"/>
                  </a:cubicBezTo>
                  <a:cubicBezTo>
                    <a:pt x="11449" y="27213"/>
                    <a:pt x="11449" y="27206"/>
                    <a:pt x="11452" y="27199"/>
                  </a:cubicBezTo>
                  <a:cubicBezTo>
                    <a:pt x="11466" y="27149"/>
                    <a:pt x="11512" y="27111"/>
                    <a:pt x="11589" y="27090"/>
                  </a:cubicBezTo>
                  <a:cubicBezTo>
                    <a:pt x="11606" y="27086"/>
                    <a:pt x="11620" y="27079"/>
                    <a:pt x="11634" y="27072"/>
                  </a:cubicBezTo>
                  <a:cubicBezTo>
                    <a:pt x="11634" y="27069"/>
                    <a:pt x="11638" y="27069"/>
                    <a:pt x="11638" y="27069"/>
                  </a:cubicBezTo>
                  <a:cubicBezTo>
                    <a:pt x="11641" y="27037"/>
                    <a:pt x="11536" y="26915"/>
                    <a:pt x="11484" y="26859"/>
                  </a:cubicBezTo>
                  <a:cubicBezTo>
                    <a:pt x="11424" y="26789"/>
                    <a:pt x="11372" y="26715"/>
                    <a:pt x="11323" y="26638"/>
                  </a:cubicBezTo>
                  <a:lnTo>
                    <a:pt x="11305" y="26614"/>
                  </a:lnTo>
                  <a:cubicBezTo>
                    <a:pt x="11263" y="26554"/>
                    <a:pt x="11218" y="26491"/>
                    <a:pt x="11193" y="26491"/>
                  </a:cubicBezTo>
                  <a:cubicBezTo>
                    <a:pt x="11172" y="26491"/>
                    <a:pt x="11144" y="26491"/>
                    <a:pt x="11116" y="26488"/>
                  </a:cubicBezTo>
                  <a:cubicBezTo>
                    <a:pt x="11087" y="26485"/>
                    <a:pt x="11059" y="26483"/>
                    <a:pt x="11030" y="26483"/>
                  </a:cubicBezTo>
                  <a:cubicBezTo>
                    <a:pt x="10961" y="26483"/>
                    <a:pt x="10892" y="26493"/>
                    <a:pt x="10825" y="26512"/>
                  </a:cubicBezTo>
                  <a:cubicBezTo>
                    <a:pt x="10807" y="26520"/>
                    <a:pt x="10787" y="26524"/>
                    <a:pt x="10767" y="26524"/>
                  </a:cubicBezTo>
                  <a:cubicBezTo>
                    <a:pt x="10735" y="26524"/>
                    <a:pt x="10704" y="26514"/>
                    <a:pt x="10678" y="26495"/>
                  </a:cubicBezTo>
                  <a:cubicBezTo>
                    <a:pt x="10605" y="26432"/>
                    <a:pt x="10622" y="26302"/>
                    <a:pt x="10643" y="26148"/>
                  </a:cubicBezTo>
                  <a:cubicBezTo>
                    <a:pt x="10650" y="26110"/>
                    <a:pt x="10619" y="26089"/>
                    <a:pt x="10500" y="26057"/>
                  </a:cubicBezTo>
                  <a:cubicBezTo>
                    <a:pt x="10433" y="26040"/>
                    <a:pt x="10370" y="26022"/>
                    <a:pt x="10339" y="25977"/>
                  </a:cubicBezTo>
                  <a:cubicBezTo>
                    <a:pt x="10311" y="25938"/>
                    <a:pt x="10311" y="25882"/>
                    <a:pt x="10328" y="25809"/>
                  </a:cubicBezTo>
                  <a:cubicBezTo>
                    <a:pt x="10353" y="25721"/>
                    <a:pt x="10423" y="25574"/>
                    <a:pt x="10486" y="25543"/>
                  </a:cubicBezTo>
                  <a:cubicBezTo>
                    <a:pt x="10591" y="25490"/>
                    <a:pt x="10626" y="25455"/>
                    <a:pt x="10636" y="25441"/>
                  </a:cubicBezTo>
                  <a:cubicBezTo>
                    <a:pt x="10626" y="25434"/>
                    <a:pt x="10612" y="25424"/>
                    <a:pt x="10601" y="25417"/>
                  </a:cubicBezTo>
                  <a:cubicBezTo>
                    <a:pt x="10549" y="25389"/>
                    <a:pt x="10440" y="25326"/>
                    <a:pt x="10451" y="25217"/>
                  </a:cubicBezTo>
                  <a:cubicBezTo>
                    <a:pt x="10454" y="25186"/>
                    <a:pt x="10465" y="25158"/>
                    <a:pt x="10482" y="25130"/>
                  </a:cubicBezTo>
                  <a:cubicBezTo>
                    <a:pt x="10524" y="25059"/>
                    <a:pt x="10587" y="25000"/>
                    <a:pt x="10661" y="24954"/>
                  </a:cubicBezTo>
                  <a:cubicBezTo>
                    <a:pt x="10731" y="24905"/>
                    <a:pt x="10762" y="24884"/>
                    <a:pt x="10762" y="24825"/>
                  </a:cubicBezTo>
                  <a:cubicBezTo>
                    <a:pt x="10762" y="24797"/>
                    <a:pt x="10766" y="24765"/>
                    <a:pt x="10773" y="24737"/>
                  </a:cubicBezTo>
                  <a:cubicBezTo>
                    <a:pt x="10794" y="24657"/>
                    <a:pt x="10843" y="24587"/>
                    <a:pt x="10917" y="24545"/>
                  </a:cubicBezTo>
                  <a:cubicBezTo>
                    <a:pt x="10924" y="24541"/>
                    <a:pt x="10931" y="24541"/>
                    <a:pt x="10938" y="24538"/>
                  </a:cubicBezTo>
                  <a:cubicBezTo>
                    <a:pt x="10966" y="24527"/>
                    <a:pt x="10995" y="24522"/>
                    <a:pt x="11024" y="24522"/>
                  </a:cubicBezTo>
                  <a:cubicBezTo>
                    <a:pt x="11081" y="24522"/>
                    <a:pt x="11136" y="24542"/>
                    <a:pt x="11183" y="24576"/>
                  </a:cubicBezTo>
                  <a:cubicBezTo>
                    <a:pt x="11200" y="24590"/>
                    <a:pt x="11218" y="24604"/>
                    <a:pt x="11235" y="24622"/>
                  </a:cubicBezTo>
                  <a:cubicBezTo>
                    <a:pt x="11281" y="24671"/>
                    <a:pt x="11323" y="24723"/>
                    <a:pt x="11361" y="24779"/>
                  </a:cubicBezTo>
                  <a:cubicBezTo>
                    <a:pt x="11424" y="24874"/>
                    <a:pt x="11466" y="24930"/>
                    <a:pt x="11512" y="24940"/>
                  </a:cubicBezTo>
                  <a:cubicBezTo>
                    <a:pt x="11515" y="24941"/>
                    <a:pt x="11519" y="24942"/>
                    <a:pt x="11524" y="24942"/>
                  </a:cubicBezTo>
                  <a:cubicBezTo>
                    <a:pt x="11535" y="24942"/>
                    <a:pt x="11547" y="24939"/>
                    <a:pt x="11557" y="24933"/>
                  </a:cubicBezTo>
                  <a:cubicBezTo>
                    <a:pt x="11582" y="24930"/>
                    <a:pt x="11606" y="24912"/>
                    <a:pt x="11620" y="24891"/>
                  </a:cubicBezTo>
                  <a:cubicBezTo>
                    <a:pt x="11634" y="24856"/>
                    <a:pt x="11610" y="24797"/>
                    <a:pt x="11592" y="24748"/>
                  </a:cubicBezTo>
                  <a:cubicBezTo>
                    <a:pt x="11582" y="24723"/>
                    <a:pt x="11571" y="24699"/>
                    <a:pt x="11568" y="24674"/>
                  </a:cubicBezTo>
                  <a:lnTo>
                    <a:pt x="11564" y="24660"/>
                  </a:lnTo>
                  <a:cubicBezTo>
                    <a:pt x="11547" y="24590"/>
                    <a:pt x="11522" y="24499"/>
                    <a:pt x="11571" y="24419"/>
                  </a:cubicBezTo>
                  <a:cubicBezTo>
                    <a:pt x="11617" y="24356"/>
                    <a:pt x="11687" y="24314"/>
                    <a:pt x="11760" y="24303"/>
                  </a:cubicBezTo>
                  <a:cubicBezTo>
                    <a:pt x="11813" y="24293"/>
                    <a:pt x="11858" y="24258"/>
                    <a:pt x="11872" y="24205"/>
                  </a:cubicBezTo>
                  <a:lnTo>
                    <a:pt x="11883" y="24184"/>
                  </a:lnTo>
                  <a:cubicBezTo>
                    <a:pt x="11904" y="24125"/>
                    <a:pt x="11942" y="24034"/>
                    <a:pt x="12068" y="24034"/>
                  </a:cubicBezTo>
                  <a:cubicBezTo>
                    <a:pt x="12180" y="24034"/>
                    <a:pt x="12401" y="23901"/>
                    <a:pt x="12516" y="23831"/>
                  </a:cubicBezTo>
                  <a:cubicBezTo>
                    <a:pt x="12562" y="23806"/>
                    <a:pt x="12593" y="23785"/>
                    <a:pt x="12618" y="23775"/>
                  </a:cubicBezTo>
                  <a:lnTo>
                    <a:pt x="12649" y="23761"/>
                  </a:lnTo>
                  <a:cubicBezTo>
                    <a:pt x="12740" y="23708"/>
                    <a:pt x="12842" y="23666"/>
                    <a:pt x="12947" y="23642"/>
                  </a:cubicBezTo>
                  <a:cubicBezTo>
                    <a:pt x="12965" y="23637"/>
                    <a:pt x="12983" y="23634"/>
                    <a:pt x="13001" y="23634"/>
                  </a:cubicBezTo>
                  <a:cubicBezTo>
                    <a:pt x="13032" y="23634"/>
                    <a:pt x="13062" y="23641"/>
                    <a:pt x="13091" y="23652"/>
                  </a:cubicBezTo>
                  <a:cubicBezTo>
                    <a:pt x="13112" y="23663"/>
                    <a:pt x="13129" y="23673"/>
                    <a:pt x="13150" y="23687"/>
                  </a:cubicBezTo>
                  <a:cubicBezTo>
                    <a:pt x="13178" y="23705"/>
                    <a:pt x="13206" y="23719"/>
                    <a:pt x="13238" y="23729"/>
                  </a:cubicBezTo>
                  <a:cubicBezTo>
                    <a:pt x="13241" y="23731"/>
                    <a:pt x="13245" y="23732"/>
                    <a:pt x="13248" y="23732"/>
                  </a:cubicBezTo>
                  <a:cubicBezTo>
                    <a:pt x="13252" y="23732"/>
                    <a:pt x="13255" y="23731"/>
                    <a:pt x="13259" y="23729"/>
                  </a:cubicBezTo>
                  <a:cubicBezTo>
                    <a:pt x="13269" y="23726"/>
                    <a:pt x="13283" y="23708"/>
                    <a:pt x="13294" y="23684"/>
                  </a:cubicBezTo>
                  <a:cubicBezTo>
                    <a:pt x="13332" y="23594"/>
                    <a:pt x="13420" y="23542"/>
                    <a:pt x="13532" y="23542"/>
                  </a:cubicBezTo>
                  <a:cubicBezTo>
                    <a:pt x="13542" y="23542"/>
                    <a:pt x="13553" y="23543"/>
                    <a:pt x="13563" y="23544"/>
                  </a:cubicBezTo>
                  <a:cubicBezTo>
                    <a:pt x="13588" y="23547"/>
                    <a:pt x="13612" y="23551"/>
                    <a:pt x="13637" y="23558"/>
                  </a:cubicBezTo>
                  <a:cubicBezTo>
                    <a:pt x="13714" y="23579"/>
                    <a:pt x="13784" y="23624"/>
                    <a:pt x="13801" y="23687"/>
                  </a:cubicBezTo>
                  <a:cubicBezTo>
                    <a:pt x="13833" y="23708"/>
                    <a:pt x="13962" y="23733"/>
                    <a:pt x="14050" y="23747"/>
                  </a:cubicBezTo>
                  <a:cubicBezTo>
                    <a:pt x="14148" y="23761"/>
                    <a:pt x="14246" y="23785"/>
                    <a:pt x="14337" y="23813"/>
                  </a:cubicBezTo>
                  <a:cubicBezTo>
                    <a:pt x="14361" y="23824"/>
                    <a:pt x="14386" y="23834"/>
                    <a:pt x="14407" y="23848"/>
                  </a:cubicBezTo>
                  <a:lnTo>
                    <a:pt x="14466" y="23887"/>
                  </a:lnTo>
                  <a:cubicBezTo>
                    <a:pt x="14760" y="24079"/>
                    <a:pt x="14900" y="24188"/>
                    <a:pt x="14900" y="24293"/>
                  </a:cubicBezTo>
                  <a:cubicBezTo>
                    <a:pt x="14900" y="24307"/>
                    <a:pt x="14904" y="24324"/>
                    <a:pt x="14914" y="24335"/>
                  </a:cubicBezTo>
                  <a:cubicBezTo>
                    <a:pt x="14914" y="24282"/>
                    <a:pt x="14939" y="24233"/>
                    <a:pt x="14984" y="24205"/>
                  </a:cubicBezTo>
                  <a:cubicBezTo>
                    <a:pt x="15005" y="24194"/>
                    <a:pt x="15027" y="24188"/>
                    <a:pt x="15051" y="24188"/>
                  </a:cubicBezTo>
                  <a:cubicBezTo>
                    <a:pt x="15121" y="24188"/>
                    <a:pt x="15208" y="24234"/>
                    <a:pt x="15328" y="24307"/>
                  </a:cubicBezTo>
                  <a:cubicBezTo>
                    <a:pt x="15394" y="24348"/>
                    <a:pt x="15469" y="24369"/>
                    <a:pt x="15543" y="24369"/>
                  </a:cubicBezTo>
                  <a:cubicBezTo>
                    <a:pt x="15581" y="24369"/>
                    <a:pt x="15620" y="24363"/>
                    <a:pt x="15657" y="24352"/>
                  </a:cubicBezTo>
                  <a:cubicBezTo>
                    <a:pt x="15692" y="24345"/>
                    <a:pt x="15727" y="24324"/>
                    <a:pt x="15744" y="24293"/>
                  </a:cubicBezTo>
                  <a:cubicBezTo>
                    <a:pt x="15786" y="24188"/>
                    <a:pt x="15947" y="24104"/>
                    <a:pt x="16080" y="24069"/>
                  </a:cubicBezTo>
                  <a:cubicBezTo>
                    <a:pt x="16118" y="24058"/>
                    <a:pt x="16170" y="24048"/>
                    <a:pt x="16224" y="24048"/>
                  </a:cubicBezTo>
                  <a:cubicBezTo>
                    <a:pt x="16279" y="24048"/>
                    <a:pt x="16337" y="24059"/>
                    <a:pt x="16381" y="24093"/>
                  </a:cubicBezTo>
                  <a:lnTo>
                    <a:pt x="16416" y="24125"/>
                  </a:lnTo>
                  <a:cubicBezTo>
                    <a:pt x="16465" y="24165"/>
                    <a:pt x="16491" y="24187"/>
                    <a:pt x="16518" y="24187"/>
                  </a:cubicBezTo>
                  <a:cubicBezTo>
                    <a:pt x="16542" y="24187"/>
                    <a:pt x="16567" y="24167"/>
                    <a:pt x="16609" y="24125"/>
                  </a:cubicBezTo>
                  <a:cubicBezTo>
                    <a:pt x="16693" y="24050"/>
                    <a:pt x="16802" y="24008"/>
                    <a:pt x="16915" y="24008"/>
                  </a:cubicBezTo>
                  <a:cubicBezTo>
                    <a:pt x="16924" y="24008"/>
                    <a:pt x="16933" y="24009"/>
                    <a:pt x="16941" y="24009"/>
                  </a:cubicBezTo>
                  <a:cubicBezTo>
                    <a:pt x="16962" y="24009"/>
                    <a:pt x="16983" y="24013"/>
                    <a:pt x="17004" y="24013"/>
                  </a:cubicBezTo>
                  <a:cubicBezTo>
                    <a:pt x="17022" y="24013"/>
                    <a:pt x="17036" y="24020"/>
                    <a:pt x="17050" y="24023"/>
                  </a:cubicBezTo>
                  <a:cubicBezTo>
                    <a:pt x="17155" y="24048"/>
                    <a:pt x="17225" y="24100"/>
                    <a:pt x="17250" y="24174"/>
                  </a:cubicBezTo>
                  <a:cubicBezTo>
                    <a:pt x="17274" y="24233"/>
                    <a:pt x="17323" y="24275"/>
                    <a:pt x="17386" y="24282"/>
                  </a:cubicBezTo>
                  <a:cubicBezTo>
                    <a:pt x="17432" y="24294"/>
                    <a:pt x="17476" y="24301"/>
                    <a:pt x="17522" y="24301"/>
                  </a:cubicBezTo>
                  <a:cubicBezTo>
                    <a:pt x="17531" y="24301"/>
                    <a:pt x="17541" y="24300"/>
                    <a:pt x="17551" y="24300"/>
                  </a:cubicBezTo>
                  <a:cubicBezTo>
                    <a:pt x="17659" y="24300"/>
                    <a:pt x="17719" y="24380"/>
                    <a:pt x="17757" y="24433"/>
                  </a:cubicBezTo>
                  <a:cubicBezTo>
                    <a:pt x="17768" y="24447"/>
                    <a:pt x="17782" y="24461"/>
                    <a:pt x="17792" y="24475"/>
                  </a:cubicBezTo>
                  <a:cubicBezTo>
                    <a:pt x="17813" y="24447"/>
                    <a:pt x="17827" y="24412"/>
                    <a:pt x="17838" y="24377"/>
                  </a:cubicBezTo>
                  <a:cubicBezTo>
                    <a:pt x="17857" y="24310"/>
                    <a:pt x="17893" y="24202"/>
                    <a:pt x="17995" y="24202"/>
                  </a:cubicBezTo>
                  <a:cubicBezTo>
                    <a:pt x="18005" y="24202"/>
                    <a:pt x="18016" y="24203"/>
                    <a:pt x="18027" y="24205"/>
                  </a:cubicBezTo>
                  <a:cubicBezTo>
                    <a:pt x="18083" y="24223"/>
                    <a:pt x="18139" y="24247"/>
                    <a:pt x="18188" y="24286"/>
                  </a:cubicBezTo>
                  <a:lnTo>
                    <a:pt x="18216" y="24300"/>
                  </a:lnTo>
                  <a:cubicBezTo>
                    <a:pt x="18275" y="24345"/>
                    <a:pt x="18349" y="24370"/>
                    <a:pt x="18426" y="24373"/>
                  </a:cubicBezTo>
                  <a:cubicBezTo>
                    <a:pt x="18699" y="24373"/>
                    <a:pt x="18699" y="24279"/>
                    <a:pt x="18699" y="24247"/>
                  </a:cubicBezTo>
                  <a:cubicBezTo>
                    <a:pt x="18699" y="24037"/>
                    <a:pt x="18653" y="23925"/>
                    <a:pt x="18618" y="23925"/>
                  </a:cubicBezTo>
                  <a:cubicBezTo>
                    <a:pt x="18548" y="23918"/>
                    <a:pt x="18478" y="23897"/>
                    <a:pt x="18415" y="23862"/>
                  </a:cubicBezTo>
                  <a:cubicBezTo>
                    <a:pt x="18359" y="23827"/>
                    <a:pt x="18296" y="23810"/>
                    <a:pt x="18230" y="23803"/>
                  </a:cubicBezTo>
                  <a:cubicBezTo>
                    <a:pt x="18188" y="23803"/>
                    <a:pt x="18149" y="23792"/>
                    <a:pt x="18114" y="23771"/>
                  </a:cubicBezTo>
                  <a:cubicBezTo>
                    <a:pt x="18037" y="23726"/>
                    <a:pt x="17981" y="23649"/>
                    <a:pt x="17960" y="23558"/>
                  </a:cubicBezTo>
                  <a:cubicBezTo>
                    <a:pt x="17960" y="23547"/>
                    <a:pt x="17960" y="23533"/>
                    <a:pt x="17960" y="23523"/>
                  </a:cubicBezTo>
                  <a:cubicBezTo>
                    <a:pt x="17964" y="23502"/>
                    <a:pt x="17967" y="23481"/>
                    <a:pt x="17974" y="23463"/>
                  </a:cubicBezTo>
                  <a:cubicBezTo>
                    <a:pt x="17992" y="23425"/>
                    <a:pt x="18027" y="23397"/>
                    <a:pt x="18065" y="23383"/>
                  </a:cubicBezTo>
                  <a:cubicBezTo>
                    <a:pt x="18160" y="23355"/>
                    <a:pt x="18247" y="23309"/>
                    <a:pt x="18328" y="23246"/>
                  </a:cubicBezTo>
                  <a:cubicBezTo>
                    <a:pt x="18342" y="23236"/>
                    <a:pt x="18352" y="23222"/>
                    <a:pt x="18363" y="23204"/>
                  </a:cubicBezTo>
                  <a:cubicBezTo>
                    <a:pt x="18366" y="23197"/>
                    <a:pt x="18370" y="23190"/>
                    <a:pt x="18366" y="23183"/>
                  </a:cubicBezTo>
                  <a:cubicBezTo>
                    <a:pt x="18338" y="23113"/>
                    <a:pt x="18321" y="23040"/>
                    <a:pt x="18317" y="22966"/>
                  </a:cubicBezTo>
                  <a:cubicBezTo>
                    <a:pt x="18314" y="22910"/>
                    <a:pt x="18324" y="22854"/>
                    <a:pt x="18352" y="22805"/>
                  </a:cubicBezTo>
                  <a:cubicBezTo>
                    <a:pt x="18387" y="22745"/>
                    <a:pt x="18447" y="22710"/>
                    <a:pt x="18517" y="22703"/>
                  </a:cubicBezTo>
                  <a:lnTo>
                    <a:pt x="18566" y="22700"/>
                  </a:lnTo>
                  <a:cubicBezTo>
                    <a:pt x="18611" y="22693"/>
                    <a:pt x="18664" y="22689"/>
                    <a:pt x="18716" y="22686"/>
                  </a:cubicBezTo>
                  <a:cubicBezTo>
                    <a:pt x="18769" y="22682"/>
                    <a:pt x="18839" y="22679"/>
                    <a:pt x="18902" y="22672"/>
                  </a:cubicBezTo>
                  <a:lnTo>
                    <a:pt x="18961" y="22665"/>
                  </a:lnTo>
                  <a:lnTo>
                    <a:pt x="18895" y="22644"/>
                  </a:lnTo>
                  <a:cubicBezTo>
                    <a:pt x="18758" y="22598"/>
                    <a:pt x="18618" y="22553"/>
                    <a:pt x="18566" y="22462"/>
                  </a:cubicBezTo>
                  <a:cubicBezTo>
                    <a:pt x="18489" y="22336"/>
                    <a:pt x="18436" y="21996"/>
                    <a:pt x="18559" y="21916"/>
                  </a:cubicBezTo>
                  <a:cubicBezTo>
                    <a:pt x="18599" y="21894"/>
                    <a:pt x="18641" y="21884"/>
                    <a:pt x="18684" y="21884"/>
                  </a:cubicBezTo>
                  <a:cubicBezTo>
                    <a:pt x="18690" y="21884"/>
                    <a:pt x="18696" y="21884"/>
                    <a:pt x="18702" y="21884"/>
                  </a:cubicBezTo>
                  <a:cubicBezTo>
                    <a:pt x="18730" y="21884"/>
                    <a:pt x="18762" y="21888"/>
                    <a:pt x="18797" y="21891"/>
                  </a:cubicBezTo>
                  <a:cubicBezTo>
                    <a:pt x="18827" y="21895"/>
                    <a:pt x="18857" y="21897"/>
                    <a:pt x="18887" y="21897"/>
                  </a:cubicBezTo>
                  <a:cubicBezTo>
                    <a:pt x="18937" y="21897"/>
                    <a:pt x="18987" y="21892"/>
                    <a:pt x="19035" y="21881"/>
                  </a:cubicBezTo>
                  <a:cubicBezTo>
                    <a:pt x="19084" y="21871"/>
                    <a:pt x="19133" y="21865"/>
                    <a:pt x="19181" y="21865"/>
                  </a:cubicBezTo>
                  <a:cubicBezTo>
                    <a:pt x="19216" y="21865"/>
                    <a:pt x="19250" y="21868"/>
                    <a:pt x="19284" y="21874"/>
                  </a:cubicBezTo>
                  <a:cubicBezTo>
                    <a:pt x="19331" y="21877"/>
                    <a:pt x="19380" y="21881"/>
                    <a:pt x="19428" y="21881"/>
                  </a:cubicBezTo>
                  <a:cubicBezTo>
                    <a:pt x="19518" y="21881"/>
                    <a:pt x="19606" y="21868"/>
                    <a:pt x="19672" y="21818"/>
                  </a:cubicBezTo>
                  <a:cubicBezTo>
                    <a:pt x="19893" y="21653"/>
                    <a:pt x="20351" y="21636"/>
                    <a:pt x="20537" y="21636"/>
                  </a:cubicBezTo>
                  <a:cubicBezTo>
                    <a:pt x="20649" y="21636"/>
                    <a:pt x="20750" y="21594"/>
                    <a:pt x="20848" y="21548"/>
                  </a:cubicBezTo>
                  <a:cubicBezTo>
                    <a:pt x="20925" y="21510"/>
                    <a:pt x="21002" y="21485"/>
                    <a:pt x="21086" y="21468"/>
                  </a:cubicBezTo>
                  <a:cubicBezTo>
                    <a:pt x="21377" y="21426"/>
                    <a:pt x="21752" y="21366"/>
                    <a:pt x="21846" y="21328"/>
                  </a:cubicBezTo>
                  <a:cubicBezTo>
                    <a:pt x="21923" y="21303"/>
                    <a:pt x="22000" y="21282"/>
                    <a:pt x="22077" y="21268"/>
                  </a:cubicBezTo>
                  <a:cubicBezTo>
                    <a:pt x="22112" y="21261"/>
                    <a:pt x="22161" y="21251"/>
                    <a:pt x="22214" y="21237"/>
                  </a:cubicBezTo>
                  <a:lnTo>
                    <a:pt x="22298" y="21216"/>
                  </a:lnTo>
                  <a:cubicBezTo>
                    <a:pt x="22434" y="21181"/>
                    <a:pt x="22578" y="21139"/>
                    <a:pt x="22609" y="21104"/>
                  </a:cubicBezTo>
                  <a:cubicBezTo>
                    <a:pt x="22623" y="21058"/>
                    <a:pt x="22655" y="21020"/>
                    <a:pt x="22700" y="20999"/>
                  </a:cubicBezTo>
                  <a:lnTo>
                    <a:pt x="22721" y="20985"/>
                  </a:lnTo>
                  <a:cubicBezTo>
                    <a:pt x="22841" y="20925"/>
                    <a:pt x="23056" y="20879"/>
                    <a:pt x="23218" y="20879"/>
                  </a:cubicBezTo>
                  <a:cubicBezTo>
                    <a:pt x="23284" y="20879"/>
                    <a:pt x="23341" y="20887"/>
                    <a:pt x="23380" y="20904"/>
                  </a:cubicBezTo>
                  <a:cubicBezTo>
                    <a:pt x="23487" y="20953"/>
                    <a:pt x="23586" y="20978"/>
                    <a:pt x="23663" y="20978"/>
                  </a:cubicBezTo>
                  <a:cubicBezTo>
                    <a:pt x="23697" y="20978"/>
                    <a:pt x="23726" y="20973"/>
                    <a:pt x="23751" y="20964"/>
                  </a:cubicBezTo>
                  <a:cubicBezTo>
                    <a:pt x="23778" y="20952"/>
                    <a:pt x="23807" y="20947"/>
                    <a:pt x="23838" y="20947"/>
                  </a:cubicBezTo>
                  <a:cubicBezTo>
                    <a:pt x="23930" y="20947"/>
                    <a:pt x="24032" y="20992"/>
                    <a:pt x="24097" y="21048"/>
                  </a:cubicBezTo>
                  <a:cubicBezTo>
                    <a:pt x="24171" y="21111"/>
                    <a:pt x="24206" y="21184"/>
                    <a:pt x="24192" y="21254"/>
                  </a:cubicBezTo>
                  <a:cubicBezTo>
                    <a:pt x="24185" y="21307"/>
                    <a:pt x="24213" y="21373"/>
                    <a:pt x="24241" y="21436"/>
                  </a:cubicBezTo>
                  <a:cubicBezTo>
                    <a:pt x="24276" y="21499"/>
                    <a:pt x="24293" y="21566"/>
                    <a:pt x="24290" y="21639"/>
                  </a:cubicBezTo>
                  <a:cubicBezTo>
                    <a:pt x="24283" y="21688"/>
                    <a:pt x="24262" y="21737"/>
                    <a:pt x="24230" y="21776"/>
                  </a:cubicBezTo>
                  <a:cubicBezTo>
                    <a:pt x="24220" y="21786"/>
                    <a:pt x="24213" y="21797"/>
                    <a:pt x="24209" y="21811"/>
                  </a:cubicBezTo>
                  <a:lnTo>
                    <a:pt x="24209" y="21814"/>
                  </a:lnTo>
                  <a:lnTo>
                    <a:pt x="24216" y="21818"/>
                  </a:lnTo>
                  <a:cubicBezTo>
                    <a:pt x="24237" y="21829"/>
                    <a:pt x="24259" y="21836"/>
                    <a:pt x="24284" y="21836"/>
                  </a:cubicBezTo>
                  <a:cubicBezTo>
                    <a:pt x="24290" y="21836"/>
                    <a:pt x="24295" y="21836"/>
                    <a:pt x="24300" y="21835"/>
                  </a:cubicBezTo>
                  <a:cubicBezTo>
                    <a:pt x="24416" y="21835"/>
                    <a:pt x="24563" y="21786"/>
                    <a:pt x="24615" y="21734"/>
                  </a:cubicBezTo>
                  <a:cubicBezTo>
                    <a:pt x="24643" y="21696"/>
                    <a:pt x="24687" y="21674"/>
                    <a:pt x="24733" y="21674"/>
                  </a:cubicBezTo>
                  <a:cubicBezTo>
                    <a:pt x="24751" y="21674"/>
                    <a:pt x="24769" y="21678"/>
                    <a:pt x="24787" y="21685"/>
                  </a:cubicBezTo>
                  <a:cubicBezTo>
                    <a:pt x="24874" y="21727"/>
                    <a:pt x="24930" y="21814"/>
                    <a:pt x="24934" y="21909"/>
                  </a:cubicBezTo>
                  <a:cubicBezTo>
                    <a:pt x="24937" y="21916"/>
                    <a:pt x="24941" y="21923"/>
                    <a:pt x="24944" y="21926"/>
                  </a:cubicBezTo>
                  <a:cubicBezTo>
                    <a:pt x="24948" y="21930"/>
                    <a:pt x="24955" y="21933"/>
                    <a:pt x="24962" y="21937"/>
                  </a:cubicBezTo>
                  <a:cubicBezTo>
                    <a:pt x="24962" y="21891"/>
                    <a:pt x="24993" y="21849"/>
                    <a:pt x="25035" y="21832"/>
                  </a:cubicBezTo>
                  <a:cubicBezTo>
                    <a:pt x="25049" y="21828"/>
                    <a:pt x="25060" y="21828"/>
                    <a:pt x="25074" y="21825"/>
                  </a:cubicBezTo>
                  <a:lnTo>
                    <a:pt x="25091" y="21825"/>
                  </a:lnTo>
                  <a:cubicBezTo>
                    <a:pt x="25105" y="21825"/>
                    <a:pt x="25119" y="21828"/>
                    <a:pt x="25133" y="21828"/>
                  </a:cubicBezTo>
                  <a:cubicBezTo>
                    <a:pt x="25207" y="21846"/>
                    <a:pt x="25277" y="21884"/>
                    <a:pt x="25329" y="21937"/>
                  </a:cubicBezTo>
                  <a:lnTo>
                    <a:pt x="25336" y="21937"/>
                  </a:lnTo>
                  <a:cubicBezTo>
                    <a:pt x="25364" y="21933"/>
                    <a:pt x="25389" y="21930"/>
                    <a:pt x="25417" y="21923"/>
                  </a:cubicBezTo>
                  <a:cubicBezTo>
                    <a:pt x="25452" y="21913"/>
                    <a:pt x="25488" y="21905"/>
                    <a:pt x="25520" y="21905"/>
                  </a:cubicBezTo>
                  <a:cubicBezTo>
                    <a:pt x="25549" y="21905"/>
                    <a:pt x="25576" y="21912"/>
                    <a:pt x="25599" y="21930"/>
                  </a:cubicBezTo>
                  <a:cubicBezTo>
                    <a:pt x="25624" y="21951"/>
                    <a:pt x="25638" y="21982"/>
                    <a:pt x="25638" y="22017"/>
                  </a:cubicBezTo>
                  <a:cubicBezTo>
                    <a:pt x="25638" y="22098"/>
                    <a:pt x="25568" y="22154"/>
                    <a:pt x="25498" y="22210"/>
                  </a:cubicBezTo>
                  <a:cubicBezTo>
                    <a:pt x="25473" y="22227"/>
                    <a:pt x="25452" y="22248"/>
                    <a:pt x="25427" y="22269"/>
                  </a:cubicBezTo>
                  <a:cubicBezTo>
                    <a:pt x="25417" y="22276"/>
                    <a:pt x="25410" y="22287"/>
                    <a:pt x="25406" y="22301"/>
                  </a:cubicBezTo>
                  <a:cubicBezTo>
                    <a:pt x="25410" y="22304"/>
                    <a:pt x="25410" y="22308"/>
                    <a:pt x="25413" y="22311"/>
                  </a:cubicBezTo>
                  <a:lnTo>
                    <a:pt x="25420" y="22318"/>
                  </a:lnTo>
                  <a:cubicBezTo>
                    <a:pt x="25434" y="22330"/>
                    <a:pt x="25443" y="22338"/>
                    <a:pt x="25454" y="22338"/>
                  </a:cubicBezTo>
                  <a:cubicBezTo>
                    <a:pt x="25471" y="22338"/>
                    <a:pt x="25493" y="22323"/>
                    <a:pt x="25540" y="22287"/>
                  </a:cubicBezTo>
                  <a:cubicBezTo>
                    <a:pt x="25589" y="22248"/>
                    <a:pt x="25654" y="22197"/>
                    <a:pt x="25737" y="22197"/>
                  </a:cubicBezTo>
                  <a:cubicBezTo>
                    <a:pt x="25759" y="22197"/>
                    <a:pt x="25784" y="22201"/>
                    <a:pt x="25809" y="22210"/>
                  </a:cubicBezTo>
                  <a:cubicBezTo>
                    <a:pt x="25825" y="22213"/>
                    <a:pt x="25840" y="22215"/>
                    <a:pt x="25854" y="22215"/>
                  </a:cubicBezTo>
                  <a:cubicBezTo>
                    <a:pt x="25869" y="22215"/>
                    <a:pt x="25883" y="22213"/>
                    <a:pt x="25897" y="22210"/>
                  </a:cubicBezTo>
                  <a:lnTo>
                    <a:pt x="25904" y="22210"/>
                  </a:lnTo>
                  <a:lnTo>
                    <a:pt x="25918" y="22203"/>
                  </a:lnTo>
                  <a:cubicBezTo>
                    <a:pt x="25960" y="22189"/>
                    <a:pt x="26002" y="22168"/>
                    <a:pt x="26037" y="22147"/>
                  </a:cubicBezTo>
                  <a:cubicBezTo>
                    <a:pt x="26068" y="22129"/>
                    <a:pt x="26096" y="22108"/>
                    <a:pt x="26124" y="22091"/>
                  </a:cubicBezTo>
                  <a:cubicBezTo>
                    <a:pt x="26201" y="22038"/>
                    <a:pt x="26282" y="21996"/>
                    <a:pt x="26369" y="21968"/>
                  </a:cubicBezTo>
                  <a:cubicBezTo>
                    <a:pt x="26478" y="21944"/>
                    <a:pt x="26597" y="21863"/>
                    <a:pt x="26705" y="21790"/>
                  </a:cubicBezTo>
                  <a:cubicBezTo>
                    <a:pt x="26754" y="21755"/>
                    <a:pt x="26803" y="21723"/>
                    <a:pt x="26849" y="21695"/>
                  </a:cubicBezTo>
                  <a:cubicBezTo>
                    <a:pt x="26916" y="21655"/>
                    <a:pt x="27018" y="21633"/>
                    <a:pt x="27111" y="21633"/>
                  </a:cubicBezTo>
                  <a:cubicBezTo>
                    <a:pt x="27198" y="21633"/>
                    <a:pt x="27277" y="21653"/>
                    <a:pt x="27311" y="21695"/>
                  </a:cubicBezTo>
                  <a:cubicBezTo>
                    <a:pt x="27342" y="21741"/>
                    <a:pt x="27335" y="21800"/>
                    <a:pt x="27293" y="21832"/>
                  </a:cubicBezTo>
                  <a:cubicBezTo>
                    <a:pt x="27258" y="21867"/>
                    <a:pt x="27206" y="21930"/>
                    <a:pt x="27220" y="21986"/>
                  </a:cubicBezTo>
                  <a:cubicBezTo>
                    <a:pt x="27234" y="22042"/>
                    <a:pt x="27307" y="22094"/>
                    <a:pt x="27426" y="22136"/>
                  </a:cubicBezTo>
                  <a:cubicBezTo>
                    <a:pt x="27549" y="22192"/>
                    <a:pt x="27658" y="22269"/>
                    <a:pt x="27749" y="22367"/>
                  </a:cubicBezTo>
                  <a:cubicBezTo>
                    <a:pt x="27983" y="22602"/>
                    <a:pt x="28207" y="22952"/>
                    <a:pt x="28375" y="23215"/>
                  </a:cubicBezTo>
                  <a:cubicBezTo>
                    <a:pt x="28407" y="23264"/>
                    <a:pt x="28438" y="23309"/>
                    <a:pt x="28463" y="23351"/>
                  </a:cubicBezTo>
                  <a:cubicBezTo>
                    <a:pt x="28568" y="23523"/>
                    <a:pt x="28659" y="23698"/>
                    <a:pt x="28743" y="23876"/>
                  </a:cubicBezTo>
                  <a:cubicBezTo>
                    <a:pt x="28820" y="24044"/>
                    <a:pt x="28932" y="24272"/>
                    <a:pt x="28981" y="24303"/>
                  </a:cubicBezTo>
                  <a:cubicBezTo>
                    <a:pt x="29016" y="24272"/>
                    <a:pt x="29040" y="24230"/>
                    <a:pt x="29058" y="24188"/>
                  </a:cubicBezTo>
                  <a:cubicBezTo>
                    <a:pt x="29110" y="24090"/>
                    <a:pt x="29166" y="23981"/>
                    <a:pt x="29278" y="23957"/>
                  </a:cubicBezTo>
                  <a:cubicBezTo>
                    <a:pt x="29293" y="23953"/>
                    <a:pt x="29306" y="23952"/>
                    <a:pt x="29320" y="23952"/>
                  </a:cubicBezTo>
                  <a:cubicBezTo>
                    <a:pt x="29421" y="23952"/>
                    <a:pt x="29497" y="24040"/>
                    <a:pt x="29565" y="24118"/>
                  </a:cubicBezTo>
                  <a:cubicBezTo>
                    <a:pt x="29618" y="24181"/>
                    <a:pt x="29674" y="24247"/>
                    <a:pt x="29730" y="24258"/>
                  </a:cubicBezTo>
                  <a:cubicBezTo>
                    <a:pt x="29779" y="24268"/>
                    <a:pt x="29828" y="24282"/>
                    <a:pt x="29884" y="24300"/>
                  </a:cubicBezTo>
                  <a:cubicBezTo>
                    <a:pt x="29980" y="24326"/>
                    <a:pt x="30083" y="24355"/>
                    <a:pt x="30162" y="24355"/>
                  </a:cubicBezTo>
                  <a:cubicBezTo>
                    <a:pt x="30186" y="24355"/>
                    <a:pt x="30209" y="24352"/>
                    <a:pt x="30227" y="24345"/>
                  </a:cubicBezTo>
                  <a:cubicBezTo>
                    <a:pt x="30259" y="24335"/>
                    <a:pt x="30301" y="24317"/>
                    <a:pt x="30346" y="24296"/>
                  </a:cubicBezTo>
                  <a:cubicBezTo>
                    <a:pt x="30501" y="24227"/>
                    <a:pt x="30633" y="24172"/>
                    <a:pt x="30732" y="24172"/>
                  </a:cubicBezTo>
                  <a:cubicBezTo>
                    <a:pt x="30768" y="24172"/>
                    <a:pt x="30799" y="24179"/>
                    <a:pt x="30826" y="24195"/>
                  </a:cubicBezTo>
                  <a:cubicBezTo>
                    <a:pt x="30850" y="24205"/>
                    <a:pt x="30875" y="24216"/>
                    <a:pt x="30899" y="24226"/>
                  </a:cubicBezTo>
                  <a:cubicBezTo>
                    <a:pt x="31043" y="24272"/>
                    <a:pt x="31155" y="24377"/>
                    <a:pt x="31207" y="24517"/>
                  </a:cubicBezTo>
                  <a:cubicBezTo>
                    <a:pt x="31295" y="24723"/>
                    <a:pt x="31417" y="24755"/>
                    <a:pt x="31484" y="24755"/>
                  </a:cubicBezTo>
                  <a:cubicBezTo>
                    <a:pt x="31550" y="24755"/>
                    <a:pt x="31669" y="24790"/>
                    <a:pt x="31669" y="25028"/>
                  </a:cubicBezTo>
                  <a:cubicBezTo>
                    <a:pt x="31669" y="25080"/>
                    <a:pt x="31810" y="25189"/>
                    <a:pt x="31876" y="25189"/>
                  </a:cubicBezTo>
                  <a:cubicBezTo>
                    <a:pt x="31981" y="25189"/>
                    <a:pt x="32219" y="25154"/>
                    <a:pt x="32279" y="25116"/>
                  </a:cubicBezTo>
                  <a:cubicBezTo>
                    <a:pt x="32336" y="25084"/>
                    <a:pt x="32393" y="25055"/>
                    <a:pt x="32446" y="25055"/>
                  </a:cubicBezTo>
                  <a:cubicBezTo>
                    <a:pt x="32464" y="25055"/>
                    <a:pt x="32482" y="25058"/>
                    <a:pt x="32499" y="25066"/>
                  </a:cubicBezTo>
                  <a:cubicBezTo>
                    <a:pt x="32534" y="25084"/>
                    <a:pt x="32559" y="25116"/>
                    <a:pt x="32566" y="25154"/>
                  </a:cubicBezTo>
                  <a:lnTo>
                    <a:pt x="32566" y="25158"/>
                  </a:lnTo>
                  <a:cubicBezTo>
                    <a:pt x="32566" y="25161"/>
                    <a:pt x="32569" y="25172"/>
                    <a:pt x="32569" y="25179"/>
                  </a:cubicBezTo>
                  <a:cubicBezTo>
                    <a:pt x="32587" y="25242"/>
                    <a:pt x="32622" y="25301"/>
                    <a:pt x="32667" y="25347"/>
                  </a:cubicBezTo>
                  <a:cubicBezTo>
                    <a:pt x="32692" y="25375"/>
                    <a:pt x="32723" y="25399"/>
                    <a:pt x="32755" y="25413"/>
                  </a:cubicBezTo>
                  <a:lnTo>
                    <a:pt x="32797" y="25413"/>
                  </a:lnTo>
                  <a:cubicBezTo>
                    <a:pt x="32828" y="25413"/>
                    <a:pt x="32860" y="25420"/>
                    <a:pt x="32891" y="25427"/>
                  </a:cubicBezTo>
                  <a:cubicBezTo>
                    <a:pt x="32923" y="25434"/>
                    <a:pt x="32951" y="25441"/>
                    <a:pt x="32979" y="25445"/>
                  </a:cubicBezTo>
                  <a:lnTo>
                    <a:pt x="33010" y="25445"/>
                  </a:lnTo>
                  <a:lnTo>
                    <a:pt x="33010" y="25438"/>
                  </a:lnTo>
                  <a:lnTo>
                    <a:pt x="33010" y="25434"/>
                  </a:lnTo>
                  <a:lnTo>
                    <a:pt x="33014" y="25427"/>
                  </a:lnTo>
                  <a:lnTo>
                    <a:pt x="33017" y="25420"/>
                  </a:lnTo>
                  <a:lnTo>
                    <a:pt x="33021" y="25417"/>
                  </a:lnTo>
                  <a:lnTo>
                    <a:pt x="33024" y="25410"/>
                  </a:lnTo>
                  <a:lnTo>
                    <a:pt x="33031" y="25403"/>
                  </a:lnTo>
                  <a:lnTo>
                    <a:pt x="33035" y="25399"/>
                  </a:lnTo>
                  <a:lnTo>
                    <a:pt x="33042" y="25392"/>
                  </a:lnTo>
                  <a:lnTo>
                    <a:pt x="33049" y="25385"/>
                  </a:lnTo>
                  <a:lnTo>
                    <a:pt x="33052" y="25382"/>
                  </a:lnTo>
                  <a:lnTo>
                    <a:pt x="33063" y="25375"/>
                  </a:lnTo>
                  <a:lnTo>
                    <a:pt x="33070" y="25371"/>
                  </a:lnTo>
                  <a:lnTo>
                    <a:pt x="33084" y="25364"/>
                  </a:lnTo>
                  <a:lnTo>
                    <a:pt x="33087" y="25361"/>
                  </a:lnTo>
                  <a:lnTo>
                    <a:pt x="33105" y="25350"/>
                  </a:lnTo>
                  <a:lnTo>
                    <a:pt x="33108" y="25347"/>
                  </a:lnTo>
                  <a:lnTo>
                    <a:pt x="33129" y="25340"/>
                  </a:lnTo>
                  <a:lnTo>
                    <a:pt x="33133" y="25340"/>
                  </a:lnTo>
                  <a:lnTo>
                    <a:pt x="33157" y="25329"/>
                  </a:lnTo>
                  <a:lnTo>
                    <a:pt x="33161" y="25329"/>
                  </a:lnTo>
                  <a:cubicBezTo>
                    <a:pt x="33248" y="25301"/>
                    <a:pt x="33336" y="25280"/>
                    <a:pt x="33427" y="25266"/>
                  </a:cubicBezTo>
                  <a:cubicBezTo>
                    <a:pt x="33668" y="25224"/>
                    <a:pt x="33847" y="25151"/>
                    <a:pt x="33879" y="25077"/>
                  </a:cubicBezTo>
                  <a:cubicBezTo>
                    <a:pt x="33928" y="24968"/>
                    <a:pt x="34050" y="24926"/>
                    <a:pt x="34159" y="24888"/>
                  </a:cubicBezTo>
                  <a:cubicBezTo>
                    <a:pt x="34222" y="24867"/>
                    <a:pt x="34285" y="24846"/>
                    <a:pt x="34309" y="24818"/>
                  </a:cubicBezTo>
                  <a:cubicBezTo>
                    <a:pt x="34316" y="24811"/>
                    <a:pt x="34323" y="24804"/>
                    <a:pt x="34327" y="24797"/>
                  </a:cubicBezTo>
                  <a:cubicBezTo>
                    <a:pt x="34383" y="24755"/>
                    <a:pt x="34442" y="24716"/>
                    <a:pt x="34505" y="24688"/>
                  </a:cubicBezTo>
                  <a:cubicBezTo>
                    <a:pt x="34565" y="24657"/>
                    <a:pt x="34642" y="24622"/>
                    <a:pt x="34656" y="24590"/>
                  </a:cubicBezTo>
                  <a:cubicBezTo>
                    <a:pt x="34698" y="24510"/>
                    <a:pt x="34803" y="24489"/>
                    <a:pt x="34904" y="24464"/>
                  </a:cubicBezTo>
                  <a:cubicBezTo>
                    <a:pt x="34946" y="24457"/>
                    <a:pt x="34988" y="24447"/>
                    <a:pt x="35030" y="24426"/>
                  </a:cubicBezTo>
                  <a:cubicBezTo>
                    <a:pt x="35055" y="24366"/>
                    <a:pt x="35132" y="24335"/>
                    <a:pt x="35216" y="24321"/>
                  </a:cubicBezTo>
                  <a:cubicBezTo>
                    <a:pt x="35256" y="24314"/>
                    <a:pt x="35296" y="24311"/>
                    <a:pt x="35336" y="24311"/>
                  </a:cubicBezTo>
                  <a:cubicBezTo>
                    <a:pt x="35382" y="24311"/>
                    <a:pt x="35427" y="24315"/>
                    <a:pt x="35471" y="24324"/>
                  </a:cubicBezTo>
                  <a:lnTo>
                    <a:pt x="35492" y="24328"/>
                  </a:lnTo>
                  <a:cubicBezTo>
                    <a:pt x="35621" y="24365"/>
                    <a:pt x="36122" y="24458"/>
                    <a:pt x="36216" y="24458"/>
                  </a:cubicBezTo>
                  <a:cubicBezTo>
                    <a:pt x="36219" y="24458"/>
                    <a:pt x="36222" y="24458"/>
                    <a:pt x="36224" y="24457"/>
                  </a:cubicBezTo>
                  <a:cubicBezTo>
                    <a:pt x="36231" y="24456"/>
                    <a:pt x="36238" y="24456"/>
                    <a:pt x="36244" y="24456"/>
                  </a:cubicBezTo>
                  <a:cubicBezTo>
                    <a:pt x="36327" y="24456"/>
                    <a:pt x="36359" y="24559"/>
                    <a:pt x="36389" y="24650"/>
                  </a:cubicBezTo>
                  <a:cubicBezTo>
                    <a:pt x="36399" y="24692"/>
                    <a:pt x="36413" y="24730"/>
                    <a:pt x="36434" y="24765"/>
                  </a:cubicBezTo>
                  <a:cubicBezTo>
                    <a:pt x="36487" y="24786"/>
                    <a:pt x="36539" y="24811"/>
                    <a:pt x="36585" y="24842"/>
                  </a:cubicBezTo>
                  <a:cubicBezTo>
                    <a:pt x="36651" y="24881"/>
                    <a:pt x="36784" y="24954"/>
                    <a:pt x="36826" y="24954"/>
                  </a:cubicBezTo>
                  <a:cubicBezTo>
                    <a:pt x="36885" y="24906"/>
                    <a:pt x="36994" y="24859"/>
                    <a:pt x="37114" y="24859"/>
                  </a:cubicBezTo>
                  <a:cubicBezTo>
                    <a:pt x="37186" y="24859"/>
                    <a:pt x="37262" y="24876"/>
                    <a:pt x="37334" y="24919"/>
                  </a:cubicBezTo>
                  <a:cubicBezTo>
                    <a:pt x="37358" y="24933"/>
                    <a:pt x="37383" y="24947"/>
                    <a:pt x="37407" y="24965"/>
                  </a:cubicBezTo>
                  <a:cubicBezTo>
                    <a:pt x="37474" y="25003"/>
                    <a:pt x="37558" y="25059"/>
                    <a:pt x="37603" y="25066"/>
                  </a:cubicBezTo>
                  <a:lnTo>
                    <a:pt x="37621" y="25066"/>
                  </a:lnTo>
                  <a:cubicBezTo>
                    <a:pt x="37621" y="25066"/>
                    <a:pt x="37624" y="25066"/>
                    <a:pt x="37631" y="25056"/>
                  </a:cubicBezTo>
                  <a:cubicBezTo>
                    <a:pt x="37673" y="24979"/>
                    <a:pt x="37782" y="24933"/>
                    <a:pt x="37897" y="24895"/>
                  </a:cubicBezTo>
                  <a:lnTo>
                    <a:pt x="37947" y="24877"/>
                  </a:lnTo>
                  <a:cubicBezTo>
                    <a:pt x="37996" y="24863"/>
                    <a:pt x="38045" y="24846"/>
                    <a:pt x="38090" y="24821"/>
                  </a:cubicBezTo>
                  <a:cubicBezTo>
                    <a:pt x="38125" y="24772"/>
                    <a:pt x="38157" y="24622"/>
                    <a:pt x="38115" y="24590"/>
                  </a:cubicBezTo>
                  <a:cubicBezTo>
                    <a:pt x="38020" y="24513"/>
                    <a:pt x="37943" y="24268"/>
                    <a:pt x="37911" y="24146"/>
                  </a:cubicBezTo>
                  <a:cubicBezTo>
                    <a:pt x="37904" y="24128"/>
                    <a:pt x="37901" y="24114"/>
                    <a:pt x="37897" y="24100"/>
                  </a:cubicBezTo>
                  <a:cubicBezTo>
                    <a:pt x="37869" y="23985"/>
                    <a:pt x="37968" y="23918"/>
                    <a:pt x="38038" y="23873"/>
                  </a:cubicBezTo>
                  <a:cubicBezTo>
                    <a:pt x="38076" y="23848"/>
                    <a:pt x="38118" y="23820"/>
                    <a:pt x="38125" y="23792"/>
                  </a:cubicBezTo>
                  <a:cubicBezTo>
                    <a:pt x="38153" y="23691"/>
                    <a:pt x="38255" y="23652"/>
                    <a:pt x="38339" y="23617"/>
                  </a:cubicBezTo>
                  <a:cubicBezTo>
                    <a:pt x="38370" y="23607"/>
                    <a:pt x="38402" y="23589"/>
                    <a:pt x="38433" y="23572"/>
                  </a:cubicBezTo>
                  <a:cubicBezTo>
                    <a:pt x="38447" y="23551"/>
                    <a:pt x="38461" y="23530"/>
                    <a:pt x="38472" y="23505"/>
                  </a:cubicBezTo>
                  <a:cubicBezTo>
                    <a:pt x="38502" y="23454"/>
                    <a:pt x="38548" y="23369"/>
                    <a:pt x="38643" y="23369"/>
                  </a:cubicBezTo>
                  <a:cubicBezTo>
                    <a:pt x="38658" y="23369"/>
                    <a:pt x="38674" y="23371"/>
                    <a:pt x="38692" y="23376"/>
                  </a:cubicBezTo>
                  <a:cubicBezTo>
                    <a:pt x="38706" y="23379"/>
                    <a:pt x="39049" y="23477"/>
                    <a:pt x="39123" y="23554"/>
                  </a:cubicBezTo>
                  <a:cubicBezTo>
                    <a:pt x="39151" y="23579"/>
                    <a:pt x="39298" y="23614"/>
                    <a:pt x="39417" y="23614"/>
                  </a:cubicBezTo>
                  <a:cubicBezTo>
                    <a:pt x="39536" y="23614"/>
                    <a:pt x="39707" y="23701"/>
                    <a:pt x="39854" y="23785"/>
                  </a:cubicBezTo>
                  <a:cubicBezTo>
                    <a:pt x="39921" y="23813"/>
                    <a:pt x="39991" y="23827"/>
                    <a:pt x="40065" y="23838"/>
                  </a:cubicBezTo>
                  <a:cubicBezTo>
                    <a:pt x="40215" y="23862"/>
                    <a:pt x="40359" y="23887"/>
                    <a:pt x="40411" y="23967"/>
                  </a:cubicBezTo>
                  <a:cubicBezTo>
                    <a:pt x="40453" y="24030"/>
                    <a:pt x="40450" y="24125"/>
                    <a:pt x="40446" y="24226"/>
                  </a:cubicBezTo>
                  <a:cubicBezTo>
                    <a:pt x="40446" y="24303"/>
                    <a:pt x="40443" y="24401"/>
                    <a:pt x="40471" y="24433"/>
                  </a:cubicBezTo>
                  <a:cubicBezTo>
                    <a:pt x="40583" y="24562"/>
                    <a:pt x="40688" y="24660"/>
                    <a:pt x="40733" y="24671"/>
                  </a:cubicBezTo>
                  <a:cubicBezTo>
                    <a:pt x="40749" y="24662"/>
                    <a:pt x="40767" y="24658"/>
                    <a:pt x="40787" y="24658"/>
                  </a:cubicBezTo>
                  <a:cubicBezTo>
                    <a:pt x="40848" y="24658"/>
                    <a:pt x="40927" y="24693"/>
                    <a:pt x="41024" y="24737"/>
                  </a:cubicBezTo>
                  <a:cubicBezTo>
                    <a:pt x="41087" y="24769"/>
                    <a:pt x="41153" y="24793"/>
                    <a:pt x="41220" y="24811"/>
                  </a:cubicBezTo>
                  <a:cubicBezTo>
                    <a:pt x="41223" y="24813"/>
                    <a:pt x="41227" y="24814"/>
                    <a:pt x="41230" y="24814"/>
                  </a:cubicBezTo>
                  <a:cubicBezTo>
                    <a:pt x="41233" y="24814"/>
                    <a:pt x="41236" y="24813"/>
                    <a:pt x="41237" y="24811"/>
                  </a:cubicBezTo>
                  <a:cubicBezTo>
                    <a:pt x="41290" y="24797"/>
                    <a:pt x="41339" y="24769"/>
                    <a:pt x="41384" y="24737"/>
                  </a:cubicBezTo>
                  <a:lnTo>
                    <a:pt x="41405" y="24723"/>
                  </a:lnTo>
                  <a:cubicBezTo>
                    <a:pt x="41489" y="24667"/>
                    <a:pt x="41566" y="24618"/>
                    <a:pt x="41636" y="24618"/>
                  </a:cubicBezTo>
                  <a:cubicBezTo>
                    <a:pt x="41699" y="24611"/>
                    <a:pt x="41762" y="24601"/>
                    <a:pt x="41825" y="24590"/>
                  </a:cubicBezTo>
                  <a:cubicBezTo>
                    <a:pt x="41913" y="24569"/>
                    <a:pt x="42004" y="24559"/>
                    <a:pt x="42092" y="24552"/>
                  </a:cubicBezTo>
                  <a:cubicBezTo>
                    <a:pt x="42109" y="24552"/>
                    <a:pt x="42130" y="24552"/>
                    <a:pt x="42148" y="24555"/>
                  </a:cubicBezTo>
                  <a:cubicBezTo>
                    <a:pt x="42197" y="24566"/>
                    <a:pt x="42246" y="24576"/>
                    <a:pt x="42295" y="24594"/>
                  </a:cubicBezTo>
                  <a:lnTo>
                    <a:pt x="42323" y="24601"/>
                  </a:lnTo>
                  <a:cubicBezTo>
                    <a:pt x="42407" y="24625"/>
                    <a:pt x="42557" y="24671"/>
                    <a:pt x="42605" y="24671"/>
                  </a:cubicBezTo>
                  <a:cubicBezTo>
                    <a:pt x="42607" y="24671"/>
                    <a:pt x="42608" y="24671"/>
                    <a:pt x="42610" y="24671"/>
                  </a:cubicBezTo>
                  <a:cubicBezTo>
                    <a:pt x="42633" y="24660"/>
                    <a:pt x="42665" y="24656"/>
                    <a:pt x="42700" y="24656"/>
                  </a:cubicBezTo>
                  <a:cubicBezTo>
                    <a:pt x="42788" y="24656"/>
                    <a:pt x="42892" y="24682"/>
                    <a:pt x="42897" y="24685"/>
                  </a:cubicBezTo>
                  <a:cubicBezTo>
                    <a:pt x="43016" y="24716"/>
                    <a:pt x="43089" y="24758"/>
                    <a:pt x="43117" y="24814"/>
                  </a:cubicBezTo>
                  <a:cubicBezTo>
                    <a:pt x="43135" y="24835"/>
                    <a:pt x="43233" y="24860"/>
                    <a:pt x="43296" y="24874"/>
                  </a:cubicBezTo>
                  <a:cubicBezTo>
                    <a:pt x="43432" y="24909"/>
                    <a:pt x="43576" y="24944"/>
                    <a:pt x="43576" y="25056"/>
                  </a:cubicBezTo>
                  <a:cubicBezTo>
                    <a:pt x="43576" y="25080"/>
                    <a:pt x="43635" y="25126"/>
                    <a:pt x="43684" y="25161"/>
                  </a:cubicBezTo>
                  <a:cubicBezTo>
                    <a:pt x="43758" y="25203"/>
                    <a:pt x="43817" y="25263"/>
                    <a:pt x="43859" y="25336"/>
                  </a:cubicBezTo>
                  <a:cubicBezTo>
                    <a:pt x="43884" y="25371"/>
                    <a:pt x="44069" y="25378"/>
                    <a:pt x="44178" y="25382"/>
                  </a:cubicBezTo>
                  <a:lnTo>
                    <a:pt x="44196" y="25382"/>
                  </a:lnTo>
                  <a:cubicBezTo>
                    <a:pt x="44371" y="25389"/>
                    <a:pt x="44483" y="25396"/>
                    <a:pt x="44539" y="25441"/>
                  </a:cubicBezTo>
                  <a:cubicBezTo>
                    <a:pt x="44574" y="25459"/>
                    <a:pt x="44612" y="25469"/>
                    <a:pt x="44654" y="25473"/>
                  </a:cubicBezTo>
                  <a:cubicBezTo>
                    <a:pt x="44720" y="25480"/>
                    <a:pt x="44787" y="25483"/>
                    <a:pt x="44853" y="25483"/>
                  </a:cubicBezTo>
                  <a:cubicBezTo>
                    <a:pt x="44951" y="25483"/>
                    <a:pt x="45050" y="25475"/>
                    <a:pt x="45148" y="25459"/>
                  </a:cubicBezTo>
                  <a:cubicBezTo>
                    <a:pt x="45155" y="25459"/>
                    <a:pt x="45165" y="25455"/>
                    <a:pt x="45172" y="25455"/>
                  </a:cubicBezTo>
                  <a:cubicBezTo>
                    <a:pt x="45176" y="25445"/>
                    <a:pt x="45186" y="25434"/>
                    <a:pt x="45197" y="25427"/>
                  </a:cubicBezTo>
                  <a:cubicBezTo>
                    <a:pt x="45207" y="25420"/>
                    <a:pt x="45221" y="25413"/>
                    <a:pt x="45235" y="25406"/>
                  </a:cubicBezTo>
                  <a:cubicBezTo>
                    <a:pt x="45333" y="25378"/>
                    <a:pt x="45431" y="25357"/>
                    <a:pt x="45533" y="25347"/>
                  </a:cubicBezTo>
                  <a:cubicBezTo>
                    <a:pt x="45627" y="25329"/>
                    <a:pt x="45743" y="25312"/>
                    <a:pt x="45820" y="25291"/>
                  </a:cubicBezTo>
                  <a:cubicBezTo>
                    <a:pt x="45848" y="25287"/>
                    <a:pt x="45876" y="25277"/>
                    <a:pt x="45897" y="25263"/>
                  </a:cubicBezTo>
                  <a:cubicBezTo>
                    <a:pt x="45960" y="25217"/>
                    <a:pt x="46051" y="25203"/>
                    <a:pt x="46138" y="25189"/>
                  </a:cubicBezTo>
                  <a:cubicBezTo>
                    <a:pt x="46194" y="25179"/>
                    <a:pt x="46293" y="25165"/>
                    <a:pt x="46310" y="25144"/>
                  </a:cubicBezTo>
                  <a:cubicBezTo>
                    <a:pt x="46324" y="25038"/>
                    <a:pt x="46457" y="24972"/>
                    <a:pt x="46597" y="24905"/>
                  </a:cubicBezTo>
                  <a:cubicBezTo>
                    <a:pt x="46657" y="24877"/>
                    <a:pt x="46716" y="24846"/>
                    <a:pt x="46772" y="24811"/>
                  </a:cubicBezTo>
                  <a:cubicBezTo>
                    <a:pt x="46844" y="24756"/>
                    <a:pt x="46990" y="24733"/>
                    <a:pt x="47132" y="24733"/>
                  </a:cubicBezTo>
                  <a:cubicBezTo>
                    <a:pt x="47245" y="24733"/>
                    <a:pt x="47356" y="24748"/>
                    <a:pt x="47427" y="24772"/>
                  </a:cubicBezTo>
                  <a:cubicBezTo>
                    <a:pt x="47500" y="24797"/>
                    <a:pt x="47542" y="24828"/>
                    <a:pt x="47553" y="24877"/>
                  </a:cubicBezTo>
                  <a:cubicBezTo>
                    <a:pt x="47556" y="24877"/>
                    <a:pt x="47556" y="24881"/>
                    <a:pt x="47556" y="24881"/>
                  </a:cubicBezTo>
                  <a:cubicBezTo>
                    <a:pt x="47567" y="24891"/>
                    <a:pt x="47577" y="24902"/>
                    <a:pt x="47591" y="24905"/>
                  </a:cubicBezTo>
                  <a:cubicBezTo>
                    <a:pt x="47657" y="24934"/>
                    <a:pt x="47726" y="24948"/>
                    <a:pt x="47796" y="24948"/>
                  </a:cubicBezTo>
                  <a:cubicBezTo>
                    <a:pt x="47803" y="24948"/>
                    <a:pt x="47811" y="24948"/>
                    <a:pt x="47819" y="24947"/>
                  </a:cubicBezTo>
                  <a:cubicBezTo>
                    <a:pt x="47857" y="24947"/>
                    <a:pt x="47899" y="24940"/>
                    <a:pt x="47938" y="24930"/>
                  </a:cubicBezTo>
                  <a:cubicBezTo>
                    <a:pt x="47952" y="24926"/>
                    <a:pt x="47966" y="24923"/>
                    <a:pt x="47980" y="24919"/>
                  </a:cubicBezTo>
                  <a:lnTo>
                    <a:pt x="47990" y="24919"/>
                  </a:lnTo>
                  <a:cubicBezTo>
                    <a:pt x="48004" y="24916"/>
                    <a:pt x="48018" y="24912"/>
                    <a:pt x="48032" y="24912"/>
                  </a:cubicBezTo>
                  <a:cubicBezTo>
                    <a:pt x="48044" y="24912"/>
                    <a:pt x="48056" y="24912"/>
                    <a:pt x="48068" y="24912"/>
                  </a:cubicBezTo>
                  <a:cubicBezTo>
                    <a:pt x="48154" y="24912"/>
                    <a:pt x="48240" y="24923"/>
                    <a:pt x="48323" y="24951"/>
                  </a:cubicBezTo>
                  <a:lnTo>
                    <a:pt x="48344" y="24958"/>
                  </a:lnTo>
                  <a:cubicBezTo>
                    <a:pt x="48365" y="24965"/>
                    <a:pt x="48386" y="24975"/>
                    <a:pt x="48404" y="24982"/>
                  </a:cubicBezTo>
                  <a:lnTo>
                    <a:pt x="48442" y="25000"/>
                  </a:lnTo>
                  <a:lnTo>
                    <a:pt x="48442" y="25003"/>
                  </a:lnTo>
                  <a:lnTo>
                    <a:pt x="48449" y="25007"/>
                  </a:lnTo>
                  <a:lnTo>
                    <a:pt x="48467" y="25017"/>
                  </a:lnTo>
                  <a:lnTo>
                    <a:pt x="48474" y="25021"/>
                  </a:lnTo>
                  <a:cubicBezTo>
                    <a:pt x="48491" y="25035"/>
                    <a:pt x="48509" y="25052"/>
                    <a:pt x="48519" y="25070"/>
                  </a:cubicBezTo>
                  <a:cubicBezTo>
                    <a:pt x="48526" y="25077"/>
                    <a:pt x="48533" y="25087"/>
                    <a:pt x="48537" y="25095"/>
                  </a:cubicBezTo>
                  <a:cubicBezTo>
                    <a:pt x="48560" y="25151"/>
                    <a:pt x="48809" y="25213"/>
                    <a:pt x="48935" y="25213"/>
                  </a:cubicBezTo>
                  <a:cubicBezTo>
                    <a:pt x="48957" y="25213"/>
                    <a:pt x="48976" y="25211"/>
                    <a:pt x="48988" y="25207"/>
                  </a:cubicBezTo>
                  <a:lnTo>
                    <a:pt x="49002" y="25200"/>
                  </a:lnTo>
                  <a:cubicBezTo>
                    <a:pt x="49041" y="25182"/>
                    <a:pt x="49111" y="25140"/>
                    <a:pt x="49177" y="25098"/>
                  </a:cubicBezTo>
                  <a:cubicBezTo>
                    <a:pt x="49335" y="25003"/>
                    <a:pt x="49443" y="24937"/>
                    <a:pt x="49517" y="24926"/>
                  </a:cubicBezTo>
                  <a:cubicBezTo>
                    <a:pt x="49587" y="24916"/>
                    <a:pt x="49650" y="24877"/>
                    <a:pt x="49692" y="24821"/>
                  </a:cubicBezTo>
                  <a:cubicBezTo>
                    <a:pt x="49699" y="24814"/>
                    <a:pt x="49702" y="24807"/>
                    <a:pt x="49702" y="24797"/>
                  </a:cubicBezTo>
                  <a:cubicBezTo>
                    <a:pt x="49706" y="24790"/>
                    <a:pt x="49706" y="24779"/>
                    <a:pt x="49702" y="24769"/>
                  </a:cubicBezTo>
                  <a:cubicBezTo>
                    <a:pt x="49678" y="24681"/>
                    <a:pt x="49744" y="24559"/>
                    <a:pt x="49856" y="24373"/>
                  </a:cubicBezTo>
                  <a:cubicBezTo>
                    <a:pt x="49891" y="24314"/>
                    <a:pt x="49926" y="24254"/>
                    <a:pt x="49947" y="24209"/>
                  </a:cubicBezTo>
                  <a:cubicBezTo>
                    <a:pt x="49954" y="24195"/>
                    <a:pt x="49958" y="24184"/>
                    <a:pt x="49961" y="24170"/>
                  </a:cubicBezTo>
                  <a:cubicBezTo>
                    <a:pt x="49993" y="24048"/>
                    <a:pt x="50175" y="23743"/>
                    <a:pt x="50294" y="23638"/>
                  </a:cubicBezTo>
                  <a:cubicBezTo>
                    <a:pt x="50308" y="23624"/>
                    <a:pt x="50322" y="23614"/>
                    <a:pt x="50339" y="23607"/>
                  </a:cubicBezTo>
                  <a:cubicBezTo>
                    <a:pt x="50424" y="23572"/>
                    <a:pt x="50550" y="23446"/>
                    <a:pt x="50543" y="23404"/>
                  </a:cubicBezTo>
                  <a:cubicBezTo>
                    <a:pt x="50532" y="23316"/>
                    <a:pt x="50511" y="23232"/>
                    <a:pt x="50483" y="23148"/>
                  </a:cubicBezTo>
                  <a:cubicBezTo>
                    <a:pt x="50476" y="23117"/>
                    <a:pt x="50462" y="23092"/>
                    <a:pt x="50441" y="23071"/>
                  </a:cubicBezTo>
                  <a:lnTo>
                    <a:pt x="50434" y="23071"/>
                  </a:lnTo>
                  <a:cubicBezTo>
                    <a:pt x="50371" y="23071"/>
                    <a:pt x="50276" y="23071"/>
                    <a:pt x="50234" y="22994"/>
                  </a:cubicBezTo>
                  <a:cubicBezTo>
                    <a:pt x="50196" y="22917"/>
                    <a:pt x="50231" y="22826"/>
                    <a:pt x="50346" y="22675"/>
                  </a:cubicBezTo>
                  <a:cubicBezTo>
                    <a:pt x="50511" y="22451"/>
                    <a:pt x="50758" y="22412"/>
                    <a:pt x="50926" y="22412"/>
                  </a:cubicBezTo>
                  <a:cubicBezTo>
                    <a:pt x="50984" y="22412"/>
                    <a:pt x="51032" y="22416"/>
                    <a:pt x="51064" y="22420"/>
                  </a:cubicBezTo>
                  <a:lnTo>
                    <a:pt x="51092" y="22420"/>
                  </a:lnTo>
                  <a:cubicBezTo>
                    <a:pt x="51099" y="22420"/>
                    <a:pt x="51159" y="22413"/>
                    <a:pt x="51204" y="22402"/>
                  </a:cubicBezTo>
                  <a:cubicBezTo>
                    <a:pt x="51344" y="22377"/>
                    <a:pt x="51556" y="22338"/>
                    <a:pt x="51731" y="22338"/>
                  </a:cubicBezTo>
                  <a:cubicBezTo>
                    <a:pt x="51802" y="22338"/>
                    <a:pt x="51866" y="22344"/>
                    <a:pt x="51918" y="22360"/>
                  </a:cubicBezTo>
                  <a:cubicBezTo>
                    <a:pt x="51978" y="22374"/>
                    <a:pt x="52037" y="22381"/>
                    <a:pt x="52097" y="22381"/>
                  </a:cubicBezTo>
                  <a:lnTo>
                    <a:pt x="52153" y="22381"/>
                  </a:lnTo>
                  <a:cubicBezTo>
                    <a:pt x="52166" y="22381"/>
                    <a:pt x="52179" y="22380"/>
                    <a:pt x="52193" y="22380"/>
                  </a:cubicBezTo>
                  <a:cubicBezTo>
                    <a:pt x="52257" y="22380"/>
                    <a:pt x="52323" y="22387"/>
                    <a:pt x="52384" y="22399"/>
                  </a:cubicBezTo>
                  <a:lnTo>
                    <a:pt x="52412" y="22406"/>
                  </a:lnTo>
                  <a:lnTo>
                    <a:pt x="52436" y="22413"/>
                  </a:lnTo>
                  <a:cubicBezTo>
                    <a:pt x="52450" y="22420"/>
                    <a:pt x="52468" y="22427"/>
                    <a:pt x="52486" y="22434"/>
                  </a:cubicBezTo>
                  <a:lnTo>
                    <a:pt x="52489" y="22434"/>
                  </a:lnTo>
                  <a:cubicBezTo>
                    <a:pt x="52507" y="22441"/>
                    <a:pt x="52528" y="22451"/>
                    <a:pt x="52545" y="22462"/>
                  </a:cubicBezTo>
                  <a:cubicBezTo>
                    <a:pt x="52654" y="22518"/>
                    <a:pt x="52790" y="22539"/>
                    <a:pt x="52909" y="22556"/>
                  </a:cubicBezTo>
                  <a:cubicBezTo>
                    <a:pt x="53053" y="22577"/>
                    <a:pt x="53172" y="22595"/>
                    <a:pt x="53231" y="22675"/>
                  </a:cubicBezTo>
                  <a:cubicBezTo>
                    <a:pt x="53270" y="22714"/>
                    <a:pt x="53312" y="22745"/>
                    <a:pt x="53357" y="22773"/>
                  </a:cubicBezTo>
                  <a:cubicBezTo>
                    <a:pt x="53469" y="22847"/>
                    <a:pt x="53620" y="22948"/>
                    <a:pt x="53602" y="23103"/>
                  </a:cubicBezTo>
                  <a:cubicBezTo>
                    <a:pt x="53602" y="23113"/>
                    <a:pt x="53599" y="23124"/>
                    <a:pt x="53599" y="23134"/>
                  </a:cubicBezTo>
                  <a:cubicBezTo>
                    <a:pt x="53595" y="23141"/>
                    <a:pt x="53595" y="23152"/>
                    <a:pt x="53592" y="23159"/>
                  </a:cubicBezTo>
                  <a:cubicBezTo>
                    <a:pt x="53592" y="23180"/>
                    <a:pt x="53599" y="23187"/>
                    <a:pt x="53637" y="23215"/>
                  </a:cubicBezTo>
                  <a:cubicBezTo>
                    <a:pt x="53704" y="23267"/>
                    <a:pt x="53809" y="23348"/>
                    <a:pt x="53858" y="23607"/>
                  </a:cubicBezTo>
                  <a:cubicBezTo>
                    <a:pt x="53882" y="23764"/>
                    <a:pt x="53952" y="23915"/>
                    <a:pt x="54057" y="24037"/>
                  </a:cubicBezTo>
                  <a:cubicBezTo>
                    <a:pt x="54117" y="24097"/>
                    <a:pt x="54155" y="24170"/>
                    <a:pt x="54180" y="24247"/>
                  </a:cubicBezTo>
                  <a:cubicBezTo>
                    <a:pt x="54183" y="24258"/>
                    <a:pt x="54187" y="24268"/>
                    <a:pt x="54190" y="24279"/>
                  </a:cubicBezTo>
                  <a:cubicBezTo>
                    <a:pt x="54225" y="24370"/>
                    <a:pt x="54267" y="24461"/>
                    <a:pt x="54316" y="24545"/>
                  </a:cubicBezTo>
                  <a:cubicBezTo>
                    <a:pt x="54404" y="24713"/>
                    <a:pt x="54463" y="24828"/>
                    <a:pt x="54460" y="24912"/>
                  </a:cubicBezTo>
                  <a:cubicBezTo>
                    <a:pt x="54460" y="24923"/>
                    <a:pt x="54460" y="24933"/>
                    <a:pt x="54456" y="24944"/>
                  </a:cubicBezTo>
                  <a:cubicBezTo>
                    <a:pt x="54442" y="24982"/>
                    <a:pt x="54439" y="25021"/>
                    <a:pt x="54435" y="25056"/>
                  </a:cubicBezTo>
                  <a:cubicBezTo>
                    <a:pt x="54435" y="25063"/>
                    <a:pt x="54439" y="25070"/>
                    <a:pt x="54439" y="25077"/>
                  </a:cubicBezTo>
                  <a:cubicBezTo>
                    <a:pt x="54442" y="25091"/>
                    <a:pt x="54446" y="25105"/>
                    <a:pt x="54453" y="25116"/>
                  </a:cubicBezTo>
                  <a:cubicBezTo>
                    <a:pt x="54481" y="25154"/>
                    <a:pt x="54551" y="25168"/>
                    <a:pt x="54607" y="25168"/>
                  </a:cubicBezTo>
                  <a:cubicBezTo>
                    <a:pt x="54782" y="25179"/>
                    <a:pt x="54929" y="25263"/>
                    <a:pt x="55027" y="25319"/>
                  </a:cubicBezTo>
                  <a:cubicBezTo>
                    <a:pt x="55055" y="25336"/>
                    <a:pt x="55080" y="25350"/>
                    <a:pt x="55108" y="25364"/>
                  </a:cubicBezTo>
                  <a:lnTo>
                    <a:pt x="55118" y="25368"/>
                  </a:lnTo>
                  <a:cubicBezTo>
                    <a:pt x="55133" y="25362"/>
                    <a:pt x="55150" y="25360"/>
                    <a:pt x="55171" y="25360"/>
                  </a:cubicBezTo>
                  <a:cubicBezTo>
                    <a:pt x="55316" y="25360"/>
                    <a:pt x="55589" y="25485"/>
                    <a:pt x="55731" y="25627"/>
                  </a:cubicBezTo>
                  <a:cubicBezTo>
                    <a:pt x="55769" y="25662"/>
                    <a:pt x="55815" y="25686"/>
                    <a:pt x="55867" y="25700"/>
                  </a:cubicBezTo>
                  <a:cubicBezTo>
                    <a:pt x="55899" y="25711"/>
                    <a:pt x="55927" y="25721"/>
                    <a:pt x="55958" y="25728"/>
                  </a:cubicBezTo>
                  <a:cubicBezTo>
                    <a:pt x="55983" y="25735"/>
                    <a:pt x="56004" y="25742"/>
                    <a:pt x="56028" y="25749"/>
                  </a:cubicBezTo>
                  <a:cubicBezTo>
                    <a:pt x="56102" y="25777"/>
                    <a:pt x="56172" y="25823"/>
                    <a:pt x="56161" y="25942"/>
                  </a:cubicBezTo>
                  <a:cubicBezTo>
                    <a:pt x="56161" y="26019"/>
                    <a:pt x="56182" y="26096"/>
                    <a:pt x="56217" y="26166"/>
                  </a:cubicBezTo>
                  <a:cubicBezTo>
                    <a:pt x="56256" y="26239"/>
                    <a:pt x="56277" y="26327"/>
                    <a:pt x="56273" y="26411"/>
                  </a:cubicBezTo>
                  <a:cubicBezTo>
                    <a:pt x="56277" y="26428"/>
                    <a:pt x="56284" y="26442"/>
                    <a:pt x="56298" y="26453"/>
                  </a:cubicBezTo>
                  <a:cubicBezTo>
                    <a:pt x="56305" y="26463"/>
                    <a:pt x="56319" y="26470"/>
                    <a:pt x="56329" y="26477"/>
                  </a:cubicBezTo>
                  <a:cubicBezTo>
                    <a:pt x="56427" y="26529"/>
                    <a:pt x="56531" y="26555"/>
                    <a:pt x="56639" y="26555"/>
                  </a:cubicBezTo>
                  <a:cubicBezTo>
                    <a:pt x="56663" y="26555"/>
                    <a:pt x="56687" y="26553"/>
                    <a:pt x="56711" y="26551"/>
                  </a:cubicBezTo>
                  <a:lnTo>
                    <a:pt x="56736" y="26551"/>
                  </a:lnTo>
                  <a:cubicBezTo>
                    <a:pt x="56771" y="26546"/>
                    <a:pt x="56806" y="26543"/>
                    <a:pt x="56843" y="26543"/>
                  </a:cubicBezTo>
                  <a:cubicBezTo>
                    <a:pt x="56879" y="26543"/>
                    <a:pt x="56916" y="26546"/>
                    <a:pt x="56953" y="26551"/>
                  </a:cubicBezTo>
                  <a:cubicBezTo>
                    <a:pt x="56984" y="26551"/>
                    <a:pt x="57012" y="26554"/>
                    <a:pt x="57037" y="26554"/>
                  </a:cubicBezTo>
                  <a:cubicBezTo>
                    <a:pt x="57042" y="26555"/>
                    <a:pt x="57047" y="26555"/>
                    <a:pt x="57052" y="26555"/>
                  </a:cubicBezTo>
                  <a:cubicBezTo>
                    <a:pt x="57103" y="26555"/>
                    <a:pt x="57151" y="26525"/>
                    <a:pt x="57170" y="26474"/>
                  </a:cubicBezTo>
                  <a:cubicBezTo>
                    <a:pt x="57229" y="26358"/>
                    <a:pt x="57341" y="26320"/>
                    <a:pt x="57450" y="26302"/>
                  </a:cubicBezTo>
                  <a:cubicBezTo>
                    <a:pt x="57488" y="26295"/>
                    <a:pt x="57523" y="26292"/>
                    <a:pt x="57558" y="26288"/>
                  </a:cubicBezTo>
                  <a:cubicBezTo>
                    <a:pt x="57618" y="26288"/>
                    <a:pt x="57674" y="26278"/>
                    <a:pt x="57723" y="26257"/>
                  </a:cubicBezTo>
                  <a:lnTo>
                    <a:pt x="57740" y="26243"/>
                  </a:lnTo>
                  <a:cubicBezTo>
                    <a:pt x="57824" y="26194"/>
                    <a:pt x="57915" y="26166"/>
                    <a:pt x="58013" y="26159"/>
                  </a:cubicBezTo>
                  <a:cubicBezTo>
                    <a:pt x="58062" y="26159"/>
                    <a:pt x="58111" y="26169"/>
                    <a:pt x="58157" y="26190"/>
                  </a:cubicBezTo>
                  <a:cubicBezTo>
                    <a:pt x="58209" y="26222"/>
                    <a:pt x="58272" y="26285"/>
                    <a:pt x="58265" y="26425"/>
                  </a:cubicBezTo>
                  <a:cubicBezTo>
                    <a:pt x="58262" y="26512"/>
                    <a:pt x="58276" y="26600"/>
                    <a:pt x="58314" y="26677"/>
                  </a:cubicBezTo>
                  <a:cubicBezTo>
                    <a:pt x="58321" y="26691"/>
                    <a:pt x="58328" y="26705"/>
                    <a:pt x="58332" y="26719"/>
                  </a:cubicBezTo>
                  <a:cubicBezTo>
                    <a:pt x="58335" y="26729"/>
                    <a:pt x="58339" y="26740"/>
                    <a:pt x="58342" y="26750"/>
                  </a:cubicBezTo>
                  <a:cubicBezTo>
                    <a:pt x="58342" y="26764"/>
                    <a:pt x="58346" y="26775"/>
                    <a:pt x="58346" y="26785"/>
                  </a:cubicBezTo>
                  <a:cubicBezTo>
                    <a:pt x="58346" y="26834"/>
                    <a:pt x="58325" y="26883"/>
                    <a:pt x="58248" y="26929"/>
                  </a:cubicBezTo>
                  <a:cubicBezTo>
                    <a:pt x="58136" y="26999"/>
                    <a:pt x="58055" y="27321"/>
                    <a:pt x="58013" y="27493"/>
                  </a:cubicBezTo>
                  <a:cubicBezTo>
                    <a:pt x="58003" y="27528"/>
                    <a:pt x="57996" y="27559"/>
                    <a:pt x="57989" y="27587"/>
                  </a:cubicBezTo>
                  <a:cubicBezTo>
                    <a:pt x="57961" y="27692"/>
                    <a:pt x="57880" y="27759"/>
                    <a:pt x="57810" y="27815"/>
                  </a:cubicBezTo>
                  <a:cubicBezTo>
                    <a:pt x="57740" y="27874"/>
                    <a:pt x="57677" y="27923"/>
                    <a:pt x="57667" y="28000"/>
                  </a:cubicBezTo>
                  <a:cubicBezTo>
                    <a:pt x="57646" y="28126"/>
                    <a:pt x="57562" y="28193"/>
                    <a:pt x="57492" y="28242"/>
                  </a:cubicBezTo>
                  <a:cubicBezTo>
                    <a:pt x="57432" y="28287"/>
                    <a:pt x="57408" y="28312"/>
                    <a:pt x="57408" y="28347"/>
                  </a:cubicBezTo>
                  <a:cubicBezTo>
                    <a:pt x="57408" y="28403"/>
                    <a:pt x="57373" y="28455"/>
                    <a:pt x="57324" y="28480"/>
                  </a:cubicBezTo>
                  <a:cubicBezTo>
                    <a:pt x="57284" y="28500"/>
                    <a:pt x="57234" y="28509"/>
                    <a:pt x="57180" y="28509"/>
                  </a:cubicBezTo>
                  <a:cubicBezTo>
                    <a:pt x="57056" y="28509"/>
                    <a:pt x="56910" y="28463"/>
                    <a:pt x="56820" y="28399"/>
                  </a:cubicBezTo>
                  <a:cubicBezTo>
                    <a:pt x="56809" y="28392"/>
                    <a:pt x="56797" y="28388"/>
                    <a:pt x="56785" y="28388"/>
                  </a:cubicBezTo>
                  <a:cubicBezTo>
                    <a:pt x="56746" y="28388"/>
                    <a:pt x="56696" y="28425"/>
                    <a:pt x="56617" y="28497"/>
                  </a:cubicBezTo>
                  <a:cubicBezTo>
                    <a:pt x="56546" y="28560"/>
                    <a:pt x="56480" y="28623"/>
                    <a:pt x="56403" y="28623"/>
                  </a:cubicBezTo>
                  <a:cubicBezTo>
                    <a:pt x="56399" y="28623"/>
                    <a:pt x="56396" y="28623"/>
                    <a:pt x="56392" y="28630"/>
                  </a:cubicBezTo>
                  <a:cubicBezTo>
                    <a:pt x="56357" y="28676"/>
                    <a:pt x="56357" y="28830"/>
                    <a:pt x="56385" y="28928"/>
                  </a:cubicBezTo>
                  <a:cubicBezTo>
                    <a:pt x="56392" y="28956"/>
                    <a:pt x="56396" y="28984"/>
                    <a:pt x="56396" y="29015"/>
                  </a:cubicBezTo>
                  <a:cubicBezTo>
                    <a:pt x="56396" y="29043"/>
                    <a:pt x="56392" y="29071"/>
                    <a:pt x="56389" y="29103"/>
                  </a:cubicBezTo>
                  <a:cubicBezTo>
                    <a:pt x="56389" y="29124"/>
                    <a:pt x="56385" y="29145"/>
                    <a:pt x="56385" y="29166"/>
                  </a:cubicBezTo>
                  <a:lnTo>
                    <a:pt x="56385" y="29197"/>
                  </a:lnTo>
                  <a:cubicBezTo>
                    <a:pt x="56382" y="29257"/>
                    <a:pt x="56396" y="29317"/>
                    <a:pt x="56417" y="29373"/>
                  </a:cubicBezTo>
                  <a:cubicBezTo>
                    <a:pt x="56448" y="29446"/>
                    <a:pt x="56448" y="29551"/>
                    <a:pt x="56452" y="29670"/>
                  </a:cubicBezTo>
                  <a:cubicBezTo>
                    <a:pt x="56452" y="29712"/>
                    <a:pt x="56452" y="29754"/>
                    <a:pt x="56452" y="29800"/>
                  </a:cubicBezTo>
                  <a:cubicBezTo>
                    <a:pt x="56641" y="29674"/>
                    <a:pt x="56774" y="29607"/>
                    <a:pt x="56851" y="29607"/>
                  </a:cubicBezTo>
                  <a:cubicBezTo>
                    <a:pt x="56974" y="29607"/>
                    <a:pt x="57086" y="29702"/>
                    <a:pt x="57194" y="29793"/>
                  </a:cubicBezTo>
                  <a:cubicBezTo>
                    <a:pt x="57289" y="29877"/>
                    <a:pt x="57390" y="29961"/>
                    <a:pt x="57481" y="29964"/>
                  </a:cubicBezTo>
                  <a:lnTo>
                    <a:pt x="57485" y="29964"/>
                  </a:lnTo>
                  <a:cubicBezTo>
                    <a:pt x="57674" y="29964"/>
                    <a:pt x="58605" y="29359"/>
                    <a:pt x="58678" y="29222"/>
                  </a:cubicBezTo>
                  <a:cubicBezTo>
                    <a:pt x="58693" y="29127"/>
                    <a:pt x="58868" y="28935"/>
                    <a:pt x="59333" y="28466"/>
                  </a:cubicBezTo>
                  <a:cubicBezTo>
                    <a:pt x="59424" y="28368"/>
                    <a:pt x="59515" y="28277"/>
                    <a:pt x="59585" y="28207"/>
                  </a:cubicBezTo>
                  <a:cubicBezTo>
                    <a:pt x="59813" y="27962"/>
                    <a:pt x="60219" y="27507"/>
                    <a:pt x="60373" y="27149"/>
                  </a:cubicBezTo>
                  <a:cubicBezTo>
                    <a:pt x="60429" y="27016"/>
                    <a:pt x="60597" y="26817"/>
                    <a:pt x="60744" y="26638"/>
                  </a:cubicBezTo>
                  <a:cubicBezTo>
                    <a:pt x="60821" y="26551"/>
                    <a:pt x="60891" y="26460"/>
                    <a:pt x="60958" y="26365"/>
                  </a:cubicBezTo>
                  <a:cubicBezTo>
                    <a:pt x="60986" y="26320"/>
                    <a:pt x="61017" y="26274"/>
                    <a:pt x="61052" y="26229"/>
                  </a:cubicBezTo>
                  <a:cubicBezTo>
                    <a:pt x="61150" y="26103"/>
                    <a:pt x="61231" y="25963"/>
                    <a:pt x="61294" y="25812"/>
                  </a:cubicBezTo>
                  <a:cubicBezTo>
                    <a:pt x="61399" y="25585"/>
                    <a:pt x="61441" y="25098"/>
                    <a:pt x="61469" y="24776"/>
                  </a:cubicBezTo>
                  <a:cubicBezTo>
                    <a:pt x="61497" y="24471"/>
                    <a:pt x="61504" y="24394"/>
                    <a:pt x="61539" y="24359"/>
                  </a:cubicBezTo>
                  <a:cubicBezTo>
                    <a:pt x="61553" y="24324"/>
                    <a:pt x="61560" y="24289"/>
                    <a:pt x="61563" y="24254"/>
                  </a:cubicBezTo>
                  <a:cubicBezTo>
                    <a:pt x="61567" y="24170"/>
                    <a:pt x="61595" y="24090"/>
                    <a:pt x="61640" y="24023"/>
                  </a:cubicBezTo>
                  <a:cubicBezTo>
                    <a:pt x="61665" y="23985"/>
                    <a:pt x="61679" y="23946"/>
                    <a:pt x="61689" y="23904"/>
                  </a:cubicBezTo>
                  <a:cubicBezTo>
                    <a:pt x="61710" y="23796"/>
                    <a:pt x="61766" y="23698"/>
                    <a:pt x="61850" y="23624"/>
                  </a:cubicBezTo>
                  <a:cubicBezTo>
                    <a:pt x="61980" y="23516"/>
                    <a:pt x="61962" y="23435"/>
                    <a:pt x="61924" y="23334"/>
                  </a:cubicBezTo>
                  <a:cubicBezTo>
                    <a:pt x="61899" y="23253"/>
                    <a:pt x="61892" y="23173"/>
                    <a:pt x="61903" y="23089"/>
                  </a:cubicBezTo>
                  <a:cubicBezTo>
                    <a:pt x="61906" y="23036"/>
                    <a:pt x="61903" y="22983"/>
                    <a:pt x="61892" y="22927"/>
                  </a:cubicBezTo>
                  <a:cubicBezTo>
                    <a:pt x="61826" y="22808"/>
                    <a:pt x="61878" y="22742"/>
                    <a:pt x="61976" y="22682"/>
                  </a:cubicBezTo>
                  <a:cubicBezTo>
                    <a:pt x="61927" y="22616"/>
                    <a:pt x="61864" y="22560"/>
                    <a:pt x="61787" y="22528"/>
                  </a:cubicBezTo>
                  <a:lnTo>
                    <a:pt x="61731" y="22504"/>
                  </a:lnTo>
                  <a:cubicBezTo>
                    <a:pt x="61598" y="22444"/>
                    <a:pt x="61437" y="22371"/>
                    <a:pt x="61416" y="22199"/>
                  </a:cubicBezTo>
                  <a:cubicBezTo>
                    <a:pt x="61406" y="22092"/>
                    <a:pt x="61222" y="21936"/>
                    <a:pt x="61077" y="21936"/>
                  </a:cubicBezTo>
                  <a:cubicBezTo>
                    <a:pt x="61071" y="21936"/>
                    <a:pt x="61065" y="21936"/>
                    <a:pt x="61059" y="21937"/>
                  </a:cubicBezTo>
                  <a:cubicBezTo>
                    <a:pt x="61045" y="21937"/>
                    <a:pt x="61031" y="21938"/>
                    <a:pt x="61017" y="21938"/>
                  </a:cubicBezTo>
                  <a:cubicBezTo>
                    <a:pt x="60946" y="21938"/>
                    <a:pt x="60874" y="21930"/>
                    <a:pt x="60804" y="21916"/>
                  </a:cubicBezTo>
                  <a:cubicBezTo>
                    <a:pt x="60758" y="21912"/>
                    <a:pt x="60695" y="21902"/>
                    <a:pt x="60656" y="21902"/>
                  </a:cubicBezTo>
                  <a:cubicBezTo>
                    <a:pt x="60674" y="21968"/>
                    <a:pt x="60660" y="22042"/>
                    <a:pt x="60614" y="22094"/>
                  </a:cubicBezTo>
                  <a:cubicBezTo>
                    <a:pt x="60585" y="22127"/>
                    <a:pt x="60542" y="22145"/>
                    <a:pt x="60501" y="22145"/>
                  </a:cubicBezTo>
                  <a:cubicBezTo>
                    <a:pt x="60488" y="22145"/>
                    <a:pt x="60476" y="22143"/>
                    <a:pt x="60464" y="22140"/>
                  </a:cubicBezTo>
                  <a:cubicBezTo>
                    <a:pt x="60459" y="22138"/>
                    <a:pt x="60455" y="22137"/>
                    <a:pt x="60450" y="22137"/>
                  </a:cubicBezTo>
                  <a:cubicBezTo>
                    <a:pt x="60423" y="22137"/>
                    <a:pt x="60398" y="22170"/>
                    <a:pt x="60317" y="22294"/>
                  </a:cubicBezTo>
                  <a:lnTo>
                    <a:pt x="60299" y="22322"/>
                  </a:lnTo>
                  <a:cubicBezTo>
                    <a:pt x="60228" y="22431"/>
                    <a:pt x="60073" y="22482"/>
                    <a:pt x="59973" y="22482"/>
                  </a:cubicBezTo>
                  <a:cubicBezTo>
                    <a:pt x="59961" y="22482"/>
                    <a:pt x="59949" y="22481"/>
                    <a:pt x="59939" y="22479"/>
                  </a:cubicBezTo>
                  <a:cubicBezTo>
                    <a:pt x="59890" y="22479"/>
                    <a:pt x="59848" y="22448"/>
                    <a:pt x="59834" y="22402"/>
                  </a:cubicBezTo>
                  <a:cubicBezTo>
                    <a:pt x="59820" y="22360"/>
                    <a:pt x="59841" y="22311"/>
                    <a:pt x="59893" y="22259"/>
                  </a:cubicBezTo>
                  <a:cubicBezTo>
                    <a:pt x="59935" y="22224"/>
                    <a:pt x="59939" y="22210"/>
                    <a:pt x="59939" y="22210"/>
                  </a:cubicBezTo>
                  <a:cubicBezTo>
                    <a:pt x="59932" y="22196"/>
                    <a:pt x="59925" y="22185"/>
                    <a:pt x="59914" y="22175"/>
                  </a:cubicBezTo>
                  <a:cubicBezTo>
                    <a:pt x="59862" y="22122"/>
                    <a:pt x="59837" y="22045"/>
                    <a:pt x="59851" y="21972"/>
                  </a:cubicBezTo>
                  <a:cubicBezTo>
                    <a:pt x="59858" y="21933"/>
                    <a:pt x="59872" y="21895"/>
                    <a:pt x="59886" y="21856"/>
                  </a:cubicBezTo>
                  <a:lnTo>
                    <a:pt x="59886" y="21856"/>
                  </a:lnTo>
                  <a:cubicBezTo>
                    <a:pt x="59841" y="21905"/>
                    <a:pt x="59806" y="21958"/>
                    <a:pt x="59778" y="22017"/>
                  </a:cubicBezTo>
                  <a:cubicBezTo>
                    <a:pt x="59732" y="22105"/>
                    <a:pt x="59683" y="22196"/>
                    <a:pt x="59575" y="22220"/>
                  </a:cubicBezTo>
                  <a:cubicBezTo>
                    <a:pt x="59565" y="22223"/>
                    <a:pt x="59555" y="22224"/>
                    <a:pt x="59545" y="22224"/>
                  </a:cubicBezTo>
                  <a:cubicBezTo>
                    <a:pt x="59510" y="22224"/>
                    <a:pt x="59477" y="22209"/>
                    <a:pt x="59452" y="22182"/>
                  </a:cubicBezTo>
                  <a:cubicBezTo>
                    <a:pt x="59354" y="22070"/>
                    <a:pt x="59396" y="21737"/>
                    <a:pt x="59424" y="21611"/>
                  </a:cubicBezTo>
                  <a:cubicBezTo>
                    <a:pt x="59389" y="21611"/>
                    <a:pt x="59333" y="21618"/>
                    <a:pt x="59284" y="21625"/>
                  </a:cubicBezTo>
                  <a:cubicBezTo>
                    <a:pt x="59182" y="21641"/>
                    <a:pt x="59077" y="21649"/>
                    <a:pt x="58973" y="21649"/>
                  </a:cubicBezTo>
                  <a:cubicBezTo>
                    <a:pt x="58938" y="21649"/>
                    <a:pt x="58903" y="21648"/>
                    <a:pt x="58868" y="21646"/>
                  </a:cubicBezTo>
                  <a:cubicBezTo>
                    <a:pt x="58664" y="21632"/>
                    <a:pt x="58605" y="21548"/>
                    <a:pt x="58591" y="21482"/>
                  </a:cubicBezTo>
                  <a:cubicBezTo>
                    <a:pt x="58566" y="21363"/>
                    <a:pt x="58675" y="21223"/>
                    <a:pt x="58868" y="21121"/>
                  </a:cubicBezTo>
                  <a:cubicBezTo>
                    <a:pt x="58962" y="21076"/>
                    <a:pt x="59039" y="21006"/>
                    <a:pt x="59092" y="20914"/>
                  </a:cubicBezTo>
                  <a:cubicBezTo>
                    <a:pt x="59123" y="20855"/>
                    <a:pt x="59176" y="20806"/>
                    <a:pt x="59235" y="20778"/>
                  </a:cubicBezTo>
                  <a:cubicBezTo>
                    <a:pt x="59386" y="20701"/>
                    <a:pt x="59533" y="20617"/>
                    <a:pt x="59673" y="20526"/>
                  </a:cubicBezTo>
                  <a:cubicBezTo>
                    <a:pt x="59771" y="20466"/>
                    <a:pt x="59858" y="20410"/>
                    <a:pt x="59935" y="20368"/>
                  </a:cubicBezTo>
                  <a:cubicBezTo>
                    <a:pt x="60114" y="20263"/>
                    <a:pt x="60152" y="20155"/>
                    <a:pt x="60198" y="20025"/>
                  </a:cubicBezTo>
                  <a:lnTo>
                    <a:pt x="60201" y="20008"/>
                  </a:lnTo>
                  <a:cubicBezTo>
                    <a:pt x="60236" y="19910"/>
                    <a:pt x="60376" y="19819"/>
                    <a:pt x="60576" y="19693"/>
                  </a:cubicBezTo>
                  <a:cubicBezTo>
                    <a:pt x="60726" y="19598"/>
                    <a:pt x="60870" y="19497"/>
                    <a:pt x="61007" y="19388"/>
                  </a:cubicBezTo>
                  <a:cubicBezTo>
                    <a:pt x="61332" y="19126"/>
                    <a:pt x="61511" y="18961"/>
                    <a:pt x="61588" y="18796"/>
                  </a:cubicBezTo>
                  <a:cubicBezTo>
                    <a:pt x="61637" y="18695"/>
                    <a:pt x="61784" y="18604"/>
                    <a:pt x="61938" y="18502"/>
                  </a:cubicBezTo>
                  <a:cubicBezTo>
                    <a:pt x="62029" y="18446"/>
                    <a:pt x="62179" y="18348"/>
                    <a:pt x="62190" y="18310"/>
                  </a:cubicBezTo>
                  <a:cubicBezTo>
                    <a:pt x="62200" y="18117"/>
                    <a:pt x="62880" y="17795"/>
                    <a:pt x="63268" y="17718"/>
                  </a:cubicBezTo>
                  <a:cubicBezTo>
                    <a:pt x="63372" y="17698"/>
                    <a:pt x="63495" y="17688"/>
                    <a:pt x="63622" y="17688"/>
                  </a:cubicBezTo>
                  <a:cubicBezTo>
                    <a:pt x="63992" y="17688"/>
                    <a:pt x="64403" y="17767"/>
                    <a:pt x="64518" y="17879"/>
                  </a:cubicBezTo>
                  <a:cubicBezTo>
                    <a:pt x="64538" y="17917"/>
                    <a:pt x="64575" y="17935"/>
                    <a:pt x="64611" y="17935"/>
                  </a:cubicBezTo>
                  <a:cubicBezTo>
                    <a:pt x="64648" y="17935"/>
                    <a:pt x="64686" y="17915"/>
                    <a:pt x="64703" y="17876"/>
                  </a:cubicBezTo>
                  <a:cubicBezTo>
                    <a:pt x="64750" y="17824"/>
                    <a:pt x="64813" y="17807"/>
                    <a:pt x="64896" y="17807"/>
                  </a:cubicBezTo>
                  <a:cubicBezTo>
                    <a:pt x="64964" y="17807"/>
                    <a:pt x="65044" y="17818"/>
                    <a:pt x="65138" y="17830"/>
                  </a:cubicBezTo>
                  <a:cubicBezTo>
                    <a:pt x="65180" y="17834"/>
                    <a:pt x="65222" y="17841"/>
                    <a:pt x="65271" y="17844"/>
                  </a:cubicBezTo>
                  <a:cubicBezTo>
                    <a:pt x="65292" y="17847"/>
                    <a:pt x="65313" y="17849"/>
                    <a:pt x="65334" y="17849"/>
                  </a:cubicBezTo>
                  <a:cubicBezTo>
                    <a:pt x="65403" y="17849"/>
                    <a:pt x="65472" y="17832"/>
                    <a:pt x="65537" y="17802"/>
                  </a:cubicBezTo>
                  <a:cubicBezTo>
                    <a:pt x="65590" y="17781"/>
                    <a:pt x="65644" y="17759"/>
                    <a:pt x="65710" y="17759"/>
                  </a:cubicBezTo>
                  <a:cubicBezTo>
                    <a:pt x="65739" y="17759"/>
                    <a:pt x="65771" y="17763"/>
                    <a:pt x="65806" y="17774"/>
                  </a:cubicBezTo>
                  <a:cubicBezTo>
                    <a:pt x="65884" y="17798"/>
                    <a:pt x="65946" y="17814"/>
                    <a:pt x="65998" y="17814"/>
                  </a:cubicBezTo>
                  <a:cubicBezTo>
                    <a:pt x="66076" y="17814"/>
                    <a:pt x="66130" y="17777"/>
                    <a:pt x="66181" y="17676"/>
                  </a:cubicBezTo>
                  <a:cubicBezTo>
                    <a:pt x="66226" y="17596"/>
                    <a:pt x="66317" y="17536"/>
                    <a:pt x="66443" y="17501"/>
                  </a:cubicBezTo>
                  <a:cubicBezTo>
                    <a:pt x="66508" y="17487"/>
                    <a:pt x="66580" y="17480"/>
                    <a:pt x="66653" y="17480"/>
                  </a:cubicBezTo>
                  <a:cubicBezTo>
                    <a:pt x="66812" y="17480"/>
                    <a:pt x="66971" y="17511"/>
                    <a:pt x="67046" y="17564"/>
                  </a:cubicBezTo>
                  <a:cubicBezTo>
                    <a:pt x="67063" y="17578"/>
                    <a:pt x="67081" y="17589"/>
                    <a:pt x="67095" y="17603"/>
                  </a:cubicBezTo>
                  <a:cubicBezTo>
                    <a:pt x="67158" y="17653"/>
                    <a:pt x="67205" y="17690"/>
                    <a:pt x="67262" y="17690"/>
                  </a:cubicBezTo>
                  <a:cubicBezTo>
                    <a:pt x="67296" y="17690"/>
                    <a:pt x="67334" y="17676"/>
                    <a:pt x="67382" y="17645"/>
                  </a:cubicBezTo>
                  <a:cubicBezTo>
                    <a:pt x="67429" y="17613"/>
                    <a:pt x="67470" y="17601"/>
                    <a:pt x="67506" y="17601"/>
                  </a:cubicBezTo>
                  <a:cubicBezTo>
                    <a:pt x="67594" y="17601"/>
                    <a:pt x="67649" y="17675"/>
                    <a:pt x="67686" y="17725"/>
                  </a:cubicBezTo>
                  <a:cubicBezTo>
                    <a:pt x="67728" y="17785"/>
                    <a:pt x="67760" y="17820"/>
                    <a:pt x="67809" y="17827"/>
                  </a:cubicBezTo>
                  <a:cubicBezTo>
                    <a:pt x="67963" y="17848"/>
                    <a:pt x="67959" y="17949"/>
                    <a:pt x="67959" y="17970"/>
                  </a:cubicBezTo>
                  <a:cubicBezTo>
                    <a:pt x="67946" y="18059"/>
                    <a:pt x="67838" y="18129"/>
                    <a:pt x="67721" y="18129"/>
                  </a:cubicBezTo>
                  <a:cubicBezTo>
                    <a:pt x="67713" y="18129"/>
                    <a:pt x="67705" y="18128"/>
                    <a:pt x="67697" y="18128"/>
                  </a:cubicBezTo>
                  <a:cubicBezTo>
                    <a:pt x="67684" y="18126"/>
                    <a:pt x="67672" y="18126"/>
                    <a:pt x="67660" y="18126"/>
                  </a:cubicBezTo>
                  <a:cubicBezTo>
                    <a:pt x="67611" y="18126"/>
                    <a:pt x="67564" y="18138"/>
                    <a:pt x="67522" y="18163"/>
                  </a:cubicBezTo>
                  <a:cubicBezTo>
                    <a:pt x="67532" y="18177"/>
                    <a:pt x="67543" y="18184"/>
                    <a:pt x="67557" y="18191"/>
                  </a:cubicBezTo>
                  <a:cubicBezTo>
                    <a:pt x="67585" y="18207"/>
                    <a:pt x="67615" y="18213"/>
                    <a:pt x="67646" y="18213"/>
                  </a:cubicBezTo>
                  <a:cubicBezTo>
                    <a:pt x="67712" y="18213"/>
                    <a:pt x="67783" y="18184"/>
                    <a:pt x="67854" y="18156"/>
                  </a:cubicBezTo>
                  <a:cubicBezTo>
                    <a:pt x="67924" y="18129"/>
                    <a:pt x="67988" y="18101"/>
                    <a:pt x="68052" y="18101"/>
                  </a:cubicBezTo>
                  <a:cubicBezTo>
                    <a:pt x="68062" y="18101"/>
                    <a:pt x="68072" y="18102"/>
                    <a:pt x="68082" y="18103"/>
                  </a:cubicBezTo>
                  <a:cubicBezTo>
                    <a:pt x="68133" y="18109"/>
                    <a:pt x="68186" y="18113"/>
                    <a:pt x="68240" y="18113"/>
                  </a:cubicBezTo>
                  <a:cubicBezTo>
                    <a:pt x="68365" y="18113"/>
                    <a:pt x="68494" y="18091"/>
                    <a:pt x="68614" y="18016"/>
                  </a:cubicBezTo>
                  <a:cubicBezTo>
                    <a:pt x="68660" y="17981"/>
                    <a:pt x="68715" y="17963"/>
                    <a:pt x="68770" y="17963"/>
                  </a:cubicBezTo>
                  <a:cubicBezTo>
                    <a:pt x="68819" y="17963"/>
                    <a:pt x="68868" y="17977"/>
                    <a:pt x="68911" y="18005"/>
                  </a:cubicBezTo>
                  <a:cubicBezTo>
                    <a:pt x="68940" y="18020"/>
                    <a:pt x="68954" y="18027"/>
                    <a:pt x="68964" y="18027"/>
                  </a:cubicBezTo>
                  <a:cubicBezTo>
                    <a:pt x="68974" y="18027"/>
                    <a:pt x="68981" y="18022"/>
                    <a:pt x="68992" y="18012"/>
                  </a:cubicBezTo>
                  <a:cubicBezTo>
                    <a:pt x="69125" y="17897"/>
                    <a:pt x="69381" y="17858"/>
                    <a:pt x="69549" y="17858"/>
                  </a:cubicBezTo>
                  <a:cubicBezTo>
                    <a:pt x="69496" y="17830"/>
                    <a:pt x="69440" y="17820"/>
                    <a:pt x="69384" y="17820"/>
                  </a:cubicBezTo>
                  <a:cubicBezTo>
                    <a:pt x="69311" y="17820"/>
                    <a:pt x="69206" y="17809"/>
                    <a:pt x="69157" y="17729"/>
                  </a:cubicBezTo>
                  <a:cubicBezTo>
                    <a:pt x="69097" y="17624"/>
                    <a:pt x="69164" y="17473"/>
                    <a:pt x="69286" y="17260"/>
                  </a:cubicBezTo>
                  <a:cubicBezTo>
                    <a:pt x="69430" y="17018"/>
                    <a:pt x="69661" y="16854"/>
                    <a:pt x="69864" y="16710"/>
                  </a:cubicBezTo>
                  <a:cubicBezTo>
                    <a:pt x="69951" y="16650"/>
                    <a:pt x="70032" y="16591"/>
                    <a:pt x="70102" y="16531"/>
                  </a:cubicBezTo>
                  <a:cubicBezTo>
                    <a:pt x="70193" y="16451"/>
                    <a:pt x="70305" y="16395"/>
                    <a:pt x="70427" y="16370"/>
                  </a:cubicBezTo>
                  <a:cubicBezTo>
                    <a:pt x="70445" y="16367"/>
                    <a:pt x="70466" y="16363"/>
                    <a:pt x="70483" y="16356"/>
                  </a:cubicBezTo>
                  <a:lnTo>
                    <a:pt x="70483" y="16346"/>
                  </a:lnTo>
                  <a:cubicBezTo>
                    <a:pt x="70483" y="16206"/>
                    <a:pt x="70606" y="15789"/>
                    <a:pt x="70837" y="15782"/>
                  </a:cubicBezTo>
                  <a:cubicBezTo>
                    <a:pt x="70851" y="15781"/>
                    <a:pt x="70867" y="15781"/>
                    <a:pt x="70883" y="15781"/>
                  </a:cubicBezTo>
                  <a:cubicBezTo>
                    <a:pt x="70923" y="15781"/>
                    <a:pt x="70969" y="15783"/>
                    <a:pt x="71019" y="15786"/>
                  </a:cubicBezTo>
                  <a:cubicBezTo>
                    <a:pt x="71091" y="15789"/>
                    <a:pt x="71173" y="15794"/>
                    <a:pt x="71256" y="15794"/>
                  </a:cubicBezTo>
                  <a:cubicBezTo>
                    <a:pt x="71415" y="15794"/>
                    <a:pt x="71581" y="15778"/>
                    <a:pt x="71705" y="15709"/>
                  </a:cubicBezTo>
                  <a:cubicBezTo>
                    <a:pt x="71777" y="15668"/>
                    <a:pt x="71835" y="15652"/>
                    <a:pt x="71882" y="15652"/>
                  </a:cubicBezTo>
                  <a:cubicBezTo>
                    <a:pt x="71993" y="15652"/>
                    <a:pt x="72044" y="15740"/>
                    <a:pt x="72076" y="15796"/>
                  </a:cubicBezTo>
                  <a:cubicBezTo>
                    <a:pt x="72090" y="15821"/>
                    <a:pt x="72108" y="15852"/>
                    <a:pt x="72125" y="15859"/>
                  </a:cubicBezTo>
                  <a:cubicBezTo>
                    <a:pt x="72126" y="15859"/>
                    <a:pt x="72126" y="15859"/>
                    <a:pt x="72127" y="15859"/>
                  </a:cubicBezTo>
                  <a:cubicBezTo>
                    <a:pt x="72144" y="15859"/>
                    <a:pt x="72207" y="15813"/>
                    <a:pt x="72237" y="15789"/>
                  </a:cubicBezTo>
                  <a:cubicBezTo>
                    <a:pt x="72294" y="15743"/>
                    <a:pt x="72367" y="15686"/>
                    <a:pt x="72445" y="15686"/>
                  </a:cubicBezTo>
                  <a:cubicBezTo>
                    <a:pt x="72473" y="15686"/>
                    <a:pt x="72502" y="15693"/>
                    <a:pt x="72531" y="15712"/>
                  </a:cubicBezTo>
                  <a:cubicBezTo>
                    <a:pt x="72566" y="15730"/>
                    <a:pt x="72587" y="15761"/>
                    <a:pt x="72594" y="15800"/>
                  </a:cubicBezTo>
                  <a:cubicBezTo>
                    <a:pt x="72605" y="15873"/>
                    <a:pt x="72542" y="15947"/>
                    <a:pt x="72465" y="16038"/>
                  </a:cubicBezTo>
                  <a:cubicBezTo>
                    <a:pt x="72398" y="16118"/>
                    <a:pt x="72321" y="16206"/>
                    <a:pt x="72293" y="16297"/>
                  </a:cubicBezTo>
                  <a:cubicBezTo>
                    <a:pt x="72279" y="16339"/>
                    <a:pt x="72283" y="16363"/>
                    <a:pt x="72286" y="16367"/>
                  </a:cubicBezTo>
                  <a:cubicBezTo>
                    <a:pt x="72297" y="16381"/>
                    <a:pt x="72356" y="16388"/>
                    <a:pt x="72395" y="16391"/>
                  </a:cubicBezTo>
                  <a:cubicBezTo>
                    <a:pt x="72454" y="16395"/>
                    <a:pt x="72514" y="16405"/>
                    <a:pt x="72566" y="16430"/>
                  </a:cubicBezTo>
                  <a:cubicBezTo>
                    <a:pt x="72605" y="16444"/>
                    <a:pt x="72633" y="16479"/>
                    <a:pt x="72640" y="16517"/>
                  </a:cubicBezTo>
                  <a:cubicBezTo>
                    <a:pt x="72643" y="16587"/>
                    <a:pt x="72580" y="16629"/>
                    <a:pt x="72517" y="16675"/>
                  </a:cubicBezTo>
                  <a:lnTo>
                    <a:pt x="72507" y="16682"/>
                  </a:lnTo>
                  <a:cubicBezTo>
                    <a:pt x="72598" y="16671"/>
                    <a:pt x="72780" y="16605"/>
                    <a:pt x="73011" y="16374"/>
                  </a:cubicBezTo>
                  <a:cubicBezTo>
                    <a:pt x="73390" y="15995"/>
                    <a:pt x="73712" y="15922"/>
                    <a:pt x="73901" y="15922"/>
                  </a:cubicBezTo>
                  <a:cubicBezTo>
                    <a:pt x="73926" y="15922"/>
                    <a:pt x="73950" y="15924"/>
                    <a:pt x="73970" y="15926"/>
                  </a:cubicBezTo>
                  <a:cubicBezTo>
                    <a:pt x="73981" y="15928"/>
                    <a:pt x="73990" y="15929"/>
                    <a:pt x="73997" y="15929"/>
                  </a:cubicBezTo>
                  <a:cubicBezTo>
                    <a:pt x="74013" y="15929"/>
                    <a:pt x="74020" y="15925"/>
                    <a:pt x="74023" y="15922"/>
                  </a:cubicBezTo>
                  <a:cubicBezTo>
                    <a:pt x="74040" y="15908"/>
                    <a:pt x="74030" y="15817"/>
                    <a:pt x="74023" y="15747"/>
                  </a:cubicBezTo>
                  <a:cubicBezTo>
                    <a:pt x="74012" y="15653"/>
                    <a:pt x="74005" y="15555"/>
                    <a:pt x="74009" y="15457"/>
                  </a:cubicBezTo>
                  <a:cubicBezTo>
                    <a:pt x="74016" y="15345"/>
                    <a:pt x="74082" y="15247"/>
                    <a:pt x="74201" y="15170"/>
                  </a:cubicBezTo>
                  <a:cubicBezTo>
                    <a:pt x="74357" y="15073"/>
                    <a:pt x="74583" y="15027"/>
                    <a:pt x="74774" y="15027"/>
                  </a:cubicBezTo>
                  <a:cubicBezTo>
                    <a:pt x="74879" y="15027"/>
                    <a:pt x="74973" y="15041"/>
                    <a:pt x="75038" y="15068"/>
                  </a:cubicBezTo>
                  <a:cubicBezTo>
                    <a:pt x="75195" y="15135"/>
                    <a:pt x="75262" y="15205"/>
                    <a:pt x="75237" y="15275"/>
                  </a:cubicBezTo>
                  <a:cubicBezTo>
                    <a:pt x="75222" y="15319"/>
                    <a:pt x="75182" y="15341"/>
                    <a:pt x="75119" y="15341"/>
                  </a:cubicBezTo>
                  <a:cubicBezTo>
                    <a:pt x="75083" y="15341"/>
                    <a:pt x="75040" y="15334"/>
                    <a:pt x="74989" y="15320"/>
                  </a:cubicBezTo>
                  <a:cubicBezTo>
                    <a:pt x="74968" y="15314"/>
                    <a:pt x="74947" y="15311"/>
                    <a:pt x="74926" y="15311"/>
                  </a:cubicBezTo>
                  <a:cubicBezTo>
                    <a:pt x="74873" y="15311"/>
                    <a:pt x="74822" y="15330"/>
                    <a:pt x="74782" y="15362"/>
                  </a:cubicBezTo>
                  <a:cubicBezTo>
                    <a:pt x="74695" y="15439"/>
                    <a:pt x="74649" y="15551"/>
                    <a:pt x="74660" y="15663"/>
                  </a:cubicBezTo>
                  <a:cubicBezTo>
                    <a:pt x="74660" y="15779"/>
                    <a:pt x="74632" y="15894"/>
                    <a:pt x="74572" y="15992"/>
                  </a:cubicBezTo>
                  <a:cubicBezTo>
                    <a:pt x="74530" y="16069"/>
                    <a:pt x="74534" y="16073"/>
                    <a:pt x="74551" y="16090"/>
                  </a:cubicBezTo>
                  <a:cubicBezTo>
                    <a:pt x="74579" y="16115"/>
                    <a:pt x="74597" y="16153"/>
                    <a:pt x="74593" y="16195"/>
                  </a:cubicBezTo>
                  <a:cubicBezTo>
                    <a:pt x="74586" y="16255"/>
                    <a:pt x="74530" y="16290"/>
                    <a:pt x="74481" y="16321"/>
                  </a:cubicBezTo>
                  <a:cubicBezTo>
                    <a:pt x="74453" y="16335"/>
                    <a:pt x="74408" y="16363"/>
                    <a:pt x="74408" y="16381"/>
                  </a:cubicBezTo>
                  <a:lnTo>
                    <a:pt x="74408" y="16405"/>
                  </a:lnTo>
                  <a:cubicBezTo>
                    <a:pt x="74401" y="16514"/>
                    <a:pt x="74394" y="16633"/>
                    <a:pt x="74201" y="16689"/>
                  </a:cubicBezTo>
                  <a:cubicBezTo>
                    <a:pt x="74163" y="16703"/>
                    <a:pt x="74110" y="16713"/>
                    <a:pt x="74051" y="16724"/>
                  </a:cubicBezTo>
                  <a:cubicBezTo>
                    <a:pt x="73883" y="16759"/>
                    <a:pt x="73536" y="16833"/>
                    <a:pt x="73529" y="16948"/>
                  </a:cubicBezTo>
                  <a:cubicBezTo>
                    <a:pt x="73515" y="17088"/>
                    <a:pt x="73410" y="17162"/>
                    <a:pt x="73309" y="17235"/>
                  </a:cubicBezTo>
                  <a:cubicBezTo>
                    <a:pt x="73221" y="17295"/>
                    <a:pt x="73133" y="17358"/>
                    <a:pt x="73074" y="17466"/>
                  </a:cubicBezTo>
                  <a:cubicBezTo>
                    <a:pt x="73007" y="17592"/>
                    <a:pt x="72867" y="17690"/>
                    <a:pt x="72703" y="17806"/>
                  </a:cubicBezTo>
                  <a:cubicBezTo>
                    <a:pt x="72500" y="17946"/>
                    <a:pt x="72251" y="18121"/>
                    <a:pt x="72062" y="18401"/>
                  </a:cubicBezTo>
                  <a:cubicBezTo>
                    <a:pt x="71817" y="18765"/>
                    <a:pt x="71471" y="18888"/>
                    <a:pt x="71285" y="18954"/>
                  </a:cubicBezTo>
                  <a:cubicBezTo>
                    <a:pt x="71247" y="18968"/>
                    <a:pt x="71212" y="18982"/>
                    <a:pt x="71173" y="19000"/>
                  </a:cubicBezTo>
                  <a:cubicBezTo>
                    <a:pt x="71152" y="19119"/>
                    <a:pt x="70945" y="19129"/>
                    <a:pt x="70725" y="19143"/>
                  </a:cubicBezTo>
                  <a:cubicBezTo>
                    <a:pt x="70686" y="19143"/>
                    <a:pt x="70651" y="19147"/>
                    <a:pt x="70627" y="19147"/>
                  </a:cubicBezTo>
                  <a:cubicBezTo>
                    <a:pt x="70627" y="19164"/>
                    <a:pt x="70630" y="19192"/>
                    <a:pt x="70630" y="19210"/>
                  </a:cubicBezTo>
                  <a:cubicBezTo>
                    <a:pt x="70648" y="19343"/>
                    <a:pt x="70676" y="19567"/>
                    <a:pt x="70462" y="19794"/>
                  </a:cubicBezTo>
                  <a:cubicBezTo>
                    <a:pt x="70151" y="20127"/>
                    <a:pt x="69972" y="20582"/>
                    <a:pt x="69979" y="21002"/>
                  </a:cubicBezTo>
                  <a:cubicBezTo>
                    <a:pt x="69986" y="21471"/>
                    <a:pt x="70140" y="22770"/>
                    <a:pt x="70270" y="22990"/>
                  </a:cubicBezTo>
                  <a:cubicBezTo>
                    <a:pt x="70347" y="23124"/>
                    <a:pt x="70361" y="23341"/>
                    <a:pt x="70371" y="23547"/>
                  </a:cubicBezTo>
                  <a:cubicBezTo>
                    <a:pt x="70382" y="23691"/>
                    <a:pt x="70392" y="23866"/>
                    <a:pt x="70431" y="23908"/>
                  </a:cubicBezTo>
                  <a:cubicBezTo>
                    <a:pt x="70504" y="23988"/>
                    <a:pt x="70522" y="24097"/>
                    <a:pt x="70539" y="24181"/>
                  </a:cubicBezTo>
                  <a:cubicBezTo>
                    <a:pt x="70543" y="24216"/>
                    <a:pt x="70550" y="24251"/>
                    <a:pt x="70564" y="24286"/>
                  </a:cubicBezTo>
                  <a:cubicBezTo>
                    <a:pt x="70616" y="24254"/>
                    <a:pt x="70739" y="24128"/>
                    <a:pt x="70819" y="24041"/>
                  </a:cubicBezTo>
                  <a:cubicBezTo>
                    <a:pt x="70893" y="23960"/>
                    <a:pt x="70973" y="23880"/>
                    <a:pt x="71057" y="23806"/>
                  </a:cubicBezTo>
                  <a:cubicBezTo>
                    <a:pt x="71120" y="23757"/>
                    <a:pt x="71173" y="23698"/>
                    <a:pt x="71208" y="23631"/>
                  </a:cubicBezTo>
                  <a:cubicBezTo>
                    <a:pt x="71240" y="23572"/>
                    <a:pt x="71285" y="23523"/>
                    <a:pt x="71341" y="23488"/>
                  </a:cubicBezTo>
                  <a:cubicBezTo>
                    <a:pt x="71401" y="23446"/>
                    <a:pt x="71408" y="23271"/>
                    <a:pt x="71411" y="23155"/>
                  </a:cubicBezTo>
                  <a:cubicBezTo>
                    <a:pt x="71411" y="23089"/>
                    <a:pt x="71418" y="23022"/>
                    <a:pt x="71436" y="22959"/>
                  </a:cubicBezTo>
                  <a:cubicBezTo>
                    <a:pt x="71467" y="22885"/>
                    <a:pt x="71555" y="22843"/>
                    <a:pt x="71649" y="22798"/>
                  </a:cubicBezTo>
                  <a:cubicBezTo>
                    <a:pt x="71716" y="22766"/>
                    <a:pt x="71789" y="22731"/>
                    <a:pt x="71817" y="22693"/>
                  </a:cubicBezTo>
                  <a:cubicBezTo>
                    <a:pt x="71887" y="22602"/>
                    <a:pt x="72006" y="22602"/>
                    <a:pt x="72115" y="22602"/>
                  </a:cubicBezTo>
                  <a:cubicBezTo>
                    <a:pt x="72126" y="22603"/>
                    <a:pt x="72137" y="22603"/>
                    <a:pt x="72149" y="22603"/>
                  </a:cubicBezTo>
                  <a:cubicBezTo>
                    <a:pt x="72183" y="22603"/>
                    <a:pt x="72217" y="22599"/>
                    <a:pt x="72251" y="22591"/>
                  </a:cubicBezTo>
                  <a:cubicBezTo>
                    <a:pt x="72272" y="22560"/>
                    <a:pt x="72220" y="22395"/>
                    <a:pt x="72199" y="22325"/>
                  </a:cubicBezTo>
                  <a:cubicBezTo>
                    <a:pt x="72185" y="22280"/>
                    <a:pt x="72171" y="22241"/>
                    <a:pt x="72160" y="22206"/>
                  </a:cubicBezTo>
                  <a:cubicBezTo>
                    <a:pt x="72118" y="22035"/>
                    <a:pt x="72374" y="21863"/>
                    <a:pt x="72598" y="21713"/>
                  </a:cubicBezTo>
                  <a:cubicBezTo>
                    <a:pt x="72640" y="21685"/>
                    <a:pt x="72678" y="21660"/>
                    <a:pt x="72713" y="21636"/>
                  </a:cubicBezTo>
                  <a:cubicBezTo>
                    <a:pt x="72779" y="21589"/>
                    <a:pt x="72849" y="21576"/>
                    <a:pt x="72917" y="21576"/>
                  </a:cubicBezTo>
                  <a:cubicBezTo>
                    <a:pt x="72961" y="21576"/>
                    <a:pt x="73005" y="21581"/>
                    <a:pt x="73046" y="21587"/>
                  </a:cubicBezTo>
                  <a:cubicBezTo>
                    <a:pt x="73091" y="21593"/>
                    <a:pt x="73134" y="21600"/>
                    <a:pt x="73174" y="21600"/>
                  </a:cubicBezTo>
                  <a:cubicBezTo>
                    <a:pt x="73240" y="21600"/>
                    <a:pt x="73300" y="21583"/>
                    <a:pt x="73361" y="21527"/>
                  </a:cubicBezTo>
                  <a:cubicBezTo>
                    <a:pt x="73501" y="21398"/>
                    <a:pt x="73403" y="21258"/>
                    <a:pt x="73284" y="21111"/>
                  </a:cubicBezTo>
                  <a:lnTo>
                    <a:pt x="73256" y="21076"/>
                  </a:lnTo>
                  <a:cubicBezTo>
                    <a:pt x="73221" y="21030"/>
                    <a:pt x="73221" y="20960"/>
                    <a:pt x="73253" y="20862"/>
                  </a:cubicBezTo>
                  <a:cubicBezTo>
                    <a:pt x="73316" y="20669"/>
                    <a:pt x="73515" y="20354"/>
                    <a:pt x="73680" y="20309"/>
                  </a:cubicBezTo>
                  <a:cubicBezTo>
                    <a:pt x="73708" y="20302"/>
                    <a:pt x="73737" y="20298"/>
                    <a:pt x="73767" y="20298"/>
                  </a:cubicBezTo>
                  <a:cubicBezTo>
                    <a:pt x="73811" y="20298"/>
                    <a:pt x="73855" y="20306"/>
                    <a:pt x="73897" y="20323"/>
                  </a:cubicBezTo>
                  <a:cubicBezTo>
                    <a:pt x="73929" y="20334"/>
                    <a:pt x="73954" y="20342"/>
                    <a:pt x="73979" y="20342"/>
                  </a:cubicBezTo>
                  <a:cubicBezTo>
                    <a:pt x="74008" y="20342"/>
                    <a:pt x="74036" y="20331"/>
                    <a:pt x="74072" y="20298"/>
                  </a:cubicBezTo>
                  <a:cubicBezTo>
                    <a:pt x="74100" y="20277"/>
                    <a:pt x="74107" y="20239"/>
                    <a:pt x="74086" y="20211"/>
                  </a:cubicBezTo>
                  <a:cubicBezTo>
                    <a:pt x="74045" y="20118"/>
                    <a:pt x="73910" y="20046"/>
                    <a:pt x="73871" y="20046"/>
                  </a:cubicBezTo>
                  <a:cubicBezTo>
                    <a:pt x="73870" y="20046"/>
                    <a:pt x="73869" y="20046"/>
                    <a:pt x="73869" y="20046"/>
                  </a:cubicBezTo>
                  <a:cubicBezTo>
                    <a:pt x="73865" y="20047"/>
                    <a:pt x="73859" y="20048"/>
                    <a:pt x="73852" y="20048"/>
                  </a:cubicBezTo>
                  <a:cubicBezTo>
                    <a:pt x="73822" y="20048"/>
                    <a:pt x="73766" y="20035"/>
                    <a:pt x="73732" y="19952"/>
                  </a:cubicBezTo>
                  <a:cubicBezTo>
                    <a:pt x="73669" y="19801"/>
                    <a:pt x="73704" y="19486"/>
                    <a:pt x="73932" y="19315"/>
                  </a:cubicBezTo>
                  <a:cubicBezTo>
                    <a:pt x="74037" y="19238"/>
                    <a:pt x="74061" y="19199"/>
                    <a:pt x="74065" y="19185"/>
                  </a:cubicBezTo>
                  <a:cubicBezTo>
                    <a:pt x="74026" y="19164"/>
                    <a:pt x="73981" y="19150"/>
                    <a:pt x="73939" y="19140"/>
                  </a:cubicBezTo>
                  <a:cubicBezTo>
                    <a:pt x="73907" y="19129"/>
                    <a:pt x="73874" y="19124"/>
                    <a:pt x="73841" y="19124"/>
                  </a:cubicBezTo>
                  <a:cubicBezTo>
                    <a:pt x="73807" y="19124"/>
                    <a:pt x="73774" y="19129"/>
                    <a:pt x="73743" y="19140"/>
                  </a:cubicBezTo>
                  <a:cubicBezTo>
                    <a:pt x="73701" y="19154"/>
                    <a:pt x="73659" y="19161"/>
                    <a:pt x="73613" y="19164"/>
                  </a:cubicBezTo>
                  <a:cubicBezTo>
                    <a:pt x="73611" y="19164"/>
                    <a:pt x="73608" y="19164"/>
                    <a:pt x="73605" y="19164"/>
                  </a:cubicBezTo>
                  <a:cubicBezTo>
                    <a:pt x="73531" y="19164"/>
                    <a:pt x="73461" y="19116"/>
                    <a:pt x="73417" y="19031"/>
                  </a:cubicBezTo>
                  <a:cubicBezTo>
                    <a:pt x="73354" y="18916"/>
                    <a:pt x="73337" y="18702"/>
                    <a:pt x="73491" y="18492"/>
                  </a:cubicBezTo>
                  <a:cubicBezTo>
                    <a:pt x="73568" y="18387"/>
                    <a:pt x="73666" y="18299"/>
                    <a:pt x="73778" y="18229"/>
                  </a:cubicBezTo>
                  <a:cubicBezTo>
                    <a:pt x="73865" y="18170"/>
                    <a:pt x="73918" y="18131"/>
                    <a:pt x="73942" y="18030"/>
                  </a:cubicBezTo>
                  <a:cubicBezTo>
                    <a:pt x="73981" y="17844"/>
                    <a:pt x="74145" y="17620"/>
                    <a:pt x="74268" y="17456"/>
                  </a:cubicBezTo>
                  <a:cubicBezTo>
                    <a:pt x="74306" y="17400"/>
                    <a:pt x="74345" y="17354"/>
                    <a:pt x="74362" y="17323"/>
                  </a:cubicBezTo>
                  <a:cubicBezTo>
                    <a:pt x="74401" y="17256"/>
                    <a:pt x="74473" y="17237"/>
                    <a:pt x="74553" y="17237"/>
                  </a:cubicBezTo>
                  <a:cubicBezTo>
                    <a:pt x="74612" y="17237"/>
                    <a:pt x="74676" y="17247"/>
                    <a:pt x="74733" y="17256"/>
                  </a:cubicBezTo>
                  <a:cubicBezTo>
                    <a:pt x="74779" y="17267"/>
                    <a:pt x="74831" y="17270"/>
                    <a:pt x="74880" y="17270"/>
                  </a:cubicBezTo>
                  <a:cubicBezTo>
                    <a:pt x="74893" y="17267"/>
                    <a:pt x="74904" y="17266"/>
                    <a:pt x="74914" y="17266"/>
                  </a:cubicBezTo>
                  <a:cubicBezTo>
                    <a:pt x="74992" y="17266"/>
                    <a:pt x="75026" y="17338"/>
                    <a:pt x="75041" y="17375"/>
                  </a:cubicBezTo>
                  <a:lnTo>
                    <a:pt x="75048" y="17389"/>
                  </a:lnTo>
                  <a:lnTo>
                    <a:pt x="75062" y="17382"/>
                  </a:lnTo>
                  <a:cubicBezTo>
                    <a:pt x="75115" y="17326"/>
                    <a:pt x="75164" y="17267"/>
                    <a:pt x="75209" y="17207"/>
                  </a:cubicBezTo>
                  <a:cubicBezTo>
                    <a:pt x="75343" y="17032"/>
                    <a:pt x="75497" y="16840"/>
                    <a:pt x="75654" y="16840"/>
                  </a:cubicBezTo>
                  <a:cubicBezTo>
                    <a:pt x="75658" y="16839"/>
                    <a:pt x="75662" y="16839"/>
                    <a:pt x="75666" y="16839"/>
                  </a:cubicBezTo>
                  <a:cubicBezTo>
                    <a:pt x="75707" y="16839"/>
                    <a:pt x="75748" y="16856"/>
                    <a:pt x="75777" y="16885"/>
                  </a:cubicBezTo>
                  <a:cubicBezTo>
                    <a:pt x="75836" y="16952"/>
                    <a:pt x="75829" y="17053"/>
                    <a:pt x="75826" y="17165"/>
                  </a:cubicBezTo>
                  <a:cubicBezTo>
                    <a:pt x="75819" y="17232"/>
                    <a:pt x="75819" y="17298"/>
                    <a:pt x="75833" y="17365"/>
                  </a:cubicBezTo>
                  <a:lnTo>
                    <a:pt x="75833" y="17368"/>
                  </a:lnTo>
                  <a:cubicBezTo>
                    <a:pt x="75857" y="17351"/>
                    <a:pt x="75892" y="17316"/>
                    <a:pt x="75927" y="17288"/>
                  </a:cubicBezTo>
                  <a:cubicBezTo>
                    <a:pt x="76025" y="17197"/>
                    <a:pt x="76130" y="17113"/>
                    <a:pt x="76239" y="17036"/>
                  </a:cubicBezTo>
                  <a:cubicBezTo>
                    <a:pt x="76449" y="16893"/>
                    <a:pt x="76793" y="16838"/>
                    <a:pt x="77098" y="16838"/>
                  </a:cubicBezTo>
                  <a:cubicBezTo>
                    <a:pt x="77341" y="16838"/>
                    <a:pt x="77560" y="16873"/>
                    <a:pt x="77671" y="16927"/>
                  </a:cubicBezTo>
                  <a:cubicBezTo>
                    <a:pt x="77779" y="16983"/>
                    <a:pt x="77870" y="17071"/>
                    <a:pt x="77937" y="17176"/>
                  </a:cubicBezTo>
                  <a:cubicBezTo>
                    <a:pt x="77980" y="17233"/>
                    <a:pt x="78008" y="17270"/>
                    <a:pt x="78028" y="17270"/>
                  </a:cubicBezTo>
                  <a:cubicBezTo>
                    <a:pt x="78029" y="17270"/>
                    <a:pt x="78030" y="17270"/>
                    <a:pt x="78031" y="17270"/>
                  </a:cubicBezTo>
                  <a:cubicBezTo>
                    <a:pt x="78084" y="17256"/>
                    <a:pt x="78087" y="17235"/>
                    <a:pt x="78094" y="17165"/>
                  </a:cubicBezTo>
                  <a:cubicBezTo>
                    <a:pt x="78105" y="17095"/>
                    <a:pt x="78115" y="16987"/>
                    <a:pt x="78255" y="16948"/>
                  </a:cubicBezTo>
                  <a:cubicBezTo>
                    <a:pt x="78448" y="16892"/>
                    <a:pt x="78791" y="16685"/>
                    <a:pt x="79029" y="16510"/>
                  </a:cubicBezTo>
                  <a:cubicBezTo>
                    <a:pt x="79158" y="16416"/>
                    <a:pt x="79211" y="16398"/>
                    <a:pt x="79246" y="16388"/>
                  </a:cubicBezTo>
                  <a:cubicBezTo>
                    <a:pt x="79267" y="16381"/>
                    <a:pt x="79277" y="16377"/>
                    <a:pt x="79333" y="16304"/>
                  </a:cubicBezTo>
                  <a:cubicBezTo>
                    <a:pt x="79393" y="16230"/>
                    <a:pt x="79477" y="16178"/>
                    <a:pt x="79572" y="16153"/>
                  </a:cubicBezTo>
                  <a:cubicBezTo>
                    <a:pt x="79624" y="16139"/>
                    <a:pt x="79631" y="16132"/>
                    <a:pt x="79638" y="16115"/>
                  </a:cubicBezTo>
                  <a:cubicBezTo>
                    <a:pt x="79698" y="15943"/>
                    <a:pt x="80174" y="15758"/>
                    <a:pt x="80608" y="15660"/>
                  </a:cubicBezTo>
                  <a:cubicBezTo>
                    <a:pt x="81080" y="15555"/>
                    <a:pt x="81634" y="15268"/>
                    <a:pt x="81697" y="15170"/>
                  </a:cubicBezTo>
                  <a:cubicBezTo>
                    <a:pt x="81690" y="15128"/>
                    <a:pt x="81704" y="15086"/>
                    <a:pt x="81732" y="15054"/>
                  </a:cubicBezTo>
                  <a:cubicBezTo>
                    <a:pt x="81773" y="15015"/>
                    <a:pt x="81828" y="14994"/>
                    <a:pt x="81884" y="14994"/>
                  </a:cubicBezTo>
                  <a:cubicBezTo>
                    <a:pt x="81903" y="14994"/>
                    <a:pt x="81923" y="14996"/>
                    <a:pt x="81942" y="15002"/>
                  </a:cubicBezTo>
                  <a:cubicBezTo>
                    <a:pt x="81994" y="15012"/>
                    <a:pt x="82033" y="15054"/>
                    <a:pt x="82043" y="15103"/>
                  </a:cubicBezTo>
                  <a:cubicBezTo>
                    <a:pt x="82050" y="15124"/>
                    <a:pt x="82145" y="15135"/>
                    <a:pt x="82215" y="15138"/>
                  </a:cubicBezTo>
                  <a:cubicBezTo>
                    <a:pt x="82306" y="15145"/>
                    <a:pt x="82393" y="15159"/>
                    <a:pt x="82477" y="15177"/>
                  </a:cubicBezTo>
                  <a:cubicBezTo>
                    <a:pt x="82537" y="15187"/>
                    <a:pt x="82589" y="15201"/>
                    <a:pt x="82631" y="15215"/>
                  </a:cubicBezTo>
                  <a:cubicBezTo>
                    <a:pt x="82706" y="15235"/>
                    <a:pt x="82763" y="15251"/>
                    <a:pt x="82814" y="15251"/>
                  </a:cubicBezTo>
                  <a:cubicBezTo>
                    <a:pt x="82881" y="15251"/>
                    <a:pt x="82939" y="15224"/>
                    <a:pt x="83016" y="15145"/>
                  </a:cubicBezTo>
                  <a:cubicBezTo>
                    <a:pt x="83114" y="15047"/>
                    <a:pt x="83093" y="15009"/>
                    <a:pt x="83044" y="14932"/>
                  </a:cubicBezTo>
                  <a:cubicBezTo>
                    <a:pt x="83006" y="14876"/>
                    <a:pt x="82981" y="14809"/>
                    <a:pt x="82981" y="14743"/>
                  </a:cubicBezTo>
                  <a:cubicBezTo>
                    <a:pt x="82985" y="14697"/>
                    <a:pt x="82908" y="14620"/>
                    <a:pt x="82845" y="14560"/>
                  </a:cubicBezTo>
                  <a:cubicBezTo>
                    <a:pt x="82747" y="14466"/>
                    <a:pt x="82631" y="14354"/>
                    <a:pt x="82670" y="14228"/>
                  </a:cubicBezTo>
                  <a:cubicBezTo>
                    <a:pt x="82684" y="14182"/>
                    <a:pt x="82649" y="14067"/>
                    <a:pt x="82558" y="13934"/>
                  </a:cubicBezTo>
                  <a:cubicBezTo>
                    <a:pt x="82488" y="13829"/>
                    <a:pt x="82425" y="13776"/>
                    <a:pt x="82397" y="13766"/>
                  </a:cubicBezTo>
                  <a:cubicBezTo>
                    <a:pt x="82363" y="13790"/>
                    <a:pt x="82322" y="13803"/>
                    <a:pt x="82282" y="13803"/>
                  </a:cubicBezTo>
                  <a:cubicBezTo>
                    <a:pt x="82248" y="13803"/>
                    <a:pt x="82214" y="13794"/>
                    <a:pt x="82183" y="13776"/>
                  </a:cubicBezTo>
                  <a:cubicBezTo>
                    <a:pt x="82082" y="13734"/>
                    <a:pt x="81973" y="13622"/>
                    <a:pt x="81973" y="13510"/>
                  </a:cubicBezTo>
                  <a:cubicBezTo>
                    <a:pt x="81973" y="13384"/>
                    <a:pt x="81956" y="13360"/>
                    <a:pt x="81949" y="13356"/>
                  </a:cubicBezTo>
                  <a:cubicBezTo>
                    <a:pt x="81935" y="13360"/>
                    <a:pt x="81917" y="13367"/>
                    <a:pt x="81903" y="13377"/>
                  </a:cubicBezTo>
                  <a:cubicBezTo>
                    <a:pt x="81833" y="13418"/>
                    <a:pt x="81755" y="13439"/>
                    <a:pt x="81676" y="13439"/>
                  </a:cubicBezTo>
                  <a:cubicBezTo>
                    <a:pt x="81625" y="13439"/>
                    <a:pt x="81574" y="13430"/>
                    <a:pt x="81525" y="13412"/>
                  </a:cubicBezTo>
                  <a:cubicBezTo>
                    <a:pt x="81444" y="13388"/>
                    <a:pt x="81378" y="13328"/>
                    <a:pt x="81346" y="13248"/>
                  </a:cubicBezTo>
                  <a:cubicBezTo>
                    <a:pt x="81325" y="13185"/>
                    <a:pt x="81346" y="13118"/>
                    <a:pt x="81395" y="13076"/>
                  </a:cubicBezTo>
                  <a:cubicBezTo>
                    <a:pt x="81467" y="13007"/>
                    <a:pt x="81599" y="12970"/>
                    <a:pt x="81734" y="12970"/>
                  </a:cubicBezTo>
                  <a:cubicBezTo>
                    <a:pt x="81817" y="12970"/>
                    <a:pt x="81901" y="12984"/>
                    <a:pt x="81973" y="13013"/>
                  </a:cubicBezTo>
                  <a:cubicBezTo>
                    <a:pt x="82141" y="13080"/>
                    <a:pt x="82183" y="13153"/>
                    <a:pt x="82215" y="13213"/>
                  </a:cubicBezTo>
                  <a:cubicBezTo>
                    <a:pt x="82225" y="13241"/>
                    <a:pt x="82246" y="13265"/>
                    <a:pt x="82274" y="13283"/>
                  </a:cubicBezTo>
                  <a:cubicBezTo>
                    <a:pt x="82310" y="13304"/>
                    <a:pt x="82378" y="13314"/>
                    <a:pt x="82456" y="13314"/>
                  </a:cubicBezTo>
                  <a:cubicBezTo>
                    <a:pt x="82581" y="13314"/>
                    <a:pt x="82735" y="13288"/>
                    <a:pt x="82834" y="13241"/>
                  </a:cubicBezTo>
                  <a:cubicBezTo>
                    <a:pt x="82883" y="13216"/>
                    <a:pt x="82946" y="13192"/>
                    <a:pt x="83023" y="13160"/>
                  </a:cubicBezTo>
                  <a:cubicBezTo>
                    <a:pt x="83198" y="13090"/>
                    <a:pt x="83485" y="12975"/>
                    <a:pt x="83534" y="12894"/>
                  </a:cubicBezTo>
                  <a:cubicBezTo>
                    <a:pt x="83555" y="12859"/>
                    <a:pt x="83566" y="12821"/>
                    <a:pt x="83569" y="12786"/>
                  </a:cubicBezTo>
                  <a:cubicBezTo>
                    <a:pt x="83580" y="12709"/>
                    <a:pt x="83597" y="12646"/>
                    <a:pt x="83717" y="12586"/>
                  </a:cubicBezTo>
                  <a:cubicBezTo>
                    <a:pt x="83755" y="12565"/>
                    <a:pt x="83755" y="12544"/>
                    <a:pt x="83755" y="12537"/>
                  </a:cubicBezTo>
                  <a:cubicBezTo>
                    <a:pt x="83755" y="12491"/>
                    <a:pt x="83692" y="12418"/>
                    <a:pt x="83619" y="12379"/>
                  </a:cubicBezTo>
                  <a:cubicBezTo>
                    <a:pt x="83527" y="12330"/>
                    <a:pt x="83478" y="12229"/>
                    <a:pt x="83499" y="12131"/>
                  </a:cubicBezTo>
                  <a:cubicBezTo>
                    <a:pt x="83520" y="12046"/>
                    <a:pt x="83597" y="11987"/>
                    <a:pt x="83681" y="11987"/>
                  </a:cubicBezTo>
                  <a:cubicBezTo>
                    <a:pt x="83684" y="11987"/>
                    <a:pt x="83686" y="11987"/>
                    <a:pt x="83689" y="11987"/>
                  </a:cubicBezTo>
                  <a:cubicBezTo>
                    <a:pt x="83724" y="11987"/>
                    <a:pt x="83731" y="11977"/>
                    <a:pt x="83755" y="11924"/>
                  </a:cubicBezTo>
                  <a:cubicBezTo>
                    <a:pt x="83773" y="11882"/>
                    <a:pt x="83804" y="11816"/>
                    <a:pt x="83885" y="11809"/>
                  </a:cubicBezTo>
                  <a:cubicBezTo>
                    <a:pt x="83891" y="11808"/>
                    <a:pt x="83898" y="11808"/>
                    <a:pt x="83904" y="11808"/>
                  </a:cubicBezTo>
                  <a:cubicBezTo>
                    <a:pt x="83935" y="11808"/>
                    <a:pt x="83964" y="11815"/>
                    <a:pt x="83993" y="11826"/>
                  </a:cubicBezTo>
                  <a:cubicBezTo>
                    <a:pt x="84008" y="11831"/>
                    <a:pt x="84022" y="11835"/>
                    <a:pt x="84040" y="11835"/>
                  </a:cubicBezTo>
                  <a:cubicBezTo>
                    <a:pt x="84066" y="11835"/>
                    <a:pt x="84099" y="11827"/>
                    <a:pt x="84154" y="11798"/>
                  </a:cubicBezTo>
                  <a:cubicBezTo>
                    <a:pt x="84171" y="11790"/>
                    <a:pt x="84206" y="11773"/>
                    <a:pt x="84241" y="11773"/>
                  </a:cubicBezTo>
                  <a:cubicBezTo>
                    <a:pt x="84263" y="11773"/>
                    <a:pt x="84286" y="11779"/>
                    <a:pt x="84305" y="11798"/>
                  </a:cubicBezTo>
                  <a:cubicBezTo>
                    <a:pt x="84350" y="11851"/>
                    <a:pt x="84308" y="11938"/>
                    <a:pt x="84228" y="12075"/>
                  </a:cubicBezTo>
                  <a:cubicBezTo>
                    <a:pt x="84207" y="12110"/>
                    <a:pt x="84186" y="12148"/>
                    <a:pt x="84168" y="12180"/>
                  </a:cubicBezTo>
                  <a:cubicBezTo>
                    <a:pt x="84140" y="12236"/>
                    <a:pt x="84193" y="12295"/>
                    <a:pt x="84266" y="12372"/>
                  </a:cubicBezTo>
                  <a:cubicBezTo>
                    <a:pt x="84308" y="12407"/>
                    <a:pt x="84343" y="12453"/>
                    <a:pt x="84364" y="12502"/>
                  </a:cubicBezTo>
                  <a:cubicBezTo>
                    <a:pt x="84388" y="12524"/>
                    <a:pt x="84469" y="12541"/>
                    <a:pt x="84565" y="12541"/>
                  </a:cubicBezTo>
                  <a:cubicBezTo>
                    <a:pt x="84655" y="12541"/>
                    <a:pt x="84758" y="12525"/>
                    <a:pt x="84837" y="12484"/>
                  </a:cubicBezTo>
                  <a:cubicBezTo>
                    <a:pt x="84882" y="12460"/>
                    <a:pt x="84940" y="12450"/>
                    <a:pt x="85004" y="12450"/>
                  </a:cubicBezTo>
                  <a:cubicBezTo>
                    <a:pt x="85167" y="12450"/>
                    <a:pt x="85366" y="12515"/>
                    <a:pt x="85484" y="12565"/>
                  </a:cubicBezTo>
                  <a:cubicBezTo>
                    <a:pt x="85610" y="12617"/>
                    <a:pt x="85765" y="12705"/>
                    <a:pt x="85789" y="12807"/>
                  </a:cubicBezTo>
                  <a:cubicBezTo>
                    <a:pt x="85835" y="12996"/>
                    <a:pt x="85968" y="13153"/>
                    <a:pt x="86146" y="13234"/>
                  </a:cubicBezTo>
                  <a:cubicBezTo>
                    <a:pt x="86244" y="13279"/>
                    <a:pt x="86346" y="13311"/>
                    <a:pt x="86454" y="13325"/>
                  </a:cubicBezTo>
                  <a:cubicBezTo>
                    <a:pt x="86573" y="13346"/>
                    <a:pt x="86678" y="13363"/>
                    <a:pt x="86717" y="13465"/>
                  </a:cubicBezTo>
                  <a:cubicBezTo>
                    <a:pt x="86736" y="13538"/>
                    <a:pt x="86806" y="13586"/>
                    <a:pt x="86879" y="13586"/>
                  </a:cubicBezTo>
                  <a:cubicBezTo>
                    <a:pt x="86897" y="13586"/>
                    <a:pt x="86916" y="13583"/>
                    <a:pt x="86934" y="13577"/>
                  </a:cubicBezTo>
                  <a:cubicBezTo>
                    <a:pt x="86952" y="13573"/>
                    <a:pt x="86970" y="13571"/>
                    <a:pt x="86988" y="13571"/>
                  </a:cubicBezTo>
                  <a:cubicBezTo>
                    <a:pt x="87042" y="13571"/>
                    <a:pt x="87097" y="13587"/>
                    <a:pt x="87144" y="13615"/>
                  </a:cubicBezTo>
                  <a:cubicBezTo>
                    <a:pt x="87176" y="13632"/>
                    <a:pt x="87194" y="13639"/>
                    <a:pt x="87206" y="13639"/>
                  </a:cubicBezTo>
                  <a:cubicBezTo>
                    <a:pt x="87218" y="13639"/>
                    <a:pt x="87225" y="13634"/>
                    <a:pt x="87235" y="13626"/>
                  </a:cubicBezTo>
                  <a:cubicBezTo>
                    <a:pt x="87269" y="13592"/>
                    <a:pt x="87315" y="13573"/>
                    <a:pt x="87362" y="13573"/>
                  </a:cubicBezTo>
                  <a:cubicBezTo>
                    <a:pt x="87383" y="13573"/>
                    <a:pt x="87404" y="13576"/>
                    <a:pt x="87424" y="13584"/>
                  </a:cubicBezTo>
                  <a:cubicBezTo>
                    <a:pt x="87436" y="13589"/>
                    <a:pt x="87450" y="13592"/>
                    <a:pt x="87463" y="13592"/>
                  </a:cubicBezTo>
                  <a:cubicBezTo>
                    <a:pt x="87490" y="13592"/>
                    <a:pt x="87517" y="13580"/>
                    <a:pt x="87536" y="13559"/>
                  </a:cubicBezTo>
                  <a:cubicBezTo>
                    <a:pt x="87501" y="13535"/>
                    <a:pt x="87466" y="13510"/>
                    <a:pt x="87427" y="13493"/>
                  </a:cubicBezTo>
                  <a:cubicBezTo>
                    <a:pt x="87350" y="13451"/>
                    <a:pt x="87284" y="13416"/>
                    <a:pt x="87270" y="13353"/>
                  </a:cubicBezTo>
                  <a:cubicBezTo>
                    <a:pt x="87259" y="13328"/>
                    <a:pt x="87266" y="13300"/>
                    <a:pt x="87280" y="13276"/>
                  </a:cubicBezTo>
                  <a:cubicBezTo>
                    <a:pt x="87294" y="13248"/>
                    <a:pt x="87322" y="13223"/>
                    <a:pt x="87354" y="13216"/>
                  </a:cubicBezTo>
                  <a:cubicBezTo>
                    <a:pt x="87362" y="13215"/>
                    <a:pt x="87369" y="13214"/>
                    <a:pt x="87376" y="13214"/>
                  </a:cubicBezTo>
                  <a:cubicBezTo>
                    <a:pt x="87420" y="13214"/>
                    <a:pt x="87458" y="13238"/>
                    <a:pt x="87494" y="13265"/>
                  </a:cubicBezTo>
                  <a:cubicBezTo>
                    <a:pt x="87522" y="13283"/>
                    <a:pt x="87553" y="13300"/>
                    <a:pt x="87585" y="13307"/>
                  </a:cubicBezTo>
                  <a:cubicBezTo>
                    <a:pt x="87585" y="13286"/>
                    <a:pt x="87581" y="13265"/>
                    <a:pt x="87574" y="13248"/>
                  </a:cubicBezTo>
                  <a:cubicBezTo>
                    <a:pt x="87564" y="13188"/>
                    <a:pt x="87543" y="13083"/>
                    <a:pt x="87627" y="13048"/>
                  </a:cubicBezTo>
                  <a:cubicBezTo>
                    <a:pt x="87655" y="12975"/>
                    <a:pt x="87602" y="12670"/>
                    <a:pt x="87553" y="12624"/>
                  </a:cubicBezTo>
                  <a:cubicBezTo>
                    <a:pt x="87508" y="12610"/>
                    <a:pt x="87476" y="12572"/>
                    <a:pt x="87473" y="12523"/>
                  </a:cubicBezTo>
                  <a:cubicBezTo>
                    <a:pt x="87466" y="12474"/>
                    <a:pt x="87494" y="12425"/>
                    <a:pt x="87539" y="12400"/>
                  </a:cubicBezTo>
                  <a:cubicBezTo>
                    <a:pt x="87554" y="12392"/>
                    <a:pt x="87581" y="12381"/>
                    <a:pt x="87619" y="12381"/>
                  </a:cubicBezTo>
                  <a:cubicBezTo>
                    <a:pt x="87662" y="12381"/>
                    <a:pt x="87719" y="12396"/>
                    <a:pt x="87788" y="12446"/>
                  </a:cubicBezTo>
                  <a:cubicBezTo>
                    <a:pt x="87928" y="12551"/>
                    <a:pt x="88149" y="12561"/>
                    <a:pt x="88292" y="12561"/>
                  </a:cubicBezTo>
                  <a:cubicBezTo>
                    <a:pt x="88268" y="12551"/>
                    <a:pt x="88247" y="12544"/>
                    <a:pt x="88222" y="12537"/>
                  </a:cubicBezTo>
                  <a:cubicBezTo>
                    <a:pt x="88138" y="12523"/>
                    <a:pt x="88121" y="12477"/>
                    <a:pt x="88114" y="12449"/>
                  </a:cubicBezTo>
                  <a:cubicBezTo>
                    <a:pt x="88110" y="12407"/>
                    <a:pt x="88135" y="12365"/>
                    <a:pt x="88177" y="12344"/>
                  </a:cubicBezTo>
                  <a:cubicBezTo>
                    <a:pt x="88205" y="12331"/>
                    <a:pt x="88235" y="12324"/>
                    <a:pt x="88265" y="12324"/>
                  </a:cubicBezTo>
                  <a:cubicBezTo>
                    <a:pt x="88313" y="12324"/>
                    <a:pt x="88361" y="12341"/>
                    <a:pt x="88397" y="12376"/>
                  </a:cubicBezTo>
                  <a:cubicBezTo>
                    <a:pt x="88452" y="12426"/>
                    <a:pt x="88529" y="12447"/>
                    <a:pt x="88568" y="12447"/>
                  </a:cubicBezTo>
                  <a:cubicBezTo>
                    <a:pt x="88578" y="12447"/>
                    <a:pt x="88586" y="12445"/>
                    <a:pt x="88590" y="12442"/>
                  </a:cubicBezTo>
                  <a:cubicBezTo>
                    <a:pt x="88607" y="12333"/>
                    <a:pt x="88718" y="12092"/>
                    <a:pt x="88927" y="12092"/>
                  </a:cubicBezTo>
                  <a:cubicBezTo>
                    <a:pt x="88931" y="12092"/>
                    <a:pt x="88935" y="12092"/>
                    <a:pt x="88940" y="12092"/>
                  </a:cubicBezTo>
                  <a:cubicBezTo>
                    <a:pt x="88964" y="12092"/>
                    <a:pt x="88989" y="12092"/>
                    <a:pt x="89010" y="12085"/>
                  </a:cubicBezTo>
                  <a:cubicBezTo>
                    <a:pt x="89003" y="12082"/>
                    <a:pt x="88992" y="12078"/>
                    <a:pt x="88982" y="12075"/>
                  </a:cubicBezTo>
                  <a:cubicBezTo>
                    <a:pt x="88807" y="12012"/>
                    <a:pt x="88282" y="11676"/>
                    <a:pt x="88138" y="11476"/>
                  </a:cubicBezTo>
                  <a:cubicBezTo>
                    <a:pt x="88058" y="11360"/>
                    <a:pt x="87710" y="11286"/>
                    <a:pt x="87557" y="11286"/>
                  </a:cubicBezTo>
                  <a:cubicBezTo>
                    <a:pt x="87535" y="11286"/>
                    <a:pt x="87517" y="11288"/>
                    <a:pt x="87504" y="11291"/>
                  </a:cubicBezTo>
                  <a:cubicBezTo>
                    <a:pt x="87494" y="11326"/>
                    <a:pt x="87466" y="11350"/>
                    <a:pt x="87431" y="11357"/>
                  </a:cubicBezTo>
                  <a:cubicBezTo>
                    <a:pt x="87424" y="11359"/>
                    <a:pt x="87416" y="11360"/>
                    <a:pt x="87408" y="11360"/>
                  </a:cubicBezTo>
                  <a:cubicBezTo>
                    <a:pt x="87315" y="11360"/>
                    <a:pt x="87178" y="11255"/>
                    <a:pt x="87133" y="11165"/>
                  </a:cubicBezTo>
                  <a:cubicBezTo>
                    <a:pt x="87094" y="11130"/>
                    <a:pt x="86931" y="11110"/>
                    <a:pt x="86783" y="11110"/>
                  </a:cubicBezTo>
                  <a:cubicBezTo>
                    <a:pt x="86680" y="11110"/>
                    <a:pt x="86584" y="11120"/>
                    <a:pt x="86545" y="11140"/>
                  </a:cubicBezTo>
                  <a:cubicBezTo>
                    <a:pt x="86552" y="11154"/>
                    <a:pt x="86570" y="11168"/>
                    <a:pt x="86619" y="11200"/>
                  </a:cubicBezTo>
                  <a:cubicBezTo>
                    <a:pt x="86682" y="11231"/>
                    <a:pt x="86738" y="11280"/>
                    <a:pt x="86783" y="11333"/>
                  </a:cubicBezTo>
                  <a:cubicBezTo>
                    <a:pt x="86864" y="11441"/>
                    <a:pt x="86794" y="11532"/>
                    <a:pt x="86755" y="11588"/>
                  </a:cubicBezTo>
                  <a:cubicBezTo>
                    <a:pt x="86713" y="11644"/>
                    <a:pt x="86699" y="11669"/>
                    <a:pt x="86710" y="11700"/>
                  </a:cubicBezTo>
                  <a:cubicBezTo>
                    <a:pt x="86734" y="11770"/>
                    <a:pt x="86703" y="11805"/>
                    <a:pt x="86685" y="11819"/>
                  </a:cubicBezTo>
                  <a:cubicBezTo>
                    <a:pt x="86671" y="11830"/>
                    <a:pt x="86654" y="11837"/>
                    <a:pt x="86633" y="11837"/>
                  </a:cubicBezTo>
                  <a:cubicBezTo>
                    <a:pt x="86573" y="11837"/>
                    <a:pt x="86474" y="11783"/>
                    <a:pt x="86262" y="11620"/>
                  </a:cubicBezTo>
                  <a:cubicBezTo>
                    <a:pt x="86223" y="11592"/>
                    <a:pt x="86111" y="11504"/>
                    <a:pt x="86213" y="10997"/>
                  </a:cubicBezTo>
                  <a:cubicBezTo>
                    <a:pt x="86220" y="10962"/>
                    <a:pt x="86213" y="10955"/>
                    <a:pt x="86150" y="10916"/>
                  </a:cubicBezTo>
                  <a:cubicBezTo>
                    <a:pt x="86090" y="10878"/>
                    <a:pt x="86020" y="10836"/>
                    <a:pt x="86003" y="10727"/>
                  </a:cubicBezTo>
                  <a:cubicBezTo>
                    <a:pt x="85985" y="10650"/>
                    <a:pt x="85600" y="10415"/>
                    <a:pt x="84980" y="10156"/>
                  </a:cubicBezTo>
                  <a:cubicBezTo>
                    <a:pt x="84910" y="10125"/>
                    <a:pt x="84830" y="10097"/>
                    <a:pt x="84753" y="10065"/>
                  </a:cubicBezTo>
                  <a:cubicBezTo>
                    <a:pt x="84487" y="9964"/>
                    <a:pt x="84235" y="9869"/>
                    <a:pt x="84144" y="9726"/>
                  </a:cubicBezTo>
                  <a:cubicBezTo>
                    <a:pt x="84109" y="9670"/>
                    <a:pt x="83958" y="9628"/>
                    <a:pt x="83811" y="9586"/>
                  </a:cubicBezTo>
                  <a:cubicBezTo>
                    <a:pt x="83622" y="9530"/>
                    <a:pt x="83408" y="9467"/>
                    <a:pt x="83286" y="9341"/>
                  </a:cubicBezTo>
                  <a:cubicBezTo>
                    <a:pt x="83100" y="9145"/>
                    <a:pt x="82194" y="8753"/>
                    <a:pt x="81802" y="8728"/>
                  </a:cubicBezTo>
                  <a:cubicBezTo>
                    <a:pt x="81553" y="8714"/>
                    <a:pt x="81469" y="8623"/>
                    <a:pt x="81413" y="8564"/>
                  </a:cubicBezTo>
                  <a:cubicBezTo>
                    <a:pt x="81382" y="8529"/>
                    <a:pt x="81369" y="8516"/>
                    <a:pt x="81339" y="8516"/>
                  </a:cubicBezTo>
                  <a:cubicBezTo>
                    <a:pt x="81332" y="8516"/>
                    <a:pt x="81324" y="8517"/>
                    <a:pt x="81315" y="8518"/>
                  </a:cubicBezTo>
                  <a:cubicBezTo>
                    <a:pt x="81261" y="8527"/>
                    <a:pt x="81163" y="8531"/>
                    <a:pt x="81044" y="8531"/>
                  </a:cubicBezTo>
                  <a:cubicBezTo>
                    <a:pt x="80707" y="8531"/>
                    <a:pt x="80198" y="8500"/>
                    <a:pt x="80009" y="8469"/>
                  </a:cubicBezTo>
                  <a:cubicBezTo>
                    <a:pt x="79990" y="8466"/>
                    <a:pt x="79971" y="8464"/>
                    <a:pt x="79953" y="8464"/>
                  </a:cubicBezTo>
                  <a:cubicBezTo>
                    <a:pt x="79888" y="8464"/>
                    <a:pt x="79825" y="8483"/>
                    <a:pt x="79771" y="8518"/>
                  </a:cubicBezTo>
                  <a:cubicBezTo>
                    <a:pt x="79722" y="8542"/>
                    <a:pt x="79667" y="8568"/>
                    <a:pt x="79601" y="8568"/>
                  </a:cubicBezTo>
                  <a:cubicBezTo>
                    <a:pt x="79569" y="8568"/>
                    <a:pt x="79533" y="8562"/>
                    <a:pt x="79495" y="8546"/>
                  </a:cubicBezTo>
                  <a:cubicBezTo>
                    <a:pt x="79074" y="8384"/>
                    <a:pt x="78547" y="8231"/>
                    <a:pt x="78362" y="8231"/>
                  </a:cubicBezTo>
                  <a:cubicBezTo>
                    <a:pt x="78335" y="8231"/>
                    <a:pt x="78315" y="8234"/>
                    <a:pt x="78304" y="8241"/>
                  </a:cubicBezTo>
                  <a:cubicBezTo>
                    <a:pt x="78266" y="8290"/>
                    <a:pt x="78238" y="8350"/>
                    <a:pt x="78231" y="8416"/>
                  </a:cubicBezTo>
                  <a:cubicBezTo>
                    <a:pt x="78210" y="8494"/>
                    <a:pt x="78189" y="8581"/>
                    <a:pt x="78098" y="8613"/>
                  </a:cubicBezTo>
                  <a:cubicBezTo>
                    <a:pt x="78108" y="8641"/>
                    <a:pt x="78154" y="8728"/>
                    <a:pt x="78385" y="8938"/>
                  </a:cubicBezTo>
                  <a:cubicBezTo>
                    <a:pt x="78507" y="9050"/>
                    <a:pt x="78560" y="9162"/>
                    <a:pt x="78539" y="9271"/>
                  </a:cubicBezTo>
                  <a:cubicBezTo>
                    <a:pt x="78521" y="9393"/>
                    <a:pt x="78413" y="9502"/>
                    <a:pt x="78227" y="9579"/>
                  </a:cubicBezTo>
                  <a:cubicBezTo>
                    <a:pt x="78172" y="9603"/>
                    <a:pt x="78111" y="9614"/>
                    <a:pt x="78048" y="9614"/>
                  </a:cubicBezTo>
                  <a:cubicBezTo>
                    <a:pt x="77793" y="9614"/>
                    <a:pt x="77501" y="9437"/>
                    <a:pt x="77398" y="9274"/>
                  </a:cubicBezTo>
                  <a:cubicBezTo>
                    <a:pt x="77352" y="9211"/>
                    <a:pt x="77271" y="9187"/>
                    <a:pt x="77184" y="9159"/>
                  </a:cubicBezTo>
                  <a:cubicBezTo>
                    <a:pt x="77054" y="9120"/>
                    <a:pt x="76911" y="9078"/>
                    <a:pt x="76855" y="8910"/>
                  </a:cubicBezTo>
                  <a:cubicBezTo>
                    <a:pt x="76799" y="8735"/>
                    <a:pt x="76862" y="8658"/>
                    <a:pt x="76904" y="8630"/>
                  </a:cubicBezTo>
                  <a:cubicBezTo>
                    <a:pt x="76932" y="8611"/>
                    <a:pt x="76965" y="8601"/>
                    <a:pt x="77001" y="8601"/>
                  </a:cubicBezTo>
                  <a:cubicBezTo>
                    <a:pt x="77069" y="8601"/>
                    <a:pt x="77148" y="8635"/>
                    <a:pt x="77219" y="8697"/>
                  </a:cubicBezTo>
                  <a:cubicBezTo>
                    <a:pt x="77252" y="8725"/>
                    <a:pt x="77294" y="8740"/>
                    <a:pt x="77336" y="8740"/>
                  </a:cubicBezTo>
                  <a:cubicBezTo>
                    <a:pt x="77357" y="8740"/>
                    <a:pt x="77378" y="8736"/>
                    <a:pt x="77398" y="8728"/>
                  </a:cubicBezTo>
                  <a:cubicBezTo>
                    <a:pt x="77461" y="8704"/>
                    <a:pt x="77506" y="8648"/>
                    <a:pt x="77517" y="8585"/>
                  </a:cubicBezTo>
                  <a:cubicBezTo>
                    <a:pt x="77517" y="8578"/>
                    <a:pt x="77520" y="8564"/>
                    <a:pt x="77496" y="8539"/>
                  </a:cubicBezTo>
                  <a:cubicBezTo>
                    <a:pt x="77407" y="8444"/>
                    <a:pt x="77125" y="8373"/>
                    <a:pt x="76937" y="8373"/>
                  </a:cubicBezTo>
                  <a:cubicBezTo>
                    <a:pt x="76925" y="8373"/>
                    <a:pt x="76912" y="8374"/>
                    <a:pt x="76900" y="8374"/>
                  </a:cubicBezTo>
                  <a:cubicBezTo>
                    <a:pt x="76781" y="8385"/>
                    <a:pt x="76687" y="8490"/>
                    <a:pt x="76578" y="8609"/>
                  </a:cubicBezTo>
                  <a:cubicBezTo>
                    <a:pt x="76494" y="8714"/>
                    <a:pt x="76393" y="8805"/>
                    <a:pt x="76281" y="8879"/>
                  </a:cubicBezTo>
                  <a:cubicBezTo>
                    <a:pt x="76209" y="8918"/>
                    <a:pt x="76085" y="8934"/>
                    <a:pt x="75939" y="8934"/>
                  </a:cubicBezTo>
                  <a:cubicBezTo>
                    <a:pt x="75529" y="8934"/>
                    <a:pt x="74944" y="8808"/>
                    <a:pt x="74838" y="8718"/>
                  </a:cubicBezTo>
                  <a:cubicBezTo>
                    <a:pt x="74806" y="8701"/>
                    <a:pt x="74697" y="8694"/>
                    <a:pt x="74551" y="8694"/>
                  </a:cubicBezTo>
                  <a:cubicBezTo>
                    <a:pt x="74121" y="8694"/>
                    <a:pt x="73364" y="8756"/>
                    <a:pt x="73270" y="8819"/>
                  </a:cubicBezTo>
                  <a:cubicBezTo>
                    <a:pt x="73214" y="8854"/>
                    <a:pt x="73214" y="9001"/>
                    <a:pt x="73214" y="9099"/>
                  </a:cubicBezTo>
                  <a:cubicBezTo>
                    <a:pt x="73214" y="9211"/>
                    <a:pt x="73214" y="9302"/>
                    <a:pt x="73147" y="9334"/>
                  </a:cubicBezTo>
                  <a:cubicBezTo>
                    <a:pt x="73136" y="9338"/>
                    <a:pt x="73125" y="9340"/>
                    <a:pt x="73113" y="9340"/>
                  </a:cubicBezTo>
                  <a:cubicBezTo>
                    <a:pt x="73096" y="9340"/>
                    <a:pt x="73078" y="9335"/>
                    <a:pt x="73063" y="9327"/>
                  </a:cubicBezTo>
                  <a:cubicBezTo>
                    <a:pt x="72948" y="9250"/>
                    <a:pt x="72909" y="8753"/>
                    <a:pt x="72909" y="8746"/>
                  </a:cubicBezTo>
                  <a:cubicBezTo>
                    <a:pt x="72909" y="8728"/>
                    <a:pt x="72815" y="8658"/>
                    <a:pt x="72552" y="8658"/>
                  </a:cubicBezTo>
                  <a:cubicBezTo>
                    <a:pt x="72311" y="8658"/>
                    <a:pt x="72202" y="8651"/>
                    <a:pt x="72167" y="8571"/>
                  </a:cubicBezTo>
                  <a:cubicBezTo>
                    <a:pt x="72150" y="8529"/>
                    <a:pt x="72167" y="8483"/>
                    <a:pt x="72216" y="8434"/>
                  </a:cubicBezTo>
                  <a:cubicBezTo>
                    <a:pt x="72234" y="8416"/>
                    <a:pt x="72234" y="8406"/>
                    <a:pt x="72220" y="8357"/>
                  </a:cubicBezTo>
                  <a:cubicBezTo>
                    <a:pt x="72202" y="8290"/>
                    <a:pt x="72174" y="8182"/>
                    <a:pt x="72321" y="8077"/>
                  </a:cubicBezTo>
                  <a:cubicBezTo>
                    <a:pt x="72332" y="8073"/>
                    <a:pt x="72335" y="8063"/>
                    <a:pt x="72332" y="8052"/>
                  </a:cubicBezTo>
                  <a:cubicBezTo>
                    <a:pt x="72318" y="7916"/>
                    <a:pt x="71905" y="7597"/>
                    <a:pt x="71446" y="7415"/>
                  </a:cubicBezTo>
                  <a:cubicBezTo>
                    <a:pt x="71238" y="7335"/>
                    <a:pt x="70923" y="7306"/>
                    <a:pt x="70601" y="7306"/>
                  </a:cubicBezTo>
                  <a:cubicBezTo>
                    <a:pt x="70109" y="7306"/>
                    <a:pt x="69599" y="7373"/>
                    <a:pt x="69419" y="7426"/>
                  </a:cubicBezTo>
                  <a:cubicBezTo>
                    <a:pt x="69206" y="7489"/>
                    <a:pt x="68864" y="7500"/>
                    <a:pt x="68566" y="7500"/>
                  </a:cubicBezTo>
                  <a:cubicBezTo>
                    <a:pt x="68502" y="7500"/>
                    <a:pt x="68441" y="7500"/>
                    <a:pt x="68383" y="7499"/>
                  </a:cubicBezTo>
                  <a:lnTo>
                    <a:pt x="68124" y="7499"/>
                  </a:lnTo>
                  <a:cubicBezTo>
                    <a:pt x="68110" y="7500"/>
                    <a:pt x="68097" y="7500"/>
                    <a:pt x="68085" y="7500"/>
                  </a:cubicBezTo>
                  <a:cubicBezTo>
                    <a:pt x="68006" y="7500"/>
                    <a:pt x="67947" y="7489"/>
                    <a:pt x="67917" y="7447"/>
                  </a:cubicBezTo>
                  <a:cubicBezTo>
                    <a:pt x="67893" y="7401"/>
                    <a:pt x="67893" y="7352"/>
                    <a:pt x="67917" y="7307"/>
                  </a:cubicBezTo>
                  <a:cubicBezTo>
                    <a:pt x="67931" y="7265"/>
                    <a:pt x="67938" y="7233"/>
                    <a:pt x="67921" y="7202"/>
                  </a:cubicBezTo>
                  <a:cubicBezTo>
                    <a:pt x="67879" y="7135"/>
                    <a:pt x="67662" y="7027"/>
                    <a:pt x="67473" y="6999"/>
                  </a:cubicBezTo>
                  <a:cubicBezTo>
                    <a:pt x="67445" y="6994"/>
                    <a:pt x="67422" y="6993"/>
                    <a:pt x="67404" y="6993"/>
                  </a:cubicBezTo>
                  <a:cubicBezTo>
                    <a:pt x="67366" y="6993"/>
                    <a:pt x="67348" y="7000"/>
                    <a:pt x="67343" y="7002"/>
                  </a:cubicBezTo>
                  <a:cubicBezTo>
                    <a:pt x="67317" y="7054"/>
                    <a:pt x="67264" y="7084"/>
                    <a:pt x="67207" y="7084"/>
                  </a:cubicBezTo>
                  <a:cubicBezTo>
                    <a:pt x="67194" y="7084"/>
                    <a:pt x="67181" y="7082"/>
                    <a:pt x="67168" y="7079"/>
                  </a:cubicBezTo>
                  <a:cubicBezTo>
                    <a:pt x="67084" y="7051"/>
                    <a:pt x="67025" y="6978"/>
                    <a:pt x="67014" y="6890"/>
                  </a:cubicBezTo>
                  <a:cubicBezTo>
                    <a:pt x="66963" y="6833"/>
                    <a:pt x="66639" y="6711"/>
                    <a:pt x="66458" y="6711"/>
                  </a:cubicBezTo>
                  <a:cubicBezTo>
                    <a:pt x="66438" y="6711"/>
                    <a:pt x="66420" y="6712"/>
                    <a:pt x="66405" y="6715"/>
                  </a:cubicBezTo>
                  <a:cubicBezTo>
                    <a:pt x="66386" y="6720"/>
                    <a:pt x="66366" y="6722"/>
                    <a:pt x="66347" y="6722"/>
                  </a:cubicBezTo>
                  <a:cubicBezTo>
                    <a:pt x="66279" y="6722"/>
                    <a:pt x="66213" y="6693"/>
                    <a:pt x="66167" y="6642"/>
                  </a:cubicBezTo>
                  <a:cubicBezTo>
                    <a:pt x="66132" y="6600"/>
                    <a:pt x="66125" y="6544"/>
                    <a:pt x="66149" y="6495"/>
                  </a:cubicBezTo>
                  <a:cubicBezTo>
                    <a:pt x="66163" y="6463"/>
                    <a:pt x="66209" y="6407"/>
                    <a:pt x="66335" y="6407"/>
                  </a:cubicBezTo>
                  <a:lnTo>
                    <a:pt x="66433" y="6407"/>
                  </a:lnTo>
                  <a:cubicBezTo>
                    <a:pt x="66458" y="6408"/>
                    <a:pt x="66494" y="6409"/>
                    <a:pt x="66532" y="6409"/>
                  </a:cubicBezTo>
                  <a:cubicBezTo>
                    <a:pt x="66626" y="6409"/>
                    <a:pt x="66738" y="6403"/>
                    <a:pt x="66755" y="6375"/>
                  </a:cubicBezTo>
                  <a:cubicBezTo>
                    <a:pt x="66755" y="6368"/>
                    <a:pt x="66755" y="6347"/>
                    <a:pt x="66723" y="6298"/>
                  </a:cubicBezTo>
                  <a:cubicBezTo>
                    <a:pt x="66606" y="6116"/>
                    <a:pt x="65583" y="6022"/>
                    <a:pt x="65187" y="6022"/>
                  </a:cubicBezTo>
                  <a:cubicBezTo>
                    <a:pt x="65112" y="6022"/>
                    <a:pt x="65060" y="6026"/>
                    <a:pt x="65040" y="6032"/>
                  </a:cubicBezTo>
                  <a:cubicBezTo>
                    <a:pt x="65019" y="6039"/>
                    <a:pt x="65012" y="6046"/>
                    <a:pt x="64994" y="6116"/>
                  </a:cubicBezTo>
                  <a:cubicBezTo>
                    <a:pt x="64970" y="6214"/>
                    <a:pt x="64935" y="6365"/>
                    <a:pt x="64738" y="6551"/>
                  </a:cubicBezTo>
                  <a:cubicBezTo>
                    <a:pt x="64603" y="6677"/>
                    <a:pt x="64468" y="6724"/>
                    <a:pt x="64354" y="6724"/>
                  </a:cubicBezTo>
                  <a:cubicBezTo>
                    <a:pt x="64280" y="6724"/>
                    <a:pt x="64214" y="6704"/>
                    <a:pt x="64164" y="6673"/>
                  </a:cubicBezTo>
                  <a:cubicBezTo>
                    <a:pt x="64070" y="6617"/>
                    <a:pt x="64024" y="6523"/>
                    <a:pt x="64045" y="6439"/>
                  </a:cubicBezTo>
                  <a:cubicBezTo>
                    <a:pt x="64077" y="6333"/>
                    <a:pt x="64203" y="6295"/>
                    <a:pt x="64315" y="6263"/>
                  </a:cubicBezTo>
                  <a:cubicBezTo>
                    <a:pt x="64364" y="6249"/>
                    <a:pt x="64462" y="6218"/>
                    <a:pt x="64472" y="6193"/>
                  </a:cubicBezTo>
                  <a:cubicBezTo>
                    <a:pt x="64441" y="6172"/>
                    <a:pt x="64308" y="6158"/>
                    <a:pt x="64227" y="6151"/>
                  </a:cubicBezTo>
                  <a:cubicBezTo>
                    <a:pt x="64066" y="6137"/>
                    <a:pt x="63923" y="6123"/>
                    <a:pt x="63870" y="6039"/>
                  </a:cubicBezTo>
                  <a:cubicBezTo>
                    <a:pt x="63828" y="5990"/>
                    <a:pt x="63828" y="5917"/>
                    <a:pt x="63867" y="5864"/>
                  </a:cubicBezTo>
                  <a:cubicBezTo>
                    <a:pt x="63910" y="5805"/>
                    <a:pt x="64000" y="5773"/>
                    <a:pt x="64101" y="5773"/>
                  </a:cubicBezTo>
                  <a:cubicBezTo>
                    <a:pt x="64149" y="5773"/>
                    <a:pt x="64199" y="5780"/>
                    <a:pt x="64248" y="5794"/>
                  </a:cubicBezTo>
                  <a:cubicBezTo>
                    <a:pt x="64366" y="5830"/>
                    <a:pt x="64488" y="5845"/>
                    <a:pt x="64611" y="5845"/>
                  </a:cubicBezTo>
                  <a:cubicBezTo>
                    <a:pt x="64635" y="5845"/>
                    <a:pt x="64659" y="5844"/>
                    <a:pt x="64682" y="5843"/>
                  </a:cubicBezTo>
                  <a:cubicBezTo>
                    <a:pt x="64591" y="5819"/>
                    <a:pt x="64497" y="5798"/>
                    <a:pt x="64402" y="5787"/>
                  </a:cubicBezTo>
                  <a:lnTo>
                    <a:pt x="64245" y="5759"/>
                  </a:lnTo>
                  <a:cubicBezTo>
                    <a:pt x="64178" y="5749"/>
                    <a:pt x="64094" y="5731"/>
                    <a:pt x="64000" y="5714"/>
                  </a:cubicBezTo>
                  <a:cubicBezTo>
                    <a:pt x="63670" y="5649"/>
                    <a:pt x="63193" y="5554"/>
                    <a:pt x="62866" y="5554"/>
                  </a:cubicBezTo>
                  <a:cubicBezTo>
                    <a:pt x="62822" y="5554"/>
                    <a:pt x="62781" y="5556"/>
                    <a:pt x="62743" y="5560"/>
                  </a:cubicBezTo>
                  <a:cubicBezTo>
                    <a:pt x="62704" y="5563"/>
                    <a:pt x="62667" y="5565"/>
                    <a:pt x="62632" y="5565"/>
                  </a:cubicBezTo>
                  <a:cubicBezTo>
                    <a:pt x="62416" y="5565"/>
                    <a:pt x="62264" y="5506"/>
                    <a:pt x="62137" y="5455"/>
                  </a:cubicBezTo>
                  <a:cubicBezTo>
                    <a:pt x="62064" y="5420"/>
                    <a:pt x="61987" y="5399"/>
                    <a:pt x="61906" y="5388"/>
                  </a:cubicBezTo>
                  <a:cubicBezTo>
                    <a:pt x="61893" y="5387"/>
                    <a:pt x="61882" y="5387"/>
                    <a:pt x="61871" y="5387"/>
                  </a:cubicBezTo>
                  <a:cubicBezTo>
                    <a:pt x="61816" y="5387"/>
                    <a:pt x="61794" y="5400"/>
                    <a:pt x="61791" y="5409"/>
                  </a:cubicBezTo>
                  <a:cubicBezTo>
                    <a:pt x="61784" y="5420"/>
                    <a:pt x="61791" y="5469"/>
                    <a:pt x="61840" y="5532"/>
                  </a:cubicBezTo>
                  <a:cubicBezTo>
                    <a:pt x="61878" y="5574"/>
                    <a:pt x="61885" y="5633"/>
                    <a:pt x="61857" y="5682"/>
                  </a:cubicBezTo>
                  <a:cubicBezTo>
                    <a:pt x="61806" y="5777"/>
                    <a:pt x="61628" y="5819"/>
                    <a:pt x="61449" y="5819"/>
                  </a:cubicBezTo>
                  <a:cubicBezTo>
                    <a:pt x="61396" y="5819"/>
                    <a:pt x="61343" y="5816"/>
                    <a:pt x="61294" y="5808"/>
                  </a:cubicBezTo>
                  <a:cubicBezTo>
                    <a:pt x="61271" y="5805"/>
                    <a:pt x="61247" y="5803"/>
                    <a:pt x="61223" y="5803"/>
                  </a:cubicBezTo>
                  <a:cubicBezTo>
                    <a:pt x="61062" y="5803"/>
                    <a:pt x="60891" y="5880"/>
                    <a:pt x="60846" y="5959"/>
                  </a:cubicBezTo>
                  <a:cubicBezTo>
                    <a:pt x="60828" y="5983"/>
                    <a:pt x="60832" y="6018"/>
                    <a:pt x="60853" y="6043"/>
                  </a:cubicBezTo>
                  <a:cubicBezTo>
                    <a:pt x="60882" y="6078"/>
                    <a:pt x="60908" y="6092"/>
                    <a:pt x="60937" y="6092"/>
                  </a:cubicBezTo>
                  <a:cubicBezTo>
                    <a:pt x="60966" y="6092"/>
                    <a:pt x="61000" y="6078"/>
                    <a:pt x="61045" y="6057"/>
                  </a:cubicBezTo>
                  <a:cubicBezTo>
                    <a:pt x="61088" y="6038"/>
                    <a:pt x="61139" y="6015"/>
                    <a:pt x="61193" y="6015"/>
                  </a:cubicBezTo>
                  <a:cubicBezTo>
                    <a:pt x="61218" y="6015"/>
                    <a:pt x="61244" y="6020"/>
                    <a:pt x="61269" y="6032"/>
                  </a:cubicBezTo>
                  <a:cubicBezTo>
                    <a:pt x="61301" y="6046"/>
                    <a:pt x="61325" y="6078"/>
                    <a:pt x="61329" y="6113"/>
                  </a:cubicBezTo>
                  <a:cubicBezTo>
                    <a:pt x="61332" y="6176"/>
                    <a:pt x="61269" y="6218"/>
                    <a:pt x="61199" y="6267"/>
                  </a:cubicBezTo>
                  <a:cubicBezTo>
                    <a:pt x="61175" y="6284"/>
                    <a:pt x="61147" y="6302"/>
                    <a:pt x="61122" y="6323"/>
                  </a:cubicBezTo>
                  <a:cubicBezTo>
                    <a:pt x="61322" y="6418"/>
                    <a:pt x="61325" y="6596"/>
                    <a:pt x="61325" y="6701"/>
                  </a:cubicBezTo>
                  <a:lnTo>
                    <a:pt x="61325" y="6750"/>
                  </a:lnTo>
                  <a:cubicBezTo>
                    <a:pt x="61325" y="6775"/>
                    <a:pt x="61322" y="6841"/>
                    <a:pt x="61224" y="6883"/>
                  </a:cubicBezTo>
                  <a:cubicBezTo>
                    <a:pt x="61179" y="6901"/>
                    <a:pt x="61120" y="6912"/>
                    <a:pt x="61058" y="6912"/>
                  </a:cubicBezTo>
                  <a:cubicBezTo>
                    <a:pt x="60952" y="6912"/>
                    <a:pt x="60836" y="6880"/>
                    <a:pt x="60765" y="6796"/>
                  </a:cubicBezTo>
                  <a:cubicBezTo>
                    <a:pt x="60737" y="6761"/>
                    <a:pt x="60705" y="6749"/>
                    <a:pt x="60659" y="6749"/>
                  </a:cubicBezTo>
                  <a:cubicBezTo>
                    <a:pt x="60627" y="6749"/>
                    <a:pt x="60587" y="6755"/>
                    <a:pt x="60537" y="6764"/>
                  </a:cubicBezTo>
                  <a:cubicBezTo>
                    <a:pt x="60470" y="6779"/>
                    <a:pt x="60403" y="6786"/>
                    <a:pt x="60334" y="6786"/>
                  </a:cubicBezTo>
                  <a:cubicBezTo>
                    <a:pt x="60320" y="6786"/>
                    <a:pt x="60306" y="6786"/>
                    <a:pt x="60292" y="6785"/>
                  </a:cubicBezTo>
                  <a:lnTo>
                    <a:pt x="60205" y="6785"/>
                  </a:lnTo>
                  <a:cubicBezTo>
                    <a:pt x="60341" y="6817"/>
                    <a:pt x="60425" y="6883"/>
                    <a:pt x="60425" y="6960"/>
                  </a:cubicBezTo>
                  <a:cubicBezTo>
                    <a:pt x="60425" y="7023"/>
                    <a:pt x="60376" y="7104"/>
                    <a:pt x="60152" y="7125"/>
                  </a:cubicBezTo>
                  <a:cubicBezTo>
                    <a:pt x="60134" y="7127"/>
                    <a:pt x="60116" y="7128"/>
                    <a:pt x="60099" y="7128"/>
                  </a:cubicBezTo>
                  <a:cubicBezTo>
                    <a:pt x="59917" y="7128"/>
                    <a:pt x="59854" y="7013"/>
                    <a:pt x="59809" y="6936"/>
                  </a:cubicBezTo>
                  <a:cubicBezTo>
                    <a:pt x="59773" y="6877"/>
                    <a:pt x="59761" y="6863"/>
                    <a:pt x="59741" y="6863"/>
                  </a:cubicBezTo>
                  <a:cubicBezTo>
                    <a:pt x="59735" y="6863"/>
                    <a:pt x="59729" y="6864"/>
                    <a:pt x="59722" y="6866"/>
                  </a:cubicBezTo>
                  <a:cubicBezTo>
                    <a:pt x="59699" y="6870"/>
                    <a:pt x="59674" y="6872"/>
                    <a:pt x="59647" y="6872"/>
                  </a:cubicBezTo>
                  <a:cubicBezTo>
                    <a:pt x="59536" y="6872"/>
                    <a:pt x="59396" y="6835"/>
                    <a:pt x="59249" y="6796"/>
                  </a:cubicBezTo>
                  <a:cubicBezTo>
                    <a:pt x="59115" y="6759"/>
                    <a:pt x="58978" y="6722"/>
                    <a:pt x="58883" y="6722"/>
                  </a:cubicBezTo>
                  <a:cubicBezTo>
                    <a:pt x="58879" y="6722"/>
                    <a:pt x="58875" y="6722"/>
                    <a:pt x="58871" y="6722"/>
                  </a:cubicBezTo>
                  <a:cubicBezTo>
                    <a:pt x="58784" y="6729"/>
                    <a:pt x="58700" y="6757"/>
                    <a:pt x="58622" y="6806"/>
                  </a:cubicBezTo>
                  <a:cubicBezTo>
                    <a:pt x="58507" y="6876"/>
                    <a:pt x="58377" y="6918"/>
                    <a:pt x="58244" y="6932"/>
                  </a:cubicBezTo>
                  <a:cubicBezTo>
                    <a:pt x="58225" y="6934"/>
                    <a:pt x="58206" y="6934"/>
                    <a:pt x="58186" y="6934"/>
                  </a:cubicBezTo>
                  <a:cubicBezTo>
                    <a:pt x="57867" y="6934"/>
                    <a:pt x="57484" y="6754"/>
                    <a:pt x="57362" y="6589"/>
                  </a:cubicBezTo>
                  <a:cubicBezTo>
                    <a:pt x="57327" y="6544"/>
                    <a:pt x="57275" y="6474"/>
                    <a:pt x="57254" y="6470"/>
                  </a:cubicBezTo>
                  <a:cubicBezTo>
                    <a:pt x="57254" y="6470"/>
                    <a:pt x="57229" y="6474"/>
                    <a:pt x="57159" y="6565"/>
                  </a:cubicBezTo>
                  <a:cubicBezTo>
                    <a:pt x="57100" y="6652"/>
                    <a:pt x="57058" y="6747"/>
                    <a:pt x="57033" y="6848"/>
                  </a:cubicBezTo>
                  <a:cubicBezTo>
                    <a:pt x="56984" y="6995"/>
                    <a:pt x="56939" y="7135"/>
                    <a:pt x="56816" y="7156"/>
                  </a:cubicBezTo>
                  <a:cubicBezTo>
                    <a:pt x="56771" y="7163"/>
                    <a:pt x="56722" y="7251"/>
                    <a:pt x="56680" y="7331"/>
                  </a:cubicBezTo>
                  <a:cubicBezTo>
                    <a:pt x="56631" y="7426"/>
                    <a:pt x="56574" y="7524"/>
                    <a:pt x="56490" y="7569"/>
                  </a:cubicBezTo>
                  <a:cubicBezTo>
                    <a:pt x="56455" y="7590"/>
                    <a:pt x="56424" y="7598"/>
                    <a:pt x="56396" y="7598"/>
                  </a:cubicBezTo>
                  <a:cubicBezTo>
                    <a:pt x="56334" y="7598"/>
                    <a:pt x="56290" y="7557"/>
                    <a:pt x="56256" y="7531"/>
                  </a:cubicBezTo>
                  <a:cubicBezTo>
                    <a:pt x="56227" y="7492"/>
                    <a:pt x="56183" y="7474"/>
                    <a:pt x="56139" y="7474"/>
                  </a:cubicBezTo>
                  <a:cubicBezTo>
                    <a:pt x="56134" y="7474"/>
                    <a:pt x="56130" y="7474"/>
                    <a:pt x="56126" y="7475"/>
                  </a:cubicBezTo>
                  <a:lnTo>
                    <a:pt x="56112" y="7475"/>
                  </a:lnTo>
                  <a:cubicBezTo>
                    <a:pt x="55874" y="7475"/>
                    <a:pt x="55272" y="6866"/>
                    <a:pt x="55237" y="6687"/>
                  </a:cubicBezTo>
                  <a:cubicBezTo>
                    <a:pt x="55213" y="6547"/>
                    <a:pt x="54873" y="6242"/>
                    <a:pt x="54765" y="6169"/>
                  </a:cubicBezTo>
                  <a:cubicBezTo>
                    <a:pt x="54730" y="6151"/>
                    <a:pt x="54709" y="6113"/>
                    <a:pt x="54712" y="6074"/>
                  </a:cubicBezTo>
                  <a:cubicBezTo>
                    <a:pt x="54716" y="6039"/>
                    <a:pt x="54740" y="6011"/>
                    <a:pt x="54772" y="6001"/>
                  </a:cubicBezTo>
                  <a:cubicBezTo>
                    <a:pt x="54791" y="5993"/>
                    <a:pt x="54815" y="5989"/>
                    <a:pt x="54841" y="5989"/>
                  </a:cubicBezTo>
                  <a:cubicBezTo>
                    <a:pt x="54910" y="5989"/>
                    <a:pt x="54996" y="6016"/>
                    <a:pt x="55062" y="6074"/>
                  </a:cubicBezTo>
                  <a:cubicBezTo>
                    <a:pt x="55115" y="6119"/>
                    <a:pt x="55181" y="6143"/>
                    <a:pt x="55248" y="6143"/>
                  </a:cubicBezTo>
                  <a:cubicBezTo>
                    <a:pt x="55296" y="6143"/>
                    <a:pt x="55344" y="6131"/>
                    <a:pt x="55388" y="6106"/>
                  </a:cubicBezTo>
                  <a:cubicBezTo>
                    <a:pt x="55416" y="6088"/>
                    <a:pt x="55437" y="6025"/>
                    <a:pt x="55423" y="5959"/>
                  </a:cubicBezTo>
                  <a:cubicBezTo>
                    <a:pt x="55416" y="5903"/>
                    <a:pt x="55367" y="5861"/>
                    <a:pt x="55311" y="5857"/>
                  </a:cubicBezTo>
                  <a:cubicBezTo>
                    <a:pt x="55150" y="5850"/>
                    <a:pt x="55122" y="5763"/>
                    <a:pt x="55115" y="5724"/>
                  </a:cubicBezTo>
                  <a:cubicBezTo>
                    <a:pt x="55111" y="5640"/>
                    <a:pt x="55157" y="5563"/>
                    <a:pt x="55234" y="5525"/>
                  </a:cubicBezTo>
                  <a:cubicBezTo>
                    <a:pt x="55220" y="5497"/>
                    <a:pt x="55192" y="5458"/>
                    <a:pt x="55174" y="5430"/>
                  </a:cubicBezTo>
                  <a:cubicBezTo>
                    <a:pt x="55115" y="5339"/>
                    <a:pt x="55062" y="5259"/>
                    <a:pt x="55087" y="5189"/>
                  </a:cubicBezTo>
                  <a:cubicBezTo>
                    <a:pt x="55101" y="5161"/>
                    <a:pt x="55129" y="5136"/>
                    <a:pt x="55160" y="5129"/>
                  </a:cubicBezTo>
                  <a:cubicBezTo>
                    <a:pt x="55167" y="5129"/>
                    <a:pt x="55174" y="5126"/>
                    <a:pt x="55181" y="5122"/>
                  </a:cubicBezTo>
                  <a:cubicBezTo>
                    <a:pt x="55174" y="5108"/>
                    <a:pt x="55139" y="5073"/>
                    <a:pt x="55062" y="5063"/>
                  </a:cubicBezTo>
                  <a:cubicBezTo>
                    <a:pt x="54873" y="5038"/>
                    <a:pt x="54670" y="4895"/>
                    <a:pt x="54639" y="4769"/>
                  </a:cubicBezTo>
                  <a:cubicBezTo>
                    <a:pt x="54585" y="4745"/>
                    <a:pt x="54432" y="4731"/>
                    <a:pt x="54291" y="4731"/>
                  </a:cubicBezTo>
                  <a:cubicBezTo>
                    <a:pt x="54182" y="4731"/>
                    <a:pt x="54080" y="4740"/>
                    <a:pt x="54040" y="4758"/>
                  </a:cubicBezTo>
                  <a:cubicBezTo>
                    <a:pt x="54043" y="4800"/>
                    <a:pt x="54022" y="4846"/>
                    <a:pt x="53987" y="4870"/>
                  </a:cubicBezTo>
                  <a:cubicBezTo>
                    <a:pt x="53955" y="4886"/>
                    <a:pt x="53920" y="4895"/>
                    <a:pt x="53885" y="4895"/>
                  </a:cubicBezTo>
                  <a:cubicBezTo>
                    <a:pt x="53837" y="4895"/>
                    <a:pt x="53790" y="4879"/>
                    <a:pt x="53749" y="4849"/>
                  </a:cubicBezTo>
                  <a:cubicBezTo>
                    <a:pt x="53714" y="4821"/>
                    <a:pt x="53697" y="4776"/>
                    <a:pt x="53704" y="4730"/>
                  </a:cubicBezTo>
                  <a:cubicBezTo>
                    <a:pt x="53644" y="4716"/>
                    <a:pt x="53585" y="4706"/>
                    <a:pt x="53525" y="4699"/>
                  </a:cubicBezTo>
                  <a:cubicBezTo>
                    <a:pt x="53392" y="4685"/>
                    <a:pt x="53259" y="4660"/>
                    <a:pt x="53130" y="4625"/>
                  </a:cubicBezTo>
                  <a:cubicBezTo>
                    <a:pt x="52965" y="4583"/>
                    <a:pt x="52818" y="4482"/>
                    <a:pt x="52727" y="4338"/>
                  </a:cubicBezTo>
                  <a:cubicBezTo>
                    <a:pt x="52710" y="4310"/>
                    <a:pt x="52685" y="4285"/>
                    <a:pt x="52661" y="4264"/>
                  </a:cubicBezTo>
                  <a:cubicBezTo>
                    <a:pt x="52647" y="4292"/>
                    <a:pt x="52636" y="4320"/>
                    <a:pt x="52626" y="4349"/>
                  </a:cubicBezTo>
                  <a:cubicBezTo>
                    <a:pt x="52605" y="4419"/>
                    <a:pt x="52577" y="4499"/>
                    <a:pt x="52507" y="4531"/>
                  </a:cubicBezTo>
                  <a:cubicBezTo>
                    <a:pt x="52488" y="4538"/>
                    <a:pt x="52469" y="4542"/>
                    <a:pt x="52450" y="4542"/>
                  </a:cubicBezTo>
                  <a:cubicBezTo>
                    <a:pt x="52424" y="4542"/>
                    <a:pt x="52399" y="4535"/>
                    <a:pt x="52377" y="4524"/>
                  </a:cubicBezTo>
                  <a:cubicBezTo>
                    <a:pt x="52356" y="4513"/>
                    <a:pt x="52333" y="4508"/>
                    <a:pt x="52310" y="4508"/>
                  </a:cubicBezTo>
                  <a:cubicBezTo>
                    <a:pt x="52272" y="4508"/>
                    <a:pt x="52234" y="4522"/>
                    <a:pt x="52205" y="4548"/>
                  </a:cubicBezTo>
                  <a:cubicBezTo>
                    <a:pt x="52163" y="4597"/>
                    <a:pt x="52156" y="4667"/>
                    <a:pt x="52188" y="4720"/>
                  </a:cubicBezTo>
                  <a:cubicBezTo>
                    <a:pt x="52265" y="4884"/>
                    <a:pt x="52240" y="4965"/>
                    <a:pt x="52212" y="5049"/>
                  </a:cubicBezTo>
                  <a:cubicBezTo>
                    <a:pt x="52202" y="5087"/>
                    <a:pt x="52191" y="5126"/>
                    <a:pt x="52188" y="5168"/>
                  </a:cubicBezTo>
                  <a:cubicBezTo>
                    <a:pt x="52188" y="5224"/>
                    <a:pt x="52160" y="5276"/>
                    <a:pt x="52118" y="5311"/>
                  </a:cubicBezTo>
                  <a:cubicBezTo>
                    <a:pt x="52096" y="5324"/>
                    <a:pt x="52073" y="5330"/>
                    <a:pt x="52048" y="5330"/>
                  </a:cubicBezTo>
                  <a:cubicBezTo>
                    <a:pt x="51999" y="5330"/>
                    <a:pt x="51943" y="5308"/>
                    <a:pt x="51873" y="5280"/>
                  </a:cubicBezTo>
                  <a:cubicBezTo>
                    <a:pt x="51841" y="5269"/>
                    <a:pt x="51810" y="5259"/>
                    <a:pt x="51775" y="5245"/>
                  </a:cubicBezTo>
                  <a:cubicBezTo>
                    <a:pt x="51757" y="5238"/>
                    <a:pt x="51741" y="5235"/>
                    <a:pt x="51726" y="5235"/>
                  </a:cubicBezTo>
                  <a:cubicBezTo>
                    <a:pt x="51693" y="5235"/>
                    <a:pt x="51666" y="5250"/>
                    <a:pt x="51624" y="5269"/>
                  </a:cubicBezTo>
                  <a:cubicBezTo>
                    <a:pt x="51562" y="5303"/>
                    <a:pt x="51482" y="5345"/>
                    <a:pt x="51345" y="5345"/>
                  </a:cubicBezTo>
                  <a:cubicBezTo>
                    <a:pt x="51283" y="5345"/>
                    <a:pt x="51209" y="5337"/>
                    <a:pt x="51120" y="5315"/>
                  </a:cubicBezTo>
                  <a:cubicBezTo>
                    <a:pt x="50966" y="5276"/>
                    <a:pt x="50812" y="5259"/>
                    <a:pt x="50655" y="5259"/>
                  </a:cubicBezTo>
                  <a:cubicBezTo>
                    <a:pt x="50515" y="5259"/>
                    <a:pt x="50403" y="5255"/>
                    <a:pt x="50343" y="5147"/>
                  </a:cubicBezTo>
                  <a:cubicBezTo>
                    <a:pt x="50307" y="5082"/>
                    <a:pt x="50262" y="5059"/>
                    <a:pt x="50245" y="5059"/>
                  </a:cubicBezTo>
                  <a:cubicBezTo>
                    <a:pt x="50244" y="5059"/>
                    <a:pt x="50242" y="5059"/>
                    <a:pt x="50241" y="5059"/>
                  </a:cubicBezTo>
                  <a:cubicBezTo>
                    <a:pt x="50234" y="5059"/>
                    <a:pt x="50231" y="5073"/>
                    <a:pt x="50231" y="5080"/>
                  </a:cubicBezTo>
                  <a:cubicBezTo>
                    <a:pt x="50217" y="5185"/>
                    <a:pt x="50066" y="5199"/>
                    <a:pt x="50017" y="5203"/>
                  </a:cubicBezTo>
                  <a:cubicBezTo>
                    <a:pt x="49996" y="5204"/>
                    <a:pt x="49972" y="5205"/>
                    <a:pt x="49944" y="5205"/>
                  </a:cubicBezTo>
                  <a:cubicBezTo>
                    <a:pt x="49740" y="5205"/>
                    <a:pt x="49387" y="5156"/>
                    <a:pt x="49335" y="4989"/>
                  </a:cubicBezTo>
                  <a:cubicBezTo>
                    <a:pt x="49279" y="4807"/>
                    <a:pt x="49401" y="4730"/>
                    <a:pt x="49499" y="4688"/>
                  </a:cubicBezTo>
                  <a:cubicBezTo>
                    <a:pt x="49425" y="4677"/>
                    <a:pt x="49349" y="4672"/>
                    <a:pt x="49273" y="4672"/>
                  </a:cubicBezTo>
                  <a:cubicBezTo>
                    <a:pt x="49227" y="4672"/>
                    <a:pt x="49181" y="4674"/>
                    <a:pt x="49135" y="4678"/>
                  </a:cubicBezTo>
                  <a:cubicBezTo>
                    <a:pt x="49112" y="4679"/>
                    <a:pt x="49089" y="4680"/>
                    <a:pt x="49067" y="4680"/>
                  </a:cubicBezTo>
                  <a:cubicBezTo>
                    <a:pt x="48901" y="4680"/>
                    <a:pt x="48760" y="4637"/>
                    <a:pt x="48624" y="4597"/>
                  </a:cubicBezTo>
                  <a:cubicBezTo>
                    <a:pt x="48495" y="4559"/>
                    <a:pt x="48364" y="4519"/>
                    <a:pt x="48216" y="4519"/>
                  </a:cubicBezTo>
                  <a:cubicBezTo>
                    <a:pt x="48187" y="4519"/>
                    <a:pt x="48157" y="4520"/>
                    <a:pt x="48127" y="4524"/>
                  </a:cubicBezTo>
                  <a:lnTo>
                    <a:pt x="47938" y="4541"/>
                  </a:lnTo>
                  <a:cubicBezTo>
                    <a:pt x="47563" y="4580"/>
                    <a:pt x="46870" y="4650"/>
                    <a:pt x="46772" y="4695"/>
                  </a:cubicBezTo>
                  <a:cubicBezTo>
                    <a:pt x="46776" y="4716"/>
                    <a:pt x="46783" y="4741"/>
                    <a:pt x="46790" y="4762"/>
                  </a:cubicBezTo>
                  <a:cubicBezTo>
                    <a:pt x="46807" y="4814"/>
                    <a:pt x="46828" y="4881"/>
                    <a:pt x="46793" y="4937"/>
                  </a:cubicBezTo>
                  <a:cubicBezTo>
                    <a:pt x="46761" y="4975"/>
                    <a:pt x="46713" y="4994"/>
                    <a:pt x="46666" y="4994"/>
                  </a:cubicBezTo>
                  <a:cubicBezTo>
                    <a:pt x="46626" y="4994"/>
                    <a:pt x="46587" y="4981"/>
                    <a:pt x="46555" y="4954"/>
                  </a:cubicBezTo>
                  <a:cubicBezTo>
                    <a:pt x="46489" y="4884"/>
                    <a:pt x="46499" y="4755"/>
                    <a:pt x="46513" y="4615"/>
                  </a:cubicBezTo>
                  <a:cubicBezTo>
                    <a:pt x="46524" y="4545"/>
                    <a:pt x="46524" y="4475"/>
                    <a:pt x="46517" y="4408"/>
                  </a:cubicBezTo>
                  <a:cubicBezTo>
                    <a:pt x="46510" y="4366"/>
                    <a:pt x="46478" y="4334"/>
                    <a:pt x="46440" y="4320"/>
                  </a:cubicBezTo>
                  <a:cubicBezTo>
                    <a:pt x="46424" y="4313"/>
                    <a:pt x="46406" y="4309"/>
                    <a:pt x="46388" y="4309"/>
                  </a:cubicBezTo>
                  <a:cubicBezTo>
                    <a:pt x="46382" y="4309"/>
                    <a:pt x="46376" y="4309"/>
                    <a:pt x="46370" y="4310"/>
                  </a:cubicBezTo>
                  <a:cubicBezTo>
                    <a:pt x="46387" y="4373"/>
                    <a:pt x="46359" y="4436"/>
                    <a:pt x="46303" y="4464"/>
                  </a:cubicBezTo>
                  <a:cubicBezTo>
                    <a:pt x="46233" y="4509"/>
                    <a:pt x="46106" y="4535"/>
                    <a:pt x="45984" y="4535"/>
                  </a:cubicBezTo>
                  <a:cubicBezTo>
                    <a:pt x="45868" y="4535"/>
                    <a:pt x="45755" y="4512"/>
                    <a:pt x="45697" y="4461"/>
                  </a:cubicBezTo>
                  <a:cubicBezTo>
                    <a:pt x="45526" y="4310"/>
                    <a:pt x="45316" y="4205"/>
                    <a:pt x="45095" y="4152"/>
                  </a:cubicBezTo>
                  <a:cubicBezTo>
                    <a:pt x="45066" y="4145"/>
                    <a:pt x="45037" y="4141"/>
                    <a:pt x="45007" y="4141"/>
                  </a:cubicBezTo>
                  <a:cubicBezTo>
                    <a:pt x="44875" y="4141"/>
                    <a:pt x="44740" y="4210"/>
                    <a:pt x="44654" y="4278"/>
                  </a:cubicBezTo>
                  <a:cubicBezTo>
                    <a:pt x="44609" y="4310"/>
                    <a:pt x="44574" y="4352"/>
                    <a:pt x="44549" y="4405"/>
                  </a:cubicBezTo>
                  <a:cubicBezTo>
                    <a:pt x="44584" y="4433"/>
                    <a:pt x="44658" y="4433"/>
                    <a:pt x="44714" y="4436"/>
                  </a:cubicBezTo>
                  <a:cubicBezTo>
                    <a:pt x="44791" y="4436"/>
                    <a:pt x="44882" y="4440"/>
                    <a:pt x="44892" y="4524"/>
                  </a:cubicBezTo>
                  <a:cubicBezTo>
                    <a:pt x="44896" y="4548"/>
                    <a:pt x="44889" y="4576"/>
                    <a:pt x="44871" y="4597"/>
                  </a:cubicBezTo>
                  <a:cubicBezTo>
                    <a:pt x="44819" y="4664"/>
                    <a:pt x="44689" y="4681"/>
                    <a:pt x="44483" y="4702"/>
                  </a:cubicBezTo>
                  <a:cubicBezTo>
                    <a:pt x="44395" y="4709"/>
                    <a:pt x="44308" y="4723"/>
                    <a:pt x="44220" y="4748"/>
                  </a:cubicBezTo>
                  <a:cubicBezTo>
                    <a:pt x="44210" y="4807"/>
                    <a:pt x="44139" y="4874"/>
                    <a:pt x="43831" y="4968"/>
                  </a:cubicBezTo>
                  <a:cubicBezTo>
                    <a:pt x="43667" y="5017"/>
                    <a:pt x="43502" y="5056"/>
                    <a:pt x="43331" y="5084"/>
                  </a:cubicBezTo>
                  <a:lnTo>
                    <a:pt x="43208" y="5098"/>
                  </a:lnTo>
                  <a:cubicBezTo>
                    <a:pt x="42785" y="5150"/>
                    <a:pt x="42683" y="5161"/>
                    <a:pt x="42470" y="5343"/>
                  </a:cubicBezTo>
                  <a:cubicBezTo>
                    <a:pt x="42437" y="5368"/>
                    <a:pt x="42377" y="5419"/>
                    <a:pt x="42322" y="5419"/>
                  </a:cubicBezTo>
                  <a:cubicBezTo>
                    <a:pt x="42301" y="5419"/>
                    <a:pt x="42281" y="5411"/>
                    <a:pt x="42263" y="5392"/>
                  </a:cubicBezTo>
                  <a:cubicBezTo>
                    <a:pt x="42162" y="5276"/>
                    <a:pt x="42470" y="4912"/>
                    <a:pt x="42519" y="4867"/>
                  </a:cubicBezTo>
                  <a:cubicBezTo>
                    <a:pt x="42606" y="4779"/>
                    <a:pt x="42718" y="4723"/>
                    <a:pt x="42841" y="4699"/>
                  </a:cubicBezTo>
                  <a:cubicBezTo>
                    <a:pt x="42921" y="4678"/>
                    <a:pt x="42981" y="4664"/>
                    <a:pt x="43019" y="4608"/>
                  </a:cubicBezTo>
                  <a:cubicBezTo>
                    <a:pt x="43124" y="4464"/>
                    <a:pt x="43275" y="4447"/>
                    <a:pt x="43481" y="4419"/>
                  </a:cubicBezTo>
                  <a:cubicBezTo>
                    <a:pt x="43537" y="4412"/>
                    <a:pt x="43597" y="4405"/>
                    <a:pt x="43660" y="4394"/>
                  </a:cubicBezTo>
                  <a:cubicBezTo>
                    <a:pt x="43772" y="4387"/>
                    <a:pt x="43873" y="4327"/>
                    <a:pt x="43936" y="4233"/>
                  </a:cubicBezTo>
                  <a:cubicBezTo>
                    <a:pt x="43971" y="4180"/>
                    <a:pt x="44024" y="4138"/>
                    <a:pt x="44080" y="4110"/>
                  </a:cubicBezTo>
                  <a:lnTo>
                    <a:pt x="44139" y="4082"/>
                  </a:lnTo>
                  <a:cubicBezTo>
                    <a:pt x="44276" y="4023"/>
                    <a:pt x="44567" y="3900"/>
                    <a:pt x="44612" y="3795"/>
                  </a:cubicBezTo>
                  <a:cubicBezTo>
                    <a:pt x="44695" y="3612"/>
                    <a:pt x="45434" y="3375"/>
                    <a:pt x="45606" y="3375"/>
                  </a:cubicBezTo>
                  <a:cubicBezTo>
                    <a:pt x="45609" y="3375"/>
                    <a:pt x="45611" y="3375"/>
                    <a:pt x="45613" y="3375"/>
                  </a:cubicBezTo>
                  <a:cubicBezTo>
                    <a:pt x="45614" y="3375"/>
                    <a:pt x="45615" y="3375"/>
                    <a:pt x="45616" y="3375"/>
                  </a:cubicBezTo>
                  <a:cubicBezTo>
                    <a:pt x="45657" y="3375"/>
                    <a:pt x="45694" y="3294"/>
                    <a:pt x="45722" y="3235"/>
                  </a:cubicBezTo>
                  <a:cubicBezTo>
                    <a:pt x="45760" y="3158"/>
                    <a:pt x="45795" y="3085"/>
                    <a:pt x="45869" y="3085"/>
                  </a:cubicBezTo>
                  <a:cubicBezTo>
                    <a:pt x="45907" y="3085"/>
                    <a:pt x="46096" y="3015"/>
                    <a:pt x="46506" y="2833"/>
                  </a:cubicBezTo>
                  <a:cubicBezTo>
                    <a:pt x="46618" y="2780"/>
                    <a:pt x="46699" y="2679"/>
                    <a:pt x="46720" y="2556"/>
                  </a:cubicBezTo>
                  <a:cubicBezTo>
                    <a:pt x="46695" y="2542"/>
                    <a:pt x="46671" y="2532"/>
                    <a:pt x="46643" y="2521"/>
                  </a:cubicBezTo>
                  <a:cubicBezTo>
                    <a:pt x="46580" y="2500"/>
                    <a:pt x="46496" y="2469"/>
                    <a:pt x="46478" y="2392"/>
                  </a:cubicBezTo>
                  <a:cubicBezTo>
                    <a:pt x="46468" y="2360"/>
                    <a:pt x="46471" y="2325"/>
                    <a:pt x="46492" y="2294"/>
                  </a:cubicBezTo>
                  <a:cubicBezTo>
                    <a:pt x="46520" y="2255"/>
                    <a:pt x="46573" y="2251"/>
                    <a:pt x="46625" y="2248"/>
                  </a:cubicBezTo>
                  <a:cubicBezTo>
                    <a:pt x="46681" y="2244"/>
                    <a:pt x="46737" y="2234"/>
                    <a:pt x="46793" y="2216"/>
                  </a:cubicBezTo>
                  <a:cubicBezTo>
                    <a:pt x="46821" y="2206"/>
                    <a:pt x="46825" y="2192"/>
                    <a:pt x="46818" y="2171"/>
                  </a:cubicBezTo>
                  <a:cubicBezTo>
                    <a:pt x="46805" y="2130"/>
                    <a:pt x="46753" y="2089"/>
                    <a:pt x="46712" y="2089"/>
                  </a:cubicBezTo>
                  <a:cubicBezTo>
                    <a:pt x="46707" y="2089"/>
                    <a:pt x="46703" y="2089"/>
                    <a:pt x="46699" y="2090"/>
                  </a:cubicBezTo>
                  <a:cubicBezTo>
                    <a:pt x="46684" y="2097"/>
                    <a:pt x="46669" y="2100"/>
                    <a:pt x="46653" y="2100"/>
                  </a:cubicBezTo>
                  <a:cubicBezTo>
                    <a:pt x="46628" y="2100"/>
                    <a:pt x="46603" y="2092"/>
                    <a:pt x="46583" y="2076"/>
                  </a:cubicBezTo>
                  <a:cubicBezTo>
                    <a:pt x="46548" y="2038"/>
                    <a:pt x="46566" y="1992"/>
                    <a:pt x="46580" y="1957"/>
                  </a:cubicBezTo>
                  <a:cubicBezTo>
                    <a:pt x="46604" y="1898"/>
                    <a:pt x="46618" y="1852"/>
                    <a:pt x="46580" y="1803"/>
                  </a:cubicBezTo>
                  <a:cubicBezTo>
                    <a:pt x="46564" y="1783"/>
                    <a:pt x="46544" y="1775"/>
                    <a:pt x="46521" y="1775"/>
                  </a:cubicBezTo>
                  <a:cubicBezTo>
                    <a:pt x="46492" y="1775"/>
                    <a:pt x="46457" y="1786"/>
                    <a:pt x="46415" y="1800"/>
                  </a:cubicBezTo>
                  <a:cubicBezTo>
                    <a:pt x="46381" y="1808"/>
                    <a:pt x="46348" y="1817"/>
                    <a:pt x="46316" y="1817"/>
                  </a:cubicBezTo>
                  <a:cubicBezTo>
                    <a:pt x="46291" y="1817"/>
                    <a:pt x="46268" y="1812"/>
                    <a:pt x="46247" y="1796"/>
                  </a:cubicBezTo>
                  <a:cubicBezTo>
                    <a:pt x="46219" y="1772"/>
                    <a:pt x="46205" y="1733"/>
                    <a:pt x="46208" y="1695"/>
                  </a:cubicBezTo>
                  <a:cubicBezTo>
                    <a:pt x="46219" y="1555"/>
                    <a:pt x="46198" y="1380"/>
                    <a:pt x="46117" y="1299"/>
                  </a:cubicBezTo>
                  <a:cubicBezTo>
                    <a:pt x="46116" y="1298"/>
                    <a:pt x="46114" y="1298"/>
                    <a:pt x="46111" y="1298"/>
                  </a:cubicBezTo>
                  <a:cubicBezTo>
                    <a:pt x="46094" y="1298"/>
                    <a:pt x="46053" y="1315"/>
                    <a:pt x="46023" y="1327"/>
                  </a:cubicBezTo>
                  <a:cubicBezTo>
                    <a:pt x="45970" y="1354"/>
                    <a:pt x="45900" y="1385"/>
                    <a:pt x="45822" y="1385"/>
                  </a:cubicBezTo>
                  <a:cubicBezTo>
                    <a:pt x="45766" y="1385"/>
                    <a:pt x="45706" y="1369"/>
                    <a:pt x="45645" y="1324"/>
                  </a:cubicBezTo>
                  <a:cubicBezTo>
                    <a:pt x="45496" y="1208"/>
                    <a:pt x="45105" y="1127"/>
                    <a:pt x="44967" y="1127"/>
                  </a:cubicBezTo>
                  <a:cubicBezTo>
                    <a:pt x="44958" y="1127"/>
                    <a:pt x="44951" y="1127"/>
                    <a:pt x="44945" y="1128"/>
                  </a:cubicBezTo>
                  <a:cubicBezTo>
                    <a:pt x="44941" y="1138"/>
                    <a:pt x="44934" y="1142"/>
                    <a:pt x="44927" y="1149"/>
                  </a:cubicBezTo>
                  <a:cubicBezTo>
                    <a:pt x="44910" y="1161"/>
                    <a:pt x="44891" y="1166"/>
                    <a:pt x="44870" y="1166"/>
                  </a:cubicBezTo>
                  <a:cubicBezTo>
                    <a:pt x="44835" y="1166"/>
                    <a:pt x="44793" y="1152"/>
                    <a:pt x="44738" y="1135"/>
                  </a:cubicBezTo>
                  <a:cubicBezTo>
                    <a:pt x="44693" y="1117"/>
                    <a:pt x="44647" y="1107"/>
                    <a:pt x="44598" y="1103"/>
                  </a:cubicBezTo>
                  <a:cubicBezTo>
                    <a:pt x="44544" y="1150"/>
                    <a:pt x="44399" y="1166"/>
                    <a:pt x="44251" y="1166"/>
                  </a:cubicBezTo>
                  <a:cubicBezTo>
                    <a:pt x="44090" y="1166"/>
                    <a:pt x="43925" y="1148"/>
                    <a:pt x="43866" y="1131"/>
                  </a:cubicBezTo>
                  <a:cubicBezTo>
                    <a:pt x="43848" y="1128"/>
                    <a:pt x="43829" y="1126"/>
                    <a:pt x="43811" y="1126"/>
                  </a:cubicBezTo>
                  <a:cubicBezTo>
                    <a:pt x="43756" y="1126"/>
                    <a:pt x="43701" y="1142"/>
                    <a:pt x="43656" y="1173"/>
                  </a:cubicBezTo>
                  <a:cubicBezTo>
                    <a:pt x="43621" y="1198"/>
                    <a:pt x="43600" y="1233"/>
                    <a:pt x="43593" y="1275"/>
                  </a:cubicBezTo>
                  <a:cubicBezTo>
                    <a:pt x="43590" y="1313"/>
                    <a:pt x="43572" y="1348"/>
                    <a:pt x="43541" y="1369"/>
                  </a:cubicBezTo>
                  <a:cubicBezTo>
                    <a:pt x="43475" y="1419"/>
                    <a:pt x="43344" y="1433"/>
                    <a:pt x="43212" y="1433"/>
                  </a:cubicBezTo>
                  <a:cubicBezTo>
                    <a:pt x="43034" y="1433"/>
                    <a:pt x="42855" y="1407"/>
                    <a:pt x="42827" y="1401"/>
                  </a:cubicBezTo>
                  <a:cubicBezTo>
                    <a:pt x="42795" y="1394"/>
                    <a:pt x="42771" y="1373"/>
                    <a:pt x="42764" y="1341"/>
                  </a:cubicBezTo>
                  <a:cubicBezTo>
                    <a:pt x="42743" y="1275"/>
                    <a:pt x="42806" y="1198"/>
                    <a:pt x="43002" y="1002"/>
                  </a:cubicBezTo>
                  <a:cubicBezTo>
                    <a:pt x="43044" y="960"/>
                    <a:pt x="43096" y="904"/>
                    <a:pt x="43131" y="862"/>
                  </a:cubicBezTo>
                  <a:cubicBezTo>
                    <a:pt x="43106" y="860"/>
                    <a:pt x="43074" y="860"/>
                    <a:pt x="43040" y="860"/>
                  </a:cubicBezTo>
                  <a:cubicBezTo>
                    <a:pt x="42971" y="860"/>
                    <a:pt x="42891" y="862"/>
                    <a:pt x="42823" y="862"/>
                  </a:cubicBezTo>
                  <a:cubicBezTo>
                    <a:pt x="42748" y="863"/>
                    <a:pt x="42684" y="864"/>
                    <a:pt x="42628" y="864"/>
                  </a:cubicBezTo>
                  <a:cubicBezTo>
                    <a:pt x="42391" y="864"/>
                    <a:pt x="42312" y="849"/>
                    <a:pt x="42281" y="795"/>
                  </a:cubicBezTo>
                  <a:cubicBezTo>
                    <a:pt x="42247" y="761"/>
                    <a:pt x="41994" y="730"/>
                    <a:pt x="41779" y="730"/>
                  </a:cubicBezTo>
                  <a:cubicBezTo>
                    <a:pt x="41749" y="730"/>
                    <a:pt x="41720" y="731"/>
                    <a:pt x="41692" y="732"/>
                  </a:cubicBezTo>
                  <a:cubicBezTo>
                    <a:pt x="41688" y="732"/>
                    <a:pt x="41682" y="732"/>
                    <a:pt x="41677" y="732"/>
                  </a:cubicBezTo>
                  <a:cubicBezTo>
                    <a:pt x="41622" y="732"/>
                    <a:pt x="41552" y="729"/>
                    <a:pt x="41545" y="662"/>
                  </a:cubicBezTo>
                  <a:cubicBezTo>
                    <a:pt x="41545" y="634"/>
                    <a:pt x="41538" y="564"/>
                    <a:pt x="41846" y="536"/>
                  </a:cubicBezTo>
                  <a:cubicBezTo>
                    <a:pt x="41927" y="519"/>
                    <a:pt x="42007" y="491"/>
                    <a:pt x="42078" y="449"/>
                  </a:cubicBezTo>
                  <a:cubicBezTo>
                    <a:pt x="42165" y="400"/>
                    <a:pt x="42256" y="365"/>
                    <a:pt x="42351" y="340"/>
                  </a:cubicBezTo>
                  <a:cubicBezTo>
                    <a:pt x="42379" y="340"/>
                    <a:pt x="42403" y="333"/>
                    <a:pt x="42428" y="319"/>
                  </a:cubicBezTo>
                  <a:cubicBezTo>
                    <a:pt x="42414" y="291"/>
                    <a:pt x="42396" y="260"/>
                    <a:pt x="42375" y="232"/>
                  </a:cubicBezTo>
                  <a:cubicBezTo>
                    <a:pt x="42344" y="193"/>
                    <a:pt x="42281" y="186"/>
                    <a:pt x="42176" y="179"/>
                  </a:cubicBezTo>
                  <a:cubicBezTo>
                    <a:pt x="42099" y="175"/>
                    <a:pt x="42021" y="165"/>
                    <a:pt x="41948" y="144"/>
                  </a:cubicBezTo>
                  <a:lnTo>
                    <a:pt x="41839" y="112"/>
                  </a:lnTo>
                  <a:cubicBezTo>
                    <a:pt x="41685" y="63"/>
                    <a:pt x="41514" y="7"/>
                    <a:pt x="41388" y="0"/>
                  </a:cubicBezTo>
                  <a:cubicBezTo>
                    <a:pt x="41383" y="0"/>
                    <a:pt x="41378" y="0"/>
                    <a:pt x="4137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6738;p53">
              <a:extLst>
                <a:ext uri="{FF2B5EF4-FFF2-40B4-BE49-F238E27FC236}">
                  <a16:creationId xmlns:a16="http://schemas.microsoft.com/office/drawing/2014/main" id="{203FB2C3-432A-42C1-AD86-F2F385A813BA}"/>
                </a:ext>
              </a:extLst>
            </p:cNvPr>
            <p:cNvSpPr/>
            <p:nvPr/>
          </p:nvSpPr>
          <p:spPr>
            <a:xfrm>
              <a:off x="2192984" y="1581360"/>
              <a:ext cx="21262" cy="7753"/>
            </a:xfrm>
            <a:custGeom>
              <a:avLst/>
              <a:gdLst/>
              <a:ahLst/>
              <a:cxnLst/>
              <a:rect l="l" t="t" r="r" b="b"/>
              <a:pathLst>
                <a:path w="1566" h="571" extrusionOk="0">
                  <a:moveTo>
                    <a:pt x="813" y="0"/>
                  </a:moveTo>
                  <a:cubicBezTo>
                    <a:pt x="876" y="116"/>
                    <a:pt x="753" y="186"/>
                    <a:pt x="694" y="217"/>
                  </a:cubicBezTo>
                  <a:cubicBezTo>
                    <a:pt x="669" y="231"/>
                    <a:pt x="624" y="259"/>
                    <a:pt x="620" y="273"/>
                  </a:cubicBezTo>
                  <a:cubicBezTo>
                    <a:pt x="620" y="277"/>
                    <a:pt x="624" y="284"/>
                    <a:pt x="627" y="287"/>
                  </a:cubicBezTo>
                  <a:cubicBezTo>
                    <a:pt x="669" y="333"/>
                    <a:pt x="676" y="396"/>
                    <a:pt x="641" y="448"/>
                  </a:cubicBezTo>
                  <a:cubicBezTo>
                    <a:pt x="609" y="492"/>
                    <a:pt x="547" y="510"/>
                    <a:pt x="485" y="510"/>
                  </a:cubicBezTo>
                  <a:cubicBezTo>
                    <a:pt x="453" y="510"/>
                    <a:pt x="421" y="505"/>
                    <a:pt x="392" y="497"/>
                  </a:cubicBezTo>
                  <a:cubicBezTo>
                    <a:pt x="312" y="480"/>
                    <a:pt x="252" y="410"/>
                    <a:pt x="252" y="326"/>
                  </a:cubicBezTo>
                  <a:cubicBezTo>
                    <a:pt x="252" y="322"/>
                    <a:pt x="252" y="315"/>
                    <a:pt x="224" y="308"/>
                  </a:cubicBezTo>
                  <a:cubicBezTo>
                    <a:pt x="206" y="305"/>
                    <a:pt x="187" y="303"/>
                    <a:pt x="169" y="303"/>
                  </a:cubicBezTo>
                  <a:cubicBezTo>
                    <a:pt x="113" y="303"/>
                    <a:pt x="58" y="319"/>
                    <a:pt x="11" y="350"/>
                  </a:cubicBezTo>
                  <a:cubicBezTo>
                    <a:pt x="14" y="382"/>
                    <a:pt x="11" y="413"/>
                    <a:pt x="0" y="445"/>
                  </a:cubicBezTo>
                  <a:lnTo>
                    <a:pt x="49" y="462"/>
                  </a:lnTo>
                  <a:lnTo>
                    <a:pt x="53" y="462"/>
                  </a:lnTo>
                  <a:lnTo>
                    <a:pt x="81" y="473"/>
                  </a:lnTo>
                  <a:lnTo>
                    <a:pt x="95" y="476"/>
                  </a:lnTo>
                  <a:lnTo>
                    <a:pt x="123" y="487"/>
                  </a:lnTo>
                  <a:lnTo>
                    <a:pt x="140" y="494"/>
                  </a:lnTo>
                  <a:lnTo>
                    <a:pt x="154" y="497"/>
                  </a:lnTo>
                  <a:lnTo>
                    <a:pt x="168" y="504"/>
                  </a:lnTo>
                  <a:lnTo>
                    <a:pt x="182" y="508"/>
                  </a:lnTo>
                  <a:lnTo>
                    <a:pt x="193" y="511"/>
                  </a:lnTo>
                  <a:lnTo>
                    <a:pt x="214" y="522"/>
                  </a:lnTo>
                  <a:lnTo>
                    <a:pt x="280" y="522"/>
                  </a:lnTo>
                  <a:lnTo>
                    <a:pt x="294" y="525"/>
                  </a:lnTo>
                  <a:lnTo>
                    <a:pt x="305" y="525"/>
                  </a:lnTo>
                  <a:lnTo>
                    <a:pt x="322" y="529"/>
                  </a:lnTo>
                  <a:lnTo>
                    <a:pt x="368" y="529"/>
                  </a:lnTo>
                  <a:lnTo>
                    <a:pt x="389" y="532"/>
                  </a:lnTo>
                  <a:lnTo>
                    <a:pt x="466" y="532"/>
                  </a:lnTo>
                  <a:lnTo>
                    <a:pt x="490" y="536"/>
                  </a:lnTo>
                  <a:lnTo>
                    <a:pt x="508" y="536"/>
                  </a:lnTo>
                  <a:lnTo>
                    <a:pt x="536" y="539"/>
                  </a:lnTo>
                  <a:lnTo>
                    <a:pt x="553" y="539"/>
                  </a:lnTo>
                  <a:lnTo>
                    <a:pt x="585" y="543"/>
                  </a:lnTo>
                  <a:lnTo>
                    <a:pt x="599" y="543"/>
                  </a:lnTo>
                  <a:lnTo>
                    <a:pt x="638" y="546"/>
                  </a:lnTo>
                  <a:lnTo>
                    <a:pt x="648" y="546"/>
                  </a:lnTo>
                  <a:lnTo>
                    <a:pt x="694" y="550"/>
                  </a:lnTo>
                  <a:lnTo>
                    <a:pt x="697" y="550"/>
                  </a:lnTo>
                  <a:cubicBezTo>
                    <a:pt x="837" y="560"/>
                    <a:pt x="991" y="567"/>
                    <a:pt x="1135" y="571"/>
                  </a:cubicBezTo>
                  <a:lnTo>
                    <a:pt x="1509" y="571"/>
                  </a:lnTo>
                  <a:lnTo>
                    <a:pt x="1530" y="567"/>
                  </a:lnTo>
                  <a:lnTo>
                    <a:pt x="1537" y="567"/>
                  </a:lnTo>
                  <a:cubicBezTo>
                    <a:pt x="1541" y="508"/>
                    <a:pt x="1544" y="448"/>
                    <a:pt x="1555" y="385"/>
                  </a:cubicBezTo>
                  <a:cubicBezTo>
                    <a:pt x="1558" y="336"/>
                    <a:pt x="1565" y="291"/>
                    <a:pt x="1565" y="266"/>
                  </a:cubicBezTo>
                  <a:cubicBezTo>
                    <a:pt x="1565" y="263"/>
                    <a:pt x="1555" y="235"/>
                    <a:pt x="1506" y="203"/>
                  </a:cubicBezTo>
                  <a:cubicBezTo>
                    <a:pt x="1495" y="196"/>
                    <a:pt x="1488" y="193"/>
                    <a:pt x="1481" y="186"/>
                  </a:cubicBezTo>
                  <a:lnTo>
                    <a:pt x="1464" y="179"/>
                  </a:lnTo>
                  <a:lnTo>
                    <a:pt x="1457" y="172"/>
                  </a:lnTo>
                  <a:lnTo>
                    <a:pt x="1439" y="165"/>
                  </a:lnTo>
                  <a:lnTo>
                    <a:pt x="1432" y="161"/>
                  </a:lnTo>
                  <a:lnTo>
                    <a:pt x="1418" y="158"/>
                  </a:lnTo>
                  <a:lnTo>
                    <a:pt x="1411" y="154"/>
                  </a:lnTo>
                  <a:lnTo>
                    <a:pt x="1401" y="151"/>
                  </a:lnTo>
                  <a:lnTo>
                    <a:pt x="1355" y="151"/>
                  </a:lnTo>
                  <a:lnTo>
                    <a:pt x="1348" y="154"/>
                  </a:lnTo>
                  <a:cubicBezTo>
                    <a:pt x="1328" y="162"/>
                    <a:pt x="1305" y="166"/>
                    <a:pt x="1279" y="166"/>
                  </a:cubicBezTo>
                  <a:cubicBezTo>
                    <a:pt x="1164" y="166"/>
                    <a:pt x="1006" y="90"/>
                    <a:pt x="946" y="7"/>
                  </a:cubicBezTo>
                  <a:cubicBezTo>
                    <a:pt x="946" y="4"/>
                    <a:pt x="942" y="4"/>
                    <a:pt x="94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6739;p53">
              <a:extLst>
                <a:ext uri="{FF2B5EF4-FFF2-40B4-BE49-F238E27FC236}">
                  <a16:creationId xmlns:a16="http://schemas.microsoft.com/office/drawing/2014/main" id="{C10899E4-11B5-41D6-8EDC-3975695AC408}"/>
                </a:ext>
              </a:extLst>
            </p:cNvPr>
            <p:cNvSpPr/>
            <p:nvPr/>
          </p:nvSpPr>
          <p:spPr>
            <a:xfrm>
              <a:off x="2688889" y="1342735"/>
              <a:ext cx="3394" cy="828"/>
            </a:xfrm>
            <a:custGeom>
              <a:avLst/>
              <a:gdLst/>
              <a:ahLst/>
              <a:cxnLst/>
              <a:rect l="l" t="t" r="r" b="b"/>
              <a:pathLst>
                <a:path w="250" h="61" extrusionOk="0">
                  <a:moveTo>
                    <a:pt x="1" y="1"/>
                  </a:moveTo>
                  <a:lnTo>
                    <a:pt x="1" y="1"/>
                  </a:lnTo>
                  <a:cubicBezTo>
                    <a:pt x="62" y="40"/>
                    <a:pt x="136" y="61"/>
                    <a:pt x="211" y="61"/>
                  </a:cubicBezTo>
                  <a:cubicBezTo>
                    <a:pt x="217" y="61"/>
                    <a:pt x="222" y="61"/>
                    <a:pt x="228" y="60"/>
                  </a:cubicBezTo>
                  <a:lnTo>
                    <a:pt x="249" y="60"/>
                  </a:lnTo>
                  <a:cubicBezTo>
                    <a:pt x="218" y="53"/>
                    <a:pt x="186" y="46"/>
                    <a:pt x="151" y="36"/>
                  </a:cubicBezTo>
                  <a:cubicBezTo>
                    <a:pt x="102" y="18"/>
                    <a:pt x="50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6740;p53">
              <a:extLst>
                <a:ext uri="{FF2B5EF4-FFF2-40B4-BE49-F238E27FC236}">
                  <a16:creationId xmlns:a16="http://schemas.microsoft.com/office/drawing/2014/main" id="{0C11BDC3-6AE0-4BF9-9FAA-F8D1D7B3C40B}"/>
                </a:ext>
              </a:extLst>
            </p:cNvPr>
            <p:cNvSpPr/>
            <p:nvPr/>
          </p:nvSpPr>
          <p:spPr>
            <a:xfrm>
              <a:off x="3095345" y="1594612"/>
              <a:ext cx="18737" cy="78777"/>
            </a:xfrm>
            <a:custGeom>
              <a:avLst/>
              <a:gdLst/>
              <a:ahLst/>
              <a:cxnLst/>
              <a:rect l="l" t="t" r="r" b="b"/>
              <a:pathLst>
                <a:path w="1380" h="5802" extrusionOk="0">
                  <a:moveTo>
                    <a:pt x="417" y="1"/>
                  </a:moveTo>
                  <a:cubicBezTo>
                    <a:pt x="382" y="32"/>
                    <a:pt x="375" y="116"/>
                    <a:pt x="371" y="197"/>
                  </a:cubicBezTo>
                  <a:cubicBezTo>
                    <a:pt x="357" y="344"/>
                    <a:pt x="340" y="540"/>
                    <a:pt x="144" y="564"/>
                  </a:cubicBezTo>
                  <a:cubicBezTo>
                    <a:pt x="98" y="571"/>
                    <a:pt x="84" y="582"/>
                    <a:pt x="81" y="585"/>
                  </a:cubicBezTo>
                  <a:cubicBezTo>
                    <a:pt x="70" y="603"/>
                    <a:pt x="77" y="666"/>
                    <a:pt x="88" y="722"/>
                  </a:cubicBezTo>
                  <a:cubicBezTo>
                    <a:pt x="119" y="855"/>
                    <a:pt x="116" y="988"/>
                    <a:pt x="84" y="1118"/>
                  </a:cubicBezTo>
                  <a:cubicBezTo>
                    <a:pt x="0" y="1398"/>
                    <a:pt x="119" y="1835"/>
                    <a:pt x="259" y="2154"/>
                  </a:cubicBezTo>
                  <a:cubicBezTo>
                    <a:pt x="333" y="2315"/>
                    <a:pt x="287" y="2770"/>
                    <a:pt x="238" y="3257"/>
                  </a:cubicBezTo>
                  <a:cubicBezTo>
                    <a:pt x="200" y="3670"/>
                    <a:pt x="151" y="4139"/>
                    <a:pt x="210" y="4251"/>
                  </a:cubicBezTo>
                  <a:cubicBezTo>
                    <a:pt x="284" y="4398"/>
                    <a:pt x="238" y="4709"/>
                    <a:pt x="165" y="5168"/>
                  </a:cubicBezTo>
                  <a:cubicBezTo>
                    <a:pt x="126" y="5399"/>
                    <a:pt x="74" y="5721"/>
                    <a:pt x="105" y="5777"/>
                  </a:cubicBezTo>
                  <a:lnTo>
                    <a:pt x="116" y="5788"/>
                  </a:lnTo>
                  <a:cubicBezTo>
                    <a:pt x="119" y="5770"/>
                    <a:pt x="126" y="5753"/>
                    <a:pt x="130" y="5735"/>
                  </a:cubicBezTo>
                  <a:cubicBezTo>
                    <a:pt x="158" y="5620"/>
                    <a:pt x="207" y="5427"/>
                    <a:pt x="399" y="5399"/>
                  </a:cubicBezTo>
                  <a:cubicBezTo>
                    <a:pt x="420" y="5396"/>
                    <a:pt x="438" y="5392"/>
                    <a:pt x="459" y="5392"/>
                  </a:cubicBezTo>
                  <a:cubicBezTo>
                    <a:pt x="638" y="5392"/>
                    <a:pt x="718" y="5539"/>
                    <a:pt x="781" y="5648"/>
                  </a:cubicBezTo>
                  <a:cubicBezTo>
                    <a:pt x="816" y="5714"/>
                    <a:pt x="851" y="5781"/>
                    <a:pt x="900" y="5802"/>
                  </a:cubicBezTo>
                  <a:cubicBezTo>
                    <a:pt x="911" y="5714"/>
                    <a:pt x="897" y="5620"/>
                    <a:pt x="858" y="5539"/>
                  </a:cubicBezTo>
                  <a:cubicBezTo>
                    <a:pt x="827" y="5466"/>
                    <a:pt x="799" y="5448"/>
                    <a:pt x="795" y="5445"/>
                  </a:cubicBezTo>
                  <a:cubicBezTo>
                    <a:pt x="783" y="5447"/>
                    <a:pt x="772" y="5448"/>
                    <a:pt x="761" y="5448"/>
                  </a:cubicBezTo>
                  <a:cubicBezTo>
                    <a:pt x="582" y="5448"/>
                    <a:pt x="469" y="5138"/>
                    <a:pt x="350" y="4765"/>
                  </a:cubicBezTo>
                  <a:lnTo>
                    <a:pt x="347" y="4755"/>
                  </a:lnTo>
                  <a:cubicBezTo>
                    <a:pt x="298" y="4590"/>
                    <a:pt x="354" y="4422"/>
                    <a:pt x="413" y="4244"/>
                  </a:cubicBezTo>
                  <a:cubicBezTo>
                    <a:pt x="459" y="4114"/>
                    <a:pt x="504" y="3978"/>
                    <a:pt x="504" y="3845"/>
                  </a:cubicBezTo>
                  <a:cubicBezTo>
                    <a:pt x="504" y="3712"/>
                    <a:pt x="568" y="3607"/>
                    <a:pt x="680" y="3561"/>
                  </a:cubicBezTo>
                  <a:cubicBezTo>
                    <a:pt x="723" y="3543"/>
                    <a:pt x="771" y="3535"/>
                    <a:pt x="822" y="3535"/>
                  </a:cubicBezTo>
                  <a:cubicBezTo>
                    <a:pt x="971" y="3535"/>
                    <a:pt x="1139" y="3608"/>
                    <a:pt x="1264" y="3736"/>
                  </a:cubicBezTo>
                  <a:cubicBezTo>
                    <a:pt x="1299" y="3771"/>
                    <a:pt x="1338" y="3803"/>
                    <a:pt x="1380" y="3831"/>
                  </a:cubicBezTo>
                  <a:cubicBezTo>
                    <a:pt x="1373" y="3789"/>
                    <a:pt x="1359" y="3750"/>
                    <a:pt x="1338" y="3719"/>
                  </a:cubicBezTo>
                  <a:cubicBezTo>
                    <a:pt x="1285" y="3621"/>
                    <a:pt x="1187" y="3264"/>
                    <a:pt x="1072" y="2847"/>
                  </a:cubicBezTo>
                  <a:cubicBezTo>
                    <a:pt x="963" y="2451"/>
                    <a:pt x="841" y="2000"/>
                    <a:pt x="753" y="1769"/>
                  </a:cubicBezTo>
                  <a:cubicBezTo>
                    <a:pt x="666" y="1534"/>
                    <a:pt x="715" y="1307"/>
                    <a:pt x="760" y="1107"/>
                  </a:cubicBezTo>
                  <a:cubicBezTo>
                    <a:pt x="816" y="869"/>
                    <a:pt x="841" y="732"/>
                    <a:pt x="708" y="634"/>
                  </a:cubicBezTo>
                  <a:cubicBezTo>
                    <a:pt x="508" y="484"/>
                    <a:pt x="466" y="249"/>
                    <a:pt x="438" y="95"/>
                  </a:cubicBezTo>
                  <a:cubicBezTo>
                    <a:pt x="431" y="64"/>
                    <a:pt x="424" y="25"/>
                    <a:pt x="41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6741;p53">
              <a:extLst>
                <a:ext uri="{FF2B5EF4-FFF2-40B4-BE49-F238E27FC236}">
                  <a16:creationId xmlns:a16="http://schemas.microsoft.com/office/drawing/2014/main" id="{B1A6B760-9A33-48F2-AE14-3DE4F0039AE0}"/>
                </a:ext>
              </a:extLst>
            </p:cNvPr>
            <p:cNvSpPr/>
            <p:nvPr/>
          </p:nvSpPr>
          <p:spPr>
            <a:xfrm>
              <a:off x="2726485" y="1235772"/>
              <a:ext cx="39185" cy="27603"/>
            </a:xfrm>
            <a:custGeom>
              <a:avLst/>
              <a:gdLst/>
              <a:ahLst/>
              <a:cxnLst/>
              <a:rect l="l" t="t" r="r" b="b"/>
              <a:pathLst>
                <a:path w="2886" h="2033" extrusionOk="0">
                  <a:moveTo>
                    <a:pt x="2063" y="0"/>
                  </a:moveTo>
                  <a:cubicBezTo>
                    <a:pt x="2044" y="0"/>
                    <a:pt x="2016" y="18"/>
                    <a:pt x="1947" y="61"/>
                  </a:cubicBezTo>
                  <a:cubicBezTo>
                    <a:pt x="1769" y="184"/>
                    <a:pt x="1569" y="268"/>
                    <a:pt x="1359" y="306"/>
                  </a:cubicBezTo>
                  <a:cubicBezTo>
                    <a:pt x="887" y="401"/>
                    <a:pt x="740" y="495"/>
                    <a:pt x="718" y="527"/>
                  </a:cubicBezTo>
                  <a:cubicBezTo>
                    <a:pt x="732" y="537"/>
                    <a:pt x="747" y="544"/>
                    <a:pt x="761" y="551"/>
                  </a:cubicBezTo>
                  <a:cubicBezTo>
                    <a:pt x="866" y="604"/>
                    <a:pt x="911" y="695"/>
                    <a:pt x="883" y="797"/>
                  </a:cubicBezTo>
                  <a:cubicBezTo>
                    <a:pt x="850" y="920"/>
                    <a:pt x="693" y="1050"/>
                    <a:pt x="511" y="1050"/>
                  </a:cubicBezTo>
                  <a:cubicBezTo>
                    <a:pt x="502" y="1050"/>
                    <a:pt x="493" y="1049"/>
                    <a:pt x="484" y="1049"/>
                  </a:cubicBezTo>
                  <a:cubicBezTo>
                    <a:pt x="479" y="1048"/>
                    <a:pt x="474" y="1048"/>
                    <a:pt x="470" y="1048"/>
                  </a:cubicBezTo>
                  <a:cubicBezTo>
                    <a:pt x="411" y="1048"/>
                    <a:pt x="368" y="1069"/>
                    <a:pt x="358" y="1108"/>
                  </a:cubicBezTo>
                  <a:cubicBezTo>
                    <a:pt x="347" y="1161"/>
                    <a:pt x="396" y="1241"/>
                    <a:pt x="533" y="1297"/>
                  </a:cubicBezTo>
                  <a:cubicBezTo>
                    <a:pt x="645" y="1343"/>
                    <a:pt x="771" y="1409"/>
                    <a:pt x="750" y="1507"/>
                  </a:cubicBezTo>
                  <a:cubicBezTo>
                    <a:pt x="732" y="1595"/>
                    <a:pt x="620" y="1633"/>
                    <a:pt x="375" y="1633"/>
                  </a:cubicBezTo>
                  <a:cubicBezTo>
                    <a:pt x="366" y="1633"/>
                    <a:pt x="357" y="1633"/>
                    <a:pt x="348" y="1633"/>
                  </a:cubicBezTo>
                  <a:cubicBezTo>
                    <a:pt x="231" y="1633"/>
                    <a:pt x="111" y="1654"/>
                    <a:pt x="1" y="1696"/>
                  </a:cubicBezTo>
                  <a:lnTo>
                    <a:pt x="11" y="1700"/>
                  </a:lnTo>
                  <a:cubicBezTo>
                    <a:pt x="78" y="1731"/>
                    <a:pt x="134" y="1777"/>
                    <a:pt x="176" y="1833"/>
                  </a:cubicBezTo>
                  <a:cubicBezTo>
                    <a:pt x="253" y="1931"/>
                    <a:pt x="365" y="2001"/>
                    <a:pt x="487" y="2022"/>
                  </a:cubicBezTo>
                  <a:cubicBezTo>
                    <a:pt x="524" y="2029"/>
                    <a:pt x="560" y="2033"/>
                    <a:pt x="597" y="2033"/>
                  </a:cubicBezTo>
                  <a:cubicBezTo>
                    <a:pt x="731" y="2033"/>
                    <a:pt x="861" y="1983"/>
                    <a:pt x="964" y="1889"/>
                  </a:cubicBezTo>
                  <a:cubicBezTo>
                    <a:pt x="1027" y="1829"/>
                    <a:pt x="1065" y="1759"/>
                    <a:pt x="1055" y="1707"/>
                  </a:cubicBezTo>
                  <a:cubicBezTo>
                    <a:pt x="1023" y="1528"/>
                    <a:pt x="1405" y="1420"/>
                    <a:pt x="2273" y="1252"/>
                  </a:cubicBezTo>
                  <a:cubicBezTo>
                    <a:pt x="2413" y="1224"/>
                    <a:pt x="2535" y="1199"/>
                    <a:pt x="2609" y="1182"/>
                  </a:cubicBezTo>
                  <a:cubicBezTo>
                    <a:pt x="2644" y="1171"/>
                    <a:pt x="2661" y="1161"/>
                    <a:pt x="2665" y="1154"/>
                  </a:cubicBezTo>
                  <a:cubicBezTo>
                    <a:pt x="2675" y="1133"/>
                    <a:pt x="2647" y="1070"/>
                    <a:pt x="2626" y="1031"/>
                  </a:cubicBezTo>
                  <a:cubicBezTo>
                    <a:pt x="2591" y="961"/>
                    <a:pt x="2553" y="881"/>
                    <a:pt x="2591" y="814"/>
                  </a:cubicBezTo>
                  <a:cubicBezTo>
                    <a:pt x="2619" y="765"/>
                    <a:pt x="2675" y="737"/>
                    <a:pt x="2763" y="730"/>
                  </a:cubicBezTo>
                  <a:cubicBezTo>
                    <a:pt x="2805" y="727"/>
                    <a:pt x="2847" y="720"/>
                    <a:pt x="2886" y="706"/>
                  </a:cubicBezTo>
                  <a:cubicBezTo>
                    <a:pt x="2844" y="678"/>
                    <a:pt x="2731" y="629"/>
                    <a:pt x="2532" y="601"/>
                  </a:cubicBezTo>
                  <a:cubicBezTo>
                    <a:pt x="2203" y="551"/>
                    <a:pt x="2171" y="338"/>
                    <a:pt x="2147" y="180"/>
                  </a:cubicBezTo>
                  <a:cubicBezTo>
                    <a:pt x="2136" y="110"/>
                    <a:pt x="2129" y="47"/>
                    <a:pt x="2094" y="19"/>
                  </a:cubicBezTo>
                  <a:cubicBezTo>
                    <a:pt x="2082" y="7"/>
                    <a:pt x="2074" y="0"/>
                    <a:pt x="20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6742;p53">
              <a:extLst>
                <a:ext uri="{FF2B5EF4-FFF2-40B4-BE49-F238E27FC236}">
                  <a16:creationId xmlns:a16="http://schemas.microsoft.com/office/drawing/2014/main" id="{A30E207D-027E-4CD5-A40A-7820239DE9C9}"/>
                </a:ext>
              </a:extLst>
            </p:cNvPr>
            <p:cNvSpPr/>
            <p:nvPr/>
          </p:nvSpPr>
          <p:spPr>
            <a:xfrm>
              <a:off x="2452749" y="1237876"/>
              <a:ext cx="24249" cy="7875"/>
            </a:xfrm>
            <a:custGeom>
              <a:avLst/>
              <a:gdLst/>
              <a:ahLst/>
              <a:cxnLst/>
              <a:rect l="l" t="t" r="r" b="b"/>
              <a:pathLst>
                <a:path w="1786" h="580" extrusionOk="0">
                  <a:moveTo>
                    <a:pt x="477" y="1"/>
                  </a:moveTo>
                  <a:cubicBezTo>
                    <a:pt x="501" y="32"/>
                    <a:pt x="529" y="60"/>
                    <a:pt x="561" y="88"/>
                  </a:cubicBezTo>
                  <a:cubicBezTo>
                    <a:pt x="589" y="109"/>
                    <a:pt x="603" y="144"/>
                    <a:pt x="596" y="179"/>
                  </a:cubicBezTo>
                  <a:cubicBezTo>
                    <a:pt x="578" y="256"/>
                    <a:pt x="477" y="291"/>
                    <a:pt x="263" y="354"/>
                  </a:cubicBezTo>
                  <a:cubicBezTo>
                    <a:pt x="176" y="379"/>
                    <a:pt x="88" y="407"/>
                    <a:pt x="0" y="446"/>
                  </a:cubicBezTo>
                  <a:cubicBezTo>
                    <a:pt x="117" y="538"/>
                    <a:pt x="380" y="580"/>
                    <a:pt x="671" y="580"/>
                  </a:cubicBezTo>
                  <a:cubicBezTo>
                    <a:pt x="965" y="580"/>
                    <a:pt x="1288" y="537"/>
                    <a:pt x="1516" y="460"/>
                  </a:cubicBezTo>
                  <a:cubicBezTo>
                    <a:pt x="1698" y="400"/>
                    <a:pt x="1772" y="330"/>
                    <a:pt x="1779" y="288"/>
                  </a:cubicBezTo>
                  <a:cubicBezTo>
                    <a:pt x="1786" y="263"/>
                    <a:pt x="1782" y="235"/>
                    <a:pt x="1768" y="214"/>
                  </a:cubicBezTo>
                  <a:cubicBezTo>
                    <a:pt x="1745" y="186"/>
                    <a:pt x="1678" y="180"/>
                    <a:pt x="1598" y="180"/>
                  </a:cubicBezTo>
                  <a:cubicBezTo>
                    <a:pt x="1558" y="180"/>
                    <a:pt x="1514" y="182"/>
                    <a:pt x="1471" y="183"/>
                  </a:cubicBezTo>
                  <a:cubicBezTo>
                    <a:pt x="1421" y="185"/>
                    <a:pt x="1368" y="187"/>
                    <a:pt x="1313" y="187"/>
                  </a:cubicBezTo>
                  <a:cubicBezTo>
                    <a:pt x="1173" y="187"/>
                    <a:pt x="1020" y="174"/>
                    <a:pt x="879" y="116"/>
                  </a:cubicBezTo>
                  <a:cubicBezTo>
                    <a:pt x="666" y="25"/>
                    <a:pt x="533" y="1"/>
                    <a:pt x="47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6743;p53">
              <a:extLst>
                <a:ext uri="{FF2B5EF4-FFF2-40B4-BE49-F238E27FC236}">
                  <a16:creationId xmlns:a16="http://schemas.microsoft.com/office/drawing/2014/main" id="{E58492A1-65FF-4442-AA0D-DAC96019FB99}"/>
                </a:ext>
              </a:extLst>
            </p:cNvPr>
            <p:cNvSpPr/>
            <p:nvPr/>
          </p:nvSpPr>
          <p:spPr>
            <a:xfrm>
              <a:off x="2405554" y="1415592"/>
              <a:ext cx="14406" cy="8065"/>
            </a:xfrm>
            <a:custGeom>
              <a:avLst/>
              <a:gdLst/>
              <a:ahLst/>
              <a:cxnLst/>
              <a:rect l="l" t="t" r="r" b="b"/>
              <a:pathLst>
                <a:path w="1061" h="594" extrusionOk="0">
                  <a:moveTo>
                    <a:pt x="489" y="1"/>
                  </a:moveTo>
                  <a:cubicBezTo>
                    <a:pt x="483" y="1"/>
                    <a:pt x="476" y="1"/>
                    <a:pt x="469" y="2"/>
                  </a:cubicBezTo>
                  <a:cubicBezTo>
                    <a:pt x="294" y="2"/>
                    <a:pt x="112" y="100"/>
                    <a:pt x="49" y="215"/>
                  </a:cubicBezTo>
                  <a:cubicBezTo>
                    <a:pt x="0" y="303"/>
                    <a:pt x="21" y="387"/>
                    <a:pt x="109" y="467"/>
                  </a:cubicBezTo>
                  <a:cubicBezTo>
                    <a:pt x="206" y="558"/>
                    <a:pt x="299" y="593"/>
                    <a:pt x="388" y="593"/>
                  </a:cubicBezTo>
                  <a:cubicBezTo>
                    <a:pt x="544" y="593"/>
                    <a:pt x="688" y="485"/>
                    <a:pt x="819" y="387"/>
                  </a:cubicBezTo>
                  <a:cubicBezTo>
                    <a:pt x="910" y="317"/>
                    <a:pt x="987" y="261"/>
                    <a:pt x="1061" y="243"/>
                  </a:cubicBezTo>
                  <a:cubicBezTo>
                    <a:pt x="1001" y="187"/>
                    <a:pt x="812" y="79"/>
                    <a:pt x="581" y="16"/>
                  </a:cubicBezTo>
                  <a:cubicBezTo>
                    <a:pt x="550" y="7"/>
                    <a:pt x="520" y="1"/>
                    <a:pt x="48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6744;p53">
              <a:extLst>
                <a:ext uri="{FF2B5EF4-FFF2-40B4-BE49-F238E27FC236}">
                  <a16:creationId xmlns:a16="http://schemas.microsoft.com/office/drawing/2014/main" id="{46F8CD5A-56B7-4837-9032-8CE0109C8666}"/>
                </a:ext>
              </a:extLst>
            </p:cNvPr>
            <p:cNvSpPr/>
            <p:nvPr/>
          </p:nvSpPr>
          <p:spPr>
            <a:xfrm>
              <a:off x="2399471" y="1241556"/>
              <a:ext cx="30047" cy="12613"/>
            </a:xfrm>
            <a:custGeom>
              <a:avLst/>
              <a:gdLst/>
              <a:ahLst/>
              <a:cxnLst/>
              <a:rect l="l" t="t" r="r" b="b"/>
              <a:pathLst>
                <a:path w="2213" h="929" extrusionOk="0">
                  <a:moveTo>
                    <a:pt x="1672" y="0"/>
                  </a:moveTo>
                  <a:cubicBezTo>
                    <a:pt x="1466" y="0"/>
                    <a:pt x="1275" y="85"/>
                    <a:pt x="1229" y="168"/>
                  </a:cubicBezTo>
                  <a:cubicBezTo>
                    <a:pt x="1218" y="185"/>
                    <a:pt x="1215" y="196"/>
                    <a:pt x="1246" y="220"/>
                  </a:cubicBezTo>
                  <a:cubicBezTo>
                    <a:pt x="1299" y="255"/>
                    <a:pt x="1320" y="297"/>
                    <a:pt x="1309" y="343"/>
                  </a:cubicBezTo>
                  <a:cubicBezTo>
                    <a:pt x="1285" y="427"/>
                    <a:pt x="1152" y="448"/>
                    <a:pt x="928" y="476"/>
                  </a:cubicBezTo>
                  <a:cubicBezTo>
                    <a:pt x="788" y="497"/>
                    <a:pt x="553" y="528"/>
                    <a:pt x="518" y="581"/>
                  </a:cubicBezTo>
                  <a:cubicBezTo>
                    <a:pt x="452" y="675"/>
                    <a:pt x="308" y="707"/>
                    <a:pt x="182" y="735"/>
                  </a:cubicBezTo>
                  <a:cubicBezTo>
                    <a:pt x="119" y="749"/>
                    <a:pt x="18" y="770"/>
                    <a:pt x="0" y="794"/>
                  </a:cubicBezTo>
                  <a:cubicBezTo>
                    <a:pt x="0" y="794"/>
                    <a:pt x="0" y="798"/>
                    <a:pt x="4" y="805"/>
                  </a:cubicBezTo>
                  <a:cubicBezTo>
                    <a:pt x="28" y="850"/>
                    <a:pt x="158" y="906"/>
                    <a:pt x="364" y="924"/>
                  </a:cubicBezTo>
                  <a:cubicBezTo>
                    <a:pt x="407" y="927"/>
                    <a:pt x="448" y="928"/>
                    <a:pt x="486" y="928"/>
                  </a:cubicBezTo>
                  <a:cubicBezTo>
                    <a:pt x="651" y="928"/>
                    <a:pt x="761" y="901"/>
                    <a:pt x="784" y="878"/>
                  </a:cubicBezTo>
                  <a:cubicBezTo>
                    <a:pt x="791" y="738"/>
                    <a:pt x="959" y="735"/>
                    <a:pt x="1071" y="731"/>
                  </a:cubicBezTo>
                  <a:cubicBezTo>
                    <a:pt x="1120" y="731"/>
                    <a:pt x="1208" y="731"/>
                    <a:pt x="1225" y="714"/>
                  </a:cubicBezTo>
                  <a:cubicBezTo>
                    <a:pt x="1232" y="633"/>
                    <a:pt x="1313" y="364"/>
                    <a:pt x="1929" y="318"/>
                  </a:cubicBezTo>
                  <a:cubicBezTo>
                    <a:pt x="2181" y="301"/>
                    <a:pt x="2213" y="248"/>
                    <a:pt x="2213" y="248"/>
                  </a:cubicBezTo>
                  <a:cubicBezTo>
                    <a:pt x="2213" y="248"/>
                    <a:pt x="2202" y="178"/>
                    <a:pt x="1939" y="55"/>
                  </a:cubicBezTo>
                  <a:cubicBezTo>
                    <a:pt x="1854" y="16"/>
                    <a:pt x="1762" y="0"/>
                    <a:pt x="167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6745;p53">
              <a:extLst>
                <a:ext uri="{FF2B5EF4-FFF2-40B4-BE49-F238E27FC236}">
                  <a16:creationId xmlns:a16="http://schemas.microsoft.com/office/drawing/2014/main" id="{E7954488-5274-4369-BFD3-3759790F9D28}"/>
                </a:ext>
              </a:extLst>
            </p:cNvPr>
            <p:cNvSpPr/>
            <p:nvPr/>
          </p:nvSpPr>
          <p:spPr>
            <a:xfrm>
              <a:off x="2429179" y="1308887"/>
              <a:ext cx="131865" cy="90535"/>
            </a:xfrm>
            <a:custGeom>
              <a:avLst/>
              <a:gdLst/>
              <a:ahLst/>
              <a:cxnLst/>
              <a:rect l="l" t="t" r="r" b="b"/>
              <a:pathLst>
                <a:path w="9712" h="6668" extrusionOk="0">
                  <a:moveTo>
                    <a:pt x="9297" y="0"/>
                  </a:moveTo>
                  <a:cubicBezTo>
                    <a:pt x="8855" y="0"/>
                    <a:pt x="8218" y="261"/>
                    <a:pt x="8034" y="411"/>
                  </a:cubicBezTo>
                  <a:cubicBezTo>
                    <a:pt x="7873" y="540"/>
                    <a:pt x="7688" y="551"/>
                    <a:pt x="7506" y="558"/>
                  </a:cubicBezTo>
                  <a:cubicBezTo>
                    <a:pt x="7369" y="565"/>
                    <a:pt x="7240" y="568"/>
                    <a:pt x="7135" y="628"/>
                  </a:cubicBezTo>
                  <a:cubicBezTo>
                    <a:pt x="6953" y="731"/>
                    <a:pt x="6653" y="818"/>
                    <a:pt x="6383" y="818"/>
                  </a:cubicBezTo>
                  <a:cubicBezTo>
                    <a:pt x="6231" y="818"/>
                    <a:pt x="6089" y="790"/>
                    <a:pt x="5983" y="722"/>
                  </a:cubicBezTo>
                  <a:cubicBezTo>
                    <a:pt x="5945" y="697"/>
                    <a:pt x="5904" y="687"/>
                    <a:pt x="5861" y="687"/>
                  </a:cubicBezTo>
                  <a:cubicBezTo>
                    <a:pt x="5756" y="687"/>
                    <a:pt x="5640" y="750"/>
                    <a:pt x="5528" y="810"/>
                  </a:cubicBezTo>
                  <a:cubicBezTo>
                    <a:pt x="5422" y="869"/>
                    <a:pt x="5319" y="926"/>
                    <a:pt x="5222" y="926"/>
                  </a:cubicBezTo>
                  <a:cubicBezTo>
                    <a:pt x="5217" y="926"/>
                    <a:pt x="5211" y="926"/>
                    <a:pt x="5206" y="925"/>
                  </a:cubicBezTo>
                  <a:cubicBezTo>
                    <a:pt x="5200" y="925"/>
                    <a:pt x="5194" y="925"/>
                    <a:pt x="5188" y="925"/>
                  </a:cubicBezTo>
                  <a:cubicBezTo>
                    <a:pt x="5105" y="925"/>
                    <a:pt x="5013" y="967"/>
                    <a:pt x="4912" y="1013"/>
                  </a:cubicBezTo>
                  <a:cubicBezTo>
                    <a:pt x="4796" y="1065"/>
                    <a:pt x="4679" y="1119"/>
                    <a:pt x="4558" y="1119"/>
                  </a:cubicBezTo>
                  <a:cubicBezTo>
                    <a:pt x="4547" y="1119"/>
                    <a:pt x="4537" y="1119"/>
                    <a:pt x="4527" y="1118"/>
                  </a:cubicBezTo>
                  <a:cubicBezTo>
                    <a:pt x="4519" y="1117"/>
                    <a:pt x="4511" y="1117"/>
                    <a:pt x="4503" y="1117"/>
                  </a:cubicBezTo>
                  <a:cubicBezTo>
                    <a:pt x="4282" y="1117"/>
                    <a:pt x="3903" y="1299"/>
                    <a:pt x="3886" y="1377"/>
                  </a:cubicBezTo>
                  <a:cubicBezTo>
                    <a:pt x="3861" y="1472"/>
                    <a:pt x="3746" y="1503"/>
                    <a:pt x="3637" y="1535"/>
                  </a:cubicBezTo>
                  <a:cubicBezTo>
                    <a:pt x="3564" y="1556"/>
                    <a:pt x="3466" y="1580"/>
                    <a:pt x="3466" y="1619"/>
                  </a:cubicBezTo>
                  <a:cubicBezTo>
                    <a:pt x="3466" y="1717"/>
                    <a:pt x="3389" y="1815"/>
                    <a:pt x="3266" y="1867"/>
                  </a:cubicBezTo>
                  <a:cubicBezTo>
                    <a:pt x="3216" y="1890"/>
                    <a:pt x="3155" y="1906"/>
                    <a:pt x="3093" y="1906"/>
                  </a:cubicBezTo>
                  <a:cubicBezTo>
                    <a:pt x="3021" y="1906"/>
                    <a:pt x="2948" y="1885"/>
                    <a:pt x="2888" y="1829"/>
                  </a:cubicBezTo>
                  <a:cubicBezTo>
                    <a:pt x="2876" y="1815"/>
                    <a:pt x="2859" y="1808"/>
                    <a:pt x="2843" y="1808"/>
                  </a:cubicBezTo>
                  <a:cubicBezTo>
                    <a:pt x="2827" y="1808"/>
                    <a:pt x="2811" y="1815"/>
                    <a:pt x="2801" y="1829"/>
                  </a:cubicBezTo>
                  <a:cubicBezTo>
                    <a:pt x="2752" y="1878"/>
                    <a:pt x="2734" y="2000"/>
                    <a:pt x="2846" y="2102"/>
                  </a:cubicBezTo>
                  <a:cubicBezTo>
                    <a:pt x="2899" y="2154"/>
                    <a:pt x="2923" y="2207"/>
                    <a:pt x="2913" y="2259"/>
                  </a:cubicBezTo>
                  <a:cubicBezTo>
                    <a:pt x="2892" y="2354"/>
                    <a:pt x="2776" y="2396"/>
                    <a:pt x="2664" y="2438"/>
                  </a:cubicBezTo>
                  <a:cubicBezTo>
                    <a:pt x="2626" y="2452"/>
                    <a:pt x="2591" y="2466"/>
                    <a:pt x="2556" y="2483"/>
                  </a:cubicBezTo>
                  <a:cubicBezTo>
                    <a:pt x="2573" y="2508"/>
                    <a:pt x="2584" y="2536"/>
                    <a:pt x="2580" y="2567"/>
                  </a:cubicBezTo>
                  <a:cubicBezTo>
                    <a:pt x="2577" y="2637"/>
                    <a:pt x="2517" y="2683"/>
                    <a:pt x="2465" y="2732"/>
                  </a:cubicBezTo>
                  <a:cubicBezTo>
                    <a:pt x="2395" y="2788"/>
                    <a:pt x="2377" y="2812"/>
                    <a:pt x="2388" y="2830"/>
                  </a:cubicBezTo>
                  <a:cubicBezTo>
                    <a:pt x="2412" y="2872"/>
                    <a:pt x="2416" y="2921"/>
                    <a:pt x="2398" y="2963"/>
                  </a:cubicBezTo>
                  <a:cubicBezTo>
                    <a:pt x="2346" y="3078"/>
                    <a:pt x="2139" y="3117"/>
                    <a:pt x="1926" y="3159"/>
                  </a:cubicBezTo>
                  <a:lnTo>
                    <a:pt x="1873" y="3169"/>
                  </a:lnTo>
                  <a:cubicBezTo>
                    <a:pt x="1761" y="3190"/>
                    <a:pt x="1677" y="3292"/>
                    <a:pt x="1684" y="3362"/>
                  </a:cubicBezTo>
                  <a:cubicBezTo>
                    <a:pt x="1687" y="3411"/>
                    <a:pt x="1750" y="3425"/>
                    <a:pt x="1799" y="3428"/>
                  </a:cubicBezTo>
                  <a:cubicBezTo>
                    <a:pt x="1880" y="3432"/>
                    <a:pt x="1950" y="3435"/>
                    <a:pt x="1964" y="3499"/>
                  </a:cubicBezTo>
                  <a:cubicBezTo>
                    <a:pt x="1978" y="3558"/>
                    <a:pt x="1926" y="3583"/>
                    <a:pt x="1877" y="3611"/>
                  </a:cubicBezTo>
                  <a:cubicBezTo>
                    <a:pt x="1789" y="3656"/>
                    <a:pt x="1705" y="3712"/>
                    <a:pt x="1715" y="3793"/>
                  </a:cubicBezTo>
                  <a:cubicBezTo>
                    <a:pt x="1726" y="3838"/>
                    <a:pt x="1712" y="3887"/>
                    <a:pt x="1684" y="3926"/>
                  </a:cubicBezTo>
                  <a:cubicBezTo>
                    <a:pt x="1621" y="4003"/>
                    <a:pt x="1498" y="4013"/>
                    <a:pt x="1379" y="4020"/>
                  </a:cubicBezTo>
                  <a:cubicBezTo>
                    <a:pt x="1330" y="4020"/>
                    <a:pt x="1281" y="4027"/>
                    <a:pt x="1232" y="4041"/>
                  </a:cubicBezTo>
                  <a:cubicBezTo>
                    <a:pt x="1243" y="4122"/>
                    <a:pt x="1218" y="4199"/>
                    <a:pt x="1166" y="4262"/>
                  </a:cubicBezTo>
                  <a:cubicBezTo>
                    <a:pt x="1092" y="4342"/>
                    <a:pt x="966" y="4381"/>
                    <a:pt x="777" y="4381"/>
                  </a:cubicBezTo>
                  <a:lnTo>
                    <a:pt x="819" y="4416"/>
                  </a:lnTo>
                  <a:cubicBezTo>
                    <a:pt x="907" y="4493"/>
                    <a:pt x="1001" y="4577"/>
                    <a:pt x="1019" y="4675"/>
                  </a:cubicBezTo>
                  <a:cubicBezTo>
                    <a:pt x="1047" y="4815"/>
                    <a:pt x="924" y="4850"/>
                    <a:pt x="854" y="4871"/>
                  </a:cubicBezTo>
                  <a:cubicBezTo>
                    <a:pt x="756" y="4895"/>
                    <a:pt x="704" y="4916"/>
                    <a:pt x="697" y="5014"/>
                  </a:cubicBezTo>
                  <a:cubicBezTo>
                    <a:pt x="686" y="5203"/>
                    <a:pt x="501" y="5214"/>
                    <a:pt x="347" y="5221"/>
                  </a:cubicBezTo>
                  <a:cubicBezTo>
                    <a:pt x="161" y="5235"/>
                    <a:pt x="46" y="5249"/>
                    <a:pt x="14" y="5382"/>
                  </a:cubicBezTo>
                  <a:cubicBezTo>
                    <a:pt x="0" y="5455"/>
                    <a:pt x="4" y="5508"/>
                    <a:pt x="32" y="5543"/>
                  </a:cubicBezTo>
                  <a:cubicBezTo>
                    <a:pt x="91" y="5613"/>
                    <a:pt x="252" y="5617"/>
                    <a:pt x="396" y="5624"/>
                  </a:cubicBezTo>
                  <a:cubicBezTo>
                    <a:pt x="434" y="5624"/>
                    <a:pt x="473" y="5624"/>
                    <a:pt x="511" y="5627"/>
                  </a:cubicBezTo>
                  <a:cubicBezTo>
                    <a:pt x="515" y="5627"/>
                    <a:pt x="518" y="5627"/>
                    <a:pt x="522" y="5627"/>
                  </a:cubicBezTo>
                  <a:cubicBezTo>
                    <a:pt x="573" y="5627"/>
                    <a:pt x="618" y="5651"/>
                    <a:pt x="651" y="5694"/>
                  </a:cubicBezTo>
                  <a:cubicBezTo>
                    <a:pt x="686" y="5750"/>
                    <a:pt x="662" y="5816"/>
                    <a:pt x="637" y="5872"/>
                  </a:cubicBezTo>
                  <a:cubicBezTo>
                    <a:pt x="599" y="5974"/>
                    <a:pt x="595" y="6009"/>
                    <a:pt x="641" y="6044"/>
                  </a:cubicBezTo>
                  <a:cubicBezTo>
                    <a:pt x="712" y="6097"/>
                    <a:pt x="762" y="6112"/>
                    <a:pt x="784" y="6112"/>
                  </a:cubicBezTo>
                  <a:cubicBezTo>
                    <a:pt x="789" y="6112"/>
                    <a:pt x="793" y="6111"/>
                    <a:pt x="795" y="6110"/>
                  </a:cubicBezTo>
                  <a:cubicBezTo>
                    <a:pt x="795" y="6110"/>
                    <a:pt x="812" y="6072"/>
                    <a:pt x="753" y="5946"/>
                  </a:cubicBezTo>
                  <a:cubicBezTo>
                    <a:pt x="700" y="5834"/>
                    <a:pt x="763" y="5785"/>
                    <a:pt x="784" y="5774"/>
                  </a:cubicBezTo>
                  <a:cubicBezTo>
                    <a:pt x="809" y="5760"/>
                    <a:pt x="833" y="5757"/>
                    <a:pt x="861" y="5757"/>
                  </a:cubicBezTo>
                  <a:cubicBezTo>
                    <a:pt x="1001" y="5757"/>
                    <a:pt x="1222" y="5879"/>
                    <a:pt x="1313" y="6005"/>
                  </a:cubicBezTo>
                  <a:cubicBezTo>
                    <a:pt x="1383" y="6103"/>
                    <a:pt x="1376" y="6205"/>
                    <a:pt x="1292" y="6275"/>
                  </a:cubicBezTo>
                  <a:cubicBezTo>
                    <a:pt x="1274" y="6289"/>
                    <a:pt x="1257" y="6310"/>
                    <a:pt x="1260" y="6327"/>
                  </a:cubicBezTo>
                  <a:cubicBezTo>
                    <a:pt x="1292" y="6415"/>
                    <a:pt x="1656" y="6534"/>
                    <a:pt x="1947" y="6548"/>
                  </a:cubicBezTo>
                  <a:cubicBezTo>
                    <a:pt x="2027" y="6551"/>
                    <a:pt x="2150" y="6569"/>
                    <a:pt x="2293" y="6593"/>
                  </a:cubicBezTo>
                  <a:cubicBezTo>
                    <a:pt x="2511" y="6623"/>
                    <a:pt x="2824" y="6667"/>
                    <a:pt x="3047" y="6667"/>
                  </a:cubicBezTo>
                  <a:cubicBezTo>
                    <a:pt x="3161" y="6667"/>
                    <a:pt x="3250" y="6656"/>
                    <a:pt x="3291" y="6625"/>
                  </a:cubicBezTo>
                  <a:cubicBezTo>
                    <a:pt x="3301" y="6618"/>
                    <a:pt x="3301" y="6611"/>
                    <a:pt x="3301" y="6611"/>
                  </a:cubicBezTo>
                  <a:cubicBezTo>
                    <a:pt x="3305" y="6558"/>
                    <a:pt x="3175" y="6471"/>
                    <a:pt x="3049" y="6383"/>
                  </a:cubicBezTo>
                  <a:cubicBezTo>
                    <a:pt x="2878" y="6271"/>
                    <a:pt x="2720" y="6142"/>
                    <a:pt x="2577" y="5998"/>
                  </a:cubicBezTo>
                  <a:cubicBezTo>
                    <a:pt x="2363" y="5774"/>
                    <a:pt x="2129" y="5396"/>
                    <a:pt x="2171" y="5067"/>
                  </a:cubicBezTo>
                  <a:cubicBezTo>
                    <a:pt x="2185" y="4923"/>
                    <a:pt x="2269" y="4794"/>
                    <a:pt x="2395" y="4717"/>
                  </a:cubicBezTo>
                  <a:cubicBezTo>
                    <a:pt x="2563" y="4612"/>
                    <a:pt x="2570" y="4545"/>
                    <a:pt x="2584" y="4461"/>
                  </a:cubicBezTo>
                  <a:cubicBezTo>
                    <a:pt x="2594" y="4363"/>
                    <a:pt x="2612" y="4244"/>
                    <a:pt x="2829" y="4090"/>
                  </a:cubicBezTo>
                  <a:cubicBezTo>
                    <a:pt x="2948" y="4013"/>
                    <a:pt x="3035" y="3891"/>
                    <a:pt x="3070" y="3751"/>
                  </a:cubicBezTo>
                  <a:cubicBezTo>
                    <a:pt x="3102" y="3646"/>
                    <a:pt x="3137" y="3534"/>
                    <a:pt x="3343" y="3513"/>
                  </a:cubicBezTo>
                  <a:cubicBezTo>
                    <a:pt x="3441" y="3502"/>
                    <a:pt x="3438" y="3485"/>
                    <a:pt x="3431" y="3404"/>
                  </a:cubicBezTo>
                  <a:cubicBezTo>
                    <a:pt x="3424" y="3323"/>
                    <a:pt x="3410" y="3173"/>
                    <a:pt x="3634" y="3141"/>
                  </a:cubicBezTo>
                  <a:cubicBezTo>
                    <a:pt x="3732" y="3127"/>
                    <a:pt x="3823" y="3068"/>
                    <a:pt x="3872" y="2980"/>
                  </a:cubicBezTo>
                  <a:cubicBezTo>
                    <a:pt x="3924" y="2893"/>
                    <a:pt x="3942" y="2791"/>
                    <a:pt x="3921" y="2697"/>
                  </a:cubicBezTo>
                  <a:cubicBezTo>
                    <a:pt x="3907" y="2665"/>
                    <a:pt x="3910" y="2627"/>
                    <a:pt x="3928" y="2599"/>
                  </a:cubicBezTo>
                  <a:cubicBezTo>
                    <a:pt x="3963" y="2550"/>
                    <a:pt x="4030" y="2546"/>
                    <a:pt x="4124" y="2543"/>
                  </a:cubicBezTo>
                  <a:cubicBezTo>
                    <a:pt x="4236" y="2539"/>
                    <a:pt x="4373" y="2536"/>
                    <a:pt x="4450" y="2452"/>
                  </a:cubicBezTo>
                  <a:cubicBezTo>
                    <a:pt x="4544" y="2347"/>
                    <a:pt x="4688" y="2322"/>
                    <a:pt x="4824" y="2298"/>
                  </a:cubicBezTo>
                  <a:cubicBezTo>
                    <a:pt x="4978" y="2273"/>
                    <a:pt x="5111" y="2249"/>
                    <a:pt x="5167" y="2126"/>
                  </a:cubicBezTo>
                  <a:cubicBezTo>
                    <a:pt x="5321" y="1804"/>
                    <a:pt x="7278" y="1167"/>
                    <a:pt x="8252" y="943"/>
                  </a:cubicBezTo>
                  <a:cubicBezTo>
                    <a:pt x="9148" y="736"/>
                    <a:pt x="9662" y="428"/>
                    <a:pt x="9704" y="232"/>
                  </a:cubicBezTo>
                  <a:cubicBezTo>
                    <a:pt x="9711" y="201"/>
                    <a:pt x="9711" y="148"/>
                    <a:pt x="9634" y="89"/>
                  </a:cubicBezTo>
                  <a:cubicBezTo>
                    <a:pt x="9554" y="26"/>
                    <a:pt x="9435" y="0"/>
                    <a:pt x="92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6746;p53">
              <a:extLst>
                <a:ext uri="{FF2B5EF4-FFF2-40B4-BE49-F238E27FC236}">
                  <a16:creationId xmlns:a16="http://schemas.microsoft.com/office/drawing/2014/main" id="{683646B0-FBFE-44F1-9ADA-E88960C86371}"/>
                </a:ext>
              </a:extLst>
            </p:cNvPr>
            <p:cNvSpPr/>
            <p:nvPr/>
          </p:nvSpPr>
          <p:spPr>
            <a:xfrm>
              <a:off x="2439104" y="1251861"/>
              <a:ext cx="6857" cy="1833"/>
            </a:xfrm>
            <a:custGeom>
              <a:avLst/>
              <a:gdLst/>
              <a:ahLst/>
              <a:cxnLst/>
              <a:rect l="l" t="t" r="r" b="b"/>
              <a:pathLst>
                <a:path w="505" h="135" extrusionOk="0">
                  <a:moveTo>
                    <a:pt x="386" y="0"/>
                  </a:moveTo>
                  <a:cubicBezTo>
                    <a:pt x="266" y="0"/>
                    <a:pt x="98" y="47"/>
                    <a:pt x="1" y="88"/>
                  </a:cubicBezTo>
                  <a:cubicBezTo>
                    <a:pt x="104" y="115"/>
                    <a:pt x="223" y="134"/>
                    <a:pt x="320" y="134"/>
                  </a:cubicBezTo>
                  <a:cubicBezTo>
                    <a:pt x="387" y="134"/>
                    <a:pt x="444" y="125"/>
                    <a:pt x="477" y="102"/>
                  </a:cubicBezTo>
                  <a:cubicBezTo>
                    <a:pt x="494" y="88"/>
                    <a:pt x="505" y="67"/>
                    <a:pt x="501" y="42"/>
                  </a:cubicBezTo>
                  <a:cubicBezTo>
                    <a:pt x="501" y="35"/>
                    <a:pt x="501" y="25"/>
                    <a:pt x="477" y="14"/>
                  </a:cubicBezTo>
                  <a:cubicBezTo>
                    <a:pt x="453" y="5"/>
                    <a:pt x="421" y="0"/>
                    <a:pt x="38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6747;p53">
              <a:extLst>
                <a:ext uri="{FF2B5EF4-FFF2-40B4-BE49-F238E27FC236}">
                  <a16:creationId xmlns:a16="http://schemas.microsoft.com/office/drawing/2014/main" id="{7D7E956E-1625-4EA5-8406-D0F7E31DE020}"/>
                </a:ext>
              </a:extLst>
            </p:cNvPr>
            <p:cNvSpPr/>
            <p:nvPr/>
          </p:nvSpPr>
          <p:spPr>
            <a:xfrm>
              <a:off x="2870271" y="1345763"/>
              <a:ext cx="11758" cy="4576"/>
            </a:xfrm>
            <a:custGeom>
              <a:avLst/>
              <a:gdLst/>
              <a:ahLst/>
              <a:cxnLst/>
              <a:rect l="l" t="t" r="r" b="b"/>
              <a:pathLst>
                <a:path w="866" h="337" extrusionOk="0">
                  <a:moveTo>
                    <a:pt x="583" y="0"/>
                  </a:moveTo>
                  <a:cubicBezTo>
                    <a:pt x="457" y="0"/>
                    <a:pt x="342" y="35"/>
                    <a:pt x="323" y="61"/>
                  </a:cubicBezTo>
                  <a:cubicBezTo>
                    <a:pt x="284" y="142"/>
                    <a:pt x="183" y="180"/>
                    <a:pt x="95" y="215"/>
                  </a:cubicBezTo>
                  <a:cubicBezTo>
                    <a:pt x="60" y="229"/>
                    <a:pt x="29" y="243"/>
                    <a:pt x="1" y="261"/>
                  </a:cubicBezTo>
                  <a:cubicBezTo>
                    <a:pt x="46" y="310"/>
                    <a:pt x="164" y="336"/>
                    <a:pt x="302" y="336"/>
                  </a:cubicBezTo>
                  <a:cubicBezTo>
                    <a:pt x="408" y="336"/>
                    <a:pt x="526" y="321"/>
                    <a:pt x="631" y="289"/>
                  </a:cubicBezTo>
                  <a:cubicBezTo>
                    <a:pt x="768" y="247"/>
                    <a:pt x="859" y="184"/>
                    <a:pt x="862" y="128"/>
                  </a:cubicBezTo>
                  <a:cubicBezTo>
                    <a:pt x="862" y="110"/>
                    <a:pt x="866" y="58"/>
                    <a:pt x="757" y="26"/>
                  </a:cubicBezTo>
                  <a:cubicBezTo>
                    <a:pt x="702" y="8"/>
                    <a:pt x="641" y="0"/>
                    <a:pt x="58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6748;p53">
              <a:extLst>
                <a:ext uri="{FF2B5EF4-FFF2-40B4-BE49-F238E27FC236}">
                  <a16:creationId xmlns:a16="http://schemas.microsoft.com/office/drawing/2014/main" id="{D40FE34B-6853-42FA-A60C-F398B3DF3AFA}"/>
                </a:ext>
              </a:extLst>
            </p:cNvPr>
            <p:cNvSpPr/>
            <p:nvPr/>
          </p:nvSpPr>
          <p:spPr>
            <a:xfrm>
              <a:off x="2384020" y="1243620"/>
              <a:ext cx="22783" cy="4983"/>
            </a:xfrm>
            <a:custGeom>
              <a:avLst/>
              <a:gdLst/>
              <a:ahLst/>
              <a:cxnLst/>
              <a:rect l="l" t="t" r="r" b="b"/>
              <a:pathLst>
                <a:path w="1678" h="367" extrusionOk="0">
                  <a:moveTo>
                    <a:pt x="1256" y="0"/>
                  </a:moveTo>
                  <a:cubicBezTo>
                    <a:pt x="1089" y="0"/>
                    <a:pt x="915" y="22"/>
                    <a:pt x="809" y="79"/>
                  </a:cubicBezTo>
                  <a:cubicBezTo>
                    <a:pt x="669" y="152"/>
                    <a:pt x="462" y="163"/>
                    <a:pt x="280" y="173"/>
                  </a:cubicBezTo>
                  <a:cubicBezTo>
                    <a:pt x="182" y="180"/>
                    <a:pt x="42" y="187"/>
                    <a:pt x="0" y="208"/>
                  </a:cubicBezTo>
                  <a:cubicBezTo>
                    <a:pt x="74" y="285"/>
                    <a:pt x="168" y="334"/>
                    <a:pt x="273" y="352"/>
                  </a:cubicBezTo>
                  <a:cubicBezTo>
                    <a:pt x="316" y="361"/>
                    <a:pt x="359" y="366"/>
                    <a:pt x="402" y="366"/>
                  </a:cubicBezTo>
                  <a:cubicBezTo>
                    <a:pt x="542" y="366"/>
                    <a:pt x="680" y="314"/>
                    <a:pt x="784" y="215"/>
                  </a:cubicBezTo>
                  <a:cubicBezTo>
                    <a:pt x="939" y="69"/>
                    <a:pt x="1115" y="34"/>
                    <a:pt x="1273" y="34"/>
                  </a:cubicBezTo>
                  <a:cubicBezTo>
                    <a:pt x="1361" y="34"/>
                    <a:pt x="1443" y="45"/>
                    <a:pt x="1513" y="54"/>
                  </a:cubicBezTo>
                  <a:cubicBezTo>
                    <a:pt x="1552" y="62"/>
                    <a:pt x="1593" y="66"/>
                    <a:pt x="1635" y="66"/>
                  </a:cubicBezTo>
                  <a:cubicBezTo>
                    <a:pt x="1649" y="66"/>
                    <a:pt x="1663" y="65"/>
                    <a:pt x="1677" y="65"/>
                  </a:cubicBezTo>
                  <a:cubicBezTo>
                    <a:pt x="1628" y="29"/>
                    <a:pt x="1448" y="0"/>
                    <a:pt x="125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6749;p53">
              <a:extLst>
                <a:ext uri="{FF2B5EF4-FFF2-40B4-BE49-F238E27FC236}">
                  <a16:creationId xmlns:a16="http://schemas.microsoft.com/office/drawing/2014/main" id="{191B22F2-5E54-4009-B697-FE37A7054A13}"/>
                </a:ext>
              </a:extLst>
            </p:cNvPr>
            <p:cNvSpPr/>
            <p:nvPr/>
          </p:nvSpPr>
          <p:spPr>
            <a:xfrm>
              <a:off x="2517202" y="1238691"/>
              <a:ext cx="17406" cy="5404"/>
            </a:xfrm>
            <a:custGeom>
              <a:avLst/>
              <a:gdLst/>
              <a:ahLst/>
              <a:cxnLst/>
              <a:rect l="l" t="t" r="r" b="b"/>
              <a:pathLst>
                <a:path w="1282" h="398" extrusionOk="0">
                  <a:moveTo>
                    <a:pt x="1023" y="1"/>
                  </a:moveTo>
                  <a:cubicBezTo>
                    <a:pt x="919" y="1"/>
                    <a:pt x="860" y="48"/>
                    <a:pt x="799" y="98"/>
                  </a:cubicBezTo>
                  <a:cubicBezTo>
                    <a:pt x="748" y="140"/>
                    <a:pt x="688" y="187"/>
                    <a:pt x="609" y="187"/>
                  </a:cubicBezTo>
                  <a:cubicBezTo>
                    <a:pt x="601" y="187"/>
                    <a:pt x="593" y="187"/>
                    <a:pt x="585" y="186"/>
                  </a:cubicBezTo>
                  <a:cubicBezTo>
                    <a:pt x="573" y="184"/>
                    <a:pt x="559" y="184"/>
                    <a:pt x="543" y="184"/>
                  </a:cubicBezTo>
                  <a:cubicBezTo>
                    <a:pt x="376" y="184"/>
                    <a:pt x="55" y="265"/>
                    <a:pt x="1" y="322"/>
                  </a:cubicBezTo>
                  <a:cubicBezTo>
                    <a:pt x="56" y="379"/>
                    <a:pt x="171" y="397"/>
                    <a:pt x="306" y="397"/>
                  </a:cubicBezTo>
                  <a:cubicBezTo>
                    <a:pt x="437" y="397"/>
                    <a:pt x="585" y="380"/>
                    <a:pt x="711" y="365"/>
                  </a:cubicBezTo>
                  <a:lnTo>
                    <a:pt x="844" y="351"/>
                  </a:lnTo>
                  <a:cubicBezTo>
                    <a:pt x="1138" y="319"/>
                    <a:pt x="1275" y="217"/>
                    <a:pt x="1282" y="140"/>
                  </a:cubicBezTo>
                  <a:cubicBezTo>
                    <a:pt x="1282" y="84"/>
                    <a:pt x="1215" y="32"/>
                    <a:pt x="1114" y="11"/>
                  </a:cubicBezTo>
                  <a:cubicBezTo>
                    <a:pt x="1080" y="4"/>
                    <a:pt x="1050" y="1"/>
                    <a:pt x="10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6750;p53">
              <a:extLst>
                <a:ext uri="{FF2B5EF4-FFF2-40B4-BE49-F238E27FC236}">
                  <a16:creationId xmlns:a16="http://schemas.microsoft.com/office/drawing/2014/main" id="{69432EBA-1E08-4B33-A38E-EEB6FF24F5DE}"/>
                </a:ext>
              </a:extLst>
            </p:cNvPr>
            <p:cNvSpPr/>
            <p:nvPr/>
          </p:nvSpPr>
          <p:spPr>
            <a:xfrm>
              <a:off x="2718026" y="1237646"/>
              <a:ext cx="8757" cy="2403"/>
            </a:xfrm>
            <a:custGeom>
              <a:avLst/>
              <a:gdLst/>
              <a:ahLst/>
              <a:cxnLst/>
              <a:rect l="l" t="t" r="r" b="b"/>
              <a:pathLst>
                <a:path w="645" h="177" extrusionOk="0">
                  <a:moveTo>
                    <a:pt x="400" y="0"/>
                  </a:moveTo>
                  <a:cubicBezTo>
                    <a:pt x="179" y="0"/>
                    <a:pt x="11" y="60"/>
                    <a:pt x="1" y="95"/>
                  </a:cubicBezTo>
                  <a:cubicBezTo>
                    <a:pt x="1" y="95"/>
                    <a:pt x="8" y="105"/>
                    <a:pt x="22" y="119"/>
                  </a:cubicBezTo>
                  <a:cubicBezTo>
                    <a:pt x="55" y="145"/>
                    <a:pt x="193" y="176"/>
                    <a:pt x="334" y="176"/>
                  </a:cubicBezTo>
                  <a:cubicBezTo>
                    <a:pt x="401" y="176"/>
                    <a:pt x="469" y="169"/>
                    <a:pt x="526" y="151"/>
                  </a:cubicBezTo>
                  <a:cubicBezTo>
                    <a:pt x="596" y="130"/>
                    <a:pt x="634" y="98"/>
                    <a:pt x="645" y="53"/>
                  </a:cubicBezTo>
                  <a:cubicBezTo>
                    <a:pt x="645" y="53"/>
                    <a:pt x="645" y="53"/>
                    <a:pt x="645" y="49"/>
                  </a:cubicBezTo>
                  <a:cubicBezTo>
                    <a:pt x="641" y="39"/>
                    <a:pt x="575" y="0"/>
                    <a:pt x="4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6751;p53">
              <a:extLst>
                <a:ext uri="{FF2B5EF4-FFF2-40B4-BE49-F238E27FC236}">
                  <a16:creationId xmlns:a16="http://schemas.microsoft.com/office/drawing/2014/main" id="{5238BD55-654E-4FBA-A454-CCF6FB9022F9}"/>
                </a:ext>
              </a:extLst>
            </p:cNvPr>
            <p:cNvSpPr/>
            <p:nvPr/>
          </p:nvSpPr>
          <p:spPr>
            <a:xfrm>
              <a:off x="2570534" y="1361377"/>
              <a:ext cx="11229" cy="4209"/>
            </a:xfrm>
            <a:custGeom>
              <a:avLst/>
              <a:gdLst/>
              <a:ahLst/>
              <a:cxnLst/>
              <a:rect l="l" t="t" r="r" b="b"/>
              <a:pathLst>
                <a:path w="827" h="310" extrusionOk="0">
                  <a:moveTo>
                    <a:pt x="284" y="0"/>
                  </a:moveTo>
                  <a:cubicBezTo>
                    <a:pt x="78" y="0"/>
                    <a:pt x="11" y="140"/>
                    <a:pt x="4" y="214"/>
                  </a:cubicBezTo>
                  <a:cubicBezTo>
                    <a:pt x="4" y="221"/>
                    <a:pt x="1" y="298"/>
                    <a:pt x="50" y="305"/>
                  </a:cubicBezTo>
                  <a:cubicBezTo>
                    <a:pt x="73" y="308"/>
                    <a:pt x="101" y="310"/>
                    <a:pt x="131" y="310"/>
                  </a:cubicBezTo>
                  <a:cubicBezTo>
                    <a:pt x="371" y="310"/>
                    <a:pt x="783" y="209"/>
                    <a:pt x="827" y="144"/>
                  </a:cubicBezTo>
                  <a:cubicBezTo>
                    <a:pt x="816" y="102"/>
                    <a:pt x="617" y="0"/>
                    <a:pt x="2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6752;p53">
              <a:extLst>
                <a:ext uri="{FF2B5EF4-FFF2-40B4-BE49-F238E27FC236}">
                  <a16:creationId xmlns:a16="http://schemas.microsoft.com/office/drawing/2014/main" id="{E82A4D17-D5CE-4FAA-9C6D-61C366EEAEA6}"/>
                </a:ext>
              </a:extLst>
            </p:cNvPr>
            <p:cNvSpPr/>
            <p:nvPr/>
          </p:nvSpPr>
          <p:spPr>
            <a:xfrm>
              <a:off x="2635516" y="1366890"/>
              <a:ext cx="4616" cy="2865"/>
            </a:xfrm>
            <a:custGeom>
              <a:avLst/>
              <a:gdLst/>
              <a:ahLst/>
              <a:cxnLst/>
              <a:rect l="l" t="t" r="r" b="b"/>
              <a:pathLst>
                <a:path w="340" h="211" extrusionOk="0">
                  <a:moveTo>
                    <a:pt x="277" y="0"/>
                  </a:moveTo>
                  <a:cubicBezTo>
                    <a:pt x="165" y="0"/>
                    <a:pt x="18" y="102"/>
                    <a:pt x="0" y="144"/>
                  </a:cubicBezTo>
                  <a:lnTo>
                    <a:pt x="7" y="147"/>
                  </a:lnTo>
                  <a:cubicBezTo>
                    <a:pt x="90" y="189"/>
                    <a:pt x="167" y="211"/>
                    <a:pt x="224" y="211"/>
                  </a:cubicBezTo>
                  <a:cubicBezTo>
                    <a:pt x="254" y="211"/>
                    <a:pt x="278" y="205"/>
                    <a:pt x="294" y="193"/>
                  </a:cubicBezTo>
                  <a:cubicBezTo>
                    <a:pt x="340" y="161"/>
                    <a:pt x="340" y="91"/>
                    <a:pt x="333" y="39"/>
                  </a:cubicBezTo>
                  <a:cubicBezTo>
                    <a:pt x="333" y="21"/>
                    <a:pt x="329" y="0"/>
                    <a:pt x="27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6753;p53">
              <a:extLst>
                <a:ext uri="{FF2B5EF4-FFF2-40B4-BE49-F238E27FC236}">
                  <a16:creationId xmlns:a16="http://schemas.microsoft.com/office/drawing/2014/main" id="{957FCE66-E196-474C-A80E-77C0F1390A87}"/>
                </a:ext>
              </a:extLst>
            </p:cNvPr>
            <p:cNvSpPr/>
            <p:nvPr/>
          </p:nvSpPr>
          <p:spPr>
            <a:xfrm>
              <a:off x="2491961" y="1240701"/>
              <a:ext cx="20176" cy="8119"/>
            </a:xfrm>
            <a:custGeom>
              <a:avLst/>
              <a:gdLst/>
              <a:ahLst/>
              <a:cxnLst/>
              <a:rect l="l" t="t" r="r" b="b"/>
              <a:pathLst>
                <a:path w="1486" h="598" extrusionOk="0">
                  <a:moveTo>
                    <a:pt x="750" y="1"/>
                  </a:moveTo>
                  <a:cubicBezTo>
                    <a:pt x="588" y="1"/>
                    <a:pt x="493" y="24"/>
                    <a:pt x="463" y="41"/>
                  </a:cubicBezTo>
                  <a:cubicBezTo>
                    <a:pt x="480" y="153"/>
                    <a:pt x="347" y="234"/>
                    <a:pt x="204" y="322"/>
                  </a:cubicBezTo>
                  <a:cubicBezTo>
                    <a:pt x="134" y="367"/>
                    <a:pt x="4" y="441"/>
                    <a:pt x="1" y="479"/>
                  </a:cubicBezTo>
                  <a:cubicBezTo>
                    <a:pt x="4" y="483"/>
                    <a:pt x="11" y="486"/>
                    <a:pt x="15" y="490"/>
                  </a:cubicBezTo>
                  <a:cubicBezTo>
                    <a:pt x="105" y="562"/>
                    <a:pt x="245" y="598"/>
                    <a:pt x="425" y="598"/>
                  </a:cubicBezTo>
                  <a:cubicBezTo>
                    <a:pt x="490" y="598"/>
                    <a:pt x="560" y="593"/>
                    <a:pt x="634" y="584"/>
                  </a:cubicBezTo>
                  <a:cubicBezTo>
                    <a:pt x="1033" y="535"/>
                    <a:pt x="1422" y="374"/>
                    <a:pt x="1475" y="308"/>
                  </a:cubicBezTo>
                  <a:cubicBezTo>
                    <a:pt x="1478" y="304"/>
                    <a:pt x="1482" y="301"/>
                    <a:pt x="1485" y="294"/>
                  </a:cubicBezTo>
                  <a:cubicBezTo>
                    <a:pt x="1461" y="276"/>
                    <a:pt x="1433" y="262"/>
                    <a:pt x="1408" y="252"/>
                  </a:cubicBezTo>
                  <a:cubicBezTo>
                    <a:pt x="1334" y="213"/>
                    <a:pt x="1243" y="171"/>
                    <a:pt x="1222" y="76"/>
                  </a:cubicBezTo>
                  <a:cubicBezTo>
                    <a:pt x="1194" y="52"/>
                    <a:pt x="1061" y="10"/>
                    <a:pt x="841" y="3"/>
                  </a:cubicBezTo>
                  <a:cubicBezTo>
                    <a:pt x="808" y="1"/>
                    <a:pt x="778" y="1"/>
                    <a:pt x="7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6754;p53">
              <a:extLst>
                <a:ext uri="{FF2B5EF4-FFF2-40B4-BE49-F238E27FC236}">
                  <a16:creationId xmlns:a16="http://schemas.microsoft.com/office/drawing/2014/main" id="{C72B52D1-9C2E-41EA-949F-7DA5027D703C}"/>
                </a:ext>
              </a:extLst>
            </p:cNvPr>
            <p:cNvSpPr/>
            <p:nvPr/>
          </p:nvSpPr>
          <p:spPr>
            <a:xfrm>
              <a:off x="2465159" y="1249621"/>
              <a:ext cx="23394" cy="6734"/>
            </a:xfrm>
            <a:custGeom>
              <a:avLst/>
              <a:gdLst/>
              <a:ahLst/>
              <a:cxnLst/>
              <a:rect l="l" t="t" r="r" b="b"/>
              <a:pathLst>
                <a:path w="1723" h="496" extrusionOk="0">
                  <a:moveTo>
                    <a:pt x="993" y="0"/>
                  </a:moveTo>
                  <a:cubicBezTo>
                    <a:pt x="912" y="0"/>
                    <a:pt x="846" y="5"/>
                    <a:pt x="809" y="15"/>
                  </a:cubicBezTo>
                  <a:cubicBezTo>
                    <a:pt x="816" y="50"/>
                    <a:pt x="809" y="88"/>
                    <a:pt x="788" y="120"/>
                  </a:cubicBezTo>
                  <a:cubicBezTo>
                    <a:pt x="735" y="197"/>
                    <a:pt x="609" y="211"/>
                    <a:pt x="333" y="211"/>
                  </a:cubicBezTo>
                  <a:cubicBezTo>
                    <a:pt x="151" y="211"/>
                    <a:pt x="32" y="274"/>
                    <a:pt x="11" y="330"/>
                  </a:cubicBezTo>
                  <a:cubicBezTo>
                    <a:pt x="0" y="358"/>
                    <a:pt x="14" y="386"/>
                    <a:pt x="49" y="417"/>
                  </a:cubicBezTo>
                  <a:cubicBezTo>
                    <a:pt x="109" y="467"/>
                    <a:pt x="265" y="495"/>
                    <a:pt x="453" y="495"/>
                  </a:cubicBezTo>
                  <a:cubicBezTo>
                    <a:pt x="530" y="495"/>
                    <a:pt x="613" y="490"/>
                    <a:pt x="697" y="480"/>
                  </a:cubicBezTo>
                  <a:cubicBezTo>
                    <a:pt x="956" y="452"/>
                    <a:pt x="1113" y="386"/>
                    <a:pt x="1152" y="333"/>
                  </a:cubicBezTo>
                  <a:cubicBezTo>
                    <a:pt x="1243" y="211"/>
                    <a:pt x="1397" y="200"/>
                    <a:pt x="1520" y="193"/>
                  </a:cubicBezTo>
                  <a:cubicBezTo>
                    <a:pt x="1642" y="186"/>
                    <a:pt x="1702" y="176"/>
                    <a:pt x="1723" y="134"/>
                  </a:cubicBezTo>
                  <a:cubicBezTo>
                    <a:pt x="1709" y="123"/>
                    <a:pt x="1670" y="95"/>
                    <a:pt x="1548" y="64"/>
                  </a:cubicBezTo>
                  <a:cubicBezTo>
                    <a:pt x="1374" y="20"/>
                    <a:pt x="1154" y="0"/>
                    <a:pt x="99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6755;p53">
              <a:extLst>
                <a:ext uri="{FF2B5EF4-FFF2-40B4-BE49-F238E27FC236}">
                  <a16:creationId xmlns:a16="http://schemas.microsoft.com/office/drawing/2014/main" id="{D6E519FE-2F23-43C2-8904-3DBDAF1D2F4D}"/>
                </a:ext>
              </a:extLst>
            </p:cNvPr>
            <p:cNvSpPr/>
            <p:nvPr/>
          </p:nvSpPr>
          <p:spPr>
            <a:xfrm>
              <a:off x="2466530" y="1232500"/>
              <a:ext cx="20597" cy="4358"/>
            </a:xfrm>
            <a:custGeom>
              <a:avLst/>
              <a:gdLst/>
              <a:ahLst/>
              <a:cxnLst/>
              <a:rect l="l" t="t" r="r" b="b"/>
              <a:pathLst>
                <a:path w="1517" h="321" extrusionOk="0">
                  <a:moveTo>
                    <a:pt x="1106" y="0"/>
                  </a:moveTo>
                  <a:cubicBezTo>
                    <a:pt x="908" y="0"/>
                    <a:pt x="721" y="29"/>
                    <a:pt x="655" y="57"/>
                  </a:cubicBezTo>
                  <a:cubicBezTo>
                    <a:pt x="662" y="78"/>
                    <a:pt x="659" y="99"/>
                    <a:pt x="652" y="120"/>
                  </a:cubicBezTo>
                  <a:cubicBezTo>
                    <a:pt x="613" y="197"/>
                    <a:pt x="480" y="215"/>
                    <a:pt x="102" y="229"/>
                  </a:cubicBezTo>
                  <a:lnTo>
                    <a:pt x="1" y="232"/>
                  </a:lnTo>
                  <a:cubicBezTo>
                    <a:pt x="160" y="290"/>
                    <a:pt x="330" y="321"/>
                    <a:pt x="502" y="321"/>
                  </a:cubicBezTo>
                  <a:cubicBezTo>
                    <a:pt x="519" y="321"/>
                    <a:pt x="537" y="321"/>
                    <a:pt x="554" y="320"/>
                  </a:cubicBezTo>
                  <a:cubicBezTo>
                    <a:pt x="732" y="320"/>
                    <a:pt x="781" y="267"/>
                    <a:pt x="834" y="211"/>
                  </a:cubicBezTo>
                  <a:cubicBezTo>
                    <a:pt x="883" y="145"/>
                    <a:pt x="961" y="104"/>
                    <a:pt x="1044" y="104"/>
                  </a:cubicBezTo>
                  <a:cubicBezTo>
                    <a:pt x="1061" y="104"/>
                    <a:pt x="1079" y="106"/>
                    <a:pt x="1096" y="110"/>
                  </a:cubicBezTo>
                  <a:cubicBezTo>
                    <a:pt x="1171" y="119"/>
                    <a:pt x="1239" y="123"/>
                    <a:pt x="1297" y="123"/>
                  </a:cubicBezTo>
                  <a:cubicBezTo>
                    <a:pt x="1414" y="123"/>
                    <a:pt x="1493" y="107"/>
                    <a:pt x="1517" y="89"/>
                  </a:cubicBezTo>
                  <a:cubicBezTo>
                    <a:pt x="1513" y="82"/>
                    <a:pt x="1510" y="78"/>
                    <a:pt x="1503" y="71"/>
                  </a:cubicBezTo>
                  <a:cubicBezTo>
                    <a:pt x="1489" y="54"/>
                    <a:pt x="1415" y="19"/>
                    <a:pt x="1240" y="5"/>
                  </a:cubicBezTo>
                  <a:cubicBezTo>
                    <a:pt x="1196" y="2"/>
                    <a:pt x="1151" y="0"/>
                    <a:pt x="110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6756;p53">
              <a:extLst>
                <a:ext uri="{FF2B5EF4-FFF2-40B4-BE49-F238E27FC236}">
                  <a16:creationId xmlns:a16="http://schemas.microsoft.com/office/drawing/2014/main" id="{DBF5FF6E-5289-43EC-9C06-505B014755C4}"/>
                </a:ext>
              </a:extLst>
            </p:cNvPr>
            <p:cNvSpPr/>
            <p:nvPr/>
          </p:nvSpPr>
          <p:spPr>
            <a:xfrm>
              <a:off x="2698353" y="164214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6757;p53">
              <a:extLst>
                <a:ext uri="{FF2B5EF4-FFF2-40B4-BE49-F238E27FC236}">
                  <a16:creationId xmlns:a16="http://schemas.microsoft.com/office/drawing/2014/main" id="{7BBD9756-EB20-40DF-86F1-15050C486D8F}"/>
                </a:ext>
              </a:extLst>
            </p:cNvPr>
            <p:cNvSpPr/>
            <p:nvPr/>
          </p:nvSpPr>
          <p:spPr>
            <a:xfrm>
              <a:off x="2818038" y="1630266"/>
              <a:ext cx="3625" cy="530"/>
            </a:xfrm>
            <a:custGeom>
              <a:avLst/>
              <a:gdLst/>
              <a:ahLst/>
              <a:cxnLst/>
              <a:rect l="l" t="t" r="r" b="b"/>
              <a:pathLst>
                <a:path w="267" h="39" extrusionOk="0">
                  <a:moveTo>
                    <a:pt x="0" y="39"/>
                  </a:moveTo>
                  <a:cubicBezTo>
                    <a:pt x="88" y="21"/>
                    <a:pt x="179" y="7"/>
                    <a:pt x="267" y="0"/>
                  </a:cubicBezTo>
                  <a:cubicBezTo>
                    <a:pt x="179" y="7"/>
                    <a:pt x="88" y="21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6758;p53">
              <a:extLst>
                <a:ext uri="{FF2B5EF4-FFF2-40B4-BE49-F238E27FC236}">
                  <a16:creationId xmlns:a16="http://schemas.microsoft.com/office/drawing/2014/main" id="{C0B1C9C5-8ECB-4E9D-B1D5-26CBFFC14B1D}"/>
                </a:ext>
              </a:extLst>
            </p:cNvPr>
            <p:cNvSpPr/>
            <p:nvPr/>
          </p:nvSpPr>
          <p:spPr>
            <a:xfrm>
              <a:off x="2835580" y="1633878"/>
              <a:ext cx="2430" cy="815"/>
            </a:xfrm>
            <a:custGeom>
              <a:avLst/>
              <a:gdLst/>
              <a:ahLst/>
              <a:cxnLst/>
              <a:rect l="l" t="t" r="r" b="b"/>
              <a:pathLst>
                <a:path w="179" h="60" extrusionOk="0">
                  <a:moveTo>
                    <a:pt x="0" y="0"/>
                  </a:moveTo>
                  <a:cubicBezTo>
                    <a:pt x="18" y="18"/>
                    <a:pt x="119" y="42"/>
                    <a:pt x="179" y="60"/>
                  </a:cubicBezTo>
                  <a:cubicBezTo>
                    <a:pt x="119" y="42"/>
                    <a:pt x="18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6759;p53">
              <a:extLst>
                <a:ext uri="{FF2B5EF4-FFF2-40B4-BE49-F238E27FC236}">
                  <a16:creationId xmlns:a16="http://schemas.microsoft.com/office/drawing/2014/main" id="{86B3D634-5C12-4749-AE12-E79C9A638227}"/>
                </a:ext>
              </a:extLst>
            </p:cNvPr>
            <p:cNvSpPr/>
            <p:nvPr/>
          </p:nvSpPr>
          <p:spPr>
            <a:xfrm>
              <a:off x="2863808" y="1641861"/>
              <a:ext cx="584" cy="299"/>
            </a:xfrm>
            <a:custGeom>
              <a:avLst/>
              <a:gdLst/>
              <a:ahLst/>
              <a:cxnLst/>
              <a:rect l="l" t="t" r="r" b="b"/>
              <a:pathLst>
                <a:path w="43" h="22" extrusionOk="0">
                  <a:moveTo>
                    <a:pt x="1" y="22"/>
                  </a:moveTo>
                  <a:cubicBezTo>
                    <a:pt x="15" y="15"/>
                    <a:pt x="25" y="8"/>
                    <a:pt x="43" y="1"/>
                  </a:cubicBezTo>
                  <a:cubicBezTo>
                    <a:pt x="25" y="8"/>
                    <a:pt x="15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6760;p53">
              <a:extLst>
                <a:ext uri="{FF2B5EF4-FFF2-40B4-BE49-F238E27FC236}">
                  <a16:creationId xmlns:a16="http://schemas.microsoft.com/office/drawing/2014/main" id="{2D894CDA-25EB-4AD6-8E6E-FE9756EC88DB}"/>
                </a:ext>
              </a:extLst>
            </p:cNvPr>
            <p:cNvSpPr/>
            <p:nvPr/>
          </p:nvSpPr>
          <p:spPr>
            <a:xfrm>
              <a:off x="2807149" y="1632778"/>
              <a:ext cx="2729" cy="1059"/>
            </a:xfrm>
            <a:custGeom>
              <a:avLst/>
              <a:gdLst/>
              <a:ahLst/>
              <a:cxnLst/>
              <a:rect l="l" t="t" r="r" b="b"/>
              <a:pathLst>
                <a:path w="201" h="78" extrusionOk="0">
                  <a:moveTo>
                    <a:pt x="1" y="1"/>
                  </a:moveTo>
                  <a:cubicBezTo>
                    <a:pt x="64" y="32"/>
                    <a:pt x="130" y="60"/>
                    <a:pt x="200" y="78"/>
                  </a:cubicBezTo>
                  <a:cubicBezTo>
                    <a:pt x="130" y="60"/>
                    <a:pt x="64" y="3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6761;p53">
              <a:extLst>
                <a:ext uri="{FF2B5EF4-FFF2-40B4-BE49-F238E27FC236}">
                  <a16:creationId xmlns:a16="http://schemas.microsoft.com/office/drawing/2014/main" id="{F47896BB-C0CD-4378-B30E-DEFD9683F233}"/>
                </a:ext>
              </a:extLst>
            </p:cNvPr>
            <p:cNvSpPr/>
            <p:nvPr/>
          </p:nvSpPr>
          <p:spPr>
            <a:xfrm>
              <a:off x="2901553" y="163524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6762;p53">
              <a:extLst>
                <a:ext uri="{FF2B5EF4-FFF2-40B4-BE49-F238E27FC236}">
                  <a16:creationId xmlns:a16="http://schemas.microsoft.com/office/drawing/2014/main" id="{282DBD32-9FB6-45A6-806F-934203653A47}"/>
                </a:ext>
              </a:extLst>
            </p:cNvPr>
            <p:cNvSpPr/>
            <p:nvPr/>
          </p:nvSpPr>
          <p:spPr>
            <a:xfrm>
              <a:off x="2907351" y="1636064"/>
              <a:ext cx="584" cy="299"/>
            </a:xfrm>
            <a:custGeom>
              <a:avLst/>
              <a:gdLst/>
              <a:ahLst/>
              <a:cxnLst/>
              <a:rect l="l" t="t" r="r" b="b"/>
              <a:pathLst>
                <a:path w="43" h="22" extrusionOk="0">
                  <a:moveTo>
                    <a:pt x="1" y="0"/>
                  </a:moveTo>
                  <a:cubicBezTo>
                    <a:pt x="15" y="7"/>
                    <a:pt x="29" y="14"/>
                    <a:pt x="39" y="21"/>
                  </a:cubicBezTo>
                  <a:lnTo>
                    <a:pt x="43" y="18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6763;p53">
              <a:extLst>
                <a:ext uri="{FF2B5EF4-FFF2-40B4-BE49-F238E27FC236}">
                  <a16:creationId xmlns:a16="http://schemas.microsoft.com/office/drawing/2014/main" id="{2B90E952-614A-4225-8DA6-14CA10B244D6}"/>
                </a:ext>
              </a:extLst>
            </p:cNvPr>
            <p:cNvSpPr/>
            <p:nvPr/>
          </p:nvSpPr>
          <p:spPr>
            <a:xfrm>
              <a:off x="2902355" y="1635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6764;p53">
              <a:extLst>
                <a:ext uri="{FF2B5EF4-FFF2-40B4-BE49-F238E27FC236}">
                  <a16:creationId xmlns:a16="http://schemas.microsoft.com/office/drawing/2014/main" id="{341F242D-11A7-40E4-8D47-433538A0E6A9}"/>
                </a:ext>
              </a:extLst>
            </p:cNvPr>
            <p:cNvSpPr/>
            <p:nvPr/>
          </p:nvSpPr>
          <p:spPr>
            <a:xfrm>
              <a:off x="2873367" y="1638915"/>
              <a:ext cx="3286" cy="1018"/>
            </a:xfrm>
            <a:custGeom>
              <a:avLst/>
              <a:gdLst/>
              <a:ahLst/>
              <a:cxnLst/>
              <a:rect l="l" t="t" r="r" b="b"/>
              <a:pathLst>
                <a:path w="242" h="75" extrusionOk="0">
                  <a:moveTo>
                    <a:pt x="242" y="1"/>
                  </a:moveTo>
                  <a:lnTo>
                    <a:pt x="242" y="1"/>
                  </a:lnTo>
                  <a:cubicBezTo>
                    <a:pt x="151" y="15"/>
                    <a:pt x="60" y="29"/>
                    <a:pt x="0" y="74"/>
                  </a:cubicBezTo>
                  <a:cubicBezTo>
                    <a:pt x="60" y="29"/>
                    <a:pt x="154" y="15"/>
                    <a:pt x="2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6765;p53">
              <a:extLst>
                <a:ext uri="{FF2B5EF4-FFF2-40B4-BE49-F238E27FC236}">
                  <a16:creationId xmlns:a16="http://schemas.microsoft.com/office/drawing/2014/main" id="{E4BD8E42-158E-4063-8099-7E888A0D4C3B}"/>
                </a:ext>
              </a:extLst>
            </p:cNvPr>
            <p:cNvSpPr/>
            <p:nvPr/>
          </p:nvSpPr>
          <p:spPr>
            <a:xfrm>
              <a:off x="2746879" y="1634258"/>
              <a:ext cx="3299" cy="1494"/>
            </a:xfrm>
            <a:custGeom>
              <a:avLst/>
              <a:gdLst/>
              <a:ahLst/>
              <a:cxnLst/>
              <a:rect l="l" t="t" r="r" b="b"/>
              <a:pathLst>
                <a:path w="243" h="110" extrusionOk="0">
                  <a:moveTo>
                    <a:pt x="1" y="1"/>
                  </a:moveTo>
                  <a:cubicBezTo>
                    <a:pt x="66" y="35"/>
                    <a:pt x="191" y="109"/>
                    <a:pt x="239" y="109"/>
                  </a:cubicBezTo>
                  <a:cubicBezTo>
                    <a:pt x="239" y="109"/>
                    <a:pt x="239" y="109"/>
                    <a:pt x="239" y="109"/>
                  </a:cubicBezTo>
                  <a:lnTo>
                    <a:pt x="239" y="109"/>
                  </a:lnTo>
                  <a:cubicBezTo>
                    <a:pt x="194" y="109"/>
                    <a:pt x="66" y="35"/>
                    <a:pt x="1" y="1"/>
                  </a:cubicBezTo>
                  <a:close/>
                  <a:moveTo>
                    <a:pt x="242" y="109"/>
                  </a:moveTo>
                  <a:cubicBezTo>
                    <a:pt x="241" y="109"/>
                    <a:pt x="240" y="109"/>
                    <a:pt x="239" y="109"/>
                  </a:cubicBezTo>
                  <a:lnTo>
                    <a:pt x="239" y="109"/>
                  </a:lnTo>
                  <a:cubicBezTo>
                    <a:pt x="239" y="109"/>
                    <a:pt x="239" y="109"/>
                    <a:pt x="239" y="109"/>
                  </a:cubicBezTo>
                  <a:cubicBezTo>
                    <a:pt x="240" y="109"/>
                    <a:pt x="241" y="109"/>
                    <a:pt x="242" y="10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6766;p53">
              <a:extLst>
                <a:ext uri="{FF2B5EF4-FFF2-40B4-BE49-F238E27FC236}">
                  <a16:creationId xmlns:a16="http://schemas.microsoft.com/office/drawing/2014/main" id="{6752D46D-D220-4F7D-825F-7293C510419B}"/>
                </a:ext>
              </a:extLst>
            </p:cNvPr>
            <p:cNvSpPr/>
            <p:nvPr/>
          </p:nvSpPr>
          <p:spPr>
            <a:xfrm>
              <a:off x="2716221" y="1632113"/>
              <a:ext cx="2444" cy="1534"/>
            </a:xfrm>
            <a:custGeom>
              <a:avLst/>
              <a:gdLst/>
              <a:ahLst/>
              <a:cxnLst/>
              <a:rect l="l" t="t" r="r" b="b"/>
              <a:pathLst>
                <a:path w="180" h="113" extrusionOk="0">
                  <a:moveTo>
                    <a:pt x="1" y="113"/>
                  </a:moveTo>
                  <a:cubicBezTo>
                    <a:pt x="57" y="67"/>
                    <a:pt x="116" y="29"/>
                    <a:pt x="179" y="1"/>
                  </a:cubicBezTo>
                  <a:cubicBezTo>
                    <a:pt x="116" y="29"/>
                    <a:pt x="57" y="67"/>
                    <a:pt x="1" y="1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6767;p53">
              <a:extLst>
                <a:ext uri="{FF2B5EF4-FFF2-40B4-BE49-F238E27FC236}">
                  <a16:creationId xmlns:a16="http://schemas.microsoft.com/office/drawing/2014/main" id="{41873E43-F973-4D25-B26A-35FBE631157B}"/>
                </a:ext>
              </a:extLst>
            </p:cNvPr>
            <p:cNvSpPr/>
            <p:nvPr/>
          </p:nvSpPr>
          <p:spPr>
            <a:xfrm>
              <a:off x="2699059" y="164144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6768;p53">
              <a:extLst>
                <a:ext uri="{FF2B5EF4-FFF2-40B4-BE49-F238E27FC236}">
                  <a16:creationId xmlns:a16="http://schemas.microsoft.com/office/drawing/2014/main" id="{7D91EBE6-689F-4E82-8B2A-F1BB403FC002}"/>
                </a:ext>
              </a:extLst>
            </p:cNvPr>
            <p:cNvSpPr/>
            <p:nvPr/>
          </p:nvSpPr>
          <p:spPr>
            <a:xfrm>
              <a:off x="2698869" y="1641576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6769;p53">
              <a:extLst>
                <a:ext uri="{FF2B5EF4-FFF2-40B4-BE49-F238E27FC236}">
                  <a16:creationId xmlns:a16="http://schemas.microsoft.com/office/drawing/2014/main" id="{77557FC3-8C28-4925-8F9B-7BDCA89F5113}"/>
                </a:ext>
              </a:extLst>
            </p:cNvPr>
            <p:cNvSpPr/>
            <p:nvPr/>
          </p:nvSpPr>
          <p:spPr>
            <a:xfrm>
              <a:off x="2698678" y="1641726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6770;p53">
              <a:extLst>
                <a:ext uri="{FF2B5EF4-FFF2-40B4-BE49-F238E27FC236}">
                  <a16:creationId xmlns:a16="http://schemas.microsoft.com/office/drawing/2014/main" id="{0195BD69-4BFE-4310-9582-BB13CFEA1D4B}"/>
                </a:ext>
              </a:extLst>
            </p:cNvPr>
            <p:cNvSpPr/>
            <p:nvPr/>
          </p:nvSpPr>
          <p:spPr>
            <a:xfrm>
              <a:off x="2698543" y="1641916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6771;p53">
              <a:extLst>
                <a:ext uri="{FF2B5EF4-FFF2-40B4-BE49-F238E27FC236}">
                  <a16:creationId xmlns:a16="http://schemas.microsoft.com/office/drawing/2014/main" id="{C5FFBE0A-70B9-44E3-8C5C-75EC2A1F858D}"/>
                </a:ext>
              </a:extLst>
            </p:cNvPr>
            <p:cNvSpPr/>
            <p:nvPr/>
          </p:nvSpPr>
          <p:spPr>
            <a:xfrm>
              <a:off x="2700348" y="1640870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6772;p53">
              <a:extLst>
                <a:ext uri="{FF2B5EF4-FFF2-40B4-BE49-F238E27FC236}">
                  <a16:creationId xmlns:a16="http://schemas.microsoft.com/office/drawing/2014/main" id="{B830A346-94C4-4AF6-B9B3-AB9E714BD9A3}"/>
                </a:ext>
              </a:extLst>
            </p:cNvPr>
            <p:cNvSpPr/>
            <p:nvPr/>
          </p:nvSpPr>
          <p:spPr>
            <a:xfrm>
              <a:off x="2699629" y="164115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6773;p53">
              <a:extLst>
                <a:ext uri="{FF2B5EF4-FFF2-40B4-BE49-F238E27FC236}">
                  <a16:creationId xmlns:a16="http://schemas.microsoft.com/office/drawing/2014/main" id="{CD0EEBD9-8B82-4351-899D-0DC05D63AEEC}"/>
                </a:ext>
              </a:extLst>
            </p:cNvPr>
            <p:cNvSpPr/>
            <p:nvPr/>
          </p:nvSpPr>
          <p:spPr>
            <a:xfrm>
              <a:off x="2698448" y="1642051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6774;p53">
              <a:extLst>
                <a:ext uri="{FF2B5EF4-FFF2-40B4-BE49-F238E27FC236}">
                  <a16:creationId xmlns:a16="http://schemas.microsoft.com/office/drawing/2014/main" id="{942F5332-4AE8-428C-A681-151371FAA91C}"/>
                </a:ext>
              </a:extLst>
            </p:cNvPr>
            <p:cNvSpPr/>
            <p:nvPr/>
          </p:nvSpPr>
          <p:spPr>
            <a:xfrm>
              <a:off x="2699968" y="164100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6775;p53">
              <a:extLst>
                <a:ext uri="{FF2B5EF4-FFF2-40B4-BE49-F238E27FC236}">
                  <a16:creationId xmlns:a16="http://schemas.microsoft.com/office/drawing/2014/main" id="{016FC04F-E63E-49F4-B38A-C1A52B3315F8}"/>
                </a:ext>
              </a:extLst>
            </p:cNvPr>
            <p:cNvSpPr/>
            <p:nvPr/>
          </p:nvSpPr>
          <p:spPr>
            <a:xfrm>
              <a:off x="2699303" y="1641291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6776;p53">
              <a:extLst>
                <a:ext uri="{FF2B5EF4-FFF2-40B4-BE49-F238E27FC236}">
                  <a16:creationId xmlns:a16="http://schemas.microsoft.com/office/drawing/2014/main" id="{6AFBF2F1-06B1-4295-99DA-1A3F458265A3}"/>
                </a:ext>
              </a:extLst>
            </p:cNvPr>
            <p:cNvSpPr/>
            <p:nvPr/>
          </p:nvSpPr>
          <p:spPr>
            <a:xfrm>
              <a:off x="2750164" y="1633688"/>
              <a:ext cx="6952" cy="2050"/>
            </a:xfrm>
            <a:custGeom>
              <a:avLst/>
              <a:gdLst/>
              <a:ahLst/>
              <a:cxnLst/>
              <a:rect l="l" t="t" r="r" b="b"/>
              <a:pathLst>
                <a:path w="512" h="151" extrusionOk="0">
                  <a:moveTo>
                    <a:pt x="511" y="116"/>
                  </a:moveTo>
                  <a:cubicBezTo>
                    <a:pt x="319" y="0"/>
                    <a:pt x="98" y="74"/>
                    <a:pt x="0" y="151"/>
                  </a:cubicBezTo>
                  <a:lnTo>
                    <a:pt x="0" y="151"/>
                  </a:lnTo>
                  <a:cubicBezTo>
                    <a:pt x="98" y="74"/>
                    <a:pt x="319" y="0"/>
                    <a:pt x="511" y="11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6777;p53">
              <a:extLst>
                <a:ext uri="{FF2B5EF4-FFF2-40B4-BE49-F238E27FC236}">
                  <a16:creationId xmlns:a16="http://schemas.microsoft.com/office/drawing/2014/main" id="{90EE6078-663A-44D5-AFDC-1CDD0A76FCE4}"/>
                </a:ext>
              </a:extLst>
            </p:cNvPr>
            <p:cNvSpPr/>
            <p:nvPr/>
          </p:nvSpPr>
          <p:spPr>
            <a:xfrm>
              <a:off x="2757102" y="1635249"/>
              <a:ext cx="3666" cy="2009"/>
            </a:xfrm>
            <a:custGeom>
              <a:avLst/>
              <a:gdLst/>
              <a:ahLst/>
              <a:cxnLst/>
              <a:rect l="l" t="t" r="r" b="b"/>
              <a:pathLst>
                <a:path w="270" h="148" extrusionOk="0">
                  <a:moveTo>
                    <a:pt x="270" y="148"/>
                  </a:moveTo>
                  <a:cubicBezTo>
                    <a:pt x="224" y="141"/>
                    <a:pt x="137" y="88"/>
                    <a:pt x="74" y="46"/>
                  </a:cubicBezTo>
                  <a:cubicBezTo>
                    <a:pt x="49" y="32"/>
                    <a:pt x="25" y="15"/>
                    <a:pt x="0" y="1"/>
                  </a:cubicBezTo>
                  <a:cubicBezTo>
                    <a:pt x="25" y="15"/>
                    <a:pt x="49" y="32"/>
                    <a:pt x="74" y="46"/>
                  </a:cubicBezTo>
                  <a:cubicBezTo>
                    <a:pt x="137" y="88"/>
                    <a:pt x="224" y="141"/>
                    <a:pt x="270" y="14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6778;p53">
              <a:extLst>
                <a:ext uri="{FF2B5EF4-FFF2-40B4-BE49-F238E27FC236}">
                  <a16:creationId xmlns:a16="http://schemas.microsoft.com/office/drawing/2014/main" id="{7AFA55E0-6F4B-4255-9ABC-14EE0004F1D1}"/>
                </a:ext>
              </a:extLst>
            </p:cNvPr>
            <p:cNvSpPr/>
            <p:nvPr/>
          </p:nvSpPr>
          <p:spPr>
            <a:xfrm>
              <a:off x="2728291" y="1626980"/>
              <a:ext cx="3489" cy="204"/>
            </a:xfrm>
            <a:custGeom>
              <a:avLst/>
              <a:gdLst/>
              <a:ahLst/>
              <a:cxnLst/>
              <a:rect l="l" t="t" r="r" b="b"/>
              <a:pathLst>
                <a:path w="257" h="15" extrusionOk="0">
                  <a:moveTo>
                    <a:pt x="256" y="15"/>
                  </a:moveTo>
                  <a:cubicBezTo>
                    <a:pt x="172" y="1"/>
                    <a:pt x="85" y="1"/>
                    <a:pt x="1" y="11"/>
                  </a:cubicBezTo>
                  <a:cubicBezTo>
                    <a:pt x="85" y="1"/>
                    <a:pt x="172" y="1"/>
                    <a:pt x="256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6779;p53">
              <a:extLst>
                <a:ext uri="{FF2B5EF4-FFF2-40B4-BE49-F238E27FC236}">
                  <a16:creationId xmlns:a16="http://schemas.microsoft.com/office/drawing/2014/main" id="{83A94056-3D1A-4CE5-9F79-DFDC81421693}"/>
                </a:ext>
              </a:extLst>
            </p:cNvPr>
            <p:cNvSpPr/>
            <p:nvPr/>
          </p:nvSpPr>
          <p:spPr>
            <a:xfrm>
              <a:off x="2720688" y="1629126"/>
              <a:ext cx="3340" cy="1670"/>
            </a:xfrm>
            <a:custGeom>
              <a:avLst/>
              <a:gdLst/>
              <a:ahLst/>
              <a:cxnLst/>
              <a:rect l="l" t="t" r="r" b="b"/>
              <a:pathLst>
                <a:path w="246" h="123" extrusionOk="0">
                  <a:moveTo>
                    <a:pt x="246" y="0"/>
                  </a:moveTo>
                  <a:cubicBezTo>
                    <a:pt x="144" y="21"/>
                    <a:pt x="39" y="42"/>
                    <a:pt x="1" y="123"/>
                  </a:cubicBezTo>
                  <a:cubicBezTo>
                    <a:pt x="39" y="46"/>
                    <a:pt x="144" y="21"/>
                    <a:pt x="2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6780;p53">
              <a:extLst>
                <a:ext uri="{FF2B5EF4-FFF2-40B4-BE49-F238E27FC236}">
                  <a16:creationId xmlns:a16="http://schemas.microsoft.com/office/drawing/2014/main" id="{0588CC0F-7C42-4488-8026-1CCC04112BFB}"/>
                </a:ext>
              </a:extLst>
            </p:cNvPr>
            <p:cNvSpPr/>
            <p:nvPr/>
          </p:nvSpPr>
          <p:spPr>
            <a:xfrm>
              <a:off x="2697877" y="1642337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25" y="8"/>
                  </a:moveTo>
                  <a:lnTo>
                    <a:pt x="32" y="8"/>
                  </a:lnTo>
                  <a:lnTo>
                    <a:pt x="32" y="1"/>
                  </a:lnTo>
                  <a:lnTo>
                    <a:pt x="32" y="8"/>
                  </a:lnTo>
                  <a:cubicBezTo>
                    <a:pt x="21" y="8"/>
                    <a:pt x="11" y="8"/>
                    <a:pt x="0" y="8"/>
                  </a:cubicBez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6781;p53">
              <a:extLst>
                <a:ext uri="{FF2B5EF4-FFF2-40B4-BE49-F238E27FC236}">
                  <a16:creationId xmlns:a16="http://schemas.microsoft.com/office/drawing/2014/main" id="{1A1B8433-3009-4936-A3F2-568D8221DDF3}"/>
                </a:ext>
              </a:extLst>
            </p:cNvPr>
            <p:cNvSpPr/>
            <p:nvPr/>
          </p:nvSpPr>
          <p:spPr>
            <a:xfrm>
              <a:off x="2761094" y="1634923"/>
              <a:ext cx="3666" cy="2200"/>
            </a:xfrm>
            <a:custGeom>
              <a:avLst/>
              <a:gdLst/>
              <a:ahLst/>
              <a:cxnLst/>
              <a:rect l="l" t="t" r="r" b="b"/>
              <a:pathLst>
                <a:path w="270" h="162" extrusionOk="0">
                  <a:moveTo>
                    <a:pt x="270" y="0"/>
                  </a:moveTo>
                  <a:cubicBezTo>
                    <a:pt x="154" y="42"/>
                    <a:pt x="46" y="84"/>
                    <a:pt x="0" y="161"/>
                  </a:cubicBezTo>
                  <a:cubicBezTo>
                    <a:pt x="46" y="84"/>
                    <a:pt x="154" y="42"/>
                    <a:pt x="2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6782;p53">
              <a:extLst>
                <a:ext uri="{FF2B5EF4-FFF2-40B4-BE49-F238E27FC236}">
                  <a16:creationId xmlns:a16="http://schemas.microsoft.com/office/drawing/2014/main" id="{5815DB23-07C8-4BFB-A03F-003FE4B4350B}"/>
                </a:ext>
              </a:extLst>
            </p:cNvPr>
            <p:cNvSpPr/>
            <p:nvPr/>
          </p:nvSpPr>
          <p:spPr>
            <a:xfrm>
              <a:off x="2741991" y="1628963"/>
              <a:ext cx="2240" cy="2688"/>
            </a:xfrm>
            <a:custGeom>
              <a:avLst/>
              <a:gdLst/>
              <a:ahLst/>
              <a:cxnLst/>
              <a:rect l="l" t="t" r="r" b="b"/>
              <a:pathLst>
                <a:path w="165" h="198" extrusionOk="0">
                  <a:moveTo>
                    <a:pt x="20" y="0"/>
                  </a:moveTo>
                  <a:cubicBezTo>
                    <a:pt x="14" y="0"/>
                    <a:pt x="7" y="1"/>
                    <a:pt x="0" y="2"/>
                  </a:cubicBezTo>
                  <a:lnTo>
                    <a:pt x="0" y="2"/>
                  </a:lnTo>
                  <a:cubicBezTo>
                    <a:pt x="7" y="1"/>
                    <a:pt x="13" y="0"/>
                    <a:pt x="19" y="0"/>
                  </a:cubicBezTo>
                  <a:cubicBezTo>
                    <a:pt x="67" y="0"/>
                    <a:pt x="99" y="35"/>
                    <a:pt x="122" y="82"/>
                  </a:cubicBezTo>
                  <a:lnTo>
                    <a:pt x="122" y="82"/>
                  </a:lnTo>
                  <a:cubicBezTo>
                    <a:pt x="99" y="34"/>
                    <a:pt x="68" y="0"/>
                    <a:pt x="20" y="0"/>
                  </a:cubicBezTo>
                  <a:close/>
                  <a:moveTo>
                    <a:pt x="122" y="82"/>
                  </a:moveTo>
                  <a:cubicBezTo>
                    <a:pt x="139" y="116"/>
                    <a:pt x="152" y="158"/>
                    <a:pt x="165" y="198"/>
                  </a:cubicBezTo>
                  <a:cubicBezTo>
                    <a:pt x="153" y="160"/>
                    <a:pt x="140" y="117"/>
                    <a:pt x="122" y="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6783;p53">
              <a:extLst>
                <a:ext uri="{FF2B5EF4-FFF2-40B4-BE49-F238E27FC236}">
                  <a16:creationId xmlns:a16="http://schemas.microsoft.com/office/drawing/2014/main" id="{BEA8754A-AB81-44BC-BD3A-AF93AA7A168E}"/>
                </a:ext>
              </a:extLst>
            </p:cNvPr>
            <p:cNvSpPr/>
            <p:nvPr/>
          </p:nvSpPr>
          <p:spPr>
            <a:xfrm>
              <a:off x="2895851" y="1634774"/>
              <a:ext cx="3571" cy="964"/>
            </a:xfrm>
            <a:custGeom>
              <a:avLst/>
              <a:gdLst/>
              <a:ahLst/>
              <a:cxnLst/>
              <a:rect l="l" t="t" r="r" b="b"/>
              <a:pathLst>
                <a:path w="263" h="71" extrusionOk="0">
                  <a:moveTo>
                    <a:pt x="35" y="25"/>
                  </a:moveTo>
                  <a:cubicBezTo>
                    <a:pt x="105" y="57"/>
                    <a:pt x="182" y="71"/>
                    <a:pt x="263" y="67"/>
                  </a:cubicBezTo>
                  <a:cubicBezTo>
                    <a:pt x="182" y="71"/>
                    <a:pt x="105" y="57"/>
                    <a:pt x="35" y="25"/>
                  </a:cubicBezTo>
                  <a:cubicBezTo>
                    <a:pt x="21" y="18"/>
                    <a:pt x="7" y="11"/>
                    <a:pt x="0" y="1"/>
                  </a:cubicBezTo>
                  <a:cubicBezTo>
                    <a:pt x="7" y="11"/>
                    <a:pt x="21" y="18"/>
                    <a:pt x="35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6784;p53">
              <a:extLst>
                <a:ext uri="{FF2B5EF4-FFF2-40B4-BE49-F238E27FC236}">
                  <a16:creationId xmlns:a16="http://schemas.microsoft.com/office/drawing/2014/main" id="{C0F39F65-5BA5-4490-87FD-81E29B960032}"/>
                </a:ext>
              </a:extLst>
            </p:cNvPr>
            <p:cNvSpPr/>
            <p:nvPr/>
          </p:nvSpPr>
          <p:spPr>
            <a:xfrm>
              <a:off x="2850271" y="1641576"/>
              <a:ext cx="6191" cy="1208"/>
            </a:xfrm>
            <a:custGeom>
              <a:avLst/>
              <a:gdLst/>
              <a:ahLst/>
              <a:cxnLst/>
              <a:rect l="l" t="t" r="r" b="b"/>
              <a:pathLst>
                <a:path w="456" h="89" extrusionOk="0">
                  <a:moveTo>
                    <a:pt x="455" y="88"/>
                  </a:moveTo>
                  <a:cubicBezTo>
                    <a:pt x="417" y="85"/>
                    <a:pt x="378" y="78"/>
                    <a:pt x="343" y="60"/>
                  </a:cubicBezTo>
                  <a:cubicBezTo>
                    <a:pt x="284" y="11"/>
                    <a:pt x="175" y="4"/>
                    <a:pt x="0" y="1"/>
                  </a:cubicBezTo>
                  <a:cubicBezTo>
                    <a:pt x="175" y="4"/>
                    <a:pt x="284" y="11"/>
                    <a:pt x="343" y="60"/>
                  </a:cubicBezTo>
                  <a:cubicBezTo>
                    <a:pt x="378" y="78"/>
                    <a:pt x="417" y="85"/>
                    <a:pt x="455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6785;p53">
              <a:extLst>
                <a:ext uri="{FF2B5EF4-FFF2-40B4-BE49-F238E27FC236}">
                  <a16:creationId xmlns:a16="http://schemas.microsoft.com/office/drawing/2014/main" id="{5A4F83C9-491A-405C-B213-18C9CFBA800F}"/>
                </a:ext>
              </a:extLst>
            </p:cNvPr>
            <p:cNvSpPr/>
            <p:nvPr/>
          </p:nvSpPr>
          <p:spPr>
            <a:xfrm>
              <a:off x="2868370" y="1640300"/>
              <a:ext cx="3965" cy="774"/>
            </a:xfrm>
            <a:custGeom>
              <a:avLst/>
              <a:gdLst/>
              <a:ahLst/>
              <a:cxnLst/>
              <a:rect l="l" t="t" r="r" b="b"/>
              <a:pathLst>
                <a:path w="292" h="57" extrusionOk="0">
                  <a:moveTo>
                    <a:pt x="291" y="0"/>
                  </a:moveTo>
                  <a:cubicBezTo>
                    <a:pt x="211" y="21"/>
                    <a:pt x="95" y="39"/>
                    <a:pt x="1" y="56"/>
                  </a:cubicBezTo>
                  <a:cubicBezTo>
                    <a:pt x="95" y="42"/>
                    <a:pt x="211" y="21"/>
                    <a:pt x="29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6786;p53">
              <a:extLst>
                <a:ext uri="{FF2B5EF4-FFF2-40B4-BE49-F238E27FC236}">
                  <a16:creationId xmlns:a16="http://schemas.microsoft.com/office/drawing/2014/main" id="{CA50AA0B-28C5-46EB-A04D-A90CE8C11D62}"/>
                </a:ext>
              </a:extLst>
            </p:cNvPr>
            <p:cNvSpPr/>
            <p:nvPr/>
          </p:nvSpPr>
          <p:spPr>
            <a:xfrm>
              <a:off x="2799315" y="1625840"/>
              <a:ext cx="394" cy="2824"/>
            </a:xfrm>
            <a:custGeom>
              <a:avLst/>
              <a:gdLst/>
              <a:ahLst/>
              <a:cxnLst/>
              <a:rect l="l" t="t" r="r" b="b"/>
              <a:pathLst>
                <a:path w="29" h="208" extrusionOk="0">
                  <a:moveTo>
                    <a:pt x="28" y="207"/>
                  </a:moveTo>
                  <a:cubicBezTo>
                    <a:pt x="0" y="176"/>
                    <a:pt x="4" y="78"/>
                    <a:pt x="4" y="1"/>
                  </a:cubicBezTo>
                  <a:cubicBezTo>
                    <a:pt x="4" y="78"/>
                    <a:pt x="0" y="176"/>
                    <a:pt x="28" y="20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6787;p53">
              <a:extLst>
                <a:ext uri="{FF2B5EF4-FFF2-40B4-BE49-F238E27FC236}">
                  <a16:creationId xmlns:a16="http://schemas.microsoft.com/office/drawing/2014/main" id="{BA961A70-717F-428C-BCBF-CE0ECDE73B43}"/>
                </a:ext>
              </a:extLst>
            </p:cNvPr>
            <p:cNvSpPr/>
            <p:nvPr/>
          </p:nvSpPr>
          <p:spPr>
            <a:xfrm>
              <a:off x="2845696" y="1640911"/>
              <a:ext cx="4290" cy="638"/>
            </a:xfrm>
            <a:custGeom>
              <a:avLst/>
              <a:gdLst/>
              <a:ahLst/>
              <a:cxnLst/>
              <a:rect l="l" t="t" r="r" b="b"/>
              <a:pathLst>
                <a:path w="316" h="47" extrusionOk="0">
                  <a:moveTo>
                    <a:pt x="316" y="46"/>
                  </a:moveTo>
                  <a:cubicBezTo>
                    <a:pt x="211" y="43"/>
                    <a:pt x="22" y="36"/>
                    <a:pt x="1" y="1"/>
                  </a:cubicBezTo>
                  <a:cubicBezTo>
                    <a:pt x="22" y="36"/>
                    <a:pt x="211" y="43"/>
                    <a:pt x="316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6788;p53">
              <a:extLst>
                <a:ext uri="{FF2B5EF4-FFF2-40B4-BE49-F238E27FC236}">
                  <a16:creationId xmlns:a16="http://schemas.microsoft.com/office/drawing/2014/main" id="{9967142C-7BEB-4670-B783-CE4C0B819DC6}"/>
                </a:ext>
              </a:extLst>
            </p:cNvPr>
            <p:cNvSpPr/>
            <p:nvPr/>
          </p:nvSpPr>
          <p:spPr>
            <a:xfrm>
              <a:off x="2342147" y="1694393"/>
              <a:ext cx="190" cy="54"/>
            </a:xfrm>
            <a:custGeom>
              <a:avLst/>
              <a:gdLst/>
              <a:ahLst/>
              <a:cxnLst/>
              <a:rect l="l" t="t" r="r" b="b"/>
              <a:pathLst>
                <a:path w="14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6789;p53">
              <a:extLst>
                <a:ext uri="{FF2B5EF4-FFF2-40B4-BE49-F238E27FC236}">
                  <a16:creationId xmlns:a16="http://schemas.microsoft.com/office/drawing/2014/main" id="{80E70445-AADD-42F9-A84D-B60B564A5EC2}"/>
                </a:ext>
              </a:extLst>
            </p:cNvPr>
            <p:cNvSpPr/>
            <p:nvPr/>
          </p:nvSpPr>
          <p:spPr>
            <a:xfrm>
              <a:off x="2342527" y="169424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6790;p53">
              <a:extLst>
                <a:ext uri="{FF2B5EF4-FFF2-40B4-BE49-F238E27FC236}">
                  <a16:creationId xmlns:a16="http://schemas.microsoft.com/office/drawing/2014/main" id="{92327D78-5B8D-4AA9-B8F8-665EE0ED9EDB}"/>
                </a:ext>
              </a:extLst>
            </p:cNvPr>
            <p:cNvSpPr/>
            <p:nvPr/>
          </p:nvSpPr>
          <p:spPr>
            <a:xfrm>
              <a:off x="2342812" y="169414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6791;p53">
              <a:extLst>
                <a:ext uri="{FF2B5EF4-FFF2-40B4-BE49-F238E27FC236}">
                  <a16:creationId xmlns:a16="http://schemas.microsoft.com/office/drawing/2014/main" id="{3166EC85-6627-4191-BB61-A2B7D8281234}"/>
                </a:ext>
              </a:extLst>
            </p:cNvPr>
            <p:cNvSpPr/>
            <p:nvPr/>
          </p:nvSpPr>
          <p:spPr>
            <a:xfrm>
              <a:off x="2341767" y="1694529"/>
              <a:ext cx="190" cy="109"/>
            </a:xfrm>
            <a:custGeom>
              <a:avLst/>
              <a:gdLst/>
              <a:ahLst/>
              <a:cxnLst/>
              <a:rect l="l" t="t" r="r" b="b"/>
              <a:pathLst>
                <a:path w="14" h="8" extrusionOk="0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6792;p53">
              <a:extLst>
                <a:ext uri="{FF2B5EF4-FFF2-40B4-BE49-F238E27FC236}">
                  <a16:creationId xmlns:a16="http://schemas.microsoft.com/office/drawing/2014/main" id="{E2076DE6-1FC8-4B90-8F99-23993E2A2D2E}"/>
                </a:ext>
              </a:extLst>
            </p:cNvPr>
            <p:cNvSpPr/>
            <p:nvPr/>
          </p:nvSpPr>
          <p:spPr>
            <a:xfrm>
              <a:off x="2341278" y="1694773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6793;p53">
              <a:extLst>
                <a:ext uri="{FF2B5EF4-FFF2-40B4-BE49-F238E27FC236}">
                  <a16:creationId xmlns:a16="http://schemas.microsoft.com/office/drawing/2014/main" id="{BBB2A6CE-5A2F-46EB-BC75-4942E98D2255}"/>
                </a:ext>
              </a:extLst>
            </p:cNvPr>
            <p:cNvSpPr/>
            <p:nvPr/>
          </p:nvSpPr>
          <p:spPr>
            <a:xfrm>
              <a:off x="2371230" y="1702227"/>
              <a:ext cx="1208" cy="923"/>
            </a:xfrm>
            <a:custGeom>
              <a:avLst/>
              <a:gdLst/>
              <a:ahLst/>
              <a:cxnLst/>
              <a:rect l="l" t="t" r="r" b="b"/>
              <a:pathLst>
                <a:path w="89" h="68" extrusionOk="0">
                  <a:moveTo>
                    <a:pt x="1" y="1"/>
                  </a:moveTo>
                  <a:cubicBezTo>
                    <a:pt x="29" y="25"/>
                    <a:pt x="57" y="50"/>
                    <a:pt x="88" y="67"/>
                  </a:cubicBezTo>
                  <a:cubicBezTo>
                    <a:pt x="57" y="50"/>
                    <a:pt x="29" y="2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6794;p53">
              <a:extLst>
                <a:ext uri="{FF2B5EF4-FFF2-40B4-BE49-F238E27FC236}">
                  <a16:creationId xmlns:a16="http://schemas.microsoft.com/office/drawing/2014/main" id="{0BAA6613-55BA-40EB-A5DB-AE06DB6F33E0}"/>
                </a:ext>
              </a:extLst>
            </p:cNvPr>
            <p:cNvSpPr/>
            <p:nvPr/>
          </p:nvSpPr>
          <p:spPr>
            <a:xfrm>
              <a:off x="2343043" y="169414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6795;p53">
              <a:extLst>
                <a:ext uri="{FF2B5EF4-FFF2-40B4-BE49-F238E27FC236}">
                  <a16:creationId xmlns:a16="http://schemas.microsoft.com/office/drawing/2014/main" id="{887B5579-BACD-4AB0-80D1-5A5EDE9152E6}"/>
                </a:ext>
              </a:extLst>
            </p:cNvPr>
            <p:cNvSpPr/>
            <p:nvPr/>
          </p:nvSpPr>
          <p:spPr>
            <a:xfrm>
              <a:off x="2385676" y="170722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6796;p53">
              <a:extLst>
                <a:ext uri="{FF2B5EF4-FFF2-40B4-BE49-F238E27FC236}">
                  <a16:creationId xmlns:a16="http://schemas.microsoft.com/office/drawing/2014/main" id="{D0332938-CF1F-4DAD-8F94-FABF214B7C0D}"/>
                </a:ext>
              </a:extLst>
            </p:cNvPr>
            <p:cNvSpPr/>
            <p:nvPr/>
          </p:nvSpPr>
          <p:spPr>
            <a:xfrm>
              <a:off x="2340708" y="1695058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6797;p53">
              <a:extLst>
                <a:ext uri="{FF2B5EF4-FFF2-40B4-BE49-F238E27FC236}">
                  <a16:creationId xmlns:a16="http://schemas.microsoft.com/office/drawing/2014/main" id="{4F2B610A-4E53-4A23-803F-2B805BA11947}"/>
                </a:ext>
              </a:extLst>
            </p:cNvPr>
            <p:cNvSpPr/>
            <p:nvPr/>
          </p:nvSpPr>
          <p:spPr>
            <a:xfrm>
              <a:off x="2372520" y="1702892"/>
              <a:ext cx="489" cy="299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0" y="22"/>
                  </a:moveTo>
                  <a:cubicBezTo>
                    <a:pt x="11" y="11"/>
                    <a:pt x="21" y="4"/>
                    <a:pt x="35" y="1"/>
                  </a:cubicBezTo>
                  <a:cubicBezTo>
                    <a:pt x="21" y="4"/>
                    <a:pt x="11" y="11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6798;p53">
              <a:extLst>
                <a:ext uri="{FF2B5EF4-FFF2-40B4-BE49-F238E27FC236}">
                  <a16:creationId xmlns:a16="http://schemas.microsoft.com/office/drawing/2014/main" id="{519A338D-71DC-45D2-AACA-0AC2DB275C3A}"/>
                </a:ext>
              </a:extLst>
            </p:cNvPr>
            <p:cNvSpPr/>
            <p:nvPr/>
          </p:nvSpPr>
          <p:spPr>
            <a:xfrm>
              <a:off x="2372995" y="1701942"/>
              <a:ext cx="7617" cy="923"/>
            </a:xfrm>
            <a:custGeom>
              <a:avLst/>
              <a:gdLst/>
              <a:ahLst/>
              <a:cxnLst/>
              <a:rect l="l" t="t" r="r" b="b"/>
              <a:pathLst>
                <a:path w="561" h="68" extrusionOk="0">
                  <a:moveTo>
                    <a:pt x="560" y="1"/>
                  </a:moveTo>
                  <a:cubicBezTo>
                    <a:pt x="273" y="1"/>
                    <a:pt x="91" y="25"/>
                    <a:pt x="0" y="67"/>
                  </a:cubicBezTo>
                  <a:cubicBezTo>
                    <a:pt x="91" y="25"/>
                    <a:pt x="273" y="4"/>
                    <a:pt x="56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6799;p53">
              <a:extLst>
                <a:ext uri="{FF2B5EF4-FFF2-40B4-BE49-F238E27FC236}">
                  <a16:creationId xmlns:a16="http://schemas.microsoft.com/office/drawing/2014/main" id="{67D9AB78-7D65-463E-8B97-48493767F1BB}"/>
                </a:ext>
              </a:extLst>
            </p:cNvPr>
            <p:cNvSpPr/>
            <p:nvPr/>
          </p:nvSpPr>
          <p:spPr>
            <a:xfrm>
              <a:off x="2343287" y="1694040"/>
              <a:ext cx="9518" cy="2878"/>
            </a:xfrm>
            <a:custGeom>
              <a:avLst/>
              <a:gdLst/>
              <a:ahLst/>
              <a:cxnLst/>
              <a:rect l="l" t="t" r="r" b="b"/>
              <a:pathLst>
                <a:path w="701" h="212" extrusionOk="0">
                  <a:moveTo>
                    <a:pt x="69" y="0"/>
                  </a:moveTo>
                  <a:cubicBezTo>
                    <a:pt x="44" y="0"/>
                    <a:pt x="21" y="2"/>
                    <a:pt x="0" y="5"/>
                  </a:cubicBezTo>
                  <a:cubicBezTo>
                    <a:pt x="19" y="2"/>
                    <a:pt x="41" y="1"/>
                    <a:pt x="63" y="1"/>
                  </a:cubicBezTo>
                  <a:cubicBezTo>
                    <a:pt x="251" y="1"/>
                    <a:pt x="531" y="90"/>
                    <a:pt x="700" y="212"/>
                  </a:cubicBezTo>
                  <a:cubicBezTo>
                    <a:pt x="533" y="91"/>
                    <a:pt x="256" y="0"/>
                    <a:pt x="6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6800;p53">
              <a:extLst>
                <a:ext uri="{FF2B5EF4-FFF2-40B4-BE49-F238E27FC236}">
                  <a16:creationId xmlns:a16="http://schemas.microsoft.com/office/drawing/2014/main" id="{CA1675C6-1C73-4501-A383-103238DA12CC}"/>
                </a:ext>
              </a:extLst>
            </p:cNvPr>
            <p:cNvSpPr/>
            <p:nvPr/>
          </p:nvSpPr>
          <p:spPr>
            <a:xfrm>
              <a:off x="2385771" y="170750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6801;p53">
              <a:extLst>
                <a:ext uri="{FF2B5EF4-FFF2-40B4-BE49-F238E27FC236}">
                  <a16:creationId xmlns:a16="http://schemas.microsoft.com/office/drawing/2014/main" id="{F5623566-D9F8-48E2-BA4F-D06524983D46}"/>
                </a:ext>
              </a:extLst>
            </p:cNvPr>
            <p:cNvSpPr/>
            <p:nvPr/>
          </p:nvSpPr>
          <p:spPr>
            <a:xfrm>
              <a:off x="2386667" y="1707807"/>
              <a:ext cx="3870" cy="2227"/>
            </a:xfrm>
            <a:custGeom>
              <a:avLst/>
              <a:gdLst/>
              <a:ahLst/>
              <a:cxnLst/>
              <a:rect l="l" t="t" r="r" b="b"/>
              <a:pathLst>
                <a:path w="285" h="164" extrusionOk="0">
                  <a:moveTo>
                    <a:pt x="1" y="1"/>
                  </a:moveTo>
                  <a:lnTo>
                    <a:pt x="1" y="1"/>
                  </a:lnTo>
                  <a:cubicBezTo>
                    <a:pt x="56" y="25"/>
                    <a:pt x="111" y="56"/>
                    <a:pt x="159" y="90"/>
                  </a:cubicBezTo>
                  <a:cubicBezTo>
                    <a:pt x="187" y="108"/>
                    <a:pt x="215" y="125"/>
                    <a:pt x="243" y="143"/>
                  </a:cubicBezTo>
                  <a:lnTo>
                    <a:pt x="285" y="164"/>
                  </a:lnTo>
                  <a:cubicBezTo>
                    <a:pt x="243" y="143"/>
                    <a:pt x="204" y="115"/>
                    <a:pt x="162" y="90"/>
                  </a:cubicBezTo>
                  <a:cubicBezTo>
                    <a:pt x="111" y="56"/>
                    <a:pt x="56" y="2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6802;p53">
              <a:extLst>
                <a:ext uri="{FF2B5EF4-FFF2-40B4-BE49-F238E27FC236}">
                  <a16:creationId xmlns:a16="http://schemas.microsoft.com/office/drawing/2014/main" id="{2D335785-E7AF-4E3E-82EB-6EBCC6AC2BE6}"/>
                </a:ext>
              </a:extLst>
            </p:cNvPr>
            <p:cNvSpPr/>
            <p:nvPr/>
          </p:nvSpPr>
          <p:spPr>
            <a:xfrm>
              <a:off x="2210472" y="15893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6803;p53">
              <a:extLst>
                <a:ext uri="{FF2B5EF4-FFF2-40B4-BE49-F238E27FC236}">
                  <a16:creationId xmlns:a16="http://schemas.microsoft.com/office/drawing/2014/main" id="{6ECF00F9-9070-4E16-901E-50CC3E9A674D}"/>
                </a:ext>
              </a:extLst>
            </p:cNvPr>
            <p:cNvSpPr/>
            <p:nvPr/>
          </p:nvSpPr>
          <p:spPr>
            <a:xfrm>
              <a:off x="2211138" y="15893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6804;p53">
              <a:extLst>
                <a:ext uri="{FF2B5EF4-FFF2-40B4-BE49-F238E27FC236}">
                  <a16:creationId xmlns:a16="http://schemas.microsoft.com/office/drawing/2014/main" id="{069FFF08-0DCB-46D8-AB85-4A08BC36A26D}"/>
                </a:ext>
              </a:extLst>
            </p:cNvPr>
            <p:cNvSpPr/>
            <p:nvPr/>
          </p:nvSpPr>
          <p:spPr>
            <a:xfrm>
              <a:off x="2198728" y="1588678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2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6805;p53">
              <a:extLst>
                <a:ext uri="{FF2B5EF4-FFF2-40B4-BE49-F238E27FC236}">
                  <a16:creationId xmlns:a16="http://schemas.microsoft.com/office/drawing/2014/main" id="{4A41C835-F399-47A1-9889-8487CBD03BDC}"/>
                </a:ext>
              </a:extLst>
            </p:cNvPr>
            <p:cNvSpPr/>
            <p:nvPr/>
          </p:nvSpPr>
          <p:spPr>
            <a:xfrm>
              <a:off x="2198253" y="1588678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6806;p53">
              <a:extLst>
                <a:ext uri="{FF2B5EF4-FFF2-40B4-BE49-F238E27FC236}">
                  <a16:creationId xmlns:a16="http://schemas.microsoft.com/office/drawing/2014/main" id="{E6258FC3-0E48-4524-8ED2-059097009449}"/>
                </a:ext>
              </a:extLst>
            </p:cNvPr>
            <p:cNvSpPr/>
            <p:nvPr/>
          </p:nvSpPr>
          <p:spPr>
            <a:xfrm>
              <a:off x="2194071" y="1587579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6807;p53">
              <a:extLst>
                <a:ext uri="{FF2B5EF4-FFF2-40B4-BE49-F238E27FC236}">
                  <a16:creationId xmlns:a16="http://schemas.microsoft.com/office/drawing/2014/main" id="{03514F1C-5B8E-4918-8011-8F8AE59B57EC}"/>
                </a:ext>
              </a:extLst>
            </p:cNvPr>
            <p:cNvSpPr/>
            <p:nvPr/>
          </p:nvSpPr>
          <p:spPr>
            <a:xfrm>
              <a:off x="2193650" y="158744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6808;p53">
              <a:extLst>
                <a:ext uri="{FF2B5EF4-FFF2-40B4-BE49-F238E27FC236}">
                  <a16:creationId xmlns:a16="http://schemas.microsoft.com/office/drawing/2014/main" id="{1DE29730-E49A-4C22-8CF9-83FABFCF8805}"/>
                </a:ext>
              </a:extLst>
            </p:cNvPr>
            <p:cNvSpPr/>
            <p:nvPr/>
          </p:nvSpPr>
          <p:spPr>
            <a:xfrm>
              <a:off x="2197777" y="158858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6809;p53">
              <a:extLst>
                <a:ext uri="{FF2B5EF4-FFF2-40B4-BE49-F238E27FC236}">
                  <a16:creationId xmlns:a16="http://schemas.microsoft.com/office/drawing/2014/main" id="{2F7EF1CD-A626-4AEE-90E3-6F953B07AB9D}"/>
                </a:ext>
              </a:extLst>
            </p:cNvPr>
            <p:cNvSpPr/>
            <p:nvPr/>
          </p:nvSpPr>
          <p:spPr>
            <a:xfrm>
              <a:off x="2209807" y="15893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6810;p53">
              <a:extLst>
                <a:ext uri="{FF2B5EF4-FFF2-40B4-BE49-F238E27FC236}">
                  <a16:creationId xmlns:a16="http://schemas.microsoft.com/office/drawing/2014/main" id="{E4BEC220-B5A7-42E8-AD3D-FEF0C5DE8B8B}"/>
                </a:ext>
              </a:extLst>
            </p:cNvPr>
            <p:cNvSpPr/>
            <p:nvPr/>
          </p:nvSpPr>
          <p:spPr>
            <a:xfrm>
              <a:off x="2199298" y="1588719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2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6811;p53">
              <a:extLst>
                <a:ext uri="{FF2B5EF4-FFF2-40B4-BE49-F238E27FC236}">
                  <a16:creationId xmlns:a16="http://schemas.microsoft.com/office/drawing/2014/main" id="{E727432E-8F18-4895-BB1D-63BAE4301140}"/>
                </a:ext>
              </a:extLst>
            </p:cNvPr>
            <p:cNvSpPr/>
            <p:nvPr/>
          </p:nvSpPr>
          <p:spPr>
            <a:xfrm>
              <a:off x="2208436" y="1589344"/>
              <a:ext cx="679" cy="14"/>
            </a:xfrm>
            <a:custGeom>
              <a:avLst/>
              <a:gdLst/>
              <a:ahLst/>
              <a:cxnLst/>
              <a:rect l="l" t="t" r="r" b="b"/>
              <a:pathLst>
                <a:path w="50" h="1" extrusionOk="0">
                  <a:moveTo>
                    <a:pt x="49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6812;p53">
              <a:extLst>
                <a:ext uri="{FF2B5EF4-FFF2-40B4-BE49-F238E27FC236}">
                  <a16:creationId xmlns:a16="http://schemas.microsoft.com/office/drawing/2014/main" id="{96CC9E4E-813B-4A10-B6C6-9DF628C9C2C8}"/>
                </a:ext>
              </a:extLst>
            </p:cNvPr>
            <p:cNvSpPr/>
            <p:nvPr/>
          </p:nvSpPr>
          <p:spPr>
            <a:xfrm>
              <a:off x="2202448" y="1589004"/>
              <a:ext cx="5947" cy="353"/>
            </a:xfrm>
            <a:custGeom>
              <a:avLst/>
              <a:gdLst/>
              <a:ahLst/>
              <a:cxnLst/>
              <a:rect l="l" t="t" r="r" b="b"/>
              <a:pathLst>
                <a:path w="438" h="26" extrusionOk="0">
                  <a:moveTo>
                    <a:pt x="438" y="25"/>
                  </a:moveTo>
                  <a:cubicBezTo>
                    <a:pt x="294" y="22"/>
                    <a:pt x="140" y="11"/>
                    <a:pt x="0" y="1"/>
                  </a:cubicBezTo>
                  <a:cubicBezTo>
                    <a:pt x="140" y="11"/>
                    <a:pt x="294" y="22"/>
                    <a:pt x="438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6813;p53">
              <a:extLst>
                <a:ext uri="{FF2B5EF4-FFF2-40B4-BE49-F238E27FC236}">
                  <a16:creationId xmlns:a16="http://schemas.microsoft.com/office/drawing/2014/main" id="{9E6DF1E2-C74D-4A37-B760-11254F7718F1}"/>
                </a:ext>
              </a:extLst>
            </p:cNvPr>
            <p:cNvSpPr/>
            <p:nvPr/>
          </p:nvSpPr>
          <p:spPr>
            <a:xfrm>
              <a:off x="2213228" y="1589194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6814;p53">
              <a:extLst>
                <a:ext uri="{FF2B5EF4-FFF2-40B4-BE49-F238E27FC236}">
                  <a16:creationId xmlns:a16="http://schemas.microsoft.com/office/drawing/2014/main" id="{D1FC28ED-5ECE-4200-8000-A2FE2A0C7A05}"/>
                </a:ext>
              </a:extLst>
            </p:cNvPr>
            <p:cNvSpPr/>
            <p:nvPr/>
          </p:nvSpPr>
          <p:spPr>
            <a:xfrm>
              <a:off x="2212047" y="1589289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6815;p53">
              <a:extLst>
                <a:ext uri="{FF2B5EF4-FFF2-40B4-BE49-F238E27FC236}">
                  <a16:creationId xmlns:a16="http://schemas.microsoft.com/office/drawing/2014/main" id="{7EF1ADFE-B696-47C8-8E7F-2FA0249E83CD}"/>
                </a:ext>
              </a:extLst>
            </p:cNvPr>
            <p:cNvSpPr/>
            <p:nvPr/>
          </p:nvSpPr>
          <p:spPr>
            <a:xfrm>
              <a:off x="2211382" y="1589289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6816;p53">
              <a:extLst>
                <a:ext uri="{FF2B5EF4-FFF2-40B4-BE49-F238E27FC236}">
                  <a16:creationId xmlns:a16="http://schemas.microsoft.com/office/drawing/2014/main" id="{4E6BCA2C-A9A6-4DFF-AC9C-D16A770ED4BE}"/>
                </a:ext>
              </a:extLst>
            </p:cNvPr>
            <p:cNvSpPr/>
            <p:nvPr/>
          </p:nvSpPr>
          <p:spPr>
            <a:xfrm>
              <a:off x="2195876" y="158824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6817;p53">
              <a:extLst>
                <a:ext uri="{FF2B5EF4-FFF2-40B4-BE49-F238E27FC236}">
                  <a16:creationId xmlns:a16="http://schemas.microsoft.com/office/drawing/2014/main" id="{9D6445D7-3442-465F-A4E2-97E90C1ED7F7}"/>
                </a:ext>
              </a:extLst>
            </p:cNvPr>
            <p:cNvSpPr/>
            <p:nvPr/>
          </p:nvSpPr>
          <p:spPr>
            <a:xfrm>
              <a:off x="2195456" y="158810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6818;p53">
              <a:extLst>
                <a:ext uri="{FF2B5EF4-FFF2-40B4-BE49-F238E27FC236}">
                  <a16:creationId xmlns:a16="http://schemas.microsoft.com/office/drawing/2014/main" id="{D776140F-668D-417C-839E-977208C91E52}"/>
                </a:ext>
              </a:extLst>
            </p:cNvPr>
            <p:cNvSpPr/>
            <p:nvPr/>
          </p:nvSpPr>
          <p:spPr>
            <a:xfrm>
              <a:off x="2196067" y="1588339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6819;p53">
              <a:extLst>
                <a:ext uri="{FF2B5EF4-FFF2-40B4-BE49-F238E27FC236}">
                  <a16:creationId xmlns:a16="http://schemas.microsoft.com/office/drawing/2014/main" id="{316C928E-79D0-492A-92F6-CAAFA7F377B5}"/>
                </a:ext>
              </a:extLst>
            </p:cNvPr>
            <p:cNvSpPr/>
            <p:nvPr/>
          </p:nvSpPr>
          <p:spPr>
            <a:xfrm>
              <a:off x="2212658" y="158924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6820;p53">
              <a:extLst>
                <a:ext uri="{FF2B5EF4-FFF2-40B4-BE49-F238E27FC236}">
                  <a16:creationId xmlns:a16="http://schemas.microsoft.com/office/drawing/2014/main" id="{FC73424B-36EF-4722-A751-45ABF9E59FF8}"/>
                </a:ext>
              </a:extLst>
            </p:cNvPr>
            <p:cNvSpPr/>
            <p:nvPr/>
          </p:nvSpPr>
          <p:spPr>
            <a:xfrm>
              <a:off x="2196352" y="158839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6821;p53">
              <a:extLst>
                <a:ext uri="{FF2B5EF4-FFF2-40B4-BE49-F238E27FC236}">
                  <a16:creationId xmlns:a16="http://schemas.microsoft.com/office/drawing/2014/main" id="{CB6821A3-E0F7-4681-9A86-F0ACF35F9A9B}"/>
                </a:ext>
              </a:extLst>
            </p:cNvPr>
            <p:cNvSpPr/>
            <p:nvPr/>
          </p:nvSpPr>
          <p:spPr>
            <a:xfrm>
              <a:off x="2194641" y="1587769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6822;p53">
              <a:extLst>
                <a:ext uri="{FF2B5EF4-FFF2-40B4-BE49-F238E27FC236}">
                  <a16:creationId xmlns:a16="http://schemas.microsoft.com/office/drawing/2014/main" id="{31FF0AD4-8141-4FB1-BFB2-6514D3F32DBF}"/>
                </a:ext>
              </a:extLst>
            </p:cNvPr>
            <p:cNvSpPr/>
            <p:nvPr/>
          </p:nvSpPr>
          <p:spPr>
            <a:xfrm>
              <a:off x="2196976" y="1588488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6823;p53">
              <a:extLst>
                <a:ext uri="{FF2B5EF4-FFF2-40B4-BE49-F238E27FC236}">
                  <a16:creationId xmlns:a16="http://schemas.microsoft.com/office/drawing/2014/main" id="{4277131F-3E6A-4517-9913-6D481197E86B}"/>
                </a:ext>
              </a:extLst>
            </p:cNvPr>
            <p:cNvSpPr/>
            <p:nvPr/>
          </p:nvSpPr>
          <p:spPr>
            <a:xfrm>
              <a:off x="2195075" y="1587959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6824;p53">
              <a:extLst>
                <a:ext uri="{FF2B5EF4-FFF2-40B4-BE49-F238E27FC236}">
                  <a16:creationId xmlns:a16="http://schemas.microsoft.com/office/drawing/2014/main" id="{06B3A6F8-7F07-4CB8-AD69-797E5BE022B1}"/>
                </a:ext>
              </a:extLst>
            </p:cNvPr>
            <p:cNvSpPr/>
            <p:nvPr/>
          </p:nvSpPr>
          <p:spPr>
            <a:xfrm>
              <a:off x="2197356" y="158852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6825;p53">
              <a:extLst>
                <a:ext uri="{FF2B5EF4-FFF2-40B4-BE49-F238E27FC236}">
                  <a16:creationId xmlns:a16="http://schemas.microsoft.com/office/drawing/2014/main" id="{A025DD8E-EEA2-4CEF-83E3-6DF80D047D80}"/>
                </a:ext>
              </a:extLst>
            </p:cNvPr>
            <p:cNvSpPr/>
            <p:nvPr/>
          </p:nvSpPr>
          <p:spPr>
            <a:xfrm>
              <a:off x="2196637" y="158843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6826;p53">
              <a:extLst>
                <a:ext uri="{FF2B5EF4-FFF2-40B4-BE49-F238E27FC236}">
                  <a16:creationId xmlns:a16="http://schemas.microsoft.com/office/drawing/2014/main" id="{FAEF0DA5-AAEE-4879-9E1B-6664DFDC809D}"/>
                </a:ext>
              </a:extLst>
            </p:cNvPr>
            <p:cNvSpPr/>
            <p:nvPr/>
          </p:nvSpPr>
          <p:spPr>
            <a:xfrm>
              <a:off x="2201783" y="1588963"/>
              <a:ext cx="625" cy="54"/>
            </a:xfrm>
            <a:custGeom>
              <a:avLst/>
              <a:gdLst/>
              <a:ahLst/>
              <a:cxnLst/>
              <a:rect l="l" t="t" r="r" b="b"/>
              <a:pathLst>
                <a:path w="46" h="4" extrusionOk="0">
                  <a:moveTo>
                    <a:pt x="46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6827;p53">
              <a:extLst>
                <a:ext uri="{FF2B5EF4-FFF2-40B4-BE49-F238E27FC236}">
                  <a16:creationId xmlns:a16="http://schemas.microsoft.com/office/drawing/2014/main" id="{DE8F63D5-6178-4393-8CE8-80C3C6EAEC45}"/>
                </a:ext>
              </a:extLst>
            </p:cNvPr>
            <p:cNvSpPr/>
            <p:nvPr/>
          </p:nvSpPr>
          <p:spPr>
            <a:xfrm>
              <a:off x="2201117" y="1588909"/>
              <a:ext cx="530" cy="68"/>
            </a:xfrm>
            <a:custGeom>
              <a:avLst/>
              <a:gdLst/>
              <a:ahLst/>
              <a:cxnLst/>
              <a:rect l="l" t="t" r="r" b="b"/>
              <a:pathLst>
                <a:path w="39" h="5" extrusionOk="0">
                  <a:moveTo>
                    <a:pt x="39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6828;p53">
              <a:extLst>
                <a:ext uri="{FF2B5EF4-FFF2-40B4-BE49-F238E27FC236}">
                  <a16:creationId xmlns:a16="http://schemas.microsoft.com/office/drawing/2014/main" id="{A7A3992E-502D-4AB7-899E-D7E64C0D8934}"/>
                </a:ext>
              </a:extLst>
            </p:cNvPr>
            <p:cNvSpPr/>
            <p:nvPr/>
          </p:nvSpPr>
          <p:spPr>
            <a:xfrm>
              <a:off x="2199868" y="1588814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6829;p53">
              <a:extLst>
                <a:ext uri="{FF2B5EF4-FFF2-40B4-BE49-F238E27FC236}">
                  <a16:creationId xmlns:a16="http://schemas.microsoft.com/office/drawing/2014/main" id="{A7531EFF-704C-4864-A710-6EFB496E1F92}"/>
                </a:ext>
              </a:extLst>
            </p:cNvPr>
            <p:cNvSpPr/>
            <p:nvPr/>
          </p:nvSpPr>
          <p:spPr>
            <a:xfrm>
              <a:off x="2200493" y="1588868"/>
              <a:ext cx="489" cy="54"/>
            </a:xfrm>
            <a:custGeom>
              <a:avLst/>
              <a:gdLst/>
              <a:ahLst/>
              <a:cxnLst/>
              <a:rect l="l" t="t" r="r" b="b"/>
              <a:pathLst>
                <a:path w="36" h="4" extrusionOk="0">
                  <a:moveTo>
                    <a:pt x="36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6830;p53">
              <a:extLst>
                <a:ext uri="{FF2B5EF4-FFF2-40B4-BE49-F238E27FC236}">
                  <a16:creationId xmlns:a16="http://schemas.microsoft.com/office/drawing/2014/main" id="{367CB4D8-4AE5-4A35-A567-395F7E53F594}"/>
                </a:ext>
              </a:extLst>
            </p:cNvPr>
            <p:cNvSpPr/>
            <p:nvPr/>
          </p:nvSpPr>
          <p:spPr>
            <a:xfrm>
              <a:off x="2213799" y="158915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6831;p53">
              <a:extLst>
                <a:ext uri="{FF2B5EF4-FFF2-40B4-BE49-F238E27FC236}">
                  <a16:creationId xmlns:a16="http://schemas.microsoft.com/office/drawing/2014/main" id="{1292F72E-C774-4E91-B5A3-77A556A2D148}"/>
                </a:ext>
              </a:extLst>
            </p:cNvPr>
            <p:cNvSpPr/>
            <p:nvPr/>
          </p:nvSpPr>
          <p:spPr>
            <a:xfrm>
              <a:off x="2328882" y="1660259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6832;p53">
              <a:extLst>
                <a:ext uri="{FF2B5EF4-FFF2-40B4-BE49-F238E27FC236}">
                  <a16:creationId xmlns:a16="http://schemas.microsoft.com/office/drawing/2014/main" id="{0576505B-3CF1-49D2-B764-E1B98F9D5C8F}"/>
                </a:ext>
              </a:extLst>
            </p:cNvPr>
            <p:cNvSpPr/>
            <p:nvPr/>
          </p:nvSpPr>
          <p:spPr>
            <a:xfrm>
              <a:off x="2335860" y="1655032"/>
              <a:ext cx="1534" cy="204"/>
            </a:xfrm>
            <a:custGeom>
              <a:avLst/>
              <a:gdLst/>
              <a:ahLst/>
              <a:cxnLst/>
              <a:rect l="l" t="t" r="r" b="b"/>
              <a:pathLst>
                <a:path w="113" h="15" extrusionOk="0">
                  <a:moveTo>
                    <a:pt x="113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6833;p53">
              <a:extLst>
                <a:ext uri="{FF2B5EF4-FFF2-40B4-BE49-F238E27FC236}">
                  <a16:creationId xmlns:a16="http://schemas.microsoft.com/office/drawing/2014/main" id="{DCDA9644-4E3E-4D39-8689-EF4254C4FB48}"/>
                </a:ext>
              </a:extLst>
            </p:cNvPr>
            <p:cNvSpPr/>
            <p:nvPr/>
          </p:nvSpPr>
          <p:spPr>
            <a:xfrm>
              <a:off x="2341468" y="1648039"/>
              <a:ext cx="964" cy="1344"/>
            </a:xfrm>
            <a:custGeom>
              <a:avLst/>
              <a:gdLst/>
              <a:ahLst/>
              <a:cxnLst/>
              <a:rect l="l" t="t" r="r" b="b"/>
              <a:pathLst>
                <a:path w="71" h="99" extrusionOk="0">
                  <a:moveTo>
                    <a:pt x="1" y="1"/>
                  </a:moveTo>
                  <a:cubicBezTo>
                    <a:pt x="29" y="29"/>
                    <a:pt x="54" y="64"/>
                    <a:pt x="71" y="99"/>
                  </a:cubicBezTo>
                  <a:cubicBezTo>
                    <a:pt x="54" y="64"/>
                    <a:pt x="29" y="2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6834;p53">
              <a:extLst>
                <a:ext uri="{FF2B5EF4-FFF2-40B4-BE49-F238E27FC236}">
                  <a16:creationId xmlns:a16="http://schemas.microsoft.com/office/drawing/2014/main" id="{B4DDFD17-F9FE-4398-A71A-EF870F9167C2}"/>
                </a:ext>
              </a:extLst>
            </p:cNvPr>
            <p:cNvSpPr/>
            <p:nvPr/>
          </p:nvSpPr>
          <p:spPr>
            <a:xfrm>
              <a:off x="2309574" y="1627510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cubicBezTo>
                    <a:pt x="1" y="11"/>
                    <a:pt x="1" y="21"/>
                    <a:pt x="1" y="32"/>
                  </a:cubicBez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6835;p53">
              <a:extLst>
                <a:ext uri="{FF2B5EF4-FFF2-40B4-BE49-F238E27FC236}">
                  <a16:creationId xmlns:a16="http://schemas.microsoft.com/office/drawing/2014/main" id="{F492528E-8CA5-459E-B932-65CE2854A29B}"/>
                </a:ext>
              </a:extLst>
            </p:cNvPr>
            <p:cNvSpPr/>
            <p:nvPr/>
          </p:nvSpPr>
          <p:spPr>
            <a:xfrm>
              <a:off x="2281483" y="1611298"/>
              <a:ext cx="1303" cy="475"/>
            </a:xfrm>
            <a:custGeom>
              <a:avLst/>
              <a:gdLst/>
              <a:ahLst/>
              <a:cxnLst/>
              <a:rect l="l" t="t" r="r" b="b"/>
              <a:pathLst>
                <a:path w="96" h="35" extrusionOk="0">
                  <a:moveTo>
                    <a:pt x="1" y="1"/>
                  </a:moveTo>
                  <a:cubicBezTo>
                    <a:pt x="12" y="16"/>
                    <a:pt x="23" y="24"/>
                    <a:pt x="43" y="28"/>
                  </a:cubicBezTo>
                  <a:lnTo>
                    <a:pt x="43" y="28"/>
                  </a:lnTo>
                  <a:cubicBezTo>
                    <a:pt x="31" y="24"/>
                    <a:pt x="19" y="17"/>
                    <a:pt x="8" y="8"/>
                  </a:cubicBezTo>
                  <a:lnTo>
                    <a:pt x="1" y="1"/>
                  </a:lnTo>
                  <a:close/>
                  <a:moveTo>
                    <a:pt x="43" y="28"/>
                  </a:moveTo>
                  <a:cubicBezTo>
                    <a:pt x="54" y="32"/>
                    <a:pt x="65" y="34"/>
                    <a:pt x="76" y="34"/>
                  </a:cubicBezTo>
                  <a:cubicBezTo>
                    <a:pt x="82" y="34"/>
                    <a:pt x="89" y="34"/>
                    <a:pt x="95" y="32"/>
                  </a:cubicBezTo>
                  <a:cubicBezTo>
                    <a:pt x="73" y="32"/>
                    <a:pt x="56" y="31"/>
                    <a:pt x="43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6836;p53">
              <a:extLst>
                <a:ext uri="{FF2B5EF4-FFF2-40B4-BE49-F238E27FC236}">
                  <a16:creationId xmlns:a16="http://schemas.microsoft.com/office/drawing/2014/main" id="{4A4DCD22-B151-4DC1-9831-093F60CAC67B}"/>
                </a:ext>
              </a:extLst>
            </p:cNvPr>
            <p:cNvSpPr/>
            <p:nvPr/>
          </p:nvSpPr>
          <p:spPr>
            <a:xfrm>
              <a:off x="2284714" y="1609778"/>
              <a:ext cx="1833" cy="1113"/>
            </a:xfrm>
            <a:custGeom>
              <a:avLst/>
              <a:gdLst/>
              <a:ahLst/>
              <a:cxnLst/>
              <a:rect l="l" t="t" r="r" b="b"/>
              <a:pathLst>
                <a:path w="135" h="82" extrusionOk="0">
                  <a:moveTo>
                    <a:pt x="134" y="1"/>
                  </a:moveTo>
                  <a:cubicBezTo>
                    <a:pt x="113" y="4"/>
                    <a:pt x="96" y="11"/>
                    <a:pt x="82" y="22"/>
                  </a:cubicBezTo>
                  <a:cubicBezTo>
                    <a:pt x="54" y="39"/>
                    <a:pt x="25" y="57"/>
                    <a:pt x="1" y="81"/>
                  </a:cubicBezTo>
                  <a:cubicBezTo>
                    <a:pt x="25" y="57"/>
                    <a:pt x="54" y="39"/>
                    <a:pt x="82" y="22"/>
                  </a:cubicBezTo>
                  <a:cubicBezTo>
                    <a:pt x="96" y="11"/>
                    <a:pt x="113" y="4"/>
                    <a:pt x="13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6837;p53">
              <a:extLst>
                <a:ext uri="{FF2B5EF4-FFF2-40B4-BE49-F238E27FC236}">
                  <a16:creationId xmlns:a16="http://schemas.microsoft.com/office/drawing/2014/main" id="{5BFEBC88-B373-4BFB-86C9-AFA313B017E5}"/>
                </a:ext>
              </a:extLst>
            </p:cNvPr>
            <p:cNvSpPr/>
            <p:nvPr/>
          </p:nvSpPr>
          <p:spPr>
            <a:xfrm>
              <a:off x="2314625" y="1629832"/>
              <a:ext cx="1860" cy="1018"/>
            </a:xfrm>
            <a:custGeom>
              <a:avLst/>
              <a:gdLst/>
              <a:ahLst/>
              <a:cxnLst/>
              <a:rect l="l" t="t" r="r" b="b"/>
              <a:pathLst>
                <a:path w="137" h="75" extrusionOk="0">
                  <a:moveTo>
                    <a:pt x="137" y="74"/>
                  </a:moveTo>
                  <a:cubicBezTo>
                    <a:pt x="112" y="71"/>
                    <a:pt x="88" y="64"/>
                    <a:pt x="67" y="50"/>
                  </a:cubicBezTo>
                  <a:cubicBezTo>
                    <a:pt x="46" y="36"/>
                    <a:pt x="25" y="18"/>
                    <a:pt x="0" y="1"/>
                  </a:cubicBezTo>
                  <a:cubicBezTo>
                    <a:pt x="25" y="18"/>
                    <a:pt x="46" y="36"/>
                    <a:pt x="67" y="50"/>
                  </a:cubicBezTo>
                  <a:cubicBezTo>
                    <a:pt x="88" y="64"/>
                    <a:pt x="112" y="71"/>
                    <a:pt x="137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6838;p53">
              <a:extLst>
                <a:ext uri="{FF2B5EF4-FFF2-40B4-BE49-F238E27FC236}">
                  <a16:creationId xmlns:a16="http://schemas.microsoft.com/office/drawing/2014/main" id="{21B03E0D-A01D-429B-A1F0-ED41BDF9F481}"/>
                </a:ext>
              </a:extLst>
            </p:cNvPr>
            <p:cNvSpPr/>
            <p:nvPr/>
          </p:nvSpPr>
          <p:spPr>
            <a:xfrm>
              <a:off x="2299079" y="1615860"/>
              <a:ext cx="339" cy="1494"/>
            </a:xfrm>
            <a:custGeom>
              <a:avLst/>
              <a:gdLst/>
              <a:ahLst/>
              <a:cxnLst/>
              <a:rect l="l" t="t" r="r" b="b"/>
              <a:pathLst>
                <a:path w="25" h="110" extrusionOk="0">
                  <a:moveTo>
                    <a:pt x="25" y="1"/>
                  </a:moveTo>
                  <a:cubicBezTo>
                    <a:pt x="25" y="39"/>
                    <a:pt x="14" y="78"/>
                    <a:pt x="0" y="109"/>
                  </a:cubicBezTo>
                  <a:cubicBezTo>
                    <a:pt x="14" y="78"/>
                    <a:pt x="25" y="39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6839;p53">
              <a:extLst>
                <a:ext uri="{FF2B5EF4-FFF2-40B4-BE49-F238E27FC236}">
                  <a16:creationId xmlns:a16="http://schemas.microsoft.com/office/drawing/2014/main" id="{D63CAC71-13CE-444B-AF87-E34F55FB3876}"/>
                </a:ext>
              </a:extLst>
            </p:cNvPr>
            <p:cNvSpPr/>
            <p:nvPr/>
          </p:nvSpPr>
          <p:spPr>
            <a:xfrm>
              <a:off x="2291136" y="1609398"/>
              <a:ext cx="2824" cy="339"/>
            </a:xfrm>
            <a:custGeom>
              <a:avLst/>
              <a:gdLst/>
              <a:ahLst/>
              <a:cxnLst/>
              <a:rect l="l" t="t" r="r" b="b"/>
              <a:pathLst>
                <a:path w="208" h="25" extrusionOk="0">
                  <a:moveTo>
                    <a:pt x="1" y="25"/>
                  </a:moveTo>
                  <a:cubicBezTo>
                    <a:pt x="67" y="8"/>
                    <a:pt x="137" y="1"/>
                    <a:pt x="207" y="1"/>
                  </a:cubicBezTo>
                  <a:cubicBezTo>
                    <a:pt x="137" y="1"/>
                    <a:pt x="67" y="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6840;p53">
              <a:extLst>
                <a:ext uri="{FF2B5EF4-FFF2-40B4-BE49-F238E27FC236}">
                  <a16:creationId xmlns:a16="http://schemas.microsoft.com/office/drawing/2014/main" id="{A3606D9A-1519-4A88-B885-BAF5500898A0}"/>
                </a:ext>
              </a:extLst>
            </p:cNvPr>
            <p:cNvSpPr/>
            <p:nvPr/>
          </p:nvSpPr>
          <p:spPr>
            <a:xfrm>
              <a:off x="2341862" y="1642581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6841;p53">
              <a:extLst>
                <a:ext uri="{FF2B5EF4-FFF2-40B4-BE49-F238E27FC236}">
                  <a16:creationId xmlns:a16="http://schemas.microsoft.com/office/drawing/2014/main" id="{41256114-1DBA-44EF-8684-3B0687DE64D7}"/>
                </a:ext>
              </a:extLst>
            </p:cNvPr>
            <p:cNvSpPr/>
            <p:nvPr/>
          </p:nvSpPr>
          <p:spPr>
            <a:xfrm>
              <a:off x="2337476" y="16552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6842;p53">
              <a:extLst>
                <a:ext uri="{FF2B5EF4-FFF2-40B4-BE49-F238E27FC236}">
                  <a16:creationId xmlns:a16="http://schemas.microsoft.com/office/drawing/2014/main" id="{B5F57BFA-7A8D-4777-89AE-5404FD6953DE}"/>
                </a:ext>
              </a:extLst>
            </p:cNvPr>
            <p:cNvSpPr/>
            <p:nvPr/>
          </p:nvSpPr>
          <p:spPr>
            <a:xfrm>
              <a:off x="2328692" y="1659023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6843;p53">
              <a:extLst>
                <a:ext uri="{FF2B5EF4-FFF2-40B4-BE49-F238E27FC236}">
                  <a16:creationId xmlns:a16="http://schemas.microsoft.com/office/drawing/2014/main" id="{E8533392-740D-4C33-B829-E21CB7837CF6}"/>
                </a:ext>
              </a:extLst>
            </p:cNvPr>
            <p:cNvSpPr/>
            <p:nvPr/>
          </p:nvSpPr>
          <p:spPr>
            <a:xfrm>
              <a:off x="2328787" y="165959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6844;p53">
              <a:extLst>
                <a:ext uri="{FF2B5EF4-FFF2-40B4-BE49-F238E27FC236}">
                  <a16:creationId xmlns:a16="http://schemas.microsoft.com/office/drawing/2014/main" id="{92E19B94-9E12-4795-BE25-64ED80214027}"/>
                </a:ext>
              </a:extLst>
            </p:cNvPr>
            <p:cNvSpPr/>
            <p:nvPr/>
          </p:nvSpPr>
          <p:spPr>
            <a:xfrm>
              <a:off x="2328692" y="1658779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cubicBezTo>
                    <a:pt x="0" y="8"/>
                    <a:pt x="0" y="4"/>
                    <a:pt x="0" y="1"/>
                  </a:cubicBezTo>
                  <a:cubicBezTo>
                    <a:pt x="0" y="4"/>
                    <a:pt x="0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6845;p53">
              <a:extLst>
                <a:ext uri="{FF2B5EF4-FFF2-40B4-BE49-F238E27FC236}">
                  <a16:creationId xmlns:a16="http://schemas.microsoft.com/office/drawing/2014/main" id="{27E4D8B7-492D-4B3A-972B-B43FE0594E83}"/>
                </a:ext>
              </a:extLst>
            </p:cNvPr>
            <p:cNvSpPr/>
            <p:nvPr/>
          </p:nvSpPr>
          <p:spPr>
            <a:xfrm>
              <a:off x="2328827" y="1659919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6846;p53">
              <a:extLst>
                <a:ext uri="{FF2B5EF4-FFF2-40B4-BE49-F238E27FC236}">
                  <a16:creationId xmlns:a16="http://schemas.microsoft.com/office/drawing/2014/main" id="{ACEEB19D-7A0C-4372-B48B-5FCFCC3CF913}"/>
                </a:ext>
              </a:extLst>
            </p:cNvPr>
            <p:cNvSpPr/>
            <p:nvPr/>
          </p:nvSpPr>
          <p:spPr>
            <a:xfrm>
              <a:off x="2328732" y="1659254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cubicBezTo>
                    <a:pt x="1" y="8"/>
                    <a:pt x="1" y="11"/>
                    <a:pt x="1" y="18"/>
                  </a:cubicBezTo>
                  <a:cubicBezTo>
                    <a:pt x="1" y="11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6847;p53">
              <a:extLst>
                <a:ext uri="{FF2B5EF4-FFF2-40B4-BE49-F238E27FC236}">
                  <a16:creationId xmlns:a16="http://schemas.microsoft.com/office/drawing/2014/main" id="{6DE1337B-F67D-4523-B8CB-74020F1AC038}"/>
                </a:ext>
              </a:extLst>
            </p:cNvPr>
            <p:cNvSpPr/>
            <p:nvPr/>
          </p:nvSpPr>
          <p:spPr>
            <a:xfrm>
              <a:off x="2341957" y="1637680"/>
              <a:ext cx="1914" cy="3489"/>
            </a:xfrm>
            <a:custGeom>
              <a:avLst/>
              <a:gdLst/>
              <a:ahLst/>
              <a:cxnLst/>
              <a:rect l="l" t="t" r="r" b="b"/>
              <a:pathLst>
                <a:path w="141" h="257" extrusionOk="0">
                  <a:moveTo>
                    <a:pt x="137" y="151"/>
                  </a:moveTo>
                  <a:cubicBezTo>
                    <a:pt x="140" y="186"/>
                    <a:pt x="130" y="225"/>
                    <a:pt x="109" y="256"/>
                  </a:cubicBezTo>
                  <a:cubicBezTo>
                    <a:pt x="130" y="225"/>
                    <a:pt x="140" y="186"/>
                    <a:pt x="137" y="151"/>
                  </a:cubicBezTo>
                  <a:cubicBezTo>
                    <a:pt x="126" y="71"/>
                    <a:pt x="70" y="32"/>
                    <a:pt x="0" y="1"/>
                  </a:cubicBezTo>
                  <a:cubicBezTo>
                    <a:pt x="70" y="32"/>
                    <a:pt x="126" y="71"/>
                    <a:pt x="137" y="15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6848;p53">
              <a:extLst>
                <a:ext uri="{FF2B5EF4-FFF2-40B4-BE49-F238E27FC236}">
                  <a16:creationId xmlns:a16="http://schemas.microsoft.com/office/drawing/2014/main" id="{4EE9881A-E345-4C65-B322-B870A884EA7B}"/>
                </a:ext>
              </a:extLst>
            </p:cNvPr>
            <p:cNvSpPr/>
            <p:nvPr/>
          </p:nvSpPr>
          <p:spPr>
            <a:xfrm>
              <a:off x="2282908" y="1603600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0"/>
                  </a:moveTo>
                  <a:cubicBezTo>
                    <a:pt x="22" y="0"/>
                    <a:pt x="8" y="0"/>
                    <a:pt x="1" y="0"/>
                  </a:cubicBezTo>
                  <a:cubicBezTo>
                    <a:pt x="8" y="0"/>
                    <a:pt x="22" y="0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6849;p53">
              <a:extLst>
                <a:ext uri="{FF2B5EF4-FFF2-40B4-BE49-F238E27FC236}">
                  <a16:creationId xmlns:a16="http://schemas.microsoft.com/office/drawing/2014/main" id="{C662737E-A93A-47F4-A5E6-7A7C6595EBB0}"/>
                </a:ext>
              </a:extLst>
            </p:cNvPr>
            <p:cNvSpPr/>
            <p:nvPr/>
          </p:nvSpPr>
          <p:spPr>
            <a:xfrm>
              <a:off x="2279161" y="160236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cubicBezTo>
                    <a:pt x="4" y="0"/>
                    <a:pt x="7" y="0"/>
                    <a:pt x="7" y="0"/>
                  </a:cubicBezTo>
                  <a:cubicBezTo>
                    <a:pt x="7" y="0"/>
                    <a:pt x="4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6850;p53">
              <a:extLst>
                <a:ext uri="{FF2B5EF4-FFF2-40B4-BE49-F238E27FC236}">
                  <a16:creationId xmlns:a16="http://schemas.microsoft.com/office/drawing/2014/main" id="{07D9FB68-E03D-4988-9E1E-4A169FCD986F}"/>
                </a:ext>
              </a:extLst>
            </p:cNvPr>
            <p:cNvSpPr/>
            <p:nvPr/>
          </p:nvSpPr>
          <p:spPr>
            <a:xfrm>
              <a:off x="2283438" y="15943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6851;p53">
              <a:extLst>
                <a:ext uri="{FF2B5EF4-FFF2-40B4-BE49-F238E27FC236}">
                  <a16:creationId xmlns:a16="http://schemas.microsoft.com/office/drawing/2014/main" id="{4D90EDEF-163E-4D65-93CC-C293BE92C7EA}"/>
                </a:ext>
              </a:extLst>
            </p:cNvPr>
            <p:cNvSpPr/>
            <p:nvPr/>
          </p:nvSpPr>
          <p:spPr>
            <a:xfrm>
              <a:off x="2280342" y="1602690"/>
              <a:ext cx="2580" cy="869"/>
            </a:xfrm>
            <a:custGeom>
              <a:avLst/>
              <a:gdLst/>
              <a:ahLst/>
              <a:cxnLst/>
              <a:rect l="l" t="t" r="r" b="b"/>
              <a:pathLst>
                <a:path w="190" h="64" extrusionOk="0">
                  <a:moveTo>
                    <a:pt x="1" y="1"/>
                  </a:moveTo>
                  <a:lnTo>
                    <a:pt x="32" y="15"/>
                  </a:lnTo>
                  <a:cubicBezTo>
                    <a:pt x="81" y="39"/>
                    <a:pt x="134" y="57"/>
                    <a:pt x="190" y="64"/>
                  </a:cubicBezTo>
                  <a:cubicBezTo>
                    <a:pt x="134" y="57"/>
                    <a:pt x="81" y="39"/>
                    <a:pt x="32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6852;p53">
              <a:extLst>
                <a:ext uri="{FF2B5EF4-FFF2-40B4-BE49-F238E27FC236}">
                  <a16:creationId xmlns:a16="http://schemas.microsoft.com/office/drawing/2014/main" id="{DCB3A4BE-1DCE-4175-8AAE-1B08469A7B0E}"/>
                </a:ext>
              </a:extLst>
            </p:cNvPr>
            <p:cNvSpPr/>
            <p:nvPr/>
          </p:nvSpPr>
          <p:spPr>
            <a:xfrm>
              <a:off x="2280532" y="1608488"/>
              <a:ext cx="964" cy="2824"/>
            </a:xfrm>
            <a:custGeom>
              <a:avLst/>
              <a:gdLst/>
              <a:ahLst/>
              <a:cxnLst/>
              <a:rect l="l" t="t" r="r" b="b"/>
              <a:pathLst>
                <a:path w="71" h="208" extrusionOk="0">
                  <a:moveTo>
                    <a:pt x="1" y="1"/>
                  </a:moveTo>
                  <a:cubicBezTo>
                    <a:pt x="7" y="40"/>
                    <a:pt x="17" y="79"/>
                    <a:pt x="31" y="118"/>
                  </a:cubicBezTo>
                  <a:lnTo>
                    <a:pt x="31" y="118"/>
                  </a:lnTo>
                  <a:cubicBezTo>
                    <a:pt x="18" y="79"/>
                    <a:pt x="7" y="40"/>
                    <a:pt x="1" y="1"/>
                  </a:cubicBezTo>
                  <a:close/>
                  <a:moveTo>
                    <a:pt x="31" y="118"/>
                  </a:moveTo>
                  <a:cubicBezTo>
                    <a:pt x="39" y="141"/>
                    <a:pt x="48" y="164"/>
                    <a:pt x="57" y="187"/>
                  </a:cubicBezTo>
                  <a:lnTo>
                    <a:pt x="71" y="208"/>
                  </a:lnTo>
                  <a:cubicBezTo>
                    <a:pt x="55" y="178"/>
                    <a:pt x="42" y="148"/>
                    <a:pt x="31" y="1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6853;p53">
              <a:extLst>
                <a:ext uri="{FF2B5EF4-FFF2-40B4-BE49-F238E27FC236}">
                  <a16:creationId xmlns:a16="http://schemas.microsoft.com/office/drawing/2014/main" id="{4902888F-1087-4FB8-A5EF-06A79D5655B6}"/>
                </a:ext>
              </a:extLst>
            </p:cNvPr>
            <p:cNvSpPr/>
            <p:nvPr/>
          </p:nvSpPr>
          <p:spPr>
            <a:xfrm>
              <a:off x="2278631" y="1589724"/>
              <a:ext cx="869" cy="679"/>
            </a:xfrm>
            <a:custGeom>
              <a:avLst/>
              <a:gdLst/>
              <a:ahLst/>
              <a:cxnLst/>
              <a:rect l="l" t="t" r="r" b="b"/>
              <a:pathLst>
                <a:path w="64" h="50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25"/>
                    <a:pt x="39" y="42"/>
                    <a:pt x="64" y="49"/>
                  </a:cubicBezTo>
                  <a:cubicBezTo>
                    <a:pt x="39" y="42"/>
                    <a:pt x="18" y="2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6854;p53">
              <a:extLst>
                <a:ext uri="{FF2B5EF4-FFF2-40B4-BE49-F238E27FC236}">
                  <a16:creationId xmlns:a16="http://schemas.microsoft.com/office/drawing/2014/main" id="{8ACAA32D-9F9F-4394-B35D-467401A8F458}"/>
                </a:ext>
              </a:extLst>
            </p:cNvPr>
            <p:cNvSpPr/>
            <p:nvPr/>
          </p:nvSpPr>
          <p:spPr>
            <a:xfrm>
              <a:off x="2256066" y="1570376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0"/>
                  </a:moveTo>
                  <a:lnTo>
                    <a:pt x="7" y="14"/>
                  </a:lnTo>
                  <a:cubicBezTo>
                    <a:pt x="7" y="14"/>
                    <a:pt x="7" y="18"/>
                    <a:pt x="10" y="18"/>
                  </a:cubicBezTo>
                  <a:cubicBezTo>
                    <a:pt x="7" y="11"/>
                    <a:pt x="3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6855;p53">
              <a:extLst>
                <a:ext uri="{FF2B5EF4-FFF2-40B4-BE49-F238E27FC236}">
                  <a16:creationId xmlns:a16="http://schemas.microsoft.com/office/drawing/2014/main" id="{A0087FC5-5179-4D99-ABCA-3371384BF8D6}"/>
                </a:ext>
              </a:extLst>
            </p:cNvPr>
            <p:cNvSpPr/>
            <p:nvPr/>
          </p:nvSpPr>
          <p:spPr>
            <a:xfrm>
              <a:off x="2276215" y="1585868"/>
              <a:ext cx="1724" cy="2349"/>
            </a:xfrm>
            <a:custGeom>
              <a:avLst/>
              <a:gdLst/>
              <a:ahLst/>
              <a:cxnLst/>
              <a:rect l="l" t="t" r="r" b="b"/>
              <a:pathLst>
                <a:path w="127" h="173" extrusionOk="0">
                  <a:moveTo>
                    <a:pt x="126" y="172"/>
                  </a:moveTo>
                  <a:cubicBezTo>
                    <a:pt x="105" y="102"/>
                    <a:pt x="60" y="43"/>
                    <a:pt x="0" y="1"/>
                  </a:cubicBezTo>
                  <a:cubicBezTo>
                    <a:pt x="60" y="43"/>
                    <a:pt x="105" y="102"/>
                    <a:pt x="126" y="17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6856;p53">
              <a:extLst>
                <a:ext uri="{FF2B5EF4-FFF2-40B4-BE49-F238E27FC236}">
                  <a16:creationId xmlns:a16="http://schemas.microsoft.com/office/drawing/2014/main" id="{D81DC9DB-EFD6-4588-841C-C0691479AC6A}"/>
                </a:ext>
              </a:extLst>
            </p:cNvPr>
            <p:cNvSpPr/>
            <p:nvPr/>
          </p:nvSpPr>
          <p:spPr>
            <a:xfrm>
              <a:off x="2281293" y="1611013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11"/>
                    <a:pt x="15" y="22"/>
                    <a:pt x="22" y="29"/>
                  </a:cubicBezTo>
                  <a:lnTo>
                    <a:pt x="15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6857;p53">
              <a:extLst>
                <a:ext uri="{FF2B5EF4-FFF2-40B4-BE49-F238E27FC236}">
                  <a16:creationId xmlns:a16="http://schemas.microsoft.com/office/drawing/2014/main" id="{F240A059-3D66-4713-86DF-A642F1137FEA}"/>
                </a:ext>
              </a:extLst>
            </p:cNvPr>
            <p:cNvSpPr/>
            <p:nvPr/>
          </p:nvSpPr>
          <p:spPr>
            <a:xfrm>
              <a:off x="2250879" y="1556826"/>
              <a:ext cx="299" cy="353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0" y="1"/>
                  </a:moveTo>
                  <a:cubicBezTo>
                    <a:pt x="4" y="11"/>
                    <a:pt x="14" y="18"/>
                    <a:pt x="21" y="25"/>
                  </a:cubicBezTo>
                  <a:cubicBezTo>
                    <a:pt x="14" y="18"/>
                    <a:pt x="7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6858;p53">
              <a:extLst>
                <a:ext uri="{FF2B5EF4-FFF2-40B4-BE49-F238E27FC236}">
                  <a16:creationId xmlns:a16="http://schemas.microsoft.com/office/drawing/2014/main" id="{3B99A129-A057-4550-8DAC-5560B7816356}"/>
                </a:ext>
              </a:extLst>
            </p:cNvPr>
            <p:cNvSpPr/>
            <p:nvPr/>
          </p:nvSpPr>
          <p:spPr>
            <a:xfrm>
              <a:off x="2250539" y="1556445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" y="1"/>
                  </a:moveTo>
                  <a:cubicBezTo>
                    <a:pt x="4" y="8"/>
                    <a:pt x="11" y="15"/>
                    <a:pt x="18" y="22"/>
                  </a:cubicBezTo>
                  <a:cubicBezTo>
                    <a:pt x="11" y="15"/>
                    <a:pt x="4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6859;p53">
              <a:extLst>
                <a:ext uri="{FF2B5EF4-FFF2-40B4-BE49-F238E27FC236}">
                  <a16:creationId xmlns:a16="http://schemas.microsoft.com/office/drawing/2014/main" id="{AB38D3D0-4268-4089-86FB-743F0B0A064B}"/>
                </a:ext>
              </a:extLst>
            </p:cNvPr>
            <p:cNvSpPr/>
            <p:nvPr/>
          </p:nvSpPr>
          <p:spPr>
            <a:xfrm>
              <a:off x="2255577" y="1568760"/>
              <a:ext cx="489" cy="1629"/>
            </a:xfrm>
            <a:custGeom>
              <a:avLst/>
              <a:gdLst/>
              <a:ahLst/>
              <a:cxnLst/>
              <a:rect l="l" t="t" r="r" b="b"/>
              <a:pathLst>
                <a:path w="36" h="120" extrusionOk="0">
                  <a:moveTo>
                    <a:pt x="1" y="0"/>
                  </a:moveTo>
                  <a:cubicBezTo>
                    <a:pt x="8" y="42"/>
                    <a:pt x="18" y="81"/>
                    <a:pt x="36" y="119"/>
                  </a:cubicBezTo>
                  <a:lnTo>
                    <a:pt x="29" y="102"/>
                  </a:lnTo>
                  <a:cubicBezTo>
                    <a:pt x="18" y="70"/>
                    <a:pt x="8" y="3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6860;p53">
              <a:extLst>
                <a:ext uri="{FF2B5EF4-FFF2-40B4-BE49-F238E27FC236}">
                  <a16:creationId xmlns:a16="http://schemas.microsoft.com/office/drawing/2014/main" id="{4DC6A394-20BA-4CCF-A057-6AB8C1CDEBA4}"/>
                </a:ext>
              </a:extLst>
            </p:cNvPr>
            <p:cNvSpPr/>
            <p:nvPr/>
          </p:nvSpPr>
          <p:spPr>
            <a:xfrm>
              <a:off x="2250119" y="1555590"/>
              <a:ext cx="394" cy="828"/>
            </a:xfrm>
            <a:custGeom>
              <a:avLst/>
              <a:gdLst/>
              <a:ahLst/>
              <a:cxnLst/>
              <a:rect l="l" t="t" r="r" b="b"/>
              <a:pathLst>
                <a:path w="29" h="61" extrusionOk="0">
                  <a:moveTo>
                    <a:pt x="0" y="1"/>
                  </a:moveTo>
                  <a:lnTo>
                    <a:pt x="4" y="15"/>
                  </a:lnTo>
                  <a:cubicBezTo>
                    <a:pt x="11" y="32"/>
                    <a:pt x="21" y="46"/>
                    <a:pt x="28" y="60"/>
                  </a:cubicBezTo>
                  <a:cubicBezTo>
                    <a:pt x="18" y="39"/>
                    <a:pt x="7" y="22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6861;p53">
              <a:extLst>
                <a:ext uri="{FF2B5EF4-FFF2-40B4-BE49-F238E27FC236}">
                  <a16:creationId xmlns:a16="http://schemas.microsoft.com/office/drawing/2014/main" id="{B1B7C618-84B4-480D-85C9-595F791521FE}"/>
                </a:ext>
              </a:extLst>
            </p:cNvPr>
            <p:cNvSpPr/>
            <p:nvPr/>
          </p:nvSpPr>
          <p:spPr>
            <a:xfrm>
              <a:off x="2255957" y="1570131"/>
              <a:ext cx="204" cy="448"/>
            </a:xfrm>
            <a:custGeom>
              <a:avLst/>
              <a:gdLst/>
              <a:ahLst/>
              <a:cxnLst/>
              <a:rect l="l" t="t" r="r" b="b"/>
              <a:pathLst>
                <a:path w="15" h="33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11"/>
                    <a:pt x="8" y="22"/>
                    <a:pt x="15" y="32"/>
                  </a:cubicBezTo>
                  <a:lnTo>
                    <a:pt x="8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6862;p53">
              <a:extLst>
                <a:ext uri="{FF2B5EF4-FFF2-40B4-BE49-F238E27FC236}">
                  <a16:creationId xmlns:a16="http://schemas.microsoft.com/office/drawing/2014/main" id="{FE5FC3FF-9986-4FA7-B44C-88E51798A033}"/>
                </a:ext>
              </a:extLst>
            </p:cNvPr>
            <p:cNvSpPr/>
            <p:nvPr/>
          </p:nvSpPr>
          <p:spPr>
            <a:xfrm>
              <a:off x="2211667" y="158330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6863;p53">
              <a:extLst>
                <a:ext uri="{FF2B5EF4-FFF2-40B4-BE49-F238E27FC236}">
                  <a16:creationId xmlns:a16="http://schemas.microsoft.com/office/drawing/2014/main" id="{6FA537AD-BDEB-491B-A436-2C0FA6EDDD5B}"/>
                </a:ext>
              </a:extLst>
            </p:cNvPr>
            <p:cNvSpPr/>
            <p:nvPr/>
          </p:nvSpPr>
          <p:spPr>
            <a:xfrm>
              <a:off x="2211898" y="158335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6864;p53">
              <a:extLst>
                <a:ext uri="{FF2B5EF4-FFF2-40B4-BE49-F238E27FC236}">
                  <a16:creationId xmlns:a16="http://schemas.microsoft.com/office/drawing/2014/main" id="{C58C19FA-729D-40F6-AD75-ED9AC076A8C3}"/>
                </a:ext>
              </a:extLst>
            </p:cNvPr>
            <p:cNvSpPr/>
            <p:nvPr/>
          </p:nvSpPr>
          <p:spPr>
            <a:xfrm>
              <a:off x="2211382" y="15833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6865;p53">
              <a:extLst>
                <a:ext uri="{FF2B5EF4-FFF2-40B4-BE49-F238E27FC236}">
                  <a16:creationId xmlns:a16="http://schemas.microsoft.com/office/drawing/2014/main" id="{1E8A502C-5307-4A0A-8F56-00EB89FDB332}"/>
                </a:ext>
              </a:extLst>
            </p:cNvPr>
            <p:cNvSpPr/>
            <p:nvPr/>
          </p:nvSpPr>
          <p:spPr>
            <a:xfrm>
              <a:off x="2211477" y="158330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6866;p53">
              <a:extLst>
                <a:ext uri="{FF2B5EF4-FFF2-40B4-BE49-F238E27FC236}">
                  <a16:creationId xmlns:a16="http://schemas.microsoft.com/office/drawing/2014/main" id="{7F1AD510-E67E-437E-A36B-1A291FBCA6E9}"/>
                </a:ext>
              </a:extLst>
            </p:cNvPr>
            <p:cNvSpPr/>
            <p:nvPr/>
          </p:nvSpPr>
          <p:spPr>
            <a:xfrm>
              <a:off x="2212753" y="158373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6867;p53">
              <a:extLst>
                <a:ext uri="{FF2B5EF4-FFF2-40B4-BE49-F238E27FC236}">
                  <a16:creationId xmlns:a16="http://schemas.microsoft.com/office/drawing/2014/main" id="{08CE473D-1800-4636-9668-1CE439B8A476}"/>
                </a:ext>
              </a:extLst>
            </p:cNvPr>
            <p:cNvSpPr/>
            <p:nvPr/>
          </p:nvSpPr>
          <p:spPr>
            <a:xfrm>
              <a:off x="2212427" y="158354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6868;p53">
              <a:extLst>
                <a:ext uri="{FF2B5EF4-FFF2-40B4-BE49-F238E27FC236}">
                  <a16:creationId xmlns:a16="http://schemas.microsoft.com/office/drawing/2014/main" id="{86FBD931-1E33-4F60-855C-F171DD9C0F04}"/>
                </a:ext>
              </a:extLst>
            </p:cNvPr>
            <p:cNvSpPr/>
            <p:nvPr/>
          </p:nvSpPr>
          <p:spPr>
            <a:xfrm>
              <a:off x="2212142" y="158345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6869;p53">
              <a:extLst>
                <a:ext uri="{FF2B5EF4-FFF2-40B4-BE49-F238E27FC236}">
                  <a16:creationId xmlns:a16="http://schemas.microsoft.com/office/drawing/2014/main" id="{2DECAEE9-91C6-48F5-815C-7345CE2C5B7D}"/>
                </a:ext>
              </a:extLst>
            </p:cNvPr>
            <p:cNvSpPr/>
            <p:nvPr/>
          </p:nvSpPr>
          <p:spPr>
            <a:xfrm>
              <a:off x="2213093" y="1583872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8"/>
                    <a:pt x="14" y="11"/>
                    <a:pt x="25" y="18"/>
                  </a:cubicBezTo>
                  <a:cubicBezTo>
                    <a:pt x="14" y="11"/>
                    <a:pt x="7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6870;p53">
              <a:extLst>
                <a:ext uri="{FF2B5EF4-FFF2-40B4-BE49-F238E27FC236}">
                  <a16:creationId xmlns:a16="http://schemas.microsoft.com/office/drawing/2014/main" id="{2E2E6EA0-B724-424F-8C1E-B58E706CB197}"/>
                </a:ext>
              </a:extLst>
            </p:cNvPr>
            <p:cNvSpPr/>
            <p:nvPr/>
          </p:nvSpPr>
          <p:spPr>
            <a:xfrm>
              <a:off x="2213853" y="1584972"/>
              <a:ext cx="394" cy="4195"/>
            </a:xfrm>
            <a:custGeom>
              <a:avLst/>
              <a:gdLst/>
              <a:ahLst/>
              <a:cxnLst/>
              <a:rect l="l" t="t" r="r" b="b"/>
              <a:pathLst>
                <a:path w="29" h="309" extrusionOk="0">
                  <a:moveTo>
                    <a:pt x="0" y="308"/>
                  </a:moveTo>
                  <a:lnTo>
                    <a:pt x="0" y="308"/>
                  </a:lnTo>
                  <a:cubicBezTo>
                    <a:pt x="4" y="245"/>
                    <a:pt x="7" y="182"/>
                    <a:pt x="18" y="119"/>
                  </a:cubicBezTo>
                  <a:cubicBezTo>
                    <a:pt x="21" y="70"/>
                    <a:pt x="28" y="25"/>
                    <a:pt x="28" y="0"/>
                  </a:cubicBezTo>
                  <a:cubicBezTo>
                    <a:pt x="28" y="25"/>
                    <a:pt x="21" y="70"/>
                    <a:pt x="18" y="119"/>
                  </a:cubicBezTo>
                  <a:cubicBezTo>
                    <a:pt x="7" y="182"/>
                    <a:pt x="4" y="245"/>
                    <a:pt x="0" y="30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6871;p53">
              <a:extLst>
                <a:ext uri="{FF2B5EF4-FFF2-40B4-BE49-F238E27FC236}">
                  <a16:creationId xmlns:a16="http://schemas.microsoft.com/office/drawing/2014/main" id="{BD2097B6-8254-4801-B596-99FB24BE6881}"/>
                </a:ext>
              </a:extLst>
            </p:cNvPr>
            <p:cNvSpPr/>
            <p:nvPr/>
          </p:nvSpPr>
          <p:spPr>
            <a:xfrm>
              <a:off x="2204009" y="1581143"/>
              <a:ext cx="774" cy="27"/>
            </a:xfrm>
            <a:custGeom>
              <a:avLst/>
              <a:gdLst/>
              <a:ahLst/>
              <a:cxnLst/>
              <a:rect l="l" t="t" r="r" b="b"/>
              <a:pathLst>
                <a:path w="57" h="2" extrusionOk="0">
                  <a:moveTo>
                    <a:pt x="38" y="0"/>
                  </a:moveTo>
                  <a:cubicBezTo>
                    <a:pt x="25" y="0"/>
                    <a:pt x="12" y="2"/>
                    <a:pt x="1" y="2"/>
                  </a:cubicBezTo>
                  <a:lnTo>
                    <a:pt x="57" y="2"/>
                  </a:lnTo>
                  <a:cubicBezTo>
                    <a:pt x="51" y="1"/>
                    <a:pt x="45" y="0"/>
                    <a:pt x="3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6872;p53">
              <a:extLst>
                <a:ext uri="{FF2B5EF4-FFF2-40B4-BE49-F238E27FC236}">
                  <a16:creationId xmlns:a16="http://schemas.microsoft.com/office/drawing/2014/main" id="{0FC63CF1-D60E-45F6-A501-2A1B1FE01E29}"/>
                </a:ext>
              </a:extLst>
            </p:cNvPr>
            <p:cNvSpPr/>
            <p:nvPr/>
          </p:nvSpPr>
          <p:spPr>
            <a:xfrm>
              <a:off x="2205815" y="1581360"/>
              <a:ext cx="5485" cy="2172"/>
            </a:xfrm>
            <a:custGeom>
              <a:avLst/>
              <a:gdLst/>
              <a:ahLst/>
              <a:cxnLst/>
              <a:rect l="l" t="t" r="r" b="b"/>
              <a:pathLst>
                <a:path w="404" h="160" extrusionOk="0">
                  <a:moveTo>
                    <a:pt x="1" y="0"/>
                  </a:moveTo>
                  <a:cubicBezTo>
                    <a:pt x="61" y="83"/>
                    <a:pt x="217" y="159"/>
                    <a:pt x="333" y="159"/>
                  </a:cubicBezTo>
                  <a:cubicBezTo>
                    <a:pt x="333" y="159"/>
                    <a:pt x="334" y="159"/>
                    <a:pt x="334" y="159"/>
                  </a:cubicBezTo>
                  <a:lnTo>
                    <a:pt x="334" y="159"/>
                  </a:lnTo>
                  <a:cubicBezTo>
                    <a:pt x="334" y="159"/>
                    <a:pt x="334" y="159"/>
                    <a:pt x="334" y="159"/>
                  </a:cubicBezTo>
                  <a:cubicBezTo>
                    <a:pt x="360" y="159"/>
                    <a:pt x="383" y="155"/>
                    <a:pt x="403" y="147"/>
                  </a:cubicBezTo>
                  <a:lnTo>
                    <a:pt x="403" y="147"/>
                  </a:lnTo>
                  <a:cubicBezTo>
                    <a:pt x="383" y="155"/>
                    <a:pt x="359" y="159"/>
                    <a:pt x="334" y="159"/>
                  </a:cubicBezTo>
                  <a:lnTo>
                    <a:pt x="334" y="159"/>
                  </a:lnTo>
                  <a:cubicBezTo>
                    <a:pt x="219" y="159"/>
                    <a:pt x="61" y="83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6873;p53">
              <a:extLst>
                <a:ext uri="{FF2B5EF4-FFF2-40B4-BE49-F238E27FC236}">
                  <a16:creationId xmlns:a16="http://schemas.microsoft.com/office/drawing/2014/main" id="{8A5CC8AF-0C06-4CF9-B6E0-631945A7BB40}"/>
                </a:ext>
              </a:extLst>
            </p:cNvPr>
            <p:cNvSpPr/>
            <p:nvPr/>
          </p:nvSpPr>
          <p:spPr>
            <a:xfrm>
              <a:off x="2204824" y="158111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6874;p53">
              <a:extLst>
                <a:ext uri="{FF2B5EF4-FFF2-40B4-BE49-F238E27FC236}">
                  <a16:creationId xmlns:a16="http://schemas.microsoft.com/office/drawing/2014/main" id="{974E2D97-23D4-494E-9682-906EBBD5F8CE}"/>
                </a:ext>
              </a:extLst>
            </p:cNvPr>
            <p:cNvSpPr/>
            <p:nvPr/>
          </p:nvSpPr>
          <p:spPr>
            <a:xfrm>
              <a:off x="2205720" y="1581265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6875;p53">
              <a:extLst>
                <a:ext uri="{FF2B5EF4-FFF2-40B4-BE49-F238E27FC236}">
                  <a16:creationId xmlns:a16="http://schemas.microsoft.com/office/drawing/2014/main" id="{CBD1C308-0A7C-4AA7-8AE2-928ECDCBA5BF}"/>
                </a:ext>
              </a:extLst>
            </p:cNvPr>
            <p:cNvSpPr/>
            <p:nvPr/>
          </p:nvSpPr>
          <p:spPr>
            <a:xfrm>
              <a:off x="2205530" y="158121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6876;p53">
              <a:extLst>
                <a:ext uri="{FF2B5EF4-FFF2-40B4-BE49-F238E27FC236}">
                  <a16:creationId xmlns:a16="http://schemas.microsoft.com/office/drawing/2014/main" id="{6B65A11A-AECB-432F-8567-ABFDEA5B3E18}"/>
                </a:ext>
              </a:extLst>
            </p:cNvPr>
            <p:cNvSpPr/>
            <p:nvPr/>
          </p:nvSpPr>
          <p:spPr>
            <a:xfrm>
              <a:off x="2205055" y="1581156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6877;p53">
              <a:extLst>
                <a:ext uri="{FF2B5EF4-FFF2-40B4-BE49-F238E27FC236}">
                  <a16:creationId xmlns:a16="http://schemas.microsoft.com/office/drawing/2014/main" id="{303DB794-622E-45A0-A521-01265092D5F4}"/>
                </a:ext>
              </a:extLst>
            </p:cNvPr>
            <p:cNvSpPr/>
            <p:nvPr/>
          </p:nvSpPr>
          <p:spPr>
            <a:xfrm>
              <a:off x="2205299" y="1581156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6878;p53">
              <a:extLst>
                <a:ext uri="{FF2B5EF4-FFF2-40B4-BE49-F238E27FC236}">
                  <a16:creationId xmlns:a16="http://schemas.microsoft.com/office/drawing/2014/main" id="{10E42616-B13F-4871-947B-2D0CFC84D25C}"/>
                </a:ext>
              </a:extLst>
            </p:cNvPr>
            <p:cNvSpPr/>
            <p:nvPr/>
          </p:nvSpPr>
          <p:spPr>
            <a:xfrm>
              <a:off x="2213894" y="1589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6879;p53">
              <a:extLst>
                <a:ext uri="{FF2B5EF4-FFF2-40B4-BE49-F238E27FC236}">
                  <a16:creationId xmlns:a16="http://schemas.microsoft.com/office/drawing/2014/main" id="{DFD5AC90-3F7F-4B22-BC69-1D8D057E72EA}"/>
                </a:ext>
              </a:extLst>
            </p:cNvPr>
            <p:cNvSpPr/>
            <p:nvPr/>
          </p:nvSpPr>
          <p:spPr>
            <a:xfrm>
              <a:off x="2269276" y="1477017"/>
              <a:ext cx="1629" cy="1303"/>
            </a:xfrm>
            <a:custGeom>
              <a:avLst/>
              <a:gdLst/>
              <a:ahLst/>
              <a:cxnLst/>
              <a:rect l="l" t="t" r="r" b="b"/>
              <a:pathLst>
                <a:path w="120" h="96" extrusionOk="0">
                  <a:moveTo>
                    <a:pt x="0" y="1"/>
                  </a:moveTo>
                  <a:cubicBezTo>
                    <a:pt x="32" y="43"/>
                    <a:pt x="74" y="74"/>
                    <a:pt x="119" y="95"/>
                  </a:cubicBezTo>
                  <a:cubicBezTo>
                    <a:pt x="74" y="74"/>
                    <a:pt x="32" y="4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6880;p53">
              <a:extLst>
                <a:ext uri="{FF2B5EF4-FFF2-40B4-BE49-F238E27FC236}">
                  <a16:creationId xmlns:a16="http://schemas.microsoft.com/office/drawing/2014/main" id="{913DBD05-7B3A-450D-BDD7-AF2F78E1FDC8}"/>
                </a:ext>
              </a:extLst>
            </p:cNvPr>
            <p:cNvSpPr/>
            <p:nvPr/>
          </p:nvSpPr>
          <p:spPr>
            <a:xfrm>
              <a:off x="2260193" y="1430147"/>
              <a:ext cx="3394" cy="1398"/>
            </a:xfrm>
            <a:custGeom>
              <a:avLst/>
              <a:gdLst/>
              <a:ahLst/>
              <a:cxnLst/>
              <a:rect l="l" t="t" r="r" b="b"/>
              <a:pathLst>
                <a:path w="250" h="103" extrusionOk="0">
                  <a:moveTo>
                    <a:pt x="1" y="1"/>
                  </a:moveTo>
                  <a:cubicBezTo>
                    <a:pt x="46" y="39"/>
                    <a:pt x="102" y="67"/>
                    <a:pt x="162" y="74"/>
                  </a:cubicBezTo>
                  <a:cubicBezTo>
                    <a:pt x="193" y="81"/>
                    <a:pt x="221" y="92"/>
                    <a:pt x="249" y="102"/>
                  </a:cubicBezTo>
                  <a:cubicBezTo>
                    <a:pt x="221" y="92"/>
                    <a:pt x="193" y="81"/>
                    <a:pt x="162" y="74"/>
                  </a:cubicBezTo>
                  <a:cubicBezTo>
                    <a:pt x="102" y="67"/>
                    <a:pt x="46" y="3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6881;p53">
              <a:extLst>
                <a:ext uri="{FF2B5EF4-FFF2-40B4-BE49-F238E27FC236}">
                  <a16:creationId xmlns:a16="http://schemas.microsoft.com/office/drawing/2014/main" id="{B3F08C8B-8CA8-4257-8BDE-0B1E049397ED}"/>
                </a:ext>
              </a:extLst>
            </p:cNvPr>
            <p:cNvSpPr/>
            <p:nvPr/>
          </p:nvSpPr>
          <p:spPr>
            <a:xfrm>
              <a:off x="2262664" y="1417466"/>
              <a:ext cx="1344" cy="2009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99" y="0"/>
                  </a:moveTo>
                  <a:lnTo>
                    <a:pt x="81" y="18"/>
                  </a:lnTo>
                  <a:cubicBezTo>
                    <a:pt x="46" y="53"/>
                    <a:pt x="18" y="98"/>
                    <a:pt x="1" y="147"/>
                  </a:cubicBezTo>
                  <a:cubicBezTo>
                    <a:pt x="22" y="91"/>
                    <a:pt x="57" y="42"/>
                    <a:pt x="9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6882;p53">
              <a:extLst>
                <a:ext uri="{FF2B5EF4-FFF2-40B4-BE49-F238E27FC236}">
                  <a16:creationId xmlns:a16="http://schemas.microsoft.com/office/drawing/2014/main" id="{1E05D342-D56E-493E-93B9-67CEA4B3386E}"/>
                </a:ext>
              </a:extLst>
            </p:cNvPr>
            <p:cNvSpPr/>
            <p:nvPr/>
          </p:nvSpPr>
          <p:spPr>
            <a:xfrm>
              <a:off x="2263520" y="1448640"/>
              <a:ext cx="6246" cy="10047"/>
            </a:xfrm>
            <a:custGeom>
              <a:avLst/>
              <a:gdLst/>
              <a:ahLst/>
              <a:cxnLst/>
              <a:rect l="l" t="t" r="r" b="b"/>
              <a:pathLst>
                <a:path w="460" h="740" extrusionOk="0">
                  <a:moveTo>
                    <a:pt x="1" y="1"/>
                  </a:moveTo>
                  <a:lnTo>
                    <a:pt x="1" y="1"/>
                  </a:lnTo>
                  <a:cubicBezTo>
                    <a:pt x="113" y="169"/>
                    <a:pt x="316" y="477"/>
                    <a:pt x="459" y="739"/>
                  </a:cubicBezTo>
                  <a:cubicBezTo>
                    <a:pt x="316" y="477"/>
                    <a:pt x="113" y="16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6883;p53">
              <a:extLst>
                <a:ext uri="{FF2B5EF4-FFF2-40B4-BE49-F238E27FC236}">
                  <a16:creationId xmlns:a16="http://schemas.microsoft.com/office/drawing/2014/main" id="{8F1A0117-51E3-409F-B579-0114EA53C329}"/>
                </a:ext>
              </a:extLst>
            </p:cNvPr>
            <p:cNvSpPr/>
            <p:nvPr/>
          </p:nvSpPr>
          <p:spPr>
            <a:xfrm>
              <a:off x="2269127" y="1476542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cubicBezTo>
                    <a:pt x="1" y="8"/>
                    <a:pt x="1" y="4"/>
                    <a:pt x="1" y="1"/>
                  </a:cubicBezTo>
                  <a:cubicBezTo>
                    <a:pt x="1" y="4"/>
                    <a:pt x="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6884;p53">
              <a:extLst>
                <a:ext uri="{FF2B5EF4-FFF2-40B4-BE49-F238E27FC236}">
                  <a16:creationId xmlns:a16="http://schemas.microsoft.com/office/drawing/2014/main" id="{6ED5A012-F8E4-4DEC-BDC6-EFAB09F6AB4E}"/>
                </a:ext>
              </a:extLst>
            </p:cNvPr>
            <p:cNvSpPr/>
            <p:nvPr/>
          </p:nvSpPr>
          <p:spPr>
            <a:xfrm>
              <a:off x="2257002" y="1519610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6885;p53">
              <a:extLst>
                <a:ext uri="{FF2B5EF4-FFF2-40B4-BE49-F238E27FC236}">
                  <a16:creationId xmlns:a16="http://schemas.microsoft.com/office/drawing/2014/main" id="{5AE700C7-60EC-4F75-A000-1FAEB3C39320}"/>
                </a:ext>
              </a:extLst>
            </p:cNvPr>
            <p:cNvSpPr/>
            <p:nvPr/>
          </p:nvSpPr>
          <p:spPr>
            <a:xfrm>
              <a:off x="2271082" y="1504593"/>
              <a:ext cx="3476" cy="2716"/>
            </a:xfrm>
            <a:custGeom>
              <a:avLst/>
              <a:gdLst/>
              <a:ahLst/>
              <a:cxnLst/>
              <a:rect l="l" t="t" r="r" b="b"/>
              <a:pathLst>
                <a:path w="256" h="200" extrusionOk="0">
                  <a:moveTo>
                    <a:pt x="0" y="200"/>
                  </a:moveTo>
                  <a:cubicBezTo>
                    <a:pt x="81" y="130"/>
                    <a:pt x="168" y="63"/>
                    <a:pt x="256" y="0"/>
                  </a:cubicBezTo>
                  <a:cubicBezTo>
                    <a:pt x="168" y="63"/>
                    <a:pt x="81" y="130"/>
                    <a:pt x="0" y="20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6886;p53">
              <a:extLst>
                <a:ext uri="{FF2B5EF4-FFF2-40B4-BE49-F238E27FC236}">
                  <a16:creationId xmlns:a16="http://schemas.microsoft.com/office/drawing/2014/main" id="{C98232B0-18CD-4ADA-82FF-8C7ECC16DB41}"/>
                </a:ext>
              </a:extLst>
            </p:cNvPr>
            <p:cNvSpPr/>
            <p:nvPr/>
          </p:nvSpPr>
          <p:spPr>
            <a:xfrm>
              <a:off x="2268801" y="1485625"/>
              <a:ext cx="3286" cy="2295"/>
            </a:xfrm>
            <a:custGeom>
              <a:avLst/>
              <a:gdLst/>
              <a:ahLst/>
              <a:cxnLst/>
              <a:rect l="l" t="t" r="r" b="b"/>
              <a:pathLst>
                <a:path w="242" h="169" extrusionOk="0">
                  <a:moveTo>
                    <a:pt x="0" y="0"/>
                  </a:moveTo>
                  <a:cubicBezTo>
                    <a:pt x="25" y="39"/>
                    <a:pt x="154" y="116"/>
                    <a:pt x="242" y="168"/>
                  </a:cubicBezTo>
                  <a:cubicBezTo>
                    <a:pt x="154" y="116"/>
                    <a:pt x="25" y="39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6887;p53">
              <a:extLst>
                <a:ext uri="{FF2B5EF4-FFF2-40B4-BE49-F238E27FC236}">
                  <a16:creationId xmlns:a16="http://schemas.microsoft.com/office/drawing/2014/main" id="{72E29C9E-AD2E-43F4-9822-C33140C064A3}"/>
                </a:ext>
              </a:extLst>
            </p:cNvPr>
            <p:cNvSpPr/>
            <p:nvPr/>
          </p:nvSpPr>
          <p:spPr>
            <a:xfrm>
              <a:off x="2257966" y="1513187"/>
              <a:ext cx="8282" cy="5580"/>
            </a:xfrm>
            <a:custGeom>
              <a:avLst/>
              <a:gdLst/>
              <a:ahLst/>
              <a:cxnLst/>
              <a:rect l="l" t="t" r="r" b="b"/>
              <a:pathLst>
                <a:path w="610" h="411" extrusionOk="0">
                  <a:moveTo>
                    <a:pt x="609" y="1"/>
                  </a:moveTo>
                  <a:cubicBezTo>
                    <a:pt x="511" y="74"/>
                    <a:pt x="410" y="141"/>
                    <a:pt x="305" y="204"/>
                  </a:cubicBezTo>
                  <a:cubicBezTo>
                    <a:pt x="196" y="263"/>
                    <a:pt x="95" y="333"/>
                    <a:pt x="0" y="410"/>
                  </a:cubicBezTo>
                  <a:cubicBezTo>
                    <a:pt x="95" y="333"/>
                    <a:pt x="196" y="263"/>
                    <a:pt x="305" y="204"/>
                  </a:cubicBezTo>
                  <a:cubicBezTo>
                    <a:pt x="410" y="141"/>
                    <a:pt x="511" y="74"/>
                    <a:pt x="60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6888;p53">
              <a:extLst>
                <a:ext uri="{FF2B5EF4-FFF2-40B4-BE49-F238E27FC236}">
                  <a16:creationId xmlns:a16="http://schemas.microsoft.com/office/drawing/2014/main" id="{3D0C1CC4-94C2-4246-8217-52AE75D69A46}"/>
                </a:ext>
              </a:extLst>
            </p:cNvPr>
            <p:cNvSpPr/>
            <p:nvPr/>
          </p:nvSpPr>
          <p:spPr>
            <a:xfrm>
              <a:off x="2256581" y="1520126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6889;p53">
              <a:extLst>
                <a:ext uri="{FF2B5EF4-FFF2-40B4-BE49-F238E27FC236}">
                  <a16:creationId xmlns:a16="http://schemas.microsoft.com/office/drawing/2014/main" id="{C86B3AE7-D39A-4C5C-ADAA-A81B5DFCE42A}"/>
                </a:ext>
              </a:extLst>
            </p:cNvPr>
            <p:cNvSpPr/>
            <p:nvPr/>
          </p:nvSpPr>
          <p:spPr>
            <a:xfrm>
              <a:off x="2274449" y="1489372"/>
              <a:ext cx="6056" cy="6816"/>
            </a:xfrm>
            <a:custGeom>
              <a:avLst/>
              <a:gdLst/>
              <a:ahLst/>
              <a:cxnLst/>
              <a:rect l="l" t="t" r="r" b="b"/>
              <a:pathLst>
                <a:path w="446" h="502" extrusionOk="0">
                  <a:moveTo>
                    <a:pt x="1" y="1"/>
                  </a:moveTo>
                  <a:cubicBezTo>
                    <a:pt x="99" y="60"/>
                    <a:pt x="186" y="130"/>
                    <a:pt x="260" y="214"/>
                  </a:cubicBezTo>
                  <a:cubicBezTo>
                    <a:pt x="372" y="340"/>
                    <a:pt x="424" y="428"/>
                    <a:pt x="445" y="501"/>
                  </a:cubicBezTo>
                  <a:cubicBezTo>
                    <a:pt x="424" y="428"/>
                    <a:pt x="372" y="340"/>
                    <a:pt x="260" y="214"/>
                  </a:cubicBezTo>
                  <a:cubicBezTo>
                    <a:pt x="186" y="130"/>
                    <a:pt x="99" y="6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6890;p53">
              <a:extLst>
                <a:ext uri="{FF2B5EF4-FFF2-40B4-BE49-F238E27FC236}">
                  <a16:creationId xmlns:a16="http://schemas.microsoft.com/office/drawing/2014/main" id="{AE0DB9B5-34E9-416E-BA4E-BEED3D2DD899}"/>
                </a:ext>
              </a:extLst>
            </p:cNvPr>
            <p:cNvSpPr/>
            <p:nvPr/>
          </p:nvSpPr>
          <p:spPr>
            <a:xfrm>
              <a:off x="2275929" y="1499121"/>
              <a:ext cx="4195" cy="4481"/>
            </a:xfrm>
            <a:custGeom>
              <a:avLst/>
              <a:gdLst/>
              <a:ahLst/>
              <a:cxnLst/>
              <a:rect l="l" t="t" r="r" b="b"/>
              <a:pathLst>
                <a:path w="309" h="330" extrusionOk="0">
                  <a:moveTo>
                    <a:pt x="308" y="1"/>
                  </a:moveTo>
                  <a:lnTo>
                    <a:pt x="308" y="1"/>
                  </a:lnTo>
                  <a:cubicBezTo>
                    <a:pt x="263" y="120"/>
                    <a:pt x="144" y="225"/>
                    <a:pt x="0" y="330"/>
                  </a:cubicBezTo>
                  <a:cubicBezTo>
                    <a:pt x="144" y="225"/>
                    <a:pt x="266" y="120"/>
                    <a:pt x="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6891;p53">
              <a:extLst>
                <a:ext uri="{FF2B5EF4-FFF2-40B4-BE49-F238E27FC236}">
                  <a16:creationId xmlns:a16="http://schemas.microsoft.com/office/drawing/2014/main" id="{D227EC5B-D2E6-4726-BC44-0AD12153906C}"/>
                </a:ext>
              </a:extLst>
            </p:cNvPr>
            <p:cNvSpPr/>
            <p:nvPr/>
          </p:nvSpPr>
          <p:spPr>
            <a:xfrm>
              <a:off x="2249874" y="1554544"/>
              <a:ext cx="258" cy="1059"/>
            </a:xfrm>
            <a:custGeom>
              <a:avLst/>
              <a:gdLst/>
              <a:ahLst/>
              <a:cxnLst/>
              <a:rect l="l" t="t" r="r" b="b"/>
              <a:pathLst>
                <a:path w="19" h="78" extrusionOk="0">
                  <a:moveTo>
                    <a:pt x="18" y="1"/>
                  </a:moveTo>
                  <a:cubicBezTo>
                    <a:pt x="16" y="2"/>
                    <a:pt x="14" y="5"/>
                    <a:pt x="13" y="7"/>
                  </a:cubicBezTo>
                  <a:lnTo>
                    <a:pt x="13" y="7"/>
                  </a:lnTo>
                  <a:cubicBezTo>
                    <a:pt x="14" y="5"/>
                    <a:pt x="16" y="3"/>
                    <a:pt x="18" y="1"/>
                  </a:cubicBezTo>
                  <a:close/>
                  <a:moveTo>
                    <a:pt x="13" y="7"/>
                  </a:moveTo>
                  <a:lnTo>
                    <a:pt x="13" y="7"/>
                  </a:lnTo>
                  <a:cubicBezTo>
                    <a:pt x="8" y="13"/>
                    <a:pt x="4" y="21"/>
                    <a:pt x="4" y="29"/>
                  </a:cubicBezTo>
                  <a:cubicBezTo>
                    <a:pt x="4" y="39"/>
                    <a:pt x="8" y="50"/>
                    <a:pt x="11" y="60"/>
                  </a:cubicBezTo>
                  <a:lnTo>
                    <a:pt x="18" y="78"/>
                  </a:lnTo>
                  <a:cubicBezTo>
                    <a:pt x="12" y="62"/>
                    <a:pt x="0" y="27"/>
                    <a:pt x="13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6892;p53">
              <a:extLst>
                <a:ext uri="{FF2B5EF4-FFF2-40B4-BE49-F238E27FC236}">
                  <a16:creationId xmlns:a16="http://schemas.microsoft.com/office/drawing/2014/main" id="{5C1991C3-B028-498A-93A0-7EAC0693B652}"/>
                </a:ext>
              </a:extLst>
            </p:cNvPr>
            <p:cNvSpPr/>
            <p:nvPr/>
          </p:nvSpPr>
          <p:spPr>
            <a:xfrm>
              <a:off x="2251965" y="1550498"/>
              <a:ext cx="774" cy="1724"/>
            </a:xfrm>
            <a:custGeom>
              <a:avLst/>
              <a:gdLst/>
              <a:ahLst/>
              <a:cxnLst/>
              <a:rect l="l" t="t" r="r" b="b"/>
              <a:pathLst>
                <a:path w="57" h="127" extrusionOk="0">
                  <a:moveTo>
                    <a:pt x="1" y="1"/>
                  </a:moveTo>
                  <a:lnTo>
                    <a:pt x="22" y="29"/>
                  </a:lnTo>
                  <a:cubicBezTo>
                    <a:pt x="43" y="57"/>
                    <a:pt x="57" y="88"/>
                    <a:pt x="57" y="127"/>
                  </a:cubicBezTo>
                  <a:cubicBezTo>
                    <a:pt x="57" y="88"/>
                    <a:pt x="43" y="57"/>
                    <a:pt x="22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6893;p53">
              <a:extLst>
                <a:ext uri="{FF2B5EF4-FFF2-40B4-BE49-F238E27FC236}">
                  <a16:creationId xmlns:a16="http://schemas.microsoft.com/office/drawing/2014/main" id="{6C162D1E-7EA8-4F31-B50B-847C280B8E87}"/>
                </a:ext>
              </a:extLst>
            </p:cNvPr>
            <p:cNvSpPr/>
            <p:nvPr/>
          </p:nvSpPr>
          <p:spPr>
            <a:xfrm>
              <a:off x="2254871" y="15361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6894;p53">
              <a:extLst>
                <a:ext uri="{FF2B5EF4-FFF2-40B4-BE49-F238E27FC236}">
                  <a16:creationId xmlns:a16="http://schemas.microsoft.com/office/drawing/2014/main" id="{FB7F20DF-EAE8-43B4-8ADF-70B1D03DAF38}"/>
                </a:ext>
              </a:extLst>
            </p:cNvPr>
            <p:cNvSpPr/>
            <p:nvPr/>
          </p:nvSpPr>
          <p:spPr>
            <a:xfrm>
              <a:off x="2254681" y="153700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6895;p53">
              <a:extLst>
                <a:ext uri="{FF2B5EF4-FFF2-40B4-BE49-F238E27FC236}">
                  <a16:creationId xmlns:a16="http://schemas.microsoft.com/office/drawing/2014/main" id="{9BEB2F91-AE9D-48C1-B935-C28A69177EE5}"/>
                </a:ext>
              </a:extLst>
            </p:cNvPr>
            <p:cNvSpPr/>
            <p:nvPr/>
          </p:nvSpPr>
          <p:spPr>
            <a:xfrm>
              <a:off x="2253961" y="153804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6896;p53">
              <a:extLst>
                <a:ext uri="{FF2B5EF4-FFF2-40B4-BE49-F238E27FC236}">
                  <a16:creationId xmlns:a16="http://schemas.microsoft.com/office/drawing/2014/main" id="{F76D455D-3F2B-4837-A809-8BC63BF4F0A4}"/>
                </a:ext>
              </a:extLst>
            </p:cNvPr>
            <p:cNvSpPr/>
            <p:nvPr/>
          </p:nvSpPr>
          <p:spPr>
            <a:xfrm>
              <a:off x="2254110" y="153785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6897;p53">
              <a:extLst>
                <a:ext uri="{FF2B5EF4-FFF2-40B4-BE49-F238E27FC236}">
                  <a16:creationId xmlns:a16="http://schemas.microsoft.com/office/drawing/2014/main" id="{E555A946-13D9-49F6-8657-8C1E2F1B2DF4}"/>
                </a:ext>
              </a:extLst>
            </p:cNvPr>
            <p:cNvSpPr/>
            <p:nvPr/>
          </p:nvSpPr>
          <p:spPr>
            <a:xfrm>
              <a:off x="2253825" y="1538238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6898;p53">
              <a:extLst>
                <a:ext uri="{FF2B5EF4-FFF2-40B4-BE49-F238E27FC236}">
                  <a16:creationId xmlns:a16="http://schemas.microsoft.com/office/drawing/2014/main" id="{FCFBE631-6345-4C19-B6D6-3ECC35DB1A8F}"/>
                </a:ext>
              </a:extLst>
            </p:cNvPr>
            <p:cNvSpPr/>
            <p:nvPr/>
          </p:nvSpPr>
          <p:spPr>
            <a:xfrm>
              <a:off x="2250974" y="1540519"/>
              <a:ext cx="1249" cy="1629"/>
            </a:xfrm>
            <a:custGeom>
              <a:avLst/>
              <a:gdLst/>
              <a:ahLst/>
              <a:cxnLst/>
              <a:rect l="l" t="t" r="r" b="b"/>
              <a:pathLst>
                <a:path w="92" h="120" extrusionOk="0">
                  <a:moveTo>
                    <a:pt x="0" y="120"/>
                  </a:moveTo>
                  <a:cubicBezTo>
                    <a:pt x="35" y="85"/>
                    <a:pt x="67" y="43"/>
                    <a:pt x="91" y="1"/>
                  </a:cubicBezTo>
                  <a:cubicBezTo>
                    <a:pt x="67" y="43"/>
                    <a:pt x="35" y="85"/>
                    <a:pt x="0" y="1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6899;p53">
              <a:extLst>
                <a:ext uri="{FF2B5EF4-FFF2-40B4-BE49-F238E27FC236}">
                  <a16:creationId xmlns:a16="http://schemas.microsoft.com/office/drawing/2014/main" id="{9290835E-D0C5-4DD1-85F8-2E2B1892F432}"/>
                </a:ext>
              </a:extLst>
            </p:cNvPr>
            <p:cNvSpPr/>
            <p:nvPr/>
          </p:nvSpPr>
          <p:spPr>
            <a:xfrm>
              <a:off x="2252875" y="1538428"/>
              <a:ext cx="774" cy="923"/>
            </a:xfrm>
            <a:custGeom>
              <a:avLst/>
              <a:gdLst/>
              <a:ahLst/>
              <a:cxnLst/>
              <a:rect l="l" t="t" r="r" b="b"/>
              <a:pathLst>
                <a:path w="57" h="68" extrusionOk="0">
                  <a:moveTo>
                    <a:pt x="0" y="67"/>
                  </a:moveTo>
                  <a:cubicBezTo>
                    <a:pt x="18" y="43"/>
                    <a:pt x="35" y="22"/>
                    <a:pt x="56" y="1"/>
                  </a:cubicBezTo>
                  <a:cubicBezTo>
                    <a:pt x="35" y="22"/>
                    <a:pt x="18" y="43"/>
                    <a:pt x="0" y="6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6900;p53">
              <a:extLst>
                <a:ext uri="{FF2B5EF4-FFF2-40B4-BE49-F238E27FC236}">
                  <a16:creationId xmlns:a16="http://schemas.microsoft.com/office/drawing/2014/main" id="{B58B8926-C4E5-4DC8-B836-441A2A2C53B9}"/>
                </a:ext>
              </a:extLst>
            </p:cNvPr>
            <p:cNvSpPr/>
            <p:nvPr/>
          </p:nvSpPr>
          <p:spPr>
            <a:xfrm>
              <a:off x="2254300" y="1537668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6901;p53">
              <a:extLst>
                <a:ext uri="{FF2B5EF4-FFF2-40B4-BE49-F238E27FC236}">
                  <a16:creationId xmlns:a16="http://schemas.microsoft.com/office/drawing/2014/main" id="{CBBC7890-E161-4215-B1FA-B72A37338F12}"/>
                </a:ext>
              </a:extLst>
            </p:cNvPr>
            <p:cNvSpPr/>
            <p:nvPr/>
          </p:nvSpPr>
          <p:spPr>
            <a:xfrm>
              <a:off x="2252820" y="1539378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6902;p53">
              <a:extLst>
                <a:ext uri="{FF2B5EF4-FFF2-40B4-BE49-F238E27FC236}">
                  <a16:creationId xmlns:a16="http://schemas.microsoft.com/office/drawing/2014/main" id="{8E3E5843-EA42-47CE-AD2A-63B217DE17BA}"/>
                </a:ext>
              </a:extLst>
            </p:cNvPr>
            <p:cNvSpPr/>
            <p:nvPr/>
          </p:nvSpPr>
          <p:spPr>
            <a:xfrm>
              <a:off x="2254531" y="1534721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6903;p53">
              <a:extLst>
                <a:ext uri="{FF2B5EF4-FFF2-40B4-BE49-F238E27FC236}">
                  <a16:creationId xmlns:a16="http://schemas.microsoft.com/office/drawing/2014/main" id="{3A66FD07-3081-40D4-A720-EAF3C563EA49}"/>
                </a:ext>
              </a:extLst>
            </p:cNvPr>
            <p:cNvSpPr/>
            <p:nvPr/>
          </p:nvSpPr>
          <p:spPr>
            <a:xfrm>
              <a:off x="2254776" y="1535427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2"/>
                    <a:pt x="1" y="2"/>
                    <a:pt x="2" y="3"/>
                  </a:cubicBezTo>
                  <a:lnTo>
                    <a:pt x="2" y="3"/>
                  </a:lnTo>
                  <a:cubicBezTo>
                    <a:pt x="1" y="1"/>
                    <a:pt x="1" y="0"/>
                    <a:pt x="1" y="0"/>
                  </a:cubicBezTo>
                  <a:close/>
                  <a:moveTo>
                    <a:pt x="2" y="3"/>
                  </a:moveTo>
                  <a:lnTo>
                    <a:pt x="2" y="3"/>
                  </a:lnTo>
                  <a:cubicBezTo>
                    <a:pt x="3" y="6"/>
                    <a:pt x="4" y="10"/>
                    <a:pt x="4" y="12"/>
                  </a:cubicBezTo>
                  <a:cubicBezTo>
                    <a:pt x="4" y="9"/>
                    <a:pt x="4" y="6"/>
                    <a:pt x="2" y="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6904;p53">
              <a:extLst>
                <a:ext uri="{FF2B5EF4-FFF2-40B4-BE49-F238E27FC236}">
                  <a16:creationId xmlns:a16="http://schemas.microsoft.com/office/drawing/2014/main" id="{12AEFC34-EC83-4614-A248-F43347746240}"/>
                </a:ext>
              </a:extLst>
            </p:cNvPr>
            <p:cNvSpPr/>
            <p:nvPr/>
          </p:nvSpPr>
          <p:spPr>
            <a:xfrm>
              <a:off x="2254436" y="1537437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6905;p53">
              <a:extLst>
                <a:ext uri="{FF2B5EF4-FFF2-40B4-BE49-F238E27FC236}">
                  <a16:creationId xmlns:a16="http://schemas.microsoft.com/office/drawing/2014/main" id="{A6AE38EE-F7C4-4F0B-B928-048D3E052FE3}"/>
                </a:ext>
              </a:extLst>
            </p:cNvPr>
            <p:cNvSpPr/>
            <p:nvPr/>
          </p:nvSpPr>
          <p:spPr>
            <a:xfrm>
              <a:off x="2254871" y="1535767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6906;p53">
              <a:extLst>
                <a:ext uri="{FF2B5EF4-FFF2-40B4-BE49-F238E27FC236}">
                  <a16:creationId xmlns:a16="http://schemas.microsoft.com/office/drawing/2014/main" id="{D6B405E1-F928-488A-B0F1-3861A461DA13}"/>
                </a:ext>
              </a:extLst>
            </p:cNvPr>
            <p:cNvSpPr/>
            <p:nvPr/>
          </p:nvSpPr>
          <p:spPr>
            <a:xfrm>
              <a:off x="2254681" y="1535102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6907;p53">
              <a:extLst>
                <a:ext uri="{FF2B5EF4-FFF2-40B4-BE49-F238E27FC236}">
                  <a16:creationId xmlns:a16="http://schemas.microsoft.com/office/drawing/2014/main" id="{A9BCF1B9-DF90-45CA-9932-41AC8C25F6BC}"/>
                </a:ext>
              </a:extLst>
            </p:cNvPr>
            <p:cNvSpPr/>
            <p:nvPr/>
          </p:nvSpPr>
          <p:spPr>
            <a:xfrm>
              <a:off x="2254816" y="153643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4"/>
                  </a:lnTo>
                  <a:cubicBezTo>
                    <a:pt x="1" y="1"/>
                    <a:pt x="1" y="8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6908;p53">
              <a:extLst>
                <a:ext uri="{FF2B5EF4-FFF2-40B4-BE49-F238E27FC236}">
                  <a16:creationId xmlns:a16="http://schemas.microsoft.com/office/drawing/2014/main" id="{9F818B8A-053D-420B-869B-FC4BA8AB08E3}"/>
                </a:ext>
              </a:extLst>
            </p:cNvPr>
            <p:cNvSpPr/>
            <p:nvPr/>
          </p:nvSpPr>
          <p:spPr>
            <a:xfrm>
              <a:off x="2254531" y="153719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6909;p53">
              <a:extLst>
                <a:ext uri="{FF2B5EF4-FFF2-40B4-BE49-F238E27FC236}">
                  <a16:creationId xmlns:a16="http://schemas.microsoft.com/office/drawing/2014/main" id="{F77B2996-2475-40FA-89EF-0161AEDF31D9}"/>
                </a:ext>
              </a:extLst>
            </p:cNvPr>
            <p:cNvSpPr/>
            <p:nvPr/>
          </p:nvSpPr>
          <p:spPr>
            <a:xfrm>
              <a:off x="2254776" y="153671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6910;p53">
              <a:extLst>
                <a:ext uri="{FF2B5EF4-FFF2-40B4-BE49-F238E27FC236}">
                  <a16:creationId xmlns:a16="http://schemas.microsoft.com/office/drawing/2014/main" id="{A206EE13-9DF9-4EEF-BEDE-88F5C33B8ABE}"/>
                </a:ext>
              </a:extLst>
            </p:cNvPr>
            <p:cNvSpPr/>
            <p:nvPr/>
          </p:nvSpPr>
          <p:spPr>
            <a:xfrm>
              <a:off x="2250024" y="1555359"/>
              <a:ext cx="149" cy="489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0" y="0"/>
                  </a:moveTo>
                  <a:cubicBezTo>
                    <a:pt x="4" y="11"/>
                    <a:pt x="7" y="25"/>
                    <a:pt x="11" y="35"/>
                  </a:cubicBezTo>
                  <a:lnTo>
                    <a:pt x="7" y="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6911;p53">
              <a:extLst>
                <a:ext uri="{FF2B5EF4-FFF2-40B4-BE49-F238E27FC236}">
                  <a16:creationId xmlns:a16="http://schemas.microsoft.com/office/drawing/2014/main" id="{D822B790-6E6C-41A3-820F-5D357A3BB912}"/>
                </a:ext>
              </a:extLst>
            </p:cNvPr>
            <p:cNvSpPr/>
            <p:nvPr/>
          </p:nvSpPr>
          <p:spPr>
            <a:xfrm>
              <a:off x="2263995" y="1416040"/>
              <a:ext cx="2770" cy="1439"/>
            </a:xfrm>
            <a:custGeom>
              <a:avLst/>
              <a:gdLst/>
              <a:ahLst/>
              <a:cxnLst/>
              <a:rect l="l" t="t" r="r" b="b"/>
              <a:pathLst>
                <a:path w="204" h="106" extrusionOk="0">
                  <a:moveTo>
                    <a:pt x="204" y="0"/>
                  </a:moveTo>
                  <a:lnTo>
                    <a:pt x="204" y="0"/>
                  </a:lnTo>
                  <a:cubicBezTo>
                    <a:pt x="127" y="7"/>
                    <a:pt x="53" y="46"/>
                    <a:pt x="1" y="105"/>
                  </a:cubicBezTo>
                  <a:lnTo>
                    <a:pt x="18" y="88"/>
                  </a:lnTo>
                  <a:cubicBezTo>
                    <a:pt x="67" y="39"/>
                    <a:pt x="134" y="7"/>
                    <a:pt x="20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6912;p53">
              <a:extLst>
                <a:ext uri="{FF2B5EF4-FFF2-40B4-BE49-F238E27FC236}">
                  <a16:creationId xmlns:a16="http://schemas.microsoft.com/office/drawing/2014/main" id="{4FE5503A-16E4-44EE-9173-0F322F9556A8}"/>
                </a:ext>
              </a:extLst>
            </p:cNvPr>
            <p:cNvSpPr/>
            <p:nvPr/>
          </p:nvSpPr>
          <p:spPr>
            <a:xfrm>
              <a:off x="2276350" y="1412130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11" y="8"/>
                    <a:pt x="4" y="15"/>
                    <a:pt x="1" y="19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6913;p53">
              <a:extLst>
                <a:ext uri="{FF2B5EF4-FFF2-40B4-BE49-F238E27FC236}">
                  <a16:creationId xmlns:a16="http://schemas.microsoft.com/office/drawing/2014/main" id="{56F3A2B4-BCB0-4DF9-BC5E-4FE16C16E898}"/>
                </a:ext>
              </a:extLst>
            </p:cNvPr>
            <p:cNvSpPr/>
            <p:nvPr/>
          </p:nvSpPr>
          <p:spPr>
            <a:xfrm>
              <a:off x="2276921" y="1411139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35"/>
                  </a:moveTo>
                  <a:cubicBezTo>
                    <a:pt x="8" y="25"/>
                    <a:pt x="15" y="14"/>
                    <a:pt x="18" y="0"/>
                  </a:cubicBezTo>
                  <a:cubicBezTo>
                    <a:pt x="15" y="14"/>
                    <a:pt x="8" y="25"/>
                    <a:pt x="1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6914;p53">
              <a:extLst>
                <a:ext uri="{FF2B5EF4-FFF2-40B4-BE49-F238E27FC236}">
                  <a16:creationId xmlns:a16="http://schemas.microsoft.com/office/drawing/2014/main" id="{E0F792BB-40F7-4F03-9AE1-D928803983D8}"/>
                </a:ext>
              </a:extLst>
            </p:cNvPr>
            <p:cNvSpPr/>
            <p:nvPr/>
          </p:nvSpPr>
          <p:spPr>
            <a:xfrm>
              <a:off x="2275875" y="1412470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1" y="22"/>
                  </a:moveTo>
                  <a:cubicBezTo>
                    <a:pt x="11" y="15"/>
                    <a:pt x="18" y="8"/>
                    <a:pt x="29" y="1"/>
                  </a:cubicBezTo>
                  <a:cubicBezTo>
                    <a:pt x="18" y="8"/>
                    <a:pt x="11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6915;p53">
              <a:extLst>
                <a:ext uri="{FF2B5EF4-FFF2-40B4-BE49-F238E27FC236}">
                  <a16:creationId xmlns:a16="http://schemas.microsoft.com/office/drawing/2014/main" id="{18822EFC-0525-497B-B4DC-6F0EDD6429A6}"/>
                </a:ext>
              </a:extLst>
            </p:cNvPr>
            <p:cNvSpPr/>
            <p:nvPr/>
          </p:nvSpPr>
          <p:spPr>
            <a:xfrm>
              <a:off x="2276690" y="1411709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0" y="25"/>
                  </a:moveTo>
                  <a:cubicBezTo>
                    <a:pt x="4" y="14"/>
                    <a:pt x="11" y="7"/>
                    <a:pt x="14" y="0"/>
                  </a:cubicBezTo>
                  <a:cubicBezTo>
                    <a:pt x="11" y="7"/>
                    <a:pt x="4" y="14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6916;p53">
              <a:extLst>
                <a:ext uri="{FF2B5EF4-FFF2-40B4-BE49-F238E27FC236}">
                  <a16:creationId xmlns:a16="http://schemas.microsoft.com/office/drawing/2014/main" id="{3A62F455-A093-4E13-A913-2A967FAB0F11}"/>
                </a:ext>
              </a:extLst>
            </p:cNvPr>
            <p:cNvSpPr/>
            <p:nvPr/>
          </p:nvSpPr>
          <p:spPr>
            <a:xfrm>
              <a:off x="2263764" y="1417222"/>
              <a:ext cx="434" cy="448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32" y="1"/>
                  </a:moveTo>
                  <a:lnTo>
                    <a:pt x="18" y="15"/>
                  </a:lnTo>
                  <a:lnTo>
                    <a:pt x="0" y="32"/>
                  </a:lnTo>
                  <a:cubicBezTo>
                    <a:pt x="14" y="22"/>
                    <a:pt x="21" y="11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6917;p53">
              <a:extLst>
                <a:ext uri="{FF2B5EF4-FFF2-40B4-BE49-F238E27FC236}">
                  <a16:creationId xmlns:a16="http://schemas.microsoft.com/office/drawing/2014/main" id="{5638C1C9-558A-48D0-9026-FA233E41B75F}"/>
                </a:ext>
              </a:extLst>
            </p:cNvPr>
            <p:cNvSpPr/>
            <p:nvPr/>
          </p:nvSpPr>
          <p:spPr>
            <a:xfrm>
              <a:off x="3015482" y="1689586"/>
              <a:ext cx="163" cy="1195"/>
            </a:xfrm>
            <a:custGeom>
              <a:avLst/>
              <a:gdLst/>
              <a:ahLst/>
              <a:cxnLst/>
              <a:rect l="l" t="t" r="r" b="b"/>
              <a:pathLst>
                <a:path w="12" h="88" extrusionOk="0">
                  <a:moveTo>
                    <a:pt x="1" y="0"/>
                  </a:moveTo>
                  <a:cubicBezTo>
                    <a:pt x="8" y="28"/>
                    <a:pt x="11" y="56"/>
                    <a:pt x="11" y="88"/>
                  </a:cubicBezTo>
                  <a:cubicBezTo>
                    <a:pt x="11" y="56"/>
                    <a:pt x="8" y="2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6918;p53">
              <a:extLst>
                <a:ext uri="{FF2B5EF4-FFF2-40B4-BE49-F238E27FC236}">
                  <a16:creationId xmlns:a16="http://schemas.microsoft.com/office/drawing/2014/main" id="{C3DB820B-9188-4E59-A3CD-D0943BBFC231}"/>
                </a:ext>
              </a:extLst>
            </p:cNvPr>
            <p:cNvSpPr/>
            <p:nvPr/>
          </p:nvSpPr>
          <p:spPr>
            <a:xfrm>
              <a:off x="2958307" y="1600694"/>
              <a:ext cx="3150" cy="353"/>
            </a:xfrm>
            <a:custGeom>
              <a:avLst/>
              <a:gdLst/>
              <a:ahLst/>
              <a:cxnLst/>
              <a:rect l="l" t="t" r="r" b="b"/>
              <a:pathLst>
                <a:path w="232" h="26" extrusionOk="0">
                  <a:moveTo>
                    <a:pt x="0" y="8"/>
                  </a:moveTo>
                  <a:cubicBezTo>
                    <a:pt x="77" y="1"/>
                    <a:pt x="154" y="8"/>
                    <a:pt x="231" y="25"/>
                  </a:cubicBezTo>
                  <a:cubicBezTo>
                    <a:pt x="154" y="8"/>
                    <a:pt x="77" y="1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6919;p53">
              <a:extLst>
                <a:ext uri="{FF2B5EF4-FFF2-40B4-BE49-F238E27FC236}">
                  <a16:creationId xmlns:a16="http://schemas.microsoft.com/office/drawing/2014/main" id="{6F79B8BB-75C4-44AA-88B8-79230AFBAACB}"/>
                </a:ext>
              </a:extLst>
            </p:cNvPr>
            <p:cNvSpPr/>
            <p:nvPr/>
          </p:nvSpPr>
          <p:spPr>
            <a:xfrm>
              <a:off x="2924961" y="1625555"/>
              <a:ext cx="3408" cy="7671"/>
            </a:xfrm>
            <a:custGeom>
              <a:avLst/>
              <a:gdLst/>
              <a:ahLst/>
              <a:cxnLst/>
              <a:rect l="l" t="t" r="r" b="b"/>
              <a:pathLst>
                <a:path w="251" h="565" extrusionOk="0">
                  <a:moveTo>
                    <a:pt x="251" y="1"/>
                  </a:moveTo>
                  <a:cubicBezTo>
                    <a:pt x="230" y="46"/>
                    <a:pt x="191" y="109"/>
                    <a:pt x="156" y="169"/>
                  </a:cubicBezTo>
                  <a:cubicBezTo>
                    <a:pt x="195" y="109"/>
                    <a:pt x="230" y="46"/>
                    <a:pt x="251" y="1"/>
                  </a:cubicBezTo>
                  <a:close/>
                  <a:moveTo>
                    <a:pt x="156" y="170"/>
                  </a:moveTo>
                  <a:lnTo>
                    <a:pt x="156" y="170"/>
                  </a:lnTo>
                  <a:cubicBezTo>
                    <a:pt x="63" y="329"/>
                    <a:pt x="1" y="439"/>
                    <a:pt x="1" y="525"/>
                  </a:cubicBezTo>
                  <a:lnTo>
                    <a:pt x="1" y="525"/>
                  </a:lnTo>
                  <a:cubicBezTo>
                    <a:pt x="1" y="441"/>
                    <a:pt x="63" y="329"/>
                    <a:pt x="156" y="170"/>
                  </a:cubicBezTo>
                  <a:close/>
                  <a:moveTo>
                    <a:pt x="1" y="525"/>
                  </a:moveTo>
                  <a:cubicBezTo>
                    <a:pt x="1" y="539"/>
                    <a:pt x="2" y="552"/>
                    <a:pt x="6" y="564"/>
                  </a:cubicBezTo>
                  <a:cubicBezTo>
                    <a:pt x="2" y="552"/>
                    <a:pt x="1" y="539"/>
                    <a:pt x="1" y="5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6920;p53">
              <a:extLst>
                <a:ext uri="{FF2B5EF4-FFF2-40B4-BE49-F238E27FC236}">
                  <a16:creationId xmlns:a16="http://schemas.microsoft.com/office/drawing/2014/main" id="{407CE8A4-FD02-4607-97AC-FCC370D10BCC}"/>
                </a:ext>
              </a:extLst>
            </p:cNvPr>
            <p:cNvSpPr/>
            <p:nvPr/>
          </p:nvSpPr>
          <p:spPr>
            <a:xfrm>
              <a:off x="2928546" y="1617856"/>
              <a:ext cx="4535" cy="7196"/>
            </a:xfrm>
            <a:custGeom>
              <a:avLst/>
              <a:gdLst/>
              <a:ahLst/>
              <a:cxnLst/>
              <a:rect l="l" t="t" r="r" b="b"/>
              <a:pathLst>
                <a:path w="334" h="530" extrusionOk="0">
                  <a:moveTo>
                    <a:pt x="1" y="529"/>
                  </a:moveTo>
                  <a:cubicBezTo>
                    <a:pt x="32" y="410"/>
                    <a:pt x="214" y="102"/>
                    <a:pt x="333" y="1"/>
                  </a:cubicBezTo>
                  <a:cubicBezTo>
                    <a:pt x="214" y="102"/>
                    <a:pt x="32" y="410"/>
                    <a:pt x="1" y="5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6921;p53">
              <a:extLst>
                <a:ext uri="{FF2B5EF4-FFF2-40B4-BE49-F238E27FC236}">
                  <a16:creationId xmlns:a16="http://schemas.microsoft.com/office/drawing/2014/main" id="{62C50008-AEA3-4996-8E10-1D1C2A939730}"/>
                </a:ext>
              </a:extLst>
            </p:cNvPr>
            <p:cNvSpPr/>
            <p:nvPr/>
          </p:nvSpPr>
          <p:spPr>
            <a:xfrm>
              <a:off x="2906265" y="1635629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1"/>
                  </a:moveTo>
                  <a:lnTo>
                    <a:pt x="0" y="1"/>
                  </a:lnTo>
                  <a:lnTo>
                    <a:pt x="25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6922;p53">
              <a:extLst>
                <a:ext uri="{FF2B5EF4-FFF2-40B4-BE49-F238E27FC236}">
                  <a16:creationId xmlns:a16="http://schemas.microsoft.com/office/drawing/2014/main" id="{77E2785C-F9B4-4CE2-B201-B77F17B8F9C2}"/>
                </a:ext>
              </a:extLst>
            </p:cNvPr>
            <p:cNvSpPr/>
            <p:nvPr/>
          </p:nvSpPr>
          <p:spPr>
            <a:xfrm>
              <a:off x="2908301" y="1636634"/>
              <a:ext cx="638" cy="625"/>
            </a:xfrm>
            <a:custGeom>
              <a:avLst/>
              <a:gdLst/>
              <a:ahLst/>
              <a:cxnLst/>
              <a:rect l="l" t="t" r="r" b="b"/>
              <a:pathLst>
                <a:path w="47" h="46" extrusionOk="0">
                  <a:moveTo>
                    <a:pt x="1" y="1"/>
                  </a:moveTo>
                  <a:cubicBezTo>
                    <a:pt x="18" y="11"/>
                    <a:pt x="32" y="29"/>
                    <a:pt x="46" y="46"/>
                  </a:cubicBezTo>
                  <a:cubicBezTo>
                    <a:pt x="36" y="29"/>
                    <a:pt x="18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6923;p53">
              <a:extLst>
                <a:ext uri="{FF2B5EF4-FFF2-40B4-BE49-F238E27FC236}">
                  <a16:creationId xmlns:a16="http://schemas.microsoft.com/office/drawing/2014/main" id="{FABB0F32-3D0B-4DAA-91A5-3ACD8E2DF3D2}"/>
                </a:ext>
              </a:extLst>
            </p:cNvPr>
            <p:cNvSpPr/>
            <p:nvPr/>
          </p:nvSpPr>
          <p:spPr>
            <a:xfrm>
              <a:off x="2908967" y="1637299"/>
              <a:ext cx="258" cy="339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18" y="25"/>
                  </a:moveTo>
                  <a:cubicBezTo>
                    <a:pt x="11" y="14"/>
                    <a:pt x="8" y="7"/>
                    <a:pt x="1" y="0"/>
                  </a:cubicBezTo>
                  <a:cubicBezTo>
                    <a:pt x="8" y="7"/>
                    <a:pt x="11" y="14"/>
                    <a:pt x="18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6924;p53">
              <a:extLst>
                <a:ext uri="{FF2B5EF4-FFF2-40B4-BE49-F238E27FC236}">
                  <a16:creationId xmlns:a16="http://schemas.microsoft.com/office/drawing/2014/main" id="{AE234445-86EA-4329-AE70-B60942DD1859}"/>
                </a:ext>
              </a:extLst>
            </p:cNvPr>
            <p:cNvSpPr/>
            <p:nvPr/>
          </p:nvSpPr>
          <p:spPr>
            <a:xfrm>
              <a:off x="2935633" y="1611163"/>
              <a:ext cx="828" cy="3530"/>
            </a:xfrm>
            <a:custGeom>
              <a:avLst/>
              <a:gdLst/>
              <a:ahLst/>
              <a:cxnLst/>
              <a:rect l="l" t="t" r="r" b="b"/>
              <a:pathLst>
                <a:path w="61" h="260" extrusionOk="0">
                  <a:moveTo>
                    <a:pt x="1" y="0"/>
                  </a:moveTo>
                  <a:cubicBezTo>
                    <a:pt x="29" y="84"/>
                    <a:pt x="50" y="172"/>
                    <a:pt x="60" y="259"/>
                  </a:cubicBezTo>
                  <a:cubicBezTo>
                    <a:pt x="50" y="172"/>
                    <a:pt x="29" y="8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6925;p53">
              <a:extLst>
                <a:ext uri="{FF2B5EF4-FFF2-40B4-BE49-F238E27FC236}">
                  <a16:creationId xmlns:a16="http://schemas.microsoft.com/office/drawing/2014/main" id="{416277CC-C4D1-461D-9F53-F909E01753E2}"/>
                </a:ext>
              </a:extLst>
            </p:cNvPr>
            <p:cNvSpPr/>
            <p:nvPr/>
          </p:nvSpPr>
          <p:spPr>
            <a:xfrm>
              <a:off x="2907976" y="1636390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"/>
                  </a:moveTo>
                  <a:lnTo>
                    <a:pt x="18" y="15"/>
                  </a:lnTo>
                  <a:cubicBezTo>
                    <a:pt x="14" y="8"/>
                    <a:pt x="7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6926;p53">
              <a:extLst>
                <a:ext uri="{FF2B5EF4-FFF2-40B4-BE49-F238E27FC236}">
                  <a16:creationId xmlns:a16="http://schemas.microsoft.com/office/drawing/2014/main" id="{4B4E352E-D229-47E8-88FA-792AE998687A}"/>
                </a:ext>
              </a:extLst>
            </p:cNvPr>
            <p:cNvSpPr/>
            <p:nvPr/>
          </p:nvSpPr>
          <p:spPr>
            <a:xfrm>
              <a:off x="2695420" y="1641956"/>
              <a:ext cx="2417" cy="448"/>
            </a:xfrm>
            <a:custGeom>
              <a:avLst/>
              <a:gdLst/>
              <a:ahLst/>
              <a:cxnLst/>
              <a:rect l="l" t="t" r="r" b="b"/>
              <a:pathLst>
                <a:path w="178" h="33" extrusionOk="0">
                  <a:moveTo>
                    <a:pt x="1" y="1"/>
                  </a:moveTo>
                  <a:cubicBezTo>
                    <a:pt x="29" y="4"/>
                    <a:pt x="63" y="11"/>
                    <a:pt x="90" y="18"/>
                  </a:cubicBezTo>
                  <a:cubicBezTo>
                    <a:pt x="93" y="18"/>
                    <a:pt x="97" y="19"/>
                    <a:pt x="100" y="19"/>
                  </a:cubicBezTo>
                  <a:lnTo>
                    <a:pt x="100" y="19"/>
                  </a:lnTo>
                  <a:cubicBezTo>
                    <a:pt x="98" y="19"/>
                    <a:pt x="96" y="18"/>
                    <a:pt x="94" y="18"/>
                  </a:cubicBezTo>
                  <a:cubicBezTo>
                    <a:pt x="63" y="11"/>
                    <a:pt x="29" y="4"/>
                    <a:pt x="1" y="1"/>
                  </a:cubicBezTo>
                  <a:close/>
                  <a:moveTo>
                    <a:pt x="100" y="19"/>
                  </a:moveTo>
                  <a:lnTo>
                    <a:pt x="100" y="19"/>
                  </a:lnTo>
                  <a:cubicBezTo>
                    <a:pt x="115" y="22"/>
                    <a:pt x="134" y="25"/>
                    <a:pt x="151" y="28"/>
                  </a:cubicBezTo>
                  <a:lnTo>
                    <a:pt x="151" y="28"/>
                  </a:lnTo>
                  <a:cubicBezTo>
                    <a:pt x="135" y="25"/>
                    <a:pt x="117" y="22"/>
                    <a:pt x="100" y="19"/>
                  </a:cubicBezTo>
                  <a:close/>
                  <a:moveTo>
                    <a:pt x="151" y="28"/>
                  </a:moveTo>
                  <a:cubicBezTo>
                    <a:pt x="160" y="29"/>
                    <a:pt x="169" y="31"/>
                    <a:pt x="178" y="32"/>
                  </a:cubicBezTo>
                  <a:lnTo>
                    <a:pt x="157" y="29"/>
                  </a:lnTo>
                  <a:cubicBezTo>
                    <a:pt x="155" y="28"/>
                    <a:pt x="153" y="28"/>
                    <a:pt x="15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6927;p53">
              <a:extLst>
                <a:ext uri="{FF2B5EF4-FFF2-40B4-BE49-F238E27FC236}">
                  <a16:creationId xmlns:a16="http://schemas.microsoft.com/office/drawing/2014/main" id="{CD0B09D7-6532-416D-940F-B65385DFD9AA}"/>
                </a:ext>
              </a:extLst>
            </p:cNvPr>
            <p:cNvSpPr/>
            <p:nvPr/>
          </p:nvSpPr>
          <p:spPr>
            <a:xfrm>
              <a:off x="2693641" y="1641060"/>
              <a:ext cx="1208" cy="869"/>
            </a:xfrm>
            <a:custGeom>
              <a:avLst/>
              <a:gdLst/>
              <a:ahLst/>
              <a:cxnLst/>
              <a:rect l="l" t="t" r="r" b="b"/>
              <a:pathLst>
                <a:path w="89" h="64" extrusionOk="0">
                  <a:moveTo>
                    <a:pt x="1" y="0"/>
                  </a:moveTo>
                  <a:cubicBezTo>
                    <a:pt x="6" y="6"/>
                    <a:pt x="12" y="12"/>
                    <a:pt x="18" y="18"/>
                  </a:cubicBezTo>
                  <a:lnTo>
                    <a:pt x="18" y="18"/>
                  </a:lnTo>
                  <a:cubicBezTo>
                    <a:pt x="16" y="15"/>
                    <a:pt x="13" y="13"/>
                    <a:pt x="11" y="11"/>
                  </a:cubicBezTo>
                  <a:lnTo>
                    <a:pt x="1" y="0"/>
                  </a:lnTo>
                  <a:close/>
                  <a:moveTo>
                    <a:pt x="18" y="18"/>
                  </a:moveTo>
                  <a:cubicBezTo>
                    <a:pt x="37" y="39"/>
                    <a:pt x="60" y="54"/>
                    <a:pt x="88" y="63"/>
                  </a:cubicBezTo>
                  <a:cubicBezTo>
                    <a:pt x="61" y="52"/>
                    <a:pt x="38" y="37"/>
                    <a:pt x="18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6928;p53">
              <a:extLst>
                <a:ext uri="{FF2B5EF4-FFF2-40B4-BE49-F238E27FC236}">
                  <a16:creationId xmlns:a16="http://schemas.microsoft.com/office/drawing/2014/main" id="{DE22DAA3-737E-482A-96DE-3A70BF057CE8}"/>
                </a:ext>
              </a:extLst>
            </p:cNvPr>
            <p:cNvSpPr/>
            <p:nvPr/>
          </p:nvSpPr>
          <p:spPr>
            <a:xfrm>
              <a:off x="2974655" y="1606071"/>
              <a:ext cx="3584" cy="4481"/>
            </a:xfrm>
            <a:custGeom>
              <a:avLst/>
              <a:gdLst/>
              <a:ahLst/>
              <a:cxnLst/>
              <a:rect l="l" t="t" r="r" b="b"/>
              <a:pathLst>
                <a:path w="264" h="330" extrusionOk="0">
                  <a:moveTo>
                    <a:pt x="1" y="0"/>
                  </a:moveTo>
                  <a:cubicBezTo>
                    <a:pt x="113" y="77"/>
                    <a:pt x="263" y="175"/>
                    <a:pt x="246" y="330"/>
                  </a:cubicBezTo>
                  <a:cubicBezTo>
                    <a:pt x="263" y="175"/>
                    <a:pt x="113" y="7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6929;p53">
              <a:extLst>
                <a:ext uri="{FF2B5EF4-FFF2-40B4-BE49-F238E27FC236}">
                  <a16:creationId xmlns:a16="http://schemas.microsoft.com/office/drawing/2014/main" id="{A081E171-9853-4676-AD83-028ACAEB14DF}"/>
                </a:ext>
              </a:extLst>
            </p:cNvPr>
            <p:cNvSpPr/>
            <p:nvPr/>
          </p:nvSpPr>
          <p:spPr>
            <a:xfrm>
              <a:off x="3023194" y="1657313"/>
              <a:ext cx="1100" cy="54"/>
            </a:xfrm>
            <a:custGeom>
              <a:avLst/>
              <a:gdLst/>
              <a:ahLst/>
              <a:cxnLst/>
              <a:rect l="l" t="t" r="r" b="b"/>
              <a:pathLst>
                <a:path w="81" h="4" extrusionOk="0">
                  <a:moveTo>
                    <a:pt x="81" y="4"/>
                  </a:moveTo>
                  <a:cubicBezTo>
                    <a:pt x="56" y="4"/>
                    <a:pt x="32" y="4"/>
                    <a:pt x="0" y="0"/>
                  </a:cubicBezTo>
                  <a:cubicBezTo>
                    <a:pt x="32" y="4"/>
                    <a:pt x="56" y="4"/>
                    <a:pt x="81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6930;p53">
              <a:extLst>
                <a:ext uri="{FF2B5EF4-FFF2-40B4-BE49-F238E27FC236}">
                  <a16:creationId xmlns:a16="http://schemas.microsoft.com/office/drawing/2014/main" id="{32E729EC-D959-47AF-A012-C4392D446E6E}"/>
                </a:ext>
              </a:extLst>
            </p:cNvPr>
            <p:cNvSpPr/>
            <p:nvPr/>
          </p:nvSpPr>
          <p:spPr>
            <a:xfrm>
              <a:off x="3010594" y="1646478"/>
              <a:ext cx="1874" cy="2620"/>
            </a:xfrm>
            <a:custGeom>
              <a:avLst/>
              <a:gdLst/>
              <a:ahLst/>
              <a:cxnLst/>
              <a:rect l="l" t="t" r="r" b="b"/>
              <a:pathLst>
                <a:path w="138" h="193" extrusionOk="0">
                  <a:moveTo>
                    <a:pt x="0" y="0"/>
                  </a:moveTo>
                  <a:cubicBezTo>
                    <a:pt x="72" y="26"/>
                    <a:pt x="138" y="68"/>
                    <a:pt x="138" y="170"/>
                  </a:cubicBezTo>
                  <a:lnTo>
                    <a:pt x="138" y="170"/>
                  </a:lnTo>
                  <a:cubicBezTo>
                    <a:pt x="138" y="67"/>
                    <a:pt x="72" y="23"/>
                    <a:pt x="0" y="0"/>
                  </a:cubicBezTo>
                  <a:close/>
                  <a:moveTo>
                    <a:pt x="138" y="170"/>
                  </a:moveTo>
                  <a:lnTo>
                    <a:pt x="138" y="170"/>
                  </a:lnTo>
                  <a:cubicBezTo>
                    <a:pt x="138" y="177"/>
                    <a:pt x="138" y="185"/>
                    <a:pt x="137" y="193"/>
                  </a:cubicBezTo>
                  <a:cubicBezTo>
                    <a:pt x="138" y="185"/>
                    <a:pt x="138" y="177"/>
                    <a:pt x="138" y="1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6931;p53">
              <a:extLst>
                <a:ext uri="{FF2B5EF4-FFF2-40B4-BE49-F238E27FC236}">
                  <a16:creationId xmlns:a16="http://schemas.microsoft.com/office/drawing/2014/main" id="{F2D8DC41-29E2-4A17-BE9D-7665F81D466F}"/>
                </a:ext>
              </a:extLst>
            </p:cNvPr>
            <p:cNvSpPr/>
            <p:nvPr/>
          </p:nvSpPr>
          <p:spPr>
            <a:xfrm>
              <a:off x="3041863" y="1659634"/>
              <a:ext cx="163" cy="448"/>
            </a:xfrm>
            <a:custGeom>
              <a:avLst/>
              <a:gdLst/>
              <a:ahLst/>
              <a:cxnLst/>
              <a:rect l="l" t="t" r="r" b="b"/>
              <a:pathLst>
                <a:path w="12" h="33" extrusionOk="0">
                  <a:moveTo>
                    <a:pt x="11" y="32"/>
                  </a:moveTo>
                  <a:cubicBezTo>
                    <a:pt x="8" y="22"/>
                    <a:pt x="4" y="11"/>
                    <a:pt x="1" y="1"/>
                  </a:cubicBezTo>
                  <a:cubicBezTo>
                    <a:pt x="4" y="11"/>
                    <a:pt x="8" y="22"/>
                    <a:pt x="11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6932;p53">
              <a:extLst>
                <a:ext uri="{FF2B5EF4-FFF2-40B4-BE49-F238E27FC236}">
                  <a16:creationId xmlns:a16="http://schemas.microsoft.com/office/drawing/2014/main" id="{946065BB-8A68-4BA7-8F01-A655B1C3B31F}"/>
                </a:ext>
              </a:extLst>
            </p:cNvPr>
            <p:cNvSpPr/>
            <p:nvPr/>
          </p:nvSpPr>
          <p:spPr>
            <a:xfrm>
              <a:off x="3006888" y="1644862"/>
              <a:ext cx="1534" cy="964"/>
            </a:xfrm>
            <a:custGeom>
              <a:avLst/>
              <a:gdLst/>
              <a:ahLst/>
              <a:cxnLst/>
              <a:rect l="l" t="t" r="r" b="b"/>
              <a:pathLst>
                <a:path w="113" h="71" extrusionOk="0">
                  <a:moveTo>
                    <a:pt x="112" y="70"/>
                  </a:moveTo>
                  <a:cubicBezTo>
                    <a:pt x="70" y="56"/>
                    <a:pt x="32" y="32"/>
                    <a:pt x="0" y="0"/>
                  </a:cubicBezTo>
                  <a:cubicBezTo>
                    <a:pt x="32" y="32"/>
                    <a:pt x="70" y="56"/>
                    <a:pt x="112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6933;p53">
              <a:extLst>
                <a:ext uri="{FF2B5EF4-FFF2-40B4-BE49-F238E27FC236}">
                  <a16:creationId xmlns:a16="http://schemas.microsoft.com/office/drawing/2014/main" id="{9FE5774E-CEAA-435A-B3BA-321ED41E961C}"/>
                </a:ext>
              </a:extLst>
            </p:cNvPr>
            <p:cNvSpPr/>
            <p:nvPr/>
          </p:nvSpPr>
          <p:spPr>
            <a:xfrm>
              <a:off x="3014722" y="1656362"/>
              <a:ext cx="5159" cy="1154"/>
            </a:xfrm>
            <a:custGeom>
              <a:avLst/>
              <a:gdLst/>
              <a:ahLst/>
              <a:cxnLst/>
              <a:rect l="l" t="t" r="r" b="b"/>
              <a:pathLst>
                <a:path w="380" h="85" extrusionOk="0">
                  <a:moveTo>
                    <a:pt x="1" y="0"/>
                  </a:moveTo>
                  <a:cubicBezTo>
                    <a:pt x="116" y="60"/>
                    <a:pt x="249" y="84"/>
                    <a:pt x="379" y="74"/>
                  </a:cubicBezTo>
                  <a:cubicBezTo>
                    <a:pt x="249" y="84"/>
                    <a:pt x="116" y="6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6934;p53">
              <a:extLst>
                <a:ext uri="{FF2B5EF4-FFF2-40B4-BE49-F238E27FC236}">
                  <a16:creationId xmlns:a16="http://schemas.microsoft.com/office/drawing/2014/main" id="{53C504BC-A7A6-4CF3-A51D-892472B5BE79}"/>
                </a:ext>
              </a:extLst>
            </p:cNvPr>
            <p:cNvSpPr/>
            <p:nvPr/>
          </p:nvSpPr>
          <p:spPr>
            <a:xfrm>
              <a:off x="3033880" y="1652031"/>
              <a:ext cx="3680" cy="1113"/>
            </a:xfrm>
            <a:custGeom>
              <a:avLst/>
              <a:gdLst/>
              <a:ahLst/>
              <a:cxnLst/>
              <a:rect l="l" t="t" r="r" b="b"/>
              <a:pathLst>
                <a:path w="271" h="82" extrusionOk="0">
                  <a:moveTo>
                    <a:pt x="1" y="81"/>
                  </a:moveTo>
                  <a:cubicBezTo>
                    <a:pt x="81" y="32"/>
                    <a:pt x="176" y="4"/>
                    <a:pt x="270" y="1"/>
                  </a:cubicBezTo>
                  <a:cubicBezTo>
                    <a:pt x="176" y="4"/>
                    <a:pt x="81" y="32"/>
                    <a:pt x="1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6935;p53">
              <a:extLst>
                <a:ext uri="{FF2B5EF4-FFF2-40B4-BE49-F238E27FC236}">
                  <a16:creationId xmlns:a16="http://schemas.microsoft.com/office/drawing/2014/main" id="{1733DDEE-4148-49FA-A88F-524EEC6506C3}"/>
                </a:ext>
              </a:extLst>
            </p:cNvPr>
            <p:cNvSpPr/>
            <p:nvPr/>
          </p:nvSpPr>
          <p:spPr>
            <a:xfrm>
              <a:off x="3018632" y="1682254"/>
              <a:ext cx="2715" cy="1494"/>
            </a:xfrm>
            <a:custGeom>
              <a:avLst/>
              <a:gdLst/>
              <a:ahLst/>
              <a:cxnLst/>
              <a:rect l="l" t="t" r="r" b="b"/>
              <a:pathLst>
                <a:path w="200" h="110" extrusionOk="0">
                  <a:moveTo>
                    <a:pt x="165" y="1"/>
                  </a:moveTo>
                  <a:cubicBezTo>
                    <a:pt x="127" y="1"/>
                    <a:pt x="80" y="38"/>
                    <a:pt x="0" y="110"/>
                  </a:cubicBezTo>
                  <a:cubicBezTo>
                    <a:pt x="79" y="38"/>
                    <a:pt x="129" y="1"/>
                    <a:pt x="166" y="1"/>
                  </a:cubicBezTo>
                  <a:lnTo>
                    <a:pt x="166" y="1"/>
                  </a:lnTo>
                  <a:cubicBezTo>
                    <a:pt x="178" y="1"/>
                    <a:pt x="189" y="4"/>
                    <a:pt x="200" y="12"/>
                  </a:cubicBezTo>
                  <a:cubicBezTo>
                    <a:pt x="189" y="4"/>
                    <a:pt x="179" y="1"/>
                    <a:pt x="167" y="1"/>
                  </a:cubicBezTo>
                  <a:cubicBezTo>
                    <a:pt x="167" y="1"/>
                    <a:pt x="166" y="1"/>
                    <a:pt x="166" y="1"/>
                  </a:cubicBezTo>
                  <a:lnTo>
                    <a:pt x="166" y="1"/>
                  </a:lnTo>
                  <a:cubicBezTo>
                    <a:pt x="166" y="1"/>
                    <a:pt x="166" y="1"/>
                    <a:pt x="16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6936;p53">
              <a:extLst>
                <a:ext uri="{FF2B5EF4-FFF2-40B4-BE49-F238E27FC236}">
                  <a16:creationId xmlns:a16="http://schemas.microsoft.com/office/drawing/2014/main" id="{C839CFA5-050E-41E8-AC63-08722B31EA7C}"/>
                </a:ext>
              </a:extLst>
            </p:cNvPr>
            <p:cNvSpPr/>
            <p:nvPr/>
          </p:nvSpPr>
          <p:spPr>
            <a:xfrm>
              <a:off x="2985965" y="1626560"/>
              <a:ext cx="3720" cy="8608"/>
            </a:xfrm>
            <a:custGeom>
              <a:avLst/>
              <a:gdLst/>
              <a:ahLst/>
              <a:cxnLst/>
              <a:rect l="l" t="t" r="r" b="b"/>
              <a:pathLst>
                <a:path w="274" h="634" extrusionOk="0">
                  <a:moveTo>
                    <a:pt x="127" y="266"/>
                  </a:moveTo>
                  <a:cubicBezTo>
                    <a:pt x="78" y="179"/>
                    <a:pt x="36" y="91"/>
                    <a:pt x="1" y="0"/>
                  </a:cubicBezTo>
                  <a:cubicBezTo>
                    <a:pt x="36" y="91"/>
                    <a:pt x="78" y="179"/>
                    <a:pt x="127" y="266"/>
                  </a:cubicBezTo>
                  <a:cubicBezTo>
                    <a:pt x="214" y="434"/>
                    <a:pt x="274" y="550"/>
                    <a:pt x="270" y="634"/>
                  </a:cubicBezTo>
                  <a:cubicBezTo>
                    <a:pt x="274" y="550"/>
                    <a:pt x="214" y="434"/>
                    <a:pt x="127" y="26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6937;p53">
              <a:extLst>
                <a:ext uri="{FF2B5EF4-FFF2-40B4-BE49-F238E27FC236}">
                  <a16:creationId xmlns:a16="http://schemas.microsoft.com/office/drawing/2014/main" id="{6C6115D9-8AA2-4CC3-98FE-2CD09CDA97CA}"/>
                </a:ext>
              </a:extLst>
            </p:cNvPr>
            <p:cNvSpPr/>
            <p:nvPr/>
          </p:nvSpPr>
          <p:spPr>
            <a:xfrm>
              <a:off x="2972944" y="1604741"/>
              <a:ext cx="1724" cy="1344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1" y="0"/>
                  </a:moveTo>
                  <a:cubicBezTo>
                    <a:pt x="39" y="39"/>
                    <a:pt x="81" y="74"/>
                    <a:pt x="127" y="98"/>
                  </a:cubicBezTo>
                  <a:cubicBezTo>
                    <a:pt x="81" y="74"/>
                    <a:pt x="39" y="3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6938;p53">
              <a:extLst>
                <a:ext uri="{FF2B5EF4-FFF2-40B4-BE49-F238E27FC236}">
                  <a16:creationId xmlns:a16="http://schemas.microsoft.com/office/drawing/2014/main" id="{EF080EE0-9110-469E-8CB0-B29666F80A1E}"/>
                </a:ext>
              </a:extLst>
            </p:cNvPr>
            <p:cNvSpPr/>
            <p:nvPr/>
          </p:nvSpPr>
          <p:spPr>
            <a:xfrm>
              <a:off x="3042013" y="1660069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cubicBezTo>
                    <a:pt x="4" y="11"/>
                    <a:pt x="4" y="21"/>
                    <a:pt x="4" y="32"/>
                  </a:cubicBezTo>
                  <a:cubicBezTo>
                    <a:pt x="4" y="21"/>
                    <a:pt x="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6939;p53">
              <a:extLst>
                <a:ext uri="{FF2B5EF4-FFF2-40B4-BE49-F238E27FC236}">
                  <a16:creationId xmlns:a16="http://schemas.microsoft.com/office/drawing/2014/main" id="{08C52769-8B78-4014-AFC9-D6F74F1AD6DA}"/>
                </a:ext>
              </a:extLst>
            </p:cNvPr>
            <p:cNvSpPr/>
            <p:nvPr/>
          </p:nvSpPr>
          <p:spPr>
            <a:xfrm>
              <a:off x="3015876" y="1695628"/>
              <a:ext cx="475" cy="4046"/>
            </a:xfrm>
            <a:custGeom>
              <a:avLst/>
              <a:gdLst/>
              <a:ahLst/>
              <a:cxnLst/>
              <a:rect l="l" t="t" r="r" b="b"/>
              <a:pathLst>
                <a:path w="35" h="298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74"/>
                    <a:pt x="31" y="179"/>
                    <a:pt x="35" y="298"/>
                  </a:cubicBezTo>
                  <a:cubicBezTo>
                    <a:pt x="31" y="175"/>
                    <a:pt x="31" y="7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6940;p53">
              <a:extLst>
                <a:ext uri="{FF2B5EF4-FFF2-40B4-BE49-F238E27FC236}">
                  <a16:creationId xmlns:a16="http://schemas.microsoft.com/office/drawing/2014/main" id="{38EA2A5F-5BA4-47EA-80C3-BCBA72076FE0}"/>
                </a:ext>
              </a:extLst>
            </p:cNvPr>
            <p:cNvSpPr/>
            <p:nvPr/>
          </p:nvSpPr>
          <p:spPr>
            <a:xfrm>
              <a:off x="2961824" y="1601129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6941;p53">
              <a:extLst>
                <a:ext uri="{FF2B5EF4-FFF2-40B4-BE49-F238E27FC236}">
                  <a16:creationId xmlns:a16="http://schemas.microsoft.com/office/drawing/2014/main" id="{C45D27A0-F4CA-4DCB-AABA-EBACE2C56C28}"/>
                </a:ext>
              </a:extLst>
            </p:cNvPr>
            <p:cNvSpPr/>
            <p:nvPr/>
          </p:nvSpPr>
          <p:spPr>
            <a:xfrm>
              <a:off x="2989291" y="1637109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1"/>
                  </a:moveTo>
                  <a:cubicBezTo>
                    <a:pt x="4" y="14"/>
                    <a:pt x="1" y="7"/>
                    <a:pt x="1" y="0"/>
                  </a:cubicBezTo>
                  <a:cubicBezTo>
                    <a:pt x="1" y="7"/>
                    <a:pt x="4" y="14"/>
                    <a:pt x="4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6942;p53">
              <a:extLst>
                <a:ext uri="{FF2B5EF4-FFF2-40B4-BE49-F238E27FC236}">
                  <a16:creationId xmlns:a16="http://schemas.microsoft.com/office/drawing/2014/main" id="{AFDC1BAD-7058-4563-BA2F-74A05CC67A77}"/>
                </a:ext>
              </a:extLst>
            </p:cNvPr>
            <p:cNvSpPr/>
            <p:nvPr/>
          </p:nvSpPr>
          <p:spPr>
            <a:xfrm>
              <a:off x="2977845" y="1610973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0" y="28"/>
                  </a:moveTo>
                  <a:cubicBezTo>
                    <a:pt x="4" y="18"/>
                    <a:pt x="4" y="11"/>
                    <a:pt x="7" y="0"/>
                  </a:cubicBezTo>
                  <a:cubicBezTo>
                    <a:pt x="4" y="11"/>
                    <a:pt x="4" y="18"/>
                    <a:pt x="0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6943;p53">
              <a:extLst>
                <a:ext uri="{FF2B5EF4-FFF2-40B4-BE49-F238E27FC236}">
                  <a16:creationId xmlns:a16="http://schemas.microsoft.com/office/drawing/2014/main" id="{6B94118E-2AC0-4E55-B83F-BC4209A897AF}"/>
                </a:ext>
              </a:extLst>
            </p:cNvPr>
            <p:cNvSpPr/>
            <p:nvPr/>
          </p:nvSpPr>
          <p:spPr>
            <a:xfrm>
              <a:off x="2962829" y="160150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6944;p53">
              <a:extLst>
                <a:ext uri="{FF2B5EF4-FFF2-40B4-BE49-F238E27FC236}">
                  <a16:creationId xmlns:a16="http://schemas.microsoft.com/office/drawing/2014/main" id="{0F88DE4C-237E-412E-B379-209D2E5F4F11}"/>
                </a:ext>
              </a:extLst>
            </p:cNvPr>
            <p:cNvSpPr/>
            <p:nvPr/>
          </p:nvSpPr>
          <p:spPr>
            <a:xfrm>
              <a:off x="2955117" y="1600464"/>
              <a:ext cx="2444" cy="339"/>
            </a:xfrm>
            <a:custGeom>
              <a:avLst/>
              <a:gdLst/>
              <a:ahLst/>
              <a:cxnLst/>
              <a:rect l="l" t="t" r="r" b="b"/>
              <a:pathLst>
                <a:path w="180" h="25" extrusionOk="0">
                  <a:moveTo>
                    <a:pt x="179" y="25"/>
                  </a:moveTo>
                  <a:cubicBezTo>
                    <a:pt x="120" y="25"/>
                    <a:pt x="60" y="18"/>
                    <a:pt x="1" y="0"/>
                  </a:cubicBezTo>
                  <a:cubicBezTo>
                    <a:pt x="60" y="18"/>
                    <a:pt x="120" y="25"/>
                    <a:pt x="179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6945;p53">
              <a:extLst>
                <a:ext uri="{FF2B5EF4-FFF2-40B4-BE49-F238E27FC236}">
                  <a16:creationId xmlns:a16="http://schemas.microsoft.com/office/drawing/2014/main" id="{E1197A75-C450-4CA6-8CCC-8ABF0F6D93B6}"/>
                </a:ext>
              </a:extLst>
            </p:cNvPr>
            <p:cNvSpPr/>
            <p:nvPr/>
          </p:nvSpPr>
          <p:spPr>
            <a:xfrm>
              <a:off x="2998429" y="1641250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11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6946;p53">
              <a:extLst>
                <a:ext uri="{FF2B5EF4-FFF2-40B4-BE49-F238E27FC236}">
                  <a16:creationId xmlns:a16="http://schemas.microsoft.com/office/drawing/2014/main" id="{F7B42421-4B55-4CDE-AD44-4188532357B4}"/>
                </a:ext>
              </a:extLst>
            </p:cNvPr>
            <p:cNvSpPr/>
            <p:nvPr/>
          </p:nvSpPr>
          <p:spPr>
            <a:xfrm>
              <a:off x="2694931" y="1641956"/>
              <a:ext cx="434" cy="14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1"/>
                  </a:moveTo>
                  <a:lnTo>
                    <a:pt x="32" y="1"/>
                  </a:lnTo>
                  <a:cubicBezTo>
                    <a:pt x="21" y="1"/>
                    <a:pt x="1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6947;p53">
              <a:extLst>
                <a:ext uri="{FF2B5EF4-FFF2-40B4-BE49-F238E27FC236}">
                  <a16:creationId xmlns:a16="http://schemas.microsoft.com/office/drawing/2014/main" id="{B832218A-3D70-4996-8369-DDB9E12D1B4D}"/>
                </a:ext>
              </a:extLst>
            </p:cNvPr>
            <p:cNvSpPr/>
            <p:nvPr/>
          </p:nvSpPr>
          <p:spPr>
            <a:xfrm>
              <a:off x="2697538" y="1642337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1" y="1"/>
                  </a:moveTo>
                  <a:lnTo>
                    <a:pt x="1" y="1"/>
                  </a:lnTo>
                  <a:cubicBezTo>
                    <a:pt x="15" y="4"/>
                    <a:pt x="32" y="8"/>
                    <a:pt x="50" y="8"/>
                  </a:cubicBezTo>
                  <a:lnTo>
                    <a:pt x="25" y="4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6948;p53">
              <a:extLst>
                <a:ext uri="{FF2B5EF4-FFF2-40B4-BE49-F238E27FC236}">
                  <a16:creationId xmlns:a16="http://schemas.microsoft.com/office/drawing/2014/main" id="{A7096E93-4085-46DF-99C1-840DBF99E8B2}"/>
                </a:ext>
              </a:extLst>
            </p:cNvPr>
            <p:cNvSpPr/>
            <p:nvPr/>
          </p:nvSpPr>
          <p:spPr>
            <a:xfrm>
              <a:off x="2409736" y="1625609"/>
              <a:ext cx="1534" cy="1344"/>
            </a:xfrm>
            <a:custGeom>
              <a:avLst/>
              <a:gdLst/>
              <a:ahLst/>
              <a:cxnLst/>
              <a:rect l="l" t="t" r="r" b="b"/>
              <a:pathLst>
                <a:path w="113" h="99" extrusionOk="0">
                  <a:moveTo>
                    <a:pt x="112" y="0"/>
                  </a:moveTo>
                  <a:cubicBezTo>
                    <a:pt x="95" y="53"/>
                    <a:pt x="53" y="88"/>
                    <a:pt x="0" y="98"/>
                  </a:cubicBezTo>
                  <a:cubicBezTo>
                    <a:pt x="53" y="88"/>
                    <a:pt x="95" y="53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6949;p53">
              <a:extLst>
                <a:ext uri="{FF2B5EF4-FFF2-40B4-BE49-F238E27FC236}">
                  <a16:creationId xmlns:a16="http://schemas.microsoft.com/office/drawing/2014/main" id="{99099D34-961D-4DBB-BB3E-C1F98DF3B6D2}"/>
                </a:ext>
              </a:extLst>
            </p:cNvPr>
            <p:cNvSpPr/>
            <p:nvPr/>
          </p:nvSpPr>
          <p:spPr>
            <a:xfrm>
              <a:off x="2425798" y="1617761"/>
              <a:ext cx="2824" cy="828"/>
            </a:xfrm>
            <a:custGeom>
              <a:avLst/>
              <a:gdLst/>
              <a:ahLst/>
              <a:cxnLst/>
              <a:rect l="l" t="t" r="r" b="b"/>
              <a:pathLst>
                <a:path w="208" h="61" extrusionOk="0">
                  <a:moveTo>
                    <a:pt x="148" y="25"/>
                  </a:moveTo>
                  <a:cubicBezTo>
                    <a:pt x="165" y="36"/>
                    <a:pt x="186" y="46"/>
                    <a:pt x="207" y="60"/>
                  </a:cubicBezTo>
                  <a:cubicBezTo>
                    <a:pt x="186" y="46"/>
                    <a:pt x="165" y="36"/>
                    <a:pt x="148" y="25"/>
                  </a:cubicBezTo>
                  <a:cubicBezTo>
                    <a:pt x="102" y="4"/>
                    <a:pt x="50" y="1"/>
                    <a:pt x="0" y="11"/>
                  </a:cubicBezTo>
                  <a:cubicBezTo>
                    <a:pt x="50" y="1"/>
                    <a:pt x="102" y="4"/>
                    <a:pt x="148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6950;p53">
              <a:extLst>
                <a:ext uri="{FF2B5EF4-FFF2-40B4-BE49-F238E27FC236}">
                  <a16:creationId xmlns:a16="http://schemas.microsoft.com/office/drawing/2014/main" id="{BAA4F2DF-1BCA-40B7-97DE-6435404020F1}"/>
                </a:ext>
              </a:extLst>
            </p:cNvPr>
            <p:cNvSpPr/>
            <p:nvPr/>
          </p:nvSpPr>
          <p:spPr>
            <a:xfrm>
              <a:off x="2458167" y="1627035"/>
              <a:ext cx="4440" cy="828"/>
            </a:xfrm>
            <a:custGeom>
              <a:avLst/>
              <a:gdLst/>
              <a:ahLst/>
              <a:cxnLst/>
              <a:rect l="l" t="t" r="r" b="b"/>
              <a:pathLst>
                <a:path w="327" h="61" extrusionOk="0">
                  <a:moveTo>
                    <a:pt x="1" y="0"/>
                  </a:moveTo>
                  <a:cubicBezTo>
                    <a:pt x="65" y="39"/>
                    <a:pt x="138" y="60"/>
                    <a:pt x="211" y="60"/>
                  </a:cubicBezTo>
                  <a:cubicBezTo>
                    <a:pt x="250" y="60"/>
                    <a:pt x="289" y="54"/>
                    <a:pt x="326" y="42"/>
                  </a:cubicBezTo>
                  <a:lnTo>
                    <a:pt x="326" y="42"/>
                  </a:lnTo>
                  <a:cubicBezTo>
                    <a:pt x="289" y="53"/>
                    <a:pt x="250" y="59"/>
                    <a:pt x="211" y="59"/>
                  </a:cubicBezTo>
                  <a:cubicBezTo>
                    <a:pt x="138" y="59"/>
                    <a:pt x="65" y="3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6951;p53">
              <a:extLst>
                <a:ext uri="{FF2B5EF4-FFF2-40B4-BE49-F238E27FC236}">
                  <a16:creationId xmlns:a16="http://schemas.microsoft.com/office/drawing/2014/main" id="{903702A2-002F-44EA-8D7B-3F6ACC5C7003}"/>
                </a:ext>
              </a:extLst>
            </p:cNvPr>
            <p:cNvSpPr/>
            <p:nvPr/>
          </p:nvSpPr>
          <p:spPr>
            <a:xfrm>
              <a:off x="2567398" y="1580681"/>
              <a:ext cx="5051" cy="1303"/>
            </a:xfrm>
            <a:custGeom>
              <a:avLst/>
              <a:gdLst/>
              <a:ahLst/>
              <a:cxnLst/>
              <a:rect l="l" t="t" r="r" b="b"/>
              <a:pathLst>
                <a:path w="372" h="96" extrusionOk="0">
                  <a:moveTo>
                    <a:pt x="372" y="61"/>
                  </a:moveTo>
                  <a:cubicBezTo>
                    <a:pt x="291" y="96"/>
                    <a:pt x="155" y="71"/>
                    <a:pt x="1" y="1"/>
                  </a:cubicBezTo>
                  <a:cubicBezTo>
                    <a:pt x="155" y="71"/>
                    <a:pt x="291" y="96"/>
                    <a:pt x="372" y="6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6952;p53">
              <a:extLst>
                <a:ext uri="{FF2B5EF4-FFF2-40B4-BE49-F238E27FC236}">
                  <a16:creationId xmlns:a16="http://schemas.microsoft.com/office/drawing/2014/main" id="{AD316EFF-EF15-4508-8B65-4C50BF7C9B46}"/>
                </a:ext>
              </a:extLst>
            </p:cNvPr>
            <p:cNvSpPr/>
            <p:nvPr/>
          </p:nvSpPr>
          <p:spPr>
            <a:xfrm>
              <a:off x="2468336" y="1623505"/>
              <a:ext cx="4100" cy="638"/>
            </a:xfrm>
            <a:custGeom>
              <a:avLst/>
              <a:gdLst/>
              <a:ahLst/>
              <a:cxnLst/>
              <a:rect l="l" t="t" r="r" b="b"/>
              <a:pathLst>
                <a:path w="302" h="47" extrusionOk="0">
                  <a:moveTo>
                    <a:pt x="146" y="0"/>
                  </a:moveTo>
                  <a:cubicBezTo>
                    <a:pt x="91" y="0"/>
                    <a:pt x="38" y="12"/>
                    <a:pt x="1" y="22"/>
                  </a:cubicBezTo>
                  <a:cubicBezTo>
                    <a:pt x="39" y="12"/>
                    <a:pt x="92" y="0"/>
                    <a:pt x="147" y="0"/>
                  </a:cubicBezTo>
                  <a:lnTo>
                    <a:pt x="147" y="0"/>
                  </a:lnTo>
                  <a:cubicBezTo>
                    <a:pt x="202" y="0"/>
                    <a:pt x="258" y="12"/>
                    <a:pt x="302" y="47"/>
                  </a:cubicBezTo>
                  <a:cubicBezTo>
                    <a:pt x="258" y="12"/>
                    <a:pt x="202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lnTo>
                    <a:pt x="147" y="0"/>
                  </a:lnTo>
                  <a:cubicBezTo>
                    <a:pt x="146" y="0"/>
                    <a:pt x="146" y="0"/>
                    <a:pt x="1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6953;p53">
              <a:extLst>
                <a:ext uri="{FF2B5EF4-FFF2-40B4-BE49-F238E27FC236}">
                  <a16:creationId xmlns:a16="http://schemas.microsoft.com/office/drawing/2014/main" id="{112FD10E-26AA-4DED-A84B-FF2683A65CC4}"/>
                </a:ext>
              </a:extLst>
            </p:cNvPr>
            <p:cNvSpPr/>
            <p:nvPr/>
          </p:nvSpPr>
          <p:spPr>
            <a:xfrm>
              <a:off x="2501995" y="1594001"/>
              <a:ext cx="1914" cy="434"/>
            </a:xfrm>
            <a:custGeom>
              <a:avLst/>
              <a:gdLst/>
              <a:ahLst/>
              <a:cxnLst/>
              <a:rect l="l" t="t" r="r" b="b"/>
              <a:pathLst>
                <a:path w="141" h="32" extrusionOk="0">
                  <a:moveTo>
                    <a:pt x="140" y="4"/>
                  </a:moveTo>
                  <a:cubicBezTo>
                    <a:pt x="91" y="0"/>
                    <a:pt x="42" y="11"/>
                    <a:pt x="0" y="32"/>
                  </a:cubicBezTo>
                  <a:cubicBezTo>
                    <a:pt x="42" y="11"/>
                    <a:pt x="91" y="0"/>
                    <a:pt x="14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6954;p53">
              <a:extLst>
                <a:ext uri="{FF2B5EF4-FFF2-40B4-BE49-F238E27FC236}">
                  <a16:creationId xmlns:a16="http://schemas.microsoft.com/office/drawing/2014/main" id="{000948A3-36AB-4C84-821E-82724A59A4A9}"/>
                </a:ext>
              </a:extLst>
            </p:cNvPr>
            <p:cNvSpPr/>
            <p:nvPr/>
          </p:nvSpPr>
          <p:spPr>
            <a:xfrm>
              <a:off x="2407020" y="1631787"/>
              <a:ext cx="448" cy="1154"/>
            </a:xfrm>
            <a:custGeom>
              <a:avLst/>
              <a:gdLst/>
              <a:ahLst/>
              <a:cxnLst/>
              <a:rect l="l" t="t" r="r" b="b"/>
              <a:pathLst>
                <a:path w="33" h="85" extrusionOk="0">
                  <a:moveTo>
                    <a:pt x="1" y="0"/>
                  </a:moveTo>
                  <a:lnTo>
                    <a:pt x="4" y="14"/>
                  </a:lnTo>
                  <a:cubicBezTo>
                    <a:pt x="11" y="39"/>
                    <a:pt x="22" y="63"/>
                    <a:pt x="32" y="84"/>
                  </a:cubicBezTo>
                  <a:cubicBezTo>
                    <a:pt x="22" y="63"/>
                    <a:pt x="11" y="39"/>
                    <a:pt x="4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6955;p53">
              <a:extLst>
                <a:ext uri="{FF2B5EF4-FFF2-40B4-BE49-F238E27FC236}">
                  <a16:creationId xmlns:a16="http://schemas.microsoft.com/office/drawing/2014/main" id="{FC14514F-92A5-4D94-941F-B2D3E1F90607}"/>
                </a:ext>
              </a:extLst>
            </p:cNvPr>
            <p:cNvSpPr/>
            <p:nvPr/>
          </p:nvSpPr>
          <p:spPr>
            <a:xfrm>
              <a:off x="2480882" y="1622989"/>
              <a:ext cx="638" cy="10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1" y="1"/>
                  </a:moveTo>
                  <a:cubicBezTo>
                    <a:pt x="15" y="4"/>
                    <a:pt x="32" y="8"/>
                    <a:pt x="46" y="8"/>
                  </a:cubicBezTo>
                  <a:cubicBezTo>
                    <a:pt x="32" y="4"/>
                    <a:pt x="15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6956;p53">
              <a:extLst>
                <a:ext uri="{FF2B5EF4-FFF2-40B4-BE49-F238E27FC236}">
                  <a16:creationId xmlns:a16="http://schemas.microsoft.com/office/drawing/2014/main" id="{81C497F3-B082-4EFA-BDED-FF20FE4FC599}"/>
                </a:ext>
              </a:extLst>
            </p:cNvPr>
            <p:cNvSpPr/>
            <p:nvPr/>
          </p:nvSpPr>
          <p:spPr>
            <a:xfrm>
              <a:off x="2472898" y="1624509"/>
              <a:ext cx="2634" cy="1208"/>
            </a:xfrm>
            <a:custGeom>
              <a:avLst/>
              <a:gdLst/>
              <a:ahLst/>
              <a:cxnLst/>
              <a:rect l="l" t="t" r="r" b="b"/>
              <a:pathLst>
                <a:path w="194" h="89" extrusionOk="0">
                  <a:moveTo>
                    <a:pt x="193" y="1"/>
                  </a:moveTo>
                  <a:cubicBezTo>
                    <a:pt x="106" y="88"/>
                    <a:pt x="95" y="81"/>
                    <a:pt x="1" y="1"/>
                  </a:cubicBezTo>
                  <a:cubicBezTo>
                    <a:pt x="95" y="81"/>
                    <a:pt x="106" y="88"/>
                    <a:pt x="1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6957;p53">
              <a:extLst>
                <a:ext uri="{FF2B5EF4-FFF2-40B4-BE49-F238E27FC236}">
                  <a16:creationId xmlns:a16="http://schemas.microsoft.com/office/drawing/2014/main" id="{862A172A-AC79-44BA-B313-E20D11E1A9AF}"/>
                </a:ext>
              </a:extLst>
            </p:cNvPr>
            <p:cNvSpPr/>
            <p:nvPr/>
          </p:nvSpPr>
          <p:spPr>
            <a:xfrm>
              <a:off x="2643499" y="1625270"/>
              <a:ext cx="1059" cy="1629"/>
            </a:xfrm>
            <a:custGeom>
              <a:avLst/>
              <a:gdLst/>
              <a:ahLst/>
              <a:cxnLst/>
              <a:rect l="l" t="t" r="r" b="b"/>
              <a:pathLst>
                <a:path w="78" h="120" extrusionOk="0">
                  <a:moveTo>
                    <a:pt x="77" y="1"/>
                  </a:moveTo>
                  <a:cubicBezTo>
                    <a:pt x="56" y="43"/>
                    <a:pt x="32" y="85"/>
                    <a:pt x="0" y="120"/>
                  </a:cubicBezTo>
                  <a:cubicBezTo>
                    <a:pt x="32" y="85"/>
                    <a:pt x="56" y="46"/>
                    <a:pt x="7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6958;p53">
              <a:extLst>
                <a:ext uri="{FF2B5EF4-FFF2-40B4-BE49-F238E27FC236}">
                  <a16:creationId xmlns:a16="http://schemas.microsoft.com/office/drawing/2014/main" id="{C4A933CA-AE03-4443-989F-9FF32E70AD01}"/>
                </a:ext>
              </a:extLst>
            </p:cNvPr>
            <p:cNvSpPr/>
            <p:nvPr/>
          </p:nvSpPr>
          <p:spPr>
            <a:xfrm>
              <a:off x="2626772" y="1600559"/>
              <a:ext cx="9708" cy="13415"/>
            </a:xfrm>
            <a:custGeom>
              <a:avLst/>
              <a:gdLst/>
              <a:ahLst/>
              <a:cxnLst/>
              <a:rect l="l" t="t" r="r" b="b"/>
              <a:pathLst>
                <a:path w="715" h="988" extrusionOk="0">
                  <a:moveTo>
                    <a:pt x="0" y="0"/>
                  </a:moveTo>
                  <a:cubicBezTo>
                    <a:pt x="235" y="238"/>
                    <a:pt x="462" y="588"/>
                    <a:pt x="627" y="848"/>
                  </a:cubicBezTo>
                  <a:cubicBezTo>
                    <a:pt x="462" y="588"/>
                    <a:pt x="235" y="235"/>
                    <a:pt x="0" y="0"/>
                  </a:cubicBezTo>
                  <a:close/>
                  <a:moveTo>
                    <a:pt x="627" y="848"/>
                  </a:moveTo>
                  <a:cubicBezTo>
                    <a:pt x="655" y="900"/>
                    <a:pt x="686" y="946"/>
                    <a:pt x="714" y="988"/>
                  </a:cubicBezTo>
                  <a:cubicBezTo>
                    <a:pt x="686" y="942"/>
                    <a:pt x="658" y="900"/>
                    <a:pt x="627" y="84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6959;p53">
              <a:extLst>
                <a:ext uri="{FF2B5EF4-FFF2-40B4-BE49-F238E27FC236}">
                  <a16:creationId xmlns:a16="http://schemas.microsoft.com/office/drawing/2014/main" id="{2E4C969E-99FC-467C-BBFB-CC6674CAEDAF}"/>
                </a:ext>
              </a:extLst>
            </p:cNvPr>
            <p:cNvSpPr/>
            <p:nvPr/>
          </p:nvSpPr>
          <p:spPr>
            <a:xfrm>
              <a:off x="2691319" y="1637245"/>
              <a:ext cx="910" cy="1208"/>
            </a:xfrm>
            <a:custGeom>
              <a:avLst/>
              <a:gdLst/>
              <a:ahLst/>
              <a:cxnLst/>
              <a:rect l="l" t="t" r="r" b="b"/>
              <a:pathLst>
                <a:path w="67" h="89" extrusionOk="0">
                  <a:moveTo>
                    <a:pt x="67" y="89"/>
                  </a:moveTo>
                  <a:cubicBezTo>
                    <a:pt x="60" y="50"/>
                    <a:pt x="35" y="15"/>
                    <a:pt x="0" y="1"/>
                  </a:cubicBezTo>
                  <a:cubicBezTo>
                    <a:pt x="35" y="15"/>
                    <a:pt x="60" y="50"/>
                    <a:pt x="67" y="8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6960;p53">
              <a:extLst>
                <a:ext uri="{FF2B5EF4-FFF2-40B4-BE49-F238E27FC236}">
                  <a16:creationId xmlns:a16="http://schemas.microsoft.com/office/drawing/2014/main" id="{7F2C9913-E684-4145-9EF2-6C47A025E150}"/>
                </a:ext>
              </a:extLst>
            </p:cNvPr>
            <p:cNvSpPr/>
            <p:nvPr/>
          </p:nvSpPr>
          <p:spPr>
            <a:xfrm>
              <a:off x="2692216" y="1638494"/>
              <a:ext cx="1398" cy="2580"/>
            </a:xfrm>
            <a:custGeom>
              <a:avLst/>
              <a:gdLst/>
              <a:ahLst/>
              <a:cxnLst/>
              <a:rect l="l" t="t" r="r" b="b"/>
              <a:pathLst>
                <a:path w="103" h="190" extrusionOk="0">
                  <a:moveTo>
                    <a:pt x="1" y="0"/>
                  </a:moveTo>
                  <a:cubicBezTo>
                    <a:pt x="1" y="7"/>
                    <a:pt x="4" y="14"/>
                    <a:pt x="4" y="21"/>
                  </a:cubicBezTo>
                  <a:cubicBezTo>
                    <a:pt x="18" y="81"/>
                    <a:pt x="50" y="137"/>
                    <a:pt x="95" y="182"/>
                  </a:cubicBezTo>
                  <a:lnTo>
                    <a:pt x="102" y="189"/>
                  </a:lnTo>
                  <a:cubicBezTo>
                    <a:pt x="57" y="140"/>
                    <a:pt x="22" y="84"/>
                    <a:pt x="4" y="18"/>
                  </a:cubicBezTo>
                  <a:cubicBezTo>
                    <a:pt x="4" y="11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6961;p53">
              <a:extLst>
                <a:ext uri="{FF2B5EF4-FFF2-40B4-BE49-F238E27FC236}">
                  <a16:creationId xmlns:a16="http://schemas.microsoft.com/office/drawing/2014/main" id="{912699AE-4DCE-4D8A-A3DE-C962FFC1DF39}"/>
                </a:ext>
              </a:extLst>
            </p:cNvPr>
            <p:cNvSpPr/>
            <p:nvPr/>
          </p:nvSpPr>
          <p:spPr>
            <a:xfrm>
              <a:off x="2584125" y="1590959"/>
              <a:ext cx="2390" cy="1005"/>
            </a:xfrm>
            <a:custGeom>
              <a:avLst/>
              <a:gdLst/>
              <a:ahLst/>
              <a:cxnLst/>
              <a:rect l="l" t="t" r="r" b="b"/>
              <a:pathLst>
                <a:path w="176" h="74" extrusionOk="0">
                  <a:moveTo>
                    <a:pt x="176" y="25"/>
                  </a:moveTo>
                  <a:cubicBezTo>
                    <a:pt x="113" y="0"/>
                    <a:pt x="43" y="21"/>
                    <a:pt x="1" y="74"/>
                  </a:cubicBezTo>
                  <a:cubicBezTo>
                    <a:pt x="43" y="21"/>
                    <a:pt x="113" y="0"/>
                    <a:pt x="176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6962;p53">
              <a:extLst>
                <a:ext uri="{FF2B5EF4-FFF2-40B4-BE49-F238E27FC236}">
                  <a16:creationId xmlns:a16="http://schemas.microsoft.com/office/drawing/2014/main" id="{06C3C955-721B-46E7-8D70-CC844F71C283}"/>
                </a:ext>
              </a:extLst>
            </p:cNvPr>
            <p:cNvSpPr/>
            <p:nvPr/>
          </p:nvSpPr>
          <p:spPr>
            <a:xfrm>
              <a:off x="2673723" y="1629737"/>
              <a:ext cx="3815" cy="3245"/>
            </a:xfrm>
            <a:custGeom>
              <a:avLst/>
              <a:gdLst/>
              <a:ahLst/>
              <a:cxnLst/>
              <a:rect l="l" t="t" r="r" b="b"/>
              <a:pathLst>
                <a:path w="281" h="239" extrusionOk="0">
                  <a:moveTo>
                    <a:pt x="1" y="1"/>
                  </a:moveTo>
                  <a:lnTo>
                    <a:pt x="1" y="1"/>
                  </a:lnTo>
                  <a:cubicBezTo>
                    <a:pt x="88" y="211"/>
                    <a:pt x="214" y="239"/>
                    <a:pt x="281" y="239"/>
                  </a:cubicBezTo>
                  <a:cubicBezTo>
                    <a:pt x="214" y="239"/>
                    <a:pt x="88" y="207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6963;p53">
              <a:extLst>
                <a:ext uri="{FF2B5EF4-FFF2-40B4-BE49-F238E27FC236}">
                  <a16:creationId xmlns:a16="http://schemas.microsoft.com/office/drawing/2014/main" id="{DC8A75E6-9844-4A24-ADEA-938299947955}"/>
                </a:ext>
              </a:extLst>
            </p:cNvPr>
            <p:cNvSpPr/>
            <p:nvPr/>
          </p:nvSpPr>
          <p:spPr>
            <a:xfrm>
              <a:off x="2619345" y="1593335"/>
              <a:ext cx="1208" cy="2050"/>
            </a:xfrm>
            <a:custGeom>
              <a:avLst/>
              <a:gdLst/>
              <a:ahLst/>
              <a:cxnLst/>
              <a:rect l="l" t="t" r="r" b="b"/>
              <a:pathLst>
                <a:path w="89" h="151" extrusionOk="0">
                  <a:moveTo>
                    <a:pt x="15" y="151"/>
                  </a:moveTo>
                  <a:cubicBezTo>
                    <a:pt x="1" y="98"/>
                    <a:pt x="53" y="35"/>
                    <a:pt x="88" y="0"/>
                  </a:cubicBezTo>
                  <a:cubicBezTo>
                    <a:pt x="53" y="35"/>
                    <a:pt x="1" y="98"/>
                    <a:pt x="15" y="15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6964;p53">
              <a:extLst>
                <a:ext uri="{FF2B5EF4-FFF2-40B4-BE49-F238E27FC236}">
                  <a16:creationId xmlns:a16="http://schemas.microsoft.com/office/drawing/2014/main" id="{6052577D-A79E-4E96-A507-A1ED22F25E40}"/>
                </a:ext>
              </a:extLst>
            </p:cNvPr>
            <p:cNvSpPr/>
            <p:nvPr/>
          </p:nvSpPr>
          <p:spPr>
            <a:xfrm>
              <a:off x="2593969" y="15947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6965;p53">
              <a:extLst>
                <a:ext uri="{FF2B5EF4-FFF2-40B4-BE49-F238E27FC236}">
                  <a16:creationId xmlns:a16="http://schemas.microsoft.com/office/drawing/2014/main" id="{CE24EFFE-C484-4D65-8410-870A7556BCFD}"/>
                </a:ext>
              </a:extLst>
            </p:cNvPr>
            <p:cNvSpPr/>
            <p:nvPr/>
          </p:nvSpPr>
          <p:spPr>
            <a:xfrm>
              <a:off x="2594919" y="1599269"/>
              <a:ext cx="299" cy="448"/>
            </a:xfrm>
            <a:custGeom>
              <a:avLst/>
              <a:gdLst/>
              <a:ahLst/>
              <a:cxnLst/>
              <a:rect l="l" t="t" r="r" b="b"/>
              <a:pathLst>
                <a:path w="22" h="33" extrusionOk="0">
                  <a:moveTo>
                    <a:pt x="0" y="32"/>
                  </a:moveTo>
                  <a:cubicBezTo>
                    <a:pt x="4" y="18"/>
                    <a:pt x="11" y="8"/>
                    <a:pt x="21" y="1"/>
                  </a:cubicBezTo>
                  <a:cubicBezTo>
                    <a:pt x="11" y="8"/>
                    <a:pt x="4" y="18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6966;p53">
              <a:extLst>
                <a:ext uri="{FF2B5EF4-FFF2-40B4-BE49-F238E27FC236}">
                  <a16:creationId xmlns:a16="http://schemas.microsoft.com/office/drawing/2014/main" id="{9ED96060-3506-4236-A69B-AFC064D242EA}"/>
                </a:ext>
              </a:extLst>
            </p:cNvPr>
            <p:cNvSpPr/>
            <p:nvPr/>
          </p:nvSpPr>
          <p:spPr>
            <a:xfrm>
              <a:off x="2600391" y="1598413"/>
              <a:ext cx="1195" cy="163"/>
            </a:xfrm>
            <a:custGeom>
              <a:avLst/>
              <a:gdLst/>
              <a:ahLst/>
              <a:cxnLst/>
              <a:rect l="l" t="t" r="r" b="b"/>
              <a:pathLst>
                <a:path w="88" h="12" extrusionOk="0">
                  <a:moveTo>
                    <a:pt x="88" y="1"/>
                  </a:moveTo>
                  <a:cubicBezTo>
                    <a:pt x="60" y="11"/>
                    <a:pt x="28" y="11"/>
                    <a:pt x="0" y="1"/>
                  </a:cubicBezTo>
                  <a:cubicBezTo>
                    <a:pt x="28" y="11"/>
                    <a:pt x="60" y="11"/>
                    <a:pt x="8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6967;p53">
              <a:extLst>
                <a:ext uri="{FF2B5EF4-FFF2-40B4-BE49-F238E27FC236}">
                  <a16:creationId xmlns:a16="http://schemas.microsoft.com/office/drawing/2014/main" id="{6F1DB011-4FEC-40D9-A725-16FDFF91DE30}"/>
                </a:ext>
              </a:extLst>
            </p:cNvPr>
            <p:cNvSpPr/>
            <p:nvPr/>
          </p:nvSpPr>
          <p:spPr>
            <a:xfrm>
              <a:off x="2607994" y="1592711"/>
              <a:ext cx="4576" cy="2444"/>
            </a:xfrm>
            <a:custGeom>
              <a:avLst/>
              <a:gdLst/>
              <a:ahLst/>
              <a:cxnLst/>
              <a:rect l="l" t="t" r="r" b="b"/>
              <a:pathLst>
                <a:path w="337" h="180" extrusionOk="0">
                  <a:moveTo>
                    <a:pt x="0" y="179"/>
                  </a:moveTo>
                  <a:cubicBezTo>
                    <a:pt x="109" y="155"/>
                    <a:pt x="228" y="74"/>
                    <a:pt x="336" y="1"/>
                  </a:cubicBezTo>
                  <a:cubicBezTo>
                    <a:pt x="228" y="74"/>
                    <a:pt x="109" y="155"/>
                    <a:pt x="0" y="17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6968;p53">
              <a:extLst>
                <a:ext uri="{FF2B5EF4-FFF2-40B4-BE49-F238E27FC236}">
                  <a16:creationId xmlns:a16="http://schemas.microsoft.com/office/drawing/2014/main" id="{BEF6A8B7-AD6F-4C70-8ACD-61886B4A2FB3}"/>
                </a:ext>
              </a:extLst>
            </p:cNvPr>
            <p:cNvSpPr/>
            <p:nvPr/>
          </p:nvSpPr>
          <p:spPr>
            <a:xfrm>
              <a:off x="2408921" y="1669763"/>
              <a:ext cx="1113" cy="638"/>
            </a:xfrm>
            <a:custGeom>
              <a:avLst/>
              <a:gdLst/>
              <a:ahLst/>
              <a:cxnLst/>
              <a:rect l="l" t="t" r="r" b="b"/>
              <a:pathLst>
                <a:path w="82" h="47" extrusionOk="0">
                  <a:moveTo>
                    <a:pt x="1" y="1"/>
                  </a:moveTo>
                  <a:cubicBezTo>
                    <a:pt x="25" y="15"/>
                    <a:pt x="53" y="29"/>
                    <a:pt x="81" y="46"/>
                  </a:cubicBezTo>
                  <a:lnTo>
                    <a:pt x="81" y="46"/>
                  </a:lnTo>
                  <a:cubicBezTo>
                    <a:pt x="53" y="29"/>
                    <a:pt x="25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6969;p53">
              <a:extLst>
                <a:ext uri="{FF2B5EF4-FFF2-40B4-BE49-F238E27FC236}">
                  <a16:creationId xmlns:a16="http://schemas.microsoft.com/office/drawing/2014/main" id="{9AFE0E36-4913-4271-BDBF-2512EC537A09}"/>
                </a:ext>
              </a:extLst>
            </p:cNvPr>
            <p:cNvSpPr/>
            <p:nvPr/>
          </p:nvSpPr>
          <p:spPr>
            <a:xfrm>
              <a:off x="2397041" y="1656498"/>
              <a:ext cx="3965" cy="489"/>
            </a:xfrm>
            <a:custGeom>
              <a:avLst/>
              <a:gdLst/>
              <a:ahLst/>
              <a:cxnLst/>
              <a:rect l="l" t="t" r="r" b="b"/>
              <a:pathLst>
                <a:path w="292" h="36" extrusionOk="0">
                  <a:moveTo>
                    <a:pt x="0" y="36"/>
                  </a:moveTo>
                  <a:cubicBezTo>
                    <a:pt x="95" y="8"/>
                    <a:pt x="193" y="1"/>
                    <a:pt x="291" y="11"/>
                  </a:cubicBezTo>
                  <a:cubicBezTo>
                    <a:pt x="193" y="1"/>
                    <a:pt x="95" y="8"/>
                    <a:pt x="0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6970;p53">
              <a:extLst>
                <a:ext uri="{FF2B5EF4-FFF2-40B4-BE49-F238E27FC236}">
                  <a16:creationId xmlns:a16="http://schemas.microsoft.com/office/drawing/2014/main" id="{E0223D62-4FD6-432F-932F-F3942E6F27AD}"/>
                </a:ext>
              </a:extLst>
            </p:cNvPr>
            <p:cNvSpPr/>
            <p:nvPr/>
          </p:nvSpPr>
          <p:spPr>
            <a:xfrm>
              <a:off x="2395045" y="1656742"/>
              <a:ext cx="2009" cy="530"/>
            </a:xfrm>
            <a:custGeom>
              <a:avLst/>
              <a:gdLst/>
              <a:ahLst/>
              <a:cxnLst/>
              <a:rect l="l" t="t" r="r" b="b"/>
              <a:pathLst>
                <a:path w="148" h="39" extrusionOk="0">
                  <a:moveTo>
                    <a:pt x="0" y="0"/>
                  </a:moveTo>
                  <a:cubicBezTo>
                    <a:pt x="42" y="32"/>
                    <a:pt x="98" y="39"/>
                    <a:pt x="147" y="18"/>
                  </a:cubicBezTo>
                  <a:cubicBezTo>
                    <a:pt x="98" y="39"/>
                    <a:pt x="42" y="3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6971;p53">
              <a:extLst>
                <a:ext uri="{FF2B5EF4-FFF2-40B4-BE49-F238E27FC236}">
                  <a16:creationId xmlns:a16="http://schemas.microsoft.com/office/drawing/2014/main" id="{CB242AEE-3105-43B9-849B-3EE664BD8259}"/>
                </a:ext>
              </a:extLst>
            </p:cNvPr>
            <p:cNvSpPr/>
            <p:nvPr/>
          </p:nvSpPr>
          <p:spPr>
            <a:xfrm>
              <a:off x="2498668" y="1608732"/>
              <a:ext cx="679" cy="2919"/>
            </a:xfrm>
            <a:custGeom>
              <a:avLst/>
              <a:gdLst/>
              <a:ahLst/>
              <a:cxnLst/>
              <a:rect l="l" t="t" r="r" b="b"/>
              <a:pathLst>
                <a:path w="50" h="215" extrusionOk="0">
                  <a:moveTo>
                    <a:pt x="49" y="214"/>
                  </a:moveTo>
                  <a:cubicBezTo>
                    <a:pt x="21" y="148"/>
                    <a:pt x="7" y="74"/>
                    <a:pt x="0" y="0"/>
                  </a:cubicBezTo>
                  <a:cubicBezTo>
                    <a:pt x="7" y="74"/>
                    <a:pt x="21" y="148"/>
                    <a:pt x="49" y="2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6972;p53">
              <a:extLst>
                <a:ext uri="{FF2B5EF4-FFF2-40B4-BE49-F238E27FC236}">
                  <a16:creationId xmlns:a16="http://schemas.microsoft.com/office/drawing/2014/main" id="{9C3404FA-C10E-4621-A45B-51FEAF29DC6E}"/>
                </a:ext>
              </a:extLst>
            </p:cNvPr>
            <p:cNvSpPr/>
            <p:nvPr/>
          </p:nvSpPr>
          <p:spPr>
            <a:xfrm>
              <a:off x="2403748" y="1658684"/>
              <a:ext cx="2240" cy="2960"/>
            </a:xfrm>
            <a:custGeom>
              <a:avLst/>
              <a:gdLst/>
              <a:ahLst/>
              <a:cxnLst/>
              <a:rect l="l" t="t" r="r" b="b"/>
              <a:pathLst>
                <a:path w="165" h="218" extrusionOk="0">
                  <a:moveTo>
                    <a:pt x="165" y="218"/>
                  </a:moveTo>
                  <a:cubicBezTo>
                    <a:pt x="105" y="148"/>
                    <a:pt x="49" y="74"/>
                    <a:pt x="0" y="1"/>
                  </a:cubicBezTo>
                  <a:cubicBezTo>
                    <a:pt x="49" y="74"/>
                    <a:pt x="105" y="148"/>
                    <a:pt x="165" y="2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6973;p53">
              <a:extLst>
                <a:ext uri="{FF2B5EF4-FFF2-40B4-BE49-F238E27FC236}">
                  <a16:creationId xmlns:a16="http://schemas.microsoft.com/office/drawing/2014/main" id="{CDC53605-B01D-47A0-AAA3-1EF762DB0DFA}"/>
                </a:ext>
              </a:extLst>
            </p:cNvPr>
            <p:cNvSpPr/>
            <p:nvPr/>
          </p:nvSpPr>
          <p:spPr>
            <a:xfrm>
              <a:off x="2475519" y="1622853"/>
              <a:ext cx="4521" cy="1670"/>
            </a:xfrm>
            <a:custGeom>
              <a:avLst/>
              <a:gdLst/>
              <a:ahLst/>
              <a:cxnLst/>
              <a:rect l="l" t="t" r="r" b="b"/>
              <a:pathLst>
                <a:path w="333" h="123" extrusionOk="0">
                  <a:moveTo>
                    <a:pt x="0" y="123"/>
                  </a:moveTo>
                  <a:cubicBezTo>
                    <a:pt x="88" y="42"/>
                    <a:pt x="210" y="0"/>
                    <a:pt x="333" y="7"/>
                  </a:cubicBezTo>
                  <a:cubicBezTo>
                    <a:pt x="210" y="0"/>
                    <a:pt x="88" y="42"/>
                    <a:pt x="0" y="12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6974;p53">
              <a:extLst>
                <a:ext uri="{FF2B5EF4-FFF2-40B4-BE49-F238E27FC236}">
                  <a16:creationId xmlns:a16="http://schemas.microsoft.com/office/drawing/2014/main" id="{450ACD8A-3CFB-455C-9DF2-B48244261B76}"/>
                </a:ext>
              </a:extLst>
            </p:cNvPr>
            <p:cNvSpPr/>
            <p:nvPr/>
          </p:nvSpPr>
          <p:spPr>
            <a:xfrm>
              <a:off x="2428608" y="1618576"/>
              <a:ext cx="1195" cy="584"/>
            </a:xfrm>
            <a:custGeom>
              <a:avLst/>
              <a:gdLst/>
              <a:ahLst/>
              <a:cxnLst/>
              <a:rect l="l" t="t" r="r" b="b"/>
              <a:pathLst>
                <a:path w="88" h="43" extrusionOk="0">
                  <a:moveTo>
                    <a:pt x="0" y="0"/>
                  </a:moveTo>
                  <a:cubicBezTo>
                    <a:pt x="28" y="18"/>
                    <a:pt x="56" y="32"/>
                    <a:pt x="88" y="42"/>
                  </a:cubicBezTo>
                  <a:cubicBezTo>
                    <a:pt x="56" y="32"/>
                    <a:pt x="28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6975;p53">
              <a:extLst>
                <a:ext uri="{FF2B5EF4-FFF2-40B4-BE49-F238E27FC236}">
                  <a16:creationId xmlns:a16="http://schemas.microsoft.com/office/drawing/2014/main" id="{304BAD6A-29F0-4ABB-BC32-5D129E76244F}"/>
                </a:ext>
              </a:extLst>
            </p:cNvPr>
            <p:cNvSpPr/>
            <p:nvPr/>
          </p:nvSpPr>
          <p:spPr>
            <a:xfrm>
              <a:off x="2493862" y="1615480"/>
              <a:ext cx="204" cy="828"/>
            </a:xfrm>
            <a:custGeom>
              <a:avLst/>
              <a:gdLst/>
              <a:ahLst/>
              <a:cxnLst/>
              <a:rect l="l" t="t" r="r" b="b"/>
              <a:pathLst>
                <a:path w="15" h="61" extrusionOk="0">
                  <a:moveTo>
                    <a:pt x="1" y="60"/>
                  </a:moveTo>
                  <a:cubicBezTo>
                    <a:pt x="1" y="39"/>
                    <a:pt x="4" y="22"/>
                    <a:pt x="15" y="1"/>
                  </a:cubicBezTo>
                  <a:cubicBezTo>
                    <a:pt x="4" y="22"/>
                    <a:pt x="1" y="39"/>
                    <a:pt x="1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6976;p53">
              <a:extLst>
                <a:ext uri="{FF2B5EF4-FFF2-40B4-BE49-F238E27FC236}">
                  <a16:creationId xmlns:a16="http://schemas.microsoft.com/office/drawing/2014/main" id="{99BD6E83-88BF-433C-B128-EEA55AC1DCC9}"/>
                </a:ext>
              </a:extLst>
            </p:cNvPr>
            <p:cNvSpPr/>
            <p:nvPr/>
          </p:nvSpPr>
          <p:spPr>
            <a:xfrm>
              <a:off x="2578667" y="1593050"/>
              <a:ext cx="1249" cy="339"/>
            </a:xfrm>
            <a:custGeom>
              <a:avLst/>
              <a:gdLst/>
              <a:ahLst/>
              <a:cxnLst/>
              <a:rect l="l" t="t" r="r" b="b"/>
              <a:pathLst>
                <a:path w="92" h="25" extrusionOk="0">
                  <a:moveTo>
                    <a:pt x="91" y="21"/>
                  </a:moveTo>
                  <a:lnTo>
                    <a:pt x="91" y="21"/>
                  </a:lnTo>
                  <a:cubicBezTo>
                    <a:pt x="60" y="25"/>
                    <a:pt x="32" y="21"/>
                    <a:pt x="7" y="7"/>
                  </a:cubicBezTo>
                  <a:lnTo>
                    <a:pt x="0" y="0"/>
                  </a:lnTo>
                  <a:lnTo>
                    <a:pt x="7" y="7"/>
                  </a:lnTo>
                  <a:cubicBezTo>
                    <a:pt x="32" y="21"/>
                    <a:pt x="60" y="25"/>
                    <a:pt x="9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6977;p53">
              <a:extLst>
                <a:ext uri="{FF2B5EF4-FFF2-40B4-BE49-F238E27FC236}">
                  <a16:creationId xmlns:a16="http://schemas.microsoft.com/office/drawing/2014/main" id="{B1D39106-5ECB-4596-B383-AA54510FF528}"/>
                </a:ext>
              </a:extLst>
            </p:cNvPr>
            <p:cNvSpPr/>
            <p:nvPr/>
          </p:nvSpPr>
          <p:spPr>
            <a:xfrm>
              <a:off x="2601667" y="159831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6978;p53">
              <a:extLst>
                <a:ext uri="{FF2B5EF4-FFF2-40B4-BE49-F238E27FC236}">
                  <a16:creationId xmlns:a16="http://schemas.microsoft.com/office/drawing/2014/main" id="{0A5B0408-E13F-4D25-AC46-A03F76F10193}"/>
                </a:ext>
              </a:extLst>
            </p:cNvPr>
            <p:cNvSpPr/>
            <p:nvPr/>
          </p:nvSpPr>
          <p:spPr>
            <a:xfrm>
              <a:off x="2398561" y="1629913"/>
              <a:ext cx="3340" cy="787"/>
            </a:xfrm>
            <a:custGeom>
              <a:avLst/>
              <a:gdLst/>
              <a:ahLst/>
              <a:cxnLst/>
              <a:rect l="l" t="t" r="r" b="b"/>
              <a:pathLst>
                <a:path w="246" h="58" extrusionOk="0">
                  <a:moveTo>
                    <a:pt x="84" y="0"/>
                  </a:moveTo>
                  <a:cubicBezTo>
                    <a:pt x="56" y="0"/>
                    <a:pt x="27" y="5"/>
                    <a:pt x="1" y="16"/>
                  </a:cubicBezTo>
                  <a:cubicBezTo>
                    <a:pt x="28" y="5"/>
                    <a:pt x="57" y="0"/>
                    <a:pt x="85" y="0"/>
                  </a:cubicBezTo>
                  <a:lnTo>
                    <a:pt x="85" y="0"/>
                  </a:lnTo>
                  <a:cubicBezTo>
                    <a:pt x="142" y="0"/>
                    <a:pt x="199" y="21"/>
                    <a:pt x="246" y="58"/>
                  </a:cubicBezTo>
                  <a:cubicBezTo>
                    <a:pt x="199" y="21"/>
                    <a:pt x="143" y="0"/>
                    <a:pt x="86" y="0"/>
                  </a:cubicBezTo>
                  <a:cubicBezTo>
                    <a:pt x="86" y="0"/>
                    <a:pt x="85" y="0"/>
                    <a:pt x="85" y="0"/>
                  </a:cubicBezTo>
                  <a:lnTo>
                    <a:pt x="85" y="0"/>
                  </a:ln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6979;p53">
              <a:extLst>
                <a:ext uri="{FF2B5EF4-FFF2-40B4-BE49-F238E27FC236}">
                  <a16:creationId xmlns:a16="http://schemas.microsoft.com/office/drawing/2014/main" id="{9F35D8C5-4486-4C96-AAE1-DDB37BCF094F}"/>
                </a:ext>
              </a:extLst>
            </p:cNvPr>
            <p:cNvSpPr/>
            <p:nvPr/>
          </p:nvSpPr>
          <p:spPr>
            <a:xfrm>
              <a:off x="2603473" y="1596798"/>
              <a:ext cx="1208" cy="774"/>
            </a:xfrm>
            <a:custGeom>
              <a:avLst/>
              <a:gdLst/>
              <a:ahLst/>
              <a:cxnLst/>
              <a:rect l="l" t="t" r="r" b="b"/>
              <a:pathLst>
                <a:path w="89" h="57" extrusionOk="0">
                  <a:moveTo>
                    <a:pt x="1" y="57"/>
                  </a:moveTo>
                  <a:cubicBezTo>
                    <a:pt x="32" y="39"/>
                    <a:pt x="60" y="18"/>
                    <a:pt x="88" y="1"/>
                  </a:cubicBezTo>
                  <a:cubicBezTo>
                    <a:pt x="60" y="18"/>
                    <a:pt x="32" y="39"/>
                    <a:pt x="1" y="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6980;p53">
              <a:extLst>
                <a:ext uri="{FF2B5EF4-FFF2-40B4-BE49-F238E27FC236}">
                  <a16:creationId xmlns:a16="http://schemas.microsoft.com/office/drawing/2014/main" id="{340076B4-6E19-4F8B-A0DD-7B693BAA072F}"/>
                </a:ext>
              </a:extLst>
            </p:cNvPr>
            <p:cNvSpPr/>
            <p:nvPr/>
          </p:nvSpPr>
          <p:spPr>
            <a:xfrm>
              <a:off x="2501370" y="1605066"/>
              <a:ext cx="733" cy="109"/>
            </a:xfrm>
            <a:custGeom>
              <a:avLst/>
              <a:gdLst/>
              <a:ahLst/>
              <a:cxnLst/>
              <a:rect l="l" t="t" r="r" b="b"/>
              <a:pathLst>
                <a:path w="54" h="8" extrusionOk="0">
                  <a:moveTo>
                    <a:pt x="1" y="8"/>
                  </a:moveTo>
                  <a:lnTo>
                    <a:pt x="5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6981;p53">
              <a:extLst>
                <a:ext uri="{FF2B5EF4-FFF2-40B4-BE49-F238E27FC236}">
                  <a16:creationId xmlns:a16="http://schemas.microsoft.com/office/drawing/2014/main" id="{82C025A1-84E3-4300-BE24-E533E5BF93FD}"/>
                </a:ext>
              </a:extLst>
            </p:cNvPr>
            <p:cNvSpPr/>
            <p:nvPr/>
          </p:nvSpPr>
          <p:spPr>
            <a:xfrm>
              <a:off x="2590398" y="159324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6982;p53">
              <a:extLst>
                <a:ext uri="{FF2B5EF4-FFF2-40B4-BE49-F238E27FC236}">
                  <a16:creationId xmlns:a16="http://schemas.microsoft.com/office/drawing/2014/main" id="{92D022E8-D448-47CF-9D33-577E297B6C95}"/>
                </a:ext>
              </a:extLst>
            </p:cNvPr>
            <p:cNvSpPr/>
            <p:nvPr/>
          </p:nvSpPr>
          <p:spPr>
            <a:xfrm>
              <a:off x="2693587" y="16410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1" y="1"/>
                  </a:moveTo>
                  <a:lnTo>
                    <a:pt x="1" y="1"/>
                  </a:lnTo>
                  <a:lnTo>
                    <a:pt x="8" y="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6983;p53">
              <a:extLst>
                <a:ext uri="{FF2B5EF4-FFF2-40B4-BE49-F238E27FC236}">
                  <a16:creationId xmlns:a16="http://schemas.microsoft.com/office/drawing/2014/main" id="{35AB6EBE-62D5-47CC-BD1E-F7E0EF68F879}"/>
                </a:ext>
              </a:extLst>
            </p:cNvPr>
            <p:cNvSpPr/>
            <p:nvPr/>
          </p:nvSpPr>
          <p:spPr>
            <a:xfrm>
              <a:off x="2139177" y="2004096"/>
              <a:ext cx="134295" cy="138844"/>
            </a:xfrm>
            <a:custGeom>
              <a:avLst/>
              <a:gdLst/>
              <a:ahLst/>
              <a:cxnLst/>
              <a:rect l="l" t="t" r="r" b="b"/>
              <a:pathLst>
                <a:path w="9891" h="10226" extrusionOk="0">
                  <a:moveTo>
                    <a:pt x="7044" y="1"/>
                  </a:moveTo>
                  <a:cubicBezTo>
                    <a:pt x="7023" y="1"/>
                    <a:pt x="7004" y="3"/>
                    <a:pt x="6988" y="9"/>
                  </a:cubicBezTo>
                  <a:cubicBezTo>
                    <a:pt x="6971" y="12"/>
                    <a:pt x="6957" y="23"/>
                    <a:pt x="6950" y="40"/>
                  </a:cubicBezTo>
                  <a:cubicBezTo>
                    <a:pt x="6891" y="157"/>
                    <a:pt x="6822" y="187"/>
                    <a:pt x="6751" y="187"/>
                  </a:cubicBezTo>
                  <a:cubicBezTo>
                    <a:pt x="6711" y="187"/>
                    <a:pt x="6671" y="178"/>
                    <a:pt x="6631" y="170"/>
                  </a:cubicBezTo>
                  <a:cubicBezTo>
                    <a:pt x="6571" y="156"/>
                    <a:pt x="6512" y="145"/>
                    <a:pt x="6449" y="145"/>
                  </a:cubicBezTo>
                  <a:cubicBezTo>
                    <a:pt x="6232" y="145"/>
                    <a:pt x="6036" y="243"/>
                    <a:pt x="5906" y="306"/>
                  </a:cubicBezTo>
                  <a:cubicBezTo>
                    <a:pt x="5866" y="325"/>
                    <a:pt x="5824" y="332"/>
                    <a:pt x="5781" y="332"/>
                  </a:cubicBezTo>
                  <a:cubicBezTo>
                    <a:pt x="5729" y="332"/>
                    <a:pt x="5677" y="321"/>
                    <a:pt x="5626" y="310"/>
                  </a:cubicBezTo>
                  <a:cubicBezTo>
                    <a:pt x="5587" y="303"/>
                    <a:pt x="5545" y="294"/>
                    <a:pt x="5514" y="294"/>
                  </a:cubicBezTo>
                  <a:cubicBezTo>
                    <a:pt x="5497" y="294"/>
                    <a:pt x="5484" y="297"/>
                    <a:pt x="5476" y="303"/>
                  </a:cubicBezTo>
                  <a:cubicBezTo>
                    <a:pt x="5420" y="338"/>
                    <a:pt x="5360" y="520"/>
                    <a:pt x="5332" y="632"/>
                  </a:cubicBezTo>
                  <a:lnTo>
                    <a:pt x="5318" y="695"/>
                  </a:lnTo>
                  <a:lnTo>
                    <a:pt x="4184" y="478"/>
                  </a:lnTo>
                  <a:lnTo>
                    <a:pt x="4170" y="453"/>
                  </a:lnTo>
                  <a:cubicBezTo>
                    <a:pt x="4117" y="376"/>
                    <a:pt x="3949" y="180"/>
                    <a:pt x="3785" y="180"/>
                  </a:cubicBezTo>
                  <a:cubicBezTo>
                    <a:pt x="3641" y="180"/>
                    <a:pt x="3403" y="415"/>
                    <a:pt x="3277" y="572"/>
                  </a:cubicBezTo>
                  <a:lnTo>
                    <a:pt x="3277" y="912"/>
                  </a:lnTo>
                  <a:cubicBezTo>
                    <a:pt x="3277" y="919"/>
                    <a:pt x="3281" y="926"/>
                    <a:pt x="3281" y="933"/>
                  </a:cubicBezTo>
                  <a:cubicBezTo>
                    <a:pt x="3281" y="943"/>
                    <a:pt x="3281" y="947"/>
                    <a:pt x="3284" y="954"/>
                  </a:cubicBezTo>
                  <a:cubicBezTo>
                    <a:pt x="3288" y="961"/>
                    <a:pt x="3284" y="971"/>
                    <a:pt x="3288" y="978"/>
                  </a:cubicBezTo>
                  <a:cubicBezTo>
                    <a:pt x="3288" y="989"/>
                    <a:pt x="3288" y="992"/>
                    <a:pt x="3288" y="999"/>
                  </a:cubicBezTo>
                  <a:lnTo>
                    <a:pt x="3288" y="1024"/>
                  </a:lnTo>
                  <a:lnTo>
                    <a:pt x="3288" y="1045"/>
                  </a:lnTo>
                  <a:lnTo>
                    <a:pt x="3288" y="1069"/>
                  </a:lnTo>
                  <a:lnTo>
                    <a:pt x="3288" y="1087"/>
                  </a:lnTo>
                  <a:lnTo>
                    <a:pt x="3288" y="1111"/>
                  </a:lnTo>
                  <a:lnTo>
                    <a:pt x="3288" y="1132"/>
                  </a:lnTo>
                  <a:lnTo>
                    <a:pt x="3288" y="1157"/>
                  </a:lnTo>
                  <a:lnTo>
                    <a:pt x="3288" y="1174"/>
                  </a:lnTo>
                  <a:cubicBezTo>
                    <a:pt x="3288" y="1181"/>
                    <a:pt x="3288" y="1188"/>
                    <a:pt x="3284" y="1195"/>
                  </a:cubicBezTo>
                  <a:cubicBezTo>
                    <a:pt x="3281" y="1202"/>
                    <a:pt x="3284" y="1209"/>
                    <a:pt x="3281" y="1216"/>
                  </a:cubicBezTo>
                  <a:cubicBezTo>
                    <a:pt x="3281" y="1223"/>
                    <a:pt x="3281" y="1230"/>
                    <a:pt x="3281" y="1237"/>
                  </a:cubicBezTo>
                  <a:cubicBezTo>
                    <a:pt x="3277" y="1244"/>
                    <a:pt x="3281" y="1251"/>
                    <a:pt x="3277" y="1258"/>
                  </a:cubicBezTo>
                  <a:cubicBezTo>
                    <a:pt x="3274" y="1265"/>
                    <a:pt x="3274" y="1269"/>
                    <a:pt x="3274" y="1276"/>
                  </a:cubicBezTo>
                  <a:cubicBezTo>
                    <a:pt x="3270" y="1283"/>
                    <a:pt x="3270" y="1290"/>
                    <a:pt x="3267" y="1297"/>
                  </a:cubicBezTo>
                  <a:cubicBezTo>
                    <a:pt x="3267" y="1304"/>
                    <a:pt x="3267" y="1307"/>
                    <a:pt x="3263" y="1314"/>
                  </a:cubicBezTo>
                  <a:cubicBezTo>
                    <a:pt x="3263" y="1318"/>
                    <a:pt x="3260" y="1328"/>
                    <a:pt x="3260" y="1335"/>
                  </a:cubicBezTo>
                  <a:lnTo>
                    <a:pt x="3256" y="1349"/>
                  </a:lnTo>
                  <a:cubicBezTo>
                    <a:pt x="3256" y="1356"/>
                    <a:pt x="3249" y="1363"/>
                    <a:pt x="3249" y="1370"/>
                  </a:cubicBezTo>
                  <a:lnTo>
                    <a:pt x="3246" y="1384"/>
                  </a:lnTo>
                  <a:cubicBezTo>
                    <a:pt x="3242" y="1391"/>
                    <a:pt x="3239" y="1398"/>
                    <a:pt x="3239" y="1405"/>
                  </a:cubicBezTo>
                  <a:lnTo>
                    <a:pt x="3235" y="1416"/>
                  </a:lnTo>
                  <a:cubicBezTo>
                    <a:pt x="3232" y="1423"/>
                    <a:pt x="3228" y="1430"/>
                    <a:pt x="3225" y="1437"/>
                  </a:cubicBezTo>
                  <a:lnTo>
                    <a:pt x="3221" y="1447"/>
                  </a:lnTo>
                  <a:lnTo>
                    <a:pt x="3214" y="1465"/>
                  </a:lnTo>
                  <a:lnTo>
                    <a:pt x="3207" y="1475"/>
                  </a:lnTo>
                  <a:lnTo>
                    <a:pt x="3200" y="1493"/>
                  </a:lnTo>
                  <a:cubicBezTo>
                    <a:pt x="3197" y="1503"/>
                    <a:pt x="3190" y="1510"/>
                    <a:pt x="3186" y="1517"/>
                  </a:cubicBezTo>
                  <a:cubicBezTo>
                    <a:pt x="3165" y="1552"/>
                    <a:pt x="3144" y="1580"/>
                    <a:pt x="3127" y="1612"/>
                  </a:cubicBezTo>
                  <a:cubicBezTo>
                    <a:pt x="3050" y="1724"/>
                    <a:pt x="2994" y="1808"/>
                    <a:pt x="2994" y="2060"/>
                  </a:cubicBezTo>
                  <a:cubicBezTo>
                    <a:pt x="2994" y="2253"/>
                    <a:pt x="2878" y="2491"/>
                    <a:pt x="2770" y="2722"/>
                  </a:cubicBezTo>
                  <a:cubicBezTo>
                    <a:pt x="2682" y="2907"/>
                    <a:pt x="2588" y="3096"/>
                    <a:pt x="2588" y="3208"/>
                  </a:cubicBezTo>
                  <a:cubicBezTo>
                    <a:pt x="2588" y="3390"/>
                    <a:pt x="2430" y="3520"/>
                    <a:pt x="2286" y="3635"/>
                  </a:cubicBezTo>
                  <a:cubicBezTo>
                    <a:pt x="2209" y="3695"/>
                    <a:pt x="2115" y="3772"/>
                    <a:pt x="2115" y="3817"/>
                  </a:cubicBezTo>
                  <a:cubicBezTo>
                    <a:pt x="2115" y="3887"/>
                    <a:pt x="2111" y="3992"/>
                    <a:pt x="2104" y="4108"/>
                  </a:cubicBezTo>
                  <a:cubicBezTo>
                    <a:pt x="2094" y="4287"/>
                    <a:pt x="2080" y="4511"/>
                    <a:pt x="2080" y="4728"/>
                  </a:cubicBezTo>
                  <a:cubicBezTo>
                    <a:pt x="2080" y="4931"/>
                    <a:pt x="2020" y="4987"/>
                    <a:pt x="1926" y="5008"/>
                  </a:cubicBezTo>
                  <a:cubicBezTo>
                    <a:pt x="1898" y="5018"/>
                    <a:pt x="1880" y="5022"/>
                    <a:pt x="1880" y="5134"/>
                  </a:cubicBezTo>
                  <a:cubicBezTo>
                    <a:pt x="1880" y="5375"/>
                    <a:pt x="1786" y="5407"/>
                    <a:pt x="1674" y="5421"/>
                  </a:cubicBezTo>
                  <a:cubicBezTo>
                    <a:pt x="1618" y="5424"/>
                    <a:pt x="1562" y="5445"/>
                    <a:pt x="1523" y="5484"/>
                  </a:cubicBezTo>
                  <a:cubicBezTo>
                    <a:pt x="1414" y="5593"/>
                    <a:pt x="1345" y="5650"/>
                    <a:pt x="1286" y="5650"/>
                  </a:cubicBezTo>
                  <a:cubicBezTo>
                    <a:pt x="1272" y="5650"/>
                    <a:pt x="1259" y="5647"/>
                    <a:pt x="1247" y="5641"/>
                  </a:cubicBezTo>
                  <a:cubicBezTo>
                    <a:pt x="1173" y="5613"/>
                    <a:pt x="1173" y="5515"/>
                    <a:pt x="1173" y="5473"/>
                  </a:cubicBezTo>
                  <a:cubicBezTo>
                    <a:pt x="1177" y="5445"/>
                    <a:pt x="1159" y="5417"/>
                    <a:pt x="1131" y="5407"/>
                  </a:cubicBezTo>
                  <a:cubicBezTo>
                    <a:pt x="1114" y="5399"/>
                    <a:pt x="1093" y="5395"/>
                    <a:pt x="1069" y="5395"/>
                  </a:cubicBezTo>
                  <a:cubicBezTo>
                    <a:pt x="1005" y="5395"/>
                    <a:pt x="921" y="5423"/>
                    <a:pt x="841" y="5491"/>
                  </a:cubicBezTo>
                  <a:cubicBezTo>
                    <a:pt x="762" y="5557"/>
                    <a:pt x="696" y="5579"/>
                    <a:pt x="640" y="5579"/>
                  </a:cubicBezTo>
                  <a:cubicBezTo>
                    <a:pt x="563" y="5579"/>
                    <a:pt x="507" y="5535"/>
                    <a:pt x="466" y="5505"/>
                  </a:cubicBezTo>
                  <a:cubicBezTo>
                    <a:pt x="449" y="5491"/>
                    <a:pt x="431" y="5480"/>
                    <a:pt x="414" y="5470"/>
                  </a:cubicBezTo>
                  <a:lnTo>
                    <a:pt x="389" y="5470"/>
                  </a:lnTo>
                  <a:lnTo>
                    <a:pt x="379" y="5473"/>
                  </a:lnTo>
                  <a:lnTo>
                    <a:pt x="372" y="5477"/>
                  </a:lnTo>
                  <a:lnTo>
                    <a:pt x="364" y="5480"/>
                  </a:lnTo>
                  <a:lnTo>
                    <a:pt x="354" y="5484"/>
                  </a:lnTo>
                  <a:lnTo>
                    <a:pt x="347" y="5487"/>
                  </a:lnTo>
                  <a:lnTo>
                    <a:pt x="336" y="5491"/>
                  </a:lnTo>
                  <a:lnTo>
                    <a:pt x="326" y="5498"/>
                  </a:lnTo>
                  <a:lnTo>
                    <a:pt x="312" y="5501"/>
                  </a:lnTo>
                  <a:lnTo>
                    <a:pt x="301" y="5508"/>
                  </a:lnTo>
                  <a:lnTo>
                    <a:pt x="287" y="5515"/>
                  </a:lnTo>
                  <a:lnTo>
                    <a:pt x="273" y="5522"/>
                  </a:lnTo>
                  <a:lnTo>
                    <a:pt x="263" y="5529"/>
                  </a:lnTo>
                  <a:lnTo>
                    <a:pt x="245" y="5536"/>
                  </a:lnTo>
                  <a:lnTo>
                    <a:pt x="231" y="5547"/>
                  </a:lnTo>
                  <a:lnTo>
                    <a:pt x="214" y="5554"/>
                  </a:lnTo>
                  <a:lnTo>
                    <a:pt x="200" y="5564"/>
                  </a:lnTo>
                  <a:lnTo>
                    <a:pt x="182" y="5575"/>
                  </a:lnTo>
                  <a:lnTo>
                    <a:pt x="165" y="5585"/>
                  </a:lnTo>
                  <a:lnTo>
                    <a:pt x="144" y="5599"/>
                  </a:lnTo>
                  <a:lnTo>
                    <a:pt x="126" y="5610"/>
                  </a:lnTo>
                  <a:lnTo>
                    <a:pt x="105" y="5624"/>
                  </a:lnTo>
                  <a:lnTo>
                    <a:pt x="88" y="5634"/>
                  </a:lnTo>
                  <a:lnTo>
                    <a:pt x="63" y="5648"/>
                  </a:lnTo>
                  <a:lnTo>
                    <a:pt x="46" y="5662"/>
                  </a:lnTo>
                  <a:lnTo>
                    <a:pt x="14" y="5683"/>
                  </a:lnTo>
                  <a:lnTo>
                    <a:pt x="0" y="5690"/>
                  </a:lnTo>
                  <a:cubicBezTo>
                    <a:pt x="74" y="5862"/>
                    <a:pt x="130" y="6037"/>
                    <a:pt x="168" y="6219"/>
                  </a:cubicBezTo>
                  <a:lnTo>
                    <a:pt x="172" y="6216"/>
                  </a:lnTo>
                  <a:lnTo>
                    <a:pt x="217" y="6187"/>
                  </a:lnTo>
                  <a:lnTo>
                    <a:pt x="259" y="6163"/>
                  </a:lnTo>
                  <a:lnTo>
                    <a:pt x="266" y="6156"/>
                  </a:lnTo>
                  <a:lnTo>
                    <a:pt x="301" y="6138"/>
                  </a:lnTo>
                  <a:lnTo>
                    <a:pt x="308" y="6135"/>
                  </a:lnTo>
                  <a:lnTo>
                    <a:pt x="336" y="6121"/>
                  </a:lnTo>
                  <a:lnTo>
                    <a:pt x="340" y="6121"/>
                  </a:lnTo>
                  <a:lnTo>
                    <a:pt x="361" y="6114"/>
                  </a:lnTo>
                  <a:lnTo>
                    <a:pt x="364" y="6114"/>
                  </a:lnTo>
                  <a:lnTo>
                    <a:pt x="386" y="6107"/>
                  </a:lnTo>
                  <a:lnTo>
                    <a:pt x="389" y="6107"/>
                  </a:lnTo>
                  <a:lnTo>
                    <a:pt x="407" y="6100"/>
                  </a:lnTo>
                  <a:lnTo>
                    <a:pt x="424" y="6100"/>
                  </a:lnTo>
                  <a:cubicBezTo>
                    <a:pt x="482" y="6091"/>
                    <a:pt x="692" y="6088"/>
                    <a:pt x="949" y="6088"/>
                  </a:cubicBezTo>
                  <a:cubicBezTo>
                    <a:pt x="1462" y="6088"/>
                    <a:pt x="2162" y="6100"/>
                    <a:pt x="2206" y="6100"/>
                  </a:cubicBezTo>
                  <a:lnTo>
                    <a:pt x="2241" y="6100"/>
                  </a:lnTo>
                  <a:lnTo>
                    <a:pt x="2258" y="6128"/>
                  </a:lnTo>
                  <a:cubicBezTo>
                    <a:pt x="2265" y="6142"/>
                    <a:pt x="2419" y="6398"/>
                    <a:pt x="2363" y="6639"/>
                  </a:cubicBezTo>
                  <a:cubicBezTo>
                    <a:pt x="2346" y="6720"/>
                    <a:pt x="2353" y="6723"/>
                    <a:pt x="2398" y="6762"/>
                  </a:cubicBezTo>
                  <a:cubicBezTo>
                    <a:pt x="2483" y="6828"/>
                    <a:pt x="2542" y="6916"/>
                    <a:pt x="2581" y="7010"/>
                  </a:cubicBezTo>
                  <a:cubicBezTo>
                    <a:pt x="2677" y="7245"/>
                    <a:pt x="2746" y="7332"/>
                    <a:pt x="2860" y="7332"/>
                  </a:cubicBezTo>
                  <a:cubicBezTo>
                    <a:pt x="2890" y="7332"/>
                    <a:pt x="2924" y="7326"/>
                    <a:pt x="2962" y="7315"/>
                  </a:cubicBezTo>
                  <a:cubicBezTo>
                    <a:pt x="3152" y="7257"/>
                    <a:pt x="3395" y="7207"/>
                    <a:pt x="3542" y="7207"/>
                  </a:cubicBezTo>
                  <a:cubicBezTo>
                    <a:pt x="3563" y="7207"/>
                    <a:pt x="3583" y="7208"/>
                    <a:pt x="3599" y="7210"/>
                  </a:cubicBezTo>
                  <a:cubicBezTo>
                    <a:pt x="3613" y="7168"/>
                    <a:pt x="3624" y="7126"/>
                    <a:pt x="3634" y="7080"/>
                  </a:cubicBezTo>
                  <a:cubicBezTo>
                    <a:pt x="3662" y="6944"/>
                    <a:pt x="3694" y="6786"/>
                    <a:pt x="3799" y="6734"/>
                  </a:cubicBezTo>
                  <a:cubicBezTo>
                    <a:pt x="3859" y="6704"/>
                    <a:pt x="3936" y="6694"/>
                    <a:pt x="4011" y="6694"/>
                  </a:cubicBezTo>
                  <a:cubicBezTo>
                    <a:pt x="4140" y="6694"/>
                    <a:pt x="4262" y="6723"/>
                    <a:pt x="4282" y="6730"/>
                  </a:cubicBezTo>
                  <a:lnTo>
                    <a:pt x="4320" y="6741"/>
                  </a:lnTo>
                  <a:lnTo>
                    <a:pt x="4331" y="6779"/>
                  </a:lnTo>
                  <a:cubicBezTo>
                    <a:pt x="4331" y="6779"/>
                    <a:pt x="4355" y="6849"/>
                    <a:pt x="4531" y="6849"/>
                  </a:cubicBezTo>
                  <a:cubicBezTo>
                    <a:pt x="4594" y="6849"/>
                    <a:pt x="4657" y="6842"/>
                    <a:pt x="4716" y="6832"/>
                  </a:cubicBezTo>
                  <a:cubicBezTo>
                    <a:pt x="4752" y="6827"/>
                    <a:pt x="4785" y="6822"/>
                    <a:pt x="4815" y="6822"/>
                  </a:cubicBezTo>
                  <a:cubicBezTo>
                    <a:pt x="4853" y="6822"/>
                    <a:pt x="4885" y="6829"/>
                    <a:pt x="4912" y="6853"/>
                  </a:cubicBezTo>
                  <a:cubicBezTo>
                    <a:pt x="4947" y="6888"/>
                    <a:pt x="4965" y="6937"/>
                    <a:pt x="4961" y="6986"/>
                  </a:cubicBezTo>
                  <a:cubicBezTo>
                    <a:pt x="4961" y="7178"/>
                    <a:pt x="4993" y="7329"/>
                    <a:pt x="5038" y="7378"/>
                  </a:cubicBezTo>
                  <a:cubicBezTo>
                    <a:pt x="5094" y="7434"/>
                    <a:pt x="5070" y="7539"/>
                    <a:pt x="5017" y="7759"/>
                  </a:cubicBezTo>
                  <a:cubicBezTo>
                    <a:pt x="4989" y="7871"/>
                    <a:pt x="4930" y="8109"/>
                    <a:pt x="4961" y="8148"/>
                  </a:cubicBezTo>
                  <a:cubicBezTo>
                    <a:pt x="5077" y="8242"/>
                    <a:pt x="5283" y="8484"/>
                    <a:pt x="5252" y="8649"/>
                  </a:cubicBezTo>
                  <a:cubicBezTo>
                    <a:pt x="5248" y="8663"/>
                    <a:pt x="5245" y="8677"/>
                    <a:pt x="5241" y="8694"/>
                  </a:cubicBezTo>
                  <a:cubicBezTo>
                    <a:pt x="5206" y="8869"/>
                    <a:pt x="5192" y="8974"/>
                    <a:pt x="5210" y="9009"/>
                  </a:cubicBezTo>
                  <a:cubicBezTo>
                    <a:pt x="5224" y="8999"/>
                    <a:pt x="5238" y="8988"/>
                    <a:pt x="5248" y="8974"/>
                  </a:cubicBezTo>
                  <a:cubicBezTo>
                    <a:pt x="5304" y="8904"/>
                    <a:pt x="5388" y="8866"/>
                    <a:pt x="5479" y="8862"/>
                  </a:cubicBezTo>
                  <a:lnTo>
                    <a:pt x="5581" y="8862"/>
                  </a:lnTo>
                  <a:cubicBezTo>
                    <a:pt x="5613" y="8863"/>
                    <a:pt x="5645" y="8864"/>
                    <a:pt x="5675" y="8864"/>
                  </a:cubicBezTo>
                  <a:cubicBezTo>
                    <a:pt x="5764" y="8864"/>
                    <a:pt x="5847" y="8856"/>
                    <a:pt x="5938" y="8820"/>
                  </a:cubicBezTo>
                  <a:cubicBezTo>
                    <a:pt x="5964" y="8807"/>
                    <a:pt x="5994" y="8800"/>
                    <a:pt x="6023" y="8800"/>
                  </a:cubicBezTo>
                  <a:cubicBezTo>
                    <a:pt x="6033" y="8800"/>
                    <a:pt x="6043" y="8801"/>
                    <a:pt x="6053" y="8803"/>
                  </a:cubicBezTo>
                  <a:lnTo>
                    <a:pt x="6053" y="8785"/>
                  </a:lnTo>
                  <a:lnTo>
                    <a:pt x="6144" y="8834"/>
                  </a:lnTo>
                  <a:lnTo>
                    <a:pt x="6190" y="8855"/>
                  </a:lnTo>
                  <a:lnTo>
                    <a:pt x="6190" y="8859"/>
                  </a:lnTo>
                  <a:cubicBezTo>
                    <a:pt x="6239" y="8894"/>
                    <a:pt x="6281" y="8939"/>
                    <a:pt x="6316" y="8992"/>
                  </a:cubicBezTo>
                  <a:lnTo>
                    <a:pt x="6319" y="9002"/>
                  </a:lnTo>
                  <a:lnTo>
                    <a:pt x="6326" y="9016"/>
                  </a:lnTo>
                  <a:cubicBezTo>
                    <a:pt x="6333" y="9048"/>
                    <a:pt x="6351" y="9076"/>
                    <a:pt x="6375" y="9097"/>
                  </a:cubicBezTo>
                  <a:lnTo>
                    <a:pt x="6379" y="9097"/>
                  </a:lnTo>
                  <a:cubicBezTo>
                    <a:pt x="6382" y="9097"/>
                    <a:pt x="6552" y="9020"/>
                    <a:pt x="6680" y="9020"/>
                  </a:cubicBezTo>
                  <a:cubicBezTo>
                    <a:pt x="6720" y="9020"/>
                    <a:pt x="6756" y="9028"/>
                    <a:pt x="6782" y="9048"/>
                  </a:cubicBezTo>
                  <a:cubicBezTo>
                    <a:pt x="6810" y="9072"/>
                    <a:pt x="6824" y="9111"/>
                    <a:pt x="6813" y="9149"/>
                  </a:cubicBezTo>
                  <a:cubicBezTo>
                    <a:pt x="6810" y="9202"/>
                    <a:pt x="6824" y="9258"/>
                    <a:pt x="6855" y="9303"/>
                  </a:cubicBezTo>
                  <a:cubicBezTo>
                    <a:pt x="6873" y="9331"/>
                    <a:pt x="6890" y="9342"/>
                    <a:pt x="6894" y="9342"/>
                  </a:cubicBezTo>
                  <a:cubicBezTo>
                    <a:pt x="6914" y="9330"/>
                    <a:pt x="6937" y="9325"/>
                    <a:pt x="6961" y="9325"/>
                  </a:cubicBezTo>
                  <a:cubicBezTo>
                    <a:pt x="7032" y="9325"/>
                    <a:pt x="7116" y="9367"/>
                    <a:pt x="7202" y="9412"/>
                  </a:cubicBezTo>
                  <a:cubicBezTo>
                    <a:pt x="7258" y="9443"/>
                    <a:pt x="7317" y="9468"/>
                    <a:pt x="7380" y="9478"/>
                  </a:cubicBezTo>
                  <a:cubicBezTo>
                    <a:pt x="7394" y="9479"/>
                    <a:pt x="7408" y="9480"/>
                    <a:pt x="7422" y="9480"/>
                  </a:cubicBezTo>
                  <a:cubicBezTo>
                    <a:pt x="7468" y="9480"/>
                    <a:pt x="7512" y="9475"/>
                    <a:pt x="7555" y="9464"/>
                  </a:cubicBezTo>
                  <a:cubicBezTo>
                    <a:pt x="7562" y="9380"/>
                    <a:pt x="7650" y="9296"/>
                    <a:pt x="7727" y="9279"/>
                  </a:cubicBezTo>
                  <a:cubicBezTo>
                    <a:pt x="7737" y="9275"/>
                    <a:pt x="7748" y="9275"/>
                    <a:pt x="7758" y="9275"/>
                  </a:cubicBezTo>
                  <a:lnTo>
                    <a:pt x="7765" y="9275"/>
                  </a:lnTo>
                  <a:cubicBezTo>
                    <a:pt x="7776" y="9275"/>
                    <a:pt x="7786" y="9275"/>
                    <a:pt x="7793" y="9279"/>
                  </a:cubicBezTo>
                  <a:lnTo>
                    <a:pt x="7797" y="9279"/>
                  </a:lnTo>
                  <a:cubicBezTo>
                    <a:pt x="7807" y="9282"/>
                    <a:pt x="7814" y="9286"/>
                    <a:pt x="7825" y="9289"/>
                  </a:cubicBezTo>
                  <a:lnTo>
                    <a:pt x="7828" y="9293"/>
                  </a:lnTo>
                  <a:cubicBezTo>
                    <a:pt x="7835" y="9300"/>
                    <a:pt x="7846" y="9307"/>
                    <a:pt x="7853" y="9314"/>
                  </a:cubicBezTo>
                  <a:lnTo>
                    <a:pt x="7856" y="9317"/>
                  </a:lnTo>
                  <a:cubicBezTo>
                    <a:pt x="7863" y="9328"/>
                    <a:pt x="7870" y="9335"/>
                    <a:pt x="7874" y="9345"/>
                  </a:cubicBezTo>
                  <a:cubicBezTo>
                    <a:pt x="7972" y="9538"/>
                    <a:pt x="8059" y="9625"/>
                    <a:pt x="8105" y="9625"/>
                  </a:cubicBezTo>
                  <a:cubicBezTo>
                    <a:pt x="8121" y="9625"/>
                    <a:pt x="8137" y="9624"/>
                    <a:pt x="8153" y="9624"/>
                  </a:cubicBezTo>
                  <a:cubicBezTo>
                    <a:pt x="8227" y="9624"/>
                    <a:pt x="8298" y="9631"/>
                    <a:pt x="8367" y="9639"/>
                  </a:cubicBezTo>
                  <a:cubicBezTo>
                    <a:pt x="8423" y="9643"/>
                    <a:pt x="8476" y="9657"/>
                    <a:pt x="8521" y="9681"/>
                  </a:cubicBezTo>
                  <a:cubicBezTo>
                    <a:pt x="8528" y="9685"/>
                    <a:pt x="8535" y="9688"/>
                    <a:pt x="8539" y="9695"/>
                  </a:cubicBezTo>
                  <a:lnTo>
                    <a:pt x="8546" y="9699"/>
                  </a:lnTo>
                  <a:cubicBezTo>
                    <a:pt x="8549" y="9702"/>
                    <a:pt x="8556" y="9706"/>
                    <a:pt x="8560" y="9713"/>
                  </a:cubicBezTo>
                  <a:cubicBezTo>
                    <a:pt x="8560" y="9716"/>
                    <a:pt x="8563" y="9720"/>
                    <a:pt x="8563" y="9720"/>
                  </a:cubicBezTo>
                  <a:cubicBezTo>
                    <a:pt x="8567" y="9723"/>
                    <a:pt x="8570" y="9727"/>
                    <a:pt x="8570" y="9730"/>
                  </a:cubicBezTo>
                  <a:cubicBezTo>
                    <a:pt x="8574" y="9734"/>
                    <a:pt x="8574" y="9737"/>
                    <a:pt x="8577" y="9741"/>
                  </a:cubicBezTo>
                  <a:cubicBezTo>
                    <a:pt x="8577" y="9744"/>
                    <a:pt x="8581" y="9748"/>
                    <a:pt x="8581" y="9755"/>
                  </a:cubicBezTo>
                  <a:cubicBezTo>
                    <a:pt x="8581" y="9755"/>
                    <a:pt x="8581" y="9758"/>
                    <a:pt x="8581" y="9762"/>
                  </a:cubicBezTo>
                  <a:cubicBezTo>
                    <a:pt x="8584" y="9769"/>
                    <a:pt x="8584" y="9779"/>
                    <a:pt x="8584" y="9786"/>
                  </a:cubicBezTo>
                  <a:cubicBezTo>
                    <a:pt x="8584" y="9867"/>
                    <a:pt x="8675" y="10115"/>
                    <a:pt x="8777" y="10196"/>
                  </a:cubicBezTo>
                  <a:cubicBezTo>
                    <a:pt x="8804" y="10217"/>
                    <a:pt x="8846" y="10225"/>
                    <a:pt x="8892" y="10225"/>
                  </a:cubicBezTo>
                  <a:cubicBezTo>
                    <a:pt x="8960" y="10225"/>
                    <a:pt x="9038" y="10208"/>
                    <a:pt x="9092" y="10189"/>
                  </a:cubicBezTo>
                  <a:cubicBezTo>
                    <a:pt x="9138" y="10136"/>
                    <a:pt x="9162" y="10070"/>
                    <a:pt x="9159" y="10003"/>
                  </a:cubicBezTo>
                  <a:cubicBezTo>
                    <a:pt x="9159" y="9916"/>
                    <a:pt x="9159" y="9748"/>
                    <a:pt x="9138" y="9688"/>
                  </a:cubicBezTo>
                  <a:cubicBezTo>
                    <a:pt x="9124" y="9695"/>
                    <a:pt x="9106" y="9706"/>
                    <a:pt x="9092" y="9716"/>
                  </a:cubicBezTo>
                  <a:cubicBezTo>
                    <a:pt x="9033" y="9756"/>
                    <a:pt x="8951" y="9811"/>
                    <a:pt x="8848" y="9811"/>
                  </a:cubicBezTo>
                  <a:cubicBezTo>
                    <a:pt x="8823" y="9811"/>
                    <a:pt x="8797" y="9808"/>
                    <a:pt x="8770" y="9800"/>
                  </a:cubicBezTo>
                  <a:cubicBezTo>
                    <a:pt x="8630" y="9762"/>
                    <a:pt x="8539" y="9601"/>
                    <a:pt x="8462" y="9471"/>
                  </a:cubicBezTo>
                  <a:cubicBezTo>
                    <a:pt x="8441" y="9429"/>
                    <a:pt x="8416" y="9391"/>
                    <a:pt x="8385" y="9356"/>
                  </a:cubicBezTo>
                  <a:cubicBezTo>
                    <a:pt x="8301" y="9300"/>
                    <a:pt x="8350" y="9177"/>
                    <a:pt x="8409" y="9020"/>
                  </a:cubicBezTo>
                  <a:cubicBezTo>
                    <a:pt x="8444" y="8946"/>
                    <a:pt x="8465" y="8869"/>
                    <a:pt x="8479" y="8792"/>
                  </a:cubicBezTo>
                  <a:cubicBezTo>
                    <a:pt x="8483" y="8719"/>
                    <a:pt x="8493" y="8645"/>
                    <a:pt x="8507" y="8572"/>
                  </a:cubicBezTo>
                  <a:cubicBezTo>
                    <a:pt x="8521" y="8477"/>
                    <a:pt x="8556" y="8285"/>
                    <a:pt x="8535" y="8239"/>
                  </a:cubicBezTo>
                  <a:cubicBezTo>
                    <a:pt x="8486" y="8214"/>
                    <a:pt x="8458" y="8169"/>
                    <a:pt x="8451" y="8116"/>
                  </a:cubicBezTo>
                  <a:cubicBezTo>
                    <a:pt x="8444" y="8029"/>
                    <a:pt x="8500" y="7920"/>
                    <a:pt x="8602" y="7840"/>
                  </a:cubicBezTo>
                  <a:cubicBezTo>
                    <a:pt x="8630" y="7819"/>
                    <a:pt x="8626" y="7759"/>
                    <a:pt x="8623" y="7703"/>
                  </a:cubicBezTo>
                  <a:cubicBezTo>
                    <a:pt x="8619" y="7633"/>
                    <a:pt x="8616" y="7560"/>
                    <a:pt x="8665" y="7507"/>
                  </a:cubicBezTo>
                  <a:cubicBezTo>
                    <a:pt x="8697" y="7479"/>
                    <a:pt x="8734" y="7465"/>
                    <a:pt x="8774" y="7465"/>
                  </a:cubicBezTo>
                  <a:cubicBezTo>
                    <a:pt x="8778" y="7465"/>
                    <a:pt x="8783" y="7465"/>
                    <a:pt x="8788" y="7465"/>
                  </a:cubicBezTo>
                  <a:lnTo>
                    <a:pt x="8861" y="7465"/>
                  </a:lnTo>
                  <a:cubicBezTo>
                    <a:pt x="8873" y="7465"/>
                    <a:pt x="8886" y="7465"/>
                    <a:pt x="8900" y="7465"/>
                  </a:cubicBezTo>
                  <a:cubicBezTo>
                    <a:pt x="9060" y="7465"/>
                    <a:pt x="9329" y="7462"/>
                    <a:pt x="9397" y="7388"/>
                  </a:cubicBezTo>
                  <a:lnTo>
                    <a:pt x="9411" y="7374"/>
                  </a:lnTo>
                  <a:cubicBezTo>
                    <a:pt x="9418" y="7364"/>
                    <a:pt x="9421" y="7357"/>
                    <a:pt x="9425" y="7346"/>
                  </a:cubicBezTo>
                  <a:lnTo>
                    <a:pt x="9428" y="7336"/>
                  </a:lnTo>
                  <a:lnTo>
                    <a:pt x="9432" y="7332"/>
                  </a:lnTo>
                  <a:cubicBezTo>
                    <a:pt x="9407" y="7294"/>
                    <a:pt x="9386" y="7252"/>
                    <a:pt x="9362" y="7210"/>
                  </a:cubicBezTo>
                  <a:cubicBezTo>
                    <a:pt x="9274" y="7056"/>
                    <a:pt x="9173" y="6877"/>
                    <a:pt x="9075" y="6825"/>
                  </a:cubicBezTo>
                  <a:cubicBezTo>
                    <a:pt x="8798" y="6674"/>
                    <a:pt x="8714" y="5351"/>
                    <a:pt x="8746" y="4927"/>
                  </a:cubicBezTo>
                  <a:cubicBezTo>
                    <a:pt x="8760" y="4766"/>
                    <a:pt x="8784" y="4700"/>
                    <a:pt x="8840" y="4679"/>
                  </a:cubicBezTo>
                  <a:lnTo>
                    <a:pt x="8823" y="4427"/>
                  </a:lnTo>
                  <a:lnTo>
                    <a:pt x="8486" y="4287"/>
                  </a:lnTo>
                  <a:lnTo>
                    <a:pt x="8690" y="4294"/>
                  </a:lnTo>
                  <a:cubicBezTo>
                    <a:pt x="8690" y="4290"/>
                    <a:pt x="8690" y="4287"/>
                    <a:pt x="8686" y="4283"/>
                  </a:cubicBezTo>
                  <a:lnTo>
                    <a:pt x="8686" y="4280"/>
                  </a:lnTo>
                  <a:cubicBezTo>
                    <a:pt x="8686" y="4269"/>
                    <a:pt x="8683" y="4262"/>
                    <a:pt x="8683" y="4252"/>
                  </a:cubicBezTo>
                  <a:lnTo>
                    <a:pt x="8683" y="4245"/>
                  </a:lnTo>
                  <a:cubicBezTo>
                    <a:pt x="8679" y="4231"/>
                    <a:pt x="8679" y="4220"/>
                    <a:pt x="8679" y="4206"/>
                  </a:cubicBezTo>
                  <a:cubicBezTo>
                    <a:pt x="8672" y="4118"/>
                    <a:pt x="8721" y="4038"/>
                    <a:pt x="8798" y="4003"/>
                  </a:cubicBezTo>
                  <a:cubicBezTo>
                    <a:pt x="8798" y="3894"/>
                    <a:pt x="8812" y="3688"/>
                    <a:pt x="8952" y="3635"/>
                  </a:cubicBezTo>
                  <a:cubicBezTo>
                    <a:pt x="8970" y="3628"/>
                    <a:pt x="8984" y="3618"/>
                    <a:pt x="8991" y="3604"/>
                  </a:cubicBezTo>
                  <a:cubicBezTo>
                    <a:pt x="9036" y="3551"/>
                    <a:pt x="9061" y="3446"/>
                    <a:pt x="9068" y="3310"/>
                  </a:cubicBezTo>
                  <a:lnTo>
                    <a:pt x="9068" y="3247"/>
                  </a:lnTo>
                  <a:cubicBezTo>
                    <a:pt x="9068" y="3075"/>
                    <a:pt x="9103" y="2907"/>
                    <a:pt x="9169" y="2750"/>
                  </a:cubicBezTo>
                  <a:cubicBezTo>
                    <a:pt x="9190" y="2697"/>
                    <a:pt x="9204" y="2645"/>
                    <a:pt x="9211" y="2592"/>
                  </a:cubicBezTo>
                  <a:cubicBezTo>
                    <a:pt x="9225" y="2494"/>
                    <a:pt x="9243" y="2393"/>
                    <a:pt x="9323" y="2333"/>
                  </a:cubicBezTo>
                  <a:cubicBezTo>
                    <a:pt x="9355" y="2302"/>
                    <a:pt x="9376" y="2263"/>
                    <a:pt x="9386" y="2218"/>
                  </a:cubicBezTo>
                  <a:cubicBezTo>
                    <a:pt x="9418" y="2144"/>
                    <a:pt x="9453" y="2050"/>
                    <a:pt x="9551" y="2021"/>
                  </a:cubicBezTo>
                  <a:cubicBezTo>
                    <a:pt x="9712" y="1972"/>
                    <a:pt x="9733" y="1927"/>
                    <a:pt x="9733" y="1916"/>
                  </a:cubicBezTo>
                  <a:cubicBezTo>
                    <a:pt x="9750" y="1864"/>
                    <a:pt x="9778" y="1818"/>
                    <a:pt x="9813" y="1780"/>
                  </a:cubicBezTo>
                  <a:cubicBezTo>
                    <a:pt x="9852" y="1738"/>
                    <a:pt x="9890" y="1685"/>
                    <a:pt x="9890" y="1650"/>
                  </a:cubicBezTo>
                  <a:cubicBezTo>
                    <a:pt x="9890" y="1629"/>
                    <a:pt x="9869" y="1612"/>
                    <a:pt x="9831" y="1580"/>
                  </a:cubicBezTo>
                  <a:cubicBezTo>
                    <a:pt x="9778" y="1542"/>
                    <a:pt x="9708" y="1486"/>
                    <a:pt x="9708" y="1384"/>
                  </a:cubicBezTo>
                  <a:lnTo>
                    <a:pt x="9708" y="1356"/>
                  </a:lnTo>
                  <a:lnTo>
                    <a:pt x="9708" y="1349"/>
                  </a:lnTo>
                  <a:lnTo>
                    <a:pt x="9708" y="1328"/>
                  </a:lnTo>
                  <a:lnTo>
                    <a:pt x="9708" y="1314"/>
                  </a:lnTo>
                  <a:lnTo>
                    <a:pt x="9708" y="1297"/>
                  </a:lnTo>
                  <a:lnTo>
                    <a:pt x="9708" y="1283"/>
                  </a:lnTo>
                  <a:lnTo>
                    <a:pt x="9708" y="1262"/>
                  </a:lnTo>
                  <a:lnTo>
                    <a:pt x="9708" y="1248"/>
                  </a:lnTo>
                  <a:lnTo>
                    <a:pt x="9712" y="1220"/>
                  </a:lnTo>
                  <a:lnTo>
                    <a:pt x="9712" y="1213"/>
                  </a:lnTo>
                  <a:cubicBezTo>
                    <a:pt x="9712" y="1199"/>
                    <a:pt x="9715" y="1188"/>
                    <a:pt x="9715" y="1174"/>
                  </a:cubicBezTo>
                  <a:lnTo>
                    <a:pt x="9715" y="1171"/>
                  </a:lnTo>
                  <a:lnTo>
                    <a:pt x="9719" y="1139"/>
                  </a:lnTo>
                  <a:lnTo>
                    <a:pt x="9719" y="1125"/>
                  </a:lnTo>
                  <a:lnTo>
                    <a:pt x="9722" y="1101"/>
                  </a:lnTo>
                  <a:lnTo>
                    <a:pt x="9722" y="1087"/>
                  </a:lnTo>
                  <a:lnTo>
                    <a:pt x="9726" y="1066"/>
                  </a:lnTo>
                  <a:lnTo>
                    <a:pt x="9726" y="1052"/>
                  </a:lnTo>
                  <a:lnTo>
                    <a:pt x="9726" y="1034"/>
                  </a:lnTo>
                  <a:lnTo>
                    <a:pt x="9726" y="1020"/>
                  </a:lnTo>
                  <a:lnTo>
                    <a:pt x="9726" y="1006"/>
                  </a:lnTo>
                  <a:cubicBezTo>
                    <a:pt x="9729" y="971"/>
                    <a:pt x="9733" y="947"/>
                    <a:pt x="9736" y="926"/>
                  </a:cubicBezTo>
                  <a:lnTo>
                    <a:pt x="9729" y="919"/>
                  </a:lnTo>
                  <a:lnTo>
                    <a:pt x="9705" y="898"/>
                  </a:lnTo>
                  <a:lnTo>
                    <a:pt x="9680" y="873"/>
                  </a:lnTo>
                  <a:lnTo>
                    <a:pt x="9656" y="852"/>
                  </a:lnTo>
                  <a:lnTo>
                    <a:pt x="9628" y="831"/>
                  </a:lnTo>
                  <a:lnTo>
                    <a:pt x="9607" y="810"/>
                  </a:lnTo>
                  <a:lnTo>
                    <a:pt x="9579" y="786"/>
                  </a:lnTo>
                  <a:lnTo>
                    <a:pt x="9558" y="768"/>
                  </a:lnTo>
                  <a:lnTo>
                    <a:pt x="9530" y="744"/>
                  </a:lnTo>
                  <a:lnTo>
                    <a:pt x="9512" y="726"/>
                  </a:lnTo>
                  <a:lnTo>
                    <a:pt x="9484" y="702"/>
                  </a:lnTo>
                  <a:lnTo>
                    <a:pt x="9463" y="688"/>
                  </a:lnTo>
                  <a:lnTo>
                    <a:pt x="9435" y="663"/>
                  </a:lnTo>
                  <a:lnTo>
                    <a:pt x="9421" y="649"/>
                  </a:lnTo>
                  <a:lnTo>
                    <a:pt x="9390" y="625"/>
                  </a:lnTo>
                  <a:lnTo>
                    <a:pt x="9376" y="614"/>
                  </a:lnTo>
                  <a:lnTo>
                    <a:pt x="9348" y="590"/>
                  </a:lnTo>
                  <a:lnTo>
                    <a:pt x="9337" y="579"/>
                  </a:lnTo>
                  <a:lnTo>
                    <a:pt x="9309" y="555"/>
                  </a:lnTo>
                  <a:lnTo>
                    <a:pt x="9299" y="548"/>
                  </a:lnTo>
                  <a:lnTo>
                    <a:pt x="9271" y="527"/>
                  </a:lnTo>
                  <a:lnTo>
                    <a:pt x="9264" y="520"/>
                  </a:lnTo>
                  <a:lnTo>
                    <a:pt x="9239" y="499"/>
                  </a:lnTo>
                  <a:lnTo>
                    <a:pt x="9232" y="492"/>
                  </a:lnTo>
                  <a:lnTo>
                    <a:pt x="9211" y="478"/>
                  </a:lnTo>
                  <a:lnTo>
                    <a:pt x="9204" y="471"/>
                  </a:lnTo>
                  <a:lnTo>
                    <a:pt x="9183" y="457"/>
                  </a:lnTo>
                  <a:lnTo>
                    <a:pt x="9180" y="453"/>
                  </a:lnTo>
                  <a:lnTo>
                    <a:pt x="9162" y="443"/>
                  </a:lnTo>
                  <a:lnTo>
                    <a:pt x="9159" y="439"/>
                  </a:lnTo>
                  <a:lnTo>
                    <a:pt x="9145" y="429"/>
                  </a:lnTo>
                  <a:cubicBezTo>
                    <a:pt x="9141" y="425"/>
                    <a:pt x="9134" y="422"/>
                    <a:pt x="9127" y="422"/>
                  </a:cubicBezTo>
                  <a:lnTo>
                    <a:pt x="9099" y="422"/>
                  </a:lnTo>
                  <a:cubicBezTo>
                    <a:pt x="9092" y="422"/>
                    <a:pt x="9085" y="422"/>
                    <a:pt x="9078" y="425"/>
                  </a:cubicBezTo>
                  <a:lnTo>
                    <a:pt x="9075" y="425"/>
                  </a:lnTo>
                  <a:cubicBezTo>
                    <a:pt x="9047" y="432"/>
                    <a:pt x="9022" y="446"/>
                    <a:pt x="8998" y="460"/>
                  </a:cubicBezTo>
                  <a:lnTo>
                    <a:pt x="8973" y="474"/>
                  </a:lnTo>
                  <a:lnTo>
                    <a:pt x="8956" y="492"/>
                  </a:lnTo>
                  <a:lnTo>
                    <a:pt x="8952" y="492"/>
                  </a:lnTo>
                  <a:lnTo>
                    <a:pt x="8907" y="523"/>
                  </a:lnTo>
                  <a:lnTo>
                    <a:pt x="8865" y="481"/>
                  </a:lnTo>
                  <a:cubicBezTo>
                    <a:pt x="8857" y="471"/>
                    <a:pt x="8795" y="414"/>
                    <a:pt x="8730" y="414"/>
                  </a:cubicBezTo>
                  <a:cubicBezTo>
                    <a:pt x="8704" y="414"/>
                    <a:pt x="8678" y="423"/>
                    <a:pt x="8654" y="446"/>
                  </a:cubicBezTo>
                  <a:cubicBezTo>
                    <a:pt x="8602" y="499"/>
                    <a:pt x="8528" y="527"/>
                    <a:pt x="8455" y="527"/>
                  </a:cubicBezTo>
                  <a:cubicBezTo>
                    <a:pt x="8378" y="523"/>
                    <a:pt x="8301" y="499"/>
                    <a:pt x="8234" y="457"/>
                  </a:cubicBezTo>
                  <a:cubicBezTo>
                    <a:pt x="8122" y="383"/>
                    <a:pt x="8028" y="278"/>
                    <a:pt x="7972" y="156"/>
                  </a:cubicBezTo>
                  <a:cubicBezTo>
                    <a:pt x="7972" y="149"/>
                    <a:pt x="7968" y="142"/>
                    <a:pt x="7965" y="135"/>
                  </a:cubicBezTo>
                  <a:lnTo>
                    <a:pt x="7961" y="128"/>
                  </a:lnTo>
                  <a:cubicBezTo>
                    <a:pt x="7958" y="124"/>
                    <a:pt x="7954" y="117"/>
                    <a:pt x="7951" y="114"/>
                  </a:cubicBezTo>
                  <a:lnTo>
                    <a:pt x="7947" y="110"/>
                  </a:lnTo>
                  <a:cubicBezTo>
                    <a:pt x="7944" y="103"/>
                    <a:pt x="7937" y="100"/>
                    <a:pt x="7933" y="93"/>
                  </a:cubicBezTo>
                  <a:lnTo>
                    <a:pt x="7926" y="89"/>
                  </a:lnTo>
                  <a:lnTo>
                    <a:pt x="7912" y="79"/>
                  </a:lnTo>
                  <a:lnTo>
                    <a:pt x="7909" y="75"/>
                  </a:lnTo>
                  <a:lnTo>
                    <a:pt x="7485" y="145"/>
                  </a:lnTo>
                  <a:lnTo>
                    <a:pt x="7464" y="135"/>
                  </a:lnTo>
                  <a:cubicBezTo>
                    <a:pt x="7357" y="78"/>
                    <a:pt x="7166" y="1"/>
                    <a:pt x="70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6984;p53">
              <a:extLst>
                <a:ext uri="{FF2B5EF4-FFF2-40B4-BE49-F238E27FC236}">
                  <a16:creationId xmlns:a16="http://schemas.microsoft.com/office/drawing/2014/main" id="{37455894-C69C-48E7-8E23-FAE93F5B9D7C}"/>
                </a:ext>
              </a:extLst>
            </p:cNvPr>
            <p:cNvSpPr/>
            <p:nvPr/>
          </p:nvSpPr>
          <p:spPr>
            <a:xfrm>
              <a:off x="2142218" y="2087909"/>
              <a:ext cx="584" cy="339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42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6985;p53">
              <a:extLst>
                <a:ext uri="{FF2B5EF4-FFF2-40B4-BE49-F238E27FC236}">
                  <a16:creationId xmlns:a16="http://schemas.microsoft.com/office/drawing/2014/main" id="{3CEDF3DA-42A4-48A0-BDE1-6838D87B4088}"/>
                </a:ext>
              </a:extLst>
            </p:cNvPr>
            <p:cNvSpPr/>
            <p:nvPr/>
          </p:nvSpPr>
          <p:spPr>
            <a:xfrm>
              <a:off x="2143834" y="2087244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6986;p53">
              <a:extLst>
                <a:ext uri="{FF2B5EF4-FFF2-40B4-BE49-F238E27FC236}">
                  <a16:creationId xmlns:a16="http://schemas.microsoft.com/office/drawing/2014/main" id="{ECEA9719-7C95-46E7-BCFE-75DC74D695D7}"/>
                </a:ext>
              </a:extLst>
            </p:cNvPr>
            <p:cNvSpPr/>
            <p:nvPr/>
          </p:nvSpPr>
          <p:spPr>
            <a:xfrm>
              <a:off x="2143399" y="2087380"/>
              <a:ext cx="448" cy="204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2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6987;p53">
              <a:extLst>
                <a:ext uri="{FF2B5EF4-FFF2-40B4-BE49-F238E27FC236}">
                  <a16:creationId xmlns:a16="http://schemas.microsoft.com/office/drawing/2014/main" id="{97F82A7B-C5B4-43D5-B318-0F84E33F27E8}"/>
                </a:ext>
              </a:extLst>
            </p:cNvPr>
            <p:cNvSpPr/>
            <p:nvPr/>
          </p:nvSpPr>
          <p:spPr>
            <a:xfrm>
              <a:off x="2141553" y="2088235"/>
              <a:ext cx="679" cy="448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49" y="1"/>
                  </a:moveTo>
                  <a:lnTo>
                    <a:pt x="0" y="3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6988;p53">
              <a:extLst>
                <a:ext uri="{FF2B5EF4-FFF2-40B4-BE49-F238E27FC236}">
                  <a16:creationId xmlns:a16="http://schemas.microsoft.com/office/drawing/2014/main" id="{81BE95DA-B18C-4FC8-AA38-6379480D35AB}"/>
                </a:ext>
              </a:extLst>
            </p:cNvPr>
            <p:cNvSpPr/>
            <p:nvPr/>
          </p:nvSpPr>
          <p:spPr>
            <a:xfrm>
              <a:off x="2142829" y="2087624"/>
              <a:ext cx="489" cy="244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36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6989;p53">
              <a:extLst>
                <a:ext uri="{FF2B5EF4-FFF2-40B4-BE49-F238E27FC236}">
                  <a16:creationId xmlns:a16="http://schemas.microsoft.com/office/drawing/2014/main" id="{B395F833-21DB-4409-959F-DA5BD0C096C5}"/>
                </a:ext>
              </a:extLst>
            </p:cNvPr>
            <p:cNvSpPr/>
            <p:nvPr/>
          </p:nvSpPr>
          <p:spPr>
            <a:xfrm>
              <a:off x="2144214" y="2087095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6990;p53">
              <a:extLst>
                <a:ext uri="{FF2B5EF4-FFF2-40B4-BE49-F238E27FC236}">
                  <a16:creationId xmlns:a16="http://schemas.microsoft.com/office/drawing/2014/main" id="{A87BDAD5-98EE-4ABA-B65E-6DB9FDA6A7C1}"/>
                </a:ext>
              </a:extLst>
            </p:cNvPr>
            <p:cNvSpPr/>
            <p:nvPr/>
          </p:nvSpPr>
          <p:spPr>
            <a:xfrm>
              <a:off x="2144554" y="208705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6991;p53">
              <a:extLst>
                <a:ext uri="{FF2B5EF4-FFF2-40B4-BE49-F238E27FC236}">
                  <a16:creationId xmlns:a16="http://schemas.microsoft.com/office/drawing/2014/main" id="{0C78B0C0-598B-4A48-91DE-31AF81FDF392}"/>
                </a:ext>
              </a:extLst>
            </p:cNvPr>
            <p:cNvSpPr/>
            <p:nvPr/>
          </p:nvSpPr>
          <p:spPr>
            <a:xfrm>
              <a:off x="2144839" y="2087000"/>
              <a:ext cx="190" cy="68"/>
            </a:xfrm>
            <a:custGeom>
              <a:avLst/>
              <a:gdLst/>
              <a:ahLst/>
              <a:cxnLst/>
              <a:rect l="l" t="t" r="r" b="b"/>
              <a:pathLst>
                <a:path w="14" h="5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6992;p53">
              <a:extLst>
                <a:ext uri="{FF2B5EF4-FFF2-40B4-BE49-F238E27FC236}">
                  <a16:creationId xmlns:a16="http://schemas.microsoft.com/office/drawing/2014/main" id="{15596EF9-3D06-40FA-81E7-BEF1E62D22C6}"/>
                </a:ext>
              </a:extLst>
            </p:cNvPr>
            <p:cNvSpPr/>
            <p:nvPr/>
          </p:nvSpPr>
          <p:spPr>
            <a:xfrm>
              <a:off x="2222597" y="2124039"/>
              <a:ext cx="584" cy="339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1" y="0"/>
                  </a:moveTo>
                  <a:cubicBezTo>
                    <a:pt x="15" y="7"/>
                    <a:pt x="29" y="14"/>
                    <a:pt x="42" y="25"/>
                  </a:cubicBezTo>
                  <a:lnTo>
                    <a:pt x="42" y="2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6993;p53">
              <a:extLst>
                <a:ext uri="{FF2B5EF4-FFF2-40B4-BE49-F238E27FC236}">
                  <a16:creationId xmlns:a16="http://schemas.microsoft.com/office/drawing/2014/main" id="{5D91EB66-9655-4503-8C14-86127819F480}"/>
                </a:ext>
              </a:extLst>
            </p:cNvPr>
            <p:cNvSpPr/>
            <p:nvPr/>
          </p:nvSpPr>
          <p:spPr>
            <a:xfrm>
              <a:off x="2254816" y="2135539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cubicBezTo>
                    <a:pt x="8" y="4"/>
                    <a:pt x="15" y="11"/>
                    <a:pt x="18" y="14"/>
                  </a:cubicBezTo>
                  <a:cubicBezTo>
                    <a:pt x="15" y="11"/>
                    <a:pt x="8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6994;p53">
              <a:extLst>
                <a:ext uri="{FF2B5EF4-FFF2-40B4-BE49-F238E27FC236}">
                  <a16:creationId xmlns:a16="http://schemas.microsoft.com/office/drawing/2014/main" id="{3F08E6F7-295C-46E9-B3A9-777395DCFB58}"/>
                </a:ext>
              </a:extLst>
            </p:cNvPr>
            <p:cNvSpPr/>
            <p:nvPr/>
          </p:nvSpPr>
          <p:spPr>
            <a:xfrm>
              <a:off x="2249168" y="2134725"/>
              <a:ext cx="5621" cy="828"/>
            </a:xfrm>
            <a:custGeom>
              <a:avLst/>
              <a:gdLst/>
              <a:ahLst/>
              <a:cxnLst/>
              <a:rect l="l" t="t" r="r" b="b"/>
              <a:pathLst>
                <a:path w="414" h="61" extrusionOk="0">
                  <a:moveTo>
                    <a:pt x="0" y="1"/>
                  </a:moveTo>
                  <a:cubicBezTo>
                    <a:pt x="88" y="1"/>
                    <a:pt x="175" y="4"/>
                    <a:pt x="263" y="15"/>
                  </a:cubicBezTo>
                  <a:cubicBezTo>
                    <a:pt x="315" y="22"/>
                    <a:pt x="368" y="36"/>
                    <a:pt x="413" y="60"/>
                  </a:cubicBezTo>
                  <a:cubicBezTo>
                    <a:pt x="326" y="8"/>
                    <a:pt x="16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6995;p53">
              <a:extLst>
                <a:ext uri="{FF2B5EF4-FFF2-40B4-BE49-F238E27FC236}">
                  <a16:creationId xmlns:a16="http://schemas.microsoft.com/office/drawing/2014/main" id="{BB5D516F-A215-4FD7-958D-2A0F587FBACC}"/>
                </a:ext>
              </a:extLst>
            </p:cNvPr>
            <p:cNvSpPr/>
            <p:nvPr/>
          </p:nvSpPr>
          <p:spPr>
            <a:xfrm>
              <a:off x="2245787" y="2130597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0"/>
                  </a:moveTo>
                  <a:cubicBezTo>
                    <a:pt x="8" y="7"/>
                    <a:pt x="15" y="18"/>
                    <a:pt x="18" y="28"/>
                  </a:cubicBezTo>
                  <a:cubicBezTo>
                    <a:pt x="15" y="18"/>
                    <a:pt x="8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6996;p53">
              <a:extLst>
                <a:ext uri="{FF2B5EF4-FFF2-40B4-BE49-F238E27FC236}">
                  <a16:creationId xmlns:a16="http://schemas.microsoft.com/office/drawing/2014/main" id="{B7FF6D14-B34C-47FD-9E3E-E7880B7362A5}"/>
                </a:ext>
              </a:extLst>
            </p:cNvPr>
            <p:cNvSpPr/>
            <p:nvPr/>
          </p:nvSpPr>
          <p:spPr>
            <a:xfrm>
              <a:off x="2255387" y="213611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cubicBezTo>
                    <a:pt x="4" y="0"/>
                    <a:pt x="8" y="4"/>
                    <a:pt x="8" y="7"/>
                  </a:cubicBezTo>
                  <a:cubicBezTo>
                    <a:pt x="8" y="4"/>
                    <a:pt x="4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6997;p53">
              <a:extLst>
                <a:ext uri="{FF2B5EF4-FFF2-40B4-BE49-F238E27FC236}">
                  <a16:creationId xmlns:a16="http://schemas.microsoft.com/office/drawing/2014/main" id="{C5343D3B-9A10-446B-AC1D-7DC52428B8AD}"/>
                </a:ext>
              </a:extLst>
            </p:cNvPr>
            <p:cNvSpPr/>
            <p:nvPr/>
          </p:nvSpPr>
          <p:spPr>
            <a:xfrm>
              <a:off x="2255577" y="2136340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cubicBezTo>
                    <a:pt x="1" y="4"/>
                    <a:pt x="4" y="8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6998;p53">
              <a:extLst>
                <a:ext uri="{FF2B5EF4-FFF2-40B4-BE49-F238E27FC236}">
                  <a16:creationId xmlns:a16="http://schemas.microsoft.com/office/drawing/2014/main" id="{F2598F8E-6293-487B-A962-90561B063820}"/>
                </a:ext>
              </a:extLst>
            </p:cNvPr>
            <p:cNvSpPr/>
            <p:nvPr/>
          </p:nvSpPr>
          <p:spPr>
            <a:xfrm>
              <a:off x="2253866" y="2114331"/>
              <a:ext cx="1154" cy="1684"/>
            </a:xfrm>
            <a:custGeom>
              <a:avLst/>
              <a:gdLst/>
              <a:ahLst/>
              <a:cxnLst/>
              <a:rect l="l" t="t" r="r" b="b"/>
              <a:pathLst>
                <a:path w="85" h="124" extrusionOk="0">
                  <a:moveTo>
                    <a:pt x="1" y="1"/>
                  </a:moveTo>
                  <a:cubicBezTo>
                    <a:pt x="8" y="53"/>
                    <a:pt x="36" y="99"/>
                    <a:pt x="85" y="123"/>
                  </a:cubicBezTo>
                  <a:cubicBezTo>
                    <a:pt x="36" y="99"/>
                    <a:pt x="8" y="5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6999;p53">
              <a:extLst>
                <a:ext uri="{FF2B5EF4-FFF2-40B4-BE49-F238E27FC236}">
                  <a16:creationId xmlns:a16="http://schemas.microsoft.com/office/drawing/2014/main" id="{71B8ADAF-B2BE-406E-BC16-E6D9AF0EBC1D}"/>
                </a:ext>
              </a:extLst>
            </p:cNvPr>
            <p:cNvSpPr/>
            <p:nvPr/>
          </p:nvSpPr>
          <p:spPr>
            <a:xfrm>
              <a:off x="2266710" y="210421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0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7000;p53">
              <a:extLst>
                <a:ext uri="{FF2B5EF4-FFF2-40B4-BE49-F238E27FC236}">
                  <a16:creationId xmlns:a16="http://schemas.microsoft.com/office/drawing/2014/main" id="{77941A46-9ABF-4E57-8083-00032E95E249}"/>
                </a:ext>
              </a:extLst>
            </p:cNvPr>
            <p:cNvSpPr/>
            <p:nvPr/>
          </p:nvSpPr>
          <p:spPr>
            <a:xfrm>
              <a:off x="2254246" y="2120468"/>
              <a:ext cx="394" cy="3014"/>
            </a:xfrm>
            <a:custGeom>
              <a:avLst/>
              <a:gdLst/>
              <a:ahLst/>
              <a:cxnLst/>
              <a:rect l="l" t="t" r="r" b="b"/>
              <a:pathLst>
                <a:path w="29" h="222" extrusionOk="0">
                  <a:moveTo>
                    <a:pt x="1" y="221"/>
                  </a:moveTo>
                  <a:cubicBezTo>
                    <a:pt x="4" y="148"/>
                    <a:pt x="15" y="74"/>
                    <a:pt x="29" y="1"/>
                  </a:cubicBezTo>
                  <a:cubicBezTo>
                    <a:pt x="15" y="74"/>
                    <a:pt x="4" y="148"/>
                    <a:pt x="1" y="2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7001;p53">
              <a:extLst>
                <a:ext uri="{FF2B5EF4-FFF2-40B4-BE49-F238E27FC236}">
                  <a16:creationId xmlns:a16="http://schemas.microsoft.com/office/drawing/2014/main" id="{D4AB246F-86F9-4303-9529-4D1A2DC85D7C}"/>
                </a:ext>
              </a:extLst>
            </p:cNvPr>
            <p:cNvSpPr/>
            <p:nvPr/>
          </p:nvSpPr>
          <p:spPr>
            <a:xfrm>
              <a:off x="2223167" y="2124365"/>
              <a:ext cx="1724" cy="1819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126" y="134"/>
                  </a:moveTo>
                  <a:cubicBezTo>
                    <a:pt x="95" y="81"/>
                    <a:pt x="49" y="36"/>
                    <a:pt x="0" y="1"/>
                  </a:cubicBezTo>
                  <a:lnTo>
                    <a:pt x="0" y="1"/>
                  </a:lnTo>
                  <a:cubicBezTo>
                    <a:pt x="49" y="36"/>
                    <a:pt x="95" y="81"/>
                    <a:pt x="126" y="13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7002;p53">
              <a:extLst>
                <a:ext uri="{FF2B5EF4-FFF2-40B4-BE49-F238E27FC236}">
                  <a16:creationId xmlns:a16="http://schemas.microsoft.com/office/drawing/2014/main" id="{84A31895-29C1-46A4-8B14-C0ED8B1DC9B4}"/>
                </a:ext>
              </a:extLst>
            </p:cNvPr>
            <p:cNvSpPr/>
            <p:nvPr/>
          </p:nvSpPr>
          <p:spPr>
            <a:xfrm>
              <a:off x="2232196" y="2130353"/>
              <a:ext cx="489" cy="543"/>
            </a:xfrm>
            <a:custGeom>
              <a:avLst/>
              <a:gdLst/>
              <a:ahLst/>
              <a:cxnLst/>
              <a:rect l="l" t="t" r="r" b="b"/>
              <a:pathLst>
                <a:path w="36" h="40" extrusionOk="0">
                  <a:moveTo>
                    <a:pt x="1" y="1"/>
                  </a:moveTo>
                  <a:lnTo>
                    <a:pt x="1" y="1"/>
                  </a:lnTo>
                  <a:cubicBezTo>
                    <a:pt x="18" y="32"/>
                    <a:pt x="32" y="39"/>
                    <a:pt x="36" y="39"/>
                  </a:cubicBezTo>
                  <a:cubicBezTo>
                    <a:pt x="36" y="39"/>
                    <a:pt x="18" y="3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7003;p53">
              <a:extLst>
                <a:ext uri="{FF2B5EF4-FFF2-40B4-BE49-F238E27FC236}">
                  <a16:creationId xmlns:a16="http://schemas.microsoft.com/office/drawing/2014/main" id="{A940613E-893F-4955-9E3E-12BD2D5E9320}"/>
                </a:ext>
              </a:extLst>
            </p:cNvPr>
            <p:cNvSpPr/>
            <p:nvPr/>
          </p:nvSpPr>
          <p:spPr>
            <a:xfrm>
              <a:off x="2255156" y="2135770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"/>
                  </a:moveTo>
                  <a:cubicBezTo>
                    <a:pt x="4" y="4"/>
                    <a:pt x="11" y="11"/>
                    <a:pt x="14" y="15"/>
                  </a:cubicBezTo>
                  <a:cubicBezTo>
                    <a:pt x="11" y="11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7004;p53">
              <a:extLst>
                <a:ext uri="{FF2B5EF4-FFF2-40B4-BE49-F238E27FC236}">
                  <a16:creationId xmlns:a16="http://schemas.microsoft.com/office/drawing/2014/main" id="{319D1A4D-546F-42CD-ACD9-CED674584FC2}"/>
                </a:ext>
              </a:extLst>
            </p:cNvPr>
            <p:cNvSpPr/>
            <p:nvPr/>
          </p:nvSpPr>
          <p:spPr>
            <a:xfrm>
              <a:off x="2245027" y="2130068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1" y="1"/>
                  </a:moveTo>
                  <a:cubicBezTo>
                    <a:pt x="8" y="1"/>
                    <a:pt x="18" y="4"/>
                    <a:pt x="25" y="11"/>
                  </a:cubicBezTo>
                  <a:cubicBezTo>
                    <a:pt x="18" y="4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7005;p53">
              <a:extLst>
                <a:ext uri="{FF2B5EF4-FFF2-40B4-BE49-F238E27FC236}">
                  <a16:creationId xmlns:a16="http://schemas.microsoft.com/office/drawing/2014/main" id="{BFC9E52C-5A2A-4973-851D-BF4E02BF3685}"/>
                </a:ext>
              </a:extLst>
            </p:cNvPr>
            <p:cNvSpPr/>
            <p:nvPr/>
          </p:nvSpPr>
          <p:spPr>
            <a:xfrm>
              <a:off x="2221497" y="2123510"/>
              <a:ext cx="1208" cy="584"/>
            </a:xfrm>
            <a:custGeom>
              <a:avLst/>
              <a:gdLst/>
              <a:ahLst/>
              <a:cxnLst/>
              <a:rect l="l" t="t" r="r" b="b"/>
              <a:pathLst>
                <a:path w="89" h="43" extrusionOk="0">
                  <a:moveTo>
                    <a:pt x="1" y="1"/>
                  </a:moveTo>
                  <a:lnTo>
                    <a:pt x="1" y="18"/>
                  </a:lnTo>
                  <a:cubicBezTo>
                    <a:pt x="26" y="18"/>
                    <a:pt x="54" y="27"/>
                    <a:pt x="79" y="38"/>
                  </a:cubicBezTo>
                  <a:lnTo>
                    <a:pt x="79" y="38"/>
                  </a:lnTo>
                  <a:lnTo>
                    <a:pt x="1" y="1"/>
                  </a:lnTo>
                  <a:close/>
                  <a:moveTo>
                    <a:pt x="79" y="38"/>
                  </a:moveTo>
                  <a:lnTo>
                    <a:pt x="88" y="43"/>
                  </a:lnTo>
                  <a:cubicBezTo>
                    <a:pt x="85" y="41"/>
                    <a:pt x="82" y="40"/>
                    <a:pt x="79" y="3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7006;p53">
              <a:extLst>
                <a:ext uri="{FF2B5EF4-FFF2-40B4-BE49-F238E27FC236}">
                  <a16:creationId xmlns:a16="http://schemas.microsoft.com/office/drawing/2014/main" id="{98DA67F0-AA34-46F9-86FC-56637953BF23}"/>
                </a:ext>
              </a:extLst>
            </p:cNvPr>
            <p:cNvSpPr/>
            <p:nvPr/>
          </p:nvSpPr>
          <p:spPr>
            <a:xfrm>
              <a:off x="2244552" y="2129973"/>
              <a:ext cx="448" cy="68"/>
            </a:xfrm>
            <a:custGeom>
              <a:avLst/>
              <a:gdLst/>
              <a:ahLst/>
              <a:cxnLst/>
              <a:rect l="l" t="t" r="r" b="b"/>
              <a:pathLst>
                <a:path w="33" h="5" extrusionOk="0">
                  <a:moveTo>
                    <a:pt x="1" y="1"/>
                  </a:moveTo>
                  <a:cubicBezTo>
                    <a:pt x="11" y="1"/>
                    <a:pt x="22" y="4"/>
                    <a:pt x="32" y="4"/>
                  </a:cubicBezTo>
                  <a:cubicBezTo>
                    <a:pt x="22" y="4"/>
                    <a:pt x="1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7007;p53">
              <a:extLst>
                <a:ext uri="{FF2B5EF4-FFF2-40B4-BE49-F238E27FC236}">
                  <a16:creationId xmlns:a16="http://schemas.microsoft.com/office/drawing/2014/main" id="{AE2A2512-9F94-4BAA-ADFE-4E3B9A54DA03}"/>
                </a:ext>
              </a:extLst>
            </p:cNvPr>
            <p:cNvSpPr/>
            <p:nvPr/>
          </p:nvSpPr>
          <p:spPr>
            <a:xfrm>
              <a:off x="2244036" y="2130027"/>
              <a:ext cx="434" cy="54"/>
            </a:xfrm>
            <a:custGeom>
              <a:avLst/>
              <a:gdLst/>
              <a:ahLst/>
              <a:cxnLst/>
              <a:rect l="l" t="t" r="r" b="b"/>
              <a:pathLst>
                <a:path w="32" h="4" extrusionOk="0">
                  <a:moveTo>
                    <a:pt x="0" y="4"/>
                  </a:moveTo>
                  <a:cubicBezTo>
                    <a:pt x="11" y="0"/>
                    <a:pt x="21" y="0"/>
                    <a:pt x="32" y="0"/>
                  </a:cubicBezTo>
                  <a:cubicBezTo>
                    <a:pt x="21" y="0"/>
                    <a:pt x="11" y="0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7008;p53">
              <a:extLst>
                <a:ext uri="{FF2B5EF4-FFF2-40B4-BE49-F238E27FC236}">
                  <a16:creationId xmlns:a16="http://schemas.microsoft.com/office/drawing/2014/main" id="{DCA73C3E-6D0A-4F47-A9BE-5DB2123F0A22}"/>
                </a:ext>
              </a:extLst>
            </p:cNvPr>
            <p:cNvSpPr/>
            <p:nvPr/>
          </p:nvSpPr>
          <p:spPr>
            <a:xfrm>
              <a:off x="2255672" y="2136625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cubicBezTo>
                    <a:pt x="1" y="8"/>
                    <a:pt x="1" y="18"/>
                    <a:pt x="1" y="25"/>
                  </a:cubicBezTo>
                  <a:cubicBezTo>
                    <a:pt x="1" y="18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7009;p53">
              <a:extLst>
                <a:ext uri="{FF2B5EF4-FFF2-40B4-BE49-F238E27FC236}">
                  <a16:creationId xmlns:a16="http://schemas.microsoft.com/office/drawing/2014/main" id="{30B28DE2-0850-44B7-9D07-DD4E4BB5968D}"/>
                </a:ext>
              </a:extLst>
            </p:cNvPr>
            <p:cNvSpPr/>
            <p:nvPr/>
          </p:nvSpPr>
          <p:spPr>
            <a:xfrm>
              <a:off x="2245407" y="2130258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1" y="1"/>
                  </a:moveTo>
                  <a:cubicBezTo>
                    <a:pt x="11" y="4"/>
                    <a:pt x="18" y="11"/>
                    <a:pt x="25" y="18"/>
                  </a:cubicBezTo>
                  <a:cubicBezTo>
                    <a:pt x="18" y="11"/>
                    <a:pt x="1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7010;p53">
              <a:extLst>
                <a:ext uri="{FF2B5EF4-FFF2-40B4-BE49-F238E27FC236}">
                  <a16:creationId xmlns:a16="http://schemas.microsoft.com/office/drawing/2014/main" id="{5600C675-AEB0-4F9C-8637-A6E8EF9B2476}"/>
                </a:ext>
              </a:extLst>
            </p:cNvPr>
            <p:cNvSpPr/>
            <p:nvPr/>
          </p:nvSpPr>
          <p:spPr>
            <a:xfrm>
              <a:off x="2222638" y="2124039"/>
              <a:ext cx="543" cy="339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7"/>
                    <a:pt x="29" y="18"/>
                    <a:pt x="39" y="25"/>
                  </a:cubicBezTo>
                  <a:lnTo>
                    <a:pt x="39" y="25"/>
                  </a:lnTo>
                  <a:cubicBezTo>
                    <a:pt x="29" y="18"/>
                    <a:pt x="15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7011;p53">
              <a:extLst>
                <a:ext uri="{FF2B5EF4-FFF2-40B4-BE49-F238E27FC236}">
                  <a16:creationId xmlns:a16="http://schemas.microsoft.com/office/drawing/2014/main" id="{3B9603C4-8FEB-406A-A871-3963F3364A47}"/>
                </a:ext>
              </a:extLst>
            </p:cNvPr>
            <p:cNvSpPr/>
            <p:nvPr/>
          </p:nvSpPr>
          <p:spPr>
            <a:xfrm>
              <a:off x="2257057" y="206219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7012;p53">
              <a:extLst>
                <a:ext uri="{FF2B5EF4-FFF2-40B4-BE49-F238E27FC236}">
                  <a16:creationId xmlns:a16="http://schemas.microsoft.com/office/drawing/2014/main" id="{81B9B367-A03C-4FA0-B0D8-E2C721E737BB}"/>
                </a:ext>
              </a:extLst>
            </p:cNvPr>
            <p:cNvSpPr/>
            <p:nvPr/>
          </p:nvSpPr>
          <p:spPr>
            <a:xfrm>
              <a:off x="2256907" y="2061678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4"/>
                  </a:lnTo>
                  <a:cubicBezTo>
                    <a:pt x="1" y="0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7013;p53">
              <a:extLst>
                <a:ext uri="{FF2B5EF4-FFF2-40B4-BE49-F238E27FC236}">
                  <a16:creationId xmlns:a16="http://schemas.microsoft.com/office/drawing/2014/main" id="{94A1E02B-25F7-473E-8262-E81FB77C044A}"/>
                </a:ext>
              </a:extLst>
            </p:cNvPr>
            <p:cNvSpPr/>
            <p:nvPr/>
          </p:nvSpPr>
          <p:spPr>
            <a:xfrm>
              <a:off x="2215659" y="2008291"/>
              <a:ext cx="3802" cy="380"/>
            </a:xfrm>
            <a:custGeom>
              <a:avLst/>
              <a:gdLst/>
              <a:ahLst/>
              <a:cxnLst/>
              <a:rect l="l" t="t" r="r" b="b"/>
              <a:pathLst>
                <a:path w="280" h="28" extrusionOk="0">
                  <a:moveTo>
                    <a:pt x="280" y="1"/>
                  </a:moveTo>
                  <a:cubicBezTo>
                    <a:pt x="242" y="20"/>
                    <a:pt x="201" y="28"/>
                    <a:pt x="159" y="28"/>
                  </a:cubicBezTo>
                  <a:lnTo>
                    <a:pt x="159" y="28"/>
                  </a:lnTo>
                  <a:cubicBezTo>
                    <a:pt x="106" y="28"/>
                    <a:pt x="51" y="16"/>
                    <a:pt x="0" y="4"/>
                  </a:cubicBezTo>
                  <a:lnTo>
                    <a:pt x="0" y="4"/>
                  </a:lnTo>
                  <a:cubicBezTo>
                    <a:pt x="49" y="16"/>
                    <a:pt x="104" y="28"/>
                    <a:pt x="158" y="28"/>
                  </a:cubicBezTo>
                  <a:cubicBezTo>
                    <a:pt x="158" y="28"/>
                    <a:pt x="159" y="28"/>
                    <a:pt x="159" y="28"/>
                  </a:cubicBezTo>
                  <a:lnTo>
                    <a:pt x="159" y="28"/>
                  </a:lnTo>
                  <a:cubicBezTo>
                    <a:pt x="159" y="28"/>
                    <a:pt x="159" y="28"/>
                    <a:pt x="159" y="28"/>
                  </a:cubicBezTo>
                  <a:cubicBezTo>
                    <a:pt x="201" y="28"/>
                    <a:pt x="242" y="21"/>
                    <a:pt x="28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7014;p53">
              <a:extLst>
                <a:ext uri="{FF2B5EF4-FFF2-40B4-BE49-F238E27FC236}">
                  <a16:creationId xmlns:a16="http://schemas.microsoft.com/office/drawing/2014/main" id="{4FA24A5A-B507-4CA0-9FF7-22B04AB365D4}"/>
                </a:ext>
              </a:extLst>
            </p:cNvPr>
            <p:cNvSpPr/>
            <p:nvPr/>
          </p:nvSpPr>
          <p:spPr>
            <a:xfrm>
              <a:off x="2196121" y="2010572"/>
              <a:ext cx="15601" cy="3014"/>
            </a:xfrm>
            <a:custGeom>
              <a:avLst/>
              <a:gdLst/>
              <a:ahLst/>
              <a:cxnLst/>
              <a:rect l="l" t="t" r="r" b="b"/>
              <a:pathLst>
                <a:path w="1149" h="222" extrusionOk="0">
                  <a:moveTo>
                    <a:pt x="0" y="1"/>
                  </a:moveTo>
                  <a:lnTo>
                    <a:pt x="1135" y="221"/>
                  </a:lnTo>
                  <a:lnTo>
                    <a:pt x="1149" y="158"/>
                  </a:lnTo>
                  <a:lnTo>
                    <a:pt x="1135" y="2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7015;p53">
              <a:extLst>
                <a:ext uri="{FF2B5EF4-FFF2-40B4-BE49-F238E27FC236}">
                  <a16:creationId xmlns:a16="http://schemas.microsoft.com/office/drawing/2014/main" id="{527AF617-F737-4761-90C8-7AB0378656FC}"/>
                </a:ext>
              </a:extLst>
            </p:cNvPr>
            <p:cNvSpPr/>
            <p:nvPr/>
          </p:nvSpPr>
          <p:spPr>
            <a:xfrm>
              <a:off x="2183955" y="2018040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ubicBezTo>
                    <a:pt x="0" y="7"/>
                    <a:pt x="0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7016;p53">
              <a:extLst>
                <a:ext uri="{FF2B5EF4-FFF2-40B4-BE49-F238E27FC236}">
                  <a16:creationId xmlns:a16="http://schemas.microsoft.com/office/drawing/2014/main" id="{1A38E9B7-3659-427E-8CF1-8982EAB99C7B}"/>
                </a:ext>
              </a:extLst>
            </p:cNvPr>
            <p:cNvSpPr/>
            <p:nvPr/>
          </p:nvSpPr>
          <p:spPr>
            <a:xfrm>
              <a:off x="2183806" y="2016845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4" y="18"/>
                  </a:moveTo>
                  <a:cubicBezTo>
                    <a:pt x="4" y="11"/>
                    <a:pt x="4" y="4"/>
                    <a:pt x="1" y="1"/>
                  </a:cubicBezTo>
                  <a:cubicBezTo>
                    <a:pt x="4" y="4"/>
                    <a:pt x="4" y="11"/>
                    <a:pt x="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7017;p53">
              <a:extLst>
                <a:ext uri="{FF2B5EF4-FFF2-40B4-BE49-F238E27FC236}">
                  <a16:creationId xmlns:a16="http://schemas.microsoft.com/office/drawing/2014/main" id="{4F8B0BD0-506E-42A6-B79F-D69FB4FE6BC7}"/>
                </a:ext>
              </a:extLst>
            </p:cNvPr>
            <p:cNvSpPr/>
            <p:nvPr/>
          </p:nvSpPr>
          <p:spPr>
            <a:xfrm>
              <a:off x="2183901" y="2017469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1" y="4"/>
                    <a:pt x="1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7018;p53">
              <a:extLst>
                <a:ext uri="{FF2B5EF4-FFF2-40B4-BE49-F238E27FC236}">
                  <a16:creationId xmlns:a16="http://schemas.microsoft.com/office/drawing/2014/main" id="{171FC535-5B06-4C4B-85BE-7884243D8570}"/>
                </a:ext>
              </a:extLst>
            </p:cNvPr>
            <p:cNvSpPr/>
            <p:nvPr/>
          </p:nvSpPr>
          <p:spPr>
            <a:xfrm>
              <a:off x="2183955" y="201865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7019;p53">
              <a:extLst>
                <a:ext uri="{FF2B5EF4-FFF2-40B4-BE49-F238E27FC236}">
                  <a16:creationId xmlns:a16="http://schemas.microsoft.com/office/drawing/2014/main" id="{95275012-25EA-490F-8E56-8DDDB0704776}"/>
                </a:ext>
              </a:extLst>
            </p:cNvPr>
            <p:cNvSpPr/>
            <p:nvPr/>
          </p:nvSpPr>
          <p:spPr>
            <a:xfrm>
              <a:off x="2139218" y="20815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7020;p53">
              <a:extLst>
                <a:ext uri="{FF2B5EF4-FFF2-40B4-BE49-F238E27FC236}">
                  <a16:creationId xmlns:a16="http://schemas.microsoft.com/office/drawing/2014/main" id="{46E3BE9E-03CE-47EE-B99F-1C6A826B8362}"/>
                </a:ext>
              </a:extLst>
            </p:cNvPr>
            <p:cNvSpPr/>
            <p:nvPr/>
          </p:nvSpPr>
          <p:spPr>
            <a:xfrm>
              <a:off x="2144404" y="207850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7021;p53">
              <a:extLst>
                <a:ext uri="{FF2B5EF4-FFF2-40B4-BE49-F238E27FC236}">
                  <a16:creationId xmlns:a16="http://schemas.microsoft.com/office/drawing/2014/main" id="{0E84B402-68AE-457E-942C-75095CF676DF}"/>
                </a:ext>
              </a:extLst>
            </p:cNvPr>
            <p:cNvSpPr/>
            <p:nvPr/>
          </p:nvSpPr>
          <p:spPr>
            <a:xfrm>
              <a:off x="2143644" y="207878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7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7022;p53">
              <a:extLst>
                <a:ext uri="{FF2B5EF4-FFF2-40B4-BE49-F238E27FC236}">
                  <a16:creationId xmlns:a16="http://schemas.microsoft.com/office/drawing/2014/main" id="{050E34A2-BADF-4D75-953E-16725206AFD8}"/>
                </a:ext>
              </a:extLst>
            </p:cNvPr>
            <p:cNvSpPr/>
            <p:nvPr/>
          </p:nvSpPr>
          <p:spPr>
            <a:xfrm>
              <a:off x="2182910" y="2023783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0" y="22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7023;p53">
              <a:extLst>
                <a:ext uri="{FF2B5EF4-FFF2-40B4-BE49-F238E27FC236}">
                  <a16:creationId xmlns:a16="http://schemas.microsoft.com/office/drawing/2014/main" id="{8183D569-7B48-4110-9001-B850C12B1E96}"/>
                </a:ext>
              </a:extLst>
            </p:cNvPr>
            <p:cNvSpPr/>
            <p:nvPr/>
          </p:nvSpPr>
          <p:spPr>
            <a:xfrm>
              <a:off x="2143929" y="2078690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7024;p53">
              <a:extLst>
                <a:ext uri="{FF2B5EF4-FFF2-40B4-BE49-F238E27FC236}">
                  <a16:creationId xmlns:a16="http://schemas.microsoft.com/office/drawing/2014/main" id="{39861495-9B8D-4B56-A80F-749ECD7F8AF2}"/>
                </a:ext>
              </a:extLst>
            </p:cNvPr>
            <p:cNvSpPr/>
            <p:nvPr/>
          </p:nvSpPr>
          <p:spPr>
            <a:xfrm>
              <a:off x="2182720" y="2024163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7025;p53">
              <a:extLst>
                <a:ext uri="{FF2B5EF4-FFF2-40B4-BE49-F238E27FC236}">
                  <a16:creationId xmlns:a16="http://schemas.microsoft.com/office/drawing/2014/main" id="{811D13E9-1FA0-417A-A651-FCEC109F02A7}"/>
                </a:ext>
              </a:extLst>
            </p:cNvPr>
            <p:cNvSpPr/>
            <p:nvPr/>
          </p:nvSpPr>
          <p:spPr>
            <a:xfrm>
              <a:off x="2183765" y="2020932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2"/>
                  </a:moveTo>
                  <a:cubicBezTo>
                    <a:pt x="0" y="15"/>
                    <a:pt x="4" y="8"/>
                    <a:pt x="4" y="1"/>
                  </a:cubicBezTo>
                  <a:cubicBezTo>
                    <a:pt x="4" y="8"/>
                    <a:pt x="0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7026;p53">
              <a:extLst>
                <a:ext uri="{FF2B5EF4-FFF2-40B4-BE49-F238E27FC236}">
                  <a16:creationId xmlns:a16="http://schemas.microsoft.com/office/drawing/2014/main" id="{E8A2BE24-C73A-40AC-B8A5-C40CD7653BDD}"/>
                </a:ext>
              </a:extLst>
            </p:cNvPr>
            <p:cNvSpPr/>
            <p:nvPr/>
          </p:nvSpPr>
          <p:spPr>
            <a:xfrm>
              <a:off x="2144839" y="2078405"/>
              <a:ext cx="774" cy="489"/>
            </a:xfrm>
            <a:custGeom>
              <a:avLst/>
              <a:gdLst/>
              <a:ahLst/>
              <a:cxnLst/>
              <a:rect l="l" t="t" r="r" b="b"/>
              <a:pathLst>
                <a:path w="57" h="36" extrusionOk="0">
                  <a:moveTo>
                    <a:pt x="0" y="0"/>
                  </a:moveTo>
                  <a:cubicBezTo>
                    <a:pt x="21" y="11"/>
                    <a:pt x="39" y="21"/>
                    <a:pt x="56" y="35"/>
                  </a:cubicBezTo>
                  <a:cubicBezTo>
                    <a:pt x="39" y="21"/>
                    <a:pt x="2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7027;p53">
              <a:extLst>
                <a:ext uri="{FF2B5EF4-FFF2-40B4-BE49-F238E27FC236}">
                  <a16:creationId xmlns:a16="http://schemas.microsoft.com/office/drawing/2014/main" id="{52C3BD07-0CD4-4CCF-BD5A-DCC7DA4088E6}"/>
                </a:ext>
              </a:extLst>
            </p:cNvPr>
            <p:cNvSpPr/>
            <p:nvPr/>
          </p:nvSpPr>
          <p:spPr>
            <a:xfrm>
              <a:off x="2183670" y="202146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1"/>
                  </a:moveTo>
                  <a:cubicBezTo>
                    <a:pt x="0" y="14"/>
                    <a:pt x="4" y="7"/>
                    <a:pt x="4" y="0"/>
                  </a:cubicBezTo>
                  <a:cubicBezTo>
                    <a:pt x="4" y="7"/>
                    <a:pt x="0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7028;p53">
              <a:extLst>
                <a:ext uri="{FF2B5EF4-FFF2-40B4-BE49-F238E27FC236}">
                  <a16:creationId xmlns:a16="http://schemas.microsoft.com/office/drawing/2014/main" id="{D87CF31C-5DF1-4BE6-8C2B-C762909923AB}"/>
                </a:ext>
              </a:extLst>
            </p:cNvPr>
            <p:cNvSpPr/>
            <p:nvPr/>
          </p:nvSpPr>
          <p:spPr>
            <a:xfrm>
              <a:off x="2143359" y="2078975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7029;p53">
              <a:extLst>
                <a:ext uri="{FF2B5EF4-FFF2-40B4-BE49-F238E27FC236}">
                  <a16:creationId xmlns:a16="http://schemas.microsoft.com/office/drawing/2014/main" id="{C37A60E7-552F-462B-A4FD-F1B6673A07AC}"/>
                </a:ext>
              </a:extLst>
            </p:cNvPr>
            <p:cNvSpPr/>
            <p:nvPr/>
          </p:nvSpPr>
          <p:spPr>
            <a:xfrm>
              <a:off x="2183236" y="2022928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2"/>
                  </a:moveTo>
                  <a:cubicBezTo>
                    <a:pt x="4" y="15"/>
                    <a:pt x="8" y="8"/>
                    <a:pt x="8" y="1"/>
                  </a:cubicBezTo>
                  <a:cubicBezTo>
                    <a:pt x="8" y="8"/>
                    <a:pt x="4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7030;p53">
              <a:extLst>
                <a:ext uri="{FF2B5EF4-FFF2-40B4-BE49-F238E27FC236}">
                  <a16:creationId xmlns:a16="http://schemas.microsoft.com/office/drawing/2014/main" id="{FAA3793E-6CE8-40FC-8A6C-23CCD79B8B59}"/>
                </a:ext>
              </a:extLst>
            </p:cNvPr>
            <p:cNvSpPr/>
            <p:nvPr/>
          </p:nvSpPr>
          <p:spPr>
            <a:xfrm>
              <a:off x="2142979" y="207911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7031;p53">
              <a:extLst>
                <a:ext uri="{FF2B5EF4-FFF2-40B4-BE49-F238E27FC236}">
                  <a16:creationId xmlns:a16="http://schemas.microsoft.com/office/drawing/2014/main" id="{8305CE94-D79C-42C3-9BD1-7C930023E91C}"/>
                </a:ext>
              </a:extLst>
            </p:cNvPr>
            <p:cNvSpPr/>
            <p:nvPr/>
          </p:nvSpPr>
          <p:spPr>
            <a:xfrm>
              <a:off x="2183521" y="2021977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4" y="15"/>
                    <a:pt x="4" y="8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7032;p53">
              <a:extLst>
                <a:ext uri="{FF2B5EF4-FFF2-40B4-BE49-F238E27FC236}">
                  <a16:creationId xmlns:a16="http://schemas.microsoft.com/office/drawing/2014/main" id="{5F9DFE10-58DD-42C4-B12F-12454BAF3B2A}"/>
                </a:ext>
              </a:extLst>
            </p:cNvPr>
            <p:cNvSpPr/>
            <p:nvPr/>
          </p:nvSpPr>
          <p:spPr>
            <a:xfrm>
              <a:off x="2183385" y="202245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22"/>
                  </a:moveTo>
                  <a:cubicBezTo>
                    <a:pt x="4" y="15"/>
                    <a:pt x="7" y="8"/>
                    <a:pt x="7" y="1"/>
                  </a:cubicBezTo>
                  <a:cubicBezTo>
                    <a:pt x="7" y="8"/>
                    <a:pt x="4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7033;p53">
              <a:extLst>
                <a:ext uri="{FF2B5EF4-FFF2-40B4-BE49-F238E27FC236}">
                  <a16:creationId xmlns:a16="http://schemas.microsoft.com/office/drawing/2014/main" id="{30B081B1-6BDD-42E4-9C29-CAB43C1DCCE9}"/>
                </a:ext>
              </a:extLst>
            </p:cNvPr>
            <p:cNvSpPr/>
            <p:nvPr/>
          </p:nvSpPr>
          <p:spPr>
            <a:xfrm>
              <a:off x="2183100" y="202336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21"/>
                  </a:moveTo>
                  <a:cubicBezTo>
                    <a:pt x="4" y="14"/>
                    <a:pt x="4" y="7"/>
                    <a:pt x="7" y="0"/>
                  </a:cubicBezTo>
                  <a:cubicBezTo>
                    <a:pt x="4" y="7"/>
                    <a:pt x="4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7034;p53">
              <a:extLst>
                <a:ext uri="{FF2B5EF4-FFF2-40B4-BE49-F238E27FC236}">
                  <a16:creationId xmlns:a16="http://schemas.microsoft.com/office/drawing/2014/main" id="{B5323B5A-7C38-4312-9E3E-FCC362DFEFD6}"/>
                </a:ext>
              </a:extLst>
            </p:cNvPr>
            <p:cNvSpPr/>
            <p:nvPr/>
          </p:nvSpPr>
          <p:spPr>
            <a:xfrm>
              <a:off x="2139462" y="2081107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0" y="22"/>
                  </a:moveTo>
                  <a:lnTo>
                    <a:pt x="2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7035;p53">
              <a:extLst>
                <a:ext uri="{FF2B5EF4-FFF2-40B4-BE49-F238E27FC236}">
                  <a16:creationId xmlns:a16="http://schemas.microsoft.com/office/drawing/2014/main" id="{192FE637-246E-4A5F-A519-FDD79D4459F9}"/>
                </a:ext>
              </a:extLst>
            </p:cNvPr>
            <p:cNvSpPr/>
            <p:nvPr/>
          </p:nvSpPr>
          <p:spPr>
            <a:xfrm>
              <a:off x="2140127" y="2080727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0" y="1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7036;p53">
              <a:extLst>
                <a:ext uri="{FF2B5EF4-FFF2-40B4-BE49-F238E27FC236}">
                  <a16:creationId xmlns:a16="http://schemas.microsoft.com/office/drawing/2014/main" id="{D8573DF8-44D1-4EBE-AEAD-B15B0B0F8D05}"/>
                </a:ext>
              </a:extLst>
            </p:cNvPr>
            <p:cNvSpPr/>
            <p:nvPr/>
          </p:nvSpPr>
          <p:spPr>
            <a:xfrm>
              <a:off x="2140697" y="2080401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7037;p53">
              <a:extLst>
                <a:ext uri="{FF2B5EF4-FFF2-40B4-BE49-F238E27FC236}">
                  <a16:creationId xmlns:a16="http://schemas.microsoft.com/office/drawing/2014/main" id="{302642F6-8B90-41B2-A393-7BEF979CCEDF}"/>
                </a:ext>
              </a:extLst>
            </p:cNvPr>
            <p:cNvSpPr/>
            <p:nvPr/>
          </p:nvSpPr>
          <p:spPr>
            <a:xfrm>
              <a:off x="2183860" y="202036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2"/>
                  </a:moveTo>
                  <a:cubicBezTo>
                    <a:pt x="0" y="15"/>
                    <a:pt x="0" y="8"/>
                    <a:pt x="0" y="1"/>
                  </a:cubicBezTo>
                  <a:cubicBezTo>
                    <a:pt x="0" y="8"/>
                    <a:pt x="0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7038;p53">
              <a:extLst>
                <a:ext uri="{FF2B5EF4-FFF2-40B4-BE49-F238E27FC236}">
                  <a16:creationId xmlns:a16="http://schemas.microsoft.com/office/drawing/2014/main" id="{AC679182-B633-4464-BDAD-1AC84C53D268}"/>
                </a:ext>
              </a:extLst>
            </p:cNvPr>
            <p:cNvSpPr/>
            <p:nvPr/>
          </p:nvSpPr>
          <p:spPr>
            <a:xfrm>
              <a:off x="2141213" y="2080062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5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7039;p53">
              <a:extLst>
                <a:ext uri="{FF2B5EF4-FFF2-40B4-BE49-F238E27FC236}">
                  <a16:creationId xmlns:a16="http://schemas.microsoft.com/office/drawing/2014/main" id="{BED5E3DA-05BA-41D8-A80B-27B1A26E8FBA}"/>
                </a:ext>
              </a:extLst>
            </p:cNvPr>
            <p:cNvSpPr/>
            <p:nvPr/>
          </p:nvSpPr>
          <p:spPr>
            <a:xfrm>
              <a:off x="2183955" y="201927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ubicBezTo>
                    <a:pt x="0" y="4"/>
                    <a:pt x="0" y="11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7040;p53">
              <a:extLst>
                <a:ext uri="{FF2B5EF4-FFF2-40B4-BE49-F238E27FC236}">
                  <a16:creationId xmlns:a16="http://schemas.microsoft.com/office/drawing/2014/main" id="{88B142D8-5307-4F28-96A3-DDFBA9767F74}"/>
                </a:ext>
              </a:extLst>
            </p:cNvPr>
            <p:cNvSpPr/>
            <p:nvPr/>
          </p:nvSpPr>
          <p:spPr>
            <a:xfrm>
              <a:off x="2141743" y="2079777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7041;p53">
              <a:extLst>
                <a:ext uri="{FF2B5EF4-FFF2-40B4-BE49-F238E27FC236}">
                  <a16:creationId xmlns:a16="http://schemas.microsoft.com/office/drawing/2014/main" id="{651D9229-95F5-48F4-B695-67CDA1FEF0A9}"/>
                </a:ext>
              </a:extLst>
            </p:cNvPr>
            <p:cNvSpPr/>
            <p:nvPr/>
          </p:nvSpPr>
          <p:spPr>
            <a:xfrm>
              <a:off x="2144214" y="2078595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7042;p53">
              <a:extLst>
                <a:ext uri="{FF2B5EF4-FFF2-40B4-BE49-F238E27FC236}">
                  <a16:creationId xmlns:a16="http://schemas.microsoft.com/office/drawing/2014/main" id="{CA2BC73E-78C6-4F65-96FE-72FBDE96C207}"/>
                </a:ext>
              </a:extLst>
            </p:cNvPr>
            <p:cNvSpPr/>
            <p:nvPr/>
          </p:nvSpPr>
          <p:spPr>
            <a:xfrm>
              <a:off x="2142164" y="2079546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1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7043;p53">
              <a:extLst>
                <a:ext uri="{FF2B5EF4-FFF2-40B4-BE49-F238E27FC236}">
                  <a16:creationId xmlns:a16="http://schemas.microsoft.com/office/drawing/2014/main" id="{55258254-5253-49F8-AD37-091985B0D633}"/>
                </a:ext>
              </a:extLst>
            </p:cNvPr>
            <p:cNvSpPr/>
            <p:nvPr/>
          </p:nvSpPr>
          <p:spPr>
            <a:xfrm>
              <a:off x="2142598" y="2079301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7044;p53">
              <a:extLst>
                <a:ext uri="{FF2B5EF4-FFF2-40B4-BE49-F238E27FC236}">
                  <a16:creationId xmlns:a16="http://schemas.microsoft.com/office/drawing/2014/main" id="{16326918-BC65-4A9D-9481-BCB7069D3600}"/>
                </a:ext>
              </a:extLst>
            </p:cNvPr>
            <p:cNvSpPr/>
            <p:nvPr/>
          </p:nvSpPr>
          <p:spPr>
            <a:xfrm>
              <a:off x="2144594" y="207850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7045;p53">
              <a:extLst>
                <a:ext uri="{FF2B5EF4-FFF2-40B4-BE49-F238E27FC236}">
                  <a16:creationId xmlns:a16="http://schemas.microsoft.com/office/drawing/2014/main" id="{DDAB9654-1D80-4878-94CE-1A930B065DE5}"/>
                </a:ext>
              </a:extLst>
            </p:cNvPr>
            <p:cNvSpPr/>
            <p:nvPr/>
          </p:nvSpPr>
          <p:spPr>
            <a:xfrm>
              <a:off x="2144744" y="2078446"/>
              <a:ext cx="95" cy="14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7046;p53">
              <a:extLst>
                <a:ext uri="{FF2B5EF4-FFF2-40B4-BE49-F238E27FC236}">
                  <a16:creationId xmlns:a16="http://schemas.microsoft.com/office/drawing/2014/main" id="{026A436A-228E-4281-8672-400DAD90446B}"/>
                </a:ext>
              </a:extLst>
            </p:cNvPr>
            <p:cNvSpPr/>
            <p:nvPr/>
          </p:nvSpPr>
          <p:spPr>
            <a:xfrm>
              <a:off x="2183901" y="201984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7047;p53">
              <a:extLst>
                <a:ext uri="{FF2B5EF4-FFF2-40B4-BE49-F238E27FC236}">
                  <a16:creationId xmlns:a16="http://schemas.microsoft.com/office/drawing/2014/main" id="{5C873EC5-DFDA-4ADF-BCE4-C40757A28309}"/>
                </a:ext>
              </a:extLst>
            </p:cNvPr>
            <p:cNvSpPr/>
            <p:nvPr/>
          </p:nvSpPr>
          <p:spPr>
            <a:xfrm>
              <a:off x="2246887" y="200539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7048;p53">
              <a:extLst>
                <a:ext uri="{FF2B5EF4-FFF2-40B4-BE49-F238E27FC236}">
                  <a16:creationId xmlns:a16="http://schemas.microsoft.com/office/drawing/2014/main" id="{6E5978A0-0FBB-40B6-B7F2-46F0128E8C8E}"/>
                </a:ext>
              </a:extLst>
            </p:cNvPr>
            <p:cNvSpPr/>
            <p:nvPr/>
          </p:nvSpPr>
          <p:spPr>
            <a:xfrm>
              <a:off x="2263194" y="200981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7049;p53">
              <a:extLst>
                <a:ext uri="{FF2B5EF4-FFF2-40B4-BE49-F238E27FC236}">
                  <a16:creationId xmlns:a16="http://schemas.microsoft.com/office/drawing/2014/main" id="{CB6F0F16-7FF0-4294-A5BA-114A9FCE865A}"/>
                </a:ext>
              </a:extLst>
            </p:cNvPr>
            <p:cNvSpPr/>
            <p:nvPr/>
          </p:nvSpPr>
          <p:spPr>
            <a:xfrm>
              <a:off x="2260818" y="2010572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0" y="18"/>
                  </a:moveTo>
                  <a:lnTo>
                    <a:pt x="0" y="18"/>
                  </a:lnTo>
                  <a:lnTo>
                    <a:pt x="21" y="1"/>
                  </a:ln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7050;p53">
              <a:extLst>
                <a:ext uri="{FF2B5EF4-FFF2-40B4-BE49-F238E27FC236}">
                  <a16:creationId xmlns:a16="http://schemas.microsoft.com/office/drawing/2014/main" id="{BE73B5AD-3D5A-46C9-AED3-C9F209733F18}"/>
                </a:ext>
              </a:extLst>
            </p:cNvPr>
            <p:cNvSpPr/>
            <p:nvPr/>
          </p:nvSpPr>
          <p:spPr>
            <a:xfrm>
              <a:off x="2266235" y="2012093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7051;p53">
              <a:extLst>
                <a:ext uri="{FF2B5EF4-FFF2-40B4-BE49-F238E27FC236}">
                  <a16:creationId xmlns:a16="http://schemas.microsoft.com/office/drawing/2014/main" id="{AC030138-C59D-4F23-9BEC-6DECE56F3180}"/>
                </a:ext>
              </a:extLst>
            </p:cNvPr>
            <p:cNvSpPr/>
            <p:nvPr/>
          </p:nvSpPr>
          <p:spPr>
            <a:xfrm>
              <a:off x="2265665" y="2011617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7052;p53">
              <a:extLst>
                <a:ext uri="{FF2B5EF4-FFF2-40B4-BE49-F238E27FC236}">
                  <a16:creationId xmlns:a16="http://schemas.microsoft.com/office/drawing/2014/main" id="{CF319F42-5DC3-4402-BC9D-3BDAA89DDE5A}"/>
                </a:ext>
              </a:extLst>
            </p:cNvPr>
            <p:cNvSpPr/>
            <p:nvPr/>
          </p:nvSpPr>
          <p:spPr>
            <a:xfrm>
              <a:off x="2265190" y="2011197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7053;p53">
              <a:extLst>
                <a:ext uri="{FF2B5EF4-FFF2-40B4-BE49-F238E27FC236}">
                  <a16:creationId xmlns:a16="http://schemas.microsoft.com/office/drawing/2014/main" id="{90C64DAD-730E-4A3A-A33F-E5354F9A261A}"/>
                </a:ext>
              </a:extLst>
            </p:cNvPr>
            <p:cNvSpPr/>
            <p:nvPr/>
          </p:nvSpPr>
          <p:spPr>
            <a:xfrm>
              <a:off x="2246643" y="2005155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7054;p53">
              <a:extLst>
                <a:ext uri="{FF2B5EF4-FFF2-40B4-BE49-F238E27FC236}">
                  <a16:creationId xmlns:a16="http://schemas.microsoft.com/office/drawing/2014/main" id="{4B1AE1A5-23EE-430F-9BC7-1805DC944DFF}"/>
                </a:ext>
              </a:extLst>
            </p:cNvPr>
            <p:cNvSpPr/>
            <p:nvPr/>
          </p:nvSpPr>
          <p:spPr>
            <a:xfrm>
              <a:off x="2263995" y="2010287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7055;p53">
              <a:extLst>
                <a:ext uri="{FF2B5EF4-FFF2-40B4-BE49-F238E27FC236}">
                  <a16:creationId xmlns:a16="http://schemas.microsoft.com/office/drawing/2014/main" id="{F2A3BD0D-10F5-4DBA-8D2A-47855F39F68E}"/>
                </a:ext>
              </a:extLst>
            </p:cNvPr>
            <p:cNvSpPr/>
            <p:nvPr/>
          </p:nvSpPr>
          <p:spPr>
            <a:xfrm>
              <a:off x="2266805" y="2012527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2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7056;p53">
              <a:extLst>
                <a:ext uri="{FF2B5EF4-FFF2-40B4-BE49-F238E27FC236}">
                  <a16:creationId xmlns:a16="http://schemas.microsoft.com/office/drawing/2014/main" id="{E2D91B3B-6A14-4566-8775-AE5EF0E192AB}"/>
                </a:ext>
              </a:extLst>
            </p:cNvPr>
            <p:cNvSpPr/>
            <p:nvPr/>
          </p:nvSpPr>
          <p:spPr>
            <a:xfrm>
              <a:off x="2263710" y="2010056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7057;p53">
              <a:extLst>
                <a:ext uri="{FF2B5EF4-FFF2-40B4-BE49-F238E27FC236}">
                  <a16:creationId xmlns:a16="http://schemas.microsoft.com/office/drawing/2014/main" id="{AC705A3E-E84D-464F-A7F3-149E46D39EF7}"/>
                </a:ext>
              </a:extLst>
            </p:cNvPr>
            <p:cNvSpPr/>
            <p:nvPr/>
          </p:nvSpPr>
          <p:spPr>
            <a:xfrm>
              <a:off x="2261429" y="20103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7058;p53">
              <a:extLst>
                <a:ext uri="{FF2B5EF4-FFF2-40B4-BE49-F238E27FC236}">
                  <a16:creationId xmlns:a16="http://schemas.microsoft.com/office/drawing/2014/main" id="{C5082B27-9389-4D47-B410-29C8FB5647CB}"/>
                </a:ext>
              </a:extLst>
            </p:cNvPr>
            <p:cNvSpPr/>
            <p:nvPr/>
          </p:nvSpPr>
          <p:spPr>
            <a:xfrm>
              <a:off x="2264334" y="2010531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7059;p53">
              <a:extLst>
                <a:ext uri="{FF2B5EF4-FFF2-40B4-BE49-F238E27FC236}">
                  <a16:creationId xmlns:a16="http://schemas.microsoft.com/office/drawing/2014/main" id="{E86AB732-3947-4033-8EC7-456516A39134}"/>
                </a:ext>
              </a:extLst>
            </p:cNvPr>
            <p:cNvSpPr/>
            <p:nvPr/>
          </p:nvSpPr>
          <p:spPr>
            <a:xfrm>
              <a:off x="2264714" y="2010857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25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7060;p53">
              <a:extLst>
                <a:ext uri="{FF2B5EF4-FFF2-40B4-BE49-F238E27FC236}">
                  <a16:creationId xmlns:a16="http://schemas.microsoft.com/office/drawing/2014/main" id="{C59AE027-EEF1-4448-A598-C66129FEF6EB}"/>
                </a:ext>
              </a:extLst>
            </p:cNvPr>
            <p:cNvSpPr/>
            <p:nvPr/>
          </p:nvSpPr>
          <p:spPr>
            <a:xfrm>
              <a:off x="2263479" y="2009907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7061;p53">
              <a:extLst>
                <a:ext uri="{FF2B5EF4-FFF2-40B4-BE49-F238E27FC236}">
                  <a16:creationId xmlns:a16="http://schemas.microsoft.com/office/drawing/2014/main" id="{7676DF8C-5C46-47FA-AAD8-E023A8EEEB8C}"/>
                </a:ext>
              </a:extLst>
            </p:cNvPr>
            <p:cNvSpPr/>
            <p:nvPr/>
          </p:nvSpPr>
          <p:spPr>
            <a:xfrm>
              <a:off x="2262528" y="200986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7062;p53">
              <a:extLst>
                <a:ext uri="{FF2B5EF4-FFF2-40B4-BE49-F238E27FC236}">
                  <a16:creationId xmlns:a16="http://schemas.microsoft.com/office/drawing/2014/main" id="{8E242BBF-49AF-4DCF-904D-332FD2934936}"/>
                </a:ext>
              </a:extLst>
            </p:cNvPr>
            <p:cNvSpPr/>
            <p:nvPr/>
          </p:nvSpPr>
          <p:spPr>
            <a:xfrm>
              <a:off x="2262814" y="200981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7063;p53">
              <a:extLst>
                <a:ext uri="{FF2B5EF4-FFF2-40B4-BE49-F238E27FC236}">
                  <a16:creationId xmlns:a16="http://schemas.microsoft.com/office/drawing/2014/main" id="{6D5CF982-C045-49AC-B9B2-8BA525E21C30}"/>
                </a:ext>
              </a:extLst>
            </p:cNvPr>
            <p:cNvSpPr/>
            <p:nvPr/>
          </p:nvSpPr>
          <p:spPr>
            <a:xfrm>
              <a:off x="2268706" y="2014143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28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7064;p53">
              <a:extLst>
                <a:ext uri="{FF2B5EF4-FFF2-40B4-BE49-F238E27FC236}">
                  <a16:creationId xmlns:a16="http://schemas.microsoft.com/office/drawing/2014/main" id="{F0170CB2-96AE-43FA-B647-0F7C23711508}"/>
                </a:ext>
              </a:extLst>
            </p:cNvPr>
            <p:cNvSpPr/>
            <p:nvPr/>
          </p:nvSpPr>
          <p:spPr>
            <a:xfrm>
              <a:off x="2251069" y="2010341"/>
              <a:ext cx="3001" cy="964"/>
            </a:xfrm>
            <a:custGeom>
              <a:avLst/>
              <a:gdLst/>
              <a:ahLst/>
              <a:cxnLst/>
              <a:rect l="l" t="t" r="r" b="b"/>
              <a:pathLst>
                <a:path w="221" h="71" extrusionOk="0">
                  <a:moveTo>
                    <a:pt x="221" y="70"/>
                  </a:moveTo>
                  <a:cubicBezTo>
                    <a:pt x="144" y="67"/>
                    <a:pt x="67" y="42"/>
                    <a:pt x="0" y="0"/>
                  </a:cubicBezTo>
                  <a:cubicBezTo>
                    <a:pt x="67" y="42"/>
                    <a:pt x="144" y="67"/>
                    <a:pt x="221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7065;p53">
              <a:extLst>
                <a:ext uri="{FF2B5EF4-FFF2-40B4-BE49-F238E27FC236}">
                  <a16:creationId xmlns:a16="http://schemas.microsoft.com/office/drawing/2014/main" id="{31DBEC5D-8344-48E0-AAB6-296BD4ED5FD4}"/>
                </a:ext>
              </a:extLst>
            </p:cNvPr>
            <p:cNvSpPr/>
            <p:nvPr/>
          </p:nvSpPr>
          <p:spPr>
            <a:xfrm>
              <a:off x="2268041" y="2013613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7066;p53">
              <a:extLst>
                <a:ext uri="{FF2B5EF4-FFF2-40B4-BE49-F238E27FC236}">
                  <a16:creationId xmlns:a16="http://schemas.microsoft.com/office/drawing/2014/main" id="{DDCE509F-C6C6-4DCF-B573-67C38283DA28}"/>
                </a:ext>
              </a:extLst>
            </p:cNvPr>
            <p:cNvSpPr/>
            <p:nvPr/>
          </p:nvSpPr>
          <p:spPr>
            <a:xfrm>
              <a:off x="2271367" y="2016560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1"/>
                  </a:moveTo>
                  <a:lnTo>
                    <a:pt x="11" y="8"/>
                  </a:ln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7067;p53">
              <a:extLst>
                <a:ext uri="{FF2B5EF4-FFF2-40B4-BE49-F238E27FC236}">
                  <a16:creationId xmlns:a16="http://schemas.microsoft.com/office/drawing/2014/main" id="{C72331FD-AD55-4901-B0EF-967B27863B4C}"/>
                </a:ext>
              </a:extLst>
            </p:cNvPr>
            <p:cNvSpPr/>
            <p:nvPr/>
          </p:nvSpPr>
          <p:spPr>
            <a:xfrm>
              <a:off x="2269371" y="2014754"/>
              <a:ext cx="339" cy="299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25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7068;p53">
              <a:extLst>
                <a:ext uri="{FF2B5EF4-FFF2-40B4-BE49-F238E27FC236}">
                  <a16:creationId xmlns:a16="http://schemas.microsoft.com/office/drawing/2014/main" id="{8F29A515-7EA0-4058-963B-58F4A29F2D1B}"/>
                </a:ext>
              </a:extLst>
            </p:cNvPr>
            <p:cNvSpPr/>
            <p:nvPr/>
          </p:nvSpPr>
          <p:spPr>
            <a:xfrm>
              <a:off x="2270743" y="2015949"/>
              <a:ext cx="353" cy="299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25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7069;p53">
              <a:extLst>
                <a:ext uri="{FF2B5EF4-FFF2-40B4-BE49-F238E27FC236}">
                  <a16:creationId xmlns:a16="http://schemas.microsoft.com/office/drawing/2014/main" id="{49AA1987-AE4C-4764-AD20-A6B63F10B0B6}"/>
                </a:ext>
              </a:extLst>
            </p:cNvPr>
            <p:cNvSpPr/>
            <p:nvPr/>
          </p:nvSpPr>
          <p:spPr>
            <a:xfrm>
              <a:off x="2270037" y="2015324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25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7070;p53">
              <a:extLst>
                <a:ext uri="{FF2B5EF4-FFF2-40B4-BE49-F238E27FC236}">
                  <a16:creationId xmlns:a16="http://schemas.microsoft.com/office/drawing/2014/main" id="{1D75A706-CE78-4E15-8EF6-A57807EA7674}"/>
                </a:ext>
              </a:extLst>
            </p:cNvPr>
            <p:cNvSpPr/>
            <p:nvPr/>
          </p:nvSpPr>
          <p:spPr>
            <a:xfrm>
              <a:off x="2247172" y="2005684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7071;p53">
              <a:extLst>
                <a:ext uri="{FF2B5EF4-FFF2-40B4-BE49-F238E27FC236}">
                  <a16:creationId xmlns:a16="http://schemas.microsoft.com/office/drawing/2014/main" id="{277FC9A0-6B51-4B6A-82C4-45604D7CC9BE}"/>
                </a:ext>
              </a:extLst>
            </p:cNvPr>
            <p:cNvSpPr/>
            <p:nvPr/>
          </p:nvSpPr>
          <p:spPr>
            <a:xfrm>
              <a:off x="2267416" y="2013043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9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7072;p53">
              <a:extLst>
                <a:ext uri="{FF2B5EF4-FFF2-40B4-BE49-F238E27FC236}">
                  <a16:creationId xmlns:a16="http://schemas.microsoft.com/office/drawing/2014/main" id="{9606312E-B760-4A35-A89C-ABA13F04CC09}"/>
                </a:ext>
              </a:extLst>
            </p:cNvPr>
            <p:cNvSpPr/>
            <p:nvPr/>
          </p:nvSpPr>
          <p:spPr>
            <a:xfrm>
              <a:off x="2247362" y="2005915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7073;p53">
              <a:extLst>
                <a:ext uri="{FF2B5EF4-FFF2-40B4-BE49-F238E27FC236}">
                  <a16:creationId xmlns:a16="http://schemas.microsoft.com/office/drawing/2014/main" id="{32573A33-A528-482E-8D25-6128113BAB0F}"/>
                </a:ext>
              </a:extLst>
            </p:cNvPr>
            <p:cNvSpPr/>
            <p:nvPr/>
          </p:nvSpPr>
          <p:spPr>
            <a:xfrm>
              <a:off x="2271028" y="2020511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7074;p53">
              <a:extLst>
                <a:ext uri="{FF2B5EF4-FFF2-40B4-BE49-F238E27FC236}">
                  <a16:creationId xmlns:a16="http://schemas.microsoft.com/office/drawing/2014/main" id="{000B92DD-F1AD-42B6-BF4C-0B81CD8004C0}"/>
                </a:ext>
              </a:extLst>
            </p:cNvPr>
            <p:cNvSpPr/>
            <p:nvPr/>
          </p:nvSpPr>
          <p:spPr>
            <a:xfrm>
              <a:off x="2271367" y="2016655"/>
              <a:ext cx="149" cy="1059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11" y="1"/>
                  </a:moveTo>
                  <a:lnTo>
                    <a:pt x="11" y="1"/>
                  </a:lnTo>
                  <a:cubicBezTo>
                    <a:pt x="7" y="18"/>
                    <a:pt x="4" y="43"/>
                    <a:pt x="0" y="78"/>
                  </a:cubicBezTo>
                  <a:cubicBezTo>
                    <a:pt x="4" y="46"/>
                    <a:pt x="7" y="1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7075;p53">
              <a:extLst>
                <a:ext uri="{FF2B5EF4-FFF2-40B4-BE49-F238E27FC236}">
                  <a16:creationId xmlns:a16="http://schemas.microsoft.com/office/drawing/2014/main" id="{BA47B405-1EC0-4826-A5C0-7D45853FF954}"/>
                </a:ext>
              </a:extLst>
            </p:cNvPr>
            <p:cNvSpPr/>
            <p:nvPr/>
          </p:nvSpPr>
          <p:spPr>
            <a:xfrm>
              <a:off x="2270987" y="202098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7076;p53">
              <a:extLst>
                <a:ext uri="{FF2B5EF4-FFF2-40B4-BE49-F238E27FC236}">
                  <a16:creationId xmlns:a16="http://schemas.microsoft.com/office/drawing/2014/main" id="{7F04C936-3CAC-41D4-B25B-C0F061F4A5E3}"/>
                </a:ext>
              </a:extLst>
            </p:cNvPr>
            <p:cNvSpPr/>
            <p:nvPr/>
          </p:nvSpPr>
          <p:spPr>
            <a:xfrm>
              <a:off x="2271082" y="20199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7077;p53">
              <a:extLst>
                <a:ext uri="{FF2B5EF4-FFF2-40B4-BE49-F238E27FC236}">
                  <a16:creationId xmlns:a16="http://schemas.microsoft.com/office/drawing/2014/main" id="{A9267BB1-2254-40FA-8434-6E4567F11843}"/>
                </a:ext>
              </a:extLst>
            </p:cNvPr>
            <p:cNvSpPr/>
            <p:nvPr/>
          </p:nvSpPr>
          <p:spPr>
            <a:xfrm>
              <a:off x="2271313" y="201789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7078;p53">
              <a:extLst>
                <a:ext uri="{FF2B5EF4-FFF2-40B4-BE49-F238E27FC236}">
                  <a16:creationId xmlns:a16="http://schemas.microsoft.com/office/drawing/2014/main" id="{A289E24B-48C2-40EC-B142-B9C166B0EE86}"/>
                </a:ext>
              </a:extLst>
            </p:cNvPr>
            <p:cNvSpPr/>
            <p:nvPr/>
          </p:nvSpPr>
          <p:spPr>
            <a:xfrm>
              <a:off x="2270933" y="202146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7079;p53">
              <a:extLst>
                <a:ext uri="{FF2B5EF4-FFF2-40B4-BE49-F238E27FC236}">
                  <a16:creationId xmlns:a16="http://schemas.microsoft.com/office/drawing/2014/main" id="{1543C93A-405E-42A1-A7EE-495D3585CF4D}"/>
                </a:ext>
              </a:extLst>
            </p:cNvPr>
            <p:cNvSpPr/>
            <p:nvPr/>
          </p:nvSpPr>
          <p:spPr>
            <a:xfrm>
              <a:off x="2261143" y="2049037"/>
              <a:ext cx="1018" cy="3992"/>
            </a:xfrm>
            <a:custGeom>
              <a:avLst/>
              <a:gdLst/>
              <a:ahLst/>
              <a:cxnLst/>
              <a:rect l="l" t="t" r="r" b="b"/>
              <a:pathLst>
                <a:path w="75" h="294" extrusionOk="0">
                  <a:moveTo>
                    <a:pt x="74" y="0"/>
                  </a:moveTo>
                  <a:cubicBezTo>
                    <a:pt x="67" y="137"/>
                    <a:pt x="39" y="241"/>
                    <a:pt x="1" y="294"/>
                  </a:cubicBezTo>
                  <a:cubicBezTo>
                    <a:pt x="43" y="241"/>
                    <a:pt x="67" y="137"/>
                    <a:pt x="7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7080;p53">
              <a:extLst>
                <a:ext uri="{FF2B5EF4-FFF2-40B4-BE49-F238E27FC236}">
                  <a16:creationId xmlns:a16="http://schemas.microsoft.com/office/drawing/2014/main" id="{5D925B42-0066-4DE6-8581-6A0826230AA1}"/>
                </a:ext>
              </a:extLst>
            </p:cNvPr>
            <p:cNvSpPr/>
            <p:nvPr/>
          </p:nvSpPr>
          <p:spPr>
            <a:xfrm>
              <a:off x="2271272" y="201832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7081;p53">
              <a:extLst>
                <a:ext uri="{FF2B5EF4-FFF2-40B4-BE49-F238E27FC236}">
                  <a16:creationId xmlns:a16="http://schemas.microsoft.com/office/drawing/2014/main" id="{E05D45E0-2B99-4880-95DB-6822E7D0E22F}"/>
                </a:ext>
              </a:extLst>
            </p:cNvPr>
            <p:cNvSpPr/>
            <p:nvPr/>
          </p:nvSpPr>
          <p:spPr>
            <a:xfrm>
              <a:off x="2271123" y="201937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7082;p53">
              <a:extLst>
                <a:ext uri="{FF2B5EF4-FFF2-40B4-BE49-F238E27FC236}">
                  <a16:creationId xmlns:a16="http://schemas.microsoft.com/office/drawing/2014/main" id="{7BCEBBB7-54BD-4EDE-BDA2-4E31C66A36EB}"/>
                </a:ext>
              </a:extLst>
            </p:cNvPr>
            <p:cNvSpPr/>
            <p:nvPr/>
          </p:nvSpPr>
          <p:spPr>
            <a:xfrm>
              <a:off x="2270892" y="2021936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7083;p53">
              <a:extLst>
                <a:ext uri="{FF2B5EF4-FFF2-40B4-BE49-F238E27FC236}">
                  <a16:creationId xmlns:a16="http://schemas.microsoft.com/office/drawing/2014/main" id="{31A3CEEE-9F46-46F9-A0DD-44E094141370}"/>
                </a:ext>
              </a:extLst>
            </p:cNvPr>
            <p:cNvSpPr/>
            <p:nvPr/>
          </p:nvSpPr>
          <p:spPr>
            <a:xfrm>
              <a:off x="2271177" y="2018800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7084;p53">
              <a:extLst>
                <a:ext uri="{FF2B5EF4-FFF2-40B4-BE49-F238E27FC236}">
                  <a16:creationId xmlns:a16="http://schemas.microsoft.com/office/drawing/2014/main" id="{C8A97A0B-1AF6-47E2-AC3B-8484A1056853}"/>
                </a:ext>
              </a:extLst>
            </p:cNvPr>
            <p:cNvSpPr/>
            <p:nvPr/>
          </p:nvSpPr>
          <p:spPr>
            <a:xfrm>
              <a:off x="2270892" y="2022357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1"/>
                  </a:lnTo>
                  <a:cubicBezTo>
                    <a:pt x="0" y="1"/>
                    <a:pt x="0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7085;p53">
              <a:extLst>
                <a:ext uri="{FF2B5EF4-FFF2-40B4-BE49-F238E27FC236}">
                  <a16:creationId xmlns:a16="http://schemas.microsoft.com/office/drawing/2014/main" id="{7830FC19-9FF5-4C04-90D8-16FA36165A43}"/>
                </a:ext>
              </a:extLst>
            </p:cNvPr>
            <p:cNvSpPr/>
            <p:nvPr/>
          </p:nvSpPr>
          <p:spPr>
            <a:xfrm>
              <a:off x="2260668" y="2062248"/>
              <a:ext cx="9192" cy="13265"/>
            </a:xfrm>
            <a:custGeom>
              <a:avLst/>
              <a:gdLst/>
              <a:ahLst/>
              <a:cxnLst/>
              <a:rect l="l" t="t" r="r" b="b"/>
              <a:pathLst>
                <a:path w="677" h="977" extrusionOk="0">
                  <a:moveTo>
                    <a:pt x="417" y="0"/>
                  </a:moveTo>
                  <a:cubicBezTo>
                    <a:pt x="417" y="4"/>
                    <a:pt x="414" y="7"/>
                    <a:pt x="410" y="14"/>
                  </a:cubicBezTo>
                  <a:cubicBezTo>
                    <a:pt x="410" y="18"/>
                    <a:pt x="410" y="21"/>
                    <a:pt x="407" y="28"/>
                  </a:cubicBezTo>
                  <a:cubicBezTo>
                    <a:pt x="403" y="32"/>
                    <a:pt x="403" y="35"/>
                    <a:pt x="400" y="42"/>
                  </a:cubicBezTo>
                  <a:cubicBezTo>
                    <a:pt x="400" y="46"/>
                    <a:pt x="400" y="49"/>
                    <a:pt x="396" y="56"/>
                  </a:cubicBezTo>
                  <a:cubicBezTo>
                    <a:pt x="393" y="60"/>
                    <a:pt x="389" y="67"/>
                    <a:pt x="386" y="74"/>
                  </a:cubicBezTo>
                  <a:cubicBezTo>
                    <a:pt x="379" y="81"/>
                    <a:pt x="379" y="81"/>
                    <a:pt x="379" y="84"/>
                  </a:cubicBezTo>
                  <a:cubicBezTo>
                    <a:pt x="372" y="91"/>
                    <a:pt x="365" y="102"/>
                    <a:pt x="354" y="109"/>
                  </a:cubicBezTo>
                  <a:cubicBezTo>
                    <a:pt x="344" y="119"/>
                    <a:pt x="333" y="126"/>
                    <a:pt x="319" y="137"/>
                  </a:cubicBezTo>
                  <a:lnTo>
                    <a:pt x="312" y="140"/>
                  </a:lnTo>
                  <a:cubicBezTo>
                    <a:pt x="302" y="147"/>
                    <a:pt x="291" y="151"/>
                    <a:pt x="277" y="158"/>
                  </a:cubicBezTo>
                  <a:lnTo>
                    <a:pt x="270" y="158"/>
                  </a:lnTo>
                  <a:cubicBezTo>
                    <a:pt x="256" y="165"/>
                    <a:pt x="242" y="168"/>
                    <a:pt x="228" y="168"/>
                  </a:cubicBezTo>
                  <a:lnTo>
                    <a:pt x="214" y="168"/>
                  </a:lnTo>
                  <a:cubicBezTo>
                    <a:pt x="204" y="172"/>
                    <a:pt x="190" y="172"/>
                    <a:pt x="176" y="172"/>
                  </a:cubicBezTo>
                  <a:lnTo>
                    <a:pt x="116" y="172"/>
                  </a:lnTo>
                  <a:cubicBezTo>
                    <a:pt x="99" y="172"/>
                    <a:pt x="81" y="168"/>
                    <a:pt x="64" y="165"/>
                  </a:cubicBezTo>
                  <a:lnTo>
                    <a:pt x="32" y="161"/>
                  </a:lnTo>
                  <a:lnTo>
                    <a:pt x="1" y="161"/>
                  </a:lnTo>
                  <a:lnTo>
                    <a:pt x="22" y="497"/>
                  </a:lnTo>
                  <a:cubicBezTo>
                    <a:pt x="74" y="655"/>
                    <a:pt x="113" y="812"/>
                    <a:pt x="141" y="977"/>
                  </a:cubicBezTo>
                  <a:lnTo>
                    <a:pt x="176" y="952"/>
                  </a:lnTo>
                  <a:lnTo>
                    <a:pt x="179" y="952"/>
                  </a:lnTo>
                  <a:lnTo>
                    <a:pt x="239" y="917"/>
                  </a:lnTo>
                  <a:lnTo>
                    <a:pt x="256" y="907"/>
                  </a:lnTo>
                  <a:lnTo>
                    <a:pt x="284" y="893"/>
                  </a:lnTo>
                  <a:lnTo>
                    <a:pt x="291" y="889"/>
                  </a:lnTo>
                  <a:cubicBezTo>
                    <a:pt x="344" y="872"/>
                    <a:pt x="456" y="711"/>
                    <a:pt x="568" y="525"/>
                  </a:cubicBezTo>
                  <a:lnTo>
                    <a:pt x="596" y="476"/>
                  </a:lnTo>
                  <a:cubicBezTo>
                    <a:pt x="613" y="445"/>
                    <a:pt x="631" y="413"/>
                    <a:pt x="648" y="382"/>
                  </a:cubicBezTo>
                  <a:lnTo>
                    <a:pt x="676" y="333"/>
                  </a:lnTo>
                  <a:lnTo>
                    <a:pt x="554" y="259"/>
                  </a:lnTo>
                  <a:lnTo>
                    <a:pt x="557" y="214"/>
                  </a:lnTo>
                  <a:lnTo>
                    <a:pt x="557" y="210"/>
                  </a:lnTo>
                  <a:lnTo>
                    <a:pt x="557" y="200"/>
                  </a:lnTo>
                  <a:lnTo>
                    <a:pt x="557" y="196"/>
                  </a:lnTo>
                  <a:lnTo>
                    <a:pt x="557" y="182"/>
                  </a:lnTo>
                  <a:lnTo>
                    <a:pt x="557" y="179"/>
                  </a:lnTo>
                  <a:lnTo>
                    <a:pt x="557" y="158"/>
                  </a:lnTo>
                  <a:lnTo>
                    <a:pt x="557" y="130"/>
                  </a:lnTo>
                  <a:lnTo>
                    <a:pt x="557" y="123"/>
                  </a:lnTo>
                  <a:lnTo>
                    <a:pt x="557" y="95"/>
                  </a:lnTo>
                  <a:lnTo>
                    <a:pt x="557" y="88"/>
                  </a:lnTo>
                  <a:cubicBezTo>
                    <a:pt x="557" y="77"/>
                    <a:pt x="557" y="63"/>
                    <a:pt x="554" y="53"/>
                  </a:cubicBezTo>
                  <a:lnTo>
                    <a:pt x="554" y="49"/>
                  </a:lnTo>
                  <a:cubicBezTo>
                    <a:pt x="554" y="35"/>
                    <a:pt x="554" y="21"/>
                    <a:pt x="550" y="11"/>
                  </a:cubicBezTo>
                  <a:cubicBezTo>
                    <a:pt x="512" y="0"/>
                    <a:pt x="459" y="0"/>
                    <a:pt x="41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7086;p53">
              <a:extLst>
                <a:ext uri="{FF2B5EF4-FFF2-40B4-BE49-F238E27FC236}">
                  <a16:creationId xmlns:a16="http://schemas.microsoft.com/office/drawing/2014/main" id="{A7728EC4-70C7-4E6C-9939-FEED7EA3440D}"/>
                </a:ext>
              </a:extLst>
            </p:cNvPr>
            <p:cNvSpPr/>
            <p:nvPr/>
          </p:nvSpPr>
          <p:spPr>
            <a:xfrm>
              <a:off x="2266140" y="206262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0"/>
                  </a:moveTo>
                  <a:lnTo>
                    <a:pt x="7" y="0"/>
                  </a:lnTo>
                  <a:cubicBezTo>
                    <a:pt x="4" y="4"/>
                    <a:pt x="0" y="7"/>
                    <a:pt x="0" y="14"/>
                  </a:cubicBezTo>
                  <a:cubicBezTo>
                    <a:pt x="4" y="7"/>
                    <a:pt x="4" y="4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7087;p53">
              <a:extLst>
                <a:ext uri="{FF2B5EF4-FFF2-40B4-BE49-F238E27FC236}">
                  <a16:creationId xmlns:a16="http://schemas.microsoft.com/office/drawing/2014/main" id="{2DDD47D6-61E1-477E-BFB9-C8CD78086799}"/>
                </a:ext>
              </a:extLst>
            </p:cNvPr>
            <p:cNvSpPr/>
            <p:nvPr/>
          </p:nvSpPr>
          <p:spPr>
            <a:xfrm>
              <a:off x="2263044" y="206462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7088;p53">
              <a:extLst>
                <a:ext uri="{FF2B5EF4-FFF2-40B4-BE49-F238E27FC236}">
                  <a16:creationId xmlns:a16="http://schemas.microsoft.com/office/drawing/2014/main" id="{20F04ED3-5D74-4586-B479-257540DE6FDD}"/>
                </a:ext>
              </a:extLst>
            </p:cNvPr>
            <p:cNvSpPr/>
            <p:nvPr/>
          </p:nvSpPr>
          <p:spPr>
            <a:xfrm>
              <a:off x="2265515" y="2063388"/>
              <a:ext cx="353" cy="339"/>
            </a:xfrm>
            <a:custGeom>
              <a:avLst/>
              <a:gdLst/>
              <a:ahLst/>
              <a:cxnLst/>
              <a:rect l="l" t="t" r="r" b="b"/>
              <a:pathLst>
                <a:path w="26" h="25" extrusionOk="0">
                  <a:moveTo>
                    <a:pt x="1" y="25"/>
                  </a:moveTo>
                  <a:cubicBezTo>
                    <a:pt x="8" y="18"/>
                    <a:pt x="15" y="7"/>
                    <a:pt x="25" y="0"/>
                  </a:cubicBezTo>
                  <a:cubicBezTo>
                    <a:pt x="15" y="7"/>
                    <a:pt x="8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7089;p53">
              <a:extLst>
                <a:ext uri="{FF2B5EF4-FFF2-40B4-BE49-F238E27FC236}">
                  <a16:creationId xmlns:a16="http://schemas.microsoft.com/office/drawing/2014/main" id="{4E48F21C-4726-4C72-99AB-CB17E5CD293C}"/>
                </a:ext>
              </a:extLst>
            </p:cNvPr>
            <p:cNvSpPr/>
            <p:nvPr/>
          </p:nvSpPr>
          <p:spPr>
            <a:xfrm>
              <a:off x="2261103" y="2064380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0" y="1"/>
                  </a:moveTo>
                  <a:lnTo>
                    <a:pt x="32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7090;p53">
              <a:extLst>
                <a:ext uri="{FF2B5EF4-FFF2-40B4-BE49-F238E27FC236}">
                  <a16:creationId xmlns:a16="http://schemas.microsoft.com/office/drawing/2014/main" id="{476DEC0F-662B-47EF-B3AA-C07BFD7E3177}"/>
                </a:ext>
              </a:extLst>
            </p:cNvPr>
            <p:cNvSpPr/>
            <p:nvPr/>
          </p:nvSpPr>
          <p:spPr>
            <a:xfrm>
              <a:off x="2264904" y="206405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7091;p53">
              <a:extLst>
                <a:ext uri="{FF2B5EF4-FFF2-40B4-BE49-F238E27FC236}">
                  <a16:creationId xmlns:a16="http://schemas.microsoft.com/office/drawing/2014/main" id="{153861B8-9CEE-4EE5-BB9C-06B5B4851C56}"/>
                </a:ext>
              </a:extLst>
            </p:cNvPr>
            <p:cNvSpPr/>
            <p:nvPr/>
          </p:nvSpPr>
          <p:spPr>
            <a:xfrm>
              <a:off x="2264375" y="206433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7092;p53">
              <a:extLst>
                <a:ext uri="{FF2B5EF4-FFF2-40B4-BE49-F238E27FC236}">
                  <a16:creationId xmlns:a16="http://schemas.microsoft.com/office/drawing/2014/main" id="{56A9FB58-3C8C-4B53-BD72-F6E1DF6CF769}"/>
                </a:ext>
              </a:extLst>
            </p:cNvPr>
            <p:cNvSpPr/>
            <p:nvPr/>
          </p:nvSpPr>
          <p:spPr>
            <a:xfrm>
              <a:off x="2262243" y="206457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7093;p53">
              <a:extLst>
                <a:ext uri="{FF2B5EF4-FFF2-40B4-BE49-F238E27FC236}">
                  <a16:creationId xmlns:a16="http://schemas.microsoft.com/office/drawing/2014/main" id="{9BB1774A-384E-424F-B10C-91AE35E50959}"/>
                </a:ext>
              </a:extLst>
            </p:cNvPr>
            <p:cNvSpPr/>
            <p:nvPr/>
          </p:nvSpPr>
          <p:spPr>
            <a:xfrm>
              <a:off x="2263615" y="206457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7094;p53">
              <a:extLst>
                <a:ext uri="{FF2B5EF4-FFF2-40B4-BE49-F238E27FC236}">
                  <a16:creationId xmlns:a16="http://schemas.microsoft.com/office/drawing/2014/main" id="{0FCB23E9-FA32-41EB-94A8-0562DBB76995}"/>
                </a:ext>
              </a:extLst>
            </p:cNvPr>
            <p:cNvSpPr/>
            <p:nvPr/>
          </p:nvSpPr>
          <p:spPr>
            <a:xfrm>
              <a:off x="2260668" y="2064380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7095;p53">
              <a:extLst>
                <a:ext uri="{FF2B5EF4-FFF2-40B4-BE49-F238E27FC236}">
                  <a16:creationId xmlns:a16="http://schemas.microsoft.com/office/drawing/2014/main" id="{5394A3E6-E86C-4075-AF7C-23B8E7DB4115}"/>
                </a:ext>
              </a:extLst>
            </p:cNvPr>
            <p:cNvSpPr/>
            <p:nvPr/>
          </p:nvSpPr>
          <p:spPr>
            <a:xfrm>
              <a:off x="2265896" y="2063008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18"/>
                  </a:moveTo>
                  <a:cubicBezTo>
                    <a:pt x="4" y="11"/>
                    <a:pt x="11" y="4"/>
                    <a:pt x="11" y="0"/>
                  </a:cubicBezTo>
                  <a:cubicBezTo>
                    <a:pt x="11" y="4"/>
                    <a:pt x="4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7096;p53">
              <a:extLst>
                <a:ext uri="{FF2B5EF4-FFF2-40B4-BE49-F238E27FC236}">
                  <a16:creationId xmlns:a16="http://schemas.microsoft.com/office/drawing/2014/main" id="{EC648E04-D24E-45CA-AEFF-888ABF07676A}"/>
                </a:ext>
              </a:extLst>
            </p:cNvPr>
            <p:cNvSpPr/>
            <p:nvPr/>
          </p:nvSpPr>
          <p:spPr>
            <a:xfrm>
              <a:off x="2266235" y="2062194"/>
              <a:ext cx="2050" cy="258"/>
            </a:xfrm>
            <a:custGeom>
              <a:avLst/>
              <a:gdLst/>
              <a:ahLst/>
              <a:cxnLst/>
              <a:rect l="l" t="t" r="r" b="b"/>
              <a:pathLst>
                <a:path w="151" h="19" extrusionOk="0">
                  <a:moveTo>
                    <a:pt x="151" y="1"/>
                  </a:moveTo>
                  <a:lnTo>
                    <a:pt x="151" y="1"/>
                  </a:lnTo>
                  <a:cubicBezTo>
                    <a:pt x="98" y="4"/>
                    <a:pt x="46" y="4"/>
                    <a:pt x="7" y="4"/>
                  </a:cubicBezTo>
                  <a:cubicBezTo>
                    <a:pt x="49" y="4"/>
                    <a:pt x="98" y="4"/>
                    <a:pt x="151" y="1"/>
                  </a:cubicBezTo>
                  <a:close/>
                  <a:moveTo>
                    <a:pt x="7" y="4"/>
                  </a:moveTo>
                  <a:cubicBezTo>
                    <a:pt x="4" y="8"/>
                    <a:pt x="0" y="15"/>
                    <a:pt x="0" y="18"/>
                  </a:cubicBezTo>
                  <a:cubicBezTo>
                    <a:pt x="4" y="11"/>
                    <a:pt x="7" y="8"/>
                    <a:pt x="7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7097;p53">
              <a:extLst>
                <a:ext uri="{FF2B5EF4-FFF2-40B4-BE49-F238E27FC236}">
                  <a16:creationId xmlns:a16="http://schemas.microsoft.com/office/drawing/2014/main" id="{71965A81-3786-43A4-9195-A1473E78C7FC}"/>
                </a:ext>
              </a:extLst>
            </p:cNvPr>
            <p:cNvSpPr/>
            <p:nvPr/>
          </p:nvSpPr>
          <p:spPr>
            <a:xfrm>
              <a:off x="2260668" y="2064339"/>
              <a:ext cx="353" cy="4616"/>
            </a:xfrm>
            <a:custGeom>
              <a:avLst/>
              <a:gdLst/>
              <a:ahLst/>
              <a:cxnLst/>
              <a:rect l="l" t="t" r="r" b="b"/>
              <a:pathLst>
                <a:path w="26" h="340" extrusionOk="0">
                  <a:moveTo>
                    <a:pt x="1" y="0"/>
                  </a:moveTo>
                  <a:lnTo>
                    <a:pt x="25" y="340"/>
                  </a:lnTo>
                  <a:lnTo>
                    <a:pt x="25" y="34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7098;p53">
              <a:extLst>
                <a:ext uri="{FF2B5EF4-FFF2-40B4-BE49-F238E27FC236}">
                  <a16:creationId xmlns:a16="http://schemas.microsoft.com/office/drawing/2014/main" id="{B71663F1-5434-486B-8C93-B9F1A8B3970B}"/>
                </a:ext>
              </a:extLst>
            </p:cNvPr>
            <p:cNvSpPr/>
            <p:nvPr/>
          </p:nvSpPr>
          <p:spPr>
            <a:xfrm>
              <a:off x="2267851" y="2123754"/>
              <a:ext cx="76781" cy="124832"/>
            </a:xfrm>
            <a:custGeom>
              <a:avLst/>
              <a:gdLst/>
              <a:ahLst/>
              <a:cxnLst/>
              <a:rect l="l" t="t" r="r" b="b"/>
              <a:pathLst>
                <a:path w="5655" h="9194" extrusionOk="0">
                  <a:moveTo>
                    <a:pt x="5448" y="0"/>
                  </a:moveTo>
                  <a:lnTo>
                    <a:pt x="5402" y="21"/>
                  </a:lnTo>
                  <a:lnTo>
                    <a:pt x="5384" y="28"/>
                  </a:lnTo>
                  <a:lnTo>
                    <a:pt x="5321" y="60"/>
                  </a:lnTo>
                  <a:lnTo>
                    <a:pt x="5265" y="84"/>
                  </a:lnTo>
                  <a:lnTo>
                    <a:pt x="5251" y="91"/>
                  </a:lnTo>
                  <a:lnTo>
                    <a:pt x="5216" y="109"/>
                  </a:lnTo>
                  <a:lnTo>
                    <a:pt x="5202" y="119"/>
                  </a:lnTo>
                  <a:lnTo>
                    <a:pt x="5174" y="133"/>
                  </a:lnTo>
                  <a:lnTo>
                    <a:pt x="5160" y="140"/>
                  </a:lnTo>
                  <a:lnTo>
                    <a:pt x="5136" y="151"/>
                  </a:lnTo>
                  <a:lnTo>
                    <a:pt x="5122" y="158"/>
                  </a:lnTo>
                  <a:lnTo>
                    <a:pt x="5104" y="168"/>
                  </a:lnTo>
                  <a:lnTo>
                    <a:pt x="5094" y="175"/>
                  </a:lnTo>
                  <a:lnTo>
                    <a:pt x="5076" y="182"/>
                  </a:lnTo>
                  <a:lnTo>
                    <a:pt x="5066" y="189"/>
                  </a:lnTo>
                  <a:lnTo>
                    <a:pt x="5055" y="196"/>
                  </a:lnTo>
                  <a:lnTo>
                    <a:pt x="5045" y="200"/>
                  </a:lnTo>
                  <a:lnTo>
                    <a:pt x="5038" y="207"/>
                  </a:lnTo>
                  <a:lnTo>
                    <a:pt x="5031" y="210"/>
                  </a:lnTo>
                  <a:lnTo>
                    <a:pt x="5020" y="217"/>
                  </a:lnTo>
                  <a:lnTo>
                    <a:pt x="5017" y="221"/>
                  </a:lnTo>
                  <a:lnTo>
                    <a:pt x="5010" y="224"/>
                  </a:lnTo>
                  <a:lnTo>
                    <a:pt x="5006" y="228"/>
                  </a:lnTo>
                  <a:lnTo>
                    <a:pt x="4999" y="231"/>
                  </a:lnTo>
                  <a:lnTo>
                    <a:pt x="4996" y="235"/>
                  </a:lnTo>
                  <a:lnTo>
                    <a:pt x="4992" y="238"/>
                  </a:lnTo>
                  <a:lnTo>
                    <a:pt x="4989" y="242"/>
                  </a:lnTo>
                  <a:cubicBezTo>
                    <a:pt x="4954" y="305"/>
                    <a:pt x="4884" y="316"/>
                    <a:pt x="4819" y="316"/>
                  </a:cubicBezTo>
                  <a:cubicBezTo>
                    <a:pt x="4805" y="316"/>
                    <a:pt x="4792" y="316"/>
                    <a:pt x="4779" y="315"/>
                  </a:cubicBezTo>
                  <a:cubicBezTo>
                    <a:pt x="4768" y="315"/>
                    <a:pt x="4757" y="315"/>
                    <a:pt x="4747" y="315"/>
                  </a:cubicBezTo>
                  <a:cubicBezTo>
                    <a:pt x="4683" y="315"/>
                    <a:pt x="4629" y="318"/>
                    <a:pt x="4590" y="354"/>
                  </a:cubicBezTo>
                  <a:cubicBezTo>
                    <a:pt x="4529" y="406"/>
                    <a:pt x="4474" y="423"/>
                    <a:pt x="4425" y="423"/>
                  </a:cubicBezTo>
                  <a:cubicBezTo>
                    <a:pt x="4368" y="423"/>
                    <a:pt x="4318" y="400"/>
                    <a:pt x="4275" y="382"/>
                  </a:cubicBezTo>
                  <a:cubicBezTo>
                    <a:pt x="4254" y="368"/>
                    <a:pt x="4229" y="361"/>
                    <a:pt x="4205" y="350"/>
                  </a:cubicBezTo>
                  <a:cubicBezTo>
                    <a:pt x="4200" y="349"/>
                    <a:pt x="4196" y="348"/>
                    <a:pt x="4192" y="348"/>
                  </a:cubicBezTo>
                  <a:cubicBezTo>
                    <a:pt x="4186" y="348"/>
                    <a:pt x="4181" y="350"/>
                    <a:pt x="4177" y="354"/>
                  </a:cubicBezTo>
                  <a:cubicBezTo>
                    <a:pt x="4149" y="371"/>
                    <a:pt x="4121" y="434"/>
                    <a:pt x="4110" y="508"/>
                  </a:cubicBezTo>
                  <a:cubicBezTo>
                    <a:pt x="4103" y="543"/>
                    <a:pt x="4086" y="571"/>
                    <a:pt x="4058" y="588"/>
                  </a:cubicBezTo>
                  <a:cubicBezTo>
                    <a:pt x="4023" y="613"/>
                    <a:pt x="3976" y="622"/>
                    <a:pt x="3923" y="622"/>
                  </a:cubicBezTo>
                  <a:cubicBezTo>
                    <a:pt x="3859" y="622"/>
                    <a:pt x="3786" y="609"/>
                    <a:pt x="3718" y="595"/>
                  </a:cubicBezTo>
                  <a:lnTo>
                    <a:pt x="3708" y="595"/>
                  </a:lnTo>
                  <a:cubicBezTo>
                    <a:pt x="3638" y="599"/>
                    <a:pt x="3568" y="609"/>
                    <a:pt x="3501" y="627"/>
                  </a:cubicBezTo>
                  <a:cubicBezTo>
                    <a:pt x="3421" y="644"/>
                    <a:pt x="3336" y="658"/>
                    <a:pt x="3252" y="662"/>
                  </a:cubicBezTo>
                  <a:cubicBezTo>
                    <a:pt x="3248" y="662"/>
                    <a:pt x="3243" y="662"/>
                    <a:pt x="3238" y="662"/>
                  </a:cubicBezTo>
                  <a:cubicBezTo>
                    <a:pt x="3174" y="662"/>
                    <a:pt x="3115" y="619"/>
                    <a:pt x="3105" y="553"/>
                  </a:cubicBezTo>
                  <a:cubicBezTo>
                    <a:pt x="3102" y="525"/>
                    <a:pt x="3081" y="504"/>
                    <a:pt x="3053" y="497"/>
                  </a:cubicBezTo>
                  <a:cubicBezTo>
                    <a:pt x="3035" y="492"/>
                    <a:pt x="3019" y="489"/>
                    <a:pt x="3003" y="489"/>
                  </a:cubicBezTo>
                  <a:cubicBezTo>
                    <a:pt x="2957" y="489"/>
                    <a:pt x="2916" y="508"/>
                    <a:pt x="2874" y="529"/>
                  </a:cubicBezTo>
                  <a:cubicBezTo>
                    <a:pt x="2836" y="550"/>
                    <a:pt x="2794" y="564"/>
                    <a:pt x="2748" y="567"/>
                  </a:cubicBezTo>
                  <a:lnTo>
                    <a:pt x="2650" y="567"/>
                  </a:lnTo>
                  <a:lnTo>
                    <a:pt x="2626" y="564"/>
                  </a:lnTo>
                  <a:lnTo>
                    <a:pt x="2601" y="560"/>
                  </a:lnTo>
                  <a:lnTo>
                    <a:pt x="2573" y="557"/>
                  </a:lnTo>
                  <a:lnTo>
                    <a:pt x="2552" y="553"/>
                  </a:lnTo>
                  <a:lnTo>
                    <a:pt x="2531" y="553"/>
                  </a:lnTo>
                  <a:lnTo>
                    <a:pt x="2510" y="550"/>
                  </a:lnTo>
                  <a:lnTo>
                    <a:pt x="2500" y="550"/>
                  </a:lnTo>
                  <a:cubicBezTo>
                    <a:pt x="2496" y="599"/>
                    <a:pt x="2489" y="648"/>
                    <a:pt x="2472" y="693"/>
                  </a:cubicBezTo>
                  <a:cubicBezTo>
                    <a:pt x="2416" y="840"/>
                    <a:pt x="2517" y="1148"/>
                    <a:pt x="2598" y="1393"/>
                  </a:cubicBezTo>
                  <a:cubicBezTo>
                    <a:pt x="2647" y="1523"/>
                    <a:pt x="2685" y="1656"/>
                    <a:pt x="2710" y="1793"/>
                  </a:cubicBezTo>
                  <a:lnTo>
                    <a:pt x="2724" y="1807"/>
                  </a:lnTo>
                  <a:lnTo>
                    <a:pt x="2759" y="1835"/>
                  </a:lnTo>
                  <a:lnTo>
                    <a:pt x="2780" y="1852"/>
                  </a:lnTo>
                  <a:lnTo>
                    <a:pt x="2811" y="1884"/>
                  </a:lnTo>
                  <a:lnTo>
                    <a:pt x="2829" y="1898"/>
                  </a:lnTo>
                  <a:lnTo>
                    <a:pt x="2857" y="1926"/>
                  </a:lnTo>
                  <a:lnTo>
                    <a:pt x="2874" y="1943"/>
                  </a:lnTo>
                  <a:lnTo>
                    <a:pt x="2902" y="1968"/>
                  </a:lnTo>
                  <a:lnTo>
                    <a:pt x="2916" y="1982"/>
                  </a:lnTo>
                  <a:lnTo>
                    <a:pt x="2941" y="2006"/>
                  </a:lnTo>
                  <a:lnTo>
                    <a:pt x="2955" y="2020"/>
                  </a:lnTo>
                  <a:lnTo>
                    <a:pt x="2972" y="2041"/>
                  </a:lnTo>
                  <a:lnTo>
                    <a:pt x="2986" y="2055"/>
                  </a:lnTo>
                  <a:lnTo>
                    <a:pt x="3004" y="2073"/>
                  </a:lnTo>
                  <a:lnTo>
                    <a:pt x="3014" y="2087"/>
                  </a:lnTo>
                  <a:lnTo>
                    <a:pt x="3028" y="2101"/>
                  </a:lnTo>
                  <a:cubicBezTo>
                    <a:pt x="3039" y="2115"/>
                    <a:pt x="3049" y="2129"/>
                    <a:pt x="3056" y="2139"/>
                  </a:cubicBezTo>
                  <a:cubicBezTo>
                    <a:pt x="3098" y="2192"/>
                    <a:pt x="3116" y="2262"/>
                    <a:pt x="3102" y="2328"/>
                  </a:cubicBezTo>
                  <a:cubicBezTo>
                    <a:pt x="3098" y="2346"/>
                    <a:pt x="3095" y="2363"/>
                    <a:pt x="3091" y="2381"/>
                  </a:cubicBezTo>
                  <a:lnTo>
                    <a:pt x="3084" y="2405"/>
                  </a:lnTo>
                  <a:cubicBezTo>
                    <a:pt x="3060" y="2500"/>
                    <a:pt x="3053" y="2594"/>
                    <a:pt x="3060" y="2689"/>
                  </a:cubicBezTo>
                  <a:cubicBezTo>
                    <a:pt x="3070" y="2979"/>
                    <a:pt x="2976" y="3025"/>
                    <a:pt x="2846" y="3049"/>
                  </a:cubicBezTo>
                  <a:cubicBezTo>
                    <a:pt x="2804" y="3053"/>
                    <a:pt x="2762" y="3070"/>
                    <a:pt x="2727" y="3098"/>
                  </a:cubicBezTo>
                  <a:cubicBezTo>
                    <a:pt x="2661" y="3158"/>
                    <a:pt x="2678" y="3291"/>
                    <a:pt x="2696" y="3399"/>
                  </a:cubicBezTo>
                  <a:cubicBezTo>
                    <a:pt x="2706" y="3473"/>
                    <a:pt x="2717" y="3529"/>
                    <a:pt x="2699" y="3574"/>
                  </a:cubicBezTo>
                  <a:cubicBezTo>
                    <a:pt x="2696" y="3581"/>
                    <a:pt x="2692" y="3588"/>
                    <a:pt x="2685" y="3595"/>
                  </a:cubicBezTo>
                  <a:cubicBezTo>
                    <a:pt x="2682" y="3599"/>
                    <a:pt x="2675" y="3606"/>
                    <a:pt x="2671" y="3609"/>
                  </a:cubicBezTo>
                  <a:cubicBezTo>
                    <a:pt x="2664" y="3613"/>
                    <a:pt x="2661" y="3617"/>
                    <a:pt x="2654" y="3617"/>
                  </a:cubicBezTo>
                  <a:lnTo>
                    <a:pt x="2626" y="3617"/>
                  </a:lnTo>
                  <a:cubicBezTo>
                    <a:pt x="2489" y="3613"/>
                    <a:pt x="2094" y="2962"/>
                    <a:pt x="2073" y="2902"/>
                  </a:cubicBezTo>
                  <a:cubicBezTo>
                    <a:pt x="2055" y="2843"/>
                    <a:pt x="2073" y="2766"/>
                    <a:pt x="2118" y="2619"/>
                  </a:cubicBezTo>
                  <a:cubicBezTo>
                    <a:pt x="2160" y="2475"/>
                    <a:pt x="2209" y="2300"/>
                    <a:pt x="2185" y="2181"/>
                  </a:cubicBezTo>
                  <a:cubicBezTo>
                    <a:pt x="2185" y="2157"/>
                    <a:pt x="2171" y="2136"/>
                    <a:pt x="2150" y="2122"/>
                  </a:cubicBezTo>
                  <a:cubicBezTo>
                    <a:pt x="2134" y="2113"/>
                    <a:pt x="2113" y="2109"/>
                    <a:pt x="2090" y="2109"/>
                  </a:cubicBezTo>
                  <a:cubicBezTo>
                    <a:pt x="2032" y="2109"/>
                    <a:pt x="1960" y="2131"/>
                    <a:pt x="1905" y="2146"/>
                  </a:cubicBezTo>
                  <a:cubicBezTo>
                    <a:pt x="1880" y="2157"/>
                    <a:pt x="1852" y="2164"/>
                    <a:pt x="1824" y="2167"/>
                  </a:cubicBezTo>
                  <a:cubicBezTo>
                    <a:pt x="1818" y="2168"/>
                    <a:pt x="1811" y="2169"/>
                    <a:pt x="1804" y="2169"/>
                  </a:cubicBezTo>
                  <a:cubicBezTo>
                    <a:pt x="1726" y="2169"/>
                    <a:pt x="1639" y="2095"/>
                    <a:pt x="1516" y="1985"/>
                  </a:cubicBezTo>
                  <a:lnTo>
                    <a:pt x="1495" y="1968"/>
                  </a:lnTo>
                  <a:lnTo>
                    <a:pt x="1488" y="1957"/>
                  </a:lnTo>
                  <a:lnTo>
                    <a:pt x="1471" y="1947"/>
                  </a:lnTo>
                  <a:lnTo>
                    <a:pt x="1464" y="1936"/>
                  </a:lnTo>
                  <a:lnTo>
                    <a:pt x="1450" y="1929"/>
                  </a:lnTo>
                  <a:lnTo>
                    <a:pt x="1443" y="1922"/>
                  </a:lnTo>
                  <a:lnTo>
                    <a:pt x="1436" y="1915"/>
                  </a:lnTo>
                  <a:cubicBezTo>
                    <a:pt x="1320" y="1947"/>
                    <a:pt x="595" y="2213"/>
                    <a:pt x="56" y="2416"/>
                  </a:cubicBezTo>
                  <a:lnTo>
                    <a:pt x="53" y="2416"/>
                  </a:lnTo>
                  <a:lnTo>
                    <a:pt x="0" y="2433"/>
                  </a:lnTo>
                  <a:lnTo>
                    <a:pt x="119" y="2860"/>
                  </a:lnTo>
                  <a:lnTo>
                    <a:pt x="102" y="2860"/>
                  </a:lnTo>
                  <a:lnTo>
                    <a:pt x="126" y="2913"/>
                  </a:lnTo>
                  <a:cubicBezTo>
                    <a:pt x="252" y="2923"/>
                    <a:pt x="627" y="2962"/>
                    <a:pt x="823" y="3091"/>
                  </a:cubicBezTo>
                  <a:cubicBezTo>
                    <a:pt x="952" y="3179"/>
                    <a:pt x="1131" y="3217"/>
                    <a:pt x="1264" y="3249"/>
                  </a:cubicBezTo>
                  <a:cubicBezTo>
                    <a:pt x="1331" y="3259"/>
                    <a:pt x="1394" y="3280"/>
                    <a:pt x="1453" y="3308"/>
                  </a:cubicBezTo>
                  <a:cubicBezTo>
                    <a:pt x="1520" y="3354"/>
                    <a:pt x="1523" y="3473"/>
                    <a:pt x="1509" y="3809"/>
                  </a:cubicBezTo>
                  <a:cubicBezTo>
                    <a:pt x="1499" y="3942"/>
                    <a:pt x="1499" y="4075"/>
                    <a:pt x="1506" y="4205"/>
                  </a:cubicBezTo>
                  <a:cubicBezTo>
                    <a:pt x="1520" y="4366"/>
                    <a:pt x="1439" y="4464"/>
                    <a:pt x="1376" y="4537"/>
                  </a:cubicBezTo>
                  <a:cubicBezTo>
                    <a:pt x="1310" y="4618"/>
                    <a:pt x="1313" y="4625"/>
                    <a:pt x="1341" y="4649"/>
                  </a:cubicBezTo>
                  <a:cubicBezTo>
                    <a:pt x="1432" y="4744"/>
                    <a:pt x="1450" y="4866"/>
                    <a:pt x="1464" y="4957"/>
                  </a:cubicBezTo>
                  <a:cubicBezTo>
                    <a:pt x="1467" y="4989"/>
                    <a:pt x="1474" y="5017"/>
                    <a:pt x="1485" y="5048"/>
                  </a:cubicBezTo>
                  <a:cubicBezTo>
                    <a:pt x="1520" y="5059"/>
                    <a:pt x="1544" y="5087"/>
                    <a:pt x="1548" y="5122"/>
                  </a:cubicBezTo>
                  <a:cubicBezTo>
                    <a:pt x="1569" y="5248"/>
                    <a:pt x="1310" y="5517"/>
                    <a:pt x="1204" y="5580"/>
                  </a:cubicBezTo>
                  <a:cubicBezTo>
                    <a:pt x="1180" y="5594"/>
                    <a:pt x="1176" y="5664"/>
                    <a:pt x="1173" y="5735"/>
                  </a:cubicBezTo>
                  <a:cubicBezTo>
                    <a:pt x="1173" y="5843"/>
                    <a:pt x="1166" y="5980"/>
                    <a:pt x="1078" y="6095"/>
                  </a:cubicBezTo>
                  <a:cubicBezTo>
                    <a:pt x="1008" y="6190"/>
                    <a:pt x="844" y="6347"/>
                    <a:pt x="686" y="6498"/>
                  </a:cubicBezTo>
                  <a:lnTo>
                    <a:pt x="609" y="6568"/>
                  </a:lnTo>
                  <a:lnTo>
                    <a:pt x="592" y="6585"/>
                  </a:lnTo>
                  <a:lnTo>
                    <a:pt x="560" y="6613"/>
                  </a:lnTo>
                  <a:cubicBezTo>
                    <a:pt x="571" y="6638"/>
                    <a:pt x="578" y="6662"/>
                    <a:pt x="585" y="6687"/>
                  </a:cubicBezTo>
                  <a:lnTo>
                    <a:pt x="592" y="6718"/>
                  </a:lnTo>
                  <a:lnTo>
                    <a:pt x="595" y="6729"/>
                  </a:lnTo>
                  <a:lnTo>
                    <a:pt x="602" y="6760"/>
                  </a:lnTo>
                  <a:lnTo>
                    <a:pt x="606" y="6774"/>
                  </a:lnTo>
                  <a:lnTo>
                    <a:pt x="616" y="6813"/>
                  </a:lnTo>
                  <a:lnTo>
                    <a:pt x="620" y="6823"/>
                  </a:lnTo>
                  <a:lnTo>
                    <a:pt x="630" y="6879"/>
                  </a:lnTo>
                  <a:cubicBezTo>
                    <a:pt x="679" y="7079"/>
                    <a:pt x="791" y="7544"/>
                    <a:pt x="868" y="7586"/>
                  </a:cubicBezTo>
                  <a:cubicBezTo>
                    <a:pt x="1075" y="7709"/>
                    <a:pt x="949" y="8640"/>
                    <a:pt x="949" y="8651"/>
                  </a:cubicBezTo>
                  <a:lnTo>
                    <a:pt x="949" y="8654"/>
                  </a:lnTo>
                  <a:lnTo>
                    <a:pt x="949" y="8714"/>
                  </a:lnTo>
                  <a:lnTo>
                    <a:pt x="949" y="8738"/>
                  </a:lnTo>
                  <a:lnTo>
                    <a:pt x="952" y="8780"/>
                  </a:lnTo>
                  <a:cubicBezTo>
                    <a:pt x="956" y="8857"/>
                    <a:pt x="970" y="8955"/>
                    <a:pt x="984" y="9085"/>
                  </a:cubicBezTo>
                  <a:lnTo>
                    <a:pt x="998" y="9193"/>
                  </a:lnTo>
                  <a:lnTo>
                    <a:pt x="1005" y="9193"/>
                  </a:lnTo>
                  <a:lnTo>
                    <a:pt x="1029" y="9190"/>
                  </a:lnTo>
                  <a:lnTo>
                    <a:pt x="1033" y="9190"/>
                  </a:lnTo>
                  <a:cubicBezTo>
                    <a:pt x="1099" y="9183"/>
                    <a:pt x="1194" y="9176"/>
                    <a:pt x="1289" y="9172"/>
                  </a:cubicBezTo>
                  <a:cubicBezTo>
                    <a:pt x="1296" y="9099"/>
                    <a:pt x="1303" y="9022"/>
                    <a:pt x="1306" y="8962"/>
                  </a:cubicBezTo>
                  <a:cubicBezTo>
                    <a:pt x="1310" y="8938"/>
                    <a:pt x="1310" y="8913"/>
                    <a:pt x="1303" y="8889"/>
                  </a:cubicBezTo>
                  <a:lnTo>
                    <a:pt x="1274" y="8889"/>
                  </a:lnTo>
                  <a:cubicBezTo>
                    <a:pt x="1265" y="8890"/>
                    <a:pt x="1256" y="8891"/>
                    <a:pt x="1247" y="8891"/>
                  </a:cubicBezTo>
                  <a:cubicBezTo>
                    <a:pt x="1177" y="8891"/>
                    <a:pt x="1114" y="8845"/>
                    <a:pt x="1092" y="8777"/>
                  </a:cubicBezTo>
                  <a:cubicBezTo>
                    <a:pt x="1005" y="8532"/>
                    <a:pt x="1597" y="8210"/>
                    <a:pt x="1989" y="8063"/>
                  </a:cubicBezTo>
                  <a:cubicBezTo>
                    <a:pt x="2447" y="7895"/>
                    <a:pt x="2598" y="7804"/>
                    <a:pt x="2636" y="7677"/>
                  </a:cubicBezTo>
                  <a:cubicBezTo>
                    <a:pt x="2654" y="7611"/>
                    <a:pt x="2654" y="7474"/>
                    <a:pt x="2654" y="7341"/>
                  </a:cubicBezTo>
                  <a:cubicBezTo>
                    <a:pt x="2654" y="7166"/>
                    <a:pt x="2654" y="6988"/>
                    <a:pt x="2692" y="6883"/>
                  </a:cubicBezTo>
                  <a:cubicBezTo>
                    <a:pt x="2724" y="6795"/>
                    <a:pt x="2706" y="6732"/>
                    <a:pt x="2671" y="6603"/>
                  </a:cubicBezTo>
                  <a:cubicBezTo>
                    <a:pt x="2636" y="6480"/>
                    <a:pt x="2612" y="6354"/>
                    <a:pt x="2594" y="6225"/>
                  </a:cubicBezTo>
                  <a:cubicBezTo>
                    <a:pt x="2573" y="6064"/>
                    <a:pt x="2521" y="5910"/>
                    <a:pt x="2433" y="5770"/>
                  </a:cubicBezTo>
                  <a:cubicBezTo>
                    <a:pt x="2388" y="5700"/>
                    <a:pt x="2353" y="5622"/>
                    <a:pt x="2328" y="5538"/>
                  </a:cubicBezTo>
                  <a:cubicBezTo>
                    <a:pt x="2290" y="5409"/>
                    <a:pt x="2262" y="5227"/>
                    <a:pt x="2335" y="5118"/>
                  </a:cubicBezTo>
                  <a:cubicBezTo>
                    <a:pt x="2367" y="5073"/>
                    <a:pt x="2419" y="5045"/>
                    <a:pt x="2475" y="5045"/>
                  </a:cubicBezTo>
                  <a:cubicBezTo>
                    <a:pt x="2545" y="5038"/>
                    <a:pt x="2552" y="5031"/>
                    <a:pt x="2619" y="4898"/>
                  </a:cubicBezTo>
                  <a:cubicBezTo>
                    <a:pt x="2633" y="4866"/>
                    <a:pt x="2650" y="4831"/>
                    <a:pt x="2671" y="4789"/>
                  </a:cubicBezTo>
                  <a:cubicBezTo>
                    <a:pt x="2752" y="4635"/>
                    <a:pt x="2843" y="4607"/>
                    <a:pt x="2941" y="4576"/>
                  </a:cubicBezTo>
                  <a:cubicBezTo>
                    <a:pt x="3018" y="4555"/>
                    <a:pt x="3088" y="4520"/>
                    <a:pt x="3154" y="4474"/>
                  </a:cubicBezTo>
                  <a:cubicBezTo>
                    <a:pt x="3231" y="4411"/>
                    <a:pt x="3301" y="4334"/>
                    <a:pt x="3354" y="4247"/>
                  </a:cubicBezTo>
                  <a:cubicBezTo>
                    <a:pt x="3452" y="4093"/>
                    <a:pt x="3578" y="3956"/>
                    <a:pt x="3725" y="3844"/>
                  </a:cubicBezTo>
                  <a:cubicBezTo>
                    <a:pt x="3928" y="3687"/>
                    <a:pt x="4142" y="3624"/>
                    <a:pt x="4348" y="3560"/>
                  </a:cubicBezTo>
                  <a:cubicBezTo>
                    <a:pt x="4506" y="3518"/>
                    <a:pt x="4656" y="3459"/>
                    <a:pt x="4800" y="3378"/>
                  </a:cubicBezTo>
                  <a:cubicBezTo>
                    <a:pt x="5122" y="3189"/>
                    <a:pt x="5654" y="2444"/>
                    <a:pt x="5637" y="2318"/>
                  </a:cubicBezTo>
                  <a:cubicBezTo>
                    <a:pt x="5577" y="2167"/>
                    <a:pt x="5462" y="1505"/>
                    <a:pt x="5497" y="1222"/>
                  </a:cubicBezTo>
                  <a:cubicBezTo>
                    <a:pt x="5514" y="1068"/>
                    <a:pt x="5497" y="756"/>
                    <a:pt x="5472" y="455"/>
                  </a:cubicBezTo>
                  <a:cubicBezTo>
                    <a:pt x="5462" y="287"/>
                    <a:pt x="5451" y="126"/>
                    <a:pt x="54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7099;p53">
              <a:extLst>
                <a:ext uri="{FF2B5EF4-FFF2-40B4-BE49-F238E27FC236}">
                  <a16:creationId xmlns:a16="http://schemas.microsoft.com/office/drawing/2014/main" id="{CB73FB8A-A224-4D4A-BDB2-E9F23CB3FB5B}"/>
                </a:ext>
              </a:extLst>
            </p:cNvPr>
            <p:cNvSpPr/>
            <p:nvPr/>
          </p:nvSpPr>
          <p:spPr>
            <a:xfrm>
              <a:off x="2344428" y="21553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7100;p53">
              <a:extLst>
                <a:ext uri="{FF2B5EF4-FFF2-40B4-BE49-F238E27FC236}">
                  <a16:creationId xmlns:a16="http://schemas.microsoft.com/office/drawing/2014/main" id="{CD9B125B-D83D-44A4-80A8-4B22DC03F4C4}"/>
                </a:ext>
              </a:extLst>
            </p:cNvPr>
            <p:cNvSpPr/>
            <p:nvPr/>
          </p:nvSpPr>
          <p:spPr>
            <a:xfrm>
              <a:off x="2275454" y="2213298"/>
              <a:ext cx="489" cy="448"/>
            </a:xfrm>
            <a:custGeom>
              <a:avLst/>
              <a:gdLst/>
              <a:ahLst/>
              <a:cxnLst/>
              <a:rect l="l" t="t" r="r" b="b"/>
              <a:pathLst>
                <a:path w="36" h="33" extrusionOk="0">
                  <a:moveTo>
                    <a:pt x="35" y="1"/>
                  </a:moveTo>
                  <a:lnTo>
                    <a:pt x="0" y="32"/>
                  </a:lnTo>
                  <a:lnTo>
                    <a:pt x="4" y="32"/>
                  </a:ln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7101;p53">
              <a:extLst>
                <a:ext uri="{FF2B5EF4-FFF2-40B4-BE49-F238E27FC236}">
                  <a16:creationId xmlns:a16="http://schemas.microsoft.com/office/drawing/2014/main" id="{6737756A-12CD-4DAA-9194-6C3B726EB861}"/>
                </a:ext>
              </a:extLst>
            </p:cNvPr>
            <p:cNvSpPr/>
            <p:nvPr/>
          </p:nvSpPr>
          <p:spPr>
            <a:xfrm>
              <a:off x="2276119" y="2212116"/>
              <a:ext cx="1059" cy="964"/>
            </a:xfrm>
            <a:custGeom>
              <a:avLst/>
              <a:gdLst/>
              <a:ahLst/>
              <a:cxnLst/>
              <a:rect l="l" t="t" r="r" b="b"/>
              <a:pathLst>
                <a:path w="78" h="71" extrusionOk="0">
                  <a:moveTo>
                    <a:pt x="77" y="0"/>
                  </a:moveTo>
                  <a:lnTo>
                    <a:pt x="0" y="7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7102;p53">
              <a:extLst>
                <a:ext uri="{FF2B5EF4-FFF2-40B4-BE49-F238E27FC236}">
                  <a16:creationId xmlns:a16="http://schemas.microsoft.com/office/drawing/2014/main" id="{EFD19A1E-75D9-4787-97DE-2B2B372556A0}"/>
                </a:ext>
              </a:extLst>
            </p:cNvPr>
            <p:cNvSpPr/>
            <p:nvPr/>
          </p:nvSpPr>
          <p:spPr>
            <a:xfrm>
              <a:off x="2280777" y="2242204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5"/>
                  </a:moveTo>
                  <a:lnTo>
                    <a:pt x="0" y="0"/>
                  </a:ln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7103;p53">
              <a:extLst>
                <a:ext uri="{FF2B5EF4-FFF2-40B4-BE49-F238E27FC236}">
                  <a16:creationId xmlns:a16="http://schemas.microsoft.com/office/drawing/2014/main" id="{2A54F20A-77AD-46B3-9E73-0D090A30EAC4}"/>
                </a:ext>
              </a:extLst>
            </p:cNvPr>
            <p:cNvSpPr/>
            <p:nvPr/>
          </p:nvSpPr>
          <p:spPr>
            <a:xfrm>
              <a:off x="2280817" y="2243155"/>
              <a:ext cx="448" cy="4141"/>
            </a:xfrm>
            <a:custGeom>
              <a:avLst/>
              <a:gdLst/>
              <a:ahLst/>
              <a:cxnLst/>
              <a:rect l="l" t="t" r="r" b="b"/>
              <a:pathLst>
                <a:path w="33" h="305" extrusionOk="0">
                  <a:moveTo>
                    <a:pt x="1" y="0"/>
                  </a:moveTo>
                  <a:lnTo>
                    <a:pt x="1" y="35"/>
                  </a:lnTo>
                  <a:cubicBezTo>
                    <a:pt x="4" y="54"/>
                    <a:pt x="6" y="74"/>
                    <a:pt x="9" y="95"/>
                  </a:cubicBezTo>
                  <a:lnTo>
                    <a:pt x="9" y="95"/>
                  </a:lnTo>
                  <a:cubicBezTo>
                    <a:pt x="5" y="59"/>
                    <a:pt x="2" y="28"/>
                    <a:pt x="1" y="0"/>
                  </a:cubicBezTo>
                  <a:close/>
                  <a:moveTo>
                    <a:pt x="9" y="95"/>
                  </a:moveTo>
                  <a:cubicBezTo>
                    <a:pt x="15" y="155"/>
                    <a:pt x="24" y="226"/>
                    <a:pt x="32" y="305"/>
                  </a:cubicBezTo>
                  <a:cubicBezTo>
                    <a:pt x="25" y="231"/>
                    <a:pt x="17" y="159"/>
                    <a:pt x="9" y="9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7104;p53">
              <a:extLst>
                <a:ext uri="{FF2B5EF4-FFF2-40B4-BE49-F238E27FC236}">
                  <a16:creationId xmlns:a16="http://schemas.microsoft.com/office/drawing/2014/main" id="{680B99DF-F166-4C86-9704-4B1ADE023FE6}"/>
                </a:ext>
              </a:extLst>
            </p:cNvPr>
            <p:cNvSpPr/>
            <p:nvPr/>
          </p:nvSpPr>
          <p:spPr>
            <a:xfrm>
              <a:off x="2281252" y="2247282"/>
              <a:ext cx="204" cy="1494"/>
            </a:xfrm>
            <a:custGeom>
              <a:avLst/>
              <a:gdLst/>
              <a:ahLst/>
              <a:cxnLst/>
              <a:rect l="l" t="t" r="r" b="b"/>
              <a:pathLst>
                <a:path w="15" h="110" extrusionOk="0">
                  <a:moveTo>
                    <a:pt x="0" y="1"/>
                  </a:moveTo>
                  <a:cubicBezTo>
                    <a:pt x="4" y="36"/>
                    <a:pt x="7" y="71"/>
                    <a:pt x="14" y="109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7105;p53">
              <a:extLst>
                <a:ext uri="{FF2B5EF4-FFF2-40B4-BE49-F238E27FC236}">
                  <a16:creationId xmlns:a16="http://schemas.microsoft.com/office/drawing/2014/main" id="{A1CD4F6B-7FF9-43A7-8055-3379CD680FBB}"/>
                </a:ext>
              </a:extLst>
            </p:cNvPr>
            <p:cNvSpPr/>
            <p:nvPr/>
          </p:nvSpPr>
          <p:spPr>
            <a:xfrm>
              <a:off x="2276215" y="2216393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7106;p53">
              <a:extLst>
                <a:ext uri="{FF2B5EF4-FFF2-40B4-BE49-F238E27FC236}">
                  <a16:creationId xmlns:a16="http://schemas.microsoft.com/office/drawing/2014/main" id="{C0298B86-1100-4CD0-8DC8-84FAD61B035A}"/>
                </a:ext>
              </a:extLst>
            </p:cNvPr>
            <p:cNvSpPr/>
            <p:nvPr/>
          </p:nvSpPr>
          <p:spPr>
            <a:xfrm>
              <a:off x="2280722" y="2241389"/>
              <a:ext cx="14" cy="828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53"/>
                  </a:moveTo>
                  <a:lnTo>
                    <a:pt x="1" y="53"/>
                  </a:lnTo>
                  <a:lnTo>
                    <a:pt x="1" y="60"/>
                  </a:lnTo>
                  <a:lnTo>
                    <a:pt x="1" y="1"/>
                  </a:lnTo>
                  <a:cubicBezTo>
                    <a:pt x="1" y="18"/>
                    <a:pt x="1" y="36"/>
                    <a:pt x="1" y="5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7107;p53">
              <a:extLst>
                <a:ext uri="{FF2B5EF4-FFF2-40B4-BE49-F238E27FC236}">
                  <a16:creationId xmlns:a16="http://schemas.microsoft.com/office/drawing/2014/main" id="{8346CA5C-04A6-45C6-AFF8-0BE684CF0D81}"/>
                </a:ext>
              </a:extLst>
            </p:cNvPr>
            <p:cNvSpPr/>
            <p:nvPr/>
          </p:nvSpPr>
          <p:spPr>
            <a:xfrm>
              <a:off x="2281917" y="22487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7108;p53">
              <a:extLst>
                <a:ext uri="{FF2B5EF4-FFF2-40B4-BE49-F238E27FC236}">
                  <a16:creationId xmlns:a16="http://schemas.microsoft.com/office/drawing/2014/main" id="{20861673-063A-4956-8175-B27C6DDFB5CB}"/>
                </a:ext>
              </a:extLst>
            </p:cNvPr>
            <p:cNvSpPr/>
            <p:nvPr/>
          </p:nvSpPr>
          <p:spPr>
            <a:xfrm>
              <a:off x="2280777" y="2242530"/>
              <a:ext cx="54" cy="638"/>
            </a:xfrm>
            <a:custGeom>
              <a:avLst/>
              <a:gdLst/>
              <a:ahLst/>
              <a:cxnLst/>
              <a:rect l="l" t="t" r="r" b="b"/>
              <a:pathLst>
                <a:path w="4" h="47" extrusionOk="0">
                  <a:moveTo>
                    <a:pt x="0" y="1"/>
                  </a:moveTo>
                  <a:cubicBezTo>
                    <a:pt x="0" y="15"/>
                    <a:pt x="0" y="32"/>
                    <a:pt x="4" y="46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7109;p53">
              <a:extLst>
                <a:ext uri="{FF2B5EF4-FFF2-40B4-BE49-F238E27FC236}">
                  <a16:creationId xmlns:a16="http://schemas.microsoft.com/office/drawing/2014/main" id="{DA4C2E74-B672-467C-92BE-53679606AFF3}"/>
                </a:ext>
              </a:extLst>
            </p:cNvPr>
            <p:cNvSpPr/>
            <p:nvPr/>
          </p:nvSpPr>
          <p:spPr>
            <a:xfrm>
              <a:off x="2275875" y="221515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7110;p53">
              <a:extLst>
                <a:ext uri="{FF2B5EF4-FFF2-40B4-BE49-F238E27FC236}">
                  <a16:creationId xmlns:a16="http://schemas.microsoft.com/office/drawing/2014/main" id="{3B0715EC-E11F-472E-A9F8-33B8D4E91A68}"/>
                </a:ext>
              </a:extLst>
            </p:cNvPr>
            <p:cNvSpPr/>
            <p:nvPr/>
          </p:nvSpPr>
          <p:spPr>
            <a:xfrm>
              <a:off x="2275780" y="22146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7111;p53">
              <a:extLst>
                <a:ext uri="{FF2B5EF4-FFF2-40B4-BE49-F238E27FC236}">
                  <a16:creationId xmlns:a16="http://schemas.microsoft.com/office/drawing/2014/main" id="{7EF2206B-A28C-49C5-B92B-BAED7BE4ED7C}"/>
                </a:ext>
              </a:extLst>
            </p:cNvPr>
            <p:cNvSpPr/>
            <p:nvPr/>
          </p:nvSpPr>
          <p:spPr>
            <a:xfrm>
              <a:off x="2276024" y="2215728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7112;p53">
              <a:extLst>
                <a:ext uri="{FF2B5EF4-FFF2-40B4-BE49-F238E27FC236}">
                  <a16:creationId xmlns:a16="http://schemas.microsoft.com/office/drawing/2014/main" id="{E10B5BF7-D755-4801-B749-1F8F8BB09FEF}"/>
                </a:ext>
              </a:extLst>
            </p:cNvPr>
            <p:cNvSpPr/>
            <p:nvPr/>
          </p:nvSpPr>
          <p:spPr>
            <a:xfrm>
              <a:off x="2280722" y="2242109"/>
              <a:ext cx="163" cy="1534"/>
            </a:xfrm>
            <a:custGeom>
              <a:avLst/>
              <a:gdLst/>
              <a:ahLst/>
              <a:cxnLst/>
              <a:rect l="l" t="t" r="r" b="b"/>
              <a:pathLst>
                <a:path w="12" h="113" extrusionOk="0">
                  <a:moveTo>
                    <a:pt x="1" y="0"/>
                  </a:moveTo>
                  <a:cubicBezTo>
                    <a:pt x="1" y="28"/>
                    <a:pt x="4" y="67"/>
                    <a:pt x="11" y="112"/>
                  </a:cubicBezTo>
                  <a:lnTo>
                    <a:pt x="8" y="77"/>
                  </a:lnTo>
                  <a:cubicBezTo>
                    <a:pt x="8" y="60"/>
                    <a:pt x="4" y="46"/>
                    <a:pt x="4" y="32"/>
                  </a:cubicBezTo>
                  <a:lnTo>
                    <a:pt x="4" y="7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7113;p53">
              <a:extLst>
                <a:ext uri="{FF2B5EF4-FFF2-40B4-BE49-F238E27FC236}">
                  <a16:creationId xmlns:a16="http://schemas.microsoft.com/office/drawing/2014/main" id="{33DBC3CF-5E88-4A7D-95E7-8BB3B6EBD51B}"/>
                </a:ext>
              </a:extLst>
            </p:cNvPr>
            <p:cNvSpPr/>
            <p:nvPr/>
          </p:nvSpPr>
          <p:spPr>
            <a:xfrm>
              <a:off x="2281252" y="2247296"/>
              <a:ext cx="204" cy="1480"/>
            </a:xfrm>
            <a:custGeom>
              <a:avLst/>
              <a:gdLst/>
              <a:ahLst/>
              <a:cxnLst/>
              <a:rect l="l" t="t" r="r" b="b"/>
              <a:pathLst>
                <a:path w="15" h="109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35"/>
                    <a:pt x="7" y="73"/>
                    <a:pt x="14" y="108"/>
                  </a:cubicBezTo>
                  <a:cubicBezTo>
                    <a:pt x="7" y="70"/>
                    <a:pt x="4" y="35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7114;p53">
              <a:extLst>
                <a:ext uri="{FF2B5EF4-FFF2-40B4-BE49-F238E27FC236}">
                  <a16:creationId xmlns:a16="http://schemas.microsoft.com/office/drawing/2014/main" id="{286581B7-C481-4EB7-8BBE-4325EA64AFCC}"/>
                </a:ext>
              </a:extLst>
            </p:cNvPr>
            <p:cNvSpPr/>
            <p:nvPr/>
          </p:nvSpPr>
          <p:spPr>
            <a:xfrm>
              <a:off x="2269222" y="2162721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7115;p53">
              <a:extLst>
                <a:ext uri="{FF2B5EF4-FFF2-40B4-BE49-F238E27FC236}">
                  <a16:creationId xmlns:a16="http://schemas.microsoft.com/office/drawing/2014/main" id="{7F64EB4E-7C65-4837-8C08-EBA41392F18E}"/>
                </a:ext>
              </a:extLst>
            </p:cNvPr>
            <p:cNvSpPr/>
            <p:nvPr/>
          </p:nvSpPr>
          <p:spPr>
            <a:xfrm>
              <a:off x="2268611" y="2149850"/>
              <a:ext cx="18737" cy="6802"/>
            </a:xfrm>
            <a:custGeom>
              <a:avLst/>
              <a:gdLst/>
              <a:ahLst/>
              <a:cxnLst/>
              <a:rect l="l" t="t" r="r" b="b"/>
              <a:pathLst>
                <a:path w="1380" h="501" extrusionOk="0">
                  <a:moveTo>
                    <a:pt x="1380" y="0"/>
                  </a:moveTo>
                  <a:cubicBezTo>
                    <a:pt x="1372" y="2"/>
                    <a:pt x="1363" y="5"/>
                    <a:pt x="1352" y="9"/>
                  </a:cubicBezTo>
                  <a:lnTo>
                    <a:pt x="1352" y="9"/>
                  </a:lnTo>
                  <a:cubicBezTo>
                    <a:pt x="1363" y="5"/>
                    <a:pt x="1372" y="2"/>
                    <a:pt x="1380" y="0"/>
                  </a:cubicBezTo>
                  <a:close/>
                  <a:moveTo>
                    <a:pt x="1352" y="9"/>
                  </a:moveTo>
                  <a:cubicBezTo>
                    <a:pt x="1169" y="68"/>
                    <a:pt x="505" y="313"/>
                    <a:pt x="0" y="501"/>
                  </a:cubicBezTo>
                  <a:cubicBezTo>
                    <a:pt x="507" y="313"/>
                    <a:pt x="1174" y="67"/>
                    <a:pt x="1352" y="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7116;p53">
              <a:extLst>
                <a:ext uri="{FF2B5EF4-FFF2-40B4-BE49-F238E27FC236}">
                  <a16:creationId xmlns:a16="http://schemas.microsoft.com/office/drawing/2014/main" id="{86B25C26-5EB9-4E4B-ABE6-36CECD3A507D}"/>
                </a:ext>
              </a:extLst>
            </p:cNvPr>
            <p:cNvSpPr/>
            <p:nvPr/>
          </p:nvSpPr>
          <p:spPr>
            <a:xfrm>
              <a:off x="2267851" y="2156693"/>
              <a:ext cx="720" cy="244"/>
            </a:xfrm>
            <a:custGeom>
              <a:avLst/>
              <a:gdLst/>
              <a:ahLst/>
              <a:cxnLst/>
              <a:rect l="l" t="t" r="r" b="b"/>
              <a:pathLst>
                <a:path w="53" h="18" extrusionOk="0">
                  <a:moveTo>
                    <a:pt x="53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7117;p53">
              <a:extLst>
                <a:ext uri="{FF2B5EF4-FFF2-40B4-BE49-F238E27FC236}">
                  <a16:creationId xmlns:a16="http://schemas.microsoft.com/office/drawing/2014/main" id="{61E8B868-307F-4FD8-8553-059F57850461}"/>
                </a:ext>
              </a:extLst>
            </p:cNvPr>
            <p:cNvSpPr/>
            <p:nvPr/>
          </p:nvSpPr>
          <p:spPr>
            <a:xfrm>
              <a:off x="2262854" y="2051169"/>
              <a:ext cx="78532" cy="79768"/>
            </a:xfrm>
            <a:custGeom>
              <a:avLst/>
              <a:gdLst/>
              <a:ahLst/>
              <a:cxnLst/>
              <a:rect l="l" t="t" r="r" b="b"/>
              <a:pathLst>
                <a:path w="5784" h="5875" extrusionOk="0">
                  <a:moveTo>
                    <a:pt x="1121" y="0"/>
                  </a:moveTo>
                  <a:lnTo>
                    <a:pt x="844" y="25"/>
                  </a:lnTo>
                  <a:lnTo>
                    <a:pt x="767" y="28"/>
                  </a:lnTo>
                  <a:cubicBezTo>
                    <a:pt x="750" y="35"/>
                    <a:pt x="673" y="53"/>
                    <a:pt x="585" y="77"/>
                  </a:cubicBezTo>
                  <a:lnTo>
                    <a:pt x="648" y="245"/>
                  </a:lnTo>
                  <a:lnTo>
                    <a:pt x="655" y="256"/>
                  </a:lnTo>
                  <a:cubicBezTo>
                    <a:pt x="704" y="361"/>
                    <a:pt x="736" y="473"/>
                    <a:pt x="743" y="588"/>
                  </a:cubicBezTo>
                  <a:cubicBezTo>
                    <a:pt x="743" y="609"/>
                    <a:pt x="739" y="630"/>
                    <a:pt x="736" y="648"/>
                  </a:cubicBezTo>
                  <a:cubicBezTo>
                    <a:pt x="732" y="659"/>
                    <a:pt x="729" y="669"/>
                    <a:pt x="725" y="680"/>
                  </a:cubicBezTo>
                  <a:cubicBezTo>
                    <a:pt x="725" y="683"/>
                    <a:pt x="722" y="683"/>
                    <a:pt x="722" y="687"/>
                  </a:cubicBezTo>
                  <a:cubicBezTo>
                    <a:pt x="718" y="694"/>
                    <a:pt x="715" y="701"/>
                    <a:pt x="708" y="708"/>
                  </a:cubicBezTo>
                  <a:lnTo>
                    <a:pt x="704" y="715"/>
                  </a:lnTo>
                  <a:cubicBezTo>
                    <a:pt x="697" y="718"/>
                    <a:pt x="694" y="725"/>
                    <a:pt x="687" y="729"/>
                  </a:cubicBezTo>
                  <a:lnTo>
                    <a:pt x="680" y="736"/>
                  </a:lnTo>
                  <a:cubicBezTo>
                    <a:pt x="673" y="739"/>
                    <a:pt x="666" y="746"/>
                    <a:pt x="659" y="750"/>
                  </a:cubicBezTo>
                  <a:lnTo>
                    <a:pt x="655" y="750"/>
                  </a:lnTo>
                  <a:cubicBezTo>
                    <a:pt x="617" y="771"/>
                    <a:pt x="575" y="785"/>
                    <a:pt x="529" y="795"/>
                  </a:cubicBezTo>
                  <a:lnTo>
                    <a:pt x="529" y="802"/>
                  </a:lnTo>
                  <a:lnTo>
                    <a:pt x="529" y="813"/>
                  </a:lnTo>
                  <a:cubicBezTo>
                    <a:pt x="529" y="823"/>
                    <a:pt x="533" y="830"/>
                    <a:pt x="533" y="837"/>
                  </a:cubicBezTo>
                  <a:lnTo>
                    <a:pt x="533" y="848"/>
                  </a:lnTo>
                  <a:cubicBezTo>
                    <a:pt x="533" y="858"/>
                    <a:pt x="533" y="869"/>
                    <a:pt x="536" y="879"/>
                  </a:cubicBezTo>
                  <a:lnTo>
                    <a:pt x="536" y="911"/>
                  </a:lnTo>
                  <a:lnTo>
                    <a:pt x="536" y="918"/>
                  </a:lnTo>
                  <a:lnTo>
                    <a:pt x="536" y="935"/>
                  </a:lnTo>
                  <a:lnTo>
                    <a:pt x="536" y="946"/>
                  </a:lnTo>
                  <a:lnTo>
                    <a:pt x="536" y="963"/>
                  </a:lnTo>
                  <a:lnTo>
                    <a:pt x="536" y="967"/>
                  </a:lnTo>
                  <a:lnTo>
                    <a:pt x="536" y="988"/>
                  </a:lnTo>
                  <a:lnTo>
                    <a:pt x="697" y="1082"/>
                  </a:lnTo>
                  <a:lnTo>
                    <a:pt x="666" y="1138"/>
                  </a:lnTo>
                  <a:cubicBezTo>
                    <a:pt x="592" y="1282"/>
                    <a:pt x="337" y="1751"/>
                    <a:pt x="186" y="1810"/>
                  </a:cubicBezTo>
                  <a:lnTo>
                    <a:pt x="179" y="1814"/>
                  </a:lnTo>
                  <a:lnTo>
                    <a:pt x="172" y="1817"/>
                  </a:lnTo>
                  <a:lnTo>
                    <a:pt x="169" y="1821"/>
                  </a:lnTo>
                  <a:lnTo>
                    <a:pt x="158" y="1824"/>
                  </a:lnTo>
                  <a:lnTo>
                    <a:pt x="151" y="1828"/>
                  </a:lnTo>
                  <a:lnTo>
                    <a:pt x="141" y="1835"/>
                  </a:lnTo>
                  <a:lnTo>
                    <a:pt x="130" y="1842"/>
                  </a:lnTo>
                  <a:lnTo>
                    <a:pt x="116" y="1849"/>
                  </a:lnTo>
                  <a:lnTo>
                    <a:pt x="106" y="1856"/>
                  </a:lnTo>
                  <a:lnTo>
                    <a:pt x="88" y="1866"/>
                  </a:lnTo>
                  <a:lnTo>
                    <a:pt x="71" y="1877"/>
                  </a:lnTo>
                  <a:lnTo>
                    <a:pt x="53" y="1887"/>
                  </a:lnTo>
                  <a:lnTo>
                    <a:pt x="25" y="1905"/>
                  </a:lnTo>
                  <a:lnTo>
                    <a:pt x="11" y="1915"/>
                  </a:lnTo>
                  <a:lnTo>
                    <a:pt x="1" y="1922"/>
                  </a:lnTo>
                  <a:cubicBezTo>
                    <a:pt x="71" y="2272"/>
                    <a:pt x="172" y="2763"/>
                    <a:pt x="309" y="2885"/>
                  </a:cubicBezTo>
                  <a:cubicBezTo>
                    <a:pt x="526" y="3085"/>
                    <a:pt x="561" y="3309"/>
                    <a:pt x="585" y="3473"/>
                  </a:cubicBezTo>
                  <a:cubicBezTo>
                    <a:pt x="592" y="3526"/>
                    <a:pt x="599" y="3578"/>
                    <a:pt x="617" y="3627"/>
                  </a:cubicBezTo>
                  <a:cubicBezTo>
                    <a:pt x="641" y="3683"/>
                    <a:pt x="673" y="3736"/>
                    <a:pt x="708" y="3785"/>
                  </a:cubicBezTo>
                  <a:cubicBezTo>
                    <a:pt x="771" y="3876"/>
                    <a:pt x="830" y="3967"/>
                    <a:pt x="806" y="4047"/>
                  </a:cubicBezTo>
                  <a:cubicBezTo>
                    <a:pt x="799" y="4079"/>
                    <a:pt x="778" y="4107"/>
                    <a:pt x="753" y="4124"/>
                  </a:cubicBezTo>
                  <a:lnTo>
                    <a:pt x="771" y="4124"/>
                  </a:lnTo>
                  <a:lnTo>
                    <a:pt x="792" y="4131"/>
                  </a:lnTo>
                  <a:lnTo>
                    <a:pt x="806" y="4135"/>
                  </a:lnTo>
                  <a:lnTo>
                    <a:pt x="827" y="4142"/>
                  </a:lnTo>
                  <a:lnTo>
                    <a:pt x="844" y="4145"/>
                  </a:lnTo>
                  <a:lnTo>
                    <a:pt x="865" y="4152"/>
                  </a:lnTo>
                  <a:lnTo>
                    <a:pt x="883" y="4159"/>
                  </a:lnTo>
                  <a:lnTo>
                    <a:pt x="904" y="4170"/>
                  </a:lnTo>
                  <a:lnTo>
                    <a:pt x="921" y="4177"/>
                  </a:lnTo>
                  <a:lnTo>
                    <a:pt x="946" y="4187"/>
                  </a:lnTo>
                  <a:lnTo>
                    <a:pt x="960" y="4194"/>
                  </a:lnTo>
                  <a:lnTo>
                    <a:pt x="984" y="4208"/>
                  </a:lnTo>
                  <a:lnTo>
                    <a:pt x="998" y="4215"/>
                  </a:lnTo>
                  <a:lnTo>
                    <a:pt x="1037" y="4233"/>
                  </a:lnTo>
                  <a:cubicBezTo>
                    <a:pt x="1100" y="4268"/>
                    <a:pt x="1166" y="4299"/>
                    <a:pt x="1236" y="4320"/>
                  </a:cubicBezTo>
                  <a:cubicBezTo>
                    <a:pt x="1359" y="4345"/>
                    <a:pt x="1895" y="4544"/>
                    <a:pt x="1979" y="4653"/>
                  </a:cubicBezTo>
                  <a:cubicBezTo>
                    <a:pt x="1982" y="4660"/>
                    <a:pt x="1989" y="4670"/>
                    <a:pt x="1996" y="4677"/>
                  </a:cubicBezTo>
                  <a:lnTo>
                    <a:pt x="2311" y="4677"/>
                  </a:lnTo>
                  <a:cubicBezTo>
                    <a:pt x="2339" y="4660"/>
                    <a:pt x="2374" y="4649"/>
                    <a:pt x="2409" y="4649"/>
                  </a:cubicBezTo>
                  <a:cubicBezTo>
                    <a:pt x="2462" y="4653"/>
                    <a:pt x="2511" y="4677"/>
                    <a:pt x="2542" y="4716"/>
                  </a:cubicBezTo>
                  <a:cubicBezTo>
                    <a:pt x="2717" y="4895"/>
                    <a:pt x="2861" y="5420"/>
                    <a:pt x="2868" y="5766"/>
                  </a:cubicBezTo>
                  <a:lnTo>
                    <a:pt x="2917" y="5773"/>
                  </a:lnTo>
                  <a:lnTo>
                    <a:pt x="2927" y="5773"/>
                  </a:lnTo>
                  <a:lnTo>
                    <a:pt x="2962" y="5777"/>
                  </a:lnTo>
                  <a:lnTo>
                    <a:pt x="2973" y="5777"/>
                  </a:lnTo>
                  <a:lnTo>
                    <a:pt x="3001" y="5780"/>
                  </a:lnTo>
                  <a:lnTo>
                    <a:pt x="3113" y="5780"/>
                  </a:lnTo>
                  <a:cubicBezTo>
                    <a:pt x="3137" y="5773"/>
                    <a:pt x="3162" y="5766"/>
                    <a:pt x="3183" y="5752"/>
                  </a:cubicBezTo>
                  <a:cubicBezTo>
                    <a:pt x="3236" y="5720"/>
                    <a:pt x="3298" y="5703"/>
                    <a:pt x="3361" y="5703"/>
                  </a:cubicBezTo>
                  <a:cubicBezTo>
                    <a:pt x="3394" y="5703"/>
                    <a:pt x="3427" y="5708"/>
                    <a:pt x="3459" y="5717"/>
                  </a:cubicBezTo>
                  <a:cubicBezTo>
                    <a:pt x="3526" y="5735"/>
                    <a:pt x="3578" y="5791"/>
                    <a:pt x="3596" y="5861"/>
                  </a:cubicBezTo>
                  <a:cubicBezTo>
                    <a:pt x="3596" y="5864"/>
                    <a:pt x="3599" y="5871"/>
                    <a:pt x="3599" y="5875"/>
                  </a:cubicBezTo>
                  <a:lnTo>
                    <a:pt x="3613" y="5875"/>
                  </a:lnTo>
                  <a:cubicBezTo>
                    <a:pt x="3690" y="5868"/>
                    <a:pt x="3764" y="5857"/>
                    <a:pt x="3838" y="5840"/>
                  </a:cubicBezTo>
                  <a:cubicBezTo>
                    <a:pt x="3908" y="5826"/>
                    <a:pt x="3981" y="5812"/>
                    <a:pt x="4051" y="5808"/>
                  </a:cubicBezTo>
                  <a:cubicBezTo>
                    <a:pt x="4065" y="5808"/>
                    <a:pt x="4083" y="5808"/>
                    <a:pt x="4097" y="5812"/>
                  </a:cubicBezTo>
                  <a:lnTo>
                    <a:pt x="4104" y="5812"/>
                  </a:lnTo>
                  <a:cubicBezTo>
                    <a:pt x="4195" y="5830"/>
                    <a:pt x="4251" y="5836"/>
                    <a:pt x="4287" y="5836"/>
                  </a:cubicBezTo>
                  <a:cubicBezTo>
                    <a:pt x="4320" y="5836"/>
                    <a:pt x="4335" y="5831"/>
                    <a:pt x="4342" y="5826"/>
                  </a:cubicBezTo>
                  <a:cubicBezTo>
                    <a:pt x="4352" y="5759"/>
                    <a:pt x="4387" y="5640"/>
                    <a:pt x="4468" y="5588"/>
                  </a:cubicBezTo>
                  <a:cubicBezTo>
                    <a:pt x="4492" y="5570"/>
                    <a:pt x="4521" y="5561"/>
                    <a:pt x="4550" y="5561"/>
                  </a:cubicBezTo>
                  <a:cubicBezTo>
                    <a:pt x="4567" y="5561"/>
                    <a:pt x="4584" y="5564"/>
                    <a:pt x="4601" y="5570"/>
                  </a:cubicBezTo>
                  <a:cubicBezTo>
                    <a:pt x="4632" y="5577"/>
                    <a:pt x="4664" y="5591"/>
                    <a:pt x="4692" y="5605"/>
                  </a:cubicBezTo>
                  <a:cubicBezTo>
                    <a:pt x="4713" y="5612"/>
                    <a:pt x="4727" y="5619"/>
                    <a:pt x="4741" y="5626"/>
                  </a:cubicBezTo>
                  <a:cubicBezTo>
                    <a:pt x="4754" y="5632"/>
                    <a:pt x="4769" y="5635"/>
                    <a:pt x="4783" y="5635"/>
                  </a:cubicBezTo>
                  <a:cubicBezTo>
                    <a:pt x="4814" y="5635"/>
                    <a:pt x="4844" y="5622"/>
                    <a:pt x="4863" y="5598"/>
                  </a:cubicBezTo>
                  <a:cubicBezTo>
                    <a:pt x="4933" y="5537"/>
                    <a:pt x="5017" y="5527"/>
                    <a:pt x="5089" y="5527"/>
                  </a:cubicBezTo>
                  <a:cubicBezTo>
                    <a:pt x="5108" y="5527"/>
                    <a:pt x="5127" y="5527"/>
                    <a:pt x="5143" y="5528"/>
                  </a:cubicBezTo>
                  <a:lnTo>
                    <a:pt x="5185" y="5528"/>
                  </a:lnTo>
                  <a:cubicBezTo>
                    <a:pt x="5203" y="5528"/>
                    <a:pt x="5220" y="5528"/>
                    <a:pt x="5238" y="5521"/>
                  </a:cubicBezTo>
                  <a:lnTo>
                    <a:pt x="5238" y="5518"/>
                  </a:lnTo>
                  <a:lnTo>
                    <a:pt x="5238" y="5514"/>
                  </a:lnTo>
                  <a:lnTo>
                    <a:pt x="5238" y="5511"/>
                  </a:lnTo>
                  <a:lnTo>
                    <a:pt x="5241" y="5507"/>
                  </a:lnTo>
                  <a:lnTo>
                    <a:pt x="5245" y="5504"/>
                  </a:lnTo>
                  <a:lnTo>
                    <a:pt x="5248" y="5500"/>
                  </a:lnTo>
                  <a:lnTo>
                    <a:pt x="5255" y="5497"/>
                  </a:lnTo>
                  <a:lnTo>
                    <a:pt x="5262" y="5493"/>
                  </a:lnTo>
                  <a:lnTo>
                    <a:pt x="5266" y="5493"/>
                  </a:lnTo>
                  <a:lnTo>
                    <a:pt x="5269" y="5490"/>
                  </a:lnTo>
                  <a:lnTo>
                    <a:pt x="5273" y="5486"/>
                  </a:lnTo>
                  <a:lnTo>
                    <a:pt x="5280" y="5479"/>
                  </a:lnTo>
                  <a:lnTo>
                    <a:pt x="5283" y="5479"/>
                  </a:lnTo>
                  <a:lnTo>
                    <a:pt x="5294" y="5476"/>
                  </a:lnTo>
                  <a:lnTo>
                    <a:pt x="5297" y="5472"/>
                  </a:lnTo>
                  <a:lnTo>
                    <a:pt x="5304" y="5465"/>
                  </a:lnTo>
                  <a:lnTo>
                    <a:pt x="5311" y="5465"/>
                  </a:lnTo>
                  <a:lnTo>
                    <a:pt x="5322" y="5458"/>
                  </a:lnTo>
                  <a:lnTo>
                    <a:pt x="5325" y="5455"/>
                  </a:lnTo>
                  <a:lnTo>
                    <a:pt x="5336" y="5448"/>
                  </a:lnTo>
                  <a:lnTo>
                    <a:pt x="5343" y="5444"/>
                  </a:lnTo>
                  <a:lnTo>
                    <a:pt x="5353" y="5437"/>
                  </a:lnTo>
                  <a:lnTo>
                    <a:pt x="5360" y="5434"/>
                  </a:lnTo>
                  <a:lnTo>
                    <a:pt x="5374" y="5427"/>
                  </a:lnTo>
                  <a:lnTo>
                    <a:pt x="5381" y="5423"/>
                  </a:lnTo>
                  <a:lnTo>
                    <a:pt x="5395" y="5416"/>
                  </a:lnTo>
                  <a:lnTo>
                    <a:pt x="5402" y="5413"/>
                  </a:lnTo>
                  <a:lnTo>
                    <a:pt x="5420" y="5402"/>
                  </a:lnTo>
                  <a:lnTo>
                    <a:pt x="5427" y="5399"/>
                  </a:lnTo>
                  <a:lnTo>
                    <a:pt x="5444" y="5388"/>
                  </a:lnTo>
                  <a:lnTo>
                    <a:pt x="5451" y="5385"/>
                  </a:lnTo>
                  <a:lnTo>
                    <a:pt x="5472" y="5374"/>
                  </a:lnTo>
                  <a:lnTo>
                    <a:pt x="5479" y="5371"/>
                  </a:lnTo>
                  <a:lnTo>
                    <a:pt x="5504" y="5360"/>
                  </a:lnTo>
                  <a:lnTo>
                    <a:pt x="5511" y="5353"/>
                  </a:lnTo>
                  <a:lnTo>
                    <a:pt x="5535" y="5343"/>
                  </a:lnTo>
                  <a:lnTo>
                    <a:pt x="5546" y="5339"/>
                  </a:lnTo>
                  <a:lnTo>
                    <a:pt x="5570" y="5325"/>
                  </a:lnTo>
                  <a:lnTo>
                    <a:pt x="5581" y="5322"/>
                  </a:lnTo>
                  <a:lnTo>
                    <a:pt x="5605" y="5308"/>
                  </a:lnTo>
                  <a:lnTo>
                    <a:pt x="5619" y="5301"/>
                  </a:lnTo>
                  <a:lnTo>
                    <a:pt x="5647" y="5290"/>
                  </a:lnTo>
                  <a:lnTo>
                    <a:pt x="5658" y="5283"/>
                  </a:lnTo>
                  <a:lnTo>
                    <a:pt x="5689" y="5269"/>
                  </a:lnTo>
                  <a:lnTo>
                    <a:pt x="5700" y="5266"/>
                  </a:lnTo>
                  <a:lnTo>
                    <a:pt x="5735" y="5248"/>
                  </a:lnTo>
                  <a:lnTo>
                    <a:pt x="5745" y="5245"/>
                  </a:lnTo>
                  <a:lnTo>
                    <a:pt x="5784" y="5224"/>
                  </a:lnTo>
                  <a:cubicBezTo>
                    <a:pt x="5766" y="5143"/>
                    <a:pt x="5714" y="5119"/>
                    <a:pt x="5637" y="5080"/>
                  </a:cubicBezTo>
                  <a:cubicBezTo>
                    <a:pt x="5542" y="5038"/>
                    <a:pt x="5413" y="4975"/>
                    <a:pt x="5402" y="4772"/>
                  </a:cubicBezTo>
                  <a:cubicBezTo>
                    <a:pt x="5402" y="4663"/>
                    <a:pt x="5364" y="4558"/>
                    <a:pt x="5294" y="4474"/>
                  </a:cubicBezTo>
                  <a:cubicBezTo>
                    <a:pt x="5231" y="4401"/>
                    <a:pt x="5199" y="4306"/>
                    <a:pt x="5199" y="4208"/>
                  </a:cubicBezTo>
                  <a:lnTo>
                    <a:pt x="5203" y="4145"/>
                  </a:lnTo>
                  <a:cubicBezTo>
                    <a:pt x="5206" y="4030"/>
                    <a:pt x="5213" y="3851"/>
                    <a:pt x="5189" y="3820"/>
                  </a:cubicBezTo>
                  <a:cubicBezTo>
                    <a:pt x="5154" y="3806"/>
                    <a:pt x="5126" y="3781"/>
                    <a:pt x="5115" y="3746"/>
                  </a:cubicBezTo>
                  <a:cubicBezTo>
                    <a:pt x="5073" y="3634"/>
                    <a:pt x="5164" y="3438"/>
                    <a:pt x="5252" y="3309"/>
                  </a:cubicBezTo>
                  <a:cubicBezTo>
                    <a:pt x="5280" y="3263"/>
                    <a:pt x="5283" y="3253"/>
                    <a:pt x="5171" y="3169"/>
                  </a:cubicBezTo>
                  <a:cubicBezTo>
                    <a:pt x="5087" y="3109"/>
                    <a:pt x="4982" y="3032"/>
                    <a:pt x="4951" y="2899"/>
                  </a:cubicBezTo>
                  <a:cubicBezTo>
                    <a:pt x="4940" y="2854"/>
                    <a:pt x="4916" y="2745"/>
                    <a:pt x="5175" y="2076"/>
                  </a:cubicBezTo>
                  <a:cubicBezTo>
                    <a:pt x="4741" y="1775"/>
                    <a:pt x="4303" y="1457"/>
                    <a:pt x="4300" y="1453"/>
                  </a:cubicBezTo>
                  <a:lnTo>
                    <a:pt x="4272" y="1432"/>
                  </a:lnTo>
                  <a:lnTo>
                    <a:pt x="4300" y="1100"/>
                  </a:lnTo>
                  <a:lnTo>
                    <a:pt x="2357" y="70"/>
                  </a:lnTo>
                  <a:cubicBezTo>
                    <a:pt x="2350" y="287"/>
                    <a:pt x="2241" y="462"/>
                    <a:pt x="2094" y="532"/>
                  </a:cubicBezTo>
                  <a:cubicBezTo>
                    <a:pt x="2108" y="564"/>
                    <a:pt x="2126" y="592"/>
                    <a:pt x="2147" y="620"/>
                  </a:cubicBezTo>
                  <a:cubicBezTo>
                    <a:pt x="2189" y="683"/>
                    <a:pt x="2234" y="746"/>
                    <a:pt x="2210" y="809"/>
                  </a:cubicBezTo>
                  <a:cubicBezTo>
                    <a:pt x="2192" y="848"/>
                    <a:pt x="2157" y="876"/>
                    <a:pt x="2115" y="879"/>
                  </a:cubicBezTo>
                  <a:cubicBezTo>
                    <a:pt x="2096" y="883"/>
                    <a:pt x="2074" y="885"/>
                    <a:pt x="2052" y="885"/>
                  </a:cubicBezTo>
                  <a:cubicBezTo>
                    <a:pt x="1978" y="885"/>
                    <a:pt x="1889" y="866"/>
                    <a:pt x="1790" y="844"/>
                  </a:cubicBezTo>
                  <a:cubicBezTo>
                    <a:pt x="1675" y="820"/>
                    <a:pt x="1550" y="793"/>
                    <a:pt x="1433" y="793"/>
                  </a:cubicBezTo>
                  <a:cubicBezTo>
                    <a:pt x="1365" y="793"/>
                    <a:pt x="1299" y="802"/>
                    <a:pt x="1240" y="827"/>
                  </a:cubicBezTo>
                  <a:cubicBezTo>
                    <a:pt x="1221" y="836"/>
                    <a:pt x="1200" y="841"/>
                    <a:pt x="1178" y="841"/>
                  </a:cubicBezTo>
                  <a:cubicBezTo>
                    <a:pt x="1145" y="841"/>
                    <a:pt x="1112" y="829"/>
                    <a:pt x="1086" y="806"/>
                  </a:cubicBezTo>
                  <a:cubicBezTo>
                    <a:pt x="963" y="687"/>
                    <a:pt x="1030" y="291"/>
                    <a:pt x="11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7118;p53">
              <a:extLst>
                <a:ext uri="{FF2B5EF4-FFF2-40B4-BE49-F238E27FC236}">
                  <a16:creationId xmlns:a16="http://schemas.microsoft.com/office/drawing/2014/main" id="{C15A85DC-3797-4C17-83E1-F61DB0AE70D6}"/>
                </a:ext>
              </a:extLst>
            </p:cNvPr>
            <p:cNvSpPr/>
            <p:nvPr/>
          </p:nvSpPr>
          <p:spPr>
            <a:xfrm>
              <a:off x="2274164" y="2107447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0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7119;p53">
              <a:extLst>
                <a:ext uri="{FF2B5EF4-FFF2-40B4-BE49-F238E27FC236}">
                  <a16:creationId xmlns:a16="http://schemas.microsoft.com/office/drawing/2014/main" id="{5EC7BB1A-E200-4647-8A43-7422DE82BB25}"/>
                </a:ext>
              </a:extLst>
            </p:cNvPr>
            <p:cNvSpPr/>
            <p:nvPr/>
          </p:nvSpPr>
          <p:spPr>
            <a:xfrm>
              <a:off x="2273173" y="210720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7120;p53">
              <a:extLst>
                <a:ext uri="{FF2B5EF4-FFF2-40B4-BE49-F238E27FC236}">
                  <a16:creationId xmlns:a16="http://schemas.microsoft.com/office/drawing/2014/main" id="{3D4B0C64-00A4-4550-A955-EF4C3B096284}"/>
                </a:ext>
              </a:extLst>
            </p:cNvPr>
            <p:cNvSpPr/>
            <p:nvPr/>
          </p:nvSpPr>
          <p:spPr>
            <a:xfrm>
              <a:off x="2275739" y="2108058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7121;p53">
              <a:extLst>
                <a:ext uri="{FF2B5EF4-FFF2-40B4-BE49-F238E27FC236}">
                  <a16:creationId xmlns:a16="http://schemas.microsoft.com/office/drawing/2014/main" id="{B91764F7-6BA5-484A-915F-A93D2A207561}"/>
                </a:ext>
              </a:extLst>
            </p:cNvPr>
            <p:cNvSpPr/>
            <p:nvPr/>
          </p:nvSpPr>
          <p:spPr>
            <a:xfrm>
              <a:off x="2274694" y="210758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7122;p53">
              <a:extLst>
                <a:ext uri="{FF2B5EF4-FFF2-40B4-BE49-F238E27FC236}">
                  <a16:creationId xmlns:a16="http://schemas.microsoft.com/office/drawing/2014/main" id="{BF86BE95-9DA0-42AE-ADA6-F7907BEC410B}"/>
                </a:ext>
              </a:extLst>
            </p:cNvPr>
            <p:cNvSpPr/>
            <p:nvPr/>
          </p:nvSpPr>
          <p:spPr>
            <a:xfrm>
              <a:off x="2275210" y="2107828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7123;p53">
              <a:extLst>
                <a:ext uri="{FF2B5EF4-FFF2-40B4-BE49-F238E27FC236}">
                  <a16:creationId xmlns:a16="http://schemas.microsoft.com/office/drawing/2014/main" id="{CF9941B0-CA97-475A-8A24-B00DD9FAE94C}"/>
                </a:ext>
              </a:extLst>
            </p:cNvPr>
            <p:cNvSpPr/>
            <p:nvPr/>
          </p:nvSpPr>
          <p:spPr>
            <a:xfrm>
              <a:off x="2273648" y="2107298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0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7124;p53">
              <a:extLst>
                <a:ext uri="{FF2B5EF4-FFF2-40B4-BE49-F238E27FC236}">
                  <a16:creationId xmlns:a16="http://schemas.microsoft.com/office/drawing/2014/main" id="{083C9126-1AF2-452C-A9B8-98FD52FC9652}"/>
                </a:ext>
              </a:extLst>
            </p:cNvPr>
            <p:cNvSpPr/>
            <p:nvPr/>
          </p:nvSpPr>
          <p:spPr>
            <a:xfrm>
              <a:off x="2276310" y="2108344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7125;p53">
              <a:extLst>
                <a:ext uri="{FF2B5EF4-FFF2-40B4-BE49-F238E27FC236}">
                  <a16:creationId xmlns:a16="http://schemas.microsoft.com/office/drawing/2014/main" id="{3BC93DDA-CF7A-4542-90D7-06497B698315}"/>
                </a:ext>
              </a:extLst>
            </p:cNvPr>
            <p:cNvSpPr/>
            <p:nvPr/>
          </p:nvSpPr>
          <p:spPr>
            <a:xfrm>
              <a:off x="2272168" y="2060822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8" y="0"/>
                  </a:moveTo>
                  <a:cubicBezTo>
                    <a:pt x="11" y="7"/>
                    <a:pt x="8" y="14"/>
                    <a:pt x="1" y="18"/>
                  </a:cubicBezTo>
                  <a:cubicBezTo>
                    <a:pt x="8" y="14"/>
                    <a:pt x="11" y="7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7126;p53">
              <a:extLst>
                <a:ext uri="{FF2B5EF4-FFF2-40B4-BE49-F238E27FC236}">
                  <a16:creationId xmlns:a16="http://schemas.microsoft.com/office/drawing/2014/main" id="{0C47B73D-615B-4FE0-802B-0BDA01FE8B4D}"/>
                </a:ext>
              </a:extLst>
            </p:cNvPr>
            <p:cNvSpPr/>
            <p:nvPr/>
          </p:nvSpPr>
          <p:spPr>
            <a:xfrm>
              <a:off x="2272454" y="2060483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"/>
                  </a:moveTo>
                  <a:cubicBezTo>
                    <a:pt x="11" y="8"/>
                    <a:pt x="8" y="15"/>
                    <a:pt x="1" y="18"/>
                  </a:cubicBezTo>
                  <a:cubicBezTo>
                    <a:pt x="8" y="15"/>
                    <a:pt x="11" y="8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7127;p53">
              <a:extLst>
                <a:ext uri="{FF2B5EF4-FFF2-40B4-BE49-F238E27FC236}">
                  <a16:creationId xmlns:a16="http://schemas.microsoft.com/office/drawing/2014/main" id="{5EF9BE92-F488-47E3-8B3D-3277547A2BEF}"/>
                </a:ext>
              </a:extLst>
            </p:cNvPr>
            <p:cNvSpPr/>
            <p:nvPr/>
          </p:nvSpPr>
          <p:spPr>
            <a:xfrm>
              <a:off x="2271788" y="2061148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"/>
                  </a:moveTo>
                  <a:cubicBezTo>
                    <a:pt x="15" y="4"/>
                    <a:pt x="8" y="11"/>
                    <a:pt x="1" y="15"/>
                  </a:cubicBezTo>
                  <a:cubicBezTo>
                    <a:pt x="8" y="11"/>
                    <a:pt x="15" y="4"/>
                    <a:pt x="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7128;p53">
              <a:extLst>
                <a:ext uri="{FF2B5EF4-FFF2-40B4-BE49-F238E27FC236}">
                  <a16:creationId xmlns:a16="http://schemas.microsoft.com/office/drawing/2014/main" id="{DF44E5D3-D503-462D-A73E-089AC5F7515F}"/>
                </a:ext>
              </a:extLst>
            </p:cNvPr>
            <p:cNvSpPr/>
            <p:nvPr/>
          </p:nvSpPr>
          <p:spPr>
            <a:xfrm>
              <a:off x="2271693" y="2054590"/>
              <a:ext cx="1208" cy="4576"/>
            </a:xfrm>
            <a:custGeom>
              <a:avLst/>
              <a:gdLst/>
              <a:ahLst/>
              <a:cxnLst/>
              <a:rect l="l" t="t" r="r" b="b"/>
              <a:pathLst>
                <a:path w="89" h="337" extrusionOk="0">
                  <a:moveTo>
                    <a:pt x="1" y="0"/>
                  </a:moveTo>
                  <a:cubicBezTo>
                    <a:pt x="53" y="105"/>
                    <a:pt x="81" y="217"/>
                    <a:pt x="88" y="336"/>
                  </a:cubicBezTo>
                  <a:cubicBezTo>
                    <a:pt x="81" y="217"/>
                    <a:pt x="53" y="10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7129;p53">
              <a:extLst>
                <a:ext uri="{FF2B5EF4-FFF2-40B4-BE49-F238E27FC236}">
                  <a16:creationId xmlns:a16="http://schemas.microsoft.com/office/drawing/2014/main" id="{866EDBC6-85A1-4064-BF9A-13576AB6B2D6}"/>
                </a:ext>
              </a:extLst>
            </p:cNvPr>
            <p:cNvSpPr/>
            <p:nvPr/>
          </p:nvSpPr>
          <p:spPr>
            <a:xfrm>
              <a:off x="2272698" y="2059953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1" y="1"/>
                  </a:moveTo>
                  <a:cubicBezTo>
                    <a:pt x="7" y="12"/>
                    <a:pt x="4" y="19"/>
                    <a:pt x="0" y="29"/>
                  </a:cubicBezTo>
                  <a:cubicBezTo>
                    <a:pt x="4" y="19"/>
                    <a:pt x="7" y="12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7130;p53">
              <a:extLst>
                <a:ext uri="{FF2B5EF4-FFF2-40B4-BE49-F238E27FC236}">
                  <a16:creationId xmlns:a16="http://schemas.microsoft.com/office/drawing/2014/main" id="{716CCF15-DF26-456B-8E76-D22E970AE7E1}"/>
                </a:ext>
              </a:extLst>
            </p:cNvPr>
            <p:cNvSpPr/>
            <p:nvPr/>
          </p:nvSpPr>
          <p:spPr>
            <a:xfrm>
              <a:off x="2270077" y="2061393"/>
              <a:ext cx="1684" cy="584"/>
            </a:xfrm>
            <a:custGeom>
              <a:avLst/>
              <a:gdLst/>
              <a:ahLst/>
              <a:cxnLst/>
              <a:rect l="l" t="t" r="r" b="b"/>
              <a:pathLst>
                <a:path w="124" h="43" extrusionOk="0">
                  <a:moveTo>
                    <a:pt x="1" y="42"/>
                  </a:moveTo>
                  <a:cubicBezTo>
                    <a:pt x="43" y="35"/>
                    <a:pt x="85" y="21"/>
                    <a:pt x="123" y="0"/>
                  </a:cubicBezTo>
                  <a:cubicBezTo>
                    <a:pt x="85" y="21"/>
                    <a:pt x="43" y="35"/>
                    <a:pt x="1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7131;p53">
              <a:extLst>
                <a:ext uri="{FF2B5EF4-FFF2-40B4-BE49-F238E27FC236}">
                  <a16:creationId xmlns:a16="http://schemas.microsoft.com/office/drawing/2014/main" id="{70E36D72-C4F9-48BF-B0B5-0819FAA72B7D}"/>
                </a:ext>
              </a:extLst>
            </p:cNvPr>
            <p:cNvSpPr/>
            <p:nvPr/>
          </p:nvSpPr>
          <p:spPr>
            <a:xfrm>
              <a:off x="2295223" y="2052024"/>
              <a:ext cx="26354" cy="13985"/>
            </a:xfrm>
            <a:custGeom>
              <a:avLst/>
              <a:gdLst/>
              <a:ahLst/>
              <a:cxnLst/>
              <a:rect l="l" t="t" r="r" b="b"/>
              <a:pathLst>
                <a:path w="1941" h="1030" extrusionOk="0">
                  <a:moveTo>
                    <a:pt x="1" y="0"/>
                  </a:moveTo>
                  <a:lnTo>
                    <a:pt x="1" y="0"/>
                  </a:lnTo>
                  <a:lnTo>
                    <a:pt x="1940" y="103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7132;p53">
              <a:extLst>
                <a:ext uri="{FF2B5EF4-FFF2-40B4-BE49-F238E27FC236}">
                  <a16:creationId xmlns:a16="http://schemas.microsoft.com/office/drawing/2014/main" id="{8911FD28-3D82-4CF3-917D-0C328C26DB53}"/>
                </a:ext>
              </a:extLst>
            </p:cNvPr>
            <p:cNvSpPr/>
            <p:nvPr/>
          </p:nvSpPr>
          <p:spPr>
            <a:xfrm>
              <a:off x="2274259" y="2051169"/>
              <a:ext cx="3775" cy="299"/>
            </a:xfrm>
            <a:custGeom>
              <a:avLst/>
              <a:gdLst/>
              <a:ahLst/>
              <a:cxnLst/>
              <a:rect l="l" t="t" r="r" b="b"/>
              <a:pathLst>
                <a:path w="278" h="22" extrusionOk="0">
                  <a:moveTo>
                    <a:pt x="1" y="21"/>
                  </a:moveTo>
                  <a:lnTo>
                    <a:pt x="277" y="0"/>
                  </a:lnTo>
                  <a:lnTo>
                    <a:pt x="27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7133;p53">
              <a:extLst>
                <a:ext uri="{FF2B5EF4-FFF2-40B4-BE49-F238E27FC236}">
                  <a16:creationId xmlns:a16="http://schemas.microsoft.com/office/drawing/2014/main" id="{BFE30317-4BC2-4B1E-A077-85B2C0DB45B8}"/>
                </a:ext>
              </a:extLst>
            </p:cNvPr>
            <p:cNvSpPr/>
            <p:nvPr/>
          </p:nvSpPr>
          <p:spPr>
            <a:xfrm>
              <a:off x="2270227" y="206428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7134;p53">
              <a:extLst>
                <a:ext uri="{FF2B5EF4-FFF2-40B4-BE49-F238E27FC236}">
                  <a16:creationId xmlns:a16="http://schemas.microsoft.com/office/drawing/2014/main" id="{AD634A57-4141-45AB-833D-650B25106B0B}"/>
                </a:ext>
              </a:extLst>
            </p:cNvPr>
            <p:cNvSpPr/>
            <p:nvPr/>
          </p:nvSpPr>
          <p:spPr>
            <a:xfrm>
              <a:off x="2270227" y="206357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7135;p53">
              <a:extLst>
                <a:ext uri="{FF2B5EF4-FFF2-40B4-BE49-F238E27FC236}">
                  <a16:creationId xmlns:a16="http://schemas.microsoft.com/office/drawing/2014/main" id="{F1C8FD5F-76E8-4F07-84E1-EE7BB75AE1F8}"/>
                </a:ext>
              </a:extLst>
            </p:cNvPr>
            <p:cNvSpPr/>
            <p:nvPr/>
          </p:nvSpPr>
          <p:spPr>
            <a:xfrm>
              <a:off x="2264375" y="2076314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7136;p53">
              <a:extLst>
                <a:ext uri="{FF2B5EF4-FFF2-40B4-BE49-F238E27FC236}">
                  <a16:creationId xmlns:a16="http://schemas.microsoft.com/office/drawing/2014/main" id="{54F9A847-2DCE-4E32-BC40-72B466354A7C}"/>
                </a:ext>
              </a:extLst>
            </p:cNvPr>
            <p:cNvSpPr/>
            <p:nvPr/>
          </p:nvSpPr>
          <p:spPr>
            <a:xfrm>
              <a:off x="2270227" y="206390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7137;p53">
              <a:extLst>
                <a:ext uri="{FF2B5EF4-FFF2-40B4-BE49-F238E27FC236}">
                  <a16:creationId xmlns:a16="http://schemas.microsoft.com/office/drawing/2014/main" id="{CBB6A5FF-C317-47C2-B56E-17A02BDAA6C2}"/>
                </a:ext>
              </a:extLst>
            </p:cNvPr>
            <p:cNvSpPr/>
            <p:nvPr/>
          </p:nvSpPr>
          <p:spPr>
            <a:xfrm>
              <a:off x="2265380" y="207583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7138;p53">
              <a:extLst>
                <a:ext uri="{FF2B5EF4-FFF2-40B4-BE49-F238E27FC236}">
                  <a16:creationId xmlns:a16="http://schemas.microsoft.com/office/drawing/2014/main" id="{EB108613-B64D-4CCD-B820-0646253082AA}"/>
                </a:ext>
              </a:extLst>
            </p:cNvPr>
            <p:cNvSpPr/>
            <p:nvPr/>
          </p:nvSpPr>
          <p:spPr>
            <a:xfrm>
              <a:off x="2265190" y="207588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7139;p53">
              <a:extLst>
                <a:ext uri="{FF2B5EF4-FFF2-40B4-BE49-F238E27FC236}">
                  <a16:creationId xmlns:a16="http://schemas.microsoft.com/office/drawing/2014/main" id="{187BCD5F-0763-412B-AE96-30FAC168257F}"/>
                </a:ext>
              </a:extLst>
            </p:cNvPr>
            <p:cNvSpPr/>
            <p:nvPr/>
          </p:nvSpPr>
          <p:spPr>
            <a:xfrm>
              <a:off x="2263900" y="2076599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7140;p53">
              <a:extLst>
                <a:ext uri="{FF2B5EF4-FFF2-40B4-BE49-F238E27FC236}">
                  <a16:creationId xmlns:a16="http://schemas.microsoft.com/office/drawing/2014/main" id="{87C01989-AD9F-45D2-A3D1-E09BD9515562}"/>
                </a:ext>
              </a:extLst>
            </p:cNvPr>
            <p:cNvSpPr/>
            <p:nvPr/>
          </p:nvSpPr>
          <p:spPr>
            <a:xfrm>
              <a:off x="2265000" y="207597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7141;p53">
              <a:extLst>
                <a:ext uri="{FF2B5EF4-FFF2-40B4-BE49-F238E27FC236}">
                  <a16:creationId xmlns:a16="http://schemas.microsoft.com/office/drawing/2014/main" id="{74932391-F768-4A1C-B41C-9F802195B1AE}"/>
                </a:ext>
              </a:extLst>
            </p:cNvPr>
            <p:cNvSpPr/>
            <p:nvPr/>
          </p:nvSpPr>
          <p:spPr>
            <a:xfrm>
              <a:off x="2264714" y="207612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7142;p53">
              <a:extLst>
                <a:ext uri="{FF2B5EF4-FFF2-40B4-BE49-F238E27FC236}">
                  <a16:creationId xmlns:a16="http://schemas.microsoft.com/office/drawing/2014/main" id="{A4120BE6-4AAC-4AF3-8623-FBD8A3A6C62B}"/>
                </a:ext>
              </a:extLst>
            </p:cNvPr>
            <p:cNvSpPr/>
            <p:nvPr/>
          </p:nvSpPr>
          <p:spPr>
            <a:xfrm>
              <a:off x="2262949" y="2077210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7143;p53">
              <a:extLst>
                <a:ext uri="{FF2B5EF4-FFF2-40B4-BE49-F238E27FC236}">
                  <a16:creationId xmlns:a16="http://schemas.microsoft.com/office/drawing/2014/main" id="{A3A07DEB-9F55-4068-B125-75371C91E330}"/>
                </a:ext>
              </a:extLst>
            </p:cNvPr>
            <p:cNvSpPr/>
            <p:nvPr/>
          </p:nvSpPr>
          <p:spPr>
            <a:xfrm>
              <a:off x="2270077" y="206205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7144;p53">
              <a:extLst>
                <a:ext uri="{FF2B5EF4-FFF2-40B4-BE49-F238E27FC236}">
                  <a16:creationId xmlns:a16="http://schemas.microsoft.com/office/drawing/2014/main" id="{962835C9-E52D-4C0A-A3AE-91D95A53D02C}"/>
                </a:ext>
              </a:extLst>
            </p:cNvPr>
            <p:cNvSpPr/>
            <p:nvPr/>
          </p:nvSpPr>
          <p:spPr>
            <a:xfrm>
              <a:off x="2270132" y="206257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7145;p53">
              <a:extLst>
                <a:ext uri="{FF2B5EF4-FFF2-40B4-BE49-F238E27FC236}">
                  <a16:creationId xmlns:a16="http://schemas.microsoft.com/office/drawing/2014/main" id="{6BEE5330-6CCA-43BA-AA53-EDEB709CC689}"/>
                </a:ext>
              </a:extLst>
            </p:cNvPr>
            <p:cNvSpPr/>
            <p:nvPr/>
          </p:nvSpPr>
          <p:spPr>
            <a:xfrm>
              <a:off x="2263289" y="2076830"/>
              <a:ext cx="394" cy="258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28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7146;p53">
              <a:extLst>
                <a:ext uri="{FF2B5EF4-FFF2-40B4-BE49-F238E27FC236}">
                  <a16:creationId xmlns:a16="http://schemas.microsoft.com/office/drawing/2014/main" id="{AA7A65CA-A9C3-4DAC-8AE5-9FD9A3D7A665}"/>
                </a:ext>
              </a:extLst>
            </p:cNvPr>
            <p:cNvSpPr/>
            <p:nvPr/>
          </p:nvSpPr>
          <p:spPr>
            <a:xfrm>
              <a:off x="2270173" y="206310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7147;p53">
              <a:extLst>
                <a:ext uri="{FF2B5EF4-FFF2-40B4-BE49-F238E27FC236}">
                  <a16:creationId xmlns:a16="http://schemas.microsoft.com/office/drawing/2014/main" id="{0343F9AD-D7E2-469B-A2F4-42DA7F239191}"/>
                </a:ext>
              </a:extLst>
            </p:cNvPr>
            <p:cNvSpPr/>
            <p:nvPr/>
          </p:nvSpPr>
          <p:spPr>
            <a:xfrm>
              <a:off x="2334109" y="21262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7148;p53">
              <a:extLst>
                <a:ext uri="{FF2B5EF4-FFF2-40B4-BE49-F238E27FC236}">
                  <a16:creationId xmlns:a16="http://schemas.microsoft.com/office/drawing/2014/main" id="{5B6A6979-8EF9-4E34-B392-70C6B2AE5A75}"/>
                </a:ext>
              </a:extLst>
            </p:cNvPr>
            <p:cNvSpPr/>
            <p:nvPr/>
          </p:nvSpPr>
          <p:spPr>
            <a:xfrm>
              <a:off x="2334204" y="212607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7149;p53">
              <a:extLst>
                <a:ext uri="{FF2B5EF4-FFF2-40B4-BE49-F238E27FC236}">
                  <a16:creationId xmlns:a16="http://schemas.microsoft.com/office/drawing/2014/main" id="{469AF497-FFB0-4AC3-9B2F-1EEFC4A0C3C7}"/>
                </a:ext>
              </a:extLst>
            </p:cNvPr>
            <p:cNvSpPr/>
            <p:nvPr/>
          </p:nvSpPr>
          <p:spPr>
            <a:xfrm>
              <a:off x="2334150" y="212613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7150;p53">
              <a:extLst>
                <a:ext uri="{FF2B5EF4-FFF2-40B4-BE49-F238E27FC236}">
                  <a16:creationId xmlns:a16="http://schemas.microsoft.com/office/drawing/2014/main" id="{E9985A41-6656-4C9B-ADED-E4738D704315}"/>
                </a:ext>
              </a:extLst>
            </p:cNvPr>
            <p:cNvSpPr/>
            <p:nvPr/>
          </p:nvSpPr>
          <p:spPr>
            <a:xfrm>
              <a:off x="2334204" y="2126035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7151;p53">
              <a:extLst>
                <a:ext uri="{FF2B5EF4-FFF2-40B4-BE49-F238E27FC236}">
                  <a16:creationId xmlns:a16="http://schemas.microsoft.com/office/drawing/2014/main" id="{DB88E5FA-8A08-45E0-882C-1DDF27028656}"/>
                </a:ext>
              </a:extLst>
            </p:cNvPr>
            <p:cNvSpPr/>
            <p:nvPr/>
          </p:nvSpPr>
          <p:spPr>
            <a:xfrm>
              <a:off x="2334055" y="21263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7152;p53">
              <a:extLst>
                <a:ext uri="{FF2B5EF4-FFF2-40B4-BE49-F238E27FC236}">
                  <a16:creationId xmlns:a16="http://schemas.microsoft.com/office/drawing/2014/main" id="{37FA4154-113B-46F3-9F2A-FD3F807A6929}"/>
                </a:ext>
              </a:extLst>
            </p:cNvPr>
            <p:cNvSpPr/>
            <p:nvPr/>
          </p:nvSpPr>
          <p:spPr>
            <a:xfrm>
              <a:off x="2334109" y="212626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7153;p53">
              <a:extLst>
                <a:ext uri="{FF2B5EF4-FFF2-40B4-BE49-F238E27FC236}">
                  <a16:creationId xmlns:a16="http://schemas.microsoft.com/office/drawing/2014/main" id="{5F7C0758-DE0A-498F-9A68-42F18C2EC0F0}"/>
                </a:ext>
              </a:extLst>
            </p:cNvPr>
            <p:cNvSpPr/>
            <p:nvPr/>
          </p:nvSpPr>
          <p:spPr>
            <a:xfrm>
              <a:off x="2336580" y="2124365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7154;p53">
              <a:extLst>
                <a:ext uri="{FF2B5EF4-FFF2-40B4-BE49-F238E27FC236}">
                  <a16:creationId xmlns:a16="http://schemas.microsoft.com/office/drawing/2014/main" id="{D03F7DA1-F625-4F58-BEE8-CA85F72AF68C}"/>
                </a:ext>
              </a:extLst>
            </p:cNvPr>
            <p:cNvSpPr/>
            <p:nvPr/>
          </p:nvSpPr>
          <p:spPr>
            <a:xfrm>
              <a:off x="2304306" y="212978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7155;p53">
              <a:extLst>
                <a:ext uri="{FF2B5EF4-FFF2-40B4-BE49-F238E27FC236}">
                  <a16:creationId xmlns:a16="http://schemas.microsoft.com/office/drawing/2014/main" id="{4A69C5CA-3D08-4BD0-B9B3-E543319CEBA5}"/>
                </a:ext>
              </a:extLst>
            </p:cNvPr>
            <p:cNvSpPr/>
            <p:nvPr/>
          </p:nvSpPr>
          <p:spPr>
            <a:xfrm>
              <a:off x="2337245" y="212398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7156;p53">
              <a:extLst>
                <a:ext uri="{FF2B5EF4-FFF2-40B4-BE49-F238E27FC236}">
                  <a16:creationId xmlns:a16="http://schemas.microsoft.com/office/drawing/2014/main" id="{A52EBAD3-0D76-4F9D-AA73-3424EC5803DB}"/>
                </a:ext>
              </a:extLst>
            </p:cNvPr>
            <p:cNvSpPr/>
            <p:nvPr/>
          </p:nvSpPr>
          <p:spPr>
            <a:xfrm>
              <a:off x="2317952" y="2130217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0" y="0"/>
                  </a:moveTo>
                  <a:cubicBezTo>
                    <a:pt x="14" y="0"/>
                    <a:pt x="28" y="0"/>
                    <a:pt x="42" y="4"/>
                  </a:cubicBezTo>
                  <a:cubicBezTo>
                    <a:pt x="28" y="0"/>
                    <a:pt x="14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7157;p53">
              <a:extLst>
                <a:ext uri="{FF2B5EF4-FFF2-40B4-BE49-F238E27FC236}">
                  <a16:creationId xmlns:a16="http://schemas.microsoft.com/office/drawing/2014/main" id="{BDCDD4C9-ADB9-4740-A3FC-EDACA5BF7375}"/>
                </a:ext>
              </a:extLst>
            </p:cNvPr>
            <p:cNvSpPr/>
            <p:nvPr/>
          </p:nvSpPr>
          <p:spPr>
            <a:xfrm>
              <a:off x="2304687" y="212978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7158;p53">
              <a:extLst>
                <a:ext uri="{FF2B5EF4-FFF2-40B4-BE49-F238E27FC236}">
                  <a16:creationId xmlns:a16="http://schemas.microsoft.com/office/drawing/2014/main" id="{2F103C2B-8B90-464B-8131-2E1AFB36B383}"/>
                </a:ext>
              </a:extLst>
            </p:cNvPr>
            <p:cNvSpPr/>
            <p:nvPr/>
          </p:nvSpPr>
          <p:spPr>
            <a:xfrm>
              <a:off x="2318658" y="2130312"/>
              <a:ext cx="3245" cy="312"/>
            </a:xfrm>
            <a:custGeom>
              <a:avLst/>
              <a:gdLst/>
              <a:ahLst/>
              <a:cxnLst/>
              <a:rect l="l" t="t" r="r" b="b"/>
              <a:pathLst>
                <a:path w="239" h="23" extrusionOk="0">
                  <a:moveTo>
                    <a:pt x="1" y="0"/>
                  </a:moveTo>
                  <a:cubicBezTo>
                    <a:pt x="88" y="18"/>
                    <a:pt x="144" y="23"/>
                    <a:pt x="180" y="23"/>
                  </a:cubicBezTo>
                  <a:cubicBezTo>
                    <a:pt x="216" y="23"/>
                    <a:pt x="232" y="18"/>
                    <a:pt x="239" y="14"/>
                  </a:cubicBezTo>
                  <a:lnTo>
                    <a:pt x="239" y="14"/>
                  </a:lnTo>
                  <a:cubicBezTo>
                    <a:pt x="232" y="18"/>
                    <a:pt x="217" y="22"/>
                    <a:pt x="185" y="22"/>
                  </a:cubicBezTo>
                  <a:cubicBezTo>
                    <a:pt x="149" y="22"/>
                    <a:pt x="92" y="1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7159;p53">
              <a:extLst>
                <a:ext uri="{FF2B5EF4-FFF2-40B4-BE49-F238E27FC236}">
                  <a16:creationId xmlns:a16="http://schemas.microsoft.com/office/drawing/2014/main" id="{7D2839FB-6284-4462-AF78-17BDBAEECFB9}"/>
                </a:ext>
              </a:extLst>
            </p:cNvPr>
            <p:cNvSpPr/>
            <p:nvPr/>
          </p:nvSpPr>
          <p:spPr>
            <a:xfrm>
              <a:off x="2336241" y="2124555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7160;p53">
              <a:extLst>
                <a:ext uri="{FF2B5EF4-FFF2-40B4-BE49-F238E27FC236}">
                  <a16:creationId xmlns:a16="http://schemas.microsoft.com/office/drawing/2014/main" id="{1073AAB9-57A9-4D88-A864-ADFA6CA90A37}"/>
                </a:ext>
              </a:extLst>
            </p:cNvPr>
            <p:cNvSpPr/>
            <p:nvPr/>
          </p:nvSpPr>
          <p:spPr>
            <a:xfrm>
              <a:off x="2336010" y="2124704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7161;p53">
              <a:extLst>
                <a:ext uri="{FF2B5EF4-FFF2-40B4-BE49-F238E27FC236}">
                  <a16:creationId xmlns:a16="http://schemas.microsoft.com/office/drawing/2014/main" id="{17E89EB8-E2EE-40FE-9C2C-49C1F9B84B42}"/>
                </a:ext>
              </a:extLst>
            </p:cNvPr>
            <p:cNvSpPr/>
            <p:nvPr/>
          </p:nvSpPr>
          <p:spPr>
            <a:xfrm>
              <a:off x="2335725" y="212489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7162;p53">
              <a:extLst>
                <a:ext uri="{FF2B5EF4-FFF2-40B4-BE49-F238E27FC236}">
                  <a16:creationId xmlns:a16="http://schemas.microsoft.com/office/drawing/2014/main" id="{3E2A4E91-8B1D-4C7F-997D-3E313E487B2A}"/>
                </a:ext>
              </a:extLst>
            </p:cNvPr>
            <p:cNvSpPr/>
            <p:nvPr/>
          </p:nvSpPr>
          <p:spPr>
            <a:xfrm>
              <a:off x="2341237" y="2121989"/>
              <a:ext cx="530" cy="258"/>
            </a:xfrm>
            <a:custGeom>
              <a:avLst/>
              <a:gdLst/>
              <a:ahLst/>
              <a:cxnLst/>
              <a:rect l="l" t="t" r="r" b="b"/>
              <a:pathLst>
                <a:path w="39" h="19" extrusionOk="0">
                  <a:moveTo>
                    <a:pt x="39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7163;p53">
              <a:extLst>
                <a:ext uri="{FF2B5EF4-FFF2-40B4-BE49-F238E27FC236}">
                  <a16:creationId xmlns:a16="http://schemas.microsoft.com/office/drawing/2014/main" id="{94DE21F6-D8A8-4D0A-9DD4-FBCA831B8A50}"/>
                </a:ext>
              </a:extLst>
            </p:cNvPr>
            <p:cNvSpPr/>
            <p:nvPr/>
          </p:nvSpPr>
          <p:spPr>
            <a:xfrm>
              <a:off x="2336865" y="2124229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7164;p53">
              <a:extLst>
                <a:ext uri="{FF2B5EF4-FFF2-40B4-BE49-F238E27FC236}">
                  <a16:creationId xmlns:a16="http://schemas.microsoft.com/office/drawing/2014/main" id="{C21138CE-29DE-43A3-B285-15675E420B14}"/>
                </a:ext>
              </a:extLst>
            </p:cNvPr>
            <p:cNvSpPr/>
            <p:nvPr/>
          </p:nvSpPr>
          <p:spPr>
            <a:xfrm>
              <a:off x="2339472" y="2122844"/>
              <a:ext cx="448" cy="204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2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7165;p53">
              <a:extLst>
                <a:ext uri="{FF2B5EF4-FFF2-40B4-BE49-F238E27FC236}">
                  <a16:creationId xmlns:a16="http://schemas.microsoft.com/office/drawing/2014/main" id="{06DB1861-1F03-4AF0-99C2-C6A4AE41A9BD}"/>
                </a:ext>
              </a:extLst>
            </p:cNvPr>
            <p:cNvSpPr/>
            <p:nvPr/>
          </p:nvSpPr>
          <p:spPr>
            <a:xfrm>
              <a:off x="2301876" y="2129457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1" y="0"/>
                  </a:moveTo>
                  <a:lnTo>
                    <a:pt x="5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7166;p53">
              <a:extLst>
                <a:ext uri="{FF2B5EF4-FFF2-40B4-BE49-F238E27FC236}">
                  <a16:creationId xmlns:a16="http://schemas.microsoft.com/office/drawing/2014/main" id="{08E7C2F0-82CE-404A-B6EC-84EC279C10C7}"/>
                </a:ext>
              </a:extLst>
            </p:cNvPr>
            <p:cNvSpPr/>
            <p:nvPr/>
          </p:nvSpPr>
          <p:spPr>
            <a:xfrm>
              <a:off x="2340572" y="2122274"/>
              <a:ext cx="530" cy="258"/>
            </a:xfrm>
            <a:custGeom>
              <a:avLst/>
              <a:gdLst/>
              <a:ahLst/>
              <a:cxnLst/>
              <a:rect l="l" t="t" r="r" b="b"/>
              <a:pathLst>
                <a:path w="39" h="19" extrusionOk="0">
                  <a:moveTo>
                    <a:pt x="39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7167;p53">
              <a:extLst>
                <a:ext uri="{FF2B5EF4-FFF2-40B4-BE49-F238E27FC236}">
                  <a16:creationId xmlns:a16="http://schemas.microsoft.com/office/drawing/2014/main" id="{2A4318A9-67AC-4276-B473-D17483A612D7}"/>
                </a:ext>
              </a:extLst>
            </p:cNvPr>
            <p:cNvSpPr/>
            <p:nvPr/>
          </p:nvSpPr>
          <p:spPr>
            <a:xfrm>
              <a:off x="2334340" y="2125886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7168;p53">
              <a:extLst>
                <a:ext uri="{FF2B5EF4-FFF2-40B4-BE49-F238E27FC236}">
                  <a16:creationId xmlns:a16="http://schemas.microsoft.com/office/drawing/2014/main" id="{C806BD4E-76F0-488B-B919-9F625EDC0F7B}"/>
                </a:ext>
              </a:extLst>
            </p:cNvPr>
            <p:cNvSpPr/>
            <p:nvPr/>
          </p:nvSpPr>
          <p:spPr>
            <a:xfrm>
              <a:off x="2338956" y="2123129"/>
              <a:ext cx="394" cy="163"/>
            </a:xfrm>
            <a:custGeom>
              <a:avLst/>
              <a:gdLst/>
              <a:ahLst/>
              <a:cxnLst/>
              <a:rect l="l" t="t" r="r" b="b"/>
              <a:pathLst>
                <a:path w="29" h="12" extrusionOk="0">
                  <a:moveTo>
                    <a:pt x="28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7169;p53">
              <a:extLst>
                <a:ext uri="{FF2B5EF4-FFF2-40B4-BE49-F238E27FC236}">
                  <a16:creationId xmlns:a16="http://schemas.microsoft.com/office/drawing/2014/main" id="{41A76B9F-C487-4557-ADFA-96C6AAD6E7F4}"/>
                </a:ext>
              </a:extLst>
            </p:cNvPr>
            <p:cNvSpPr/>
            <p:nvPr/>
          </p:nvSpPr>
          <p:spPr>
            <a:xfrm>
              <a:off x="2327307" y="2127406"/>
              <a:ext cx="1684" cy="638"/>
            </a:xfrm>
            <a:custGeom>
              <a:avLst/>
              <a:gdLst/>
              <a:ahLst/>
              <a:cxnLst/>
              <a:rect l="l" t="t" r="r" b="b"/>
              <a:pathLst>
                <a:path w="124" h="47" extrusionOk="0">
                  <a:moveTo>
                    <a:pt x="1" y="29"/>
                  </a:moveTo>
                  <a:cubicBezTo>
                    <a:pt x="43" y="46"/>
                    <a:pt x="95" y="36"/>
                    <a:pt x="123" y="1"/>
                  </a:cubicBezTo>
                  <a:cubicBezTo>
                    <a:pt x="95" y="36"/>
                    <a:pt x="43" y="46"/>
                    <a:pt x="1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7170;p53">
              <a:extLst>
                <a:ext uri="{FF2B5EF4-FFF2-40B4-BE49-F238E27FC236}">
                  <a16:creationId xmlns:a16="http://schemas.microsoft.com/office/drawing/2014/main" id="{BCB0B587-C1A1-452B-8132-7517293219AE}"/>
                </a:ext>
              </a:extLst>
            </p:cNvPr>
            <p:cNvSpPr/>
            <p:nvPr/>
          </p:nvSpPr>
          <p:spPr>
            <a:xfrm>
              <a:off x="2338481" y="2123374"/>
              <a:ext cx="339" cy="149"/>
            </a:xfrm>
            <a:custGeom>
              <a:avLst/>
              <a:gdLst/>
              <a:ahLst/>
              <a:cxnLst/>
              <a:rect l="l" t="t" r="r" b="b"/>
              <a:pathLst>
                <a:path w="25" h="11" extrusionOk="0">
                  <a:moveTo>
                    <a:pt x="25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7171;p53">
              <a:extLst>
                <a:ext uri="{FF2B5EF4-FFF2-40B4-BE49-F238E27FC236}">
                  <a16:creationId xmlns:a16="http://schemas.microsoft.com/office/drawing/2014/main" id="{7E148164-B8A4-445E-8C27-163785FCA755}"/>
                </a:ext>
              </a:extLst>
            </p:cNvPr>
            <p:cNvSpPr/>
            <p:nvPr/>
          </p:nvSpPr>
          <p:spPr>
            <a:xfrm>
              <a:off x="2328977" y="2126361"/>
              <a:ext cx="3815" cy="1059"/>
            </a:xfrm>
            <a:custGeom>
              <a:avLst/>
              <a:gdLst/>
              <a:ahLst/>
              <a:cxnLst/>
              <a:rect l="l" t="t" r="r" b="b"/>
              <a:pathLst>
                <a:path w="281" h="78" extrusionOk="0">
                  <a:moveTo>
                    <a:pt x="0" y="78"/>
                  </a:moveTo>
                  <a:cubicBezTo>
                    <a:pt x="88" y="1"/>
                    <a:pt x="200" y="4"/>
                    <a:pt x="280" y="8"/>
                  </a:cubicBezTo>
                  <a:cubicBezTo>
                    <a:pt x="200" y="4"/>
                    <a:pt x="88" y="1"/>
                    <a:pt x="0" y="7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7172;p53">
              <a:extLst>
                <a:ext uri="{FF2B5EF4-FFF2-40B4-BE49-F238E27FC236}">
                  <a16:creationId xmlns:a16="http://schemas.microsoft.com/office/drawing/2014/main" id="{B9DE69CC-6FE8-45A8-BECE-1C15784D4634}"/>
                </a:ext>
              </a:extLst>
            </p:cNvPr>
            <p:cNvSpPr/>
            <p:nvPr/>
          </p:nvSpPr>
          <p:spPr>
            <a:xfrm>
              <a:off x="2302691" y="2129592"/>
              <a:ext cx="489" cy="68"/>
            </a:xfrm>
            <a:custGeom>
              <a:avLst/>
              <a:gdLst/>
              <a:ahLst/>
              <a:cxnLst/>
              <a:rect l="l" t="t" r="r" b="b"/>
              <a:pathLst>
                <a:path w="36" h="5" extrusionOk="0">
                  <a:moveTo>
                    <a:pt x="35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7173;p53">
              <a:extLst>
                <a:ext uri="{FF2B5EF4-FFF2-40B4-BE49-F238E27FC236}">
                  <a16:creationId xmlns:a16="http://schemas.microsoft.com/office/drawing/2014/main" id="{460D9F12-7C70-4A98-BECB-C2E1DEA62746}"/>
                </a:ext>
              </a:extLst>
            </p:cNvPr>
            <p:cNvSpPr/>
            <p:nvPr/>
          </p:nvSpPr>
          <p:spPr>
            <a:xfrm>
              <a:off x="2334245" y="2125981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7174;p53">
              <a:extLst>
                <a:ext uri="{FF2B5EF4-FFF2-40B4-BE49-F238E27FC236}">
                  <a16:creationId xmlns:a16="http://schemas.microsoft.com/office/drawing/2014/main" id="{91353582-60A4-41D7-AE94-E03B2ADE7D06}"/>
                </a:ext>
              </a:extLst>
            </p:cNvPr>
            <p:cNvSpPr/>
            <p:nvPr/>
          </p:nvSpPr>
          <p:spPr>
            <a:xfrm>
              <a:off x="2334489" y="2125750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7175;p53">
              <a:extLst>
                <a:ext uri="{FF2B5EF4-FFF2-40B4-BE49-F238E27FC236}">
                  <a16:creationId xmlns:a16="http://schemas.microsoft.com/office/drawing/2014/main" id="{7BF14CE4-8B34-418A-8F03-FBC21A41C418}"/>
                </a:ext>
              </a:extLst>
            </p:cNvPr>
            <p:cNvSpPr/>
            <p:nvPr/>
          </p:nvSpPr>
          <p:spPr>
            <a:xfrm>
              <a:off x="2303302" y="2129647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29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7176;p53">
              <a:extLst>
                <a:ext uri="{FF2B5EF4-FFF2-40B4-BE49-F238E27FC236}">
                  <a16:creationId xmlns:a16="http://schemas.microsoft.com/office/drawing/2014/main" id="{F7AC9D28-C6C0-44AA-AABA-431D5245C4A5}"/>
                </a:ext>
              </a:extLst>
            </p:cNvPr>
            <p:cNvSpPr/>
            <p:nvPr/>
          </p:nvSpPr>
          <p:spPr>
            <a:xfrm>
              <a:off x="2333294" y="212645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7177;p53">
              <a:extLst>
                <a:ext uri="{FF2B5EF4-FFF2-40B4-BE49-F238E27FC236}">
                  <a16:creationId xmlns:a16="http://schemas.microsoft.com/office/drawing/2014/main" id="{2CE4B8DD-F8C9-462C-9581-7A5351CF02E1}"/>
                </a:ext>
              </a:extLst>
            </p:cNvPr>
            <p:cNvSpPr/>
            <p:nvPr/>
          </p:nvSpPr>
          <p:spPr>
            <a:xfrm>
              <a:off x="2334394" y="2125845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7178;p53">
              <a:extLst>
                <a:ext uri="{FF2B5EF4-FFF2-40B4-BE49-F238E27FC236}">
                  <a16:creationId xmlns:a16="http://schemas.microsoft.com/office/drawing/2014/main" id="{3403CF71-CE3D-4413-A127-D849CC4CC992}"/>
                </a:ext>
              </a:extLst>
            </p:cNvPr>
            <p:cNvSpPr/>
            <p:nvPr/>
          </p:nvSpPr>
          <p:spPr>
            <a:xfrm>
              <a:off x="2340002" y="2122559"/>
              <a:ext cx="489" cy="258"/>
            </a:xfrm>
            <a:custGeom>
              <a:avLst/>
              <a:gdLst/>
              <a:ahLst/>
              <a:cxnLst/>
              <a:rect l="l" t="t" r="r" b="b"/>
              <a:pathLst>
                <a:path w="36" h="19" extrusionOk="0">
                  <a:moveTo>
                    <a:pt x="35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7179;p53">
              <a:extLst>
                <a:ext uri="{FF2B5EF4-FFF2-40B4-BE49-F238E27FC236}">
                  <a16:creationId xmlns:a16="http://schemas.microsoft.com/office/drawing/2014/main" id="{408F0C90-A3A6-43DF-AF21-C8F34D61FDA9}"/>
                </a:ext>
              </a:extLst>
            </p:cNvPr>
            <p:cNvSpPr/>
            <p:nvPr/>
          </p:nvSpPr>
          <p:spPr>
            <a:xfrm>
              <a:off x="2334530" y="212565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7180;p53">
              <a:extLst>
                <a:ext uri="{FF2B5EF4-FFF2-40B4-BE49-F238E27FC236}">
                  <a16:creationId xmlns:a16="http://schemas.microsoft.com/office/drawing/2014/main" id="{6EC8006A-F08E-494E-8E0F-2801C3180452}"/>
                </a:ext>
              </a:extLst>
            </p:cNvPr>
            <p:cNvSpPr/>
            <p:nvPr/>
          </p:nvSpPr>
          <p:spPr>
            <a:xfrm>
              <a:off x="2305202" y="21298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7181;p53">
              <a:extLst>
                <a:ext uri="{FF2B5EF4-FFF2-40B4-BE49-F238E27FC236}">
                  <a16:creationId xmlns:a16="http://schemas.microsoft.com/office/drawing/2014/main" id="{7E61454C-DE44-4282-AF7F-DB5C64854531}"/>
                </a:ext>
              </a:extLst>
            </p:cNvPr>
            <p:cNvSpPr/>
            <p:nvPr/>
          </p:nvSpPr>
          <p:spPr>
            <a:xfrm>
              <a:off x="2335100" y="2125275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7182;p53">
              <a:extLst>
                <a:ext uri="{FF2B5EF4-FFF2-40B4-BE49-F238E27FC236}">
                  <a16:creationId xmlns:a16="http://schemas.microsoft.com/office/drawing/2014/main" id="{B0C6D755-056C-42C1-A384-4F767AF6DDE0}"/>
                </a:ext>
              </a:extLst>
            </p:cNvPr>
            <p:cNvSpPr/>
            <p:nvPr/>
          </p:nvSpPr>
          <p:spPr>
            <a:xfrm>
              <a:off x="2334964" y="212537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7183;p53">
              <a:extLst>
                <a:ext uri="{FF2B5EF4-FFF2-40B4-BE49-F238E27FC236}">
                  <a16:creationId xmlns:a16="http://schemas.microsoft.com/office/drawing/2014/main" id="{B75B2177-4E3F-4BDE-94D2-4761F975E694}"/>
                </a:ext>
              </a:extLst>
            </p:cNvPr>
            <p:cNvSpPr/>
            <p:nvPr/>
          </p:nvSpPr>
          <p:spPr>
            <a:xfrm>
              <a:off x="2335535" y="2124990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7184;p53">
              <a:extLst>
                <a:ext uri="{FF2B5EF4-FFF2-40B4-BE49-F238E27FC236}">
                  <a16:creationId xmlns:a16="http://schemas.microsoft.com/office/drawing/2014/main" id="{214D8726-CA06-4B59-94C4-9D7ADB488AC6}"/>
                </a:ext>
              </a:extLst>
            </p:cNvPr>
            <p:cNvSpPr/>
            <p:nvPr/>
          </p:nvSpPr>
          <p:spPr>
            <a:xfrm>
              <a:off x="2338046" y="212360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2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7185;p53">
              <a:extLst>
                <a:ext uri="{FF2B5EF4-FFF2-40B4-BE49-F238E27FC236}">
                  <a16:creationId xmlns:a16="http://schemas.microsoft.com/office/drawing/2014/main" id="{47A81AB8-FFE6-45A6-B600-572DD06169BB}"/>
                </a:ext>
              </a:extLst>
            </p:cNvPr>
            <p:cNvSpPr/>
            <p:nvPr/>
          </p:nvSpPr>
          <p:spPr>
            <a:xfrm>
              <a:off x="2303831" y="212974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7186;p53">
              <a:extLst>
                <a:ext uri="{FF2B5EF4-FFF2-40B4-BE49-F238E27FC236}">
                  <a16:creationId xmlns:a16="http://schemas.microsoft.com/office/drawing/2014/main" id="{574E888A-4C40-4343-925C-5F82FA18C0A5}"/>
                </a:ext>
              </a:extLst>
            </p:cNvPr>
            <p:cNvSpPr/>
            <p:nvPr/>
          </p:nvSpPr>
          <p:spPr>
            <a:xfrm>
              <a:off x="2335290" y="2125125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7187;p53">
              <a:extLst>
                <a:ext uri="{FF2B5EF4-FFF2-40B4-BE49-F238E27FC236}">
                  <a16:creationId xmlns:a16="http://schemas.microsoft.com/office/drawing/2014/main" id="{D753861C-5CBB-4C0C-B6CB-83FCC811CF41}"/>
                </a:ext>
              </a:extLst>
            </p:cNvPr>
            <p:cNvSpPr/>
            <p:nvPr/>
          </p:nvSpPr>
          <p:spPr>
            <a:xfrm>
              <a:off x="2334679" y="212556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7188;p53">
              <a:extLst>
                <a:ext uri="{FF2B5EF4-FFF2-40B4-BE49-F238E27FC236}">
                  <a16:creationId xmlns:a16="http://schemas.microsoft.com/office/drawing/2014/main" id="{71BC5E25-1018-4098-BBFF-02BC9C86C878}"/>
                </a:ext>
              </a:extLst>
            </p:cNvPr>
            <p:cNvSpPr/>
            <p:nvPr/>
          </p:nvSpPr>
          <p:spPr>
            <a:xfrm>
              <a:off x="2337626" y="212379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7189;p53">
              <a:extLst>
                <a:ext uri="{FF2B5EF4-FFF2-40B4-BE49-F238E27FC236}">
                  <a16:creationId xmlns:a16="http://schemas.microsoft.com/office/drawing/2014/main" id="{E5C86F8B-971A-4D56-B6F2-262AEAF8695C}"/>
                </a:ext>
              </a:extLst>
            </p:cNvPr>
            <p:cNvSpPr/>
            <p:nvPr/>
          </p:nvSpPr>
          <p:spPr>
            <a:xfrm>
              <a:off x="2334815" y="212546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7190;p53">
              <a:extLst>
                <a:ext uri="{FF2B5EF4-FFF2-40B4-BE49-F238E27FC236}">
                  <a16:creationId xmlns:a16="http://schemas.microsoft.com/office/drawing/2014/main" id="{FC574D8F-8382-44D0-8246-E7790742784F}"/>
                </a:ext>
              </a:extLst>
            </p:cNvPr>
            <p:cNvSpPr/>
            <p:nvPr/>
          </p:nvSpPr>
          <p:spPr>
            <a:xfrm>
              <a:off x="2286819" y="2116381"/>
              <a:ext cx="21398" cy="53672"/>
            </a:xfrm>
            <a:custGeom>
              <a:avLst/>
              <a:gdLst/>
              <a:ahLst/>
              <a:cxnLst/>
              <a:rect l="l" t="t" r="r" b="b"/>
              <a:pathLst>
                <a:path w="1576" h="3953" extrusionOk="0">
                  <a:moveTo>
                    <a:pt x="308" y="0"/>
                  </a:moveTo>
                  <a:cubicBezTo>
                    <a:pt x="350" y="85"/>
                    <a:pt x="392" y="172"/>
                    <a:pt x="427" y="260"/>
                  </a:cubicBezTo>
                  <a:lnTo>
                    <a:pt x="434" y="281"/>
                  </a:lnTo>
                  <a:lnTo>
                    <a:pt x="441" y="305"/>
                  </a:lnTo>
                  <a:lnTo>
                    <a:pt x="452" y="333"/>
                  </a:lnTo>
                  <a:lnTo>
                    <a:pt x="455" y="344"/>
                  </a:lnTo>
                  <a:cubicBezTo>
                    <a:pt x="462" y="368"/>
                    <a:pt x="469" y="393"/>
                    <a:pt x="476" y="417"/>
                  </a:cubicBezTo>
                  <a:lnTo>
                    <a:pt x="476" y="421"/>
                  </a:lnTo>
                  <a:cubicBezTo>
                    <a:pt x="476" y="431"/>
                    <a:pt x="480" y="438"/>
                    <a:pt x="480" y="449"/>
                  </a:cubicBezTo>
                  <a:lnTo>
                    <a:pt x="480" y="452"/>
                  </a:lnTo>
                  <a:cubicBezTo>
                    <a:pt x="480" y="463"/>
                    <a:pt x="480" y="470"/>
                    <a:pt x="480" y="480"/>
                  </a:cubicBezTo>
                  <a:cubicBezTo>
                    <a:pt x="483" y="512"/>
                    <a:pt x="469" y="543"/>
                    <a:pt x="448" y="568"/>
                  </a:cubicBezTo>
                  <a:cubicBezTo>
                    <a:pt x="423" y="584"/>
                    <a:pt x="394" y="594"/>
                    <a:pt x="364" y="594"/>
                  </a:cubicBezTo>
                  <a:cubicBezTo>
                    <a:pt x="356" y="594"/>
                    <a:pt x="348" y="594"/>
                    <a:pt x="340" y="592"/>
                  </a:cubicBezTo>
                  <a:cubicBezTo>
                    <a:pt x="330" y="591"/>
                    <a:pt x="323" y="591"/>
                    <a:pt x="316" y="591"/>
                  </a:cubicBezTo>
                  <a:cubicBezTo>
                    <a:pt x="292" y="591"/>
                    <a:pt x="288" y="597"/>
                    <a:pt x="280" y="617"/>
                  </a:cubicBezTo>
                  <a:cubicBezTo>
                    <a:pt x="224" y="753"/>
                    <a:pt x="210" y="1359"/>
                    <a:pt x="291" y="1439"/>
                  </a:cubicBezTo>
                  <a:cubicBezTo>
                    <a:pt x="326" y="1467"/>
                    <a:pt x="340" y="1509"/>
                    <a:pt x="329" y="1551"/>
                  </a:cubicBezTo>
                  <a:cubicBezTo>
                    <a:pt x="308" y="1611"/>
                    <a:pt x="245" y="1614"/>
                    <a:pt x="179" y="1621"/>
                  </a:cubicBezTo>
                  <a:lnTo>
                    <a:pt x="154" y="1625"/>
                  </a:lnTo>
                  <a:cubicBezTo>
                    <a:pt x="133" y="1625"/>
                    <a:pt x="109" y="1632"/>
                    <a:pt x="88" y="1639"/>
                  </a:cubicBezTo>
                  <a:cubicBezTo>
                    <a:pt x="88" y="1779"/>
                    <a:pt x="74" y="1919"/>
                    <a:pt x="46" y="2059"/>
                  </a:cubicBezTo>
                  <a:cubicBezTo>
                    <a:pt x="39" y="2094"/>
                    <a:pt x="28" y="2129"/>
                    <a:pt x="14" y="2161"/>
                  </a:cubicBezTo>
                  <a:cubicBezTo>
                    <a:pt x="11" y="2168"/>
                    <a:pt x="4" y="2178"/>
                    <a:pt x="0" y="2185"/>
                  </a:cubicBezTo>
                  <a:cubicBezTo>
                    <a:pt x="7" y="2206"/>
                    <a:pt x="28" y="2245"/>
                    <a:pt x="42" y="2273"/>
                  </a:cubicBezTo>
                  <a:lnTo>
                    <a:pt x="63" y="2311"/>
                  </a:lnTo>
                  <a:lnTo>
                    <a:pt x="70" y="2325"/>
                  </a:lnTo>
                  <a:lnTo>
                    <a:pt x="81" y="2339"/>
                  </a:lnTo>
                  <a:cubicBezTo>
                    <a:pt x="88" y="2343"/>
                    <a:pt x="95" y="2346"/>
                    <a:pt x="102" y="2350"/>
                  </a:cubicBezTo>
                  <a:lnTo>
                    <a:pt x="105" y="2353"/>
                  </a:lnTo>
                  <a:cubicBezTo>
                    <a:pt x="112" y="2360"/>
                    <a:pt x="119" y="2367"/>
                    <a:pt x="130" y="2374"/>
                  </a:cubicBezTo>
                  <a:lnTo>
                    <a:pt x="137" y="2381"/>
                  </a:lnTo>
                  <a:lnTo>
                    <a:pt x="158" y="2399"/>
                  </a:lnTo>
                  <a:lnTo>
                    <a:pt x="168" y="2409"/>
                  </a:lnTo>
                  <a:lnTo>
                    <a:pt x="203" y="2441"/>
                  </a:lnTo>
                  <a:cubicBezTo>
                    <a:pt x="256" y="2486"/>
                    <a:pt x="364" y="2588"/>
                    <a:pt x="403" y="2588"/>
                  </a:cubicBezTo>
                  <a:cubicBezTo>
                    <a:pt x="413" y="2588"/>
                    <a:pt x="441" y="2577"/>
                    <a:pt x="466" y="2570"/>
                  </a:cubicBezTo>
                  <a:lnTo>
                    <a:pt x="511" y="2556"/>
                  </a:lnTo>
                  <a:lnTo>
                    <a:pt x="522" y="2553"/>
                  </a:lnTo>
                  <a:lnTo>
                    <a:pt x="560" y="2542"/>
                  </a:lnTo>
                  <a:lnTo>
                    <a:pt x="578" y="2539"/>
                  </a:lnTo>
                  <a:cubicBezTo>
                    <a:pt x="588" y="2539"/>
                    <a:pt x="602" y="2535"/>
                    <a:pt x="616" y="2532"/>
                  </a:cubicBezTo>
                  <a:lnTo>
                    <a:pt x="630" y="2532"/>
                  </a:lnTo>
                  <a:cubicBezTo>
                    <a:pt x="648" y="2528"/>
                    <a:pt x="665" y="2528"/>
                    <a:pt x="683" y="2528"/>
                  </a:cubicBezTo>
                  <a:lnTo>
                    <a:pt x="735" y="2528"/>
                  </a:lnTo>
                  <a:cubicBezTo>
                    <a:pt x="746" y="2532"/>
                    <a:pt x="753" y="2532"/>
                    <a:pt x="763" y="2535"/>
                  </a:cubicBezTo>
                  <a:lnTo>
                    <a:pt x="774" y="2539"/>
                  </a:lnTo>
                  <a:cubicBezTo>
                    <a:pt x="788" y="2542"/>
                    <a:pt x="802" y="2549"/>
                    <a:pt x="812" y="2556"/>
                  </a:cubicBezTo>
                  <a:cubicBezTo>
                    <a:pt x="865" y="2588"/>
                    <a:pt x="900" y="2644"/>
                    <a:pt x="910" y="2703"/>
                  </a:cubicBezTo>
                  <a:cubicBezTo>
                    <a:pt x="942" y="2850"/>
                    <a:pt x="886" y="3046"/>
                    <a:pt x="840" y="3204"/>
                  </a:cubicBezTo>
                  <a:cubicBezTo>
                    <a:pt x="819" y="3277"/>
                    <a:pt x="788" y="3382"/>
                    <a:pt x="798" y="3407"/>
                  </a:cubicBezTo>
                  <a:cubicBezTo>
                    <a:pt x="819" y="3473"/>
                    <a:pt x="1008" y="3757"/>
                    <a:pt x="1138" y="3921"/>
                  </a:cubicBezTo>
                  <a:lnTo>
                    <a:pt x="1166" y="3953"/>
                  </a:lnTo>
                  <a:cubicBezTo>
                    <a:pt x="1145" y="3823"/>
                    <a:pt x="1120" y="3648"/>
                    <a:pt x="1239" y="3540"/>
                  </a:cubicBezTo>
                  <a:cubicBezTo>
                    <a:pt x="1292" y="3498"/>
                    <a:pt x="1355" y="3470"/>
                    <a:pt x="1421" y="3463"/>
                  </a:cubicBezTo>
                  <a:cubicBezTo>
                    <a:pt x="1498" y="3445"/>
                    <a:pt x="1533" y="3438"/>
                    <a:pt x="1526" y="3239"/>
                  </a:cubicBezTo>
                  <a:cubicBezTo>
                    <a:pt x="1519" y="3120"/>
                    <a:pt x="1530" y="3004"/>
                    <a:pt x="1561" y="2889"/>
                  </a:cubicBezTo>
                  <a:cubicBezTo>
                    <a:pt x="1568" y="2868"/>
                    <a:pt x="1572" y="2847"/>
                    <a:pt x="1575" y="2826"/>
                  </a:cubicBezTo>
                  <a:cubicBezTo>
                    <a:pt x="1575" y="2794"/>
                    <a:pt x="1561" y="2773"/>
                    <a:pt x="1523" y="2728"/>
                  </a:cubicBezTo>
                  <a:lnTo>
                    <a:pt x="1502" y="2703"/>
                  </a:lnTo>
                  <a:lnTo>
                    <a:pt x="1495" y="2693"/>
                  </a:lnTo>
                  <a:lnTo>
                    <a:pt x="1477" y="2672"/>
                  </a:lnTo>
                  <a:lnTo>
                    <a:pt x="1467" y="2665"/>
                  </a:lnTo>
                  <a:lnTo>
                    <a:pt x="1446" y="2640"/>
                  </a:lnTo>
                  <a:lnTo>
                    <a:pt x="1435" y="2630"/>
                  </a:lnTo>
                  <a:lnTo>
                    <a:pt x="1404" y="2598"/>
                  </a:lnTo>
                  <a:lnTo>
                    <a:pt x="1400" y="2595"/>
                  </a:lnTo>
                  <a:lnTo>
                    <a:pt x="1362" y="2556"/>
                  </a:lnTo>
                  <a:lnTo>
                    <a:pt x="1351" y="2549"/>
                  </a:lnTo>
                  <a:lnTo>
                    <a:pt x="1316" y="2518"/>
                  </a:lnTo>
                  <a:lnTo>
                    <a:pt x="1302" y="2504"/>
                  </a:lnTo>
                  <a:lnTo>
                    <a:pt x="1285" y="2490"/>
                  </a:lnTo>
                  <a:lnTo>
                    <a:pt x="1281" y="2497"/>
                  </a:lnTo>
                  <a:cubicBezTo>
                    <a:pt x="1253" y="2539"/>
                    <a:pt x="1208" y="2565"/>
                    <a:pt x="1158" y="2565"/>
                  </a:cubicBezTo>
                  <a:cubicBezTo>
                    <a:pt x="1146" y="2565"/>
                    <a:pt x="1133" y="2563"/>
                    <a:pt x="1120" y="2560"/>
                  </a:cubicBezTo>
                  <a:cubicBezTo>
                    <a:pt x="900" y="2504"/>
                    <a:pt x="609" y="1968"/>
                    <a:pt x="571" y="1628"/>
                  </a:cubicBezTo>
                  <a:cubicBezTo>
                    <a:pt x="546" y="1439"/>
                    <a:pt x="592" y="1292"/>
                    <a:pt x="630" y="1163"/>
                  </a:cubicBezTo>
                  <a:cubicBezTo>
                    <a:pt x="679" y="1005"/>
                    <a:pt x="721" y="869"/>
                    <a:pt x="637" y="680"/>
                  </a:cubicBezTo>
                  <a:cubicBezTo>
                    <a:pt x="462" y="295"/>
                    <a:pt x="441" y="102"/>
                    <a:pt x="46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7191;p53">
              <a:extLst>
                <a:ext uri="{FF2B5EF4-FFF2-40B4-BE49-F238E27FC236}">
                  <a16:creationId xmlns:a16="http://schemas.microsoft.com/office/drawing/2014/main" id="{05B1FF44-A207-47E3-94DE-457ABD8330D6}"/>
                </a:ext>
              </a:extLst>
            </p:cNvPr>
            <p:cNvSpPr/>
            <p:nvPr/>
          </p:nvSpPr>
          <p:spPr>
            <a:xfrm>
              <a:off x="2291041" y="2116476"/>
              <a:ext cx="1589" cy="3435"/>
            </a:xfrm>
            <a:custGeom>
              <a:avLst/>
              <a:gdLst/>
              <a:ahLst/>
              <a:cxnLst/>
              <a:rect l="l" t="t" r="r" b="b"/>
              <a:pathLst>
                <a:path w="117" h="253" extrusionOk="0">
                  <a:moveTo>
                    <a:pt x="1" y="1"/>
                  </a:moveTo>
                  <a:lnTo>
                    <a:pt x="1" y="1"/>
                  </a:lnTo>
                  <a:cubicBezTo>
                    <a:pt x="43" y="81"/>
                    <a:pt x="81" y="165"/>
                    <a:pt x="116" y="253"/>
                  </a:cubicBezTo>
                  <a:cubicBezTo>
                    <a:pt x="81" y="165"/>
                    <a:pt x="43" y="8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7192;p53">
              <a:extLst>
                <a:ext uri="{FF2B5EF4-FFF2-40B4-BE49-F238E27FC236}">
                  <a16:creationId xmlns:a16="http://schemas.microsoft.com/office/drawing/2014/main" id="{44122C34-06F4-4124-8136-ACCFF6E85DA4}"/>
                </a:ext>
              </a:extLst>
            </p:cNvPr>
            <p:cNvSpPr/>
            <p:nvPr/>
          </p:nvSpPr>
          <p:spPr>
            <a:xfrm>
              <a:off x="2287484" y="2138431"/>
              <a:ext cx="1534" cy="5906"/>
            </a:xfrm>
            <a:custGeom>
              <a:avLst/>
              <a:gdLst/>
              <a:ahLst/>
              <a:cxnLst/>
              <a:rect l="l" t="t" r="r" b="b"/>
              <a:pathLst>
                <a:path w="113" h="435" extrusionOk="0">
                  <a:moveTo>
                    <a:pt x="112" y="1"/>
                  </a:moveTo>
                  <a:cubicBezTo>
                    <a:pt x="88" y="1"/>
                    <a:pt x="63" y="8"/>
                    <a:pt x="42" y="11"/>
                  </a:cubicBezTo>
                  <a:cubicBezTo>
                    <a:pt x="42" y="155"/>
                    <a:pt x="28" y="295"/>
                    <a:pt x="0" y="435"/>
                  </a:cubicBezTo>
                  <a:cubicBezTo>
                    <a:pt x="28" y="295"/>
                    <a:pt x="42" y="155"/>
                    <a:pt x="42" y="11"/>
                  </a:cubicBezTo>
                  <a:cubicBezTo>
                    <a:pt x="63" y="8"/>
                    <a:pt x="88" y="1"/>
                    <a:pt x="11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7193;p53">
              <a:extLst>
                <a:ext uri="{FF2B5EF4-FFF2-40B4-BE49-F238E27FC236}">
                  <a16:creationId xmlns:a16="http://schemas.microsoft.com/office/drawing/2014/main" id="{034296B2-E7DF-4B79-88C8-8D573EF70CCB}"/>
                </a:ext>
              </a:extLst>
            </p:cNvPr>
            <p:cNvSpPr/>
            <p:nvPr/>
          </p:nvSpPr>
          <p:spPr>
            <a:xfrm>
              <a:off x="2292942" y="212090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7194;p53">
              <a:extLst>
                <a:ext uri="{FF2B5EF4-FFF2-40B4-BE49-F238E27FC236}">
                  <a16:creationId xmlns:a16="http://schemas.microsoft.com/office/drawing/2014/main" id="{DE9302CE-8CB8-4E3F-A306-DF1F2A051006}"/>
                </a:ext>
              </a:extLst>
            </p:cNvPr>
            <p:cNvSpPr/>
            <p:nvPr/>
          </p:nvSpPr>
          <p:spPr>
            <a:xfrm>
              <a:off x="2292711" y="2120183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7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7195;p53">
              <a:extLst>
                <a:ext uri="{FF2B5EF4-FFF2-40B4-BE49-F238E27FC236}">
                  <a16:creationId xmlns:a16="http://schemas.microsoft.com/office/drawing/2014/main" id="{66979AF3-D5C5-4AF9-882B-966FE315D918}"/>
                </a:ext>
              </a:extLst>
            </p:cNvPr>
            <p:cNvSpPr/>
            <p:nvPr/>
          </p:nvSpPr>
          <p:spPr>
            <a:xfrm>
              <a:off x="2293376" y="212246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7196;p53">
              <a:extLst>
                <a:ext uri="{FF2B5EF4-FFF2-40B4-BE49-F238E27FC236}">
                  <a16:creationId xmlns:a16="http://schemas.microsoft.com/office/drawing/2014/main" id="{2B03C970-C5DD-497C-8447-320BAE37B70B}"/>
                </a:ext>
              </a:extLst>
            </p:cNvPr>
            <p:cNvSpPr/>
            <p:nvPr/>
          </p:nvSpPr>
          <p:spPr>
            <a:xfrm>
              <a:off x="2287049" y="2144324"/>
              <a:ext cx="448" cy="1398"/>
            </a:xfrm>
            <a:custGeom>
              <a:avLst/>
              <a:gdLst/>
              <a:ahLst/>
              <a:cxnLst/>
              <a:rect l="l" t="t" r="r" b="b"/>
              <a:pathLst>
                <a:path w="33" h="103" extrusionOk="0">
                  <a:moveTo>
                    <a:pt x="1" y="103"/>
                  </a:moveTo>
                  <a:cubicBezTo>
                    <a:pt x="15" y="71"/>
                    <a:pt x="25" y="36"/>
                    <a:pt x="32" y="1"/>
                  </a:cubicBezTo>
                  <a:cubicBezTo>
                    <a:pt x="25" y="36"/>
                    <a:pt x="15" y="71"/>
                    <a:pt x="1" y="10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7197;p53">
              <a:extLst>
                <a:ext uri="{FF2B5EF4-FFF2-40B4-BE49-F238E27FC236}">
                  <a16:creationId xmlns:a16="http://schemas.microsoft.com/office/drawing/2014/main" id="{7F82558F-8F95-4C8F-9193-9A761D1F6AFE}"/>
                </a:ext>
              </a:extLst>
            </p:cNvPr>
            <p:cNvSpPr/>
            <p:nvPr/>
          </p:nvSpPr>
          <p:spPr>
            <a:xfrm>
              <a:off x="2293281" y="212204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7198;p53">
              <a:extLst>
                <a:ext uri="{FF2B5EF4-FFF2-40B4-BE49-F238E27FC236}">
                  <a16:creationId xmlns:a16="http://schemas.microsoft.com/office/drawing/2014/main" id="{7F935CD1-D4F9-43A3-A746-6CD65D0A30F1}"/>
                </a:ext>
              </a:extLst>
            </p:cNvPr>
            <p:cNvSpPr/>
            <p:nvPr/>
          </p:nvSpPr>
          <p:spPr>
            <a:xfrm>
              <a:off x="2287769" y="2147800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7199;p53">
              <a:extLst>
                <a:ext uri="{FF2B5EF4-FFF2-40B4-BE49-F238E27FC236}">
                  <a16:creationId xmlns:a16="http://schemas.microsoft.com/office/drawing/2014/main" id="{36588ECA-824C-477E-881A-7644DBD11419}"/>
                </a:ext>
              </a:extLst>
            </p:cNvPr>
            <p:cNvSpPr/>
            <p:nvPr/>
          </p:nvSpPr>
          <p:spPr>
            <a:xfrm>
              <a:off x="2288000" y="2148180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8" y="11"/>
                  </a:moveTo>
                  <a:cubicBezTo>
                    <a:pt x="11" y="8"/>
                    <a:pt x="8" y="4"/>
                    <a:pt x="1" y="1"/>
                  </a:cubicBezTo>
                  <a:cubicBezTo>
                    <a:pt x="8" y="4"/>
                    <a:pt x="11" y="8"/>
                    <a:pt x="18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7200;p53">
              <a:extLst>
                <a:ext uri="{FF2B5EF4-FFF2-40B4-BE49-F238E27FC236}">
                  <a16:creationId xmlns:a16="http://schemas.microsoft.com/office/drawing/2014/main" id="{F42B1FD4-5E85-44D0-86C2-658556B2BCDC}"/>
                </a:ext>
              </a:extLst>
            </p:cNvPr>
            <p:cNvSpPr/>
            <p:nvPr/>
          </p:nvSpPr>
          <p:spPr>
            <a:xfrm>
              <a:off x="2295467" y="2150705"/>
              <a:ext cx="720" cy="109"/>
            </a:xfrm>
            <a:custGeom>
              <a:avLst/>
              <a:gdLst/>
              <a:ahLst/>
              <a:cxnLst/>
              <a:rect l="l" t="t" r="r" b="b"/>
              <a:pathLst>
                <a:path w="53" h="8" extrusionOk="0">
                  <a:moveTo>
                    <a:pt x="0" y="7"/>
                  </a:moveTo>
                  <a:cubicBezTo>
                    <a:pt x="18" y="4"/>
                    <a:pt x="35" y="0"/>
                    <a:pt x="53" y="0"/>
                  </a:cubicBezTo>
                  <a:cubicBezTo>
                    <a:pt x="35" y="0"/>
                    <a:pt x="18" y="4"/>
                    <a:pt x="0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7201;p53">
              <a:extLst>
                <a:ext uri="{FF2B5EF4-FFF2-40B4-BE49-F238E27FC236}">
                  <a16:creationId xmlns:a16="http://schemas.microsoft.com/office/drawing/2014/main" id="{DB50C3E1-BC0C-44E9-8852-A96A206562D3}"/>
                </a:ext>
              </a:extLst>
            </p:cNvPr>
            <p:cNvSpPr/>
            <p:nvPr/>
          </p:nvSpPr>
          <p:spPr>
            <a:xfrm>
              <a:off x="2288760" y="2148709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2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7202;p53">
              <a:extLst>
                <a:ext uri="{FF2B5EF4-FFF2-40B4-BE49-F238E27FC236}">
                  <a16:creationId xmlns:a16="http://schemas.microsoft.com/office/drawing/2014/main" id="{EF96FD29-72D3-46FF-865C-979EB02E1A90}"/>
                </a:ext>
              </a:extLst>
            </p:cNvPr>
            <p:cNvSpPr/>
            <p:nvPr/>
          </p:nvSpPr>
          <p:spPr>
            <a:xfrm>
              <a:off x="2288285" y="2148370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5" y="18"/>
                  </a:moveTo>
                  <a:cubicBezTo>
                    <a:pt x="18" y="11"/>
                    <a:pt x="8" y="8"/>
                    <a:pt x="1" y="1"/>
                  </a:cubicBezTo>
                  <a:cubicBezTo>
                    <a:pt x="8" y="8"/>
                    <a:pt x="18" y="11"/>
                    <a:pt x="2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7203;p53">
              <a:extLst>
                <a:ext uri="{FF2B5EF4-FFF2-40B4-BE49-F238E27FC236}">
                  <a16:creationId xmlns:a16="http://schemas.microsoft.com/office/drawing/2014/main" id="{53D15700-21D7-4CA4-9BA9-C134B84D4592}"/>
                </a:ext>
              </a:extLst>
            </p:cNvPr>
            <p:cNvSpPr/>
            <p:nvPr/>
          </p:nvSpPr>
          <p:spPr>
            <a:xfrm>
              <a:off x="2294748" y="2150800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39" y="0"/>
                  </a:moveTo>
                  <a:cubicBezTo>
                    <a:pt x="25" y="0"/>
                    <a:pt x="11" y="4"/>
                    <a:pt x="1" y="7"/>
                  </a:cubicBezTo>
                  <a:cubicBezTo>
                    <a:pt x="11" y="4"/>
                    <a:pt x="25" y="4"/>
                    <a:pt x="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7204;p53">
              <a:extLst>
                <a:ext uri="{FF2B5EF4-FFF2-40B4-BE49-F238E27FC236}">
                  <a16:creationId xmlns:a16="http://schemas.microsoft.com/office/drawing/2014/main" id="{27E1018D-A660-4DF6-9643-DC7A1C790292}"/>
                </a:ext>
              </a:extLst>
            </p:cNvPr>
            <p:cNvSpPr/>
            <p:nvPr/>
          </p:nvSpPr>
          <p:spPr>
            <a:xfrm>
              <a:off x="2293227" y="2151126"/>
              <a:ext cx="638" cy="204"/>
            </a:xfrm>
            <a:custGeom>
              <a:avLst/>
              <a:gdLst/>
              <a:ahLst/>
              <a:cxnLst/>
              <a:rect l="l" t="t" r="r" b="b"/>
              <a:pathLst>
                <a:path w="47" h="15" extrusionOk="0">
                  <a:moveTo>
                    <a:pt x="46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7205;p53">
              <a:extLst>
                <a:ext uri="{FF2B5EF4-FFF2-40B4-BE49-F238E27FC236}">
                  <a16:creationId xmlns:a16="http://schemas.microsoft.com/office/drawing/2014/main" id="{72A5A25D-4DBD-4751-9040-6B1558C7B0B1}"/>
                </a:ext>
              </a:extLst>
            </p:cNvPr>
            <p:cNvSpPr/>
            <p:nvPr/>
          </p:nvSpPr>
          <p:spPr>
            <a:xfrm>
              <a:off x="2296703" y="215080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7206;p53">
              <a:extLst>
                <a:ext uri="{FF2B5EF4-FFF2-40B4-BE49-F238E27FC236}">
                  <a16:creationId xmlns:a16="http://schemas.microsoft.com/office/drawing/2014/main" id="{D2F9D246-9E3F-4D54-9A12-AAD00BA076DE}"/>
                </a:ext>
              </a:extLst>
            </p:cNvPr>
            <p:cNvSpPr/>
            <p:nvPr/>
          </p:nvSpPr>
          <p:spPr>
            <a:xfrm>
              <a:off x="2289195" y="2149130"/>
              <a:ext cx="489" cy="394"/>
            </a:xfrm>
            <a:custGeom>
              <a:avLst/>
              <a:gdLst/>
              <a:ahLst/>
              <a:cxnLst/>
              <a:rect l="l" t="t" r="r" b="b"/>
              <a:pathLst>
                <a:path w="36" h="29" extrusionOk="0">
                  <a:moveTo>
                    <a:pt x="35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7207;p53">
              <a:extLst>
                <a:ext uri="{FF2B5EF4-FFF2-40B4-BE49-F238E27FC236}">
                  <a16:creationId xmlns:a16="http://schemas.microsoft.com/office/drawing/2014/main" id="{DFDA3917-B9B7-48AD-9266-0A590B52EAB6}"/>
                </a:ext>
              </a:extLst>
            </p:cNvPr>
            <p:cNvSpPr/>
            <p:nvPr/>
          </p:nvSpPr>
          <p:spPr>
            <a:xfrm>
              <a:off x="2297273" y="2150895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7208;p53">
              <a:extLst>
                <a:ext uri="{FF2B5EF4-FFF2-40B4-BE49-F238E27FC236}">
                  <a16:creationId xmlns:a16="http://schemas.microsoft.com/office/drawing/2014/main" id="{9E8C07BB-8BD6-4B9B-85E5-A4356D42DC09}"/>
                </a:ext>
              </a:extLst>
            </p:cNvPr>
            <p:cNvSpPr/>
            <p:nvPr/>
          </p:nvSpPr>
          <p:spPr>
            <a:xfrm>
              <a:off x="2293987" y="2150936"/>
              <a:ext cx="543" cy="163"/>
            </a:xfrm>
            <a:custGeom>
              <a:avLst/>
              <a:gdLst/>
              <a:ahLst/>
              <a:cxnLst/>
              <a:rect l="l" t="t" r="r" b="b"/>
              <a:pathLst>
                <a:path w="40" h="12" extrusionOk="0">
                  <a:moveTo>
                    <a:pt x="39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7209;p53">
              <a:extLst>
                <a:ext uri="{FF2B5EF4-FFF2-40B4-BE49-F238E27FC236}">
                  <a16:creationId xmlns:a16="http://schemas.microsoft.com/office/drawing/2014/main" id="{76EA84B9-3910-4063-83EE-DF2407A9B35D}"/>
                </a:ext>
              </a:extLst>
            </p:cNvPr>
            <p:cNvSpPr/>
            <p:nvPr/>
          </p:nvSpPr>
          <p:spPr>
            <a:xfrm>
              <a:off x="2306913" y="2152701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7210;p53">
              <a:extLst>
                <a:ext uri="{FF2B5EF4-FFF2-40B4-BE49-F238E27FC236}">
                  <a16:creationId xmlns:a16="http://schemas.microsoft.com/office/drawing/2014/main" id="{75566B33-84E9-4EA8-A3BF-6B47BC526CAA}"/>
                </a:ext>
              </a:extLst>
            </p:cNvPr>
            <p:cNvSpPr/>
            <p:nvPr/>
          </p:nvSpPr>
          <p:spPr>
            <a:xfrm>
              <a:off x="2307293" y="2153081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7211;p53">
              <a:extLst>
                <a:ext uri="{FF2B5EF4-FFF2-40B4-BE49-F238E27FC236}">
                  <a16:creationId xmlns:a16="http://schemas.microsoft.com/office/drawing/2014/main" id="{CE16E27E-6080-43F4-A6B4-C6FB14CA28CF}"/>
                </a:ext>
              </a:extLst>
            </p:cNvPr>
            <p:cNvSpPr/>
            <p:nvPr/>
          </p:nvSpPr>
          <p:spPr>
            <a:xfrm>
              <a:off x="2305352" y="2151126"/>
              <a:ext cx="530" cy="543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1"/>
                  </a:moveTo>
                  <a:lnTo>
                    <a:pt x="39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7212;p53">
              <a:extLst>
                <a:ext uri="{FF2B5EF4-FFF2-40B4-BE49-F238E27FC236}">
                  <a16:creationId xmlns:a16="http://schemas.microsoft.com/office/drawing/2014/main" id="{FD78DF75-D102-48C9-AC1E-66ED47B144FF}"/>
                </a:ext>
              </a:extLst>
            </p:cNvPr>
            <p:cNvSpPr/>
            <p:nvPr/>
          </p:nvSpPr>
          <p:spPr>
            <a:xfrm>
              <a:off x="2305922" y="2151697"/>
              <a:ext cx="434" cy="448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0" y="1"/>
                  </a:moveTo>
                  <a:lnTo>
                    <a:pt x="32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7213;p53">
              <a:extLst>
                <a:ext uri="{FF2B5EF4-FFF2-40B4-BE49-F238E27FC236}">
                  <a16:creationId xmlns:a16="http://schemas.microsoft.com/office/drawing/2014/main" id="{D043B78F-CDE3-46DD-8A53-A5EBE3C2E458}"/>
                </a:ext>
              </a:extLst>
            </p:cNvPr>
            <p:cNvSpPr/>
            <p:nvPr/>
          </p:nvSpPr>
          <p:spPr>
            <a:xfrm>
              <a:off x="2308108" y="2154792"/>
              <a:ext cx="149" cy="910"/>
            </a:xfrm>
            <a:custGeom>
              <a:avLst/>
              <a:gdLst/>
              <a:ahLst/>
              <a:cxnLst/>
              <a:rect l="l" t="t" r="r" b="b"/>
              <a:pathLst>
                <a:path w="11" h="67" extrusionOk="0">
                  <a:moveTo>
                    <a:pt x="11" y="0"/>
                  </a:moveTo>
                  <a:cubicBezTo>
                    <a:pt x="11" y="21"/>
                    <a:pt x="7" y="42"/>
                    <a:pt x="0" y="67"/>
                  </a:cubicBezTo>
                  <a:cubicBezTo>
                    <a:pt x="7" y="42"/>
                    <a:pt x="11" y="21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7214;p53">
              <a:extLst>
                <a:ext uri="{FF2B5EF4-FFF2-40B4-BE49-F238E27FC236}">
                  <a16:creationId xmlns:a16="http://schemas.microsoft.com/office/drawing/2014/main" id="{518771D7-DFA0-42D8-9451-4F4A24D17B19}"/>
                </a:ext>
              </a:extLst>
            </p:cNvPr>
            <p:cNvSpPr/>
            <p:nvPr/>
          </p:nvSpPr>
          <p:spPr>
            <a:xfrm>
              <a:off x="2306492" y="2152267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0" y="1"/>
                  </a:moveTo>
                  <a:lnTo>
                    <a:pt x="2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7215;p53">
              <a:extLst>
                <a:ext uri="{FF2B5EF4-FFF2-40B4-BE49-F238E27FC236}">
                  <a16:creationId xmlns:a16="http://schemas.microsoft.com/office/drawing/2014/main" id="{BECB953D-3A16-4037-AC32-F4D165B18926}"/>
                </a:ext>
              </a:extLst>
            </p:cNvPr>
            <p:cNvSpPr/>
            <p:nvPr/>
          </p:nvSpPr>
          <p:spPr>
            <a:xfrm>
              <a:off x="2297694" y="2162681"/>
              <a:ext cx="4671" cy="7047"/>
            </a:xfrm>
            <a:custGeom>
              <a:avLst/>
              <a:gdLst/>
              <a:ahLst/>
              <a:cxnLst/>
              <a:rect l="l" t="t" r="r" b="b"/>
              <a:pathLst>
                <a:path w="344" h="519" extrusionOk="0">
                  <a:moveTo>
                    <a:pt x="344" y="518"/>
                  </a:moveTo>
                  <a:cubicBezTo>
                    <a:pt x="214" y="354"/>
                    <a:pt x="22" y="70"/>
                    <a:pt x="1" y="0"/>
                  </a:cubicBezTo>
                  <a:cubicBezTo>
                    <a:pt x="22" y="70"/>
                    <a:pt x="214" y="354"/>
                    <a:pt x="344" y="5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7216;p53">
              <a:extLst>
                <a:ext uri="{FF2B5EF4-FFF2-40B4-BE49-F238E27FC236}">
                  <a16:creationId xmlns:a16="http://schemas.microsoft.com/office/drawing/2014/main" id="{1EB879A6-19BE-432D-B16B-CAD93D5E8B56}"/>
                </a:ext>
              </a:extLst>
            </p:cNvPr>
            <p:cNvSpPr/>
            <p:nvPr/>
          </p:nvSpPr>
          <p:spPr>
            <a:xfrm>
              <a:off x="2304727" y="2150610"/>
              <a:ext cx="489" cy="434"/>
            </a:xfrm>
            <a:custGeom>
              <a:avLst/>
              <a:gdLst/>
              <a:ahLst/>
              <a:cxnLst/>
              <a:rect l="l" t="t" r="r" b="b"/>
              <a:pathLst>
                <a:path w="36" h="32" extrusionOk="0">
                  <a:moveTo>
                    <a:pt x="1" y="0"/>
                  </a:moveTo>
                  <a:lnTo>
                    <a:pt x="36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7217;p53">
              <a:extLst>
                <a:ext uri="{FF2B5EF4-FFF2-40B4-BE49-F238E27FC236}">
                  <a16:creationId xmlns:a16="http://schemas.microsoft.com/office/drawing/2014/main" id="{AE434CE9-AFCC-48FD-BA1E-740D09AD09E4}"/>
                </a:ext>
              </a:extLst>
            </p:cNvPr>
            <p:cNvSpPr/>
            <p:nvPr/>
          </p:nvSpPr>
          <p:spPr>
            <a:xfrm>
              <a:off x="2304347" y="2150271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" y="1"/>
                  </a:moveTo>
                  <a:lnTo>
                    <a:pt x="1" y="1"/>
                  </a:lnTo>
                  <a:lnTo>
                    <a:pt x="15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7218;p53">
              <a:extLst>
                <a:ext uri="{FF2B5EF4-FFF2-40B4-BE49-F238E27FC236}">
                  <a16:creationId xmlns:a16="http://schemas.microsoft.com/office/drawing/2014/main" id="{80E847BC-5734-474B-9015-CEC6A95D5993}"/>
                </a:ext>
              </a:extLst>
            </p:cNvPr>
            <p:cNvSpPr/>
            <p:nvPr/>
          </p:nvSpPr>
          <p:spPr>
            <a:xfrm>
              <a:off x="2291951" y="2116436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7219;p53">
              <a:extLst>
                <a:ext uri="{FF2B5EF4-FFF2-40B4-BE49-F238E27FC236}">
                  <a16:creationId xmlns:a16="http://schemas.microsoft.com/office/drawing/2014/main" id="{1FEF328F-F448-4C1F-B603-B6424DECF256}"/>
                </a:ext>
              </a:extLst>
            </p:cNvPr>
            <p:cNvSpPr/>
            <p:nvPr/>
          </p:nvSpPr>
          <p:spPr>
            <a:xfrm>
              <a:off x="2292562" y="2116436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7220;p53">
              <a:extLst>
                <a:ext uri="{FF2B5EF4-FFF2-40B4-BE49-F238E27FC236}">
                  <a16:creationId xmlns:a16="http://schemas.microsoft.com/office/drawing/2014/main" id="{78B8DE8B-6AC0-450F-95E9-A75916D89C0C}"/>
                </a:ext>
              </a:extLst>
            </p:cNvPr>
            <p:cNvSpPr/>
            <p:nvPr/>
          </p:nvSpPr>
          <p:spPr>
            <a:xfrm>
              <a:off x="2291095" y="211647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7221;p53">
              <a:extLst>
                <a:ext uri="{FF2B5EF4-FFF2-40B4-BE49-F238E27FC236}">
                  <a16:creationId xmlns:a16="http://schemas.microsoft.com/office/drawing/2014/main" id="{3FC50327-FF8F-4136-AD51-9CA9BB6D86B6}"/>
                </a:ext>
              </a:extLst>
            </p:cNvPr>
            <p:cNvSpPr/>
            <p:nvPr/>
          </p:nvSpPr>
          <p:spPr>
            <a:xfrm>
              <a:off x="2293132" y="2116436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7222;p53">
              <a:extLst>
                <a:ext uri="{FF2B5EF4-FFF2-40B4-BE49-F238E27FC236}">
                  <a16:creationId xmlns:a16="http://schemas.microsoft.com/office/drawing/2014/main" id="{810AAA1A-B21B-401B-A39D-BF6ADBC93B7A}"/>
                </a:ext>
              </a:extLst>
            </p:cNvPr>
            <p:cNvSpPr/>
            <p:nvPr/>
          </p:nvSpPr>
          <p:spPr>
            <a:xfrm>
              <a:off x="2291326" y="2116476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1" y="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7223;p53">
              <a:extLst>
                <a:ext uri="{FF2B5EF4-FFF2-40B4-BE49-F238E27FC236}">
                  <a16:creationId xmlns:a16="http://schemas.microsoft.com/office/drawing/2014/main" id="{53025C27-9F90-4B91-8BDF-8222DB1F52EE}"/>
                </a:ext>
              </a:extLst>
            </p:cNvPr>
            <p:cNvSpPr/>
            <p:nvPr/>
          </p:nvSpPr>
          <p:spPr>
            <a:xfrm>
              <a:off x="2550480" y="1720977"/>
              <a:ext cx="54867" cy="35763"/>
            </a:xfrm>
            <a:custGeom>
              <a:avLst/>
              <a:gdLst/>
              <a:ahLst/>
              <a:cxnLst/>
              <a:rect l="l" t="t" r="r" b="b"/>
              <a:pathLst>
                <a:path w="4041" h="2634" extrusionOk="0">
                  <a:moveTo>
                    <a:pt x="1609" y="0"/>
                  </a:moveTo>
                  <a:cubicBezTo>
                    <a:pt x="1562" y="0"/>
                    <a:pt x="1456" y="27"/>
                    <a:pt x="1355" y="104"/>
                  </a:cubicBezTo>
                  <a:cubicBezTo>
                    <a:pt x="1301" y="144"/>
                    <a:pt x="1237" y="154"/>
                    <a:pt x="1176" y="154"/>
                  </a:cubicBezTo>
                  <a:cubicBezTo>
                    <a:pt x="1147" y="154"/>
                    <a:pt x="1119" y="152"/>
                    <a:pt x="1092" y="150"/>
                  </a:cubicBezTo>
                  <a:cubicBezTo>
                    <a:pt x="1063" y="147"/>
                    <a:pt x="1040" y="146"/>
                    <a:pt x="1022" y="146"/>
                  </a:cubicBezTo>
                  <a:cubicBezTo>
                    <a:pt x="978" y="146"/>
                    <a:pt x="964" y="153"/>
                    <a:pt x="959" y="171"/>
                  </a:cubicBezTo>
                  <a:cubicBezTo>
                    <a:pt x="924" y="279"/>
                    <a:pt x="847" y="507"/>
                    <a:pt x="641" y="507"/>
                  </a:cubicBezTo>
                  <a:cubicBezTo>
                    <a:pt x="639" y="505"/>
                    <a:pt x="637" y="504"/>
                    <a:pt x="636" y="504"/>
                  </a:cubicBezTo>
                  <a:cubicBezTo>
                    <a:pt x="634" y="504"/>
                    <a:pt x="632" y="505"/>
                    <a:pt x="630" y="507"/>
                  </a:cubicBezTo>
                  <a:cubicBezTo>
                    <a:pt x="620" y="528"/>
                    <a:pt x="616" y="552"/>
                    <a:pt x="616" y="580"/>
                  </a:cubicBezTo>
                  <a:cubicBezTo>
                    <a:pt x="606" y="650"/>
                    <a:pt x="595" y="759"/>
                    <a:pt x="487" y="804"/>
                  </a:cubicBezTo>
                  <a:cubicBezTo>
                    <a:pt x="417" y="832"/>
                    <a:pt x="343" y="850"/>
                    <a:pt x="270" y="860"/>
                  </a:cubicBezTo>
                  <a:cubicBezTo>
                    <a:pt x="168" y="874"/>
                    <a:pt x="18" y="902"/>
                    <a:pt x="7" y="955"/>
                  </a:cubicBezTo>
                  <a:cubicBezTo>
                    <a:pt x="0" y="979"/>
                    <a:pt x="91" y="1042"/>
                    <a:pt x="137" y="1074"/>
                  </a:cubicBezTo>
                  <a:cubicBezTo>
                    <a:pt x="242" y="1147"/>
                    <a:pt x="371" y="1238"/>
                    <a:pt x="347" y="1371"/>
                  </a:cubicBezTo>
                  <a:cubicBezTo>
                    <a:pt x="336" y="1427"/>
                    <a:pt x="371" y="1497"/>
                    <a:pt x="399" y="1564"/>
                  </a:cubicBezTo>
                  <a:cubicBezTo>
                    <a:pt x="448" y="1665"/>
                    <a:pt x="511" y="1802"/>
                    <a:pt x="389" y="1896"/>
                  </a:cubicBezTo>
                  <a:lnTo>
                    <a:pt x="371" y="1910"/>
                  </a:lnTo>
                  <a:lnTo>
                    <a:pt x="364" y="1914"/>
                  </a:lnTo>
                  <a:lnTo>
                    <a:pt x="354" y="1924"/>
                  </a:lnTo>
                  <a:lnTo>
                    <a:pt x="347" y="1931"/>
                  </a:lnTo>
                  <a:lnTo>
                    <a:pt x="336" y="1942"/>
                  </a:lnTo>
                  <a:lnTo>
                    <a:pt x="329" y="1949"/>
                  </a:lnTo>
                  <a:lnTo>
                    <a:pt x="319" y="1963"/>
                  </a:lnTo>
                  <a:lnTo>
                    <a:pt x="312" y="1970"/>
                  </a:lnTo>
                  <a:lnTo>
                    <a:pt x="301" y="1984"/>
                  </a:lnTo>
                  <a:lnTo>
                    <a:pt x="294" y="1994"/>
                  </a:lnTo>
                  <a:lnTo>
                    <a:pt x="284" y="2005"/>
                  </a:lnTo>
                  <a:lnTo>
                    <a:pt x="277" y="2019"/>
                  </a:lnTo>
                  <a:lnTo>
                    <a:pt x="266" y="2033"/>
                  </a:lnTo>
                  <a:lnTo>
                    <a:pt x="259" y="2043"/>
                  </a:lnTo>
                  <a:lnTo>
                    <a:pt x="252" y="2061"/>
                  </a:lnTo>
                  <a:lnTo>
                    <a:pt x="245" y="2075"/>
                  </a:lnTo>
                  <a:lnTo>
                    <a:pt x="238" y="2089"/>
                  </a:lnTo>
                  <a:lnTo>
                    <a:pt x="231" y="2106"/>
                  </a:lnTo>
                  <a:lnTo>
                    <a:pt x="224" y="2124"/>
                  </a:lnTo>
                  <a:lnTo>
                    <a:pt x="217" y="2141"/>
                  </a:lnTo>
                  <a:cubicBezTo>
                    <a:pt x="217" y="2148"/>
                    <a:pt x="214" y="2156"/>
                    <a:pt x="214" y="2159"/>
                  </a:cubicBezTo>
                  <a:cubicBezTo>
                    <a:pt x="210" y="2166"/>
                    <a:pt x="210" y="2173"/>
                    <a:pt x="207" y="2180"/>
                  </a:cubicBezTo>
                  <a:cubicBezTo>
                    <a:pt x="207" y="2187"/>
                    <a:pt x="203" y="2194"/>
                    <a:pt x="203" y="2201"/>
                  </a:cubicBezTo>
                  <a:cubicBezTo>
                    <a:pt x="200" y="2208"/>
                    <a:pt x="200" y="2215"/>
                    <a:pt x="200" y="2222"/>
                  </a:cubicBezTo>
                  <a:cubicBezTo>
                    <a:pt x="196" y="2229"/>
                    <a:pt x="196" y="2236"/>
                    <a:pt x="196" y="2243"/>
                  </a:cubicBezTo>
                  <a:cubicBezTo>
                    <a:pt x="193" y="2250"/>
                    <a:pt x="196" y="2257"/>
                    <a:pt x="193" y="2268"/>
                  </a:cubicBezTo>
                  <a:cubicBezTo>
                    <a:pt x="189" y="2275"/>
                    <a:pt x="193" y="2282"/>
                    <a:pt x="189" y="2292"/>
                  </a:cubicBezTo>
                  <a:cubicBezTo>
                    <a:pt x="186" y="2299"/>
                    <a:pt x="189" y="2306"/>
                    <a:pt x="189" y="2313"/>
                  </a:cubicBezTo>
                  <a:lnTo>
                    <a:pt x="189" y="2341"/>
                  </a:lnTo>
                  <a:lnTo>
                    <a:pt x="189" y="2366"/>
                  </a:lnTo>
                  <a:lnTo>
                    <a:pt x="189" y="2380"/>
                  </a:lnTo>
                  <a:lnTo>
                    <a:pt x="210" y="2390"/>
                  </a:lnTo>
                  <a:lnTo>
                    <a:pt x="217" y="2394"/>
                  </a:lnTo>
                  <a:lnTo>
                    <a:pt x="228" y="2401"/>
                  </a:lnTo>
                  <a:lnTo>
                    <a:pt x="238" y="2408"/>
                  </a:lnTo>
                  <a:lnTo>
                    <a:pt x="252" y="2415"/>
                  </a:lnTo>
                  <a:lnTo>
                    <a:pt x="266" y="2422"/>
                  </a:lnTo>
                  <a:lnTo>
                    <a:pt x="273" y="2425"/>
                  </a:lnTo>
                  <a:lnTo>
                    <a:pt x="280" y="2425"/>
                  </a:lnTo>
                  <a:lnTo>
                    <a:pt x="291" y="2429"/>
                  </a:lnTo>
                  <a:lnTo>
                    <a:pt x="308" y="2429"/>
                  </a:lnTo>
                  <a:cubicBezTo>
                    <a:pt x="312" y="2429"/>
                    <a:pt x="319" y="2418"/>
                    <a:pt x="319" y="2411"/>
                  </a:cubicBezTo>
                  <a:cubicBezTo>
                    <a:pt x="368" y="2317"/>
                    <a:pt x="476" y="2296"/>
                    <a:pt x="592" y="2292"/>
                  </a:cubicBezTo>
                  <a:lnTo>
                    <a:pt x="707" y="2292"/>
                  </a:lnTo>
                  <a:cubicBezTo>
                    <a:pt x="722" y="2293"/>
                    <a:pt x="737" y="2293"/>
                    <a:pt x="752" y="2293"/>
                  </a:cubicBezTo>
                  <a:cubicBezTo>
                    <a:pt x="793" y="2293"/>
                    <a:pt x="834" y="2290"/>
                    <a:pt x="875" y="2285"/>
                  </a:cubicBezTo>
                  <a:cubicBezTo>
                    <a:pt x="882" y="2159"/>
                    <a:pt x="1036" y="2127"/>
                    <a:pt x="1187" y="2096"/>
                  </a:cubicBezTo>
                  <a:cubicBezTo>
                    <a:pt x="1254" y="2082"/>
                    <a:pt x="1380" y="2057"/>
                    <a:pt x="1394" y="2029"/>
                  </a:cubicBezTo>
                  <a:cubicBezTo>
                    <a:pt x="1394" y="1910"/>
                    <a:pt x="1520" y="1742"/>
                    <a:pt x="1635" y="1634"/>
                  </a:cubicBezTo>
                  <a:lnTo>
                    <a:pt x="1660" y="1613"/>
                  </a:lnTo>
                  <a:lnTo>
                    <a:pt x="1688" y="1592"/>
                  </a:lnTo>
                  <a:lnTo>
                    <a:pt x="1695" y="1588"/>
                  </a:lnTo>
                  <a:lnTo>
                    <a:pt x="1723" y="1567"/>
                  </a:lnTo>
                  <a:lnTo>
                    <a:pt x="1730" y="1564"/>
                  </a:lnTo>
                  <a:lnTo>
                    <a:pt x="1761" y="1543"/>
                  </a:lnTo>
                  <a:lnTo>
                    <a:pt x="1768" y="1539"/>
                  </a:lnTo>
                  <a:cubicBezTo>
                    <a:pt x="1779" y="1536"/>
                    <a:pt x="1789" y="1529"/>
                    <a:pt x="1803" y="1522"/>
                  </a:cubicBezTo>
                  <a:lnTo>
                    <a:pt x="1810" y="1522"/>
                  </a:lnTo>
                  <a:cubicBezTo>
                    <a:pt x="1821" y="1515"/>
                    <a:pt x="1835" y="1511"/>
                    <a:pt x="1845" y="1508"/>
                  </a:cubicBezTo>
                  <a:lnTo>
                    <a:pt x="1852" y="1508"/>
                  </a:lnTo>
                  <a:cubicBezTo>
                    <a:pt x="1863" y="1501"/>
                    <a:pt x="1877" y="1497"/>
                    <a:pt x="1891" y="1497"/>
                  </a:cubicBezTo>
                  <a:lnTo>
                    <a:pt x="1894" y="1497"/>
                  </a:lnTo>
                  <a:cubicBezTo>
                    <a:pt x="1908" y="1494"/>
                    <a:pt x="1922" y="1494"/>
                    <a:pt x="1936" y="1494"/>
                  </a:cubicBezTo>
                  <a:lnTo>
                    <a:pt x="1961" y="1494"/>
                  </a:lnTo>
                  <a:cubicBezTo>
                    <a:pt x="2111" y="1511"/>
                    <a:pt x="2111" y="1648"/>
                    <a:pt x="2111" y="1739"/>
                  </a:cubicBezTo>
                  <a:cubicBezTo>
                    <a:pt x="2111" y="1847"/>
                    <a:pt x="2115" y="1914"/>
                    <a:pt x="2199" y="1952"/>
                  </a:cubicBezTo>
                  <a:cubicBezTo>
                    <a:pt x="2381" y="2036"/>
                    <a:pt x="2318" y="2236"/>
                    <a:pt x="2272" y="2380"/>
                  </a:cubicBezTo>
                  <a:cubicBezTo>
                    <a:pt x="2241" y="2474"/>
                    <a:pt x="2209" y="2576"/>
                    <a:pt x="2241" y="2618"/>
                  </a:cubicBezTo>
                  <a:cubicBezTo>
                    <a:pt x="2251" y="2628"/>
                    <a:pt x="2270" y="2634"/>
                    <a:pt x="2296" y="2634"/>
                  </a:cubicBezTo>
                  <a:cubicBezTo>
                    <a:pt x="2329" y="2634"/>
                    <a:pt x="2376" y="2625"/>
                    <a:pt x="2437" y="2607"/>
                  </a:cubicBezTo>
                  <a:lnTo>
                    <a:pt x="2454" y="2604"/>
                  </a:lnTo>
                  <a:cubicBezTo>
                    <a:pt x="2500" y="2586"/>
                    <a:pt x="2552" y="2572"/>
                    <a:pt x="2605" y="2551"/>
                  </a:cubicBezTo>
                  <a:lnTo>
                    <a:pt x="2706" y="2516"/>
                  </a:lnTo>
                  <a:lnTo>
                    <a:pt x="2731" y="2495"/>
                  </a:lnTo>
                  <a:cubicBezTo>
                    <a:pt x="2787" y="2446"/>
                    <a:pt x="2836" y="2404"/>
                    <a:pt x="2885" y="2362"/>
                  </a:cubicBezTo>
                  <a:lnTo>
                    <a:pt x="2892" y="2355"/>
                  </a:lnTo>
                  <a:lnTo>
                    <a:pt x="2927" y="2327"/>
                  </a:lnTo>
                  <a:lnTo>
                    <a:pt x="2941" y="2313"/>
                  </a:lnTo>
                  <a:lnTo>
                    <a:pt x="2986" y="2282"/>
                  </a:lnTo>
                  <a:lnTo>
                    <a:pt x="2990" y="2278"/>
                  </a:lnTo>
                  <a:cubicBezTo>
                    <a:pt x="3124" y="2171"/>
                    <a:pt x="3227" y="2109"/>
                    <a:pt x="3305" y="2109"/>
                  </a:cubicBezTo>
                  <a:cubicBezTo>
                    <a:pt x="3330" y="2109"/>
                    <a:pt x="3352" y="2115"/>
                    <a:pt x="3372" y="2127"/>
                  </a:cubicBezTo>
                  <a:lnTo>
                    <a:pt x="3396" y="2141"/>
                  </a:lnTo>
                  <a:cubicBezTo>
                    <a:pt x="3431" y="2163"/>
                    <a:pt x="3459" y="2194"/>
                    <a:pt x="3484" y="2229"/>
                  </a:cubicBezTo>
                  <a:lnTo>
                    <a:pt x="3494" y="2240"/>
                  </a:lnTo>
                  <a:cubicBezTo>
                    <a:pt x="3510" y="2266"/>
                    <a:pt x="3514" y="2273"/>
                    <a:pt x="3527" y="2273"/>
                  </a:cubicBezTo>
                  <a:cubicBezTo>
                    <a:pt x="3531" y="2273"/>
                    <a:pt x="3536" y="2272"/>
                    <a:pt x="3543" y="2271"/>
                  </a:cubicBezTo>
                  <a:cubicBezTo>
                    <a:pt x="3554" y="2271"/>
                    <a:pt x="3568" y="2268"/>
                    <a:pt x="3582" y="2268"/>
                  </a:cubicBezTo>
                  <a:lnTo>
                    <a:pt x="3638" y="2268"/>
                  </a:lnTo>
                  <a:lnTo>
                    <a:pt x="3676" y="2275"/>
                  </a:lnTo>
                  <a:lnTo>
                    <a:pt x="3690" y="2275"/>
                  </a:lnTo>
                  <a:lnTo>
                    <a:pt x="3715" y="2282"/>
                  </a:lnTo>
                  <a:cubicBezTo>
                    <a:pt x="3750" y="2289"/>
                    <a:pt x="3785" y="2299"/>
                    <a:pt x="3820" y="2313"/>
                  </a:cubicBezTo>
                  <a:lnTo>
                    <a:pt x="3841" y="2320"/>
                  </a:lnTo>
                  <a:cubicBezTo>
                    <a:pt x="3855" y="2327"/>
                    <a:pt x="3865" y="2334"/>
                    <a:pt x="3876" y="2338"/>
                  </a:cubicBezTo>
                  <a:lnTo>
                    <a:pt x="3946" y="2369"/>
                  </a:lnTo>
                  <a:lnTo>
                    <a:pt x="4040" y="2362"/>
                  </a:lnTo>
                  <a:lnTo>
                    <a:pt x="4023" y="2226"/>
                  </a:lnTo>
                  <a:lnTo>
                    <a:pt x="4023" y="2212"/>
                  </a:lnTo>
                  <a:lnTo>
                    <a:pt x="4019" y="2194"/>
                  </a:lnTo>
                  <a:lnTo>
                    <a:pt x="4016" y="2166"/>
                  </a:lnTo>
                  <a:lnTo>
                    <a:pt x="4016" y="2152"/>
                  </a:lnTo>
                  <a:lnTo>
                    <a:pt x="4009" y="2120"/>
                  </a:lnTo>
                  <a:cubicBezTo>
                    <a:pt x="3984" y="1959"/>
                    <a:pt x="3960" y="1781"/>
                    <a:pt x="3949" y="1693"/>
                  </a:cubicBezTo>
                  <a:cubicBezTo>
                    <a:pt x="3946" y="1690"/>
                    <a:pt x="3946" y="1683"/>
                    <a:pt x="3942" y="1679"/>
                  </a:cubicBezTo>
                  <a:cubicBezTo>
                    <a:pt x="3907" y="1599"/>
                    <a:pt x="3669" y="1476"/>
                    <a:pt x="3452" y="1403"/>
                  </a:cubicBezTo>
                  <a:lnTo>
                    <a:pt x="3417" y="1389"/>
                  </a:lnTo>
                  <a:lnTo>
                    <a:pt x="3333" y="941"/>
                  </a:lnTo>
                  <a:cubicBezTo>
                    <a:pt x="3231" y="955"/>
                    <a:pt x="3028" y="979"/>
                    <a:pt x="2864" y="986"/>
                  </a:cubicBezTo>
                  <a:lnTo>
                    <a:pt x="2706" y="986"/>
                  </a:lnTo>
                  <a:lnTo>
                    <a:pt x="2685" y="983"/>
                  </a:lnTo>
                  <a:lnTo>
                    <a:pt x="2675" y="983"/>
                  </a:lnTo>
                  <a:cubicBezTo>
                    <a:pt x="2664" y="979"/>
                    <a:pt x="2657" y="976"/>
                    <a:pt x="2650" y="976"/>
                  </a:cubicBezTo>
                  <a:cubicBezTo>
                    <a:pt x="2643" y="972"/>
                    <a:pt x="2633" y="969"/>
                    <a:pt x="2626" y="969"/>
                  </a:cubicBezTo>
                  <a:lnTo>
                    <a:pt x="2521" y="969"/>
                  </a:lnTo>
                  <a:cubicBezTo>
                    <a:pt x="2490" y="972"/>
                    <a:pt x="2456" y="975"/>
                    <a:pt x="2421" y="975"/>
                  </a:cubicBezTo>
                  <a:cubicBezTo>
                    <a:pt x="2330" y="975"/>
                    <a:pt x="2233" y="955"/>
                    <a:pt x="2167" y="864"/>
                  </a:cubicBezTo>
                  <a:cubicBezTo>
                    <a:pt x="2157" y="848"/>
                    <a:pt x="2146" y="840"/>
                    <a:pt x="2126" y="840"/>
                  </a:cubicBezTo>
                  <a:cubicBezTo>
                    <a:pt x="2106" y="840"/>
                    <a:pt x="2076" y="849"/>
                    <a:pt x="2027" y="867"/>
                  </a:cubicBezTo>
                  <a:cubicBezTo>
                    <a:pt x="1974" y="885"/>
                    <a:pt x="1912" y="906"/>
                    <a:pt x="1846" y="906"/>
                  </a:cubicBezTo>
                  <a:cubicBezTo>
                    <a:pt x="1795" y="906"/>
                    <a:pt x="1741" y="893"/>
                    <a:pt x="1688" y="857"/>
                  </a:cubicBezTo>
                  <a:cubicBezTo>
                    <a:pt x="1642" y="827"/>
                    <a:pt x="1563" y="818"/>
                    <a:pt x="1476" y="818"/>
                  </a:cubicBezTo>
                  <a:cubicBezTo>
                    <a:pt x="1397" y="818"/>
                    <a:pt x="1313" y="826"/>
                    <a:pt x="1240" y="832"/>
                  </a:cubicBezTo>
                  <a:cubicBezTo>
                    <a:pt x="1173" y="837"/>
                    <a:pt x="1113" y="842"/>
                    <a:pt x="1062" y="842"/>
                  </a:cubicBezTo>
                  <a:cubicBezTo>
                    <a:pt x="962" y="842"/>
                    <a:pt x="896" y="823"/>
                    <a:pt x="882" y="752"/>
                  </a:cubicBezTo>
                  <a:cubicBezTo>
                    <a:pt x="865" y="664"/>
                    <a:pt x="938" y="573"/>
                    <a:pt x="984" y="524"/>
                  </a:cubicBezTo>
                  <a:cubicBezTo>
                    <a:pt x="1071" y="434"/>
                    <a:pt x="1202" y="347"/>
                    <a:pt x="1315" y="347"/>
                  </a:cubicBezTo>
                  <a:cubicBezTo>
                    <a:pt x="1325" y="347"/>
                    <a:pt x="1335" y="348"/>
                    <a:pt x="1345" y="349"/>
                  </a:cubicBezTo>
                  <a:cubicBezTo>
                    <a:pt x="1383" y="356"/>
                    <a:pt x="1425" y="356"/>
                    <a:pt x="1467" y="356"/>
                  </a:cubicBezTo>
                  <a:lnTo>
                    <a:pt x="1471" y="349"/>
                  </a:lnTo>
                  <a:lnTo>
                    <a:pt x="1481" y="328"/>
                  </a:lnTo>
                  <a:lnTo>
                    <a:pt x="1492" y="311"/>
                  </a:lnTo>
                  <a:lnTo>
                    <a:pt x="1502" y="293"/>
                  </a:lnTo>
                  <a:lnTo>
                    <a:pt x="1513" y="272"/>
                  </a:lnTo>
                  <a:lnTo>
                    <a:pt x="1523" y="258"/>
                  </a:lnTo>
                  <a:lnTo>
                    <a:pt x="1534" y="241"/>
                  </a:lnTo>
                  <a:lnTo>
                    <a:pt x="1541" y="223"/>
                  </a:lnTo>
                  <a:lnTo>
                    <a:pt x="1551" y="209"/>
                  </a:lnTo>
                  <a:lnTo>
                    <a:pt x="1558" y="195"/>
                  </a:lnTo>
                  <a:lnTo>
                    <a:pt x="1565" y="178"/>
                  </a:lnTo>
                  <a:lnTo>
                    <a:pt x="1572" y="167"/>
                  </a:lnTo>
                  <a:lnTo>
                    <a:pt x="1579" y="150"/>
                  </a:lnTo>
                  <a:lnTo>
                    <a:pt x="1586" y="139"/>
                  </a:lnTo>
                  <a:lnTo>
                    <a:pt x="1593" y="125"/>
                  </a:lnTo>
                  <a:lnTo>
                    <a:pt x="1597" y="118"/>
                  </a:lnTo>
                  <a:lnTo>
                    <a:pt x="1604" y="104"/>
                  </a:lnTo>
                  <a:lnTo>
                    <a:pt x="1607" y="97"/>
                  </a:lnTo>
                  <a:lnTo>
                    <a:pt x="1611" y="83"/>
                  </a:lnTo>
                  <a:lnTo>
                    <a:pt x="1614" y="76"/>
                  </a:lnTo>
                  <a:lnTo>
                    <a:pt x="1618" y="65"/>
                  </a:lnTo>
                  <a:lnTo>
                    <a:pt x="1621" y="58"/>
                  </a:lnTo>
                  <a:lnTo>
                    <a:pt x="1625" y="51"/>
                  </a:lnTo>
                  <a:lnTo>
                    <a:pt x="1625" y="44"/>
                  </a:lnTo>
                  <a:lnTo>
                    <a:pt x="1628" y="37"/>
                  </a:lnTo>
                  <a:lnTo>
                    <a:pt x="1628" y="30"/>
                  </a:lnTo>
                  <a:lnTo>
                    <a:pt x="1628" y="23"/>
                  </a:lnTo>
                  <a:lnTo>
                    <a:pt x="1628" y="20"/>
                  </a:lnTo>
                  <a:lnTo>
                    <a:pt x="1628" y="13"/>
                  </a:lnTo>
                  <a:lnTo>
                    <a:pt x="1628" y="2"/>
                  </a:lnTo>
                  <a:cubicBezTo>
                    <a:pt x="1624" y="1"/>
                    <a:pt x="1617" y="0"/>
                    <a:pt x="160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7224;p53">
              <a:extLst>
                <a:ext uri="{FF2B5EF4-FFF2-40B4-BE49-F238E27FC236}">
                  <a16:creationId xmlns:a16="http://schemas.microsoft.com/office/drawing/2014/main" id="{9D61DFBA-6A7D-4E28-B2C6-4B4598D9FB60}"/>
                </a:ext>
              </a:extLst>
            </p:cNvPr>
            <p:cNvSpPr/>
            <p:nvPr/>
          </p:nvSpPr>
          <p:spPr>
            <a:xfrm>
              <a:off x="2585741" y="17340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7225;p53">
              <a:extLst>
                <a:ext uri="{FF2B5EF4-FFF2-40B4-BE49-F238E27FC236}">
                  <a16:creationId xmlns:a16="http://schemas.microsoft.com/office/drawing/2014/main" id="{7445505D-D817-45E4-A3BD-FD805968491F}"/>
                </a:ext>
              </a:extLst>
            </p:cNvPr>
            <p:cNvSpPr/>
            <p:nvPr/>
          </p:nvSpPr>
          <p:spPr>
            <a:xfrm>
              <a:off x="2587696" y="173436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7226;p53">
              <a:extLst>
                <a:ext uri="{FF2B5EF4-FFF2-40B4-BE49-F238E27FC236}">
                  <a16:creationId xmlns:a16="http://schemas.microsoft.com/office/drawing/2014/main" id="{5C882B98-66B2-4454-A22E-01ACA8A12353}"/>
                </a:ext>
              </a:extLst>
            </p:cNvPr>
            <p:cNvSpPr/>
            <p:nvPr/>
          </p:nvSpPr>
          <p:spPr>
            <a:xfrm>
              <a:off x="2588782" y="1734365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1" y="0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7227;p53">
              <a:extLst>
                <a:ext uri="{FF2B5EF4-FFF2-40B4-BE49-F238E27FC236}">
                  <a16:creationId xmlns:a16="http://schemas.microsoft.com/office/drawing/2014/main" id="{A0E98133-1E07-4726-94D3-ABB1DBA8E3DA}"/>
                </a:ext>
              </a:extLst>
            </p:cNvPr>
            <p:cNvSpPr/>
            <p:nvPr/>
          </p:nvSpPr>
          <p:spPr>
            <a:xfrm>
              <a:off x="2587221" y="173436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7228;p53">
              <a:extLst>
                <a:ext uri="{FF2B5EF4-FFF2-40B4-BE49-F238E27FC236}">
                  <a16:creationId xmlns:a16="http://schemas.microsoft.com/office/drawing/2014/main" id="{15DC5E62-4946-4D42-8AFA-344A9E84AC53}"/>
                </a:ext>
              </a:extLst>
            </p:cNvPr>
            <p:cNvSpPr/>
            <p:nvPr/>
          </p:nvSpPr>
          <p:spPr>
            <a:xfrm>
              <a:off x="2586786" y="173427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7229;p53">
              <a:extLst>
                <a:ext uri="{FF2B5EF4-FFF2-40B4-BE49-F238E27FC236}">
                  <a16:creationId xmlns:a16="http://schemas.microsoft.com/office/drawing/2014/main" id="{B5529DF0-EB39-42C1-AB4C-25C8D06E9D4B}"/>
                </a:ext>
              </a:extLst>
            </p:cNvPr>
            <p:cNvSpPr/>
            <p:nvPr/>
          </p:nvSpPr>
          <p:spPr>
            <a:xfrm>
              <a:off x="2588646" y="173436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7230;p53">
              <a:extLst>
                <a:ext uri="{FF2B5EF4-FFF2-40B4-BE49-F238E27FC236}">
                  <a16:creationId xmlns:a16="http://schemas.microsoft.com/office/drawing/2014/main" id="{64A6DA77-1460-41DC-AB33-5B83B727814A}"/>
                </a:ext>
              </a:extLst>
            </p:cNvPr>
            <p:cNvSpPr/>
            <p:nvPr/>
          </p:nvSpPr>
          <p:spPr>
            <a:xfrm>
              <a:off x="2589352" y="1733740"/>
              <a:ext cx="6381" cy="638"/>
            </a:xfrm>
            <a:custGeom>
              <a:avLst/>
              <a:gdLst/>
              <a:ahLst/>
              <a:cxnLst/>
              <a:rect l="l" t="t" r="r" b="b"/>
              <a:pathLst>
                <a:path w="470" h="47" extrusionOk="0">
                  <a:moveTo>
                    <a:pt x="470" y="1"/>
                  </a:moveTo>
                  <a:cubicBezTo>
                    <a:pt x="386" y="12"/>
                    <a:pt x="231" y="31"/>
                    <a:pt x="89" y="41"/>
                  </a:cubicBezTo>
                  <a:lnTo>
                    <a:pt x="89" y="41"/>
                  </a:lnTo>
                  <a:cubicBezTo>
                    <a:pt x="224" y="32"/>
                    <a:pt x="373" y="15"/>
                    <a:pt x="470" y="1"/>
                  </a:cubicBezTo>
                  <a:close/>
                  <a:moveTo>
                    <a:pt x="89" y="41"/>
                  </a:moveTo>
                  <a:cubicBezTo>
                    <a:pt x="59" y="43"/>
                    <a:pt x="29" y="45"/>
                    <a:pt x="1" y="46"/>
                  </a:cubicBezTo>
                  <a:cubicBezTo>
                    <a:pt x="29" y="45"/>
                    <a:pt x="59" y="43"/>
                    <a:pt x="89" y="4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7231;p53">
              <a:extLst>
                <a:ext uri="{FF2B5EF4-FFF2-40B4-BE49-F238E27FC236}">
                  <a16:creationId xmlns:a16="http://schemas.microsoft.com/office/drawing/2014/main" id="{F6F35C98-EB1B-4790-975F-B6092CAD4FF8}"/>
                </a:ext>
              </a:extLst>
            </p:cNvPr>
            <p:cNvSpPr/>
            <p:nvPr/>
          </p:nvSpPr>
          <p:spPr>
            <a:xfrm>
              <a:off x="2586121" y="17340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7232;p53">
              <a:extLst>
                <a:ext uri="{FF2B5EF4-FFF2-40B4-BE49-F238E27FC236}">
                  <a16:creationId xmlns:a16="http://schemas.microsoft.com/office/drawing/2014/main" id="{9908195D-4D4E-487D-9645-8C1C3E80EF64}"/>
                </a:ext>
              </a:extLst>
            </p:cNvPr>
            <p:cNvSpPr/>
            <p:nvPr/>
          </p:nvSpPr>
          <p:spPr>
            <a:xfrm>
              <a:off x="2585075" y="1734080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7233;p53">
              <a:extLst>
                <a:ext uri="{FF2B5EF4-FFF2-40B4-BE49-F238E27FC236}">
                  <a16:creationId xmlns:a16="http://schemas.microsoft.com/office/drawing/2014/main" id="{D071C0B0-8126-4ACD-8F64-353FEBC7C168}"/>
                </a:ext>
              </a:extLst>
            </p:cNvPr>
            <p:cNvSpPr/>
            <p:nvPr/>
          </p:nvSpPr>
          <p:spPr>
            <a:xfrm>
              <a:off x="2553752" y="174913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7234;p53">
              <a:extLst>
                <a:ext uri="{FF2B5EF4-FFF2-40B4-BE49-F238E27FC236}">
                  <a16:creationId xmlns:a16="http://schemas.microsoft.com/office/drawing/2014/main" id="{F113CFED-29E8-462D-8F50-F17A854C2F52}"/>
                </a:ext>
              </a:extLst>
            </p:cNvPr>
            <p:cNvSpPr/>
            <p:nvPr/>
          </p:nvSpPr>
          <p:spPr>
            <a:xfrm>
              <a:off x="2553997" y="174871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7235;p53">
              <a:extLst>
                <a:ext uri="{FF2B5EF4-FFF2-40B4-BE49-F238E27FC236}">
                  <a16:creationId xmlns:a16="http://schemas.microsoft.com/office/drawing/2014/main" id="{48291488-3A72-4453-A909-C3DDDD2396DA}"/>
                </a:ext>
              </a:extLst>
            </p:cNvPr>
            <p:cNvSpPr/>
            <p:nvPr/>
          </p:nvSpPr>
          <p:spPr>
            <a:xfrm>
              <a:off x="2555612" y="1746720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8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7236;p53">
              <a:extLst>
                <a:ext uri="{FF2B5EF4-FFF2-40B4-BE49-F238E27FC236}">
                  <a16:creationId xmlns:a16="http://schemas.microsoft.com/office/drawing/2014/main" id="{335C5B39-B850-4C19-BCB5-CB9CDF657E41}"/>
                </a:ext>
              </a:extLst>
            </p:cNvPr>
            <p:cNvSpPr/>
            <p:nvPr/>
          </p:nvSpPr>
          <p:spPr>
            <a:xfrm>
              <a:off x="2554893" y="1747426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7237;p53">
              <a:extLst>
                <a:ext uri="{FF2B5EF4-FFF2-40B4-BE49-F238E27FC236}">
                  <a16:creationId xmlns:a16="http://schemas.microsoft.com/office/drawing/2014/main" id="{14210691-B8B9-4EC3-97E5-CE46FF9E54F9}"/>
                </a:ext>
              </a:extLst>
            </p:cNvPr>
            <p:cNvSpPr/>
            <p:nvPr/>
          </p:nvSpPr>
          <p:spPr>
            <a:xfrm>
              <a:off x="2554187" y="1748377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7238;p53">
              <a:extLst>
                <a:ext uri="{FF2B5EF4-FFF2-40B4-BE49-F238E27FC236}">
                  <a16:creationId xmlns:a16="http://schemas.microsoft.com/office/drawing/2014/main" id="{5904F234-6766-4529-A846-3A6236B84E95}"/>
                </a:ext>
              </a:extLst>
            </p:cNvPr>
            <p:cNvSpPr/>
            <p:nvPr/>
          </p:nvSpPr>
          <p:spPr>
            <a:xfrm>
              <a:off x="2555368" y="1746951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7239;p53">
              <a:extLst>
                <a:ext uri="{FF2B5EF4-FFF2-40B4-BE49-F238E27FC236}">
                  <a16:creationId xmlns:a16="http://schemas.microsoft.com/office/drawing/2014/main" id="{4252F584-A61A-4D79-8C8E-FD937E8EF523}"/>
                </a:ext>
              </a:extLst>
            </p:cNvPr>
            <p:cNvSpPr/>
            <p:nvPr/>
          </p:nvSpPr>
          <p:spPr>
            <a:xfrm>
              <a:off x="2554417" y="174799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7240;p53">
              <a:extLst>
                <a:ext uri="{FF2B5EF4-FFF2-40B4-BE49-F238E27FC236}">
                  <a16:creationId xmlns:a16="http://schemas.microsoft.com/office/drawing/2014/main" id="{2D02CF01-B24B-4A36-BB62-00E93E924F9A}"/>
                </a:ext>
              </a:extLst>
            </p:cNvPr>
            <p:cNvSpPr/>
            <p:nvPr/>
          </p:nvSpPr>
          <p:spPr>
            <a:xfrm>
              <a:off x="2553616" y="1749572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7241;p53">
              <a:extLst>
                <a:ext uri="{FF2B5EF4-FFF2-40B4-BE49-F238E27FC236}">
                  <a16:creationId xmlns:a16="http://schemas.microsoft.com/office/drawing/2014/main" id="{BD5B933D-DEFB-42D9-9CE2-2BF73C757162}"/>
                </a:ext>
              </a:extLst>
            </p:cNvPr>
            <p:cNvSpPr/>
            <p:nvPr/>
          </p:nvSpPr>
          <p:spPr>
            <a:xfrm>
              <a:off x="2553141" y="1752423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1"/>
                  </a:moveTo>
                  <a:lnTo>
                    <a:pt x="0" y="25"/>
                  </a:lnTo>
                  <a:cubicBezTo>
                    <a:pt x="0" y="18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7242;p53">
              <a:extLst>
                <a:ext uri="{FF2B5EF4-FFF2-40B4-BE49-F238E27FC236}">
                  <a16:creationId xmlns:a16="http://schemas.microsoft.com/office/drawing/2014/main" id="{689911FD-19B7-40B5-B64A-F2B23CC791E1}"/>
                </a:ext>
              </a:extLst>
            </p:cNvPr>
            <p:cNvSpPr/>
            <p:nvPr/>
          </p:nvSpPr>
          <p:spPr>
            <a:xfrm>
              <a:off x="2572679" y="172095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4"/>
                  </a:lnTo>
                  <a:cubicBezTo>
                    <a:pt x="0" y="1"/>
                    <a:pt x="0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7243;p53">
              <a:extLst>
                <a:ext uri="{FF2B5EF4-FFF2-40B4-BE49-F238E27FC236}">
                  <a16:creationId xmlns:a16="http://schemas.microsoft.com/office/drawing/2014/main" id="{6C449EAF-5D1A-4FB9-831F-BC1EB79B7F1E}"/>
                </a:ext>
              </a:extLst>
            </p:cNvPr>
            <p:cNvSpPr/>
            <p:nvPr/>
          </p:nvSpPr>
          <p:spPr>
            <a:xfrm>
              <a:off x="2553087" y="1753143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7244;p53">
              <a:extLst>
                <a:ext uri="{FF2B5EF4-FFF2-40B4-BE49-F238E27FC236}">
                  <a16:creationId xmlns:a16="http://schemas.microsoft.com/office/drawing/2014/main" id="{CD1D3012-C2D4-446A-A608-B97D162D72A7}"/>
                </a:ext>
              </a:extLst>
            </p:cNvPr>
            <p:cNvSpPr/>
            <p:nvPr/>
          </p:nvSpPr>
          <p:spPr>
            <a:xfrm>
              <a:off x="2553141" y="1751758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4" y="1"/>
                  </a:moveTo>
                  <a:cubicBezTo>
                    <a:pt x="4" y="8"/>
                    <a:pt x="0" y="15"/>
                    <a:pt x="0" y="25"/>
                  </a:cubicBezTo>
                  <a:cubicBezTo>
                    <a:pt x="4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7245;p53">
              <a:extLst>
                <a:ext uri="{FF2B5EF4-FFF2-40B4-BE49-F238E27FC236}">
                  <a16:creationId xmlns:a16="http://schemas.microsoft.com/office/drawing/2014/main" id="{2C3382C4-EFB7-4163-9943-DBBA3DA20124}"/>
                </a:ext>
              </a:extLst>
            </p:cNvPr>
            <p:cNvSpPr/>
            <p:nvPr/>
          </p:nvSpPr>
          <p:spPr>
            <a:xfrm>
              <a:off x="2555137" y="1747196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7246;p53">
              <a:extLst>
                <a:ext uri="{FF2B5EF4-FFF2-40B4-BE49-F238E27FC236}">
                  <a16:creationId xmlns:a16="http://schemas.microsoft.com/office/drawing/2014/main" id="{5D86D5D8-BA1E-4D12-A06B-2E6A244E5C3A}"/>
                </a:ext>
              </a:extLst>
            </p:cNvPr>
            <p:cNvSpPr/>
            <p:nvPr/>
          </p:nvSpPr>
          <p:spPr>
            <a:xfrm>
              <a:off x="2553467" y="1750047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4" y="7"/>
                    <a:pt x="1" y="15"/>
                    <a:pt x="1" y="18"/>
                  </a:cubicBezTo>
                  <a:cubicBezTo>
                    <a:pt x="1" y="15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7247;p53">
              <a:extLst>
                <a:ext uri="{FF2B5EF4-FFF2-40B4-BE49-F238E27FC236}">
                  <a16:creationId xmlns:a16="http://schemas.microsoft.com/office/drawing/2014/main" id="{4E51AD24-AA26-4235-829F-0E36E0583B00}"/>
                </a:ext>
              </a:extLst>
            </p:cNvPr>
            <p:cNvSpPr/>
            <p:nvPr/>
          </p:nvSpPr>
          <p:spPr>
            <a:xfrm>
              <a:off x="2553236" y="1751147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0"/>
                  </a:moveTo>
                  <a:cubicBezTo>
                    <a:pt x="4" y="7"/>
                    <a:pt x="0" y="14"/>
                    <a:pt x="0" y="21"/>
                  </a:cubicBezTo>
                  <a:cubicBezTo>
                    <a:pt x="4" y="14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7248;p53">
              <a:extLst>
                <a:ext uri="{FF2B5EF4-FFF2-40B4-BE49-F238E27FC236}">
                  <a16:creationId xmlns:a16="http://schemas.microsoft.com/office/drawing/2014/main" id="{22864821-4F7B-48D0-BDC3-1819A8BE9392}"/>
                </a:ext>
              </a:extLst>
            </p:cNvPr>
            <p:cNvSpPr/>
            <p:nvPr/>
          </p:nvSpPr>
          <p:spPr>
            <a:xfrm>
              <a:off x="2553331" y="1750576"/>
              <a:ext cx="54" cy="285"/>
            </a:xfrm>
            <a:custGeom>
              <a:avLst/>
              <a:gdLst/>
              <a:ahLst/>
              <a:cxnLst/>
              <a:rect l="l" t="t" r="r" b="b"/>
              <a:pathLst>
                <a:path w="4" h="21" extrusionOk="0">
                  <a:moveTo>
                    <a:pt x="4" y="0"/>
                  </a:moveTo>
                  <a:cubicBezTo>
                    <a:pt x="4" y="7"/>
                    <a:pt x="0" y="14"/>
                    <a:pt x="0" y="21"/>
                  </a:cubicBezTo>
                  <a:cubicBezTo>
                    <a:pt x="0" y="14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7249;p53">
              <a:extLst>
                <a:ext uri="{FF2B5EF4-FFF2-40B4-BE49-F238E27FC236}">
                  <a16:creationId xmlns:a16="http://schemas.microsoft.com/office/drawing/2014/main" id="{9104B157-1893-4264-884E-2FEA0790AB4A}"/>
                </a:ext>
              </a:extLst>
            </p:cNvPr>
            <p:cNvSpPr/>
            <p:nvPr/>
          </p:nvSpPr>
          <p:spPr>
            <a:xfrm>
              <a:off x="2570398" y="1725716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7250;p53">
              <a:extLst>
                <a:ext uri="{FF2B5EF4-FFF2-40B4-BE49-F238E27FC236}">
                  <a16:creationId xmlns:a16="http://schemas.microsoft.com/office/drawing/2014/main" id="{8BFC9DFC-6FDC-417E-9870-1A0C232D9C60}"/>
                </a:ext>
              </a:extLst>
            </p:cNvPr>
            <p:cNvSpPr/>
            <p:nvPr/>
          </p:nvSpPr>
          <p:spPr>
            <a:xfrm>
              <a:off x="2554662" y="174771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7251;p53">
              <a:extLst>
                <a:ext uri="{FF2B5EF4-FFF2-40B4-BE49-F238E27FC236}">
                  <a16:creationId xmlns:a16="http://schemas.microsoft.com/office/drawing/2014/main" id="{9CBE8CD0-E91C-49FD-A9ED-6EA5581D480B}"/>
                </a:ext>
              </a:extLst>
            </p:cNvPr>
            <p:cNvSpPr/>
            <p:nvPr/>
          </p:nvSpPr>
          <p:spPr>
            <a:xfrm>
              <a:off x="2572014" y="1722675"/>
              <a:ext cx="109" cy="190"/>
            </a:xfrm>
            <a:custGeom>
              <a:avLst/>
              <a:gdLst/>
              <a:ahLst/>
              <a:cxnLst/>
              <a:rect l="l" t="t" r="r" b="b"/>
              <a:pathLst>
                <a:path w="8" h="14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7252;p53">
              <a:extLst>
                <a:ext uri="{FF2B5EF4-FFF2-40B4-BE49-F238E27FC236}">
                  <a16:creationId xmlns:a16="http://schemas.microsoft.com/office/drawing/2014/main" id="{3B19EBD7-33D2-4DB9-B6F0-FC623241BBC3}"/>
                </a:ext>
              </a:extLst>
            </p:cNvPr>
            <p:cNvSpPr/>
            <p:nvPr/>
          </p:nvSpPr>
          <p:spPr>
            <a:xfrm>
              <a:off x="2572489" y="1721616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7253;p53">
              <a:extLst>
                <a:ext uri="{FF2B5EF4-FFF2-40B4-BE49-F238E27FC236}">
                  <a16:creationId xmlns:a16="http://schemas.microsoft.com/office/drawing/2014/main" id="{10806E18-D410-4059-A686-785D72FA4F24}"/>
                </a:ext>
              </a:extLst>
            </p:cNvPr>
            <p:cNvSpPr/>
            <p:nvPr/>
          </p:nvSpPr>
          <p:spPr>
            <a:xfrm>
              <a:off x="2572299" y="172205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7254;p53">
              <a:extLst>
                <a:ext uri="{FF2B5EF4-FFF2-40B4-BE49-F238E27FC236}">
                  <a16:creationId xmlns:a16="http://schemas.microsoft.com/office/drawing/2014/main" id="{3BDBD63F-F2A7-45EE-B19E-48CA40AA6543}"/>
                </a:ext>
              </a:extLst>
            </p:cNvPr>
            <p:cNvSpPr/>
            <p:nvPr/>
          </p:nvSpPr>
          <p:spPr>
            <a:xfrm>
              <a:off x="2571824" y="172300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5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7255;p53">
              <a:extLst>
                <a:ext uri="{FF2B5EF4-FFF2-40B4-BE49-F238E27FC236}">
                  <a16:creationId xmlns:a16="http://schemas.microsoft.com/office/drawing/2014/main" id="{4DED5BA3-008A-40B3-9AB2-094CB1BD82AD}"/>
                </a:ext>
              </a:extLst>
            </p:cNvPr>
            <p:cNvSpPr/>
            <p:nvPr/>
          </p:nvSpPr>
          <p:spPr>
            <a:xfrm>
              <a:off x="2572394" y="172186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7256;p53">
              <a:extLst>
                <a:ext uri="{FF2B5EF4-FFF2-40B4-BE49-F238E27FC236}">
                  <a16:creationId xmlns:a16="http://schemas.microsoft.com/office/drawing/2014/main" id="{93FA3467-8BA8-4FEC-8978-D714AB5CC237}"/>
                </a:ext>
              </a:extLst>
            </p:cNvPr>
            <p:cNvSpPr/>
            <p:nvPr/>
          </p:nvSpPr>
          <p:spPr>
            <a:xfrm>
              <a:off x="2572150" y="172233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5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7257;p53">
              <a:extLst>
                <a:ext uri="{FF2B5EF4-FFF2-40B4-BE49-F238E27FC236}">
                  <a16:creationId xmlns:a16="http://schemas.microsoft.com/office/drawing/2014/main" id="{5C21C028-F54C-4209-973C-EB714EC7E735}"/>
                </a:ext>
              </a:extLst>
            </p:cNvPr>
            <p:cNvSpPr/>
            <p:nvPr/>
          </p:nvSpPr>
          <p:spPr>
            <a:xfrm>
              <a:off x="2570914" y="1724671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7258;p53">
              <a:extLst>
                <a:ext uri="{FF2B5EF4-FFF2-40B4-BE49-F238E27FC236}">
                  <a16:creationId xmlns:a16="http://schemas.microsoft.com/office/drawing/2014/main" id="{3D9855C6-757E-4CBE-B05D-849449E2D56D}"/>
                </a:ext>
              </a:extLst>
            </p:cNvPr>
            <p:cNvSpPr/>
            <p:nvPr/>
          </p:nvSpPr>
          <p:spPr>
            <a:xfrm>
              <a:off x="2570588" y="1725187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7259;p53">
              <a:extLst>
                <a:ext uri="{FF2B5EF4-FFF2-40B4-BE49-F238E27FC236}">
                  <a16:creationId xmlns:a16="http://schemas.microsoft.com/office/drawing/2014/main" id="{0FB00E5C-F45F-4009-90F9-D952B246A928}"/>
                </a:ext>
              </a:extLst>
            </p:cNvPr>
            <p:cNvSpPr/>
            <p:nvPr/>
          </p:nvSpPr>
          <p:spPr>
            <a:xfrm>
              <a:off x="2571634" y="1723381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7260;p53">
              <a:extLst>
                <a:ext uri="{FF2B5EF4-FFF2-40B4-BE49-F238E27FC236}">
                  <a16:creationId xmlns:a16="http://schemas.microsoft.com/office/drawing/2014/main" id="{B3A44B0C-AD64-4EC3-935C-AB81BAD1A793}"/>
                </a:ext>
              </a:extLst>
            </p:cNvPr>
            <p:cNvSpPr/>
            <p:nvPr/>
          </p:nvSpPr>
          <p:spPr>
            <a:xfrm>
              <a:off x="2571159" y="1724195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7261;p53">
              <a:extLst>
                <a:ext uri="{FF2B5EF4-FFF2-40B4-BE49-F238E27FC236}">
                  <a16:creationId xmlns:a16="http://schemas.microsoft.com/office/drawing/2014/main" id="{B4B2B925-5BD5-4248-A879-FBC02AA4E654}"/>
                </a:ext>
              </a:extLst>
            </p:cNvPr>
            <p:cNvSpPr/>
            <p:nvPr/>
          </p:nvSpPr>
          <p:spPr>
            <a:xfrm>
              <a:off x="2571389" y="1723761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7262;p53">
              <a:extLst>
                <a:ext uri="{FF2B5EF4-FFF2-40B4-BE49-F238E27FC236}">
                  <a16:creationId xmlns:a16="http://schemas.microsoft.com/office/drawing/2014/main" id="{DB06854C-2B90-410B-8633-A19634C23D4C}"/>
                </a:ext>
              </a:extLst>
            </p:cNvPr>
            <p:cNvSpPr/>
            <p:nvPr/>
          </p:nvSpPr>
          <p:spPr>
            <a:xfrm>
              <a:off x="2572679" y="1721140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7263;p53">
              <a:extLst>
                <a:ext uri="{FF2B5EF4-FFF2-40B4-BE49-F238E27FC236}">
                  <a16:creationId xmlns:a16="http://schemas.microsoft.com/office/drawing/2014/main" id="{143FA749-A010-4CF8-AC93-29B5D827F4C1}"/>
                </a:ext>
              </a:extLst>
            </p:cNvPr>
            <p:cNvSpPr/>
            <p:nvPr/>
          </p:nvSpPr>
          <p:spPr>
            <a:xfrm>
              <a:off x="2572584" y="1721426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7264;p53">
              <a:extLst>
                <a:ext uri="{FF2B5EF4-FFF2-40B4-BE49-F238E27FC236}">
                  <a16:creationId xmlns:a16="http://schemas.microsoft.com/office/drawing/2014/main" id="{A118D207-B085-4B28-BEE4-60814220343D}"/>
                </a:ext>
              </a:extLst>
            </p:cNvPr>
            <p:cNvSpPr/>
            <p:nvPr/>
          </p:nvSpPr>
          <p:spPr>
            <a:xfrm>
              <a:off x="2572625" y="172123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7265;p53">
              <a:extLst>
                <a:ext uri="{FF2B5EF4-FFF2-40B4-BE49-F238E27FC236}">
                  <a16:creationId xmlns:a16="http://schemas.microsoft.com/office/drawing/2014/main" id="{0CDDD379-A4AD-4BA8-9DA1-8CBD636702C2}"/>
                </a:ext>
              </a:extLst>
            </p:cNvPr>
            <p:cNvSpPr/>
            <p:nvPr/>
          </p:nvSpPr>
          <p:spPr>
            <a:xfrm>
              <a:off x="2604994" y="1750237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7266;p53">
              <a:extLst>
                <a:ext uri="{FF2B5EF4-FFF2-40B4-BE49-F238E27FC236}">
                  <a16:creationId xmlns:a16="http://schemas.microsoft.com/office/drawing/2014/main" id="{5C420E72-916D-48D4-A036-5E991FF50E2D}"/>
                </a:ext>
              </a:extLst>
            </p:cNvPr>
            <p:cNvSpPr/>
            <p:nvPr/>
          </p:nvSpPr>
          <p:spPr>
            <a:xfrm>
              <a:off x="2604003" y="1751242"/>
              <a:ext cx="1439" cy="2105"/>
            </a:xfrm>
            <a:custGeom>
              <a:avLst/>
              <a:gdLst/>
              <a:ahLst/>
              <a:cxnLst/>
              <a:rect l="l" t="t" r="r" b="b"/>
              <a:pathLst>
                <a:path w="106" h="155" extrusionOk="0">
                  <a:moveTo>
                    <a:pt x="84" y="0"/>
                  </a:moveTo>
                  <a:lnTo>
                    <a:pt x="102" y="137"/>
                  </a:lnTo>
                  <a:lnTo>
                    <a:pt x="7" y="144"/>
                  </a:lnTo>
                  <a:lnTo>
                    <a:pt x="0" y="147"/>
                  </a:lnTo>
                  <a:lnTo>
                    <a:pt x="7" y="151"/>
                  </a:lnTo>
                  <a:lnTo>
                    <a:pt x="14" y="154"/>
                  </a:lnTo>
                  <a:cubicBezTo>
                    <a:pt x="46" y="147"/>
                    <a:pt x="74" y="144"/>
                    <a:pt x="98" y="140"/>
                  </a:cubicBezTo>
                  <a:lnTo>
                    <a:pt x="105" y="140"/>
                  </a:lnTo>
                  <a:lnTo>
                    <a:pt x="8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7267;p53">
              <a:extLst>
                <a:ext uri="{FF2B5EF4-FFF2-40B4-BE49-F238E27FC236}">
                  <a16:creationId xmlns:a16="http://schemas.microsoft.com/office/drawing/2014/main" id="{51E1D483-3F61-44E9-9B94-72F4E6401BED}"/>
                </a:ext>
              </a:extLst>
            </p:cNvPr>
            <p:cNvSpPr/>
            <p:nvPr/>
          </p:nvSpPr>
          <p:spPr>
            <a:xfrm>
              <a:off x="2605048" y="1750807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0" y="1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7268;p53">
              <a:extLst>
                <a:ext uri="{FF2B5EF4-FFF2-40B4-BE49-F238E27FC236}">
                  <a16:creationId xmlns:a16="http://schemas.microsoft.com/office/drawing/2014/main" id="{FF8F50B9-D1EE-483A-B725-26EA539C8678}"/>
                </a:ext>
              </a:extLst>
            </p:cNvPr>
            <p:cNvSpPr/>
            <p:nvPr/>
          </p:nvSpPr>
          <p:spPr>
            <a:xfrm>
              <a:off x="2604003" y="174377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cubicBezTo>
                    <a:pt x="4" y="7"/>
                    <a:pt x="4" y="11"/>
                    <a:pt x="7" y="18"/>
                  </a:cubicBezTo>
                  <a:cubicBezTo>
                    <a:pt x="4" y="11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7269;p53">
              <a:extLst>
                <a:ext uri="{FF2B5EF4-FFF2-40B4-BE49-F238E27FC236}">
                  <a16:creationId xmlns:a16="http://schemas.microsoft.com/office/drawing/2014/main" id="{27953D93-044B-4E1A-94A9-49F5AFA03DAA}"/>
                </a:ext>
              </a:extLst>
            </p:cNvPr>
            <p:cNvSpPr/>
            <p:nvPr/>
          </p:nvSpPr>
          <p:spPr>
            <a:xfrm>
              <a:off x="2604043" y="1744005"/>
              <a:ext cx="869" cy="5770"/>
            </a:xfrm>
            <a:custGeom>
              <a:avLst/>
              <a:gdLst/>
              <a:ahLst/>
              <a:cxnLst/>
              <a:rect l="l" t="t" r="r" b="b"/>
              <a:pathLst>
                <a:path w="64" h="425" extrusionOk="0">
                  <a:moveTo>
                    <a:pt x="1" y="1"/>
                  </a:moveTo>
                  <a:cubicBezTo>
                    <a:pt x="15" y="88"/>
                    <a:pt x="39" y="267"/>
                    <a:pt x="64" y="424"/>
                  </a:cubicBezTo>
                  <a:cubicBezTo>
                    <a:pt x="39" y="267"/>
                    <a:pt x="15" y="8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7270;p53">
              <a:extLst>
                <a:ext uri="{FF2B5EF4-FFF2-40B4-BE49-F238E27FC236}">
                  <a16:creationId xmlns:a16="http://schemas.microsoft.com/office/drawing/2014/main" id="{C8CDA9E8-4CAA-4B39-ADB4-253D328C39C2}"/>
                </a:ext>
              </a:extLst>
            </p:cNvPr>
            <p:cNvSpPr/>
            <p:nvPr/>
          </p:nvSpPr>
          <p:spPr>
            <a:xfrm>
              <a:off x="1464633" y="1859509"/>
              <a:ext cx="1344" cy="2009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1" y="1"/>
                  </a:moveTo>
                  <a:lnTo>
                    <a:pt x="1" y="1"/>
                  </a:lnTo>
                  <a:cubicBezTo>
                    <a:pt x="18" y="60"/>
                    <a:pt x="53" y="109"/>
                    <a:pt x="99" y="148"/>
                  </a:cubicBezTo>
                  <a:cubicBezTo>
                    <a:pt x="81" y="102"/>
                    <a:pt x="57" y="64"/>
                    <a:pt x="25" y="2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7271;p53">
              <a:extLst>
                <a:ext uri="{FF2B5EF4-FFF2-40B4-BE49-F238E27FC236}">
                  <a16:creationId xmlns:a16="http://schemas.microsoft.com/office/drawing/2014/main" id="{96ECA750-2CAA-459D-849D-7BFBBB79C388}"/>
                </a:ext>
              </a:extLst>
            </p:cNvPr>
            <p:cNvSpPr/>
            <p:nvPr/>
          </p:nvSpPr>
          <p:spPr>
            <a:xfrm>
              <a:off x="1462026" y="1851905"/>
              <a:ext cx="2050" cy="5580"/>
            </a:xfrm>
            <a:custGeom>
              <a:avLst/>
              <a:gdLst/>
              <a:ahLst/>
              <a:cxnLst/>
              <a:rect l="l" t="t" r="r" b="b"/>
              <a:pathLst>
                <a:path w="151" h="411" extrusionOk="0">
                  <a:moveTo>
                    <a:pt x="42" y="1"/>
                  </a:moveTo>
                  <a:cubicBezTo>
                    <a:pt x="14" y="57"/>
                    <a:pt x="0" y="120"/>
                    <a:pt x="7" y="183"/>
                  </a:cubicBezTo>
                  <a:cubicBezTo>
                    <a:pt x="7" y="284"/>
                    <a:pt x="49" y="326"/>
                    <a:pt x="98" y="379"/>
                  </a:cubicBezTo>
                  <a:cubicBezTo>
                    <a:pt x="109" y="389"/>
                    <a:pt x="119" y="400"/>
                    <a:pt x="130" y="410"/>
                  </a:cubicBezTo>
                  <a:cubicBezTo>
                    <a:pt x="130" y="382"/>
                    <a:pt x="130" y="354"/>
                    <a:pt x="133" y="330"/>
                  </a:cubicBezTo>
                  <a:cubicBezTo>
                    <a:pt x="151" y="235"/>
                    <a:pt x="133" y="141"/>
                    <a:pt x="84" y="57"/>
                  </a:cubicBezTo>
                  <a:cubicBezTo>
                    <a:pt x="74" y="36"/>
                    <a:pt x="60" y="18"/>
                    <a:pt x="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7272;p53">
              <a:extLst>
                <a:ext uri="{FF2B5EF4-FFF2-40B4-BE49-F238E27FC236}">
                  <a16:creationId xmlns:a16="http://schemas.microsoft.com/office/drawing/2014/main" id="{B00D6377-DF2B-4379-A3A2-96435953E47E}"/>
                </a:ext>
              </a:extLst>
            </p:cNvPr>
            <p:cNvSpPr/>
            <p:nvPr/>
          </p:nvSpPr>
          <p:spPr>
            <a:xfrm>
              <a:off x="1586043" y="1964015"/>
              <a:ext cx="5146" cy="4100"/>
            </a:xfrm>
            <a:custGeom>
              <a:avLst/>
              <a:gdLst/>
              <a:ahLst/>
              <a:cxnLst/>
              <a:rect l="l" t="t" r="r" b="b"/>
              <a:pathLst>
                <a:path w="379" h="302" extrusionOk="0">
                  <a:moveTo>
                    <a:pt x="214" y="1"/>
                  </a:moveTo>
                  <a:cubicBezTo>
                    <a:pt x="201" y="1"/>
                    <a:pt x="188" y="3"/>
                    <a:pt x="175" y="6"/>
                  </a:cubicBezTo>
                  <a:cubicBezTo>
                    <a:pt x="116" y="13"/>
                    <a:pt x="60" y="30"/>
                    <a:pt x="7" y="55"/>
                  </a:cubicBezTo>
                  <a:cubicBezTo>
                    <a:pt x="74" y="118"/>
                    <a:pt x="35" y="205"/>
                    <a:pt x="18" y="251"/>
                  </a:cubicBezTo>
                  <a:cubicBezTo>
                    <a:pt x="11" y="265"/>
                    <a:pt x="4" y="279"/>
                    <a:pt x="0" y="296"/>
                  </a:cubicBezTo>
                  <a:cubicBezTo>
                    <a:pt x="8" y="300"/>
                    <a:pt x="22" y="302"/>
                    <a:pt x="40" y="302"/>
                  </a:cubicBezTo>
                  <a:cubicBezTo>
                    <a:pt x="106" y="302"/>
                    <a:pt x="229" y="277"/>
                    <a:pt x="340" y="230"/>
                  </a:cubicBezTo>
                  <a:cubicBezTo>
                    <a:pt x="361" y="223"/>
                    <a:pt x="375" y="205"/>
                    <a:pt x="375" y="184"/>
                  </a:cubicBezTo>
                  <a:cubicBezTo>
                    <a:pt x="378" y="121"/>
                    <a:pt x="347" y="62"/>
                    <a:pt x="294" y="23"/>
                  </a:cubicBezTo>
                  <a:cubicBezTo>
                    <a:pt x="270" y="9"/>
                    <a:pt x="242" y="1"/>
                    <a:pt x="2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7273;p53">
              <a:extLst>
                <a:ext uri="{FF2B5EF4-FFF2-40B4-BE49-F238E27FC236}">
                  <a16:creationId xmlns:a16="http://schemas.microsoft.com/office/drawing/2014/main" id="{361DB1E6-BE00-43C7-A592-912E2D5B908A}"/>
                </a:ext>
              </a:extLst>
            </p:cNvPr>
            <p:cNvSpPr/>
            <p:nvPr/>
          </p:nvSpPr>
          <p:spPr>
            <a:xfrm>
              <a:off x="2367754" y="1716578"/>
              <a:ext cx="22213" cy="19226"/>
            </a:xfrm>
            <a:custGeom>
              <a:avLst/>
              <a:gdLst/>
              <a:ahLst/>
              <a:cxnLst/>
              <a:rect l="l" t="t" r="r" b="b"/>
              <a:pathLst>
                <a:path w="1636" h="1416" extrusionOk="0">
                  <a:moveTo>
                    <a:pt x="505" y="1"/>
                  </a:moveTo>
                  <a:cubicBezTo>
                    <a:pt x="488" y="1"/>
                    <a:pt x="474" y="1"/>
                    <a:pt x="460" y="4"/>
                  </a:cubicBezTo>
                  <a:cubicBezTo>
                    <a:pt x="362" y="15"/>
                    <a:pt x="264" y="36"/>
                    <a:pt x="166" y="60"/>
                  </a:cubicBezTo>
                  <a:lnTo>
                    <a:pt x="95" y="78"/>
                  </a:lnTo>
                  <a:lnTo>
                    <a:pt x="74" y="85"/>
                  </a:lnTo>
                  <a:lnTo>
                    <a:pt x="15" y="95"/>
                  </a:lnTo>
                  <a:lnTo>
                    <a:pt x="1" y="99"/>
                  </a:lnTo>
                  <a:cubicBezTo>
                    <a:pt x="25" y="148"/>
                    <a:pt x="43" y="200"/>
                    <a:pt x="46" y="253"/>
                  </a:cubicBezTo>
                  <a:cubicBezTo>
                    <a:pt x="50" y="326"/>
                    <a:pt x="67" y="396"/>
                    <a:pt x="95" y="463"/>
                  </a:cubicBezTo>
                  <a:cubicBezTo>
                    <a:pt x="141" y="572"/>
                    <a:pt x="215" y="579"/>
                    <a:pt x="327" y="579"/>
                  </a:cubicBezTo>
                  <a:cubicBezTo>
                    <a:pt x="390" y="579"/>
                    <a:pt x="449" y="579"/>
                    <a:pt x="495" y="614"/>
                  </a:cubicBezTo>
                  <a:lnTo>
                    <a:pt x="505" y="621"/>
                  </a:lnTo>
                  <a:lnTo>
                    <a:pt x="512" y="631"/>
                  </a:lnTo>
                  <a:lnTo>
                    <a:pt x="523" y="645"/>
                  </a:lnTo>
                  <a:lnTo>
                    <a:pt x="523" y="649"/>
                  </a:lnTo>
                  <a:lnTo>
                    <a:pt x="533" y="663"/>
                  </a:lnTo>
                  <a:lnTo>
                    <a:pt x="533" y="666"/>
                  </a:lnTo>
                  <a:cubicBezTo>
                    <a:pt x="537" y="673"/>
                    <a:pt x="540" y="680"/>
                    <a:pt x="544" y="687"/>
                  </a:cubicBezTo>
                  <a:cubicBezTo>
                    <a:pt x="547" y="694"/>
                    <a:pt x="554" y="705"/>
                    <a:pt x="558" y="715"/>
                  </a:cubicBezTo>
                  <a:lnTo>
                    <a:pt x="558" y="719"/>
                  </a:lnTo>
                  <a:cubicBezTo>
                    <a:pt x="561" y="726"/>
                    <a:pt x="565" y="736"/>
                    <a:pt x="572" y="750"/>
                  </a:cubicBezTo>
                  <a:lnTo>
                    <a:pt x="575" y="754"/>
                  </a:lnTo>
                  <a:cubicBezTo>
                    <a:pt x="579" y="768"/>
                    <a:pt x="582" y="778"/>
                    <a:pt x="589" y="792"/>
                  </a:cubicBezTo>
                  <a:lnTo>
                    <a:pt x="589" y="796"/>
                  </a:lnTo>
                  <a:lnTo>
                    <a:pt x="607" y="799"/>
                  </a:lnTo>
                  <a:cubicBezTo>
                    <a:pt x="617" y="799"/>
                    <a:pt x="628" y="803"/>
                    <a:pt x="638" y="806"/>
                  </a:cubicBezTo>
                  <a:lnTo>
                    <a:pt x="649" y="810"/>
                  </a:lnTo>
                  <a:lnTo>
                    <a:pt x="670" y="817"/>
                  </a:lnTo>
                  <a:lnTo>
                    <a:pt x="680" y="820"/>
                  </a:lnTo>
                  <a:lnTo>
                    <a:pt x="698" y="831"/>
                  </a:lnTo>
                  <a:lnTo>
                    <a:pt x="705" y="834"/>
                  </a:lnTo>
                  <a:cubicBezTo>
                    <a:pt x="712" y="838"/>
                    <a:pt x="719" y="845"/>
                    <a:pt x="722" y="848"/>
                  </a:cubicBezTo>
                  <a:lnTo>
                    <a:pt x="736" y="859"/>
                  </a:lnTo>
                  <a:lnTo>
                    <a:pt x="740" y="862"/>
                  </a:lnTo>
                  <a:cubicBezTo>
                    <a:pt x="761" y="883"/>
                    <a:pt x="775" y="904"/>
                    <a:pt x="785" y="929"/>
                  </a:cubicBezTo>
                  <a:lnTo>
                    <a:pt x="806" y="936"/>
                  </a:lnTo>
                  <a:lnTo>
                    <a:pt x="831" y="943"/>
                  </a:lnTo>
                  <a:lnTo>
                    <a:pt x="866" y="960"/>
                  </a:lnTo>
                  <a:lnTo>
                    <a:pt x="887" y="967"/>
                  </a:lnTo>
                  <a:lnTo>
                    <a:pt x="922" y="988"/>
                  </a:lnTo>
                  <a:lnTo>
                    <a:pt x="936" y="995"/>
                  </a:lnTo>
                  <a:lnTo>
                    <a:pt x="981" y="1020"/>
                  </a:lnTo>
                  <a:cubicBezTo>
                    <a:pt x="1002" y="1034"/>
                    <a:pt x="1020" y="1044"/>
                    <a:pt x="1034" y="1048"/>
                  </a:cubicBezTo>
                  <a:cubicBezTo>
                    <a:pt x="1035" y="1049"/>
                    <a:pt x="1037" y="1050"/>
                    <a:pt x="1039" y="1050"/>
                  </a:cubicBezTo>
                  <a:cubicBezTo>
                    <a:pt x="1040" y="1050"/>
                    <a:pt x="1041" y="1049"/>
                    <a:pt x="1041" y="1048"/>
                  </a:cubicBezTo>
                  <a:lnTo>
                    <a:pt x="1062" y="1048"/>
                  </a:lnTo>
                  <a:lnTo>
                    <a:pt x="1083" y="1044"/>
                  </a:lnTo>
                  <a:lnTo>
                    <a:pt x="1132" y="1044"/>
                  </a:lnTo>
                  <a:lnTo>
                    <a:pt x="1149" y="1048"/>
                  </a:lnTo>
                  <a:lnTo>
                    <a:pt x="1153" y="1048"/>
                  </a:lnTo>
                  <a:lnTo>
                    <a:pt x="1174" y="1051"/>
                  </a:lnTo>
                  <a:lnTo>
                    <a:pt x="1177" y="1051"/>
                  </a:lnTo>
                  <a:lnTo>
                    <a:pt x="1195" y="1062"/>
                  </a:lnTo>
                  <a:lnTo>
                    <a:pt x="1202" y="1062"/>
                  </a:lnTo>
                  <a:cubicBezTo>
                    <a:pt x="1209" y="1065"/>
                    <a:pt x="1216" y="1069"/>
                    <a:pt x="1223" y="1072"/>
                  </a:cubicBezTo>
                  <a:lnTo>
                    <a:pt x="1230" y="1076"/>
                  </a:lnTo>
                  <a:cubicBezTo>
                    <a:pt x="1237" y="1083"/>
                    <a:pt x="1244" y="1086"/>
                    <a:pt x="1251" y="1093"/>
                  </a:cubicBezTo>
                  <a:lnTo>
                    <a:pt x="1254" y="1093"/>
                  </a:lnTo>
                  <a:cubicBezTo>
                    <a:pt x="1261" y="1100"/>
                    <a:pt x="1268" y="1107"/>
                    <a:pt x="1279" y="1114"/>
                  </a:cubicBezTo>
                  <a:lnTo>
                    <a:pt x="1286" y="1121"/>
                  </a:lnTo>
                  <a:cubicBezTo>
                    <a:pt x="1293" y="1132"/>
                    <a:pt x="1303" y="1139"/>
                    <a:pt x="1314" y="1149"/>
                  </a:cubicBezTo>
                  <a:lnTo>
                    <a:pt x="1345" y="1188"/>
                  </a:lnTo>
                  <a:lnTo>
                    <a:pt x="1349" y="1195"/>
                  </a:lnTo>
                  <a:cubicBezTo>
                    <a:pt x="1359" y="1205"/>
                    <a:pt x="1366" y="1216"/>
                    <a:pt x="1377" y="1226"/>
                  </a:cubicBezTo>
                  <a:lnTo>
                    <a:pt x="1380" y="1230"/>
                  </a:lnTo>
                  <a:cubicBezTo>
                    <a:pt x="1387" y="1240"/>
                    <a:pt x="1394" y="1247"/>
                    <a:pt x="1398" y="1258"/>
                  </a:cubicBezTo>
                  <a:lnTo>
                    <a:pt x="1401" y="1261"/>
                  </a:lnTo>
                  <a:cubicBezTo>
                    <a:pt x="1408" y="1272"/>
                    <a:pt x="1412" y="1279"/>
                    <a:pt x="1419" y="1289"/>
                  </a:cubicBezTo>
                  <a:lnTo>
                    <a:pt x="1422" y="1296"/>
                  </a:lnTo>
                  <a:cubicBezTo>
                    <a:pt x="1426" y="1303"/>
                    <a:pt x="1429" y="1314"/>
                    <a:pt x="1433" y="1321"/>
                  </a:cubicBezTo>
                  <a:cubicBezTo>
                    <a:pt x="1436" y="1331"/>
                    <a:pt x="1440" y="1338"/>
                    <a:pt x="1440" y="1349"/>
                  </a:cubicBezTo>
                  <a:lnTo>
                    <a:pt x="1440" y="1352"/>
                  </a:lnTo>
                  <a:cubicBezTo>
                    <a:pt x="1443" y="1363"/>
                    <a:pt x="1443" y="1370"/>
                    <a:pt x="1447" y="1380"/>
                  </a:cubicBezTo>
                  <a:lnTo>
                    <a:pt x="1447" y="1387"/>
                  </a:lnTo>
                  <a:lnTo>
                    <a:pt x="1447" y="1412"/>
                  </a:lnTo>
                  <a:lnTo>
                    <a:pt x="1447" y="1415"/>
                  </a:lnTo>
                  <a:cubicBezTo>
                    <a:pt x="1510" y="1408"/>
                    <a:pt x="1573" y="1394"/>
                    <a:pt x="1636" y="1373"/>
                  </a:cubicBezTo>
                  <a:cubicBezTo>
                    <a:pt x="1625" y="1356"/>
                    <a:pt x="1618" y="1342"/>
                    <a:pt x="1611" y="1324"/>
                  </a:cubicBezTo>
                  <a:lnTo>
                    <a:pt x="1608" y="1317"/>
                  </a:lnTo>
                  <a:cubicBezTo>
                    <a:pt x="1601" y="1303"/>
                    <a:pt x="1594" y="1289"/>
                    <a:pt x="1590" y="1279"/>
                  </a:cubicBezTo>
                  <a:lnTo>
                    <a:pt x="1587" y="1272"/>
                  </a:lnTo>
                  <a:cubicBezTo>
                    <a:pt x="1583" y="1258"/>
                    <a:pt x="1580" y="1247"/>
                    <a:pt x="1576" y="1237"/>
                  </a:cubicBezTo>
                  <a:lnTo>
                    <a:pt x="1576" y="1233"/>
                  </a:lnTo>
                  <a:cubicBezTo>
                    <a:pt x="1573" y="1223"/>
                    <a:pt x="1569" y="1216"/>
                    <a:pt x="1566" y="1205"/>
                  </a:cubicBezTo>
                  <a:cubicBezTo>
                    <a:pt x="1562" y="1198"/>
                    <a:pt x="1562" y="1191"/>
                    <a:pt x="1562" y="1184"/>
                  </a:cubicBezTo>
                  <a:lnTo>
                    <a:pt x="1562" y="1181"/>
                  </a:lnTo>
                  <a:cubicBezTo>
                    <a:pt x="1562" y="1174"/>
                    <a:pt x="1562" y="1170"/>
                    <a:pt x="1559" y="1163"/>
                  </a:cubicBezTo>
                  <a:lnTo>
                    <a:pt x="1559" y="1160"/>
                  </a:lnTo>
                  <a:lnTo>
                    <a:pt x="1559" y="1149"/>
                  </a:lnTo>
                  <a:lnTo>
                    <a:pt x="1559" y="1142"/>
                  </a:lnTo>
                  <a:cubicBezTo>
                    <a:pt x="1559" y="1111"/>
                    <a:pt x="1478" y="1051"/>
                    <a:pt x="1426" y="1013"/>
                  </a:cubicBezTo>
                  <a:cubicBezTo>
                    <a:pt x="1328" y="939"/>
                    <a:pt x="1216" y="855"/>
                    <a:pt x="1216" y="736"/>
                  </a:cubicBezTo>
                  <a:cubicBezTo>
                    <a:pt x="1216" y="677"/>
                    <a:pt x="1170" y="614"/>
                    <a:pt x="1121" y="547"/>
                  </a:cubicBezTo>
                  <a:cubicBezTo>
                    <a:pt x="1062" y="467"/>
                    <a:pt x="1002" y="379"/>
                    <a:pt x="1023" y="284"/>
                  </a:cubicBezTo>
                  <a:cubicBezTo>
                    <a:pt x="1034" y="249"/>
                    <a:pt x="978" y="165"/>
                    <a:pt x="936" y="106"/>
                  </a:cubicBezTo>
                  <a:cubicBezTo>
                    <a:pt x="922" y="85"/>
                    <a:pt x="908" y="60"/>
                    <a:pt x="897" y="43"/>
                  </a:cubicBezTo>
                  <a:lnTo>
                    <a:pt x="873" y="36"/>
                  </a:lnTo>
                  <a:lnTo>
                    <a:pt x="841" y="29"/>
                  </a:lnTo>
                  <a:lnTo>
                    <a:pt x="803" y="22"/>
                  </a:lnTo>
                  <a:lnTo>
                    <a:pt x="778" y="18"/>
                  </a:lnTo>
                  <a:lnTo>
                    <a:pt x="740" y="11"/>
                  </a:lnTo>
                  <a:lnTo>
                    <a:pt x="715" y="8"/>
                  </a:lnTo>
                  <a:lnTo>
                    <a:pt x="677" y="4"/>
                  </a:lnTo>
                  <a:lnTo>
                    <a:pt x="659" y="4"/>
                  </a:lnTo>
                  <a:lnTo>
                    <a:pt x="61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7274;p53">
              <a:extLst>
                <a:ext uri="{FF2B5EF4-FFF2-40B4-BE49-F238E27FC236}">
                  <a16:creationId xmlns:a16="http://schemas.microsoft.com/office/drawing/2014/main" id="{A5E07513-A226-47B3-B25C-ABEFC1F70298}"/>
                </a:ext>
              </a:extLst>
            </p:cNvPr>
            <p:cNvSpPr/>
            <p:nvPr/>
          </p:nvSpPr>
          <p:spPr>
            <a:xfrm>
              <a:off x="2376321" y="1716673"/>
              <a:ext cx="584" cy="68"/>
            </a:xfrm>
            <a:custGeom>
              <a:avLst/>
              <a:gdLst/>
              <a:ahLst/>
              <a:cxnLst/>
              <a:rect l="l" t="t" r="r" b="b"/>
              <a:pathLst>
                <a:path w="43" h="5" extrusionOk="0">
                  <a:moveTo>
                    <a:pt x="0" y="1"/>
                  </a:moveTo>
                  <a:lnTo>
                    <a:pt x="4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7275;p53">
              <a:extLst>
                <a:ext uri="{FF2B5EF4-FFF2-40B4-BE49-F238E27FC236}">
                  <a16:creationId xmlns:a16="http://schemas.microsoft.com/office/drawing/2014/main" id="{AA844873-00D8-4895-8200-E961BB2E91A1}"/>
                </a:ext>
              </a:extLst>
            </p:cNvPr>
            <p:cNvSpPr/>
            <p:nvPr/>
          </p:nvSpPr>
          <p:spPr>
            <a:xfrm>
              <a:off x="2377122" y="1716728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1" y="0"/>
                  </a:moveTo>
                  <a:lnTo>
                    <a:pt x="39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7276;p53">
              <a:extLst>
                <a:ext uri="{FF2B5EF4-FFF2-40B4-BE49-F238E27FC236}">
                  <a16:creationId xmlns:a16="http://schemas.microsoft.com/office/drawing/2014/main" id="{0A713AA2-A5F6-4281-80F9-709317D7FD63}"/>
                </a:ext>
              </a:extLst>
            </p:cNvPr>
            <p:cNvSpPr/>
            <p:nvPr/>
          </p:nvSpPr>
          <p:spPr>
            <a:xfrm>
              <a:off x="2378833" y="1717013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1" y="0"/>
                  </a:moveTo>
                  <a:lnTo>
                    <a:pt x="39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7277;p53">
              <a:extLst>
                <a:ext uri="{FF2B5EF4-FFF2-40B4-BE49-F238E27FC236}">
                  <a16:creationId xmlns:a16="http://schemas.microsoft.com/office/drawing/2014/main" id="{13BEFD02-5356-4F13-BABD-F26EF585FECE}"/>
                </a:ext>
              </a:extLst>
            </p:cNvPr>
            <p:cNvSpPr/>
            <p:nvPr/>
          </p:nvSpPr>
          <p:spPr>
            <a:xfrm>
              <a:off x="2377937" y="1716864"/>
              <a:ext cx="584" cy="68"/>
            </a:xfrm>
            <a:custGeom>
              <a:avLst/>
              <a:gdLst/>
              <a:ahLst/>
              <a:cxnLst/>
              <a:rect l="l" t="t" r="r" b="b"/>
              <a:pathLst>
                <a:path w="43" h="5" extrusionOk="0">
                  <a:moveTo>
                    <a:pt x="0" y="1"/>
                  </a:moveTo>
                  <a:lnTo>
                    <a:pt x="4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7278;p53">
              <a:extLst>
                <a:ext uri="{FF2B5EF4-FFF2-40B4-BE49-F238E27FC236}">
                  <a16:creationId xmlns:a16="http://schemas.microsoft.com/office/drawing/2014/main" id="{A9219466-4ADD-430B-A5E7-02D3F9D76395}"/>
                </a:ext>
              </a:extLst>
            </p:cNvPr>
            <p:cNvSpPr/>
            <p:nvPr/>
          </p:nvSpPr>
          <p:spPr>
            <a:xfrm>
              <a:off x="2375561" y="1716633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0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7279;p53">
              <a:extLst>
                <a:ext uri="{FF2B5EF4-FFF2-40B4-BE49-F238E27FC236}">
                  <a16:creationId xmlns:a16="http://schemas.microsoft.com/office/drawing/2014/main" id="{BC3F575C-8969-4E34-A96C-E23F4D411F56}"/>
                </a:ext>
              </a:extLst>
            </p:cNvPr>
            <p:cNvSpPr/>
            <p:nvPr/>
          </p:nvSpPr>
          <p:spPr>
            <a:xfrm>
              <a:off x="2379784" y="1717203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7280;p53">
              <a:extLst>
                <a:ext uri="{FF2B5EF4-FFF2-40B4-BE49-F238E27FC236}">
                  <a16:creationId xmlns:a16="http://schemas.microsoft.com/office/drawing/2014/main" id="{6E7EBA1F-6091-420D-8E76-68BF904CD839}"/>
                </a:ext>
              </a:extLst>
            </p:cNvPr>
            <p:cNvSpPr/>
            <p:nvPr/>
          </p:nvSpPr>
          <p:spPr>
            <a:xfrm>
              <a:off x="2368134" y="1717773"/>
              <a:ext cx="828" cy="149"/>
            </a:xfrm>
            <a:custGeom>
              <a:avLst/>
              <a:gdLst/>
              <a:ahLst/>
              <a:cxnLst/>
              <a:rect l="l" t="t" r="r" b="b"/>
              <a:pathLst>
                <a:path w="61" h="11" extrusionOk="0">
                  <a:moveTo>
                    <a:pt x="1" y="11"/>
                  </a:moveTo>
                  <a:lnTo>
                    <a:pt x="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7281;p53">
              <a:extLst>
                <a:ext uri="{FF2B5EF4-FFF2-40B4-BE49-F238E27FC236}">
                  <a16:creationId xmlns:a16="http://schemas.microsoft.com/office/drawing/2014/main" id="{8DFA9550-80D9-4583-A32F-C0239C8E3BC2}"/>
                </a:ext>
              </a:extLst>
            </p:cNvPr>
            <p:cNvSpPr/>
            <p:nvPr/>
          </p:nvSpPr>
          <p:spPr>
            <a:xfrm>
              <a:off x="2374896" y="17166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7282;p53">
              <a:extLst>
                <a:ext uri="{FF2B5EF4-FFF2-40B4-BE49-F238E27FC236}">
                  <a16:creationId xmlns:a16="http://schemas.microsoft.com/office/drawing/2014/main" id="{742EDD49-9D8E-4041-9D85-B4C7868151A9}"/>
                </a:ext>
              </a:extLst>
            </p:cNvPr>
            <p:cNvSpPr/>
            <p:nvPr/>
          </p:nvSpPr>
          <p:spPr>
            <a:xfrm>
              <a:off x="2369234" y="1717488"/>
              <a:ext cx="964" cy="244"/>
            </a:xfrm>
            <a:custGeom>
              <a:avLst/>
              <a:gdLst/>
              <a:ahLst/>
              <a:cxnLst/>
              <a:rect l="l" t="t" r="r" b="b"/>
              <a:pathLst>
                <a:path w="71" h="18" extrusionOk="0">
                  <a:moveTo>
                    <a:pt x="0" y="18"/>
                  </a:moveTo>
                  <a:lnTo>
                    <a:pt x="7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7283;p53">
              <a:extLst>
                <a:ext uri="{FF2B5EF4-FFF2-40B4-BE49-F238E27FC236}">
                  <a16:creationId xmlns:a16="http://schemas.microsoft.com/office/drawing/2014/main" id="{EFE647D8-DE50-4E90-BA07-4E20985805D7}"/>
                </a:ext>
              </a:extLst>
            </p:cNvPr>
            <p:cNvSpPr/>
            <p:nvPr/>
          </p:nvSpPr>
          <p:spPr>
            <a:xfrm>
              <a:off x="2374176" y="1716633"/>
              <a:ext cx="638" cy="54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46" y="0"/>
                  </a:moveTo>
                  <a:cubicBezTo>
                    <a:pt x="29" y="0"/>
                    <a:pt x="15" y="0"/>
                    <a:pt x="1" y="4"/>
                  </a:cubicBezTo>
                  <a:cubicBezTo>
                    <a:pt x="15" y="4"/>
                    <a:pt x="29" y="0"/>
                    <a:pt x="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7284;p53">
              <a:extLst>
                <a:ext uri="{FF2B5EF4-FFF2-40B4-BE49-F238E27FC236}">
                  <a16:creationId xmlns:a16="http://schemas.microsoft.com/office/drawing/2014/main" id="{4A270ACC-D013-4D2E-99A1-22105D4A7E43}"/>
                </a:ext>
              </a:extLst>
            </p:cNvPr>
            <p:cNvSpPr/>
            <p:nvPr/>
          </p:nvSpPr>
          <p:spPr>
            <a:xfrm>
              <a:off x="2374611" y="1725051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7285;p53">
              <a:extLst>
                <a:ext uri="{FF2B5EF4-FFF2-40B4-BE49-F238E27FC236}">
                  <a16:creationId xmlns:a16="http://schemas.microsoft.com/office/drawing/2014/main" id="{551B965A-1B6B-4B8B-BFE4-3516288EFF48}"/>
                </a:ext>
              </a:extLst>
            </p:cNvPr>
            <p:cNvSpPr/>
            <p:nvPr/>
          </p:nvSpPr>
          <p:spPr>
            <a:xfrm>
              <a:off x="2375656" y="1726857"/>
              <a:ext cx="244" cy="530"/>
            </a:xfrm>
            <a:custGeom>
              <a:avLst/>
              <a:gdLst/>
              <a:ahLst/>
              <a:cxnLst/>
              <a:rect l="l" t="t" r="r" b="b"/>
              <a:pathLst>
                <a:path w="18" h="39" extrusionOk="0">
                  <a:moveTo>
                    <a:pt x="18" y="39"/>
                  </a:moveTo>
                  <a:cubicBezTo>
                    <a:pt x="11" y="25"/>
                    <a:pt x="7" y="14"/>
                    <a:pt x="0" y="0"/>
                  </a:cubicBezTo>
                  <a:cubicBezTo>
                    <a:pt x="7" y="14"/>
                    <a:pt x="11" y="25"/>
                    <a:pt x="18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7286;p53">
              <a:extLst>
                <a:ext uri="{FF2B5EF4-FFF2-40B4-BE49-F238E27FC236}">
                  <a16:creationId xmlns:a16="http://schemas.microsoft.com/office/drawing/2014/main" id="{67170AE7-EA40-4F25-820E-CD9C49E32D92}"/>
                </a:ext>
              </a:extLst>
            </p:cNvPr>
            <p:cNvSpPr/>
            <p:nvPr/>
          </p:nvSpPr>
          <p:spPr>
            <a:xfrm>
              <a:off x="2374461" y="172490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7287;p53">
              <a:extLst>
                <a:ext uri="{FF2B5EF4-FFF2-40B4-BE49-F238E27FC236}">
                  <a16:creationId xmlns:a16="http://schemas.microsoft.com/office/drawing/2014/main" id="{5810C18F-4C0B-4B3D-AB8E-FA2EB4EAC8D3}"/>
                </a:ext>
              </a:extLst>
            </p:cNvPr>
            <p:cNvSpPr/>
            <p:nvPr/>
          </p:nvSpPr>
          <p:spPr>
            <a:xfrm>
              <a:off x="2374896" y="1725377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1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7288;p53">
              <a:extLst>
                <a:ext uri="{FF2B5EF4-FFF2-40B4-BE49-F238E27FC236}">
                  <a16:creationId xmlns:a16="http://schemas.microsoft.com/office/drawing/2014/main" id="{F33B32E6-0B5C-4EA0-8FAC-448990811C94}"/>
                </a:ext>
              </a:extLst>
            </p:cNvPr>
            <p:cNvSpPr/>
            <p:nvPr/>
          </p:nvSpPr>
          <p:spPr>
            <a:xfrm>
              <a:off x="2374746" y="1725187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7289;p53">
              <a:extLst>
                <a:ext uri="{FF2B5EF4-FFF2-40B4-BE49-F238E27FC236}">
                  <a16:creationId xmlns:a16="http://schemas.microsoft.com/office/drawing/2014/main" id="{FBA4CF0C-0204-48BD-8A1D-6589E3DC7806}"/>
                </a:ext>
              </a:extLst>
            </p:cNvPr>
            <p:cNvSpPr/>
            <p:nvPr/>
          </p:nvSpPr>
          <p:spPr>
            <a:xfrm>
              <a:off x="2375466" y="1726381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14" y="32"/>
                  </a:moveTo>
                  <a:cubicBezTo>
                    <a:pt x="7" y="18"/>
                    <a:pt x="4" y="7"/>
                    <a:pt x="0" y="0"/>
                  </a:cubicBezTo>
                  <a:cubicBezTo>
                    <a:pt x="4" y="7"/>
                    <a:pt x="7" y="18"/>
                    <a:pt x="14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7290;p53">
              <a:extLst>
                <a:ext uri="{FF2B5EF4-FFF2-40B4-BE49-F238E27FC236}">
                  <a16:creationId xmlns:a16="http://schemas.microsoft.com/office/drawing/2014/main" id="{D3D94021-5ED8-4B37-A04A-60B94B75CC47}"/>
                </a:ext>
              </a:extLst>
            </p:cNvPr>
            <p:cNvSpPr/>
            <p:nvPr/>
          </p:nvSpPr>
          <p:spPr>
            <a:xfrm>
              <a:off x="2375276" y="1725947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1" y="29"/>
                  </a:moveTo>
                  <a:cubicBezTo>
                    <a:pt x="7" y="18"/>
                    <a:pt x="4" y="8"/>
                    <a:pt x="0" y="1"/>
                  </a:cubicBezTo>
                  <a:cubicBezTo>
                    <a:pt x="4" y="8"/>
                    <a:pt x="7" y="18"/>
                    <a:pt x="11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7291;p53">
              <a:extLst>
                <a:ext uri="{FF2B5EF4-FFF2-40B4-BE49-F238E27FC236}">
                  <a16:creationId xmlns:a16="http://schemas.microsoft.com/office/drawing/2014/main" id="{C63E0F5A-0090-47CF-9CB1-89ECE3FF4343}"/>
                </a:ext>
              </a:extLst>
            </p:cNvPr>
            <p:cNvSpPr/>
            <p:nvPr/>
          </p:nvSpPr>
          <p:spPr>
            <a:xfrm>
              <a:off x="2375086" y="1725662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1" y="22"/>
                  </a:moveTo>
                  <a:cubicBezTo>
                    <a:pt x="7" y="11"/>
                    <a:pt x="4" y="4"/>
                    <a:pt x="0" y="1"/>
                  </a:cubicBezTo>
                  <a:cubicBezTo>
                    <a:pt x="4" y="4"/>
                    <a:pt x="7" y="11"/>
                    <a:pt x="1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7292;p53">
              <a:extLst>
                <a:ext uri="{FF2B5EF4-FFF2-40B4-BE49-F238E27FC236}">
                  <a16:creationId xmlns:a16="http://schemas.microsoft.com/office/drawing/2014/main" id="{D934AE5C-4EEF-42C8-8FA1-7BCE9A37CCD4}"/>
                </a:ext>
              </a:extLst>
            </p:cNvPr>
            <p:cNvSpPr/>
            <p:nvPr/>
          </p:nvSpPr>
          <p:spPr>
            <a:xfrm>
              <a:off x="2367944" y="1717963"/>
              <a:ext cx="1113" cy="4901"/>
            </a:xfrm>
            <a:custGeom>
              <a:avLst/>
              <a:gdLst/>
              <a:ahLst/>
              <a:cxnLst/>
              <a:rect l="l" t="t" r="r" b="b"/>
              <a:pathLst>
                <a:path w="82" h="361" extrusionOk="0">
                  <a:moveTo>
                    <a:pt x="1" y="0"/>
                  </a:moveTo>
                  <a:cubicBezTo>
                    <a:pt x="18" y="49"/>
                    <a:pt x="32" y="98"/>
                    <a:pt x="32" y="151"/>
                  </a:cubicBezTo>
                  <a:cubicBezTo>
                    <a:pt x="39" y="224"/>
                    <a:pt x="53" y="294"/>
                    <a:pt x="81" y="361"/>
                  </a:cubicBezTo>
                  <a:cubicBezTo>
                    <a:pt x="53" y="294"/>
                    <a:pt x="39" y="224"/>
                    <a:pt x="36" y="151"/>
                  </a:cubicBezTo>
                  <a:cubicBezTo>
                    <a:pt x="32" y="98"/>
                    <a:pt x="22" y="4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7293;p53">
              <a:extLst>
                <a:ext uri="{FF2B5EF4-FFF2-40B4-BE49-F238E27FC236}">
                  <a16:creationId xmlns:a16="http://schemas.microsoft.com/office/drawing/2014/main" id="{B795232F-25A7-4857-B2C8-ACE787564CEB}"/>
                </a:ext>
              </a:extLst>
            </p:cNvPr>
            <p:cNvSpPr/>
            <p:nvPr/>
          </p:nvSpPr>
          <p:spPr>
            <a:xfrm>
              <a:off x="2376702" y="1727617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7294;p53">
              <a:extLst>
                <a:ext uri="{FF2B5EF4-FFF2-40B4-BE49-F238E27FC236}">
                  <a16:creationId xmlns:a16="http://schemas.microsoft.com/office/drawing/2014/main" id="{D991D712-0B9D-40D7-A3EC-E5A290770023}"/>
                </a:ext>
              </a:extLst>
            </p:cNvPr>
            <p:cNvSpPr/>
            <p:nvPr/>
          </p:nvSpPr>
          <p:spPr>
            <a:xfrm>
              <a:off x="2377177" y="1727753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7295;p53">
              <a:extLst>
                <a:ext uri="{FF2B5EF4-FFF2-40B4-BE49-F238E27FC236}">
                  <a16:creationId xmlns:a16="http://schemas.microsoft.com/office/drawing/2014/main" id="{5F920C2E-5F75-47EA-8F20-FC2E106A90A4}"/>
                </a:ext>
              </a:extLst>
            </p:cNvPr>
            <p:cNvSpPr/>
            <p:nvPr/>
          </p:nvSpPr>
          <p:spPr>
            <a:xfrm>
              <a:off x="2377462" y="1727943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7296;p53">
              <a:extLst>
                <a:ext uri="{FF2B5EF4-FFF2-40B4-BE49-F238E27FC236}">
                  <a16:creationId xmlns:a16="http://schemas.microsoft.com/office/drawing/2014/main" id="{317AF2B8-C184-472A-8263-63C901668BE7}"/>
                </a:ext>
              </a:extLst>
            </p:cNvPr>
            <p:cNvSpPr/>
            <p:nvPr/>
          </p:nvSpPr>
          <p:spPr>
            <a:xfrm>
              <a:off x="2376131" y="1727468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0" y="1"/>
                  </a:moveTo>
                  <a:cubicBezTo>
                    <a:pt x="11" y="1"/>
                    <a:pt x="25" y="4"/>
                    <a:pt x="35" y="8"/>
                  </a:cubicBezTo>
                  <a:cubicBezTo>
                    <a:pt x="25" y="4"/>
                    <a:pt x="1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7297;p53">
              <a:extLst>
                <a:ext uri="{FF2B5EF4-FFF2-40B4-BE49-F238E27FC236}">
                  <a16:creationId xmlns:a16="http://schemas.microsoft.com/office/drawing/2014/main" id="{0530D740-0DA4-4A78-87A7-FF90288E1950}"/>
                </a:ext>
              </a:extLst>
            </p:cNvPr>
            <p:cNvSpPr/>
            <p:nvPr/>
          </p:nvSpPr>
          <p:spPr>
            <a:xfrm>
              <a:off x="2377937" y="172832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7298;p53">
              <a:extLst>
                <a:ext uri="{FF2B5EF4-FFF2-40B4-BE49-F238E27FC236}">
                  <a16:creationId xmlns:a16="http://schemas.microsoft.com/office/drawing/2014/main" id="{A29B5378-6034-40DB-BA26-87736986EAE3}"/>
                </a:ext>
              </a:extLst>
            </p:cNvPr>
            <p:cNvSpPr/>
            <p:nvPr/>
          </p:nvSpPr>
          <p:spPr>
            <a:xfrm>
              <a:off x="2381169" y="1711881"/>
              <a:ext cx="32763" cy="27725"/>
            </a:xfrm>
            <a:custGeom>
              <a:avLst/>
              <a:gdLst/>
              <a:ahLst/>
              <a:cxnLst/>
              <a:rect l="l" t="t" r="r" b="b"/>
              <a:pathLst>
                <a:path w="2413" h="2042" extrusionOk="0">
                  <a:moveTo>
                    <a:pt x="676" y="0"/>
                  </a:moveTo>
                  <a:lnTo>
                    <a:pt x="665" y="14"/>
                  </a:lnTo>
                  <a:lnTo>
                    <a:pt x="662" y="21"/>
                  </a:lnTo>
                  <a:lnTo>
                    <a:pt x="648" y="35"/>
                  </a:lnTo>
                  <a:lnTo>
                    <a:pt x="648" y="39"/>
                  </a:lnTo>
                  <a:lnTo>
                    <a:pt x="637" y="56"/>
                  </a:lnTo>
                  <a:lnTo>
                    <a:pt x="634" y="60"/>
                  </a:lnTo>
                  <a:lnTo>
                    <a:pt x="630" y="67"/>
                  </a:lnTo>
                  <a:lnTo>
                    <a:pt x="627" y="70"/>
                  </a:lnTo>
                  <a:lnTo>
                    <a:pt x="623" y="77"/>
                  </a:lnTo>
                  <a:lnTo>
                    <a:pt x="623" y="81"/>
                  </a:lnTo>
                  <a:lnTo>
                    <a:pt x="620" y="88"/>
                  </a:lnTo>
                  <a:lnTo>
                    <a:pt x="620" y="91"/>
                  </a:lnTo>
                  <a:lnTo>
                    <a:pt x="616" y="95"/>
                  </a:lnTo>
                  <a:cubicBezTo>
                    <a:pt x="637" y="116"/>
                    <a:pt x="662" y="137"/>
                    <a:pt x="690" y="154"/>
                  </a:cubicBezTo>
                  <a:cubicBezTo>
                    <a:pt x="749" y="203"/>
                    <a:pt x="812" y="249"/>
                    <a:pt x="816" y="319"/>
                  </a:cubicBezTo>
                  <a:cubicBezTo>
                    <a:pt x="819" y="354"/>
                    <a:pt x="805" y="385"/>
                    <a:pt x="781" y="410"/>
                  </a:cubicBezTo>
                  <a:cubicBezTo>
                    <a:pt x="725" y="466"/>
                    <a:pt x="637" y="476"/>
                    <a:pt x="571" y="476"/>
                  </a:cubicBezTo>
                  <a:cubicBezTo>
                    <a:pt x="469" y="476"/>
                    <a:pt x="336" y="445"/>
                    <a:pt x="266" y="378"/>
                  </a:cubicBezTo>
                  <a:cubicBezTo>
                    <a:pt x="198" y="310"/>
                    <a:pt x="67" y="249"/>
                    <a:pt x="15" y="249"/>
                  </a:cubicBezTo>
                  <a:cubicBezTo>
                    <a:pt x="13" y="249"/>
                    <a:pt x="12" y="249"/>
                    <a:pt x="11" y="249"/>
                  </a:cubicBezTo>
                  <a:lnTo>
                    <a:pt x="0" y="249"/>
                  </a:lnTo>
                  <a:cubicBezTo>
                    <a:pt x="7" y="266"/>
                    <a:pt x="14" y="287"/>
                    <a:pt x="25" y="301"/>
                  </a:cubicBezTo>
                  <a:cubicBezTo>
                    <a:pt x="39" y="326"/>
                    <a:pt x="56" y="354"/>
                    <a:pt x="74" y="382"/>
                  </a:cubicBezTo>
                  <a:cubicBezTo>
                    <a:pt x="137" y="476"/>
                    <a:pt x="207" y="574"/>
                    <a:pt x="182" y="669"/>
                  </a:cubicBezTo>
                  <a:cubicBezTo>
                    <a:pt x="172" y="704"/>
                    <a:pt x="217" y="767"/>
                    <a:pt x="259" y="823"/>
                  </a:cubicBezTo>
                  <a:cubicBezTo>
                    <a:pt x="315" y="900"/>
                    <a:pt x="378" y="988"/>
                    <a:pt x="378" y="1089"/>
                  </a:cubicBezTo>
                  <a:cubicBezTo>
                    <a:pt x="378" y="1142"/>
                    <a:pt x="466" y="1208"/>
                    <a:pt x="536" y="1261"/>
                  </a:cubicBezTo>
                  <a:cubicBezTo>
                    <a:pt x="630" y="1334"/>
                    <a:pt x="718" y="1401"/>
                    <a:pt x="718" y="1495"/>
                  </a:cubicBezTo>
                  <a:cubicBezTo>
                    <a:pt x="718" y="1495"/>
                    <a:pt x="718" y="1499"/>
                    <a:pt x="718" y="1502"/>
                  </a:cubicBezTo>
                  <a:lnTo>
                    <a:pt x="718" y="1506"/>
                  </a:lnTo>
                  <a:lnTo>
                    <a:pt x="718" y="1513"/>
                  </a:lnTo>
                  <a:lnTo>
                    <a:pt x="718" y="1520"/>
                  </a:lnTo>
                  <a:lnTo>
                    <a:pt x="721" y="1530"/>
                  </a:lnTo>
                  <a:lnTo>
                    <a:pt x="721" y="1537"/>
                  </a:lnTo>
                  <a:lnTo>
                    <a:pt x="725" y="1551"/>
                  </a:lnTo>
                  <a:lnTo>
                    <a:pt x="732" y="1562"/>
                  </a:lnTo>
                  <a:lnTo>
                    <a:pt x="739" y="1579"/>
                  </a:lnTo>
                  <a:lnTo>
                    <a:pt x="742" y="1593"/>
                  </a:lnTo>
                  <a:lnTo>
                    <a:pt x="753" y="1618"/>
                  </a:lnTo>
                  <a:lnTo>
                    <a:pt x="760" y="1632"/>
                  </a:lnTo>
                  <a:cubicBezTo>
                    <a:pt x="767" y="1642"/>
                    <a:pt x="770" y="1656"/>
                    <a:pt x="777" y="1667"/>
                  </a:cubicBezTo>
                  <a:lnTo>
                    <a:pt x="784" y="1677"/>
                  </a:lnTo>
                  <a:lnTo>
                    <a:pt x="784" y="1681"/>
                  </a:lnTo>
                  <a:cubicBezTo>
                    <a:pt x="907" y="1618"/>
                    <a:pt x="1026" y="1541"/>
                    <a:pt x="1138" y="1457"/>
                  </a:cubicBezTo>
                  <a:cubicBezTo>
                    <a:pt x="1197" y="1418"/>
                    <a:pt x="1250" y="1380"/>
                    <a:pt x="1303" y="1345"/>
                  </a:cubicBezTo>
                  <a:cubicBezTo>
                    <a:pt x="1331" y="1331"/>
                    <a:pt x="1355" y="1313"/>
                    <a:pt x="1380" y="1303"/>
                  </a:cubicBezTo>
                  <a:cubicBezTo>
                    <a:pt x="1387" y="1299"/>
                    <a:pt x="1394" y="1296"/>
                    <a:pt x="1401" y="1292"/>
                  </a:cubicBezTo>
                  <a:cubicBezTo>
                    <a:pt x="1424" y="1280"/>
                    <a:pt x="1448" y="1274"/>
                    <a:pt x="1473" y="1274"/>
                  </a:cubicBezTo>
                  <a:cubicBezTo>
                    <a:pt x="1511" y="1274"/>
                    <a:pt x="1549" y="1289"/>
                    <a:pt x="1579" y="1317"/>
                  </a:cubicBezTo>
                  <a:cubicBezTo>
                    <a:pt x="1695" y="1432"/>
                    <a:pt x="1621" y="1772"/>
                    <a:pt x="1583" y="1870"/>
                  </a:cubicBezTo>
                  <a:cubicBezTo>
                    <a:pt x="1586" y="1877"/>
                    <a:pt x="1593" y="1880"/>
                    <a:pt x="1597" y="1887"/>
                  </a:cubicBezTo>
                  <a:lnTo>
                    <a:pt x="1604" y="1891"/>
                  </a:lnTo>
                  <a:lnTo>
                    <a:pt x="1618" y="1905"/>
                  </a:lnTo>
                  <a:lnTo>
                    <a:pt x="1628" y="1915"/>
                  </a:lnTo>
                  <a:lnTo>
                    <a:pt x="1649" y="1929"/>
                  </a:lnTo>
                  <a:lnTo>
                    <a:pt x="1660" y="1940"/>
                  </a:lnTo>
                  <a:lnTo>
                    <a:pt x="1688" y="1957"/>
                  </a:lnTo>
                  <a:lnTo>
                    <a:pt x="1702" y="1964"/>
                  </a:lnTo>
                  <a:lnTo>
                    <a:pt x="1740" y="1989"/>
                  </a:lnTo>
                  <a:lnTo>
                    <a:pt x="1747" y="1992"/>
                  </a:lnTo>
                  <a:cubicBezTo>
                    <a:pt x="1761" y="2003"/>
                    <a:pt x="1779" y="2010"/>
                    <a:pt x="1796" y="2020"/>
                  </a:cubicBezTo>
                  <a:lnTo>
                    <a:pt x="1814" y="2027"/>
                  </a:lnTo>
                  <a:lnTo>
                    <a:pt x="1845" y="2041"/>
                  </a:lnTo>
                  <a:cubicBezTo>
                    <a:pt x="1856" y="1943"/>
                    <a:pt x="1891" y="1852"/>
                    <a:pt x="1954" y="1775"/>
                  </a:cubicBezTo>
                  <a:cubicBezTo>
                    <a:pt x="2216" y="1450"/>
                    <a:pt x="2412" y="942"/>
                    <a:pt x="2269" y="683"/>
                  </a:cubicBezTo>
                  <a:cubicBezTo>
                    <a:pt x="2216" y="585"/>
                    <a:pt x="2052" y="382"/>
                    <a:pt x="1877" y="168"/>
                  </a:cubicBezTo>
                  <a:lnTo>
                    <a:pt x="1849" y="137"/>
                  </a:lnTo>
                  <a:lnTo>
                    <a:pt x="1849" y="140"/>
                  </a:lnTo>
                  <a:cubicBezTo>
                    <a:pt x="1842" y="147"/>
                    <a:pt x="1835" y="154"/>
                    <a:pt x="1831" y="158"/>
                  </a:cubicBezTo>
                  <a:lnTo>
                    <a:pt x="1824" y="165"/>
                  </a:lnTo>
                  <a:cubicBezTo>
                    <a:pt x="1817" y="172"/>
                    <a:pt x="1810" y="175"/>
                    <a:pt x="1803" y="182"/>
                  </a:cubicBezTo>
                  <a:lnTo>
                    <a:pt x="1800" y="186"/>
                  </a:lnTo>
                  <a:lnTo>
                    <a:pt x="1779" y="200"/>
                  </a:lnTo>
                  <a:lnTo>
                    <a:pt x="1775" y="200"/>
                  </a:lnTo>
                  <a:lnTo>
                    <a:pt x="1751" y="214"/>
                  </a:lnTo>
                  <a:lnTo>
                    <a:pt x="1747" y="214"/>
                  </a:lnTo>
                  <a:lnTo>
                    <a:pt x="1726" y="224"/>
                  </a:lnTo>
                  <a:lnTo>
                    <a:pt x="1719" y="228"/>
                  </a:lnTo>
                  <a:lnTo>
                    <a:pt x="1695" y="235"/>
                  </a:lnTo>
                  <a:lnTo>
                    <a:pt x="1674" y="245"/>
                  </a:lnTo>
                  <a:lnTo>
                    <a:pt x="1667" y="245"/>
                  </a:lnTo>
                  <a:lnTo>
                    <a:pt x="1646" y="252"/>
                  </a:lnTo>
                  <a:cubicBezTo>
                    <a:pt x="1604" y="266"/>
                    <a:pt x="1558" y="280"/>
                    <a:pt x="1548" y="301"/>
                  </a:cubicBezTo>
                  <a:cubicBezTo>
                    <a:pt x="1537" y="336"/>
                    <a:pt x="1509" y="364"/>
                    <a:pt x="1474" y="382"/>
                  </a:cubicBezTo>
                  <a:cubicBezTo>
                    <a:pt x="1467" y="385"/>
                    <a:pt x="1460" y="385"/>
                    <a:pt x="1453" y="389"/>
                  </a:cubicBezTo>
                  <a:lnTo>
                    <a:pt x="1397" y="389"/>
                  </a:lnTo>
                  <a:cubicBezTo>
                    <a:pt x="1387" y="385"/>
                    <a:pt x="1380" y="385"/>
                    <a:pt x="1373" y="382"/>
                  </a:cubicBezTo>
                  <a:lnTo>
                    <a:pt x="1366" y="382"/>
                  </a:lnTo>
                  <a:lnTo>
                    <a:pt x="1348" y="375"/>
                  </a:lnTo>
                  <a:lnTo>
                    <a:pt x="1338" y="371"/>
                  </a:lnTo>
                  <a:lnTo>
                    <a:pt x="1317" y="361"/>
                  </a:lnTo>
                  <a:lnTo>
                    <a:pt x="1303" y="357"/>
                  </a:lnTo>
                  <a:cubicBezTo>
                    <a:pt x="1292" y="350"/>
                    <a:pt x="1278" y="343"/>
                    <a:pt x="1264" y="343"/>
                  </a:cubicBezTo>
                  <a:cubicBezTo>
                    <a:pt x="1254" y="346"/>
                    <a:pt x="1245" y="348"/>
                    <a:pt x="1236" y="348"/>
                  </a:cubicBezTo>
                  <a:cubicBezTo>
                    <a:pt x="1177" y="348"/>
                    <a:pt x="1123" y="293"/>
                    <a:pt x="1050" y="221"/>
                  </a:cubicBezTo>
                  <a:cubicBezTo>
                    <a:pt x="984" y="151"/>
                    <a:pt x="896" y="63"/>
                    <a:pt x="823" y="53"/>
                  </a:cubicBezTo>
                  <a:cubicBezTo>
                    <a:pt x="812" y="49"/>
                    <a:pt x="798" y="49"/>
                    <a:pt x="788" y="46"/>
                  </a:cubicBezTo>
                  <a:lnTo>
                    <a:pt x="774" y="42"/>
                  </a:lnTo>
                  <a:lnTo>
                    <a:pt x="749" y="35"/>
                  </a:lnTo>
                  <a:lnTo>
                    <a:pt x="721" y="21"/>
                  </a:lnTo>
                  <a:lnTo>
                    <a:pt x="714" y="18"/>
                  </a:lnTo>
                  <a:cubicBezTo>
                    <a:pt x="704" y="14"/>
                    <a:pt x="690" y="7"/>
                    <a:pt x="6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7299;p53">
              <a:extLst>
                <a:ext uri="{FF2B5EF4-FFF2-40B4-BE49-F238E27FC236}">
                  <a16:creationId xmlns:a16="http://schemas.microsoft.com/office/drawing/2014/main" id="{F31E1B3B-AE7D-4095-9015-013F5F3A8557}"/>
                </a:ext>
              </a:extLst>
            </p:cNvPr>
            <p:cNvSpPr/>
            <p:nvPr/>
          </p:nvSpPr>
          <p:spPr>
            <a:xfrm>
              <a:off x="2379363" y="1731459"/>
              <a:ext cx="6517" cy="4535"/>
            </a:xfrm>
            <a:custGeom>
              <a:avLst/>
              <a:gdLst/>
              <a:ahLst/>
              <a:cxnLst/>
              <a:rect l="l" t="t" r="r" b="b"/>
              <a:pathLst>
                <a:path w="480" h="334" extrusionOk="0">
                  <a:moveTo>
                    <a:pt x="0" y="1"/>
                  </a:moveTo>
                  <a:cubicBezTo>
                    <a:pt x="0" y="8"/>
                    <a:pt x="4" y="15"/>
                    <a:pt x="7" y="22"/>
                  </a:cubicBezTo>
                  <a:lnTo>
                    <a:pt x="11" y="25"/>
                  </a:lnTo>
                  <a:cubicBezTo>
                    <a:pt x="11" y="32"/>
                    <a:pt x="14" y="36"/>
                    <a:pt x="18" y="43"/>
                  </a:cubicBezTo>
                  <a:lnTo>
                    <a:pt x="21" y="50"/>
                  </a:lnTo>
                  <a:cubicBezTo>
                    <a:pt x="25" y="53"/>
                    <a:pt x="28" y="60"/>
                    <a:pt x="32" y="64"/>
                  </a:cubicBezTo>
                  <a:lnTo>
                    <a:pt x="35" y="67"/>
                  </a:lnTo>
                  <a:cubicBezTo>
                    <a:pt x="39" y="74"/>
                    <a:pt x="46" y="81"/>
                    <a:pt x="53" y="85"/>
                  </a:cubicBezTo>
                  <a:lnTo>
                    <a:pt x="56" y="92"/>
                  </a:lnTo>
                  <a:lnTo>
                    <a:pt x="74" y="102"/>
                  </a:lnTo>
                  <a:lnTo>
                    <a:pt x="81" y="106"/>
                  </a:lnTo>
                  <a:cubicBezTo>
                    <a:pt x="88" y="113"/>
                    <a:pt x="98" y="116"/>
                    <a:pt x="105" y="120"/>
                  </a:cubicBezTo>
                  <a:cubicBezTo>
                    <a:pt x="158" y="137"/>
                    <a:pt x="203" y="176"/>
                    <a:pt x="228" y="225"/>
                  </a:cubicBezTo>
                  <a:cubicBezTo>
                    <a:pt x="238" y="246"/>
                    <a:pt x="242" y="267"/>
                    <a:pt x="238" y="288"/>
                  </a:cubicBezTo>
                  <a:cubicBezTo>
                    <a:pt x="308" y="309"/>
                    <a:pt x="382" y="326"/>
                    <a:pt x="455" y="330"/>
                  </a:cubicBezTo>
                  <a:lnTo>
                    <a:pt x="480" y="333"/>
                  </a:lnTo>
                  <a:cubicBezTo>
                    <a:pt x="480" y="326"/>
                    <a:pt x="476" y="323"/>
                    <a:pt x="476" y="319"/>
                  </a:cubicBezTo>
                  <a:lnTo>
                    <a:pt x="476" y="316"/>
                  </a:lnTo>
                  <a:cubicBezTo>
                    <a:pt x="473" y="302"/>
                    <a:pt x="469" y="291"/>
                    <a:pt x="466" y="281"/>
                  </a:cubicBezTo>
                  <a:lnTo>
                    <a:pt x="466" y="277"/>
                  </a:lnTo>
                  <a:cubicBezTo>
                    <a:pt x="459" y="267"/>
                    <a:pt x="452" y="253"/>
                    <a:pt x="445" y="242"/>
                  </a:cubicBezTo>
                  <a:lnTo>
                    <a:pt x="441" y="239"/>
                  </a:lnTo>
                  <a:cubicBezTo>
                    <a:pt x="431" y="225"/>
                    <a:pt x="420" y="207"/>
                    <a:pt x="403" y="190"/>
                  </a:cubicBezTo>
                  <a:lnTo>
                    <a:pt x="399" y="183"/>
                  </a:lnTo>
                  <a:lnTo>
                    <a:pt x="371" y="155"/>
                  </a:lnTo>
                  <a:cubicBezTo>
                    <a:pt x="316" y="94"/>
                    <a:pt x="287" y="83"/>
                    <a:pt x="261" y="83"/>
                  </a:cubicBezTo>
                  <a:cubicBezTo>
                    <a:pt x="255" y="83"/>
                    <a:pt x="248" y="84"/>
                    <a:pt x="242" y="85"/>
                  </a:cubicBezTo>
                  <a:cubicBezTo>
                    <a:pt x="228" y="89"/>
                    <a:pt x="214" y="91"/>
                    <a:pt x="201" y="91"/>
                  </a:cubicBezTo>
                  <a:cubicBezTo>
                    <a:pt x="180" y="91"/>
                    <a:pt x="159" y="86"/>
                    <a:pt x="140" y="78"/>
                  </a:cubicBezTo>
                  <a:cubicBezTo>
                    <a:pt x="123" y="71"/>
                    <a:pt x="98" y="57"/>
                    <a:pt x="74" y="43"/>
                  </a:cubicBezTo>
                  <a:lnTo>
                    <a:pt x="35" y="22"/>
                  </a:lnTo>
                  <a:lnTo>
                    <a:pt x="25" y="1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7300;p53">
              <a:extLst>
                <a:ext uri="{FF2B5EF4-FFF2-40B4-BE49-F238E27FC236}">
                  <a16:creationId xmlns:a16="http://schemas.microsoft.com/office/drawing/2014/main" id="{3035A12E-E908-4404-B6DE-38EA8FCAFBD8}"/>
                </a:ext>
              </a:extLst>
            </p:cNvPr>
            <p:cNvSpPr/>
            <p:nvPr/>
          </p:nvSpPr>
          <p:spPr>
            <a:xfrm>
              <a:off x="2389668" y="171268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7301;p53">
              <a:extLst>
                <a:ext uri="{FF2B5EF4-FFF2-40B4-BE49-F238E27FC236}">
                  <a16:creationId xmlns:a16="http://schemas.microsoft.com/office/drawing/2014/main" id="{E2C6232D-3097-493D-8614-A244F3A1C53A}"/>
                </a:ext>
              </a:extLst>
            </p:cNvPr>
            <p:cNvSpPr/>
            <p:nvPr/>
          </p:nvSpPr>
          <p:spPr>
            <a:xfrm>
              <a:off x="2389953" y="1712111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7302;p53">
              <a:extLst>
                <a:ext uri="{FF2B5EF4-FFF2-40B4-BE49-F238E27FC236}">
                  <a16:creationId xmlns:a16="http://schemas.microsoft.com/office/drawing/2014/main" id="{88108AD3-2113-4ED8-B784-70C6849B9E1A}"/>
                </a:ext>
              </a:extLst>
            </p:cNvPr>
            <p:cNvSpPr/>
            <p:nvPr/>
          </p:nvSpPr>
          <p:spPr>
            <a:xfrm>
              <a:off x="2389532" y="1713021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7303;p53">
              <a:extLst>
                <a:ext uri="{FF2B5EF4-FFF2-40B4-BE49-F238E27FC236}">
                  <a16:creationId xmlns:a16="http://schemas.microsoft.com/office/drawing/2014/main" id="{1DB17A85-7E2A-4218-80F1-0BEF049AC662}"/>
                </a:ext>
              </a:extLst>
            </p:cNvPr>
            <p:cNvSpPr/>
            <p:nvPr/>
          </p:nvSpPr>
          <p:spPr>
            <a:xfrm>
              <a:off x="2389573" y="1712872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7304;p53">
              <a:extLst>
                <a:ext uri="{FF2B5EF4-FFF2-40B4-BE49-F238E27FC236}">
                  <a16:creationId xmlns:a16="http://schemas.microsoft.com/office/drawing/2014/main" id="{364EDCC9-291B-4E06-B9F4-C1FD1A7F7E07}"/>
                </a:ext>
              </a:extLst>
            </p:cNvPr>
            <p:cNvSpPr/>
            <p:nvPr/>
          </p:nvSpPr>
          <p:spPr>
            <a:xfrm>
              <a:off x="2389763" y="1712397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7305;p53">
              <a:extLst>
                <a:ext uri="{FF2B5EF4-FFF2-40B4-BE49-F238E27FC236}">
                  <a16:creationId xmlns:a16="http://schemas.microsoft.com/office/drawing/2014/main" id="{DDECF8E1-30AD-4EE4-B650-860391D2AA54}"/>
                </a:ext>
              </a:extLst>
            </p:cNvPr>
            <p:cNvSpPr/>
            <p:nvPr/>
          </p:nvSpPr>
          <p:spPr>
            <a:xfrm>
              <a:off x="2389478" y="171311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7306;p53">
              <a:extLst>
                <a:ext uri="{FF2B5EF4-FFF2-40B4-BE49-F238E27FC236}">
                  <a16:creationId xmlns:a16="http://schemas.microsoft.com/office/drawing/2014/main" id="{D2D086CE-8105-4C33-BA7F-F0D81A1A13FD}"/>
                </a:ext>
              </a:extLst>
            </p:cNvPr>
            <p:cNvSpPr/>
            <p:nvPr/>
          </p:nvSpPr>
          <p:spPr>
            <a:xfrm>
              <a:off x="2381114" y="1715248"/>
              <a:ext cx="353" cy="774"/>
            </a:xfrm>
            <a:custGeom>
              <a:avLst/>
              <a:gdLst/>
              <a:ahLst/>
              <a:cxnLst/>
              <a:rect l="l" t="t" r="r" b="b"/>
              <a:pathLst>
                <a:path w="26" h="57" extrusionOk="0">
                  <a:moveTo>
                    <a:pt x="1" y="1"/>
                  </a:moveTo>
                  <a:cubicBezTo>
                    <a:pt x="1" y="11"/>
                    <a:pt x="4" y="22"/>
                    <a:pt x="11" y="32"/>
                  </a:cubicBezTo>
                  <a:lnTo>
                    <a:pt x="13" y="35"/>
                  </a:lnTo>
                  <a:lnTo>
                    <a:pt x="13" y="35"/>
                  </a:lnTo>
                  <a:cubicBezTo>
                    <a:pt x="7" y="25"/>
                    <a:pt x="3" y="13"/>
                    <a:pt x="1" y="1"/>
                  </a:cubicBezTo>
                  <a:close/>
                  <a:moveTo>
                    <a:pt x="13" y="35"/>
                  </a:moveTo>
                  <a:lnTo>
                    <a:pt x="13" y="35"/>
                  </a:lnTo>
                  <a:cubicBezTo>
                    <a:pt x="17" y="43"/>
                    <a:pt x="21" y="50"/>
                    <a:pt x="25" y="57"/>
                  </a:cubicBezTo>
                  <a:lnTo>
                    <a:pt x="13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7307;p53">
              <a:extLst>
                <a:ext uri="{FF2B5EF4-FFF2-40B4-BE49-F238E27FC236}">
                  <a16:creationId xmlns:a16="http://schemas.microsoft.com/office/drawing/2014/main" id="{9F83FEFB-BF7C-4748-ABEC-12B8FE06DB26}"/>
                </a:ext>
              </a:extLst>
            </p:cNvPr>
            <p:cNvSpPr/>
            <p:nvPr/>
          </p:nvSpPr>
          <p:spPr>
            <a:xfrm>
              <a:off x="2381114" y="171524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7308;p53">
              <a:extLst>
                <a:ext uri="{FF2B5EF4-FFF2-40B4-BE49-F238E27FC236}">
                  <a16:creationId xmlns:a16="http://schemas.microsoft.com/office/drawing/2014/main" id="{3AAC119B-A7B8-4A55-8784-9EE935E3716C}"/>
                </a:ext>
              </a:extLst>
            </p:cNvPr>
            <p:cNvSpPr/>
            <p:nvPr/>
          </p:nvSpPr>
          <p:spPr>
            <a:xfrm>
              <a:off x="2381209" y="1715248"/>
              <a:ext cx="3530" cy="1779"/>
            </a:xfrm>
            <a:custGeom>
              <a:avLst/>
              <a:gdLst/>
              <a:ahLst/>
              <a:cxnLst/>
              <a:rect l="l" t="t" r="r" b="b"/>
              <a:pathLst>
                <a:path w="260" h="131" extrusionOk="0">
                  <a:moveTo>
                    <a:pt x="1" y="1"/>
                  </a:moveTo>
                  <a:cubicBezTo>
                    <a:pt x="53" y="1"/>
                    <a:pt x="193" y="64"/>
                    <a:pt x="260" y="130"/>
                  </a:cubicBezTo>
                  <a:cubicBezTo>
                    <a:pt x="193" y="64"/>
                    <a:pt x="53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7309;p53">
              <a:extLst>
                <a:ext uri="{FF2B5EF4-FFF2-40B4-BE49-F238E27FC236}">
                  <a16:creationId xmlns:a16="http://schemas.microsoft.com/office/drawing/2014/main" id="{DEFC0059-C4F7-4ABD-A3C9-EF10FE691B26}"/>
                </a:ext>
              </a:extLst>
            </p:cNvPr>
            <p:cNvSpPr/>
            <p:nvPr/>
          </p:nvSpPr>
          <p:spPr>
            <a:xfrm>
              <a:off x="2390198" y="1711921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7310;p53">
              <a:extLst>
                <a:ext uri="{FF2B5EF4-FFF2-40B4-BE49-F238E27FC236}">
                  <a16:creationId xmlns:a16="http://schemas.microsoft.com/office/drawing/2014/main" id="{7546FED0-96CC-494E-857D-9FD40E21C864}"/>
                </a:ext>
              </a:extLst>
            </p:cNvPr>
            <p:cNvSpPr/>
            <p:nvPr/>
          </p:nvSpPr>
          <p:spPr>
            <a:xfrm>
              <a:off x="2379404" y="1731799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0"/>
                  </a:moveTo>
                  <a:cubicBezTo>
                    <a:pt x="4" y="7"/>
                    <a:pt x="8" y="14"/>
                    <a:pt x="11" y="18"/>
                  </a:cubicBezTo>
                  <a:cubicBezTo>
                    <a:pt x="8" y="11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7311;p53">
              <a:extLst>
                <a:ext uri="{FF2B5EF4-FFF2-40B4-BE49-F238E27FC236}">
                  <a16:creationId xmlns:a16="http://schemas.microsoft.com/office/drawing/2014/main" id="{9E7A5635-35D5-42A5-9A13-EF8465EDE08D}"/>
                </a:ext>
              </a:extLst>
            </p:cNvPr>
            <p:cNvSpPr/>
            <p:nvPr/>
          </p:nvSpPr>
          <p:spPr>
            <a:xfrm>
              <a:off x="2379268" y="1731459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"/>
                  </a:moveTo>
                  <a:cubicBezTo>
                    <a:pt x="4" y="8"/>
                    <a:pt x="7" y="15"/>
                    <a:pt x="11" y="18"/>
                  </a:cubicBezTo>
                  <a:cubicBezTo>
                    <a:pt x="7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7312;p53">
              <a:extLst>
                <a:ext uri="{FF2B5EF4-FFF2-40B4-BE49-F238E27FC236}">
                  <a16:creationId xmlns:a16="http://schemas.microsoft.com/office/drawing/2014/main" id="{C0B8B60A-1A8B-4F25-9777-FB77AD522472}"/>
                </a:ext>
              </a:extLst>
            </p:cNvPr>
            <p:cNvSpPr/>
            <p:nvPr/>
          </p:nvSpPr>
          <p:spPr>
            <a:xfrm>
              <a:off x="2403748" y="1738262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7313;p53">
              <a:extLst>
                <a:ext uri="{FF2B5EF4-FFF2-40B4-BE49-F238E27FC236}">
                  <a16:creationId xmlns:a16="http://schemas.microsoft.com/office/drawing/2014/main" id="{B6180A89-9595-4DDD-8230-0EF81C45F1E8}"/>
                </a:ext>
              </a:extLst>
            </p:cNvPr>
            <p:cNvSpPr/>
            <p:nvPr/>
          </p:nvSpPr>
          <p:spPr>
            <a:xfrm>
              <a:off x="2404888" y="1738968"/>
              <a:ext cx="720" cy="394"/>
            </a:xfrm>
            <a:custGeom>
              <a:avLst/>
              <a:gdLst/>
              <a:ahLst/>
              <a:cxnLst/>
              <a:rect l="l" t="t" r="r" b="b"/>
              <a:pathLst>
                <a:path w="53" h="29" extrusionOk="0">
                  <a:moveTo>
                    <a:pt x="53" y="29"/>
                  </a:moveTo>
                  <a:cubicBezTo>
                    <a:pt x="35" y="18"/>
                    <a:pt x="18" y="11"/>
                    <a:pt x="0" y="1"/>
                  </a:cubicBezTo>
                  <a:cubicBezTo>
                    <a:pt x="18" y="11"/>
                    <a:pt x="35" y="18"/>
                    <a:pt x="53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7314;p53">
              <a:extLst>
                <a:ext uri="{FF2B5EF4-FFF2-40B4-BE49-F238E27FC236}">
                  <a16:creationId xmlns:a16="http://schemas.microsoft.com/office/drawing/2014/main" id="{F566151E-6B04-4244-AE1B-88011387D137}"/>
                </a:ext>
              </a:extLst>
            </p:cNvPr>
            <p:cNvSpPr/>
            <p:nvPr/>
          </p:nvSpPr>
          <p:spPr>
            <a:xfrm>
              <a:off x="2403273" y="1737922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7315;p53">
              <a:extLst>
                <a:ext uri="{FF2B5EF4-FFF2-40B4-BE49-F238E27FC236}">
                  <a16:creationId xmlns:a16="http://schemas.microsoft.com/office/drawing/2014/main" id="{12A9241C-6C6F-4276-8BC4-BCAFF2C74598}"/>
                </a:ext>
              </a:extLst>
            </p:cNvPr>
            <p:cNvSpPr/>
            <p:nvPr/>
          </p:nvSpPr>
          <p:spPr>
            <a:xfrm>
              <a:off x="2398901" y="1729613"/>
              <a:ext cx="1005" cy="584"/>
            </a:xfrm>
            <a:custGeom>
              <a:avLst/>
              <a:gdLst/>
              <a:ahLst/>
              <a:cxnLst/>
              <a:rect l="l" t="t" r="r" b="b"/>
              <a:pathLst>
                <a:path w="74" h="43" extrusionOk="0">
                  <a:moveTo>
                    <a:pt x="73" y="0"/>
                  </a:moveTo>
                  <a:cubicBezTo>
                    <a:pt x="49" y="11"/>
                    <a:pt x="25" y="25"/>
                    <a:pt x="0" y="42"/>
                  </a:cubicBezTo>
                  <a:cubicBezTo>
                    <a:pt x="25" y="28"/>
                    <a:pt x="49" y="11"/>
                    <a:pt x="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7316;p53">
              <a:extLst>
                <a:ext uri="{FF2B5EF4-FFF2-40B4-BE49-F238E27FC236}">
                  <a16:creationId xmlns:a16="http://schemas.microsoft.com/office/drawing/2014/main" id="{4C233CC1-9EF5-4276-B79A-D264E0C84D9D}"/>
                </a:ext>
              </a:extLst>
            </p:cNvPr>
            <p:cNvSpPr/>
            <p:nvPr/>
          </p:nvSpPr>
          <p:spPr>
            <a:xfrm>
              <a:off x="2405839" y="1739443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8" y="15"/>
                  </a:moveTo>
                  <a:lnTo>
                    <a:pt x="28" y="15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7317;p53">
              <a:extLst>
                <a:ext uri="{FF2B5EF4-FFF2-40B4-BE49-F238E27FC236}">
                  <a16:creationId xmlns:a16="http://schemas.microsoft.com/office/drawing/2014/main" id="{EC95E53A-FCAB-45CC-9AC0-5F7C74080836}"/>
                </a:ext>
              </a:extLst>
            </p:cNvPr>
            <p:cNvSpPr/>
            <p:nvPr/>
          </p:nvSpPr>
          <p:spPr>
            <a:xfrm>
              <a:off x="2385486" y="1735981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7318;p53">
              <a:extLst>
                <a:ext uri="{FF2B5EF4-FFF2-40B4-BE49-F238E27FC236}">
                  <a16:creationId xmlns:a16="http://schemas.microsoft.com/office/drawing/2014/main" id="{CB5750D2-4C5B-42D5-9C97-31EFBE06D708}"/>
                </a:ext>
              </a:extLst>
            </p:cNvPr>
            <p:cNvSpPr/>
            <p:nvPr/>
          </p:nvSpPr>
          <p:spPr>
            <a:xfrm>
              <a:off x="2379784" y="1732369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cubicBezTo>
                    <a:pt x="11" y="14"/>
                    <a:pt x="4" y="7"/>
                    <a:pt x="1" y="0"/>
                  </a:cubicBezTo>
                  <a:cubicBezTo>
                    <a:pt x="4" y="7"/>
                    <a:pt x="11" y="14"/>
                    <a:pt x="1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7319;p53">
              <a:extLst>
                <a:ext uri="{FF2B5EF4-FFF2-40B4-BE49-F238E27FC236}">
                  <a16:creationId xmlns:a16="http://schemas.microsoft.com/office/drawing/2014/main" id="{5E85A37F-F5CF-4B6B-883B-185A53ACF815}"/>
                </a:ext>
              </a:extLst>
            </p:cNvPr>
            <p:cNvSpPr/>
            <p:nvPr/>
          </p:nvSpPr>
          <p:spPr>
            <a:xfrm>
              <a:off x="2402933" y="1737596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7320;p53">
              <a:extLst>
                <a:ext uri="{FF2B5EF4-FFF2-40B4-BE49-F238E27FC236}">
                  <a16:creationId xmlns:a16="http://schemas.microsoft.com/office/drawing/2014/main" id="{B3CBEBC2-F6B9-4E66-AED4-574736BD7781}"/>
                </a:ext>
              </a:extLst>
            </p:cNvPr>
            <p:cNvSpPr/>
            <p:nvPr/>
          </p:nvSpPr>
          <p:spPr>
            <a:xfrm>
              <a:off x="2379594" y="1732125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5"/>
                  </a:moveTo>
                  <a:cubicBezTo>
                    <a:pt x="8" y="11"/>
                    <a:pt x="4" y="4"/>
                    <a:pt x="1" y="1"/>
                  </a:cubicBezTo>
                  <a:cubicBezTo>
                    <a:pt x="4" y="4"/>
                    <a:pt x="8" y="11"/>
                    <a:pt x="1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7321;p53">
              <a:extLst>
                <a:ext uri="{FF2B5EF4-FFF2-40B4-BE49-F238E27FC236}">
                  <a16:creationId xmlns:a16="http://schemas.microsoft.com/office/drawing/2014/main" id="{A425BE9E-6CDA-44E6-81B6-718A7425CF35}"/>
                </a:ext>
              </a:extLst>
            </p:cNvPr>
            <p:cNvSpPr/>
            <p:nvPr/>
          </p:nvSpPr>
          <p:spPr>
            <a:xfrm>
              <a:off x="2380069" y="1732695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7322;p53">
              <a:extLst>
                <a:ext uri="{FF2B5EF4-FFF2-40B4-BE49-F238E27FC236}">
                  <a16:creationId xmlns:a16="http://schemas.microsoft.com/office/drawing/2014/main" id="{D37166A2-B740-4A6F-ADEC-FC10585C0598}"/>
                </a:ext>
              </a:extLst>
            </p:cNvPr>
            <p:cNvSpPr/>
            <p:nvPr/>
          </p:nvSpPr>
          <p:spPr>
            <a:xfrm>
              <a:off x="2402648" y="1737311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cubicBezTo>
                    <a:pt x="11" y="11"/>
                    <a:pt x="8" y="7"/>
                    <a:pt x="1" y="0"/>
                  </a:cubicBezTo>
                  <a:cubicBezTo>
                    <a:pt x="8" y="7"/>
                    <a:pt x="11" y="11"/>
                    <a:pt x="1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7323;p53">
              <a:extLst>
                <a:ext uri="{FF2B5EF4-FFF2-40B4-BE49-F238E27FC236}">
                  <a16:creationId xmlns:a16="http://schemas.microsoft.com/office/drawing/2014/main" id="{9B6A61B9-8941-44BD-BCEF-EA86F0A3733A}"/>
                </a:ext>
              </a:extLst>
            </p:cNvPr>
            <p:cNvSpPr/>
            <p:nvPr/>
          </p:nvSpPr>
          <p:spPr>
            <a:xfrm>
              <a:off x="2380408" y="1732885"/>
              <a:ext cx="339" cy="204"/>
            </a:xfrm>
            <a:custGeom>
              <a:avLst/>
              <a:gdLst/>
              <a:ahLst/>
              <a:cxnLst/>
              <a:rect l="l" t="t" r="r" b="b"/>
              <a:pathLst>
                <a:path w="25" h="15" extrusionOk="0">
                  <a:moveTo>
                    <a:pt x="25" y="15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5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7324;p53">
              <a:extLst>
                <a:ext uri="{FF2B5EF4-FFF2-40B4-BE49-F238E27FC236}">
                  <a16:creationId xmlns:a16="http://schemas.microsoft.com/office/drawing/2014/main" id="{7FC31DB3-7E54-486F-A8C6-912151E5A7FD}"/>
                </a:ext>
              </a:extLst>
            </p:cNvPr>
            <p:cNvSpPr/>
            <p:nvPr/>
          </p:nvSpPr>
          <p:spPr>
            <a:xfrm>
              <a:off x="2404264" y="1738588"/>
              <a:ext cx="543" cy="353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39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7325;p53">
              <a:extLst>
                <a:ext uri="{FF2B5EF4-FFF2-40B4-BE49-F238E27FC236}">
                  <a16:creationId xmlns:a16="http://schemas.microsoft.com/office/drawing/2014/main" id="{75260B63-C0AB-4984-9BDF-AB4504A3251D}"/>
                </a:ext>
              </a:extLst>
            </p:cNvPr>
            <p:cNvSpPr/>
            <p:nvPr/>
          </p:nvSpPr>
          <p:spPr>
            <a:xfrm>
              <a:off x="2392329" y="1712641"/>
              <a:ext cx="3109" cy="2295"/>
            </a:xfrm>
            <a:custGeom>
              <a:avLst/>
              <a:gdLst/>
              <a:ahLst/>
              <a:cxnLst/>
              <a:rect l="l" t="t" r="r" b="b"/>
              <a:pathLst>
                <a:path w="229" h="169" extrusionOk="0">
                  <a:moveTo>
                    <a:pt x="228" y="168"/>
                  </a:moveTo>
                  <a:cubicBezTo>
                    <a:pt x="158" y="98"/>
                    <a:pt x="74" y="11"/>
                    <a:pt x="1" y="0"/>
                  </a:cubicBezTo>
                  <a:cubicBezTo>
                    <a:pt x="74" y="11"/>
                    <a:pt x="158" y="98"/>
                    <a:pt x="228" y="16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7326;p53">
              <a:extLst>
                <a:ext uri="{FF2B5EF4-FFF2-40B4-BE49-F238E27FC236}">
                  <a16:creationId xmlns:a16="http://schemas.microsoft.com/office/drawing/2014/main" id="{994C1ACB-8432-46CA-9878-20D978E683AA}"/>
                </a:ext>
              </a:extLst>
            </p:cNvPr>
            <p:cNvSpPr/>
            <p:nvPr/>
          </p:nvSpPr>
          <p:spPr>
            <a:xfrm>
              <a:off x="2405364" y="1714447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7327;p53">
              <a:extLst>
                <a:ext uri="{FF2B5EF4-FFF2-40B4-BE49-F238E27FC236}">
                  <a16:creationId xmlns:a16="http://schemas.microsoft.com/office/drawing/2014/main" id="{FAECF3A7-36E3-4EAE-A3CE-B03D4C1AB08F}"/>
                </a:ext>
              </a:extLst>
            </p:cNvPr>
            <p:cNvSpPr/>
            <p:nvPr/>
          </p:nvSpPr>
          <p:spPr>
            <a:xfrm>
              <a:off x="2400612" y="171729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7328;p53">
              <a:extLst>
                <a:ext uri="{FF2B5EF4-FFF2-40B4-BE49-F238E27FC236}">
                  <a16:creationId xmlns:a16="http://schemas.microsoft.com/office/drawing/2014/main" id="{59D9A3F8-12DC-47D5-8EC9-D83101F5B58C}"/>
                </a:ext>
              </a:extLst>
            </p:cNvPr>
            <p:cNvSpPr/>
            <p:nvPr/>
          </p:nvSpPr>
          <p:spPr>
            <a:xfrm>
              <a:off x="2403884" y="1715153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8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7329;p53">
              <a:extLst>
                <a:ext uri="{FF2B5EF4-FFF2-40B4-BE49-F238E27FC236}">
                  <a16:creationId xmlns:a16="http://schemas.microsoft.com/office/drawing/2014/main" id="{75715158-F61C-4D92-8313-6E392781D64D}"/>
                </a:ext>
              </a:extLst>
            </p:cNvPr>
            <p:cNvSpPr/>
            <p:nvPr/>
          </p:nvSpPr>
          <p:spPr>
            <a:xfrm>
              <a:off x="2404603" y="171486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8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7330;p53">
              <a:extLst>
                <a:ext uri="{FF2B5EF4-FFF2-40B4-BE49-F238E27FC236}">
                  <a16:creationId xmlns:a16="http://schemas.microsoft.com/office/drawing/2014/main" id="{B15266E3-FEF6-4192-A185-43EE4608C0E4}"/>
                </a:ext>
              </a:extLst>
            </p:cNvPr>
            <p:cNvSpPr/>
            <p:nvPr/>
          </p:nvSpPr>
          <p:spPr>
            <a:xfrm>
              <a:off x="2403504" y="1715302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7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7331;p53">
              <a:extLst>
                <a:ext uri="{FF2B5EF4-FFF2-40B4-BE49-F238E27FC236}">
                  <a16:creationId xmlns:a16="http://schemas.microsoft.com/office/drawing/2014/main" id="{C627AC8C-6AF9-45C8-9DA7-385187A5CE58}"/>
                </a:ext>
              </a:extLst>
            </p:cNvPr>
            <p:cNvSpPr/>
            <p:nvPr/>
          </p:nvSpPr>
          <p:spPr>
            <a:xfrm>
              <a:off x="2404929" y="1714637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1" y="14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7332;p53">
              <a:extLst>
                <a:ext uri="{FF2B5EF4-FFF2-40B4-BE49-F238E27FC236}">
                  <a16:creationId xmlns:a16="http://schemas.microsoft.com/office/drawing/2014/main" id="{ADD934C6-7681-4998-806B-26A96D97A751}"/>
                </a:ext>
              </a:extLst>
            </p:cNvPr>
            <p:cNvSpPr/>
            <p:nvPr/>
          </p:nvSpPr>
          <p:spPr>
            <a:xfrm>
              <a:off x="2404223" y="1715017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11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7333;p53">
              <a:extLst>
                <a:ext uri="{FF2B5EF4-FFF2-40B4-BE49-F238E27FC236}">
                  <a16:creationId xmlns:a16="http://schemas.microsoft.com/office/drawing/2014/main" id="{34B43E4A-9E94-43C8-A46B-CD9998FCA955}"/>
                </a:ext>
              </a:extLst>
            </p:cNvPr>
            <p:cNvSpPr/>
            <p:nvPr/>
          </p:nvSpPr>
          <p:spPr>
            <a:xfrm>
              <a:off x="2390333" y="1711921"/>
              <a:ext cx="543" cy="299"/>
            </a:xfrm>
            <a:custGeom>
              <a:avLst/>
              <a:gdLst/>
              <a:ahLst/>
              <a:cxnLst/>
              <a:rect l="l" t="t" r="r" b="b"/>
              <a:pathLst>
                <a:path w="40" h="22" extrusionOk="0">
                  <a:moveTo>
                    <a:pt x="1" y="1"/>
                  </a:moveTo>
                  <a:cubicBezTo>
                    <a:pt x="11" y="8"/>
                    <a:pt x="25" y="15"/>
                    <a:pt x="39" y="22"/>
                  </a:cubicBezTo>
                  <a:cubicBezTo>
                    <a:pt x="29" y="15"/>
                    <a:pt x="15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7334;p53">
              <a:extLst>
                <a:ext uri="{FF2B5EF4-FFF2-40B4-BE49-F238E27FC236}">
                  <a16:creationId xmlns:a16="http://schemas.microsoft.com/office/drawing/2014/main" id="{B95398ED-A0D1-412F-B16E-0C79BA87767F}"/>
                </a:ext>
              </a:extLst>
            </p:cNvPr>
            <p:cNvSpPr/>
            <p:nvPr/>
          </p:nvSpPr>
          <p:spPr>
            <a:xfrm>
              <a:off x="2390958" y="1712261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0" y="0"/>
                  </a:moveTo>
                  <a:lnTo>
                    <a:pt x="2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7335;p53">
              <a:extLst>
                <a:ext uri="{FF2B5EF4-FFF2-40B4-BE49-F238E27FC236}">
                  <a16:creationId xmlns:a16="http://schemas.microsoft.com/office/drawing/2014/main" id="{F35CEFB4-3818-4155-A81D-71004907BB62}"/>
                </a:ext>
              </a:extLst>
            </p:cNvPr>
            <p:cNvSpPr/>
            <p:nvPr/>
          </p:nvSpPr>
          <p:spPr>
            <a:xfrm>
              <a:off x="2391664" y="171249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7336;p53">
              <a:extLst>
                <a:ext uri="{FF2B5EF4-FFF2-40B4-BE49-F238E27FC236}">
                  <a16:creationId xmlns:a16="http://schemas.microsoft.com/office/drawing/2014/main" id="{A3F787CA-CD4E-447B-90A5-ABB8605EB9C9}"/>
                </a:ext>
              </a:extLst>
            </p:cNvPr>
            <p:cNvSpPr/>
            <p:nvPr/>
          </p:nvSpPr>
          <p:spPr>
            <a:xfrm>
              <a:off x="2400136" y="171724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7337;p53">
              <a:extLst>
                <a:ext uri="{FF2B5EF4-FFF2-40B4-BE49-F238E27FC236}">
                  <a16:creationId xmlns:a16="http://schemas.microsoft.com/office/drawing/2014/main" id="{303D7C7A-AF59-4951-B146-88D39A462B8D}"/>
                </a:ext>
              </a:extLst>
            </p:cNvPr>
            <p:cNvSpPr/>
            <p:nvPr/>
          </p:nvSpPr>
          <p:spPr>
            <a:xfrm>
              <a:off x="2406029" y="1713822"/>
              <a:ext cx="244" cy="258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11" y="8"/>
                    <a:pt x="4" y="15"/>
                    <a:pt x="0" y="18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7338;p53">
              <a:extLst>
                <a:ext uri="{FF2B5EF4-FFF2-40B4-BE49-F238E27FC236}">
                  <a16:creationId xmlns:a16="http://schemas.microsoft.com/office/drawing/2014/main" id="{82D1CA61-2E53-422A-BA26-05A7140DB891}"/>
                </a:ext>
              </a:extLst>
            </p:cNvPr>
            <p:cNvSpPr/>
            <p:nvPr/>
          </p:nvSpPr>
          <p:spPr>
            <a:xfrm>
              <a:off x="2398331" y="1716578"/>
              <a:ext cx="530" cy="204"/>
            </a:xfrm>
            <a:custGeom>
              <a:avLst/>
              <a:gdLst/>
              <a:ahLst/>
              <a:cxnLst/>
              <a:rect l="l" t="t" r="r" b="b"/>
              <a:pathLst>
                <a:path w="39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4"/>
                    <a:pt x="28" y="8"/>
                    <a:pt x="39" y="15"/>
                  </a:cubicBezTo>
                  <a:cubicBezTo>
                    <a:pt x="28" y="8"/>
                    <a:pt x="1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7339;p53">
              <a:extLst>
                <a:ext uri="{FF2B5EF4-FFF2-40B4-BE49-F238E27FC236}">
                  <a16:creationId xmlns:a16="http://schemas.microsoft.com/office/drawing/2014/main" id="{9D782CF2-B9F6-443D-A224-571333A2D2A3}"/>
                </a:ext>
              </a:extLst>
            </p:cNvPr>
            <p:cNvSpPr/>
            <p:nvPr/>
          </p:nvSpPr>
          <p:spPr>
            <a:xfrm>
              <a:off x="2399702" y="171710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7340;p53">
              <a:extLst>
                <a:ext uri="{FF2B5EF4-FFF2-40B4-BE49-F238E27FC236}">
                  <a16:creationId xmlns:a16="http://schemas.microsoft.com/office/drawing/2014/main" id="{19C33B07-D3CA-4953-844F-6008B658AD74}"/>
                </a:ext>
              </a:extLst>
            </p:cNvPr>
            <p:cNvSpPr/>
            <p:nvPr/>
          </p:nvSpPr>
          <p:spPr>
            <a:xfrm>
              <a:off x="2405649" y="1714162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0"/>
                  </a:moveTo>
                  <a:cubicBezTo>
                    <a:pt x="14" y="4"/>
                    <a:pt x="7" y="11"/>
                    <a:pt x="0" y="18"/>
                  </a:cubicBezTo>
                  <a:cubicBezTo>
                    <a:pt x="7" y="11"/>
                    <a:pt x="18" y="4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7341;p53">
              <a:extLst>
                <a:ext uri="{FF2B5EF4-FFF2-40B4-BE49-F238E27FC236}">
                  <a16:creationId xmlns:a16="http://schemas.microsoft.com/office/drawing/2014/main" id="{60C51885-E35A-4640-A279-320FBED17EAC}"/>
                </a:ext>
              </a:extLst>
            </p:cNvPr>
            <p:cNvSpPr/>
            <p:nvPr/>
          </p:nvSpPr>
          <p:spPr>
            <a:xfrm>
              <a:off x="2400747" y="171724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7342;p53">
              <a:extLst>
                <a:ext uri="{FF2B5EF4-FFF2-40B4-BE49-F238E27FC236}">
                  <a16:creationId xmlns:a16="http://schemas.microsoft.com/office/drawing/2014/main" id="{04B3E690-B912-4492-B0A8-D9BE05ACCB70}"/>
                </a:ext>
              </a:extLst>
            </p:cNvPr>
            <p:cNvSpPr/>
            <p:nvPr/>
          </p:nvSpPr>
          <p:spPr>
            <a:xfrm>
              <a:off x="2399322" y="171695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7343;p53">
              <a:extLst>
                <a:ext uri="{FF2B5EF4-FFF2-40B4-BE49-F238E27FC236}">
                  <a16:creationId xmlns:a16="http://schemas.microsoft.com/office/drawing/2014/main" id="{354FDF7A-C097-4540-9CA0-3258015820D3}"/>
                </a:ext>
              </a:extLst>
            </p:cNvPr>
            <p:cNvSpPr/>
            <p:nvPr/>
          </p:nvSpPr>
          <p:spPr>
            <a:xfrm>
              <a:off x="2381454" y="1716008"/>
              <a:ext cx="2485" cy="5010"/>
            </a:xfrm>
            <a:custGeom>
              <a:avLst/>
              <a:gdLst/>
              <a:ahLst/>
              <a:cxnLst/>
              <a:rect l="l" t="t" r="r" b="b"/>
              <a:pathLst>
                <a:path w="183" h="369" extrusionOk="0">
                  <a:moveTo>
                    <a:pt x="0" y="1"/>
                  </a:moveTo>
                  <a:lnTo>
                    <a:pt x="18" y="32"/>
                  </a:lnTo>
                  <a:cubicBezTo>
                    <a:pt x="28" y="50"/>
                    <a:pt x="39" y="67"/>
                    <a:pt x="49" y="81"/>
                  </a:cubicBezTo>
                  <a:cubicBezTo>
                    <a:pt x="32" y="53"/>
                    <a:pt x="14" y="25"/>
                    <a:pt x="0" y="1"/>
                  </a:cubicBezTo>
                  <a:close/>
                  <a:moveTo>
                    <a:pt x="49" y="82"/>
                  </a:moveTo>
                  <a:cubicBezTo>
                    <a:pt x="112" y="176"/>
                    <a:pt x="179" y="274"/>
                    <a:pt x="154" y="368"/>
                  </a:cubicBezTo>
                  <a:cubicBezTo>
                    <a:pt x="182" y="274"/>
                    <a:pt x="112" y="176"/>
                    <a:pt x="49" y="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7344;p53">
              <a:extLst>
                <a:ext uri="{FF2B5EF4-FFF2-40B4-BE49-F238E27FC236}">
                  <a16:creationId xmlns:a16="http://schemas.microsoft.com/office/drawing/2014/main" id="{DC258597-8D20-4F48-86DE-D374C7F50568}"/>
                </a:ext>
              </a:extLst>
            </p:cNvPr>
            <p:cNvSpPr/>
            <p:nvPr/>
          </p:nvSpPr>
          <p:spPr>
            <a:xfrm>
              <a:off x="2390863" y="173231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15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7345;p53">
              <a:extLst>
                <a:ext uri="{FF2B5EF4-FFF2-40B4-BE49-F238E27FC236}">
                  <a16:creationId xmlns:a16="http://schemas.microsoft.com/office/drawing/2014/main" id="{891EE63E-5B98-480D-A14D-5357A790F7DE}"/>
                </a:ext>
              </a:extLst>
            </p:cNvPr>
            <p:cNvSpPr/>
            <p:nvPr/>
          </p:nvSpPr>
          <p:spPr>
            <a:xfrm>
              <a:off x="2390958" y="173279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7346;p53">
              <a:extLst>
                <a:ext uri="{FF2B5EF4-FFF2-40B4-BE49-F238E27FC236}">
                  <a16:creationId xmlns:a16="http://schemas.microsoft.com/office/drawing/2014/main" id="{2808FFCD-3654-4558-9655-BD1AC25120E0}"/>
                </a:ext>
              </a:extLst>
            </p:cNvPr>
            <p:cNvSpPr/>
            <p:nvPr/>
          </p:nvSpPr>
          <p:spPr>
            <a:xfrm>
              <a:off x="2390809" y="173217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cubicBezTo>
                    <a:pt x="1" y="4"/>
                    <a:pt x="1" y="7"/>
                    <a:pt x="4" y="7"/>
                  </a:cubicBezTo>
                  <a:cubicBezTo>
                    <a:pt x="1" y="7"/>
                    <a:pt x="1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7347;p53">
              <a:extLst>
                <a:ext uri="{FF2B5EF4-FFF2-40B4-BE49-F238E27FC236}">
                  <a16:creationId xmlns:a16="http://schemas.microsoft.com/office/drawing/2014/main" id="{00E55775-EF2E-467C-9B5F-30122C7F04C0}"/>
                </a:ext>
              </a:extLst>
            </p:cNvPr>
            <p:cNvSpPr/>
            <p:nvPr/>
          </p:nvSpPr>
          <p:spPr>
            <a:xfrm>
              <a:off x="2391243" y="1733550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0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7348;p53">
              <a:extLst>
                <a:ext uri="{FF2B5EF4-FFF2-40B4-BE49-F238E27FC236}">
                  <a16:creationId xmlns:a16="http://schemas.microsoft.com/office/drawing/2014/main" id="{597DA60C-6DA9-490F-9184-B301E5B0A8CA}"/>
                </a:ext>
              </a:extLst>
            </p:cNvPr>
            <p:cNvSpPr/>
            <p:nvPr/>
          </p:nvSpPr>
          <p:spPr>
            <a:xfrm>
              <a:off x="2391813" y="173469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7349;p53">
              <a:extLst>
                <a:ext uri="{FF2B5EF4-FFF2-40B4-BE49-F238E27FC236}">
                  <a16:creationId xmlns:a16="http://schemas.microsoft.com/office/drawing/2014/main" id="{5C7D8A8A-535F-4675-9774-8FB47C9BF97A}"/>
                </a:ext>
              </a:extLst>
            </p:cNvPr>
            <p:cNvSpPr/>
            <p:nvPr/>
          </p:nvSpPr>
          <p:spPr>
            <a:xfrm>
              <a:off x="2391474" y="1734080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0"/>
                  </a:moveTo>
                  <a:cubicBezTo>
                    <a:pt x="4" y="11"/>
                    <a:pt x="11" y="21"/>
                    <a:pt x="18" y="35"/>
                  </a:cubicBezTo>
                  <a:cubicBezTo>
                    <a:pt x="11" y="21"/>
                    <a:pt x="4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7350;p53">
              <a:extLst>
                <a:ext uri="{FF2B5EF4-FFF2-40B4-BE49-F238E27FC236}">
                  <a16:creationId xmlns:a16="http://schemas.microsoft.com/office/drawing/2014/main" id="{F6FF095E-ECAF-4616-A384-4B3234714AC1}"/>
                </a:ext>
              </a:extLst>
            </p:cNvPr>
            <p:cNvSpPr/>
            <p:nvPr/>
          </p:nvSpPr>
          <p:spPr>
            <a:xfrm>
              <a:off x="2390904" y="1732559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7351;p53">
              <a:extLst>
                <a:ext uri="{FF2B5EF4-FFF2-40B4-BE49-F238E27FC236}">
                  <a16:creationId xmlns:a16="http://schemas.microsoft.com/office/drawing/2014/main" id="{1C8AD21F-B059-46C5-B469-A35F97D8624B}"/>
                </a:ext>
              </a:extLst>
            </p:cNvPr>
            <p:cNvSpPr/>
            <p:nvPr/>
          </p:nvSpPr>
          <p:spPr>
            <a:xfrm>
              <a:off x="2391094" y="1733170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7352;p53">
              <a:extLst>
                <a:ext uri="{FF2B5EF4-FFF2-40B4-BE49-F238E27FC236}">
                  <a16:creationId xmlns:a16="http://schemas.microsoft.com/office/drawing/2014/main" id="{9C2912B0-C7DE-4F2C-A27D-D7CF33BDF5A3}"/>
                </a:ext>
              </a:extLst>
            </p:cNvPr>
            <p:cNvSpPr/>
            <p:nvPr/>
          </p:nvSpPr>
          <p:spPr>
            <a:xfrm>
              <a:off x="2384726" y="173393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7353;p53">
              <a:extLst>
                <a:ext uri="{FF2B5EF4-FFF2-40B4-BE49-F238E27FC236}">
                  <a16:creationId xmlns:a16="http://schemas.microsoft.com/office/drawing/2014/main" id="{467F7F5F-09C5-4890-9A4A-B11EF6A67767}"/>
                </a:ext>
              </a:extLst>
            </p:cNvPr>
            <p:cNvSpPr/>
            <p:nvPr/>
          </p:nvSpPr>
          <p:spPr>
            <a:xfrm>
              <a:off x="2379308" y="1731459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" y="1"/>
                  </a:moveTo>
                  <a:lnTo>
                    <a:pt x="22" y="1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7354;p53">
              <a:extLst>
                <a:ext uri="{FF2B5EF4-FFF2-40B4-BE49-F238E27FC236}">
                  <a16:creationId xmlns:a16="http://schemas.microsoft.com/office/drawing/2014/main" id="{D99F39F3-C43B-4429-A721-CAE7045495C0}"/>
                </a:ext>
              </a:extLst>
            </p:cNvPr>
            <p:cNvSpPr/>
            <p:nvPr/>
          </p:nvSpPr>
          <p:spPr>
            <a:xfrm>
              <a:off x="2385350" y="173469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7355;p53">
              <a:extLst>
                <a:ext uri="{FF2B5EF4-FFF2-40B4-BE49-F238E27FC236}">
                  <a16:creationId xmlns:a16="http://schemas.microsoft.com/office/drawing/2014/main" id="{538AC64D-FE62-4126-98AD-D507CEC2C6B4}"/>
                </a:ext>
              </a:extLst>
            </p:cNvPr>
            <p:cNvSpPr/>
            <p:nvPr/>
          </p:nvSpPr>
          <p:spPr>
            <a:xfrm>
              <a:off x="2379784" y="1731744"/>
              <a:ext cx="543" cy="299"/>
            </a:xfrm>
            <a:custGeom>
              <a:avLst/>
              <a:gdLst/>
              <a:ahLst/>
              <a:cxnLst/>
              <a:rect l="l" t="t" r="r" b="b"/>
              <a:pathLst>
                <a:path w="40" h="22" extrusionOk="0">
                  <a:moveTo>
                    <a:pt x="39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7356;p53">
              <a:extLst>
                <a:ext uri="{FF2B5EF4-FFF2-40B4-BE49-F238E27FC236}">
                  <a16:creationId xmlns:a16="http://schemas.microsoft.com/office/drawing/2014/main" id="{E00527F4-F44A-4E3A-8925-A30AC8955DD5}"/>
                </a:ext>
              </a:extLst>
            </p:cNvPr>
            <p:cNvSpPr/>
            <p:nvPr/>
          </p:nvSpPr>
          <p:spPr>
            <a:xfrm>
              <a:off x="2385826" y="17357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7357;p53">
              <a:extLst>
                <a:ext uri="{FF2B5EF4-FFF2-40B4-BE49-F238E27FC236}">
                  <a16:creationId xmlns:a16="http://schemas.microsoft.com/office/drawing/2014/main" id="{8E3CBE7A-FBF5-46DD-ABDF-33BB40708337}"/>
                </a:ext>
              </a:extLst>
            </p:cNvPr>
            <p:cNvSpPr/>
            <p:nvPr/>
          </p:nvSpPr>
          <p:spPr>
            <a:xfrm>
              <a:off x="2385676" y="1735220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7358;p53">
              <a:extLst>
                <a:ext uri="{FF2B5EF4-FFF2-40B4-BE49-F238E27FC236}">
                  <a16:creationId xmlns:a16="http://schemas.microsoft.com/office/drawing/2014/main" id="{C6EDF395-3513-499B-84DC-67B0076B2250}"/>
                </a:ext>
              </a:extLst>
            </p:cNvPr>
            <p:cNvSpPr/>
            <p:nvPr/>
          </p:nvSpPr>
          <p:spPr>
            <a:xfrm>
              <a:off x="2381264" y="1715682"/>
              <a:ext cx="434" cy="774"/>
            </a:xfrm>
            <a:custGeom>
              <a:avLst/>
              <a:gdLst/>
              <a:ahLst/>
              <a:cxnLst/>
              <a:rect l="l" t="t" r="r" b="b"/>
              <a:pathLst>
                <a:path w="32" h="57" extrusionOk="0">
                  <a:moveTo>
                    <a:pt x="0" y="0"/>
                  </a:moveTo>
                  <a:cubicBezTo>
                    <a:pt x="7" y="18"/>
                    <a:pt x="21" y="39"/>
                    <a:pt x="32" y="56"/>
                  </a:cubicBezTo>
                  <a:lnTo>
                    <a:pt x="14" y="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7359;p53">
              <a:extLst>
                <a:ext uri="{FF2B5EF4-FFF2-40B4-BE49-F238E27FC236}">
                  <a16:creationId xmlns:a16="http://schemas.microsoft.com/office/drawing/2014/main" id="{849F506D-DC6E-4D30-981F-677C030595B8}"/>
                </a:ext>
              </a:extLst>
            </p:cNvPr>
            <p:cNvSpPr/>
            <p:nvPr/>
          </p:nvSpPr>
          <p:spPr>
            <a:xfrm>
              <a:off x="2379404" y="1731324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7360;p53">
              <a:extLst>
                <a:ext uri="{FF2B5EF4-FFF2-40B4-BE49-F238E27FC236}">
                  <a16:creationId xmlns:a16="http://schemas.microsoft.com/office/drawing/2014/main" id="{F0009910-5D99-4057-9BCF-D594C1AF0909}"/>
                </a:ext>
              </a:extLst>
            </p:cNvPr>
            <p:cNvSpPr/>
            <p:nvPr/>
          </p:nvSpPr>
          <p:spPr>
            <a:xfrm>
              <a:off x="2385826" y="17359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7361;p53">
              <a:extLst>
                <a:ext uri="{FF2B5EF4-FFF2-40B4-BE49-F238E27FC236}">
                  <a16:creationId xmlns:a16="http://schemas.microsoft.com/office/drawing/2014/main" id="{D90071A3-554A-4860-82FC-65B476A14188}"/>
                </a:ext>
              </a:extLst>
            </p:cNvPr>
            <p:cNvSpPr/>
            <p:nvPr/>
          </p:nvSpPr>
          <p:spPr>
            <a:xfrm>
              <a:off x="2497528" y="1743000"/>
              <a:ext cx="87140" cy="73726"/>
            </a:xfrm>
            <a:custGeom>
              <a:avLst/>
              <a:gdLst/>
              <a:ahLst/>
              <a:cxnLst/>
              <a:rect l="l" t="t" r="r" b="b"/>
              <a:pathLst>
                <a:path w="6418" h="5430" extrusionOk="0">
                  <a:moveTo>
                    <a:pt x="5842" y="1"/>
                  </a:moveTo>
                  <a:cubicBezTo>
                    <a:pt x="5789" y="1"/>
                    <a:pt x="5711" y="42"/>
                    <a:pt x="5630" y="113"/>
                  </a:cubicBezTo>
                  <a:cubicBezTo>
                    <a:pt x="5511" y="218"/>
                    <a:pt x="5434" y="351"/>
                    <a:pt x="5434" y="411"/>
                  </a:cubicBezTo>
                  <a:cubicBezTo>
                    <a:pt x="5434" y="537"/>
                    <a:pt x="5273" y="572"/>
                    <a:pt x="5122" y="604"/>
                  </a:cubicBezTo>
                  <a:cubicBezTo>
                    <a:pt x="5052" y="618"/>
                    <a:pt x="4929" y="642"/>
                    <a:pt x="4912" y="670"/>
                  </a:cubicBezTo>
                  <a:cubicBezTo>
                    <a:pt x="4912" y="702"/>
                    <a:pt x="4901" y="733"/>
                    <a:pt x="4877" y="754"/>
                  </a:cubicBezTo>
                  <a:cubicBezTo>
                    <a:pt x="4835" y="796"/>
                    <a:pt x="4765" y="804"/>
                    <a:pt x="4680" y="804"/>
                  </a:cubicBezTo>
                  <a:cubicBezTo>
                    <a:pt x="4658" y="804"/>
                    <a:pt x="4635" y="804"/>
                    <a:pt x="4611" y="803"/>
                  </a:cubicBezTo>
                  <a:cubicBezTo>
                    <a:pt x="4590" y="803"/>
                    <a:pt x="4567" y="803"/>
                    <a:pt x="4543" y="803"/>
                  </a:cubicBezTo>
                  <a:cubicBezTo>
                    <a:pt x="4457" y="803"/>
                    <a:pt x="4367" y="807"/>
                    <a:pt x="4345" y="849"/>
                  </a:cubicBezTo>
                  <a:cubicBezTo>
                    <a:pt x="4341" y="856"/>
                    <a:pt x="4338" y="863"/>
                    <a:pt x="4334" y="870"/>
                  </a:cubicBezTo>
                  <a:cubicBezTo>
                    <a:pt x="4331" y="877"/>
                    <a:pt x="4327" y="880"/>
                    <a:pt x="4324" y="884"/>
                  </a:cubicBezTo>
                  <a:lnTo>
                    <a:pt x="4317" y="894"/>
                  </a:lnTo>
                  <a:lnTo>
                    <a:pt x="4310" y="898"/>
                  </a:lnTo>
                  <a:cubicBezTo>
                    <a:pt x="4296" y="915"/>
                    <a:pt x="4271" y="926"/>
                    <a:pt x="4250" y="933"/>
                  </a:cubicBezTo>
                  <a:cubicBezTo>
                    <a:pt x="4235" y="936"/>
                    <a:pt x="4220" y="937"/>
                    <a:pt x="4205" y="937"/>
                  </a:cubicBezTo>
                  <a:cubicBezTo>
                    <a:pt x="4168" y="937"/>
                    <a:pt x="4132" y="928"/>
                    <a:pt x="4100" y="908"/>
                  </a:cubicBezTo>
                  <a:lnTo>
                    <a:pt x="4100" y="915"/>
                  </a:lnTo>
                  <a:lnTo>
                    <a:pt x="3995" y="849"/>
                  </a:lnTo>
                  <a:lnTo>
                    <a:pt x="3967" y="831"/>
                  </a:lnTo>
                  <a:lnTo>
                    <a:pt x="3939" y="810"/>
                  </a:lnTo>
                  <a:lnTo>
                    <a:pt x="3925" y="803"/>
                  </a:lnTo>
                  <a:lnTo>
                    <a:pt x="3914" y="796"/>
                  </a:lnTo>
                  <a:lnTo>
                    <a:pt x="3907" y="793"/>
                  </a:lnTo>
                  <a:lnTo>
                    <a:pt x="3893" y="786"/>
                  </a:lnTo>
                  <a:lnTo>
                    <a:pt x="3886" y="782"/>
                  </a:lnTo>
                  <a:lnTo>
                    <a:pt x="3872" y="775"/>
                  </a:lnTo>
                  <a:lnTo>
                    <a:pt x="3865" y="775"/>
                  </a:lnTo>
                  <a:lnTo>
                    <a:pt x="3851" y="768"/>
                  </a:lnTo>
                  <a:lnTo>
                    <a:pt x="3844" y="768"/>
                  </a:lnTo>
                  <a:lnTo>
                    <a:pt x="3830" y="765"/>
                  </a:lnTo>
                  <a:lnTo>
                    <a:pt x="3816" y="765"/>
                  </a:lnTo>
                  <a:cubicBezTo>
                    <a:pt x="3732" y="765"/>
                    <a:pt x="3666" y="719"/>
                    <a:pt x="3599" y="677"/>
                  </a:cubicBezTo>
                  <a:cubicBezTo>
                    <a:pt x="3536" y="633"/>
                    <a:pt x="3489" y="603"/>
                    <a:pt x="3434" y="603"/>
                  </a:cubicBezTo>
                  <a:cubicBezTo>
                    <a:pt x="3419" y="603"/>
                    <a:pt x="3403" y="605"/>
                    <a:pt x="3386" y="611"/>
                  </a:cubicBezTo>
                  <a:lnTo>
                    <a:pt x="3347" y="618"/>
                  </a:lnTo>
                  <a:cubicBezTo>
                    <a:pt x="3330" y="625"/>
                    <a:pt x="3312" y="628"/>
                    <a:pt x="3291" y="628"/>
                  </a:cubicBezTo>
                  <a:lnTo>
                    <a:pt x="3260" y="635"/>
                  </a:lnTo>
                  <a:lnTo>
                    <a:pt x="3260" y="632"/>
                  </a:lnTo>
                  <a:cubicBezTo>
                    <a:pt x="3179" y="628"/>
                    <a:pt x="3102" y="607"/>
                    <a:pt x="3032" y="572"/>
                  </a:cubicBezTo>
                  <a:cubicBezTo>
                    <a:pt x="2990" y="551"/>
                    <a:pt x="2948" y="537"/>
                    <a:pt x="2906" y="526"/>
                  </a:cubicBezTo>
                  <a:lnTo>
                    <a:pt x="2899" y="526"/>
                  </a:lnTo>
                  <a:cubicBezTo>
                    <a:pt x="2874" y="526"/>
                    <a:pt x="2836" y="558"/>
                    <a:pt x="2801" y="597"/>
                  </a:cubicBezTo>
                  <a:cubicBezTo>
                    <a:pt x="2790" y="607"/>
                    <a:pt x="2776" y="621"/>
                    <a:pt x="2766" y="635"/>
                  </a:cubicBezTo>
                  <a:cubicBezTo>
                    <a:pt x="2703" y="707"/>
                    <a:pt x="2625" y="796"/>
                    <a:pt x="2524" y="796"/>
                  </a:cubicBezTo>
                  <a:cubicBezTo>
                    <a:pt x="2502" y="796"/>
                    <a:pt x="2479" y="791"/>
                    <a:pt x="2454" y="782"/>
                  </a:cubicBezTo>
                  <a:cubicBezTo>
                    <a:pt x="2451" y="780"/>
                    <a:pt x="2446" y="779"/>
                    <a:pt x="2442" y="779"/>
                  </a:cubicBezTo>
                  <a:cubicBezTo>
                    <a:pt x="2437" y="779"/>
                    <a:pt x="2432" y="780"/>
                    <a:pt x="2426" y="782"/>
                  </a:cubicBezTo>
                  <a:cubicBezTo>
                    <a:pt x="2349" y="824"/>
                    <a:pt x="2279" y="1059"/>
                    <a:pt x="2241" y="1199"/>
                  </a:cubicBezTo>
                  <a:cubicBezTo>
                    <a:pt x="2234" y="1230"/>
                    <a:pt x="2223" y="1255"/>
                    <a:pt x="2216" y="1279"/>
                  </a:cubicBezTo>
                  <a:cubicBezTo>
                    <a:pt x="2178" y="1416"/>
                    <a:pt x="1985" y="1472"/>
                    <a:pt x="1782" y="1535"/>
                  </a:cubicBezTo>
                  <a:cubicBezTo>
                    <a:pt x="1635" y="1577"/>
                    <a:pt x="1436" y="1636"/>
                    <a:pt x="1443" y="1710"/>
                  </a:cubicBezTo>
                  <a:cubicBezTo>
                    <a:pt x="1457" y="1881"/>
                    <a:pt x="1296" y="1990"/>
                    <a:pt x="1135" y="2021"/>
                  </a:cubicBezTo>
                  <a:cubicBezTo>
                    <a:pt x="1121" y="2025"/>
                    <a:pt x="1103" y="2025"/>
                    <a:pt x="1086" y="2028"/>
                  </a:cubicBezTo>
                  <a:lnTo>
                    <a:pt x="1023" y="2028"/>
                  </a:lnTo>
                  <a:cubicBezTo>
                    <a:pt x="1012" y="2025"/>
                    <a:pt x="1002" y="2025"/>
                    <a:pt x="991" y="2021"/>
                  </a:cubicBezTo>
                  <a:lnTo>
                    <a:pt x="981" y="2021"/>
                  </a:lnTo>
                  <a:cubicBezTo>
                    <a:pt x="956" y="2018"/>
                    <a:pt x="931" y="2007"/>
                    <a:pt x="907" y="1993"/>
                  </a:cubicBezTo>
                  <a:lnTo>
                    <a:pt x="900" y="1990"/>
                  </a:lnTo>
                  <a:cubicBezTo>
                    <a:pt x="893" y="1983"/>
                    <a:pt x="886" y="1979"/>
                    <a:pt x="879" y="1972"/>
                  </a:cubicBezTo>
                  <a:lnTo>
                    <a:pt x="872" y="1965"/>
                  </a:lnTo>
                  <a:cubicBezTo>
                    <a:pt x="865" y="1958"/>
                    <a:pt x="861" y="1955"/>
                    <a:pt x="858" y="1948"/>
                  </a:cubicBezTo>
                  <a:cubicBezTo>
                    <a:pt x="858" y="1944"/>
                    <a:pt x="854" y="1941"/>
                    <a:pt x="851" y="1937"/>
                  </a:cubicBezTo>
                  <a:cubicBezTo>
                    <a:pt x="844" y="1927"/>
                    <a:pt x="840" y="1916"/>
                    <a:pt x="837" y="1906"/>
                  </a:cubicBezTo>
                  <a:cubicBezTo>
                    <a:pt x="823" y="1860"/>
                    <a:pt x="742" y="1860"/>
                    <a:pt x="641" y="1860"/>
                  </a:cubicBezTo>
                  <a:cubicBezTo>
                    <a:pt x="571" y="1860"/>
                    <a:pt x="515" y="1860"/>
                    <a:pt x="476" y="1836"/>
                  </a:cubicBezTo>
                  <a:cubicBezTo>
                    <a:pt x="459" y="1836"/>
                    <a:pt x="441" y="1843"/>
                    <a:pt x="427" y="1850"/>
                  </a:cubicBezTo>
                  <a:cubicBezTo>
                    <a:pt x="389" y="1871"/>
                    <a:pt x="357" y="1909"/>
                    <a:pt x="347" y="1951"/>
                  </a:cubicBezTo>
                  <a:lnTo>
                    <a:pt x="347" y="1958"/>
                  </a:lnTo>
                  <a:cubicBezTo>
                    <a:pt x="343" y="1969"/>
                    <a:pt x="343" y="1976"/>
                    <a:pt x="343" y="1986"/>
                  </a:cubicBezTo>
                  <a:lnTo>
                    <a:pt x="343" y="1993"/>
                  </a:lnTo>
                  <a:cubicBezTo>
                    <a:pt x="340" y="2007"/>
                    <a:pt x="340" y="2021"/>
                    <a:pt x="343" y="2035"/>
                  </a:cubicBezTo>
                  <a:cubicBezTo>
                    <a:pt x="350" y="2147"/>
                    <a:pt x="312" y="2256"/>
                    <a:pt x="238" y="2340"/>
                  </a:cubicBezTo>
                  <a:cubicBezTo>
                    <a:pt x="228" y="2354"/>
                    <a:pt x="221" y="2364"/>
                    <a:pt x="210" y="2378"/>
                  </a:cubicBezTo>
                  <a:lnTo>
                    <a:pt x="182" y="2410"/>
                  </a:lnTo>
                  <a:cubicBezTo>
                    <a:pt x="161" y="2434"/>
                    <a:pt x="140" y="2459"/>
                    <a:pt x="126" y="2487"/>
                  </a:cubicBezTo>
                  <a:cubicBezTo>
                    <a:pt x="119" y="2508"/>
                    <a:pt x="109" y="2536"/>
                    <a:pt x="98" y="2567"/>
                  </a:cubicBezTo>
                  <a:cubicBezTo>
                    <a:pt x="63" y="2662"/>
                    <a:pt x="0" y="2834"/>
                    <a:pt x="53" y="2907"/>
                  </a:cubicBezTo>
                  <a:cubicBezTo>
                    <a:pt x="109" y="2991"/>
                    <a:pt x="84" y="3089"/>
                    <a:pt x="60" y="3187"/>
                  </a:cubicBezTo>
                  <a:cubicBezTo>
                    <a:pt x="35" y="3282"/>
                    <a:pt x="7" y="3394"/>
                    <a:pt x="60" y="3502"/>
                  </a:cubicBezTo>
                  <a:cubicBezTo>
                    <a:pt x="130" y="3660"/>
                    <a:pt x="133" y="3842"/>
                    <a:pt x="133" y="3971"/>
                  </a:cubicBezTo>
                  <a:cubicBezTo>
                    <a:pt x="130" y="4024"/>
                    <a:pt x="133" y="4073"/>
                    <a:pt x="144" y="4122"/>
                  </a:cubicBezTo>
                  <a:cubicBezTo>
                    <a:pt x="182" y="4136"/>
                    <a:pt x="224" y="4146"/>
                    <a:pt x="266" y="4153"/>
                  </a:cubicBezTo>
                  <a:cubicBezTo>
                    <a:pt x="413" y="4185"/>
                    <a:pt x="620" y="4230"/>
                    <a:pt x="686" y="4412"/>
                  </a:cubicBezTo>
                  <a:cubicBezTo>
                    <a:pt x="756" y="4601"/>
                    <a:pt x="522" y="4829"/>
                    <a:pt x="312" y="5025"/>
                  </a:cubicBezTo>
                  <a:cubicBezTo>
                    <a:pt x="238" y="5095"/>
                    <a:pt x="137" y="5193"/>
                    <a:pt x="130" y="5225"/>
                  </a:cubicBezTo>
                  <a:cubicBezTo>
                    <a:pt x="126" y="5228"/>
                    <a:pt x="126" y="5232"/>
                    <a:pt x="130" y="5235"/>
                  </a:cubicBezTo>
                  <a:cubicBezTo>
                    <a:pt x="147" y="5270"/>
                    <a:pt x="172" y="5305"/>
                    <a:pt x="200" y="5330"/>
                  </a:cubicBezTo>
                  <a:lnTo>
                    <a:pt x="245" y="5333"/>
                  </a:lnTo>
                  <a:lnTo>
                    <a:pt x="294" y="5337"/>
                  </a:lnTo>
                  <a:lnTo>
                    <a:pt x="350" y="5340"/>
                  </a:lnTo>
                  <a:lnTo>
                    <a:pt x="399" y="5344"/>
                  </a:lnTo>
                  <a:lnTo>
                    <a:pt x="459" y="5347"/>
                  </a:lnTo>
                  <a:lnTo>
                    <a:pt x="508" y="5351"/>
                  </a:lnTo>
                  <a:lnTo>
                    <a:pt x="564" y="5358"/>
                  </a:lnTo>
                  <a:lnTo>
                    <a:pt x="616" y="5361"/>
                  </a:lnTo>
                  <a:lnTo>
                    <a:pt x="672" y="5368"/>
                  </a:lnTo>
                  <a:lnTo>
                    <a:pt x="721" y="5375"/>
                  </a:lnTo>
                  <a:lnTo>
                    <a:pt x="777" y="5382"/>
                  </a:lnTo>
                  <a:lnTo>
                    <a:pt x="826" y="5389"/>
                  </a:lnTo>
                  <a:lnTo>
                    <a:pt x="882" y="5400"/>
                  </a:lnTo>
                  <a:lnTo>
                    <a:pt x="928" y="5403"/>
                  </a:lnTo>
                  <a:lnTo>
                    <a:pt x="1026" y="5421"/>
                  </a:lnTo>
                  <a:cubicBezTo>
                    <a:pt x="1059" y="5427"/>
                    <a:pt x="1106" y="5429"/>
                    <a:pt x="1165" y="5429"/>
                  </a:cubicBezTo>
                  <a:cubicBezTo>
                    <a:pt x="1657" y="5429"/>
                    <a:pt x="2951" y="5237"/>
                    <a:pt x="3155" y="5169"/>
                  </a:cubicBezTo>
                  <a:cubicBezTo>
                    <a:pt x="3148" y="5085"/>
                    <a:pt x="3137" y="5001"/>
                    <a:pt x="3123" y="4917"/>
                  </a:cubicBezTo>
                  <a:cubicBezTo>
                    <a:pt x="3102" y="4777"/>
                    <a:pt x="3092" y="4693"/>
                    <a:pt x="3099" y="4650"/>
                  </a:cubicBezTo>
                  <a:cubicBezTo>
                    <a:pt x="3122" y="4544"/>
                    <a:pt x="3353" y="4338"/>
                    <a:pt x="3575" y="4338"/>
                  </a:cubicBezTo>
                  <a:cubicBezTo>
                    <a:pt x="3585" y="4338"/>
                    <a:pt x="3596" y="4338"/>
                    <a:pt x="3606" y="4339"/>
                  </a:cubicBezTo>
                  <a:lnTo>
                    <a:pt x="3662" y="4342"/>
                  </a:lnTo>
                  <a:cubicBezTo>
                    <a:pt x="3710" y="4348"/>
                    <a:pt x="3764" y="4353"/>
                    <a:pt x="3809" y="4353"/>
                  </a:cubicBezTo>
                  <a:cubicBezTo>
                    <a:pt x="3850" y="4353"/>
                    <a:pt x="3883" y="4349"/>
                    <a:pt x="3897" y="4335"/>
                  </a:cubicBezTo>
                  <a:cubicBezTo>
                    <a:pt x="3897" y="4335"/>
                    <a:pt x="3907" y="4328"/>
                    <a:pt x="3907" y="4307"/>
                  </a:cubicBezTo>
                  <a:cubicBezTo>
                    <a:pt x="3907" y="4146"/>
                    <a:pt x="4208" y="4038"/>
                    <a:pt x="4348" y="4013"/>
                  </a:cubicBezTo>
                  <a:cubicBezTo>
                    <a:pt x="4388" y="4006"/>
                    <a:pt x="4421" y="4002"/>
                    <a:pt x="4450" y="4002"/>
                  </a:cubicBezTo>
                  <a:cubicBezTo>
                    <a:pt x="4556" y="4002"/>
                    <a:pt x="4598" y="4046"/>
                    <a:pt x="4614" y="4090"/>
                  </a:cubicBezTo>
                  <a:cubicBezTo>
                    <a:pt x="4620" y="4105"/>
                    <a:pt x="4628" y="4112"/>
                    <a:pt x="4637" y="4112"/>
                  </a:cubicBezTo>
                  <a:cubicBezTo>
                    <a:pt x="4639" y="4112"/>
                    <a:pt x="4641" y="4112"/>
                    <a:pt x="4642" y="4111"/>
                  </a:cubicBezTo>
                  <a:cubicBezTo>
                    <a:pt x="4677" y="4108"/>
                    <a:pt x="4737" y="4034"/>
                    <a:pt x="4747" y="3866"/>
                  </a:cubicBezTo>
                  <a:cubicBezTo>
                    <a:pt x="4747" y="3814"/>
                    <a:pt x="4751" y="3761"/>
                    <a:pt x="4751" y="3712"/>
                  </a:cubicBezTo>
                  <a:cubicBezTo>
                    <a:pt x="4758" y="3460"/>
                    <a:pt x="4765" y="3240"/>
                    <a:pt x="4985" y="3222"/>
                  </a:cubicBezTo>
                  <a:cubicBezTo>
                    <a:pt x="5118" y="3212"/>
                    <a:pt x="5245" y="3149"/>
                    <a:pt x="5287" y="3096"/>
                  </a:cubicBezTo>
                  <a:cubicBezTo>
                    <a:pt x="5297" y="3082"/>
                    <a:pt x="5297" y="3075"/>
                    <a:pt x="5297" y="3072"/>
                  </a:cubicBezTo>
                  <a:cubicBezTo>
                    <a:pt x="5276" y="3026"/>
                    <a:pt x="5248" y="2984"/>
                    <a:pt x="5217" y="2946"/>
                  </a:cubicBezTo>
                  <a:cubicBezTo>
                    <a:pt x="5143" y="2848"/>
                    <a:pt x="5059" y="2736"/>
                    <a:pt x="5136" y="2659"/>
                  </a:cubicBezTo>
                  <a:cubicBezTo>
                    <a:pt x="5159" y="2636"/>
                    <a:pt x="5190" y="2627"/>
                    <a:pt x="5230" y="2627"/>
                  </a:cubicBezTo>
                  <a:cubicBezTo>
                    <a:pt x="5283" y="2627"/>
                    <a:pt x="5350" y="2642"/>
                    <a:pt x="5434" y="2662"/>
                  </a:cubicBezTo>
                  <a:cubicBezTo>
                    <a:pt x="5559" y="2692"/>
                    <a:pt x="5645" y="2706"/>
                    <a:pt x="5694" y="2706"/>
                  </a:cubicBezTo>
                  <a:cubicBezTo>
                    <a:pt x="5720" y="2706"/>
                    <a:pt x="5734" y="2702"/>
                    <a:pt x="5738" y="2694"/>
                  </a:cubicBezTo>
                  <a:cubicBezTo>
                    <a:pt x="5759" y="2634"/>
                    <a:pt x="5763" y="2571"/>
                    <a:pt x="5752" y="2511"/>
                  </a:cubicBezTo>
                  <a:cubicBezTo>
                    <a:pt x="5745" y="2427"/>
                    <a:pt x="5738" y="2336"/>
                    <a:pt x="5791" y="2249"/>
                  </a:cubicBezTo>
                  <a:cubicBezTo>
                    <a:pt x="5826" y="2196"/>
                    <a:pt x="5868" y="2147"/>
                    <a:pt x="5910" y="2102"/>
                  </a:cubicBezTo>
                  <a:cubicBezTo>
                    <a:pt x="5976" y="2035"/>
                    <a:pt x="6046" y="1958"/>
                    <a:pt x="6043" y="1902"/>
                  </a:cubicBezTo>
                  <a:cubicBezTo>
                    <a:pt x="6039" y="1871"/>
                    <a:pt x="6036" y="1839"/>
                    <a:pt x="6036" y="1811"/>
                  </a:cubicBezTo>
                  <a:cubicBezTo>
                    <a:pt x="6032" y="1731"/>
                    <a:pt x="6032" y="1685"/>
                    <a:pt x="5966" y="1619"/>
                  </a:cubicBezTo>
                  <a:cubicBezTo>
                    <a:pt x="5896" y="1556"/>
                    <a:pt x="5868" y="1461"/>
                    <a:pt x="5892" y="1370"/>
                  </a:cubicBezTo>
                  <a:cubicBezTo>
                    <a:pt x="5924" y="1293"/>
                    <a:pt x="5997" y="1237"/>
                    <a:pt x="6085" y="1234"/>
                  </a:cubicBezTo>
                  <a:cubicBezTo>
                    <a:pt x="6102" y="1227"/>
                    <a:pt x="6123" y="1220"/>
                    <a:pt x="6137" y="1209"/>
                  </a:cubicBezTo>
                  <a:lnTo>
                    <a:pt x="6148" y="1202"/>
                  </a:lnTo>
                  <a:lnTo>
                    <a:pt x="6162" y="1199"/>
                  </a:lnTo>
                  <a:cubicBezTo>
                    <a:pt x="6267" y="1178"/>
                    <a:pt x="6354" y="1157"/>
                    <a:pt x="6417" y="1111"/>
                  </a:cubicBezTo>
                  <a:lnTo>
                    <a:pt x="6372" y="1111"/>
                  </a:lnTo>
                  <a:lnTo>
                    <a:pt x="6340" y="1118"/>
                  </a:lnTo>
                  <a:lnTo>
                    <a:pt x="6326" y="1122"/>
                  </a:lnTo>
                  <a:lnTo>
                    <a:pt x="6298" y="1129"/>
                  </a:lnTo>
                  <a:lnTo>
                    <a:pt x="6284" y="1132"/>
                  </a:lnTo>
                  <a:lnTo>
                    <a:pt x="6253" y="1136"/>
                  </a:lnTo>
                  <a:lnTo>
                    <a:pt x="6246" y="1136"/>
                  </a:lnTo>
                  <a:cubicBezTo>
                    <a:pt x="6232" y="1139"/>
                    <a:pt x="6218" y="1139"/>
                    <a:pt x="6207" y="1139"/>
                  </a:cubicBezTo>
                  <a:cubicBezTo>
                    <a:pt x="6203" y="1139"/>
                    <a:pt x="6198" y="1140"/>
                    <a:pt x="6194" y="1140"/>
                  </a:cubicBezTo>
                  <a:cubicBezTo>
                    <a:pt x="6146" y="1140"/>
                    <a:pt x="6102" y="1123"/>
                    <a:pt x="6067" y="1097"/>
                  </a:cubicBezTo>
                  <a:lnTo>
                    <a:pt x="6057" y="1087"/>
                  </a:lnTo>
                  <a:lnTo>
                    <a:pt x="6050" y="1080"/>
                  </a:lnTo>
                  <a:cubicBezTo>
                    <a:pt x="6018" y="1038"/>
                    <a:pt x="6001" y="985"/>
                    <a:pt x="6004" y="936"/>
                  </a:cubicBezTo>
                  <a:cubicBezTo>
                    <a:pt x="6004" y="912"/>
                    <a:pt x="6008" y="887"/>
                    <a:pt x="6015" y="863"/>
                  </a:cubicBezTo>
                  <a:cubicBezTo>
                    <a:pt x="6015" y="849"/>
                    <a:pt x="6022" y="831"/>
                    <a:pt x="6025" y="817"/>
                  </a:cubicBezTo>
                  <a:cubicBezTo>
                    <a:pt x="6032" y="782"/>
                    <a:pt x="6043" y="751"/>
                    <a:pt x="6053" y="716"/>
                  </a:cubicBezTo>
                  <a:cubicBezTo>
                    <a:pt x="6109" y="544"/>
                    <a:pt x="6116" y="477"/>
                    <a:pt x="6053" y="449"/>
                  </a:cubicBezTo>
                  <a:cubicBezTo>
                    <a:pt x="5889" y="372"/>
                    <a:pt x="5889" y="218"/>
                    <a:pt x="5889" y="113"/>
                  </a:cubicBezTo>
                  <a:cubicBezTo>
                    <a:pt x="5889" y="5"/>
                    <a:pt x="5878" y="1"/>
                    <a:pt x="5854" y="1"/>
                  </a:cubicBezTo>
                  <a:cubicBezTo>
                    <a:pt x="5850" y="1"/>
                    <a:pt x="5846" y="1"/>
                    <a:pt x="58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7362;p53">
              <a:extLst>
                <a:ext uri="{FF2B5EF4-FFF2-40B4-BE49-F238E27FC236}">
                  <a16:creationId xmlns:a16="http://schemas.microsoft.com/office/drawing/2014/main" id="{FFC1A026-DDC8-4376-B560-F216C812F849}"/>
                </a:ext>
              </a:extLst>
            </p:cNvPr>
            <p:cNvSpPr/>
            <p:nvPr/>
          </p:nvSpPr>
          <p:spPr>
            <a:xfrm>
              <a:off x="2595449" y="1751378"/>
              <a:ext cx="0" cy="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7363;p53">
              <a:extLst>
                <a:ext uri="{FF2B5EF4-FFF2-40B4-BE49-F238E27FC236}">
                  <a16:creationId xmlns:a16="http://schemas.microsoft.com/office/drawing/2014/main" id="{56C82BA0-494E-4DE6-AE25-1E84DEF90A35}"/>
                </a:ext>
              </a:extLst>
            </p:cNvPr>
            <p:cNvSpPr/>
            <p:nvPr/>
          </p:nvSpPr>
          <p:spPr>
            <a:xfrm>
              <a:off x="2589692" y="1751432"/>
              <a:ext cx="11134" cy="4046"/>
            </a:xfrm>
            <a:custGeom>
              <a:avLst/>
              <a:gdLst/>
              <a:ahLst/>
              <a:cxnLst/>
              <a:rect l="l" t="t" r="r" b="b"/>
              <a:pathLst>
                <a:path w="820" h="298" extrusionOk="0">
                  <a:moveTo>
                    <a:pt x="420" y="0"/>
                  </a:moveTo>
                  <a:cubicBezTo>
                    <a:pt x="350" y="0"/>
                    <a:pt x="137" y="179"/>
                    <a:pt x="0" y="298"/>
                  </a:cubicBezTo>
                  <a:lnTo>
                    <a:pt x="18" y="294"/>
                  </a:lnTo>
                  <a:lnTo>
                    <a:pt x="42" y="287"/>
                  </a:lnTo>
                  <a:lnTo>
                    <a:pt x="77" y="277"/>
                  </a:lnTo>
                  <a:lnTo>
                    <a:pt x="98" y="270"/>
                  </a:lnTo>
                  <a:lnTo>
                    <a:pt x="133" y="263"/>
                  </a:lnTo>
                  <a:lnTo>
                    <a:pt x="158" y="259"/>
                  </a:lnTo>
                  <a:lnTo>
                    <a:pt x="189" y="252"/>
                  </a:lnTo>
                  <a:lnTo>
                    <a:pt x="210" y="249"/>
                  </a:lnTo>
                  <a:lnTo>
                    <a:pt x="242" y="245"/>
                  </a:lnTo>
                  <a:lnTo>
                    <a:pt x="361" y="245"/>
                  </a:lnTo>
                  <a:lnTo>
                    <a:pt x="382" y="249"/>
                  </a:lnTo>
                  <a:cubicBezTo>
                    <a:pt x="396" y="252"/>
                    <a:pt x="406" y="256"/>
                    <a:pt x="420" y="259"/>
                  </a:cubicBezTo>
                  <a:lnTo>
                    <a:pt x="435" y="266"/>
                  </a:lnTo>
                  <a:lnTo>
                    <a:pt x="582" y="266"/>
                  </a:lnTo>
                  <a:lnTo>
                    <a:pt x="599" y="263"/>
                  </a:lnTo>
                  <a:lnTo>
                    <a:pt x="613" y="263"/>
                  </a:lnTo>
                  <a:lnTo>
                    <a:pt x="631" y="259"/>
                  </a:lnTo>
                  <a:lnTo>
                    <a:pt x="645" y="256"/>
                  </a:lnTo>
                  <a:lnTo>
                    <a:pt x="662" y="249"/>
                  </a:lnTo>
                  <a:lnTo>
                    <a:pt x="676" y="245"/>
                  </a:lnTo>
                  <a:lnTo>
                    <a:pt x="701" y="238"/>
                  </a:lnTo>
                  <a:lnTo>
                    <a:pt x="708" y="235"/>
                  </a:lnTo>
                  <a:lnTo>
                    <a:pt x="739" y="221"/>
                  </a:lnTo>
                  <a:lnTo>
                    <a:pt x="750" y="217"/>
                  </a:lnTo>
                  <a:lnTo>
                    <a:pt x="771" y="207"/>
                  </a:lnTo>
                  <a:lnTo>
                    <a:pt x="785" y="200"/>
                  </a:lnTo>
                  <a:lnTo>
                    <a:pt x="802" y="189"/>
                  </a:lnTo>
                  <a:lnTo>
                    <a:pt x="816" y="182"/>
                  </a:lnTo>
                  <a:lnTo>
                    <a:pt x="820" y="179"/>
                  </a:lnTo>
                  <a:lnTo>
                    <a:pt x="820" y="172"/>
                  </a:lnTo>
                  <a:lnTo>
                    <a:pt x="781" y="165"/>
                  </a:lnTo>
                  <a:lnTo>
                    <a:pt x="771" y="165"/>
                  </a:lnTo>
                  <a:lnTo>
                    <a:pt x="743" y="161"/>
                  </a:lnTo>
                  <a:lnTo>
                    <a:pt x="708" y="161"/>
                  </a:lnTo>
                  <a:cubicBezTo>
                    <a:pt x="702" y="159"/>
                    <a:pt x="697" y="158"/>
                    <a:pt x="692" y="158"/>
                  </a:cubicBezTo>
                  <a:cubicBezTo>
                    <a:pt x="687" y="158"/>
                    <a:pt x="681" y="159"/>
                    <a:pt x="676" y="161"/>
                  </a:cubicBezTo>
                  <a:cubicBezTo>
                    <a:pt x="667" y="162"/>
                    <a:pt x="658" y="163"/>
                    <a:pt x="650" y="163"/>
                  </a:cubicBezTo>
                  <a:cubicBezTo>
                    <a:pt x="589" y="163"/>
                    <a:pt x="532" y="132"/>
                    <a:pt x="501" y="74"/>
                  </a:cubicBezTo>
                  <a:lnTo>
                    <a:pt x="487" y="56"/>
                  </a:lnTo>
                  <a:lnTo>
                    <a:pt x="484" y="53"/>
                  </a:lnTo>
                  <a:cubicBezTo>
                    <a:pt x="480" y="46"/>
                    <a:pt x="477" y="42"/>
                    <a:pt x="473" y="35"/>
                  </a:cubicBezTo>
                  <a:lnTo>
                    <a:pt x="463" y="28"/>
                  </a:lnTo>
                  <a:cubicBezTo>
                    <a:pt x="459" y="25"/>
                    <a:pt x="456" y="21"/>
                    <a:pt x="452" y="18"/>
                  </a:cubicBezTo>
                  <a:lnTo>
                    <a:pt x="438" y="7"/>
                  </a:lnTo>
                  <a:lnTo>
                    <a:pt x="4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7364;p53">
              <a:extLst>
                <a:ext uri="{FF2B5EF4-FFF2-40B4-BE49-F238E27FC236}">
                  <a16:creationId xmlns:a16="http://schemas.microsoft.com/office/drawing/2014/main" id="{0EB7B401-8D89-4FF3-A62F-EF72AFE2DF5A}"/>
                </a:ext>
              </a:extLst>
            </p:cNvPr>
            <p:cNvSpPr/>
            <p:nvPr/>
          </p:nvSpPr>
          <p:spPr>
            <a:xfrm>
              <a:off x="2541736" y="1751432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32" y="0"/>
                  </a:moveTo>
                  <a:cubicBezTo>
                    <a:pt x="21" y="0"/>
                    <a:pt x="11" y="4"/>
                    <a:pt x="0" y="4"/>
                  </a:cubicBezTo>
                  <a:lnTo>
                    <a:pt x="0" y="7"/>
                  </a:lnTo>
                  <a:lnTo>
                    <a:pt x="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7365;p53">
              <a:extLst>
                <a:ext uri="{FF2B5EF4-FFF2-40B4-BE49-F238E27FC236}">
                  <a16:creationId xmlns:a16="http://schemas.microsoft.com/office/drawing/2014/main" id="{0999D1D0-DDC5-4B57-BD69-D01666912EF3}"/>
                </a:ext>
              </a:extLst>
            </p:cNvPr>
            <p:cNvSpPr/>
            <p:nvPr/>
          </p:nvSpPr>
          <p:spPr>
            <a:xfrm>
              <a:off x="2550955" y="1754039"/>
              <a:ext cx="394" cy="258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0" y="1"/>
                  </a:moveTo>
                  <a:lnTo>
                    <a:pt x="28" y="18"/>
                  </a:lnTo>
                  <a:lnTo>
                    <a:pt x="2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7366;p53">
              <a:extLst>
                <a:ext uri="{FF2B5EF4-FFF2-40B4-BE49-F238E27FC236}">
                  <a16:creationId xmlns:a16="http://schemas.microsoft.com/office/drawing/2014/main" id="{6125A97C-75D7-434E-B618-805FD62A6BA6}"/>
                </a:ext>
              </a:extLst>
            </p:cNvPr>
            <p:cNvSpPr/>
            <p:nvPr/>
          </p:nvSpPr>
          <p:spPr>
            <a:xfrm>
              <a:off x="2549950" y="1753523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7367;p53">
              <a:extLst>
                <a:ext uri="{FF2B5EF4-FFF2-40B4-BE49-F238E27FC236}">
                  <a16:creationId xmlns:a16="http://schemas.microsoft.com/office/drawing/2014/main" id="{9BD30EA3-8B68-483D-897B-110F0111995A}"/>
                </a:ext>
              </a:extLst>
            </p:cNvPr>
            <p:cNvSpPr/>
            <p:nvPr/>
          </p:nvSpPr>
          <p:spPr>
            <a:xfrm>
              <a:off x="2550236" y="175361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7368;p53">
              <a:extLst>
                <a:ext uri="{FF2B5EF4-FFF2-40B4-BE49-F238E27FC236}">
                  <a16:creationId xmlns:a16="http://schemas.microsoft.com/office/drawing/2014/main" id="{0C9B12BA-A9FD-4845-A0A4-C8FF888E6742}"/>
                </a:ext>
              </a:extLst>
            </p:cNvPr>
            <p:cNvSpPr/>
            <p:nvPr/>
          </p:nvSpPr>
          <p:spPr>
            <a:xfrm>
              <a:off x="2549244" y="1753278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cubicBezTo>
                    <a:pt x="11" y="1"/>
                    <a:pt x="7" y="1"/>
                    <a:pt x="0" y="1"/>
                  </a:cubicBezTo>
                  <a:cubicBezTo>
                    <a:pt x="7" y="1"/>
                    <a:pt x="11" y="1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7369;p53">
              <a:extLst>
                <a:ext uri="{FF2B5EF4-FFF2-40B4-BE49-F238E27FC236}">
                  <a16:creationId xmlns:a16="http://schemas.microsoft.com/office/drawing/2014/main" id="{308F9D68-74EA-4362-BB56-4FC9CF969D95}"/>
                </a:ext>
              </a:extLst>
            </p:cNvPr>
            <p:cNvSpPr/>
            <p:nvPr/>
          </p:nvSpPr>
          <p:spPr>
            <a:xfrm>
              <a:off x="2550480" y="1753754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7370;p53">
              <a:extLst>
                <a:ext uri="{FF2B5EF4-FFF2-40B4-BE49-F238E27FC236}">
                  <a16:creationId xmlns:a16="http://schemas.microsoft.com/office/drawing/2014/main" id="{3CBA7680-6F13-4409-B8EA-4D65A64C6029}"/>
                </a:ext>
              </a:extLst>
            </p:cNvPr>
            <p:cNvSpPr/>
            <p:nvPr/>
          </p:nvSpPr>
          <p:spPr>
            <a:xfrm>
              <a:off x="2550711" y="1753903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7371;p53">
              <a:extLst>
                <a:ext uri="{FF2B5EF4-FFF2-40B4-BE49-F238E27FC236}">
                  <a16:creationId xmlns:a16="http://schemas.microsoft.com/office/drawing/2014/main" id="{EA636987-3449-46DD-A1F4-A28207D056E0}"/>
                </a:ext>
              </a:extLst>
            </p:cNvPr>
            <p:cNvSpPr/>
            <p:nvPr/>
          </p:nvSpPr>
          <p:spPr>
            <a:xfrm>
              <a:off x="2549625" y="175337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7372;p53">
              <a:extLst>
                <a:ext uri="{FF2B5EF4-FFF2-40B4-BE49-F238E27FC236}">
                  <a16:creationId xmlns:a16="http://schemas.microsoft.com/office/drawing/2014/main" id="{4184D4C0-9A6B-4878-9985-A35EE1096DFA}"/>
                </a:ext>
              </a:extLst>
            </p:cNvPr>
            <p:cNvSpPr/>
            <p:nvPr/>
          </p:nvSpPr>
          <p:spPr>
            <a:xfrm>
              <a:off x="2551756" y="1754568"/>
              <a:ext cx="1439" cy="910"/>
            </a:xfrm>
            <a:custGeom>
              <a:avLst/>
              <a:gdLst/>
              <a:ahLst/>
              <a:cxnLst/>
              <a:rect l="l" t="t" r="r" b="b"/>
              <a:pathLst>
                <a:path w="106" h="67" extrusionOk="0">
                  <a:moveTo>
                    <a:pt x="1" y="0"/>
                  </a:moveTo>
                  <a:lnTo>
                    <a:pt x="106" y="67"/>
                  </a:lnTo>
                  <a:lnTo>
                    <a:pt x="106" y="60"/>
                  </a:lnTo>
                  <a:lnTo>
                    <a:pt x="88" y="53"/>
                  </a:lnTo>
                  <a:cubicBezTo>
                    <a:pt x="57" y="35"/>
                    <a:pt x="29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7373;p53">
              <a:extLst>
                <a:ext uri="{FF2B5EF4-FFF2-40B4-BE49-F238E27FC236}">
                  <a16:creationId xmlns:a16="http://schemas.microsoft.com/office/drawing/2014/main" id="{00525433-1F66-4D81-A205-1931C5976342}"/>
                </a:ext>
              </a:extLst>
            </p:cNvPr>
            <p:cNvSpPr/>
            <p:nvPr/>
          </p:nvSpPr>
          <p:spPr>
            <a:xfrm>
              <a:off x="2542917" y="1751147"/>
              <a:ext cx="543" cy="149"/>
            </a:xfrm>
            <a:custGeom>
              <a:avLst/>
              <a:gdLst/>
              <a:ahLst/>
              <a:cxnLst/>
              <a:rect l="l" t="t" r="r" b="b"/>
              <a:pathLst>
                <a:path w="40" h="11" extrusionOk="0">
                  <a:moveTo>
                    <a:pt x="36" y="0"/>
                  </a:moveTo>
                  <a:cubicBezTo>
                    <a:pt x="29" y="3"/>
                    <a:pt x="24" y="5"/>
                    <a:pt x="19" y="7"/>
                  </a:cubicBezTo>
                  <a:lnTo>
                    <a:pt x="19" y="7"/>
                  </a:lnTo>
                  <a:lnTo>
                    <a:pt x="39" y="4"/>
                  </a:lnTo>
                  <a:lnTo>
                    <a:pt x="39" y="0"/>
                  </a:lnTo>
                  <a:close/>
                  <a:moveTo>
                    <a:pt x="19" y="7"/>
                  </a:moveTo>
                  <a:lnTo>
                    <a:pt x="1" y="11"/>
                  </a:lnTo>
                  <a:cubicBezTo>
                    <a:pt x="7" y="11"/>
                    <a:pt x="12" y="9"/>
                    <a:pt x="19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7374;p53">
              <a:extLst>
                <a:ext uri="{FF2B5EF4-FFF2-40B4-BE49-F238E27FC236}">
                  <a16:creationId xmlns:a16="http://schemas.microsoft.com/office/drawing/2014/main" id="{D9A323D5-7F76-4618-86FF-186620B63A50}"/>
                </a:ext>
              </a:extLst>
            </p:cNvPr>
            <p:cNvSpPr/>
            <p:nvPr/>
          </p:nvSpPr>
          <p:spPr>
            <a:xfrm>
              <a:off x="2508784" y="1768770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29"/>
                  </a:moveTo>
                  <a:cubicBezTo>
                    <a:pt x="11" y="22"/>
                    <a:pt x="4" y="11"/>
                    <a:pt x="1" y="1"/>
                  </a:cubicBezTo>
                  <a:cubicBezTo>
                    <a:pt x="4" y="11"/>
                    <a:pt x="11" y="22"/>
                    <a:pt x="1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7375;p53">
              <a:extLst>
                <a:ext uri="{FF2B5EF4-FFF2-40B4-BE49-F238E27FC236}">
                  <a16:creationId xmlns:a16="http://schemas.microsoft.com/office/drawing/2014/main" id="{436F0787-0E7A-42A3-A035-0132912CC7D4}"/>
                </a:ext>
              </a:extLst>
            </p:cNvPr>
            <p:cNvSpPr/>
            <p:nvPr/>
          </p:nvSpPr>
          <p:spPr>
            <a:xfrm>
              <a:off x="2511499" y="1770440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15" y="0"/>
                  </a:moveTo>
                  <a:lnTo>
                    <a:pt x="36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7376;p53">
              <a:extLst>
                <a:ext uri="{FF2B5EF4-FFF2-40B4-BE49-F238E27FC236}">
                  <a16:creationId xmlns:a16="http://schemas.microsoft.com/office/drawing/2014/main" id="{B68EB026-FD2E-42DB-AEF2-51C4D478672E}"/>
                </a:ext>
              </a:extLst>
            </p:cNvPr>
            <p:cNvSpPr/>
            <p:nvPr/>
          </p:nvSpPr>
          <p:spPr>
            <a:xfrm>
              <a:off x="2509734" y="1769965"/>
              <a:ext cx="1018" cy="394"/>
            </a:xfrm>
            <a:custGeom>
              <a:avLst/>
              <a:gdLst/>
              <a:ahLst/>
              <a:cxnLst/>
              <a:rect l="l" t="t" r="r" b="b"/>
              <a:pathLst>
                <a:path w="75" h="29" extrusionOk="0">
                  <a:moveTo>
                    <a:pt x="74" y="28"/>
                  </a:moveTo>
                  <a:cubicBezTo>
                    <a:pt x="50" y="21"/>
                    <a:pt x="25" y="11"/>
                    <a:pt x="1" y="0"/>
                  </a:cubicBezTo>
                  <a:cubicBezTo>
                    <a:pt x="25" y="11"/>
                    <a:pt x="50" y="21"/>
                    <a:pt x="74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7377;p53">
              <a:extLst>
                <a:ext uri="{FF2B5EF4-FFF2-40B4-BE49-F238E27FC236}">
                  <a16:creationId xmlns:a16="http://schemas.microsoft.com/office/drawing/2014/main" id="{2A897867-8915-43F2-94E1-B599A3A17618}"/>
                </a:ext>
              </a:extLst>
            </p:cNvPr>
            <p:cNvSpPr/>
            <p:nvPr/>
          </p:nvSpPr>
          <p:spPr>
            <a:xfrm>
              <a:off x="2510888" y="1770345"/>
              <a:ext cx="475" cy="54"/>
            </a:xfrm>
            <a:custGeom>
              <a:avLst/>
              <a:gdLst/>
              <a:ahLst/>
              <a:cxnLst/>
              <a:rect l="l" t="t" r="r" b="b"/>
              <a:pathLst>
                <a:path w="35" h="4" extrusionOk="0">
                  <a:moveTo>
                    <a:pt x="35" y="4"/>
                  </a:moveTo>
                  <a:cubicBezTo>
                    <a:pt x="21" y="4"/>
                    <a:pt x="11" y="4"/>
                    <a:pt x="0" y="0"/>
                  </a:cubicBezTo>
                  <a:cubicBezTo>
                    <a:pt x="11" y="4"/>
                    <a:pt x="21" y="4"/>
                    <a:pt x="35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7378;p53">
              <a:extLst>
                <a:ext uri="{FF2B5EF4-FFF2-40B4-BE49-F238E27FC236}">
                  <a16:creationId xmlns:a16="http://schemas.microsoft.com/office/drawing/2014/main" id="{83674A25-87D8-403E-82EE-7000F6CC9B87}"/>
                </a:ext>
              </a:extLst>
            </p:cNvPr>
            <p:cNvSpPr/>
            <p:nvPr/>
          </p:nvSpPr>
          <p:spPr>
            <a:xfrm>
              <a:off x="2509354" y="1769680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4"/>
                  </a:moveTo>
                  <a:cubicBezTo>
                    <a:pt x="15" y="11"/>
                    <a:pt x="8" y="4"/>
                    <a:pt x="1" y="0"/>
                  </a:cubicBezTo>
                  <a:cubicBezTo>
                    <a:pt x="8" y="4"/>
                    <a:pt x="15" y="11"/>
                    <a:pt x="22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7379;p53">
              <a:extLst>
                <a:ext uri="{FF2B5EF4-FFF2-40B4-BE49-F238E27FC236}">
                  <a16:creationId xmlns:a16="http://schemas.microsoft.com/office/drawing/2014/main" id="{A3FFFAD8-AFD5-48F9-9662-FF377FD55568}"/>
                </a:ext>
              </a:extLst>
            </p:cNvPr>
            <p:cNvSpPr/>
            <p:nvPr/>
          </p:nvSpPr>
          <p:spPr>
            <a:xfrm>
              <a:off x="2509069" y="1769300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cubicBezTo>
                    <a:pt x="8" y="11"/>
                    <a:pt x="4" y="7"/>
                    <a:pt x="1" y="0"/>
                  </a:cubicBezTo>
                  <a:cubicBezTo>
                    <a:pt x="4" y="7"/>
                    <a:pt x="8" y="11"/>
                    <a:pt x="1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7380;p53">
              <a:extLst>
                <a:ext uri="{FF2B5EF4-FFF2-40B4-BE49-F238E27FC236}">
                  <a16:creationId xmlns:a16="http://schemas.microsoft.com/office/drawing/2014/main" id="{80AE3849-DB08-4121-A995-422B66E3985D}"/>
                </a:ext>
              </a:extLst>
            </p:cNvPr>
            <p:cNvSpPr/>
            <p:nvPr/>
          </p:nvSpPr>
          <p:spPr>
            <a:xfrm>
              <a:off x="2534975" y="1750997"/>
              <a:ext cx="489" cy="543"/>
            </a:xfrm>
            <a:custGeom>
              <a:avLst/>
              <a:gdLst/>
              <a:ahLst/>
              <a:cxnLst/>
              <a:rect l="l" t="t" r="r" b="b"/>
              <a:pathLst>
                <a:path w="36" h="40" extrusionOk="0">
                  <a:moveTo>
                    <a:pt x="36" y="1"/>
                  </a:moveTo>
                  <a:cubicBezTo>
                    <a:pt x="25" y="11"/>
                    <a:pt x="11" y="25"/>
                    <a:pt x="1" y="39"/>
                  </a:cubicBezTo>
                  <a:cubicBezTo>
                    <a:pt x="11" y="25"/>
                    <a:pt x="25" y="11"/>
                    <a:pt x="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7381;p53">
              <a:extLst>
                <a:ext uri="{FF2B5EF4-FFF2-40B4-BE49-F238E27FC236}">
                  <a16:creationId xmlns:a16="http://schemas.microsoft.com/office/drawing/2014/main" id="{78F751A7-C37C-42D1-9806-836A8BE09EFA}"/>
                </a:ext>
              </a:extLst>
            </p:cNvPr>
            <p:cNvSpPr/>
            <p:nvPr/>
          </p:nvSpPr>
          <p:spPr>
            <a:xfrm>
              <a:off x="2536780" y="175004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1" y="0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7382;p53">
              <a:extLst>
                <a:ext uri="{FF2B5EF4-FFF2-40B4-BE49-F238E27FC236}">
                  <a16:creationId xmlns:a16="http://schemas.microsoft.com/office/drawing/2014/main" id="{76D31B5F-3C8E-41AB-9DB1-76791FB3F014}"/>
                </a:ext>
              </a:extLst>
            </p:cNvPr>
            <p:cNvSpPr/>
            <p:nvPr/>
          </p:nvSpPr>
          <p:spPr>
            <a:xfrm>
              <a:off x="2512219" y="1770291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49" y="1"/>
                  </a:moveTo>
                  <a:cubicBezTo>
                    <a:pt x="32" y="4"/>
                    <a:pt x="14" y="8"/>
                    <a:pt x="0" y="8"/>
                  </a:cubicBezTo>
                  <a:cubicBezTo>
                    <a:pt x="14" y="8"/>
                    <a:pt x="32" y="4"/>
                    <a:pt x="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7383;p53">
              <a:extLst>
                <a:ext uri="{FF2B5EF4-FFF2-40B4-BE49-F238E27FC236}">
                  <a16:creationId xmlns:a16="http://schemas.microsoft.com/office/drawing/2014/main" id="{07468924-B7F4-458D-B913-2B27A0B0933E}"/>
                </a:ext>
              </a:extLst>
            </p:cNvPr>
            <p:cNvSpPr/>
            <p:nvPr/>
          </p:nvSpPr>
          <p:spPr>
            <a:xfrm>
              <a:off x="2503230" y="1767779"/>
              <a:ext cx="679" cy="204"/>
            </a:xfrm>
            <a:custGeom>
              <a:avLst/>
              <a:gdLst/>
              <a:ahLst/>
              <a:cxnLst/>
              <a:rect l="l" t="t" r="r" b="b"/>
              <a:pathLst>
                <a:path w="50" h="15" extrusionOk="0">
                  <a:moveTo>
                    <a:pt x="49" y="0"/>
                  </a:moveTo>
                  <a:cubicBezTo>
                    <a:pt x="35" y="0"/>
                    <a:pt x="25" y="4"/>
                    <a:pt x="14" y="7"/>
                  </a:cubicBezTo>
                  <a:lnTo>
                    <a:pt x="0" y="14"/>
                  </a:lnTo>
                  <a:cubicBezTo>
                    <a:pt x="14" y="7"/>
                    <a:pt x="32" y="0"/>
                    <a:pt x="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7384;p53">
              <a:extLst>
                <a:ext uri="{FF2B5EF4-FFF2-40B4-BE49-F238E27FC236}">
                  <a16:creationId xmlns:a16="http://schemas.microsoft.com/office/drawing/2014/main" id="{091D558A-BF54-4359-B1B5-5653012140B7}"/>
                </a:ext>
              </a:extLst>
            </p:cNvPr>
            <p:cNvSpPr/>
            <p:nvPr/>
          </p:nvSpPr>
          <p:spPr>
            <a:xfrm>
              <a:off x="2542917" y="1751187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6" y="1"/>
                  </a:moveTo>
                  <a:lnTo>
                    <a:pt x="36" y="1"/>
                  </a:lnTo>
                  <a:cubicBezTo>
                    <a:pt x="22" y="4"/>
                    <a:pt x="11" y="4"/>
                    <a:pt x="1" y="8"/>
                  </a:cubicBezTo>
                  <a:cubicBezTo>
                    <a:pt x="11" y="8"/>
                    <a:pt x="22" y="4"/>
                    <a:pt x="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7385;p53">
              <a:extLst>
                <a:ext uri="{FF2B5EF4-FFF2-40B4-BE49-F238E27FC236}">
                  <a16:creationId xmlns:a16="http://schemas.microsoft.com/office/drawing/2014/main" id="{6A2C7DA0-EA74-4B44-A509-23D1636812A0}"/>
                </a:ext>
              </a:extLst>
            </p:cNvPr>
            <p:cNvSpPr/>
            <p:nvPr/>
          </p:nvSpPr>
          <p:spPr>
            <a:xfrm>
              <a:off x="2502035" y="1769436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1" y="29"/>
                  </a:moveTo>
                  <a:cubicBezTo>
                    <a:pt x="1" y="18"/>
                    <a:pt x="4" y="11"/>
                    <a:pt x="4" y="1"/>
                  </a:cubicBezTo>
                  <a:cubicBezTo>
                    <a:pt x="4" y="11"/>
                    <a:pt x="1" y="18"/>
                    <a:pt x="1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7386;p53">
              <a:extLst>
                <a:ext uri="{FF2B5EF4-FFF2-40B4-BE49-F238E27FC236}">
                  <a16:creationId xmlns:a16="http://schemas.microsoft.com/office/drawing/2014/main" id="{A45F5F7A-F618-42DC-82A1-F64DF1D92C7C}"/>
                </a:ext>
              </a:extLst>
            </p:cNvPr>
            <p:cNvSpPr/>
            <p:nvPr/>
          </p:nvSpPr>
          <p:spPr>
            <a:xfrm>
              <a:off x="2499143" y="181379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cubicBezTo>
                    <a:pt x="0" y="7"/>
                    <a:pt x="0" y="4"/>
                    <a:pt x="0" y="0"/>
                  </a:cubicBezTo>
                  <a:cubicBezTo>
                    <a:pt x="0" y="4"/>
                    <a:pt x="0" y="7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7387;p53">
              <a:extLst>
                <a:ext uri="{FF2B5EF4-FFF2-40B4-BE49-F238E27FC236}">
                  <a16:creationId xmlns:a16="http://schemas.microsoft.com/office/drawing/2014/main" id="{076943B3-60F3-4AA7-B8B1-827A101EC445}"/>
                </a:ext>
              </a:extLst>
            </p:cNvPr>
            <p:cNvSpPr/>
            <p:nvPr/>
          </p:nvSpPr>
          <p:spPr>
            <a:xfrm>
              <a:off x="2500230" y="1774663"/>
              <a:ext cx="448" cy="489"/>
            </a:xfrm>
            <a:custGeom>
              <a:avLst/>
              <a:gdLst/>
              <a:ahLst/>
              <a:cxnLst/>
              <a:rect l="l" t="t" r="r" b="b"/>
              <a:pathLst>
                <a:path w="33" h="36" extrusionOk="0">
                  <a:moveTo>
                    <a:pt x="32" y="1"/>
                  </a:moveTo>
                  <a:cubicBezTo>
                    <a:pt x="22" y="15"/>
                    <a:pt x="11" y="25"/>
                    <a:pt x="1" y="36"/>
                  </a:cubicBezTo>
                  <a:cubicBezTo>
                    <a:pt x="15" y="25"/>
                    <a:pt x="22" y="15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7388;p53">
              <a:extLst>
                <a:ext uri="{FF2B5EF4-FFF2-40B4-BE49-F238E27FC236}">
                  <a16:creationId xmlns:a16="http://schemas.microsoft.com/office/drawing/2014/main" id="{8F76D363-0CA5-4A44-8E79-CCE5509C018B}"/>
                </a:ext>
              </a:extLst>
            </p:cNvPr>
            <p:cNvSpPr/>
            <p:nvPr/>
          </p:nvSpPr>
          <p:spPr>
            <a:xfrm>
              <a:off x="2502131" y="1767969"/>
              <a:ext cx="1113" cy="1385"/>
            </a:xfrm>
            <a:custGeom>
              <a:avLst/>
              <a:gdLst/>
              <a:ahLst/>
              <a:cxnLst/>
              <a:rect l="l" t="t" r="r" b="b"/>
              <a:pathLst>
                <a:path w="82" h="102" extrusionOk="0">
                  <a:moveTo>
                    <a:pt x="81" y="0"/>
                  </a:moveTo>
                  <a:cubicBezTo>
                    <a:pt x="76" y="3"/>
                    <a:pt x="70" y="6"/>
                    <a:pt x="65" y="10"/>
                  </a:cubicBezTo>
                  <a:lnTo>
                    <a:pt x="65" y="10"/>
                  </a:lnTo>
                  <a:cubicBezTo>
                    <a:pt x="67" y="9"/>
                    <a:pt x="69" y="8"/>
                    <a:pt x="71" y="7"/>
                  </a:cubicBezTo>
                  <a:lnTo>
                    <a:pt x="81" y="0"/>
                  </a:lnTo>
                  <a:close/>
                  <a:moveTo>
                    <a:pt x="65" y="10"/>
                  </a:moveTo>
                  <a:lnTo>
                    <a:pt x="65" y="10"/>
                  </a:lnTo>
                  <a:cubicBezTo>
                    <a:pt x="62" y="11"/>
                    <a:pt x="59" y="12"/>
                    <a:pt x="57" y="14"/>
                  </a:cubicBezTo>
                  <a:cubicBezTo>
                    <a:pt x="29" y="39"/>
                    <a:pt x="8" y="67"/>
                    <a:pt x="1" y="102"/>
                  </a:cubicBezTo>
                  <a:cubicBezTo>
                    <a:pt x="10" y="66"/>
                    <a:pt x="32" y="32"/>
                    <a:pt x="65" y="1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7389;p53">
              <a:extLst>
                <a:ext uri="{FF2B5EF4-FFF2-40B4-BE49-F238E27FC236}">
                  <a16:creationId xmlns:a16="http://schemas.microsoft.com/office/drawing/2014/main" id="{2274F1CB-E9D6-40E4-A636-371ED6DBC20A}"/>
                </a:ext>
              </a:extLst>
            </p:cNvPr>
            <p:cNvSpPr/>
            <p:nvPr/>
          </p:nvSpPr>
          <p:spPr>
            <a:xfrm>
              <a:off x="2500664" y="1769911"/>
              <a:ext cx="1480" cy="4725"/>
            </a:xfrm>
            <a:custGeom>
              <a:avLst/>
              <a:gdLst/>
              <a:ahLst/>
              <a:cxnLst/>
              <a:rect l="l" t="t" r="r" b="b"/>
              <a:pathLst>
                <a:path w="109" h="348" extrusionOk="0">
                  <a:moveTo>
                    <a:pt x="102" y="43"/>
                  </a:moveTo>
                  <a:cubicBezTo>
                    <a:pt x="102" y="29"/>
                    <a:pt x="102" y="15"/>
                    <a:pt x="102" y="1"/>
                  </a:cubicBezTo>
                  <a:cubicBezTo>
                    <a:pt x="102" y="15"/>
                    <a:pt x="102" y="29"/>
                    <a:pt x="102" y="43"/>
                  </a:cubicBezTo>
                  <a:cubicBezTo>
                    <a:pt x="109" y="155"/>
                    <a:pt x="70" y="263"/>
                    <a:pt x="0" y="347"/>
                  </a:cubicBezTo>
                  <a:cubicBezTo>
                    <a:pt x="70" y="263"/>
                    <a:pt x="109" y="155"/>
                    <a:pt x="102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7390;p53">
              <a:extLst>
                <a:ext uri="{FF2B5EF4-FFF2-40B4-BE49-F238E27FC236}">
                  <a16:creationId xmlns:a16="http://schemas.microsoft.com/office/drawing/2014/main" id="{F86FD84E-9A20-4CD1-967B-3C253475E5BC}"/>
                </a:ext>
              </a:extLst>
            </p:cNvPr>
            <p:cNvSpPr/>
            <p:nvPr/>
          </p:nvSpPr>
          <p:spPr>
            <a:xfrm>
              <a:off x="2503081" y="1767874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0"/>
                  </a:moveTo>
                  <a:cubicBezTo>
                    <a:pt x="15" y="4"/>
                    <a:pt x="8" y="7"/>
                    <a:pt x="1" y="14"/>
                  </a:cubicBezTo>
                  <a:lnTo>
                    <a:pt x="11" y="7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7391;p53">
              <a:extLst>
                <a:ext uri="{FF2B5EF4-FFF2-40B4-BE49-F238E27FC236}">
                  <a16:creationId xmlns:a16="http://schemas.microsoft.com/office/drawing/2014/main" id="{347F4C30-ED67-44AA-8240-AD05E9448A1D}"/>
                </a:ext>
              </a:extLst>
            </p:cNvPr>
            <p:cNvSpPr/>
            <p:nvPr/>
          </p:nvSpPr>
          <p:spPr>
            <a:xfrm>
              <a:off x="2579848" y="175789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7392;p53">
              <a:extLst>
                <a:ext uri="{FF2B5EF4-FFF2-40B4-BE49-F238E27FC236}">
                  <a16:creationId xmlns:a16="http://schemas.microsoft.com/office/drawing/2014/main" id="{26E43BE4-6FCB-4C06-9DC7-8EBFA20BF50D}"/>
                </a:ext>
              </a:extLst>
            </p:cNvPr>
            <p:cNvSpPr/>
            <p:nvPr/>
          </p:nvSpPr>
          <p:spPr>
            <a:xfrm>
              <a:off x="2583419" y="1758221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7393;p53">
              <a:extLst>
                <a:ext uri="{FF2B5EF4-FFF2-40B4-BE49-F238E27FC236}">
                  <a16:creationId xmlns:a16="http://schemas.microsoft.com/office/drawing/2014/main" id="{0B456EDA-C243-45C8-9262-26B97D121E1C}"/>
                </a:ext>
              </a:extLst>
            </p:cNvPr>
            <p:cNvSpPr/>
            <p:nvPr/>
          </p:nvSpPr>
          <p:spPr>
            <a:xfrm>
              <a:off x="2556318" y="175456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" y="18"/>
                  </a:moveTo>
                  <a:cubicBezTo>
                    <a:pt x="8" y="11"/>
                    <a:pt x="11" y="4"/>
                    <a:pt x="15" y="0"/>
                  </a:cubicBezTo>
                  <a:cubicBezTo>
                    <a:pt x="11" y="4"/>
                    <a:pt x="8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7394;p53">
              <a:extLst>
                <a:ext uri="{FF2B5EF4-FFF2-40B4-BE49-F238E27FC236}">
                  <a16:creationId xmlns:a16="http://schemas.microsoft.com/office/drawing/2014/main" id="{485ADBC6-CD0A-4AEC-AD7B-09E8F2CC611B}"/>
                </a:ext>
              </a:extLst>
            </p:cNvPr>
            <p:cNvSpPr/>
            <p:nvPr/>
          </p:nvSpPr>
          <p:spPr>
            <a:xfrm>
              <a:off x="2582319" y="175846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7395;p53">
              <a:extLst>
                <a:ext uri="{FF2B5EF4-FFF2-40B4-BE49-F238E27FC236}">
                  <a16:creationId xmlns:a16="http://schemas.microsoft.com/office/drawing/2014/main" id="{75C95859-46FA-4AFF-B106-610DC7713399}"/>
                </a:ext>
              </a:extLst>
            </p:cNvPr>
            <p:cNvSpPr/>
            <p:nvPr/>
          </p:nvSpPr>
          <p:spPr>
            <a:xfrm>
              <a:off x="2584030" y="175812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7396;p53">
              <a:extLst>
                <a:ext uri="{FF2B5EF4-FFF2-40B4-BE49-F238E27FC236}">
                  <a16:creationId xmlns:a16="http://schemas.microsoft.com/office/drawing/2014/main" id="{9930ABE2-8495-4A1F-8550-59F9CE521543}"/>
                </a:ext>
              </a:extLst>
            </p:cNvPr>
            <p:cNvSpPr/>
            <p:nvPr/>
          </p:nvSpPr>
          <p:spPr>
            <a:xfrm>
              <a:off x="2551335" y="1754283"/>
              <a:ext cx="394" cy="244"/>
            </a:xfrm>
            <a:custGeom>
              <a:avLst/>
              <a:gdLst/>
              <a:ahLst/>
              <a:cxnLst/>
              <a:rect l="l" t="t" r="r" b="b"/>
              <a:pathLst>
                <a:path w="29" h="18" extrusionOk="0">
                  <a:moveTo>
                    <a:pt x="0" y="0"/>
                  </a:moveTo>
                  <a:lnTo>
                    <a:pt x="28" y="18"/>
                  </a:lnTo>
                  <a:lnTo>
                    <a:pt x="18" y="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7397;p53">
              <a:extLst>
                <a:ext uri="{FF2B5EF4-FFF2-40B4-BE49-F238E27FC236}">
                  <a16:creationId xmlns:a16="http://schemas.microsoft.com/office/drawing/2014/main" id="{363E5345-99C9-43ED-94EC-018F30A6365F}"/>
                </a:ext>
              </a:extLst>
            </p:cNvPr>
            <p:cNvSpPr/>
            <p:nvPr/>
          </p:nvSpPr>
          <p:spPr>
            <a:xfrm>
              <a:off x="2582890" y="1758370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7398;p53">
              <a:extLst>
                <a:ext uri="{FF2B5EF4-FFF2-40B4-BE49-F238E27FC236}">
                  <a16:creationId xmlns:a16="http://schemas.microsoft.com/office/drawing/2014/main" id="{3181C8CC-9882-434F-B803-CE2055917D40}"/>
                </a:ext>
              </a:extLst>
            </p:cNvPr>
            <p:cNvSpPr/>
            <p:nvPr/>
          </p:nvSpPr>
          <p:spPr>
            <a:xfrm>
              <a:off x="2581803" y="175850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7399;p53">
              <a:extLst>
                <a:ext uri="{FF2B5EF4-FFF2-40B4-BE49-F238E27FC236}">
                  <a16:creationId xmlns:a16="http://schemas.microsoft.com/office/drawing/2014/main" id="{C728B6C3-A5FB-4D27-BC5F-7BDB06D2A12E}"/>
                </a:ext>
              </a:extLst>
            </p:cNvPr>
            <p:cNvSpPr/>
            <p:nvPr/>
          </p:nvSpPr>
          <p:spPr>
            <a:xfrm>
              <a:off x="2596494" y="1752423"/>
              <a:ext cx="2811" cy="1344"/>
            </a:xfrm>
            <a:custGeom>
              <a:avLst/>
              <a:gdLst/>
              <a:ahLst/>
              <a:cxnLst/>
              <a:rect l="l" t="t" r="r" b="b"/>
              <a:pathLst>
                <a:path w="207" h="99" extrusionOk="0">
                  <a:moveTo>
                    <a:pt x="175" y="85"/>
                  </a:moveTo>
                  <a:cubicBezTo>
                    <a:pt x="186" y="85"/>
                    <a:pt x="196" y="85"/>
                    <a:pt x="207" y="85"/>
                  </a:cubicBezTo>
                  <a:cubicBezTo>
                    <a:pt x="196" y="85"/>
                    <a:pt x="186" y="85"/>
                    <a:pt x="175" y="85"/>
                  </a:cubicBezTo>
                  <a:cubicBezTo>
                    <a:pt x="105" y="99"/>
                    <a:pt x="35" y="64"/>
                    <a:pt x="0" y="1"/>
                  </a:cubicBezTo>
                  <a:cubicBezTo>
                    <a:pt x="35" y="64"/>
                    <a:pt x="105" y="99"/>
                    <a:pt x="175" y="8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7400;p53">
              <a:extLst>
                <a:ext uri="{FF2B5EF4-FFF2-40B4-BE49-F238E27FC236}">
                  <a16:creationId xmlns:a16="http://schemas.microsoft.com/office/drawing/2014/main" id="{6980A447-F743-4C27-9B6B-2379A7BE7B51}"/>
                </a:ext>
              </a:extLst>
            </p:cNvPr>
            <p:cNvSpPr/>
            <p:nvPr/>
          </p:nvSpPr>
          <p:spPr>
            <a:xfrm>
              <a:off x="2600147" y="1753618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7401;p53">
              <a:extLst>
                <a:ext uri="{FF2B5EF4-FFF2-40B4-BE49-F238E27FC236}">
                  <a16:creationId xmlns:a16="http://schemas.microsoft.com/office/drawing/2014/main" id="{2F93DF39-99FE-43ED-9A17-3FE2CBF3C6B9}"/>
                </a:ext>
              </a:extLst>
            </p:cNvPr>
            <p:cNvSpPr/>
            <p:nvPr/>
          </p:nvSpPr>
          <p:spPr>
            <a:xfrm>
              <a:off x="2596250" y="175209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1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7402;p53">
              <a:extLst>
                <a:ext uri="{FF2B5EF4-FFF2-40B4-BE49-F238E27FC236}">
                  <a16:creationId xmlns:a16="http://schemas.microsoft.com/office/drawing/2014/main" id="{040D69D8-2105-454A-9958-688B69D614C9}"/>
                </a:ext>
              </a:extLst>
            </p:cNvPr>
            <p:cNvSpPr/>
            <p:nvPr/>
          </p:nvSpPr>
          <p:spPr>
            <a:xfrm>
              <a:off x="2599536" y="1753563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7403;p53">
              <a:extLst>
                <a:ext uri="{FF2B5EF4-FFF2-40B4-BE49-F238E27FC236}">
                  <a16:creationId xmlns:a16="http://schemas.microsoft.com/office/drawing/2014/main" id="{7C62E3A8-DAEC-4F58-9013-2F8F4BDAE3D4}"/>
                </a:ext>
              </a:extLst>
            </p:cNvPr>
            <p:cNvSpPr/>
            <p:nvPr/>
          </p:nvSpPr>
          <p:spPr>
            <a:xfrm>
              <a:off x="2595639" y="1751473"/>
              <a:ext cx="190" cy="163"/>
            </a:xfrm>
            <a:custGeom>
              <a:avLst/>
              <a:gdLst/>
              <a:ahLst/>
              <a:cxnLst/>
              <a:rect l="l" t="t" r="r" b="b"/>
              <a:pathLst>
                <a:path w="14" h="12" extrusionOk="0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7404;p53">
              <a:extLst>
                <a:ext uri="{FF2B5EF4-FFF2-40B4-BE49-F238E27FC236}">
                  <a16:creationId xmlns:a16="http://schemas.microsoft.com/office/drawing/2014/main" id="{7A1AA1DA-8ADE-4C23-8FE6-2F9BCB0FAECE}"/>
                </a:ext>
              </a:extLst>
            </p:cNvPr>
            <p:cNvSpPr/>
            <p:nvPr/>
          </p:nvSpPr>
          <p:spPr>
            <a:xfrm>
              <a:off x="2595965" y="175175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7405;p53">
              <a:extLst>
                <a:ext uri="{FF2B5EF4-FFF2-40B4-BE49-F238E27FC236}">
                  <a16:creationId xmlns:a16="http://schemas.microsoft.com/office/drawing/2014/main" id="{7C092E66-150E-402F-9DF4-1D2A32B867B3}"/>
                </a:ext>
              </a:extLst>
            </p:cNvPr>
            <p:cNvSpPr/>
            <p:nvPr/>
          </p:nvSpPr>
          <p:spPr>
            <a:xfrm>
              <a:off x="2600812" y="17537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7406;p53">
              <a:extLst>
                <a:ext uri="{FF2B5EF4-FFF2-40B4-BE49-F238E27FC236}">
                  <a16:creationId xmlns:a16="http://schemas.microsoft.com/office/drawing/2014/main" id="{A391BA8A-7BB6-4953-8BF4-11E35094B2CE}"/>
                </a:ext>
              </a:extLst>
            </p:cNvPr>
            <p:cNvSpPr/>
            <p:nvPr/>
          </p:nvSpPr>
          <p:spPr>
            <a:xfrm>
              <a:off x="2578952" y="1755709"/>
              <a:ext cx="774" cy="2050"/>
            </a:xfrm>
            <a:custGeom>
              <a:avLst/>
              <a:gdLst/>
              <a:ahLst/>
              <a:cxnLst/>
              <a:rect l="l" t="t" r="r" b="b"/>
              <a:pathLst>
                <a:path w="57" h="151" extrusionOk="0">
                  <a:moveTo>
                    <a:pt x="53" y="144"/>
                  </a:moveTo>
                  <a:lnTo>
                    <a:pt x="56" y="151"/>
                  </a:lnTo>
                  <a:lnTo>
                    <a:pt x="53" y="144"/>
                  </a:lnTo>
                  <a:cubicBezTo>
                    <a:pt x="18" y="105"/>
                    <a:pt x="0" y="53"/>
                    <a:pt x="7" y="0"/>
                  </a:cubicBezTo>
                  <a:cubicBezTo>
                    <a:pt x="0" y="53"/>
                    <a:pt x="18" y="105"/>
                    <a:pt x="53" y="14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7407;p53">
              <a:extLst>
                <a:ext uri="{FF2B5EF4-FFF2-40B4-BE49-F238E27FC236}">
                  <a16:creationId xmlns:a16="http://schemas.microsoft.com/office/drawing/2014/main" id="{F4548912-E24B-4FFA-ABB5-0F98ABEF1FDA}"/>
                </a:ext>
              </a:extLst>
            </p:cNvPr>
            <p:cNvSpPr/>
            <p:nvPr/>
          </p:nvSpPr>
          <p:spPr>
            <a:xfrm>
              <a:off x="2556183" y="175485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0"/>
                  </a:moveTo>
                  <a:lnTo>
                    <a:pt x="11" y="0"/>
                  </a:lnTo>
                  <a:cubicBezTo>
                    <a:pt x="7" y="4"/>
                    <a:pt x="4" y="11"/>
                    <a:pt x="0" y="14"/>
                  </a:cubicBezTo>
                  <a:cubicBezTo>
                    <a:pt x="7" y="11"/>
                    <a:pt x="7" y="4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7408;p53">
              <a:extLst>
                <a:ext uri="{FF2B5EF4-FFF2-40B4-BE49-F238E27FC236}">
                  <a16:creationId xmlns:a16="http://schemas.microsoft.com/office/drawing/2014/main" id="{55EC1EBD-AFB8-4CB6-A6C4-172E4A520927}"/>
                </a:ext>
              </a:extLst>
            </p:cNvPr>
            <p:cNvSpPr/>
            <p:nvPr/>
          </p:nvSpPr>
          <p:spPr>
            <a:xfrm>
              <a:off x="2556033" y="1755138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7409;p53">
              <a:extLst>
                <a:ext uri="{FF2B5EF4-FFF2-40B4-BE49-F238E27FC236}">
                  <a16:creationId xmlns:a16="http://schemas.microsoft.com/office/drawing/2014/main" id="{4F6B0A8C-62FE-4114-9E6A-6202838FEEF6}"/>
                </a:ext>
              </a:extLst>
            </p:cNvPr>
            <p:cNvSpPr/>
            <p:nvPr/>
          </p:nvSpPr>
          <p:spPr>
            <a:xfrm>
              <a:off x="2589692" y="1751378"/>
              <a:ext cx="5716" cy="4100"/>
            </a:xfrm>
            <a:custGeom>
              <a:avLst/>
              <a:gdLst/>
              <a:ahLst/>
              <a:cxnLst/>
              <a:rect l="l" t="t" r="r" b="b"/>
              <a:pathLst>
                <a:path w="421" h="302" extrusionOk="0">
                  <a:moveTo>
                    <a:pt x="420" y="1"/>
                  </a:moveTo>
                  <a:cubicBezTo>
                    <a:pt x="350" y="1"/>
                    <a:pt x="140" y="179"/>
                    <a:pt x="0" y="302"/>
                  </a:cubicBezTo>
                  <a:cubicBezTo>
                    <a:pt x="144" y="179"/>
                    <a:pt x="354" y="1"/>
                    <a:pt x="4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7410;p53">
              <a:extLst>
                <a:ext uri="{FF2B5EF4-FFF2-40B4-BE49-F238E27FC236}">
                  <a16:creationId xmlns:a16="http://schemas.microsoft.com/office/drawing/2014/main" id="{C5D2E371-557E-4E5B-B084-89064C66AE78}"/>
                </a:ext>
              </a:extLst>
            </p:cNvPr>
            <p:cNvSpPr/>
            <p:nvPr/>
          </p:nvSpPr>
          <p:spPr>
            <a:xfrm>
              <a:off x="2552951" y="1755274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7411;p53">
              <a:extLst>
                <a:ext uri="{FF2B5EF4-FFF2-40B4-BE49-F238E27FC236}">
                  <a16:creationId xmlns:a16="http://schemas.microsoft.com/office/drawing/2014/main" id="{E90BA8D7-2575-4D45-878D-C3211D297724}"/>
                </a:ext>
              </a:extLst>
            </p:cNvPr>
            <p:cNvSpPr/>
            <p:nvPr/>
          </p:nvSpPr>
          <p:spPr>
            <a:xfrm>
              <a:off x="2551566" y="1754419"/>
              <a:ext cx="1398" cy="828"/>
            </a:xfrm>
            <a:custGeom>
              <a:avLst/>
              <a:gdLst/>
              <a:ahLst/>
              <a:cxnLst/>
              <a:rect l="l" t="t" r="r" b="b"/>
              <a:pathLst>
                <a:path w="103" h="61" extrusionOk="0">
                  <a:moveTo>
                    <a:pt x="1" y="1"/>
                  </a:moveTo>
                  <a:cubicBezTo>
                    <a:pt x="17" y="11"/>
                    <a:pt x="34" y="22"/>
                    <a:pt x="52" y="32"/>
                  </a:cubicBezTo>
                  <a:lnTo>
                    <a:pt x="52" y="32"/>
                  </a:lnTo>
                  <a:cubicBezTo>
                    <a:pt x="38" y="24"/>
                    <a:pt x="26" y="15"/>
                    <a:pt x="15" y="8"/>
                  </a:cubicBezTo>
                  <a:lnTo>
                    <a:pt x="1" y="1"/>
                  </a:lnTo>
                  <a:close/>
                  <a:moveTo>
                    <a:pt x="52" y="32"/>
                  </a:moveTo>
                  <a:lnTo>
                    <a:pt x="52" y="32"/>
                  </a:lnTo>
                  <a:cubicBezTo>
                    <a:pt x="68" y="43"/>
                    <a:pt x="85" y="52"/>
                    <a:pt x="102" y="60"/>
                  </a:cubicBezTo>
                  <a:cubicBezTo>
                    <a:pt x="85" y="52"/>
                    <a:pt x="68" y="42"/>
                    <a:pt x="52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7412;p53">
              <a:extLst>
                <a:ext uri="{FF2B5EF4-FFF2-40B4-BE49-F238E27FC236}">
                  <a16:creationId xmlns:a16="http://schemas.microsoft.com/office/drawing/2014/main" id="{E1319BB9-E944-4924-81D4-7B42F12D1F40}"/>
                </a:ext>
              </a:extLst>
            </p:cNvPr>
            <p:cNvSpPr/>
            <p:nvPr/>
          </p:nvSpPr>
          <p:spPr>
            <a:xfrm>
              <a:off x="2502185" y="1754514"/>
              <a:ext cx="119265" cy="108620"/>
            </a:xfrm>
            <a:custGeom>
              <a:avLst/>
              <a:gdLst/>
              <a:ahLst/>
              <a:cxnLst/>
              <a:rect l="l" t="t" r="r" b="b"/>
              <a:pathLst>
                <a:path w="8784" h="8000" extrusionOk="0">
                  <a:moveTo>
                    <a:pt x="7405" y="1"/>
                  </a:moveTo>
                  <a:lnTo>
                    <a:pt x="7398" y="8"/>
                  </a:lnTo>
                  <a:cubicBezTo>
                    <a:pt x="7387" y="18"/>
                    <a:pt x="7380" y="25"/>
                    <a:pt x="7370" y="32"/>
                  </a:cubicBezTo>
                  <a:lnTo>
                    <a:pt x="7352" y="43"/>
                  </a:lnTo>
                  <a:lnTo>
                    <a:pt x="7331" y="60"/>
                  </a:lnTo>
                  <a:lnTo>
                    <a:pt x="7310" y="71"/>
                  </a:lnTo>
                  <a:lnTo>
                    <a:pt x="7289" y="85"/>
                  </a:lnTo>
                  <a:lnTo>
                    <a:pt x="7268" y="95"/>
                  </a:lnTo>
                  <a:lnTo>
                    <a:pt x="7247" y="106"/>
                  </a:lnTo>
                  <a:lnTo>
                    <a:pt x="7226" y="113"/>
                  </a:lnTo>
                  <a:lnTo>
                    <a:pt x="7205" y="123"/>
                  </a:lnTo>
                  <a:lnTo>
                    <a:pt x="7184" y="130"/>
                  </a:lnTo>
                  <a:lnTo>
                    <a:pt x="7163" y="137"/>
                  </a:lnTo>
                  <a:lnTo>
                    <a:pt x="7142" y="144"/>
                  </a:lnTo>
                  <a:lnTo>
                    <a:pt x="7121" y="151"/>
                  </a:lnTo>
                  <a:lnTo>
                    <a:pt x="7100" y="155"/>
                  </a:lnTo>
                  <a:lnTo>
                    <a:pt x="7079" y="158"/>
                  </a:lnTo>
                  <a:lnTo>
                    <a:pt x="7058" y="162"/>
                  </a:lnTo>
                  <a:lnTo>
                    <a:pt x="7037" y="165"/>
                  </a:lnTo>
                  <a:lnTo>
                    <a:pt x="7020" y="169"/>
                  </a:lnTo>
                  <a:lnTo>
                    <a:pt x="6908" y="169"/>
                  </a:lnTo>
                  <a:lnTo>
                    <a:pt x="6890" y="165"/>
                  </a:lnTo>
                  <a:lnTo>
                    <a:pt x="6876" y="165"/>
                  </a:lnTo>
                  <a:lnTo>
                    <a:pt x="6855" y="162"/>
                  </a:lnTo>
                  <a:lnTo>
                    <a:pt x="6844" y="158"/>
                  </a:lnTo>
                  <a:cubicBezTo>
                    <a:pt x="6834" y="158"/>
                    <a:pt x="6827" y="155"/>
                    <a:pt x="6816" y="151"/>
                  </a:cubicBezTo>
                  <a:cubicBezTo>
                    <a:pt x="6799" y="145"/>
                    <a:pt x="6777" y="142"/>
                    <a:pt x="6750" y="142"/>
                  </a:cubicBezTo>
                  <a:cubicBezTo>
                    <a:pt x="6595" y="142"/>
                    <a:pt x="6302" y="241"/>
                    <a:pt x="6141" y="361"/>
                  </a:cubicBezTo>
                  <a:cubicBezTo>
                    <a:pt x="6060" y="421"/>
                    <a:pt x="5962" y="445"/>
                    <a:pt x="5843" y="470"/>
                  </a:cubicBezTo>
                  <a:cubicBezTo>
                    <a:pt x="5812" y="491"/>
                    <a:pt x="5780" y="501"/>
                    <a:pt x="5745" y="508"/>
                  </a:cubicBezTo>
                  <a:cubicBezTo>
                    <a:pt x="5707" y="508"/>
                    <a:pt x="5675" y="529"/>
                    <a:pt x="5661" y="561"/>
                  </a:cubicBezTo>
                  <a:cubicBezTo>
                    <a:pt x="5654" y="603"/>
                    <a:pt x="5668" y="645"/>
                    <a:pt x="5703" y="673"/>
                  </a:cubicBezTo>
                  <a:cubicBezTo>
                    <a:pt x="5777" y="743"/>
                    <a:pt x="5819" y="844"/>
                    <a:pt x="5812" y="953"/>
                  </a:cubicBezTo>
                  <a:cubicBezTo>
                    <a:pt x="5812" y="977"/>
                    <a:pt x="5812" y="1005"/>
                    <a:pt x="5819" y="1033"/>
                  </a:cubicBezTo>
                  <a:cubicBezTo>
                    <a:pt x="5833" y="1149"/>
                    <a:pt x="5742" y="1243"/>
                    <a:pt x="5654" y="1338"/>
                  </a:cubicBezTo>
                  <a:cubicBezTo>
                    <a:pt x="5616" y="1376"/>
                    <a:pt x="5581" y="1422"/>
                    <a:pt x="5549" y="1464"/>
                  </a:cubicBezTo>
                  <a:cubicBezTo>
                    <a:pt x="5518" y="1513"/>
                    <a:pt x="5525" y="1576"/>
                    <a:pt x="5532" y="1646"/>
                  </a:cubicBezTo>
                  <a:cubicBezTo>
                    <a:pt x="5542" y="1730"/>
                    <a:pt x="5535" y="1814"/>
                    <a:pt x="5507" y="1895"/>
                  </a:cubicBezTo>
                  <a:cubicBezTo>
                    <a:pt x="5476" y="1960"/>
                    <a:pt x="5410" y="1982"/>
                    <a:pt x="5328" y="1982"/>
                  </a:cubicBezTo>
                  <a:cubicBezTo>
                    <a:pt x="5245" y="1982"/>
                    <a:pt x="5146" y="1960"/>
                    <a:pt x="5052" y="1937"/>
                  </a:cubicBezTo>
                  <a:cubicBezTo>
                    <a:pt x="5000" y="1923"/>
                    <a:pt x="4947" y="1912"/>
                    <a:pt x="4895" y="1905"/>
                  </a:cubicBezTo>
                  <a:lnTo>
                    <a:pt x="4895" y="1905"/>
                  </a:lnTo>
                  <a:cubicBezTo>
                    <a:pt x="4916" y="1944"/>
                    <a:pt x="4944" y="1979"/>
                    <a:pt x="4968" y="2014"/>
                  </a:cubicBezTo>
                  <a:cubicBezTo>
                    <a:pt x="5017" y="2080"/>
                    <a:pt x="5066" y="2140"/>
                    <a:pt x="5073" y="2196"/>
                  </a:cubicBezTo>
                  <a:cubicBezTo>
                    <a:pt x="5080" y="2241"/>
                    <a:pt x="5066" y="2287"/>
                    <a:pt x="5038" y="2322"/>
                  </a:cubicBezTo>
                  <a:cubicBezTo>
                    <a:pt x="4965" y="2413"/>
                    <a:pt x="4804" y="2486"/>
                    <a:pt x="4642" y="2497"/>
                  </a:cubicBezTo>
                  <a:cubicBezTo>
                    <a:pt x="4548" y="2504"/>
                    <a:pt x="4537" y="2602"/>
                    <a:pt x="4530" y="2861"/>
                  </a:cubicBezTo>
                  <a:cubicBezTo>
                    <a:pt x="4530" y="2910"/>
                    <a:pt x="4527" y="2962"/>
                    <a:pt x="4523" y="3018"/>
                  </a:cubicBezTo>
                  <a:cubicBezTo>
                    <a:pt x="4513" y="3267"/>
                    <a:pt x="4401" y="3372"/>
                    <a:pt x="4310" y="3386"/>
                  </a:cubicBezTo>
                  <a:cubicBezTo>
                    <a:pt x="4302" y="3387"/>
                    <a:pt x="4295" y="3387"/>
                    <a:pt x="4287" y="3387"/>
                  </a:cubicBezTo>
                  <a:cubicBezTo>
                    <a:pt x="4222" y="3387"/>
                    <a:pt x="4161" y="3347"/>
                    <a:pt x="4142" y="3284"/>
                  </a:cubicBezTo>
                  <a:cubicBezTo>
                    <a:pt x="4131" y="3277"/>
                    <a:pt x="4117" y="3277"/>
                    <a:pt x="4107" y="3277"/>
                  </a:cubicBezTo>
                  <a:cubicBezTo>
                    <a:pt x="4019" y="3277"/>
                    <a:pt x="3932" y="3298"/>
                    <a:pt x="3855" y="3333"/>
                  </a:cubicBezTo>
                  <a:cubicBezTo>
                    <a:pt x="3729" y="3386"/>
                    <a:pt x="3687" y="3438"/>
                    <a:pt x="3683" y="3449"/>
                  </a:cubicBezTo>
                  <a:cubicBezTo>
                    <a:pt x="3687" y="3498"/>
                    <a:pt x="3669" y="3543"/>
                    <a:pt x="3634" y="3575"/>
                  </a:cubicBezTo>
                  <a:cubicBezTo>
                    <a:pt x="3589" y="3615"/>
                    <a:pt x="3527" y="3627"/>
                    <a:pt x="3452" y="3627"/>
                  </a:cubicBezTo>
                  <a:cubicBezTo>
                    <a:pt x="3404" y="3627"/>
                    <a:pt x="3351" y="3622"/>
                    <a:pt x="3295" y="3617"/>
                  </a:cubicBezTo>
                  <a:lnTo>
                    <a:pt x="3242" y="3613"/>
                  </a:lnTo>
                  <a:cubicBezTo>
                    <a:pt x="3236" y="3613"/>
                    <a:pt x="3230" y="3613"/>
                    <a:pt x="3223" y="3613"/>
                  </a:cubicBezTo>
                  <a:cubicBezTo>
                    <a:pt x="3069" y="3613"/>
                    <a:pt x="2888" y="3770"/>
                    <a:pt x="2875" y="3820"/>
                  </a:cubicBezTo>
                  <a:cubicBezTo>
                    <a:pt x="2878" y="3894"/>
                    <a:pt x="2885" y="3967"/>
                    <a:pt x="2899" y="4037"/>
                  </a:cubicBezTo>
                  <a:cubicBezTo>
                    <a:pt x="2931" y="4240"/>
                    <a:pt x="2945" y="4335"/>
                    <a:pt x="2917" y="4384"/>
                  </a:cubicBezTo>
                  <a:cubicBezTo>
                    <a:pt x="2903" y="4412"/>
                    <a:pt x="2875" y="4471"/>
                    <a:pt x="1891" y="4604"/>
                  </a:cubicBezTo>
                  <a:lnTo>
                    <a:pt x="1852" y="4611"/>
                  </a:lnTo>
                  <a:lnTo>
                    <a:pt x="1849" y="4611"/>
                  </a:lnTo>
                  <a:lnTo>
                    <a:pt x="1803" y="4615"/>
                  </a:lnTo>
                  <a:cubicBezTo>
                    <a:pt x="1614" y="4639"/>
                    <a:pt x="1289" y="4681"/>
                    <a:pt x="1023" y="4695"/>
                  </a:cubicBezTo>
                  <a:lnTo>
                    <a:pt x="1019" y="4695"/>
                  </a:lnTo>
                  <a:cubicBezTo>
                    <a:pt x="970" y="4699"/>
                    <a:pt x="925" y="4702"/>
                    <a:pt x="883" y="4702"/>
                  </a:cubicBezTo>
                  <a:lnTo>
                    <a:pt x="722" y="4702"/>
                  </a:lnTo>
                  <a:lnTo>
                    <a:pt x="690" y="4699"/>
                  </a:lnTo>
                  <a:lnTo>
                    <a:pt x="683" y="4699"/>
                  </a:lnTo>
                  <a:lnTo>
                    <a:pt x="652" y="4695"/>
                  </a:lnTo>
                  <a:lnTo>
                    <a:pt x="564" y="4681"/>
                  </a:lnTo>
                  <a:lnTo>
                    <a:pt x="539" y="4674"/>
                  </a:lnTo>
                  <a:lnTo>
                    <a:pt x="469" y="4667"/>
                  </a:lnTo>
                  <a:lnTo>
                    <a:pt x="441" y="4660"/>
                  </a:lnTo>
                  <a:lnTo>
                    <a:pt x="368" y="4653"/>
                  </a:lnTo>
                  <a:lnTo>
                    <a:pt x="347" y="4650"/>
                  </a:lnTo>
                  <a:lnTo>
                    <a:pt x="249" y="4636"/>
                  </a:lnTo>
                  <a:lnTo>
                    <a:pt x="238" y="4636"/>
                  </a:lnTo>
                  <a:lnTo>
                    <a:pt x="151" y="4629"/>
                  </a:lnTo>
                  <a:lnTo>
                    <a:pt x="123" y="4625"/>
                  </a:lnTo>
                  <a:lnTo>
                    <a:pt x="53" y="4618"/>
                  </a:lnTo>
                  <a:lnTo>
                    <a:pt x="0" y="4618"/>
                  </a:lnTo>
                  <a:cubicBezTo>
                    <a:pt x="39" y="4653"/>
                    <a:pt x="77" y="4695"/>
                    <a:pt x="105" y="4741"/>
                  </a:cubicBezTo>
                  <a:lnTo>
                    <a:pt x="109" y="4744"/>
                  </a:lnTo>
                  <a:cubicBezTo>
                    <a:pt x="116" y="4751"/>
                    <a:pt x="119" y="4762"/>
                    <a:pt x="126" y="4772"/>
                  </a:cubicBezTo>
                  <a:lnTo>
                    <a:pt x="130" y="4779"/>
                  </a:lnTo>
                  <a:cubicBezTo>
                    <a:pt x="133" y="4790"/>
                    <a:pt x="140" y="4800"/>
                    <a:pt x="144" y="4811"/>
                  </a:cubicBezTo>
                  <a:cubicBezTo>
                    <a:pt x="172" y="4877"/>
                    <a:pt x="214" y="4940"/>
                    <a:pt x="266" y="4989"/>
                  </a:cubicBezTo>
                  <a:cubicBezTo>
                    <a:pt x="291" y="5014"/>
                    <a:pt x="315" y="5038"/>
                    <a:pt x="343" y="5059"/>
                  </a:cubicBezTo>
                  <a:cubicBezTo>
                    <a:pt x="357" y="5070"/>
                    <a:pt x="371" y="5080"/>
                    <a:pt x="389" y="5094"/>
                  </a:cubicBezTo>
                  <a:cubicBezTo>
                    <a:pt x="406" y="5105"/>
                    <a:pt x="424" y="5119"/>
                    <a:pt x="441" y="5129"/>
                  </a:cubicBezTo>
                  <a:cubicBezTo>
                    <a:pt x="515" y="5175"/>
                    <a:pt x="588" y="5217"/>
                    <a:pt x="669" y="5248"/>
                  </a:cubicBezTo>
                  <a:cubicBezTo>
                    <a:pt x="690" y="5259"/>
                    <a:pt x="711" y="5269"/>
                    <a:pt x="732" y="5283"/>
                  </a:cubicBezTo>
                  <a:cubicBezTo>
                    <a:pt x="862" y="5378"/>
                    <a:pt x="879" y="5560"/>
                    <a:pt x="893" y="5693"/>
                  </a:cubicBezTo>
                  <a:lnTo>
                    <a:pt x="897" y="5717"/>
                  </a:lnTo>
                  <a:lnTo>
                    <a:pt x="897" y="5738"/>
                  </a:lnTo>
                  <a:cubicBezTo>
                    <a:pt x="897" y="5749"/>
                    <a:pt x="897" y="5756"/>
                    <a:pt x="900" y="5763"/>
                  </a:cubicBezTo>
                  <a:lnTo>
                    <a:pt x="900" y="5766"/>
                  </a:lnTo>
                  <a:cubicBezTo>
                    <a:pt x="900" y="5773"/>
                    <a:pt x="900" y="5780"/>
                    <a:pt x="904" y="5787"/>
                  </a:cubicBezTo>
                  <a:lnTo>
                    <a:pt x="904" y="5794"/>
                  </a:lnTo>
                  <a:cubicBezTo>
                    <a:pt x="904" y="5798"/>
                    <a:pt x="904" y="5805"/>
                    <a:pt x="907" y="5808"/>
                  </a:cubicBezTo>
                  <a:lnTo>
                    <a:pt x="907" y="5815"/>
                  </a:lnTo>
                  <a:cubicBezTo>
                    <a:pt x="907" y="5819"/>
                    <a:pt x="907" y="5822"/>
                    <a:pt x="911" y="5826"/>
                  </a:cubicBezTo>
                  <a:lnTo>
                    <a:pt x="911" y="5833"/>
                  </a:lnTo>
                  <a:cubicBezTo>
                    <a:pt x="911" y="5836"/>
                    <a:pt x="911" y="5840"/>
                    <a:pt x="914" y="5840"/>
                  </a:cubicBezTo>
                  <a:cubicBezTo>
                    <a:pt x="914" y="5843"/>
                    <a:pt x="918" y="5843"/>
                    <a:pt x="918" y="5847"/>
                  </a:cubicBezTo>
                  <a:cubicBezTo>
                    <a:pt x="918" y="5847"/>
                    <a:pt x="918" y="5847"/>
                    <a:pt x="921" y="5850"/>
                  </a:cubicBezTo>
                  <a:cubicBezTo>
                    <a:pt x="928" y="5854"/>
                    <a:pt x="939" y="5857"/>
                    <a:pt x="949" y="5861"/>
                  </a:cubicBezTo>
                  <a:cubicBezTo>
                    <a:pt x="1033" y="5906"/>
                    <a:pt x="1117" y="6026"/>
                    <a:pt x="1149" y="6138"/>
                  </a:cubicBezTo>
                  <a:cubicBezTo>
                    <a:pt x="1152" y="6148"/>
                    <a:pt x="1156" y="6159"/>
                    <a:pt x="1159" y="6166"/>
                  </a:cubicBezTo>
                  <a:cubicBezTo>
                    <a:pt x="1159" y="6176"/>
                    <a:pt x="1159" y="6176"/>
                    <a:pt x="1159" y="6183"/>
                  </a:cubicBezTo>
                  <a:cubicBezTo>
                    <a:pt x="1163" y="6187"/>
                    <a:pt x="1159" y="6190"/>
                    <a:pt x="1163" y="6197"/>
                  </a:cubicBezTo>
                  <a:cubicBezTo>
                    <a:pt x="1166" y="6201"/>
                    <a:pt x="1163" y="6211"/>
                    <a:pt x="1163" y="6218"/>
                  </a:cubicBezTo>
                  <a:lnTo>
                    <a:pt x="1163" y="6225"/>
                  </a:lnTo>
                  <a:cubicBezTo>
                    <a:pt x="1163" y="6232"/>
                    <a:pt x="1163" y="6243"/>
                    <a:pt x="1163" y="6253"/>
                  </a:cubicBezTo>
                  <a:cubicBezTo>
                    <a:pt x="1159" y="6323"/>
                    <a:pt x="1103" y="6379"/>
                    <a:pt x="1033" y="6386"/>
                  </a:cubicBezTo>
                  <a:cubicBezTo>
                    <a:pt x="865" y="6404"/>
                    <a:pt x="704" y="6453"/>
                    <a:pt x="557" y="6530"/>
                  </a:cubicBezTo>
                  <a:cubicBezTo>
                    <a:pt x="420" y="6596"/>
                    <a:pt x="228" y="6785"/>
                    <a:pt x="245" y="7027"/>
                  </a:cubicBezTo>
                  <a:cubicBezTo>
                    <a:pt x="245" y="7037"/>
                    <a:pt x="245" y="7048"/>
                    <a:pt x="249" y="7062"/>
                  </a:cubicBezTo>
                  <a:lnTo>
                    <a:pt x="249" y="7065"/>
                  </a:lnTo>
                  <a:lnTo>
                    <a:pt x="252" y="7104"/>
                  </a:lnTo>
                  <a:cubicBezTo>
                    <a:pt x="302" y="7105"/>
                    <a:pt x="351" y="7105"/>
                    <a:pt x="398" y="7105"/>
                  </a:cubicBezTo>
                  <a:cubicBezTo>
                    <a:pt x="805" y="7105"/>
                    <a:pt x="1116" y="7079"/>
                    <a:pt x="1170" y="7048"/>
                  </a:cubicBezTo>
                  <a:cubicBezTo>
                    <a:pt x="1239" y="6973"/>
                    <a:pt x="1364" y="6922"/>
                    <a:pt x="1486" y="6922"/>
                  </a:cubicBezTo>
                  <a:cubicBezTo>
                    <a:pt x="1553" y="6922"/>
                    <a:pt x="1619" y="6938"/>
                    <a:pt x="1674" y="6974"/>
                  </a:cubicBezTo>
                  <a:cubicBezTo>
                    <a:pt x="1726" y="7010"/>
                    <a:pt x="1897" y="7036"/>
                    <a:pt x="2075" y="7036"/>
                  </a:cubicBezTo>
                  <a:cubicBezTo>
                    <a:pt x="2231" y="7036"/>
                    <a:pt x="2393" y="7016"/>
                    <a:pt x="2486" y="6964"/>
                  </a:cubicBezTo>
                  <a:cubicBezTo>
                    <a:pt x="2556" y="6922"/>
                    <a:pt x="2640" y="6897"/>
                    <a:pt x="2724" y="6894"/>
                  </a:cubicBezTo>
                  <a:cubicBezTo>
                    <a:pt x="2777" y="6894"/>
                    <a:pt x="2829" y="6908"/>
                    <a:pt x="2878" y="6932"/>
                  </a:cubicBezTo>
                  <a:cubicBezTo>
                    <a:pt x="2959" y="6974"/>
                    <a:pt x="3011" y="7055"/>
                    <a:pt x="3018" y="7149"/>
                  </a:cubicBezTo>
                  <a:cubicBezTo>
                    <a:pt x="3022" y="7212"/>
                    <a:pt x="3067" y="7251"/>
                    <a:pt x="3155" y="7324"/>
                  </a:cubicBezTo>
                  <a:cubicBezTo>
                    <a:pt x="3183" y="7345"/>
                    <a:pt x="3218" y="7373"/>
                    <a:pt x="3249" y="7401"/>
                  </a:cubicBezTo>
                  <a:cubicBezTo>
                    <a:pt x="3337" y="7485"/>
                    <a:pt x="3340" y="7576"/>
                    <a:pt x="3344" y="7650"/>
                  </a:cubicBezTo>
                  <a:cubicBezTo>
                    <a:pt x="3340" y="7699"/>
                    <a:pt x="3351" y="7744"/>
                    <a:pt x="3372" y="7790"/>
                  </a:cubicBezTo>
                  <a:cubicBezTo>
                    <a:pt x="3407" y="7842"/>
                    <a:pt x="3459" y="7860"/>
                    <a:pt x="3571" y="7891"/>
                  </a:cubicBezTo>
                  <a:cubicBezTo>
                    <a:pt x="3659" y="7909"/>
                    <a:pt x="3739" y="7937"/>
                    <a:pt x="3820" y="7972"/>
                  </a:cubicBezTo>
                  <a:cubicBezTo>
                    <a:pt x="3837" y="7983"/>
                    <a:pt x="3855" y="7990"/>
                    <a:pt x="3869" y="8000"/>
                  </a:cubicBezTo>
                  <a:lnTo>
                    <a:pt x="3872" y="7997"/>
                  </a:lnTo>
                  <a:cubicBezTo>
                    <a:pt x="3886" y="7979"/>
                    <a:pt x="3897" y="7965"/>
                    <a:pt x="3907" y="7947"/>
                  </a:cubicBezTo>
                  <a:lnTo>
                    <a:pt x="3911" y="7944"/>
                  </a:lnTo>
                  <a:cubicBezTo>
                    <a:pt x="3921" y="7926"/>
                    <a:pt x="3932" y="7905"/>
                    <a:pt x="3942" y="7888"/>
                  </a:cubicBezTo>
                  <a:cubicBezTo>
                    <a:pt x="4012" y="7770"/>
                    <a:pt x="4092" y="7628"/>
                    <a:pt x="4311" y="7628"/>
                  </a:cubicBezTo>
                  <a:cubicBezTo>
                    <a:pt x="4346" y="7628"/>
                    <a:pt x="4384" y="7632"/>
                    <a:pt x="4425" y="7639"/>
                  </a:cubicBezTo>
                  <a:cubicBezTo>
                    <a:pt x="4491" y="7651"/>
                    <a:pt x="4542" y="7655"/>
                    <a:pt x="4582" y="7655"/>
                  </a:cubicBezTo>
                  <a:cubicBezTo>
                    <a:pt x="4652" y="7655"/>
                    <a:pt x="4692" y="7642"/>
                    <a:pt x="4730" y="7629"/>
                  </a:cubicBezTo>
                  <a:cubicBezTo>
                    <a:pt x="4769" y="7614"/>
                    <a:pt x="4811" y="7607"/>
                    <a:pt x="4853" y="7607"/>
                  </a:cubicBezTo>
                  <a:cubicBezTo>
                    <a:pt x="4871" y="7607"/>
                    <a:pt x="4890" y="7608"/>
                    <a:pt x="4909" y="7611"/>
                  </a:cubicBezTo>
                  <a:cubicBezTo>
                    <a:pt x="4919" y="7611"/>
                    <a:pt x="4933" y="7615"/>
                    <a:pt x="4944" y="7615"/>
                  </a:cubicBezTo>
                  <a:cubicBezTo>
                    <a:pt x="5001" y="7627"/>
                    <a:pt x="5049" y="7633"/>
                    <a:pt x="5089" y="7633"/>
                  </a:cubicBezTo>
                  <a:cubicBezTo>
                    <a:pt x="5194" y="7633"/>
                    <a:pt x="5246" y="7594"/>
                    <a:pt x="5287" y="7538"/>
                  </a:cubicBezTo>
                  <a:cubicBezTo>
                    <a:pt x="5339" y="7457"/>
                    <a:pt x="5210" y="7233"/>
                    <a:pt x="5101" y="7121"/>
                  </a:cubicBezTo>
                  <a:cubicBezTo>
                    <a:pt x="5014" y="7034"/>
                    <a:pt x="4863" y="6827"/>
                    <a:pt x="4842" y="6603"/>
                  </a:cubicBezTo>
                  <a:cubicBezTo>
                    <a:pt x="4839" y="6572"/>
                    <a:pt x="4839" y="6540"/>
                    <a:pt x="4842" y="6509"/>
                  </a:cubicBezTo>
                  <a:cubicBezTo>
                    <a:pt x="4849" y="6442"/>
                    <a:pt x="4800" y="6411"/>
                    <a:pt x="4695" y="6351"/>
                  </a:cubicBezTo>
                  <a:cubicBezTo>
                    <a:pt x="4607" y="6306"/>
                    <a:pt x="4495" y="6246"/>
                    <a:pt x="4495" y="6124"/>
                  </a:cubicBezTo>
                  <a:cubicBezTo>
                    <a:pt x="4495" y="5973"/>
                    <a:pt x="4681" y="5784"/>
                    <a:pt x="4881" y="5605"/>
                  </a:cubicBezTo>
                  <a:cubicBezTo>
                    <a:pt x="4902" y="5584"/>
                    <a:pt x="4916" y="5570"/>
                    <a:pt x="4926" y="5560"/>
                  </a:cubicBezTo>
                  <a:cubicBezTo>
                    <a:pt x="4948" y="5538"/>
                    <a:pt x="4975" y="5529"/>
                    <a:pt x="5004" y="5529"/>
                  </a:cubicBezTo>
                  <a:cubicBezTo>
                    <a:pt x="5053" y="5529"/>
                    <a:pt x="5111" y="5553"/>
                    <a:pt x="5168" y="5577"/>
                  </a:cubicBezTo>
                  <a:cubicBezTo>
                    <a:pt x="5208" y="5593"/>
                    <a:pt x="5281" y="5625"/>
                    <a:pt x="5312" y="5625"/>
                  </a:cubicBezTo>
                  <a:cubicBezTo>
                    <a:pt x="5316" y="5625"/>
                    <a:pt x="5319" y="5624"/>
                    <a:pt x="5322" y="5623"/>
                  </a:cubicBezTo>
                  <a:cubicBezTo>
                    <a:pt x="5365" y="5539"/>
                    <a:pt x="5437" y="5515"/>
                    <a:pt x="5512" y="5515"/>
                  </a:cubicBezTo>
                  <a:cubicBezTo>
                    <a:pt x="5578" y="5515"/>
                    <a:pt x="5646" y="5533"/>
                    <a:pt x="5700" y="5546"/>
                  </a:cubicBezTo>
                  <a:cubicBezTo>
                    <a:pt x="5721" y="5553"/>
                    <a:pt x="5742" y="5560"/>
                    <a:pt x="5763" y="5563"/>
                  </a:cubicBezTo>
                  <a:cubicBezTo>
                    <a:pt x="5766" y="5563"/>
                    <a:pt x="5773" y="5563"/>
                    <a:pt x="5777" y="5560"/>
                  </a:cubicBezTo>
                  <a:lnTo>
                    <a:pt x="5787" y="5556"/>
                  </a:lnTo>
                  <a:cubicBezTo>
                    <a:pt x="5794" y="5553"/>
                    <a:pt x="5801" y="5549"/>
                    <a:pt x="5805" y="5546"/>
                  </a:cubicBezTo>
                  <a:cubicBezTo>
                    <a:pt x="5903" y="5458"/>
                    <a:pt x="5969" y="5339"/>
                    <a:pt x="5987" y="5210"/>
                  </a:cubicBezTo>
                  <a:cubicBezTo>
                    <a:pt x="6008" y="5035"/>
                    <a:pt x="6207" y="4975"/>
                    <a:pt x="6347" y="4930"/>
                  </a:cubicBezTo>
                  <a:cubicBezTo>
                    <a:pt x="6386" y="4919"/>
                    <a:pt x="6424" y="4905"/>
                    <a:pt x="6459" y="4888"/>
                  </a:cubicBezTo>
                  <a:cubicBezTo>
                    <a:pt x="6473" y="4863"/>
                    <a:pt x="6487" y="4839"/>
                    <a:pt x="6494" y="4814"/>
                  </a:cubicBezTo>
                  <a:cubicBezTo>
                    <a:pt x="6526" y="4737"/>
                    <a:pt x="6564" y="4615"/>
                    <a:pt x="6589" y="4538"/>
                  </a:cubicBezTo>
                  <a:cubicBezTo>
                    <a:pt x="6620" y="4440"/>
                    <a:pt x="6641" y="4377"/>
                    <a:pt x="6655" y="4338"/>
                  </a:cubicBezTo>
                  <a:lnTo>
                    <a:pt x="6662" y="4321"/>
                  </a:lnTo>
                  <a:cubicBezTo>
                    <a:pt x="6694" y="4265"/>
                    <a:pt x="6757" y="4247"/>
                    <a:pt x="6820" y="4233"/>
                  </a:cubicBezTo>
                  <a:cubicBezTo>
                    <a:pt x="6932" y="4205"/>
                    <a:pt x="6981" y="4184"/>
                    <a:pt x="6981" y="4093"/>
                  </a:cubicBezTo>
                  <a:cubicBezTo>
                    <a:pt x="6981" y="3816"/>
                    <a:pt x="7139" y="3750"/>
                    <a:pt x="7296" y="3725"/>
                  </a:cubicBezTo>
                  <a:cubicBezTo>
                    <a:pt x="7331" y="3718"/>
                    <a:pt x="7338" y="3638"/>
                    <a:pt x="7338" y="3526"/>
                  </a:cubicBezTo>
                  <a:cubicBezTo>
                    <a:pt x="7338" y="3473"/>
                    <a:pt x="7342" y="3424"/>
                    <a:pt x="7349" y="3372"/>
                  </a:cubicBezTo>
                  <a:cubicBezTo>
                    <a:pt x="7370" y="3183"/>
                    <a:pt x="7471" y="2959"/>
                    <a:pt x="7678" y="2906"/>
                  </a:cubicBezTo>
                  <a:lnTo>
                    <a:pt x="7685" y="2903"/>
                  </a:lnTo>
                  <a:cubicBezTo>
                    <a:pt x="7671" y="2882"/>
                    <a:pt x="7653" y="2861"/>
                    <a:pt x="7632" y="2847"/>
                  </a:cubicBezTo>
                  <a:cubicBezTo>
                    <a:pt x="7590" y="2813"/>
                    <a:pt x="7538" y="2795"/>
                    <a:pt x="7484" y="2795"/>
                  </a:cubicBezTo>
                  <a:cubicBezTo>
                    <a:pt x="7472" y="2795"/>
                    <a:pt x="7459" y="2796"/>
                    <a:pt x="7447" y="2798"/>
                  </a:cubicBezTo>
                  <a:cubicBezTo>
                    <a:pt x="7434" y="2801"/>
                    <a:pt x="7422" y="2802"/>
                    <a:pt x="7410" y="2802"/>
                  </a:cubicBezTo>
                  <a:cubicBezTo>
                    <a:pt x="7202" y="2802"/>
                    <a:pt x="7087" y="2394"/>
                    <a:pt x="7051" y="2245"/>
                  </a:cubicBezTo>
                  <a:lnTo>
                    <a:pt x="7048" y="2231"/>
                  </a:lnTo>
                  <a:lnTo>
                    <a:pt x="7048" y="2220"/>
                  </a:lnTo>
                  <a:lnTo>
                    <a:pt x="7048" y="2213"/>
                  </a:lnTo>
                  <a:cubicBezTo>
                    <a:pt x="7055" y="2000"/>
                    <a:pt x="7030" y="1783"/>
                    <a:pt x="6992" y="1754"/>
                  </a:cubicBezTo>
                  <a:cubicBezTo>
                    <a:pt x="6932" y="1716"/>
                    <a:pt x="6908" y="1646"/>
                    <a:pt x="6932" y="1579"/>
                  </a:cubicBezTo>
                  <a:cubicBezTo>
                    <a:pt x="6964" y="1457"/>
                    <a:pt x="7114" y="1327"/>
                    <a:pt x="7307" y="1327"/>
                  </a:cubicBezTo>
                  <a:cubicBezTo>
                    <a:pt x="7415" y="1327"/>
                    <a:pt x="7555" y="1376"/>
                    <a:pt x="7688" y="1422"/>
                  </a:cubicBezTo>
                  <a:cubicBezTo>
                    <a:pt x="7803" y="1459"/>
                    <a:pt x="7941" y="1507"/>
                    <a:pt x="8026" y="1507"/>
                  </a:cubicBezTo>
                  <a:cubicBezTo>
                    <a:pt x="8052" y="1507"/>
                    <a:pt x="8073" y="1503"/>
                    <a:pt x="8087" y="1492"/>
                  </a:cubicBezTo>
                  <a:cubicBezTo>
                    <a:pt x="8196" y="1415"/>
                    <a:pt x="8364" y="1362"/>
                    <a:pt x="8497" y="1317"/>
                  </a:cubicBezTo>
                  <a:cubicBezTo>
                    <a:pt x="8546" y="1303"/>
                    <a:pt x="8591" y="1289"/>
                    <a:pt x="8637" y="1268"/>
                  </a:cubicBezTo>
                  <a:cubicBezTo>
                    <a:pt x="8661" y="1264"/>
                    <a:pt x="8714" y="1187"/>
                    <a:pt x="8784" y="1023"/>
                  </a:cubicBezTo>
                  <a:lnTo>
                    <a:pt x="8745" y="998"/>
                  </a:lnTo>
                  <a:lnTo>
                    <a:pt x="8735" y="991"/>
                  </a:lnTo>
                  <a:lnTo>
                    <a:pt x="8696" y="974"/>
                  </a:lnTo>
                  <a:lnTo>
                    <a:pt x="8679" y="963"/>
                  </a:lnTo>
                  <a:lnTo>
                    <a:pt x="8647" y="946"/>
                  </a:lnTo>
                  <a:lnTo>
                    <a:pt x="8626" y="935"/>
                  </a:lnTo>
                  <a:lnTo>
                    <a:pt x="8595" y="918"/>
                  </a:lnTo>
                  <a:lnTo>
                    <a:pt x="8570" y="907"/>
                  </a:lnTo>
                  <a:lnTo>
                    <a:pt x="8542" y="893"/>
                  </a:lnTo>
                  <a:lnTo>
                    <a:pt x="8518" y="879"/>
                  </a:lnTo>
                  <a:lnTo>
                    <a:pt x="8483" y="865"/>
                  </a:lnTo>
                  <a:lnTo>
                    <a:pt x="8462" y="855"/>
                  </a:lnTo>
                  <a:lnTo>
                    <a:pt x="8409" y="830"/>
                  </a:lnTo>
                  <a:cubicBezTo>
                    <a:pt x="8224" y="750"/>
                    <a:pt x="8101" y="571"/>
                    <a:pt x="8094" y="368"/>
                  </a:cubicBezTo>
                  <a:cubicBezTo>
                    <a:pt x="8070" y="330"/>
                    <a:pt x="7937" y="235"/>
                    <a:pt x="7839" y="165"/>
                  </a:cubicBezTo>
                  <a:lnTo>
                    <a:pt x="7751" y="106"/>
                  </a:lnTo>
                  <a:lnTo>
                    <a:pt x="7737" y="92"/>
                  </a:lnTo>
                  <a:cubicBezTo>
                    <a:pt x="7706" y="71"/>
                    <a:pt x="7678" y="50"/>
                    <a:pt x="7650" y="29"/>
                  </a:cubicBezTo>
                  <a:lnTo>
                    <a:pt x="7643" y="22"/>
                  </a:lnTo>
                  <a:lnTo>
                    <a:pt x="7615" y="29"/>
                  </a:lnTo>
                  <a:cubicBezTo>
                    <a:pt x="7583" y="32"/>
                    <a:pt x="7548" y="39"/>
                    <a:pt x="7510" y="50"/>
                  </a:cubicBezTo>
                  <a:lnTo>
                    <a:pt x="7475" y="60"/>
                  </a:lnTo>
                  <a:lnTo>
                    <a:pt x="7447" y="32"/>
                  </a:lnTo>
                  <a:lnTo>
                    <a:pt x="7443" y="29"/>
                  </a:lnTo>
                  <a:cubicBezTo>
                    <a:pt x="7436" y="22"/>
                    <a:pt x="7429" y="18"/>
                    <a:pt x="7422" y="15"/>
                  </a:cubicBezTo>
                  <a:lnTo>
                    <a:pt x="740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7413;p53">
              <a:extLst>
                <a:ext uri="{FF2B5EF4-FFF2-40B4-BE49-F238E27FC236}">
                  <a16:creationId xmlns:a16="http://schemas.microsoft.com/office/drawing/2014/main" id="{28B460C0-E0CD-470C-A329-7D5EDD27F69F}"/>
                </a:ext>
              </a:extLst>
            </p:cNvPr>
            <p:cNvSpPr/>
            <p:nvPr/>
          </p:nvSpPr>
          <p:spPr>
            <a:xfrm>
              <a:off x="2562306" y="1858137"/>
              <a:ext cx="4155" cy="353"/>
            </a:xfrm>
            <a:custGeom>
              <a:avLst/>
              <a:gdLst/>
              <a:ahLst/>
              <a:cxnLst/>
              <a:rect l="l" t="t" r="r" b="b"/>
              <a:pathLst>
                <a:path w="306" h="26" extrusionOk="0">
                  <a:moveTo>
                    <a:pt x="305" y="0"/>
                  </a:moveTo>
                  <a:cubicBezTo>
                    <a:pt x="268" y="11"/>
                    <a:pt x="228" y="24"/>
                    <a:pt x="160" y="24"/>
                  </a:cubicBezTo>
                  <a:cubicBezTo>
                    <a:pt x="119" y="24"/>
                    <a:pt x="68" y="19"/>
                    <a:pt x="1" y="7"/>
                  </a:cubicBezTo>
                  <a:lnTo>
                    <a:pt x="1" y="7"/>
                  </a:lnTo>
                  <a:cubicBezTo>
                    <a:pt x="67" y="20"/>
                    <a:pt x="118" y="25"/>
                    <a:pt x="159" y="25"/>
                  </a:cubicBezTo>
                  <a:cubicBezTo>
                    <a:pt x="228" y="25"/>
                    <a:pt x="268" y="11"/>
                    <a:pt x="3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7414;p53">
              <a:extLst>
                <a:ext uri="{FF2B5EF4-FFF2-40B4-BE49-F238E27FC236}">
                  <a16:creationId xmlns:a16="http://schemas.microsoft.com/office/drawing/2014/main" id="{B06A92F3-A7CB-438E-8882-1635807208AA}"/>
                </a:ext>
              </a:extLst>
            </p:cNvPr>
            <p:cNvSpPr/>
            <p:nvPr/>
          </p:nvSpPr>
          <p:spPr>
            <a:xfrm>
              <a:off x="2597961" y="1785077"/>
              <a:ext cx="5431" cy="8187"/>
            </a:xfrm>
            <a:custGeom>
              <a:avLst/>
              <a:gdLst/>
              <a:ahLst/>
              <a:cxnLst/>
              <a:rect l="l" t="t" r="r" b="b"/>
              <a:pathLst>
                <a:path w="400" h="603" extrusionOk="0">
                  <a:moveTo>
                    <a:pt x="400" y="554"/>
                  </a:moveTo>
                  <a:cubicBezTo>
                    <a:pt x="169" y="603"/>
                    <a:pt x="39" y="158"/>
                    <a:pt x="1" y="1"/>
                  </a:cubicBezTo>
                  <a:cubicBezTo>
                    <a:pt x="39" y="158"/>
                    <a:pt x="169" y="603"/>
                    <a:pt x="400" y="55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7415;p53">
              <a:extLst>
                <a:ext uri="{FF2B5EF4-FFF2-40B4-BE49-F238E27FC236}">
                  <a16:creationId xmlns:a16="http://schemas.microsoft.com/office/drawing/2014/main" id="{5A1C1DDF-6AB4-4EDC-AC1C-31ED53BFC3ED}"/>
                </a:ext>
              </a:extLst>
            </p:cNvPr>
            <p:cNvSpPr/>
            <p:nvPr/>
          </p:nvSpPr>
          <p:spPr>
            <a:xfrm>
              <a:off x="2605903" y="1793210"/>
              <a:ext cx="720" cy="815"/>
            </a:xfrm>
            <a:custGeom>
              <a:avLst/>
              <a:gdLst/>
              <a:ahLst/>
              <a:cxnLst/>
              <a:rect l="l" t="t" r="r" b="b"/>
              <a:pathLst>
                <a:path w="53" h="60" extrusionOk="0">
                  <a:moveTo>
                    <a:pt x="53" y="60"/>
                  </a:moveTo>
                  <a:cubicBezTo>
                    <a:pt x="39" y="35"/>
                    <a:pt x="21" y="14"/>
                    <a:pt x="0" y="0"/>
                  </a:cubicBezTo>
                  <a:cubicBezTo>
                    <a:pt x="21" y="14"/>
                    <a:pt x="39" y="35"/>
                    <a:pt x="53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7416;p53">
              <a:extLst>
                <a:ext uri="{FF2B5EF4-FFF2-40B4-BE49-F238E27FC236}">
                  <a16:creationId xmlns:a16="http://schemas.microsoft.com/office/drawing/2014/main" id="{F554FF52-66E9-4097-8707-C3A6D3283E61}"/>
                </a:ext>
              </a:extLst>
            </p:cNvPr>
            <p:cNvSpPr/>
            <p:nvPr/>
          </p:nvSpPr>
          <p:spPr>
            <a:xfrm>
              <a:off x="2580663" y="182995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7417;p53">
              <a:extLst>
                <a:ext uri="{FF2B5EF4-FFF2-40B4-BE49-F238E27FC236}">
                  <a16:creationId xmlns:a16="http://schemas.microsoft.com/office/drawing/2014/main" id="{1084AA22-DDEE-4D84-947C-DBA92DCA944C}"/>
                </a:ext>
              </a:extLst>
            </p:cNvPr>
            <p:cNvSpPr/>
            <p:nvPr/>
          </p:nvSpPr>
          <p:spPr>
            <a:xfrm>
              <a:off x="2555273" y="1862360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7418;p53">
              <a:extLst>
                <a:ext uri="{FF2B5EF4-FFF2-40B4-BE49-F238E27FC236}">
                  <a16:creationId xmlns:a16="http://schemas.microsoft.com/office/drawing/2014/main" id="{341EF054-A274-4F48-BAA6-B90A9BD06035}"/>
                </a:ext>
              </a:extLst>
            </p:cNvPr>
            <p:cNvSpPr/>
            <p:nvPr/>
          </p:nvSpPr>
          <p:spPr>
            <a:xfrm>
              <a:off x="2554798" y="1863080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4"/>
                  </a:moveTo>
                  <a:lnTo>
                    <a:pt x="4" y="1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7419;p53">
              <a:extLst>
                <a:ext uri="{FF2B5EF4-FFF2-40B4-BE49-F238E27FC236}">
                  <a16:creationId xmlns:a16="http://schemas.microsoft.com/office/drawing/2014/main" id="{595F5E33-357D-4A72-81B5-78092BB0391A}"/>
                </a:ext>
              </a:extLst>
            </p:cNvPr>
            <p:cNvSpPr/>
            <p:nvPr/>
          </p:nvSpPr>
          <p:spPr>
            <a:xfrm>
              <a:off x="2580853" y="1829801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"/>
                  </a:moveTo>
                  <a:cubicBezTo>
                    <a:pt x="11" y="4"/>
                    <a:pt x="4" y="8"/>
                    <a:pt x="0" y="11"/>
                  </a:cubicBezTo>
                  <a:cubicBezTo>
                    <a:pt x="4" y="8"/>
                    <a:pt x="11" y="4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7420;p53">
              <a:extLst>
                <a:ext uri="{FF2B5EF4-FFF2-40B4-BE49-F238E27FC236}">
                  <a16:creationId xmlns:a16="http://schemas.microsoft.com/office/drawing/2014/main" id="{72F72D32-B548-4072-8B44-D48E2B0E5B98}"/>
                </a:ext>
              </a:extLst>
            </p:cNvPr>
            <p:cNvSpPr/>
            <p:nvPr/>
          </p:nvSpPr>
          <p:spPr>
            <a:xfrm>
              <a:off x="2620255" y="1767725"/>
              <a:ext cx="530" cy="258"/>
            </a:xfrm>
            <a:custGeom>
              <a:avLst/>
              <a:gdLst/>
              <a:ahLst/>
              <a:cxnLst/>
              <a:rect l="l" t="t" r="r" b="b"/>
              <a:pathLst>
                <a:path w="39" h="19" extrusionOk="0">
                  <a:moveTo>
                    <a:pt x="0" y="1"/>
                  </a:moveTo>
                  <a:lnTo>
                    <a:pt x="39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7421;p53">
              <a:extLst>
                <a:ext uri="{FF2B5EF4-FFF2-40B4-BE49-F238E27FC236}">
                  <a16:creationId xmlns:a16="http://schemas.microsoft.com/office/drawing/2014/main" id="{B9DA68F1-74E5-4612-8D41-45D6A39B0CA3}"/>
                </a:ext>
              </a:extLst>
            </p:cNvPr>
            <p:cNvSpPr/>
            <p:nvPr/>
          </p:nvSpPr>
          <p:spPr>
            <a:xfrm>
              <a:off x="2619589" y="1767345"/>
              <a:ext cx="434" cy="258"/>
            </a:xfrm>
            <a:custGeom>
              <a:avLst/>
              <a:gdLst/>
              <a:ahLst/>
              <a:cxnLst/>
              <a:rect l="l" t="t" r="r" b="b"/>
              <a:pathLst>
                <a:path w="32" h="19" extrusionOk="0">
                  <a:moveTo>
                    <a:pt x="0" y="1"/>
                  </a:moveTo>
                  <a:lnTo>
                    <a:pt x="32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7422;p53">
              <a:extLst>
                <a:ext uri="{FF2B5EF4-FFF2-40B4-BE49-F238E27FC236}">
                  <a16:creationId xmlns:a16="http://schemas.microsoft.com/office/drawing/2014/main" id="{2E7CAF46-79BF-4BA4-99D9-AD6681CD16A2}"/>
                </a:ext>
              </a:extLst>
            </p:cNvPr>
            <p:cNvSpPr/>
            <p:nvPr/>
          </p:nvSpPr>
          <p:spPr>
            <a:xfrm>
              <a:off x="2612081" y="1759510"/>
              <a:ext cx="4290" cy="6286"/>
            </a:xfrm>
            <a:custGeom>
              <a:avLst/>
              <a:gdLst/>
              <a:ahLst/>
              <a:cxnLst/>
              <a:rect l="l" t="t" r="r" b="b"/>
              <a:pathLst>
                <a:path w="316" h="463" extrusionOk="0">
                  <a:moveTo>
                    <a:pt x="315" y="462"/>
                  </a:moveTo>
                  <a:lnTo>
                    <a:pt x="315" y="462"/>
                  </a:lnTo>
                  <a:cubicBezTo>
                    <a:pt x="130" y="382"/>
                    <a:pt x="7" y="203"/>
                    <a:pt x="0" y="0"/>
                  </a:cubicBezTo>
                  <a:cubicBezTo>
                    <a:pt x="7" y="203"/>
                    <a:pt x="130" y="382"/>
                    <a:pt x="315" y="46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7423;p53">
              <a:extLst>
                <a:ext uri="{FF2B5EF4-FFF2-40B4-BE49-F238E27FC236}">
                  <a16:creationId xmlns:a16="http://schemas.microsoft.com/office/drawing/2014/main" id="{7EE9B941-CD6C-49A3-92A8-665102E65C6C}"/>
                </a:ext>
              </a:extLst>
            </p:cNvPr>
            <p:cNvSpPr/>
            <p:nvPr/>
          </p:nvSpPr>
          <p:spPr>
            <a:xfrm>
              <a:off x="2620920" y="1768064"/>
              <a:ext cx="530" cy="339"/>
            </a:xfrm>
            <a:custGeom>
              <a:avLst/>
              <a:gdLst/>
              <a:ahLst/>
              <a:cxnLst/>
              <a:rect l="l" t="t" r="r" b="b"/>
              <a:pathLst>
                <a:path w="39" h="25" extrusionOk="0">
                  <a:moveTo>
                    <a:pt x="39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7424;p53">
              <a:extLst>
                <a:ext uri="{FF2B5EF4-FFF2-40B4-BE49-F238E27FC236}">
                  <a16:creationId xmlns:a16="http://schemas.microsoft.com/office/drawing/2014/main" id="{CAD2BFA5-8905-4C51-B647-539F1457AC5C}"/>
                </a:ext>
              </a:extLst>
            </p:cNvPr>
            <p:cNvSpPr/>
            <p:nvPr/>
          </p:nvSpPr>
          <p:spPr>
            <a:xfrm>
              <a:off x="2618870" y="1766964"/>
              <a:ext cx="448" cy="258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1" y="1"/>
                  </a:moveTo>
                  <a:lnTo>
                    <a:pt x="32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7425;p53">
              <a:extLst>
                <a:ext uri="{FF2B5EF4-FFF2-40B4-BE49-F238E27FC236}">
                  <a16:creationId xmlns:a16="http://schemas.microsoft.com/office/drawing/2014/main" id="{6E40EE13-DB2F-421D-A8FC-B0ACBCC50E3F}"/>
                </a:ext>
              </a:extLst>
            </p:cNvPr>
            <p:cNvSpPr/>
            <p:nvPr/>
          </p:nvSpPr>
          <p:spPr>
            <a:xfrm>
              <a:off x="2608660" y="1756754"/>
              <a:ext cx="3476" cy="2770"/>
            </a:xfrm>
            <a:custGeom>
              <a:avLst/>
              <a:gdLst/>
              <a:ahLst/>
              <a:cxnLst/>
              <a:rect l="l" t="t" r="r" b="b"/>
              <a:pathLst>
                <a:path w="256" h="204" extrusionOk="0">
                  <a:moveTo>
                    <a:pt x="0" y="0"/>
                  </a:moveTo>
                  <a:lnTo>
                    <a:pt x="0" y="0"/>
                  </a:lnTo>
                  <a:cubicBezTo>
                    <a:pt x="95" y="70"/>
                    <a:pt x="228" y="165"/>
                    <a:pt x="256" y="203"/>
                  </a:cubicBezTo>
                  <a:cubicBezTo>
                    <a:pt x="228" y="165"/>
                    <a:pt x="98" y="7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7426;p53">
              <a:extLst>
                <a:ext uri="{FF2B5EF4-FFF2-40B4-BE49-F238E27FC236}">
                  <a16:creationId xmlns:a16="http://schemas.microsoft.com/office/drawing/2014/main" id="{3ED6F2AE-DADA-488F-B9C3-F6EF6525BDB0}"/>
                </a:ext>
              </a:extLst>
            </p:cNvPr>
            <p:cNvSpPr/>
            <p:nvPr/>
          </p:nvSpPr>
          <p:spPr>
            <a:xfrm>
              <a:off x="2606093" y="1754894"/>
              <a:ext cx="1154" cy="869"/>
            </a:xfrm>
            <a:custGeom>
              <a:avLst/>
              <a:gdLst/>
              <a:ahLst/>
              <a:cxnLst/>
              <a:rect l="l" t="t" r="r" b="b"/>
              <a:pathLst>
                <a:path w="85" h="64" extrusionOk="0">
                  <a:moveTo>
                    <a:pt x="0" y="1"/>
                  </a:moveTo>
                  <a:cubicBezTo>
                    <a:pt x="28" y="22"/>
                    <a:pt x="56" y="43"/>
                    <a:pt x="84" y="64"/>
                  </a:cubicBezTo>
                  <a:cubicBezTo>
                    <a:pt x="56" y="43"/>
                    <a:pt x="28" y="22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7427;p53">
              <a:extLst>
                <a:ext uri="{FF2B5EF4-FFF2-40B4-BE49-F238E27FC236}">
                  <a16:creationId xmlns:a16="http://schemas.microsoft.com/office/drawing/2014/main" id="{9012E12F-263A-472C-A1EC-6D2C618CB5E7}"/>
                </a:ext>
              </a:extLst>
            </p:cNvPr>
            <p:cNvSpPr/>
            <p:nvPr/>
          </p:nvSpPr>
          <p:spPr>
            <a:xfrm>
              <a:off x="2616358" y="1765783"/>
              <a:ext cx="720" cy="339"/>
            </a:xfrm>
            <a:custGeom>
              <a:avLst/>
              <a:gdLst/>
              <a:ahLst/>
              <a:cxnLst/>
              <a:rect l="l" t="t" r="r" b="b"/>
              <a:pathLst>
                <a:path w="53" h="25" extrusionOk="0">
                  <a:moveTo>
                    <a:pt x="0" y="0"/>
                  </a:moveTo>
                  <a:lnTo>
                    <a:pt x="53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7428;p53">
              <a:extLst>
                <a:ext uri="{FF2B5EF4-FFF2-40B4-BE49-F238E27FC236}">
                  <a16:creationId xmlns:a16="http://schemas.microsoft.com/office/drawing/2014/main" id="{428677E7-EEAB-4AA7-976E-7A532E5921ED}"/>
                </a:ext>
              </a:extLst>
            </p:cNvPr>
            <p:cNvSpPr/>
            <p:nvPr/>
          </p:nvSpPr>
          <p:spPr>
            <a:xfrm>
              <a:off x="2618164" y="1766639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0"/>
                  </a:moveTo>
                  <a:lnTo>
                    <a:pt x="2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7429;p53">
              <a:extLst>
                <a:ext uri="{FF2B5EF4-FFF2-40B4-BE49-F238E27FC236}">
                  <a16:creationId xmlns:a16="http://schemas.microsoft.com/office/drawing/2014/main" id="{9EC002F1-DE46-4B1C-B901-3E503BA74687}"/>
                </a:ext>
              </a:extLst>
            </p:cNvPr>
            <p:cNvSpPr/>
            <p:nvPr/>
          </p:nvSpPr>
          <p:spPr>
            <a:xfrm>
              <a:off x="2607465" y="1755940"/>
              <a:ext cx="1208" cy="828"/>
            </a:xfrm>
            <a:custGeom>
              <a:avLst/>
              <a:gdLst/>
              <a:ahLst/>
              <a:cxnLst/>
              <a:rect l="l" t="t" r="r" b="b"/>
              <a:pathLst>
                <a:path w="89" h="61" extrusionOk="0">
                  <a:moveTo>
                    <a:pt x="1" y="1"/>
                  </a:moveTo>
                  <a:lnTo>
                    <a:pt x="88" y="6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7430;p53">
              <a:extLst>
                <a:ext uri="{FF2B5EF4-FFF2-40B4-BE49-F238E27FC236}">
                  <a16:creationId xmlns:a16="http://schemas.microsoft.com/office/drawing/2014/main" id="{545B721F-EF11-4E09-A68C-B63A50F94D34}"/>
                </a:ext>
              </a:extLst>
            </p:cNvPr>
            <p:cNvSpPr/>
            <p:nvPr/>
          </p:nvSpPr>
          <p:spPr>
            <a:xfrm>
              <a:off x="2617349" y="1766258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1" y="0"/>
                  </a:moveTo>
                  <a:lnTo>
                    <a:pt x="36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7431;p53">
              <a:extLst>
                <a:ext uri="{FF2B5EF4-FFF2-40B4-BE49-F238E27FC236}">
                  <a16:creationId xmlns:a16="http://schemas.microsoft.com/office/drawing/2014/main" id="{F48DED74-EBF7-4BCE-83AC-B5F7137409F9}"/>
                </a:ext>
              </a:extLst>
            </p:cNvPr>
            <p:cNvSpPr/>
            <p:nvPr/>
          </p:nvSpPr>
          <p:spPr>
            <a:xfrm>
              <a:off x="2514350" y="18328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7432;p53">
              <a:extLst>
                <a:ext uri="{FF2B5EF4-FFF2-40B4-BE49-F238E27FC236}">
                  <a16:creationId xmlns:a16="http://schemas.microsoft.com/office/drawing/2014/main" id="{4622CB6D-8C55-49C9-A5A7-6D0739BF89DF}"/>
                </a:ext>
              </a:extLst>
            </p:cNvPr>
            <p:cNvSpPr/>
            <p:nvPr/>
          </p:nvSpPr>
          <p:spPr>
            <a:xfrm>
              <a:off x="2505742" y="1822252"/>
              <a:ext cx="1059" cy="910"/>
            </a:xfrm>
            <a:custGeom>
              <a:avLst/>
              <a:gdLst/>
              <a:ahLst/>
              <a:cxnLst/>
              <a:rect l="l" t="t" r="r" b="b"/>
              <a:pathLst>
                <a:path w="78" h="67" extrusionOk="0">
                  <a:moveTo>
                    <a:pt x="78" y="67"/>
                  </a:moveTo>
                  <a:cubicBezTo>
                    <a:pt x="50" y="46"/>
                    <a:pt x="22" y="25"/>
                    <a:pt x="1" y="0"/>
                  </a:cubicBezTo>
                  <a:cubicBezTo>
                    <a:pt x="22" y="25"/>
                    <a:pt x="50" y="46"/>
                    <a:pt x="78" y="6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7433;p53">
              <a:extLst>
                <a:ext uri="{FF2B5EF4-FFF2-40B4-BE49-F238E27FC236}">
                  <a16:creationId xmlns:a16="http://schemas.microsoft.com/office/drawing/2014/main" id="{A5722A8C-1FF0-41F7-9167-AC53CBD45F88}"/>
                </a:ext>
              </a:extLst>
            </p:cNvPr>
            <p:cNvSpPr/>
            <p:nvPr/>
          </p:nvSpPr>
          <p:spPr>
            <a:xfrm>
              <a:off x="2514635" y="1833942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0"/>
                  </a:moveTo>
                  <a:cubicBezTo>
                    <a:pt x="11" y="4"/>
                    <a:pt x="22" y="7"/>
                    <a:pt x="29" y="11"/>
                  </a:cubicBezTo>
                  <a:cubicBezTo>
                    <a:pt x="22" y="7"/>
                    <a:pt x="11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7434;p53">
              <a:extLst>
                <a:ext uri="{FF2B5EF4-FFF2-40B4-BE49-F238E27FC236}">
                  <a16:creationId xmlns:a16="http://schemas.microsoft.com/office/drawing/2014/main" id="{905CC1FA-3E63-45CC-A470-3C36F83047D8}"/>
                </a:ext>
              </a:extLst>
            </p:cNvPr>
            <p:cNvSpPr/>
            <p:nvPr/>
          </p:nvSpPr>
          <p:spPr>
            <a:xfrm>
              <a:off x="2517772" y="18378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7435;p53">
              <a:extLst>
                <a:ext uri="{FF2B5EF4-FFF2-40B4-BE49-F238E27FC236}">
                  <a16:creationId xmlns:a16="http://schemas.microsoft.com/office/drawing/2014/main" id="{836CE244-E048-4D04-B33B-F9FA3B92229E}"/>
                </a:ext>
              </a:extLst>
            </p:cNvPr>
            <p:cNvSpPr/>
            <p:nvPr/>
          </p:nvSpPr>
          <p:spPr>
            <a:xfrm>
              <a:off x="2518016" y="1839034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0"/>
                  </a:moveTo>
                  <a:cubicBezTo>
                    <a:pt x="0" y="11"/>
                    <a:pt x="0" y="18"/>
                    <a:pt x="0" y="28"/>
                  </a:cubicBezTo>
                  <a:cubicBezTo>
                    <a:pt x="0" y="18"/>
                    <a:pt x="0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7436;p53">
              <a:extLst>
                <a:ext uri="{FF2B5EF4-FFF2-40B4-BE49-F238E27FC236}">
                  <a16:creationId xmlns:a16="http://schemas.microsoft.com/office/drawing/2014/main" id="{A53D58FC-6554-41C7-B072-A17489D1F53E}"/>
                </a:ext>
              </a:extLst>
            </p:cNvPr>
            <p:cNvSpPr/>
            <p:nvPr/>
          </p:nvSpPr>
          <p:spPr>
            <a:xfrm>
              <a:off x="2517962" y="1838654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1"/>
                  </a:moveTo>
                  <a:lnTo>
                    <a:pt x="1" y="0"/>
                  </a:lnTo>
                  <a:cubicBezTo>
                    <a:pt x="1" y="7"/>
                    <a:pt x="1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7437;p53">
              <a:extLst>
                <a:ext uri="{FF2B5EF4-FFF2-40B4-BE49-F238E27FC236}">
                  <a16:creationId xmlns:a16="http://schemas.microsoft.com/office/drawing/2014/main" id="{DD8C5F86-0AB3-4AC6-BC5C-22A285CD7E4E}"/>
                </a:ext>
              </a:extLst>
            </p:cNvPr>
            <p:cNvSpPr/>
            <p:nvPr/>
          </p:nvSpPr>
          <p:spPr>
            <a:xfrm>
              <a:off x="2517867" y="1838219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4" y="18"/>
                  </a:moveTo>
                  <a:cubicBezTo>
                    <a:pt x="4" y="11"/>
                    <a:pt x="4" y="8"/>
                    <a:pt x="1" y="1"/>
                  </a:cubicBezTo>
                  <a:cubicBezTo>
                    <a:pt x="4" y="8"/>
                    <a:pt x="4" y="11"/>
                    <a:pt x="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7438;p53">
              <a:extLst>
                <a:ext uri="{FF2B5EF4-FFF2-40B4-BE49-F238E27FC236}">
                  <a16:creationId xmlns:a16="http://schemas.microsoft.com/office/drawing/2014/main" id="{F7020D17-06FF-4ABD-B749-2E09CCE4B9BE}"/>
                </a:ext>
              </a:extLst>
            </p:cNvPr>
            <p:cNvSpPr/>
            <p:nvPr/>
          </p:nvSpPr>
          <p:spPr>
            <a:xfrm>
              <a:off x="2514500" y="183360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1"/>
                  </a:moveTo>
                  <a:lnTo>
                    <a:pt x="4" y="8"/>
                  </a:lnTo>
                  <a:cubicBezTo>
                    <a:pt x="4" y="4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7439;p53">
              <a:extLst>
                <a:ext uri="{FF2B5EF4-FFF2-40B4-BE49-F238E27FC236}">
                  <a16:creationId xmlns:a16="http://schemas.microsoft.com/office/drawing/2014/main" id="{F34D1759-2FFA-45F9-AA2B-0D13549F7B27}"/>
                </a:ext>
              </a:extLst>
            </p:cNvPr>
            <p:cNvSpPr/>
            <p:nvPr/>
          </p:nvSpPr>
          <p:spPr>
            <a:xfrm>
              <a:off x="2514500" y="183337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7440;p53">
              <a:extLst>
                <a:ext uri="{FF2B5EF4-FFF2-40B4-BE49-F238E27FC236}">
                  <a16:creationId xmlns:a16="http://schemas.microsoft.com/office/drawing/2014/main" id="{F85AFEF8-7C86-42F6-8801-6197B48DA0AF}"/>
                </a:ext>
              </a:extLst>
            </p:cNvPr>
            <p:cNvSpPr/>
            <p:nvPr/>
          </p:nvSpPr>
          <p:spPr>
            <a:xfrm>
              <a:off x="2503556" y="181883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7441;p53">
              <a:extLst>
                <a:ext uri="{FF2B5EF4-FFF2-40B4-BE49-F238E27FC236}">
                  <a16:creationId xmlns:a16="http://schemas.microsoft.com/office/drawing/2014/main" id="{E470EB6F-CDE9-4B6F-88BF-49E350D70A6F}"/>
                </a:ext>
              </a:extLst>
            </p:cNvPr>
            <p:cNvSpPr/>
            <p:nvPr/>
          </p:nvSpPr>
          <p:spPr>
            <a:xfrm>
              <a:off x="2514310" y="18324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7442;p53">
              <a:extLst>
                <a:ext uri="{FF2B5EF4-FFF2-40B4-BE49-F238E27FC236}">
                  <a16:creationId xmlns:a16="http://schemas.microsoft.com/office/drawing/2014/main" id="{CE0624D5-3F07-4E79-93A9-ADF6CD5EC145}"/>
                </a:ext>
              </a:extLst>
            </p:cNvPr>
            <p:cNvSpPr/>
            <p:nvPr/>
          </p:nvSpPr>
          <p:spPr>
            <a:xfrm>
              <a:off x="2505606" y="18504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7443;p53">
              <a:extLst>
                <a:ext uri="{FF2B5EF4-FFF2-40B4-BE49-F238E27FC236}">
                  <a16:creationId xmlns:a16="http://schemas.microsoft.com/office/drawing/2014/main" id="{F21DA541-0031-43F0-B653-E7B126896C73}"/>
                </a:ext>
              </a:extLst>
            </p:cNvPr>
            <p:cNvSpPr/>
            <p:nvPr/>
          </p:nvSpPr>
          <p:spPr>
            <a:xfrm>
              <a:off x="2503801" y="1819251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7444;p53">
              <a:extLst>
                <a:ext uri="{FF2B5EF4-FFF2-40B4-BE49-F238E27FC236}">
                  <a16:creationId xmlns:a16="http://schemas.microsoft.com/office/drawing/2014/main" id="{499B329F-F822-47FA-B89A-899E6B30C4E7}"/>
                </a:ext>
              </a:extLst>
            </p:cNvPr>
            <p:cNvSpPr/>
            <p:nvPr/>
          </p:nvSpPr>
          <p:spPr>
            <a:xfrm>
              <a:off x="2514595" y="183379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cubicBezTo>
                    <a:pt x="0" y="4"/>
                    <a:pt x="0" y="4"/>
                    <a:pt x="0" y="1"/>
                  </a:cubicBezTo>
                  <a:cubicBezTo>
                    <a:pt x="0" y="4"/>
                    <a:pt x="0" y="4"/>
                    <a:pt x="4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7445;p53">
              <a:extLst>
                <a:ext uri="{FF2B5EF4-FFF2-40B4-BE49-F238E27FC236}">
                  <a16:creationId xmlns:a16="http://schemas.microsoft.com/office/drawing/2014/main" id="{330B0420-1BF5-49B0-B4F7-582523232F73}"/>
                </a:ext>
              </a:extLst>
            </p:cNvPr>
            <p:cNvSpPr/>
            <p:nvPr/>
          </p:nvSpPr>
          <p:spPr>
            <a:xfrm>
              <a:off x="2514405" y="183308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7446;p53">
              <a:extLst>
                <a:ext uri="{FF2B5EF4-FFF2-40B4-BE49-F238E27FC236}">
                  <a16:creationId xmlns:a16="http://schemas.microsoft.com/office/drawing/2014/main" id="{032EB819-CB22-44BE-9DFD-5ED83DF6C186}"/>
                </a:ext>
              </a:extLst>
            </p:cNvPr>
            <p:cNvSpPr/>
            <p:nvPr/>
          </p:nvSpPr>
          <p:spPr>
            <a:xfrm>
              <a:off x="2514255" y="18321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7447;p53">
              <a:extLst>
                <a:ext uri="{FF2B5EF4-FFF2-40B4-BE49-F238E27FC236}">
                  <a16:creationId xmlns:a16="http://schemas.microsoft.com/office/drawing/2014/main" id="{7B6419E9-3D4D-4017-9E91-AC1E8EF3581F}"/>
                </a:ext>
              </a:extLst>
            </p:cNvPr>
            <p:cNvSpPr/>
            <p:nvPr/>
          </p:nvSpPr>
          <p:spPr>
            <a:xfrm>
              <a:off x="2507412" y="1823623"/>
              <a:ext cx="720" cy="543"/>
            </a:xfrm>
            <a:custGeom>
              <a:avLst/>
              <a:gdLst/>
              <a:ahLst/>
              <a:cxnLst/>
              <a:rect l="l" t="t" r="r" b="b"/>
              <a:pathLst>
                <a:path w="53" h="40" extrusionOk="0">
                  <a:moveTo>
                    <a:pt x="0" y="1"/>
                  </a:moveTo>
                  <a:cubicBezTo>
                    <a:pt x="14" y="15"/>
                    <a:pt x="32" y="25"/>
                    <a:pt x="53" y="39"/>
                  </a:cubicBezTo>
                  <a:cubicBezTo>
                    <a:pt x="35" y="25"/>
                    <a:pt x="18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7448;p53">
              <a:extLst>
                <a:ext uri="{FF2B5EF4-FFF2-40B4-BE49-F238E27FC236}">
                  <a16:creationId xmlns:a16="http://schemas.microsoft.com/office/drawing/2014/main" id="{08CB0847-BEEE-4878-B356-D93349D851D2}"/>
                </a:ext>
              </a:extLst>
            </p:cNvPr>
            <p:cNvSpPr/>
            <p:nvPr/>
          </p:nvSpPr>
          <p:spPr>
            <a:xfrm>
              <a:off x="2602998" y="1754704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5"/>
                  </a:moveTo>
                  <a:cubicBezTo>
                    <a:pt x="15" y="8"/>
                    <a:pt x="8" y="4"/>
                    <a:pt x="1" y="1"/>
                  </a:cubicBezTo>
                  <a:cubicBezTo>
                    <a:pt x="8" y="4"/>
                    <a:pt x="15" y="8"/>
                    <a:pt x="18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7449;p53">
              <a:extLst>
                <a:ext uri="{FF2B5EF4-FFF2-40B4-BE49-F238E27FC236}">
                  <a16:creationId xmlns:a16="http://schemas.microsoft.com/office/drawing/2014/main" id="{4E48EDE5-810F-4EFE-BA52-948AF815E3BE}"/>
                </a:ext>
              </a:extLst>
            </p:cNvPr>
            <p:cNvSpPr/>
            <p:nvPr/>
          </p:nvSpPr>
          <p:spPr>
            <a:xfrm>
              <a:off x="2605564" y="1754799"/>
              <a:ext cx="394" cy="109"/>
            </a:xfrm>
            <a:custGeom>
              <a:avLst/>
              <a:gdLst/>
              <a:ahLst/>
              <a:cxnLst/>
              <a:rect l="l" t="t" r="r" b="b"/>
              <a:pathLst>
                <a:path w="29" h="8" extrusionOk="0">
                  <a:moveTo>
                    <a:pt x="1" y="8"/>
                  </a:moveTo>
                  <a:lnTo>
                    <a:pt x="29" y="1"/>
                  </a:ln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7450;p53">
              <a:extLst>
                <a:ext uri="{FF2B5EF4-FFF2-40B4-BE49-F238E27FC236}">
                  <a16:creationId xmlns:a16="http://schemas.microsoft.com/office/drawing/2014/main" id="{098EBF08-051E-4AF7-AF9F-9FD0587F4FF0}"/>
                </a:ext>
              </a:extLst>
            </p:cNvPr>
            <p:cNvSpPr/>
            <p:nvPr/>
          </p:nvSpPr>
          <p:spPr>
            <a:xfrm>
              <a:off x="2554513" y="1799007"/>
              <a:ext cx="3435" cy="774"/>
            </a:xfrm>
            <a:custGeom>
              <a:avLst/>
              <a:gdLst/>
              <a:ahLst/>
              <a:cxnLst/>
              <a:rect l="l" t="t" r="r" b="b"/>
              <a:pathLst>
                <a:path w="253" h="57" extrusionOk="0">
                  <a:moveTo>
                    <a:pt x="1" y="56"/>
                  </a:moveTo>
                  <a:cubicBezTo>
                    <a:pt x="81" y="21"/>
                    <a:pt x="165" y="0"/>
                    <a:pt x="253" y="0"/>
                  </a:cubicBezTo>
                  <a:cubicBezTo>
                    <a:pt x="165" y="0"/>
                    <a:pt x="81" y="21"/>
                    <a:pt x="1" y="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7451;p53">
              <a:extLst>
                <a:ext uri="{FF2B5EF4-FFF2-40B4-BE49-F238E27FC236}">
                  <a16:creationId xmlns:a16="http://schemas.microsoft.com/office/drawing/2014/main" id="{6AFB5780-4FA3-4FF4-B3C6-C08F24394AFD}"/>
                </a:ext>
              </a:extLst>
            </p:cNvPr>
            <p:cNvSpPr/>
            <p:nvPr/>
          </p:nvSpPr>
          <p:spPr>
            <a:xfrm>
              <a:off x="2599196" y="1756374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7452;p53">
              <a:extLst>
                <a:ext uri="{FF2B5EF4-FFF2-40B4-BE49-F238E27FC236}">
                  <a16:creationId xmlns:a16="http://schemas.microsoft.com/office/drawing/2014/main" id="{FAD1E97F-CFD8-4DA9-8177-BEFFB82EEBE4}"/>
                </a:ext>
              </a:extLst>
            </p:cNvPr>
            <p:cNvSpPr/>
            <p:nvPr/>
          </p:nvSpPr>
          <p:spPr>
            <a:xfrm>
              <a:off x="2502796" y="1817215"/>
              <a:ext cx="964" cy="109"/>
            </a:xfrm>
            <a:custGeom>
              <a:avLst/>
              <a:gdLst/>
              <a:ahLst/>
              <a:cxnLst/>
              <a:rect l="l" t="t" r="r" b="b"/>
              <a:pathLst>
                <a:path w="71" h="8" extrusionOk="0">
                  <a:moveTo>
                    <a:pt x="7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7453;p53">
              <a:extLst>
                <a:ext uri="{FF2B5EF4-FFF2-40B4-BE49-F238E27FC236}">
                  <a16:creationId xmlns:a16="http://schemas.microsoft.com/office/drawing/2014/main" id="{835FC13F-17C7-41D0-A7B9-7B820B546BF8}"/>
                </a:ext>
              </a:extLst>
            </p:cNvPr>
            <p:cNvSpPr/>
            <p:nvPr/>
          </p:nvSpPr>
          <p:spPr>
            <a:xfrm>
              <a:off x="2513264" y="1818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7454;p53">
              <a:extLst>
                <a:ext uri="{FF2B5EF4-FFF2-40B4-BE49-F238E27FC236}">
                  <a16:creationId xmlns:a16="http://schemas.microsoft.com/office/drawing/2014/main" id="{F2329404-6416-4206-9544-8C8DC8DDA80B}"/>
                </a:ext>
              </a:extLst>
            </p:cNvPr>
            <p:cNvSpPr/>
            <p:nvPr/>
          </p:nvSpPr>
          <p:spPr>
            <a:xfrm>
              <a:off x="2516020" y="181830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7455;p53">
              <a:extLst>
                <a:ext uri="{FF2B5EF4-FFF2-40B4-BE49-F238E27FC236}">
                  <a16:creationId xmlns:a16="http://schemas.microsoft.com/office/drawing/2014/main" id="{7F4A74C0-B5F1-4D4C-B865-2CC754A272D1}"/>
                </a:ext>
              </a:extLst>
            </p:cNvPr>
            <p:cNvSpPr/>
            <p:nvPr/>
          </p:nvSpPr>
          <p:spPr>
            <a:xfrm>
              <a:off x="2514119" y="1818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7456;p53">
              <a:extLst>
                <a:ext uri="{FF2B5EF4-FFF2-40B4-BE49-F238E27FC236}">
                  <a16:creationId xmlns:a16="http://schemas.microsoft.com/office/drawing/2014/main" id="{9A67883E-5EC5-4677-BDD8-43E3DDDDD50B}"/>
                </a:ext>
              </a:extLst>
            </p:cNvPr>
            <p:cNvSpPr/>
            <p:nvPr/>
          </p:nvSpPr>
          <p:spPr>
            <a:xfrm>
              <a:off x="2596725" y="17568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7457;p53">
              <a:extLst>
                <a:ext uri="{FF2B5EF4-FFF2-40B4-BE49-F238E27FC236}">
                  <a16:creationId xmlns:a16="http://schemas.microsoft.com/office/drawing/2014/main" id="{9B375588-F8FC-4240-89C5-F563921110C7}"/>
                </a:ext>
              </a:extLst>
            </p:cNvPr>
            <p:cNvSpPr/>
            <p:nvPr/>
          </p:nvSpPr>
          <p:spPr>
            <a:xfrm>
              <a:off x="2599766" y="1756184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7458;p53">
              <a:extLst>
                <a:ext uri="{FF2B5EF4-FFF2-40B4-BE49-F238E27FC236}">
                  <a16:creationId xmlns:a16="http://schemas.microsoft.com/office/drawing/2014/main" id="{B5D70FAA-A8EE-41B9-BEE1-83FFF4A3C26D}"/>
                </a:ext>
              </a:extLst>
            </p:cNvPr>
            <p:cNvSpPr/>
            <p:nvPr/>
          </p:nvSpPr>
          <p:spPr>
            <a:xfrm>
              <a:off x="2502131" y="1817161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7459;p53">
              <a:extLst>
                <a:ext uri="{FF2B5EF4-FFF2-40B4-BE49-F238E27FC236}">
                  <a16:creationId xmlns:a16="http://schemas.microsoft.com/office/drawing/2014/main" id="{637CD1D2-874E-4847-BC57-B6818ED359DB}"/>
                </a:ext>
              </a:extLst>
            </p:cNvPr>
            <p:cNvSpPr/>
            <p:nvPr/>
          </p:nvSpPr>
          <p:spPr>
            <a:xfrm>
              <a:off x="2595109" y="1756659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7460;p53">
              <a:extLst>
                <a:ext uri="{FF2B5EF4-FFF2-40B4-BE49-F238E27FC236}">
                  <a16:creationId xmlns:a16="http://schemas.microsoft.com/office/drawing/2014/main" id="{4B924810-9DA1-4AC8-8F76-0DE81A4B4BD4}"/>
                </a:ext>
              </a:extLst>
            </p:cNvPr>
            <p:cNvSpPr/>
            <p:nvPr/>
          </p:nvSpPr>
          <p:spPr>
            <a:xfrm>
              <a:off x="2602672" y="175456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7461;p53">
              <a:extLst>
                <a:ext uri="{FF2B5EF4-FFF2-40B4-BE49-F238E27FC236}">
                  <a16:creationId xmlns:a16="http://schemas.microsoft.com/office/drawing/2014/main" id="{6A164AF7-2D98-4091-A003-0C3AF431DAF0}"/>
                </a:ext>
              </a:extLst>
            </p:cNvPr>
            <p:cNvSpPr/>
            <p:nvPr/>
          </p:nvSpPr>
          <p:spPr>
            <a:xfrm>
              <a:off x="2595544" y="1756795"/>
              <a:ext cx="190" cy="14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7462;p53">
              <a:extLst>
                <a:ext uri="{FF2B5EF4-FFF2-40B4-BE49-F238E27FC236}">
                  <a16:creationId xmlns:a16="http://schemas.microsoft.com/office/drawing/2014/main" id="{17896F1B-92E3-4EA0-B07A-37345D4EF1A6}"/>
                </a:ext>
              </a:extLst>
            </p:cNvPr>
            <p:cNvSpPr/>
            <p:nvPr/>
          </p:nvSpPr>
          <p:spPr>
            <a:xfrm>
              <a:off x="2595965" y="1756849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7463;p53">
              <a:extLst>
                <a:ext uri="{FF2B5EF4-FFF2-40B4-BE49-F238E27FC236}">
                  <a16:creationId xmlns:a16="http://schemas.microsoft.com/office/drawing/2014/main" id="{6FD7F91A-8520-43A6-8180-CDE7EA3BBB57}"/>
                </a:ext>
              </a:extLst>
            </p:cNvPr>
            <p:cNvSpPr/>
            <p:nvPr/>
          </p:nvSpPr>
          <p:spPr>
            <a:xfrm>
              <a:off x="2602047" y="1754948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7464;p53">
              <a:extLst>
                <a:ext uri="{FF2B5EF4-FFF2-40B4-BE49-F238E27FC236}">
                  <a16:creationId xmlns:a16="http://schemas.microsoft.com/office/drawing/2014/main" id="{00DC5705-B058-406C-A564-7A3240B78849}"/>
                </a:ext>
              </a:extLst>
            </p:cNvPr>
            <p:cNvSpPr/>
            <p:nvPr/>
          </p:nvSpPr>
          <p:spPr>
            <a:xfrm>
              <a:off x="2507127" y="1817690"/>
              <a:ext cx="1005" cy="109"/>
            </a:xfrm>
            <a:custGeom>
              <a:avLst/>
              <a:gdLst/>
              <a:ahLst/>
              <a:cxnLst/>
              <a:rect l="l" t="t" r="r" b="b"/>
              <a:pathLst>
                <a:path w="74" h="8" extrusionOk="0">
                  <a:moveTo>
                    <a:pt x="7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7465;p53">
              <a:extLst>
                <a:ext uri="{FF2B5EF4-FFF2-40B4-BE49-F238E27FC236}">
                  <a16:creationId xmlns:a16="http://schemas.microsoft.com/office/drawing/2014/main" id="{F9200918-AC52-44E8-B4F3-02A0A21F2495}"/>
                </a:ext>
              </a:extLst>
            </p:cNvPr>
            <p:cNvSpPr/>
            <p:nvPr/>
          </p:nvSpPr>
          <p:spPr>
            <a:xfrm>
              <a:off x="2526665" y="18172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7466;p53">
              <a:extLst>
                <a:ext uri="{FF2B5EF4-FFF2-40B4-BE49-F238E27FC236}">
                  <a16:creationId xmlns:a16="http://schemas.microsoft.com/office/drawing/2014/main" id="{3BEA39E6-13AF-4B2C-916D-EE5296667B3F}"/>
                </a:ext>
              </a:extLst>
            </p:cNvPr>
            <p:cNvSpPr/>
            <p:nvPr/>
          </p:nvSpPr>
          <p:spPr>
            <a:xfrm>
              <a:off x="2597010" y="1756795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7467;p53">
              <a:extLst>
                <a:ext uri="{FF2B5EF4-FFF2-40B4-BE49-F238E27FC236}">
                  <a16:creationId xmlns:a16="http://schemas.microsoft.com/office/drawing/2014/main" id="{14F8C319-ADA7-4EF8-9A80-C1544EB58643}"/>
                </a:ext>
              </a:extLst>
            </p:cNvPr>
            <p:cNvSpPr/>
            <p:nvPr/>
          </p:nvSpPr>
          <p:spPr>
            <a:xfrm>
              <a:off x="2527330" y="18171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7468;p53">
              <a:extLst>
                <a:ext uri="{FF2B5EF4-FFF2-40B4-BE49-F238E27FC236}">
                  <a16:creationId xmlns:a16="http://schemas.microsoft.com/office/drawing/2014/main" id="{A8B40DEA-C2ED-45EF-B708-21D97C82B1BA}"/>
                </a:ext>
              </a:extLst>
            </p:cNvPr>
            <p:cNvSpPr/>
            <p:nvPr/>
          </p:nvSpPr>
          <p:spPr>
            <a:xfrm>
              <a:off x="2598626" y="1756564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7469;p53">
              <a:extLst>
                <a:ext uri="{FF2B5EF4-FFF2-40B4-BE49-F238E27FC236}">
                  <a16:creationId xmlns:a16="http://schemas.microsoft.com/office/drawing/2014/main" id="{88FC913B-95C6-4814-8202-EB02EB2CB0D0}"/>
                </a:ext>
              </a:extLst>
            </p:cNvPr>
            <p:cNvSpPr/>
            <p:nvPr/>
          </p:nvSpPr>
          <p:spPr>
            <a:xfrm>
              <a:off x="2600337" y="1755940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7470;p53">
              <a:extLst>
                <a:ext uri="{FF2B5EF4-FFF2-40B4-BE49-F238E27FC236}">
                  <a16:creationId xmlns:a16="http://schemas.microsoft.com/office/drawing/2014/main" id="{E7D53F34-CE71-4502-B846-C80988C73967}"/>
                </a:ext>
              </a:extLst>
            </p:cNvPr>
            <p:cNvSpPr/>
            <p:nvPr/>
          </p:nvSpPr>
          <p:spPr>
            <a:xfrm>
              <a:off x="2598056" y="1756659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7471;p53">
              <a:extLst>
                <a:ext uri="{FF2B5EF4-FFF2-40B4-BE49-F238E27FC236}">
                  <a16:creationId xmlns:a16="http://schemas.microsoft.com/office/drawing/2014/main" id="{64972BC7-F226-4BA9-9DDD-B1675CE5CB1B}"/>
                </a:ext>
              </a:extLst>
            </p:cNvPr>
            <p:cNvSpPr/>
            <p:nvPr/>
          </p:nvSpPr>
          <p:spPr>
            <a:xfrm>
              <a:off x="2597485" y="1756754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7472;p53">
              <a:extLst>
                <a:ext uri="{FF2B5EF4-FFF2-40B4-BE49-F238E27FC236}">
                  <a16:creationId xmlns:a16="http://schemas.microsoft.com/office/drawing/2014/main" id="{DF641EF3-6140-416A-AC5E-345F6AC27751}"/>
                </a:ext>
              </a:extLst>
            </p:cNvPr>
            <p:cNvSpPr/>
            <p:nvPr/>
          </p:nvSpPr>
          <p:spPr>
            <a:xfrm>
              <a:off x="2601477" y="1755329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7473;p53">
              <a:extLst>
                <a:ext uri="{FF2B5EF4-FFF2-40B4-BE49-F238E27FC236}">
                  <a16:creationId xmlns:a16="http://schemas.microsoft.com/office/drawing/2014/main" id="{0A2DA1F4-C0CA-45C7-AAEB-828A7E679195}"/>
                </a:ext>
              </a:extLst>
            </p:cNvPr>
            <p:cNvSpPr/>
            <p:nvPr/>
          </p:nvSpPr>
          <p:spPr>
            <a:xfrm>
              <a:off x="2508498" y="1817880"/>
              <a:ext cx="923" cy="109"/>
            </a:xfrm>
            <a:custGeom>
              <a:avLst/>
              <a:gdLst/>
              <a:ahLst/>
              <a:cxnLst/>
              <a:rect l="l" t="t" r="r" b="b"/>
              <a:pathLst>
                <a:path w="68" h="8" extrusionOk="0">
                  <a:moveTo>
                    <a:pt x="67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7474;p53">
              <a:extLst>
                <a:ext uri="{FF2B5EF4-FFF2-40B4-BE49-F238E27FC236}">
                  <a16:creationId xmlns:a16="http://schemas.microsoft.com/office/drawing/2014/main" id="{5D3066E8-1D76-4A65-95A8-9D32F3074407}"/>
                </a:ext>
              </a:extLst>
            </p:cNvPr>
            <p:cNvSpPr/>
            <p:nvPr/>
          </p:nvSpPr>
          <p:spPr>
            <a:xfrm>
              <a:off x="2600907" y="1755654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7475;p53">
              <a:extLst>
                <a:ext uri="{FF2B5EF4-FFF2-40B4-BE49-F238E27FC236}">
                  <a16:creationId xmlns:a16="http://schemas.microsoft.com/office/drawing/2014/main" id="{D293460E-668C-400E-AE78-2796EF2B30F2}"/>
                </a:ext>
              </a:extLst>
            </p:cNvPr>
            <p:cNvSpPr/>
            <p:nvPr/>
          </p:nvSpPr>
          <p:spPr>
            <a:xfrm>
              <a:off x="2504181" y="1817310"/>
              <a:ext cx="1195" cy="149"/>
            </a:xfrm>
            <a:custGeom>
              <a:avLst/>
              <a:gdLst/>
              <a:ahLst/>
              <a:cxnLst/>
              <a:rect l="l" t="t" r="r" b="b"/>
              <a:pathLst>
                <a:path w="88" h="11" extrusionOk="0">
                  <a:moveTo>
                    <a:pt x="88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7476;p53">
              <a:extLst>
                <a:ext uri="{FF2B5EF4-FFF2-40B4-BE49-F238E27FC236}">
                  <a16:creationId xmlns:a16="http://schemas.microsoft.com/office/drawing/2014/main" id="{C2C6724F-8DE8-42F7-848A-FCA8E69BDF25}"/>
                </a:ext>
              </a:extLst>
            </p:cNvPr>
            <p:cNvSpPr/>
            <p:nvPr/>
          </p:nvSpPr>
          <p:spPr>
            <a:xfrm>
              <a:off x="2512640" y="1818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7477;p53">
              <a:extLst>
                <a:ext uri="{FF2B5EF4-FFF2-40B4-BE49-F238E27FC236}">
                  <a16:creationId xmlns:a16="http://schemas.microsoft.com/office/drawing/2014/main" id="{A39321CE-6E86-41CC-A0EA-1D7FE4EE9DE8}"/>
                </a:ext>
              </a:extLst>
            </p:cNvPr>
            <p:cNvSpPr/>
            <p:nvPr/>
          </p:nvSpPr>
          <p:spPr>
            <a:xfrm>
              <a:off x="2505457" y="1817446"/>
              <a:ext cx="1344" cy="204"/>
            </a:xfrm>
            <a:custGeom>
              <a:avLst/>
              <a:gdLst/>
              <a:ahLst/>
              <a:cxnLst/>
              <a:rect l="l" t="t" r="r" b="b"/>
              <a:pathLst>
                <a:path w="99" h="15" extrusionOk="0">
                  <a:moveTo>
                    <a:pt x="99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7478;p53">
              <a:extLst>
                <a:ext uri="{FF2B5EF4-FFF2-40B4-BE49-F238E27FC236}">
                  <a16:creationId xmlns:a16="http://schemas.microsoft.com/office/drawing/2014/main" id="{FD1B45EB-F8F7-4AC1-ADA0-EED9E8D5BC68}"/>
                </a:ext>
              </a:extLst>
            </p:cNvPr>
            <p:cNvSpPr/>
            <p:nvPr/>
          </p:nvSpPr>
          <p:spPr>
            <a:xfrm>
              <a:off x="2509788" y="1818070"/>
              <a:ext cx="1195" cy="204"/>
            </a:xfrm>
            <a:custGeom>
              <a:avLst/>
              <a:gdLst/>
              <a:ahLst/>
              <a:cxnLst/>
              <a:rect l="l" t="t" r="r" b="b"/>
              <a:pathLst>
                <a:path w="88" h="15" extrusionOk="0">
                  <a:moveTo>
                    <a:pt x="88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7479;p53">
              <a:extLst>
                <a:ext uri="{FF2B5EF4-FFF2-40B4-BE49-F238E27FC236}">
                  <a16:creationId xmlns:a16="http://schemas.microsoft.com/office/drawing/2014/main" id="{DC0B298F-930B-4EB8-9B5D-EB04235AF152}"/>
                </a:ext>
              </a:extLst>
            </p:cNvPr>
            <p:cNvSpPr/>
            <p:nvPr/>
          </p:nvSpPr>
          <p:spPr>
            <a:xfrm>
              <a:off x="2511404" y="1818355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7480;p53">
              <a:extLst>
                <a:ext uri="{FF2B5EF4-FFF2-40B4-BE49-F238E27FC236}">
                  <a16:creationId xmlns:a16="http://schemas.microsoft.com/office/drawing/2014/main" id="{76333A33-0F06-4558-A8EA-98355ACB8628}"/>
                </a:ext>
              </a:extLst>
            </p:cNvPr>
            <p:cNvSpPr/>
            <p:nvPr/>
          </p:nvSpPr>
          <p:spPr>
            <a:xfrm>
              <a:off x="2512029" y="18183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7481;p53">
              <a:extLst>
                <a:ext uri="{FF2B5EF4-FFF2-40B4-BE49-F238E27FC236}">
                  <a16:creationId xmlns:a16="http://schemas.microsoft.com/office/drawing/2014/main" id="{DA62A3D2-77B5-4DCB-92B0-5AEB773129F6}"/>
                </a:ext>
              </a:extLst>
            </p:cNvPr>
            <p:cNvSpPr/>
            <p:nvPr/>
          </p:nvSpPr>
          <p:spPr>
            <a:xfrm>
              <a:off x="2991016" y="2067204"/>
              <a:ext cx="18968" cy="6409"/>
            </a:xfrm>
            <a:custGeom>
              <a:avLst/>
              <a:gdLst/>
              <a:ahLst/>
              <a:cxnLst/>
              <a:rect l="l" t="t" r="r" b="b"/>
              <a:pathLst>
                <a:path w="1397" h="472" extrusionOk="0">
                  <a:moveTo>
                    <a:pt x="585" y="1"/>
                  </a:moveTo>
                  <a:cubicBezTo>
                    <a:pt x="334" y="1"/>
                    <a:pt x="94" y="53"/>
                    <a:pt x="18" y="129"/>
                  </a:cubicBezTo>
                  <a:cubicBezTo>
                    <a:pt x="0" y="150"/>
                    <a:pt x="4" y="157"/>
                    <a:pt x="4" y="164"/>
                  </a:cubicBezTo>
                  <a:cubicBezTo>
                    <a:pt x="28" y="227"/>
                    <a:pt x="110" y="246"/>
                    <a:pt x="242" y="246"/>
                  </a:cubicBezTo>
                  <a:cubicBezTo>
                    <a:pt x="300" y="246"/>
                    <a:pt x="368" y="243"/>
                    <a:pt x="445" y="237"/>
                  </a:cubicBezTo>
                  <a:cubicBezTo>
                    <a:pt x="525" y="234"/>
                    <a:pt x="606" y="230"/>
                    <a:pt x="686" y="230"/>
                  </a:cubicBezTo>
                  <a:cubicBezTo>
                    <a:pt x="903" y="230"/>
                    <a:pt x="1054" y="318"/>
                    <a:pt x="1180" y="388"/>
                  </a:cubicBezTo>
                  <a:cubicBezTo>
                    <a:pt x="1257" y="433"/>
                    <a:pt x="1327" y="472"/>
                    <a:pt x="1383" y="472"/>
                  </a:cubicBezTo>
                  <a:lnTo>
                    <a:pt x="1390" y="472"/>
                  </a:lnTo>
                  <a:cubicBezTo>
                    <a:pt x="1397" y="451"/>
                    <a:pt x="1397" y="426"/>
                    <a:pt x="1386" y="405"/>
                  </a:cubicBezTo>
                  <a:cubicBezTo>
                    <a:pt x="1351" y="283"/>
                    <a:pt x="1211" y="122"/>
                    <a:pt x="991" y="55"/>
                  </a:cubicBezTo>
                  <a:cubicBezTo>
                    <a:pt x="871" y="17"/>
                    <a:pt x="726" y="1"/>
                    <a:pt x="58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7482;p53">
              <a:extLst>
                <a:ext uri="{FF2B5EF4-FFF2-40B4-BE49-F238E27FC236}">
                  <a16:creationId xmlns:a16="http://schemas.microsoft.com/office/drawing/2014/main" id="{8A73129C-4632-404D-AF8C-4D008EE0C051}"/>
                </a:ext>
              </a:extLst>
            </p:cNvPr>
            <p:cNvSpPr/>
            <p:nvPr/>
          </p:nvSpPr>
          <p:spPr>
            <a:xfrm>
              <a:off x="3012726" y="2048969"/>
              <a:ext cx="73699" cy="62008"/>
            </a:xfrm>
            <a:custGeom>
              <a:avLst/>
              <a:gdLst/>
              <a:ahLst/>
              <a:cxnLst/>
              <a:rect l="l" t="t" r="r" b="b"/>
              <a:pathLst>
                <a:path w="5428" h="4567" extrusionOk="0">
                  <a:moveTo>
                    <a:pt x="760" y="0"/>
                  </a:moveTo>
                  <a:cubicBezTo>
                    <a:pt x="716" y="0"/>
                    <a:pt x="675" y="3"/>
                    <a:pt x="638" y="8"/>
                  </a:cubicBezTo>
                  <a:cubicBezTo>
                    <a:pt x="547" y="22"/>
                    <a:pt x="491" y="50"/>
                    <a:pt x="477" y="89"/>
                  </a:cubicBezTo>
                  <a:cubicBezTo>
                    <a:pt x="414" y="264"/>
                    <a:pt x="270" y="302"/>
                    <a:pt x="162" y="330"/>
                  </a:cubicBezTo>
                  <a:cubicBezTo>
                    <a:pt x="57" y="358"/>
                    <a:pt x="18" y="376"/>
                    <a:pt x="11" y="435"/>
                  </a:cubicBezTo>
                  <a:cubicBezTo>
                    <a:pt x="1" y="495"/>
                    <a:pt x="11" y="512"/>
                    <a:pt x="11" y="512"/>
                  </a:cubicBezTo>
                  <a:cubicBezTo>
                    <a:pt x="21" y="513"/>
                    <a:pt x="30" y="514"/>
                    <a:pt x="40" y="514"/>
                  </a:cubicBezTo>
                  <a:cubicBezTo>
                    <a:pt x="63" y="514"/>
                    <a:pt x="88" y="511"/>
                    <a:pt x="113" y="509"/>
                  </a:cubicBezTo>
                  <a:cubicBezTo>
                    <a:pt x="148" y="505"/>
                    <a:pt x="190" y="505"/>
                    <a:pt x="239" y="505"/>
                  </a:cubicBezTo>
                  <a:cubicBezTo>
                    <a:pt x="446" y="505"/>
                    <a:pt x="498" y="642"/>
                    <a:pt x="551" y="785"/>
                  </a:cubicBezTo>
                  <a:cubicBezTo>
                    <a:pt x="568" y="828"/>
                    <a:pt x="582" y="870"/>
                    <a:pt x="603" y="915"/>
                  </a:cubicBezTo>
                  <a:cubicBezTo>
                    <a:pt x="630" y="970"/>
                    <a:pt x="726" y="988"/>
                    <a:pt x="841" y="988"/>
                  </a:cubicBezTo>
                  <a:cubicBezTo>
                    <a:pt x="981" y="988"/>
                    <a:pt x="1149" y="962"/>
                    <a:pt x="1254" y="947"/>
                  </a:cubicBezTo>
                  <a:cubicBezTo>
                    <a:pt x="1317" y="936"/>
                    <a:pt x="1373" y="929"/>
                    <a:pt x="1412" y="926"/>
                  </a:cubicBezTo>
                  <a:cubicBezTo>
                    <a:pt x="1421" y="924"/>
                    <a:pt x="1430" y="924"/>
                    <a:pt x="1439" y="924"/>
                  </a:cubicBezTo>
                  <a:cubicBezTo>
                    <a:pt x="1513" y="924"/>
                    <a:pt x="1581" y="962"/>
                    <a:pt x="1618" y="1027"/>
                  </a:cubicBezTo>
                  <a:cubicBezTo>
                    <a:pt x="1646" y="1080"/>
                    <a:pt x="1639" y="1143"/>
                    <a:pt x="1604" y="1188"/>
                  </a:cubicBezTo>
                  <a:cubicBezTo>
                    <a:pt x="1583" y="1209"/>
                    <a:pt x="1545" y="1238"/>
                    <a:pt x="1476" y="1238"/>
                  </a:cubicBezTo>
                  <a:cubicBezTo>
                    <a:pt x="1441" y="1238"/>
                    <a:pt x="1400" y="1231"/>
                    <a:pt x="1349" y="1213"/>
                  </a:cubicBezTo>
                  <a:cubicBezTo>
                    <a:pt x="1307" y="1198"/>
                    <a:pt x="1275" y="1193"/>
                    <a:pt x="1248" y="1193"/>
                  </a:cubicBezTo>
                  <a:cubicBezTo>
                    <a:pt x="1194" y="1193"/>
                    <a:pt x="1161" y="1215"/>
                    <a:pt x="1121" y="1241"/>
                  </a:cubicBezTo>
                  <a:cubicBezTo>
                    <a:pt x="1074" y="1282"/>
                    <a:pt x="1012" y="1305"/>
                    <a:pt x="948" y="1305"/>
                  </a:cubicBezTo>
                  <a:cubicBezTo>
                    <a:pt x="926" y="1305"/>
                    <a:pt x="905" y="1302"/>
                    <a:pt x="883" y="1297"/>
                  </a:cubicBezTo>
                  <a:cubicBezTo>
                    <a:pt x="823" y="1281"/>
                    <a:pt x="760" y="1273"/>
                    <a:pt x="698" y="1273"/>
                  </a:cubicBezTo>
                  <a:cubicBezTo>
                    <a:pt x="677" y="1273"/>
                    <a:pt x="656" y="1274"/>
                    <a:pt x="635" y="1276"/>
                  </a:cubicBezTo>
                  <a:cubicBezTo>
                    <a:pt x="652" y="1290"/>
                    <a:pt x="670" y="1304"/>
                    <a:pt x="687" y="1321"/>
                  </a:cubicBezTo>
                  <a:cubicBezTo>
                    <a:pt x="813" y="1419"/>
                    <a:pt x="981" y="1552"/>
                    <a:pt x="981" y="1797"/>
                  </a:cubicBezTo>
                  <a:cubicBezTo>
                    <a:pt x="978" y="1832"/>
                    <a:pt x="988" y="1864"/>
                    <a:pt x="1013" y="1885"/>
                  </a:cubicBezTo>
                  <a:cubicBezTo>
                    <a:pt x="1034" y="1902"/>
                    <a:pt x="1062" y="1913"/>
                    <a:pt x="1086" y="1913"/>
                  </a:cubicBezTo>
                  <a:cubicBezTo>
                    <a:pt x="1142" y="1913"/>
                    <a:pt x="1223" y="1878"/>
                    <a:pt x="1223" y="1801"/>
                  </a:cubicBezTo>
                  <a:cubicBezTo>
                    <a:pt x="1223" y="1773"/>
                    <a:pt x="1223" y="1703"/>
                    <a:pt x="1279" y="1668"/>
                  </a:cubicBezTo>
                  <a:cubicBezTo>
                    <a:pt x="1293" y="1660"/>
                    <a:pt x="1307" y="1656"/>
                    <a:pt x="1323" y="1656"/>
                  </a:cubicBezTo>
                  <a:cubicBezTo>
                    <a:pt x="1371" y="1656"/>
                    <a:pt x="1430" y="1689"/>
                    <a:pt x="1506" y="1731"/>
                  </a:cubicBezTo>
                  <a:cubicBezTo>
                    <a:pt x="1618" y="1804"/>
                    <a:pt x="1741" y="1860"/>
                    <a:pt x="1870" y="1899"/>
                  </a:cubicBezTo>
                  <a:cubicBezTo>
                    <a:pt x="2063" y="1948"/>
                    <a:pt x="2112" y="2014"/>
                    <a:pt x="2150" y="2084"/>
                  </a:cubicBezTo>
                  <a:cubicBezTo>
                    <a:pt x="2171" y="2123"/>
                    <a:pt x="2185" y="2147"/>
                    <a:pt x="2343" y="2154"/>
                  </a:cubicBezTo>
                  <a:cubicBezTo>
                    <a:pt x="2718" y="2172"/>
                    <a:pt x="3579" y="2448"/>
                    <a:pt x="3915" y="2700"/>
                  </a:cubicBezTo>
                  <a:cubicBezTo>
                    <a:pt x="4118" y="2854"/>
                    <a:pt x="4132" y="2988"/>
                    <a:pt x="4139" y="3103"/>
                  </a:cubicBezTo>
                  <a:cubicBezTo>
                    <a:pt x="4139" y="3191"/>
                    <a:pt x="4170" y="3275"/>
                    <a:pt x="4230" y="3341"/>
                  </a:cubicBezTo>
                  <a:cubicBezTo>
                    <a:pt x="4394" y="3516"/>
                    <a:pt x="4464" y="3691"/>
                    <a:pt x="4412" y="3810"/>
                  </a:cubicBezTo>
                  <a:cubicBezTo>
                    <a:pt x="4387" y="3866"/>
                    <a:pt x="4324" y="3936"/>
                    <a:pt x="4167" y="3936"/>
                  </a:cubicBezTo>
                  <a:cubicBezTo>
                    <a:pt x="3988" y="3943"/>
                    <a:pt x="3827" y="4034"/>
                    <a:pt x="3726" y="4181"/>
                  </a:cubicBezTo>
                  <a:cubicBezTo>
                    <a:pt x="3705" y="4206"/>
                    <a:pt x="3698" y="4237"/>
                    <a:pt x="3705" y="4269"/>
                  </a:cubicBezTo>
                  <a:cubicBezTo>
                    <a:pt x="3725" y="4285"/>
                    <a:pt x="3776" y="4291"/>
                    <a:pt x="3846" y="4291"/>
                  </a:cubicBezTo>
                  <a:cubicBezTo>
                    <a:pt x="4032" y="4291"/>
                    <a:pt x="4348" y="4245"/>
                    <a:pt x="4524" y="4220"/>
                  </a:cubicBezTo>
                  <a:cubicBezTo>
                    <a:pt x="4650" y="4199"/>
                    <a:pt x="4780" y="4181"/>
                    <a:pt x="4909" y="4174"/>
                  </a:cubicBezTo>
                  <a:cubicBezTo>
                    <a:pt x="5021" y="4174"/>
                    <a:pt x="5112" y="4265"/>
                    <a:pt x="5231" y="4384"/>
                  </a:cubicBezTo>
                  <a:cubicBezTo>
                    <a:pt x="5287" y="4440"/>
                    <a:pt x="5354" y="4503"/>
                    <a:pt x="5427" y="4566"/>
                  </a:cubicBezTo>
                  <a:lnTo>
                    <a:pt x="5427" y="1290"/>
                  </a:lnTo>
                  <a:cubicBezTo>
                    <a:pt x="5165" y="1202"/>
                    <a:pt x="4874" y="1087"/>
                    <a:pt x="4594" y="978"/>
                  </a:cubicBezTo>
                  <a:cubicBezTo>
                    <a:pt x="4179" y="820"/>
                    <a:pt x="3743" y="652"/>
                    <a:pt x="3627" y="652"/>
                  </a:cubicBezTo>
                  <a:cubicBezTo>
                    <a:pt x="3625" y="652"/>
                    <a:pt x="3623" y="652"/>
                    <a:pt x="3621" y="652"/>
                  </a:cubicBezTo>
                  <a:cubicBezTo>
                    <a:pt x="3530" y="659"/>
                    <a:pt x="3474" y="754"/>
                    <a:pt x="3414" y="852"/>
                  </a:cubicBezTo>
                  <a:cubicBezTo>
                    <a:pt x="3348" y="964"/>
                    <a:pt x="3271" y="1090"/>
                    <a:pt x="3131" y="1090"/>
                  </a:cubicBezTo>
                  <a:cubicBezTo>
                    <a:pt x="3054" y="1090"/>
                    <a:pt x="2935" y="1192"/>
                    <a:pt x="2809" y="1297"/>
                  </a:cubicBezTo>
                  <a:cubicBezTo>
                    <a:pt x="2651" y="1430"/>
                    <a:pt x="2472" y="1580"/>
                    <a:pt x="2262" y="1654"/>
                  </a:cubicBezTo>
                  <a:cubicBezTo>
                    <a:pt x="2240" y="1662"/>
                    <a:pt x="2216" y="1666"/>
                    <a:pt x="2192" y="1666"/>
                  </a:cubicBezTo>
                  <a:cubicBezTo>
                    <a:pt x="2153" y="1666"/>
                    <a:pt x="2115" y="1656"/>
                    <a:pt x="2080" y="1636"/>
                  </a:cubicBezTo>
                  <a:cubicBezTo>
                    <a:pt x="1898" y="1531"/>
                    <a:pt x="1821" y="1150"/>
                    <a:pt x="1748" y="782"/>
                  </a:cubicBezTo>
                  <a:cubicBezTo>
                    <a:pt x="1706" y="568"/>
                    <a:pt x="1660" y="344"/>
                    <a:pt x="1608" y="271"/>
                  </a:cubicBezTo>
                  <a:cubicBezTo>
                    <a:pt x="1507" y="133"/>
                    <a:pt x="1069" y="0"/>
                    <a:pt x="7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7483;p53">
              <a:extLst>
                <a:ext uri="{FF2B5EF4-FFF2-40B4-BE49-F238E27FC236}">
                  <a16:creationId xmlns:a16="http://schemas.microsoft.com/office/drawing/2014/main" id="{314DC17E-F9B1-46C4-A806-2005E7372115}"/>
                </a:ext>
              </a:extLst>
            </p:cNvPr>
            <p:cNvSpPr/>
            <p:nvPr/>
          </p:nvSpPr>
          <p:spPr>
            <a:xfrm>
              <a:off x="2746593" y="2003634"/>
              <a:ext cx="83583" cy="84330"/>
            </a:xfrm>
            <a:custGeom>
              <a:avLst/>
              <a:gdLst/>
              <a:ahLst/>
              <a:cxnLst/>
              <a:rect l="l" t="t" r="r" b="b"/>
              <a:pathLst>
                <a:path w="6156" h="6211" extrusionOk="0">
                  <a:moveTo>
                    <a:pt x="116" y="0"/>
                  </a:moveTo>
                  <a:cubicBezTo>
                    <a:pt x="116" y="0"/>
                    <a:pt x="109" y="7"/>
                    <a:pt x="102" y="22"/>
                  </a:cubicBezTo>
                  <a:cubicBezTo>
                    <a:pt x="1" y="235"/>
                    <a:pt x="533" y="820"/>
                    <a:pt x="820" y="988"/>
                  </a:cubicBezTo>
                  <a:cubicBezTo>
                    <a:pt x="953" y="1065"/>
                    <a:pt x="1051" y="1222"/>
                    <a:pt x="1149" y="1373"/>
                  </a:cubicBezTo>
                  <a:cubicBezTo>
                    <a:pt x="1264" y="1555"/>
                    <a:pt x="1384" y="1740"/>
                    <a:pt x="1538" y="1754"/>
                  </a:cubicBezTo>
                  <a:cubicBezTo>
                    <a:pt x="1755" y="1779"/>
                    <a:pt x="1849" y="2098"/>
                    <a:pt x="1940" y="2409"/>
                  </a:cubicBezTo>
                  <a:cubicBezTo>
                    <a:pt x="1996" y="2591"/>
                    <a:pt x="2070" y="2843"/>
                    <a:pt x="2143" y="2857"/>
                  </a:cubicBezTo>
                  <a:cubicBezTo>
                    <a:pt x="2423" y="2913"/>
                    <a:pt x="2952" y="3743"/>
                    <a:pt x="3036" y="4170"/>
                  </a:cubicBezTo>
                  <a:cubicBezTo>
                    <a:pt x="3078" y="4398"/>
                    <a:pt x="3277" y="4562"/>
                    <a:pt x="3474" y="4727"/>
                  </a:cubicBezTo>
                  <a:cubicBezTo>
                    <a:pt x="3610" y="4842"/>
                    <a:pt x="3743" y="4954"/>
                    <a:pt x="3824" y="5087"/>
                  </a:cubicBezTo>
                  <a:cubicBezTo>
                    <a:pt x="3929" y="5269"/>
                    <a:pt x="4258" y="5511"/>
                    <a:pt x="4496" y="5686"/>
                  </a:cubicBezTo>
                  <a:cubicBezTo>
                    <a:pt x="4667" y="5812"/>
                    <a:pt x="4765" y="5885"/>
                    <a:pt x="4804" y="5938"/>
                  </a:cubicBezTo>
                  <a:cubicBezTo>
                    <a:pt x="4835" y="5983"/>
                    <a:pt x="4863" y="6029"/>
                    <a:pt x="4891" y="6081"/>
                  </a:cubicBezTo>
                  <a:cubicBezTo>
                    <a:pt x="4912" y="6127"/>
                    <a:pt x="4940" y="6169"/>
                    <a:pt x="4972" y="6211"/>
                  </a:cubicBezTo>
                  <a:cubicBezTo>
                    <a:pt x="5014" y="6143"/>
                    <a:pt x="5088" y="6120"/>
                    <a:pt x="5174" y="6120"/>
                  </a:cubicBezTo>
                  <a:cubicBezTo>
                    <a:pt x="5264" y="6120"/>
                    <a:pt x="5367" y="6146"/>
                    <a:pt x="5458" y="6169"/>
                  </a:cubicBezTo>
                  <a:cubicBezTo>
                    <a:pt x="5511" y="6179"/>
                    <a:pt x="5560" y="6193"/>
                    <a:pt x="5613" y="6200"/>
                  </a:cubicBezTo>
                  <a:cubicBezTo>
                    <a:pt x="5683" y="6183"/>
                    <a:pt x="5756" y="5749"/>
                    <a:pt x="5735" y="5465"/>
                  </a:cubicBezTo>
                  <a:cubicBezTo>
                    <a:pt x="5732" y="5329"/>
                    <a:pt x="5749" y="5189"/>
                    <a:pt x="5788" y="5056"/>
                  </a:cubicBezTo>
                  <a:cubicBezTo>
                    <a:pt x="5802" y="5003"/>
                    <a:pt x="5812" y="4951"/>
                    <a:pt x="5816" y="4895"/>
                  </a:cubicBezTo>
                  <a:cubicBezTo>
                    <a:pt x="5812" y="4835"/>
                    <a:pt x="5837" y="4776"/>
                    <a:pt x="5886" y="4737"/>
                  </a:cubicBezTo>
                  <a:cubicBezTo>
                    <a:pt x="5923" y="4707"/>
                    <a:pt x="5970" y="4692"/>
                    <a:pt x="6029" y="4692"/>
                  </a:cubicBezTo>
                  <a:cubicBezTo>
                    <a:pt x="6058" y="4692"/>
                    <a:pt x="6089" y="4695"/>
                    <a:pt x="6124" y="4702"/>
                  </a:cubicBezTo>
                  <a:lnTo>
                    <a:pt x="6127" y="4702"/>
                  </a:lnTo>
                  <a:cubicBezTo>
                    <a:pt x="6148" y="4667"/>
                    <a:pt x="6155" y="4629"/>
                    <a:pt x="6145" y="4590"/>
                  </a:cubicBezTo>
                  <a:cubicBezTo>
                    <a:pt x="6145" y="4552"/>
                    <a:pt x="6131" y="4517"/>
                    <a:pt x="6106" y="4489"/>
                  </a:cubicBezTo>
                  <a:cubicBezTo>
                    <a:pt x="6040" y="4471"/>
                    <a:pt x="5998" y="4394"/>
                    <a:pt x="5949" y="4310"/>
                  </a:cubicBezTo>
                  <a:cubicBezTo>
                    <a:pt x="5882" y="4191"/>
                    <a:pt x="5805" y="4054"/>
                    <a:pt x="5672" y="4054"/>
                  </a:cubicBezTo>
                  <a:cubicBezTo>
                    <a:pt x="5585" y="4054"/>
                    <a:pt x="5543" y="4082"/>
                    <a:pt x="5539" y="4107"/>
                  </a:cubicBezTo>
                  <a:cubicBezTo>
                    <a:pt x="5539" y="4131"/>
                    <a:pt x="5564" y="4163"/>
                    <a:pt x="5613" y="4167"/>
                  </a:cubicBezTo>
                  <a:cubicBezTo>
                    <a:pt x="5714" y="4174"/>
                    <a:pt x="5805" y="4230"/>
                    <a:pt x="5861" y="4314"/>
                  </a:cubicBezTo>
                  <a:cubicBezTo>
                    <a:pt x="5900" y="4377"/>
                    <a:pt x="5903" y="4450"/>
                    <a:pt x="5875" y="4517"/>
                  </a:cubicBezTo>
                  <a:cubicBezTo>
                    <a:pt x="5865" y="4548"/>
                    <a:pt x="5840" y="4576"/>
                    <a:pt x="5805" y="4587"/>
                  </a:cubicBezTo>
                  <a:cubicBezTo>
                    <a:pt x="5798" y="4588"/>
                    <a:pt x="5792" y="4589"/>
                    <a:pt x="5786" y="4589"/>
                  </a:cubicBezTo>
                  <a:cubicBezTo>
                    <a:pt x="5746" y="4589"/>
                    <a:pt x="5713" y="4562"/>
                    <a:pt x="5683" y="4538"/>
                  </a:cubicBezTo>
                  <a:cubicBezTo>
                    <a:pt x="5630" y="4485"/>
                    <a:pt x="5557" y="4457"/>
                    <a:pt x="5483" y="4457"/>
                  </a:cubicBezTo>
                  <a:cubicBezTo>
                    <a:pt x="5474" y="4458"/>
                    <a:pt x="5464" y="4458"/>
                    <a:pt x="5456" y="4458"/>
                  </a:cubicBezTo>
                  <a:cubicBezTo>
                    <a:pt x="5314" y="4458"/>
                    <a:pt x="5282" y="4355"/>
                    <a:pt x="5259" y="4282"/>
                  </a:cubicBezTo>
                  <a:cubicBezTo>
                    <a:pt x="5234" y="4209"/>
                    <a:pt x="5220" y="4170"/>
                    <a:pt x="5133" y="4167"/>
                  </a:cubicBezTo>
                  <a:cubicBezTo>
                    <a:pt x="4968" y="4156"/>
                    <a:pt x="4898" y="4005"/>
                    <a:pt x="4846" y="3886"/>
                  </a:cubicBezTo>
                  <a:cubicBezTo>
                    <a:pt x="4786" y="3760"/>
                    <a:pt x="4744" y="3680"/>
                    <a:pt x="4653" y="3680"/>
                  </a:cubicBezTo>
                  <a:cubicBezTo>
                    <a:pt x="4510" y="3680"/>
                    <a:pt x="4408" y="3624"/>
                    <a:pt x="4370" y="3529"/>
                  </a:cubicBezTo>
                  <a:cubicBezTo>
                    <a:pt x="4331" y="3421"/>
                    <a:pt x="4380" y="3284"/>
                    <a:pt x="4496" y="3179"/>
                  </a:cubicBezTo>
                  <a:cubicBezTo>
                    <a:pt x="4503" y="3169"/>
                    <a:pt x="4517" y="3158"/>
                    <a:pt x="4513" y="3148"/>
                  </a:cubicBezTo>
                  <a:cubicBezTo>
                    <a:pt x="4513" y="3116"/>
                    <a:pt x="4443" y="3053"/>
                    <a:pt x="4391" y="3008"/>
                  </a:cubicBezTo>
                  <a:cubicBezTo>
                    <a:pt x="4300" y="2931"/>
                    <a:pt x="4198" y="2840"/>
                    <a:pt x="4198" y="2724"/>
                  </a:cubicBezTo>
                  <a:cubicBezTo>
                    <a:pt x="4198" y="2682"/>
                    <a:pt x="4184" y="2675"/>
                    <a:pt x="4093" y="2654"/>
                  </a:cubicBezTo>
                  <a:cubicBezTo>
                    <a:pt x="4023" y="2640"/>
                    <a:pt x="3908" y="2612"/>
                    <a:pt x="3908" y="2483"/>
                  </a:cubicBezTo>
                  <a:cubicBezTo>
                    <a:pt x="3908" y="2441"/>
                    <a:pt x="3904" y="2437"/>
                    <a:pt x="3852" y="2413"/>
                  </a:cubicBezTo>
                  <a:cubicBezTo>
                    <a:pt x="3771" y="2378"/>
                    <a:pt x="3698" y="2322"/>
                    <a:pt x="3645" y="2248"/>
                  </a:cubicBezTo>
                  <a:cubicBezTo>
                    <a:pt x="3594" y="2177"/>
                    <a:pt x="3566" y="2174"/>
                    <a:pt x="3527" y="2174"/>
                  </a:cubicBezTo>
                  <a:cubicBezTo>
                    <a:pt x="3523" y="2174"/>
                    <a:pt x="3519" y="2175"/>
                    <a:pt x="3516" y="2175"/>
                  </a:cubicBezTo>
                  <a:cubicBezTo>
                    <a:pt x="3505" y="2176"/>
                    <a:pt x="3495" y="2177"/>
                    <a:pt x="3485" y="2177"/>
                  </a:cubicBezTo>
                  <a:cubicBezTo>
                    <a:pt x="3416" y="2177"/>
                    <a:pt x="3352" y="2146"/>
                    <a:pt x="3309" y="2091"/>
                  </a:cubicBezTo>
                  <a:cubicBezTo>
                    <a:pt x="3216" y="1986"/>
                    <a:pt x="3098" y="1920"/>
                    <a:pt x="3012" y="1920"/>
                  </a:cubicBezTo>
                  <a:cubicBezTo>
                    <a:pt x="2994" y="1920"/>
                    <a:pt x="2977" y="1923"/>
                    <a:pt x="2962" y="1929"/>
                  </a:cubicBezTo>
                  <a:cubicBezTo>
                    <a:pt x="2943" y="1937"/>
                    <a:pt x="2922" y="1941"/>
                    <a:pt x="2902" y="1941"/>
                  </a:cubicBezTo>
                  <a:cubicBezTo>
                    <a:pt x="2875" y="1941"/>
                    <a:pt x="2848" y="1934"/>
                    <a:pt x="2822" y="1922"/>
                  </a:cubicBezTo>
                  <a:cubicBezTo>
                    <a:pt x="2672" y="1856"/>
                    <a:pt x="2486" y="1635"/>
                    <a:pt x="2406" y="1422"/>
                  </a:cubicBezTo>
                  <a:cubicBezTo>
                    <a:pt x="2378" y="1348"/>
                    <a:pt x="2192" y="1215"/>
                    <a:pt x="2028" y="1100"/>
                  </a:cubicBezTo>
                  <a:cubicBezTo>
                    <a:pt x="1790" y="935"/>
                    <a:pt x="1545" y="764"/>
                    <a:pt x="1485" y="596"/>
                  </a:cubicBezTo>
                  <a:cubicBezTo>
                    <a:pt x="1407" y="375"/>
                    <a:pt x="1202" y="268"/>
                    <a:pt x="842" y="268"/>
                  </a:cubicBezTo>
                  <a:cubicBezTo>
                    <a:pt x="815" y="268"/>
                    <a:pt x="786" y="269"/>
                    <a:pt x="757" y="270"/>
                  </a:cubicBezTo>
                  <a:cubicBezTo>
                    <a:pt x="750" y="270"/>
                    <a:pt x="744" y="270"/>
                    <a:pt x="737" y="270"/>
                  </a:cubicBezTo>
                  <a:cubicBezTo>
                    <a:pt x="499" y="270"/>
                    <a:pt x="334" y="149"/>
                    <a:pt x="221" y="67"/>
                  </a:cubicBezTo>
                  <a:cubicBezTo>
                    <a:pt x="190" y="39"/>
                    <a:pt x="155" y="15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7484;p53">
              <a:extLst>
                <a:ext uri="{FF2B5EF4-FFF2-40B4-BE49-F238E27FC236}">
                  <a16:creationId xmlns:a16="http://schemas.microsoft.com/office/drawing/2014/main" id="{987CAED4-9C0B-4FB5-8485-840DE1D6FF63}"/>
                </a:ext>
              </a:extLst>
            </p:cNvPr>
            <p:cNvSpPr/>
            <p:nvPr/>
          </p:nvSpPr>
          <p:spPr>
            <a:xfrm>
              <a:off x="2846320" y="2013450"/>
              <a:ext cx="74445" cy="60949"/>
            </a:xfrm>
            <a:custGeom>
              <a:avLst/>
              <a:gdLst/>
              <a:ahLst/>
              <a:cxnLst/>
              <a:rect l="l" t="t" r="r" b="b"/>
              <a:pathLst>
                <a:path w="5483" h="4489" extrusionOk="0">
                  <a:moveTo>
                    <a:pt x="4422" y="1"/>
                  </a:moveTo>
                  <a:cubicBezTo>
                    <a:pt x="4235" y="1"/>
                    <a:pt x="4018" y="15"/>
                    <a:pt x="3921" y="118"/>
                  </a:cubicBezTo>
                  <a:cubicBezTo>
                    <a:pt x="3879" y="167"/>
                    <a:pt x="3858" y="226"/>
                    <a:pt x="3869" y="289"/>
                  </a:cubicBezTo>
                  <a:cubicBezTo>
                    <a:pt x="3890" y="580"/>
                    <a:pt x="3732" y="643"/>
                    <a:pt x="3627" y="688"/>
                  </a:cubicBezTo>
                  <a:cubicBezTo>
                    <a:pt x="3543" y="723"/>
                    <a:pt x="3540" y="730"/>
                    <a:pt x="3543" y="772"/>
                  </a:cubicBezTo>
                  <a:cubicBezTo>
                    <a:pt x="3564" y="905"/>
                    <a:pt x="3508" y="979"/>
                    <a:pt x="3456" y="1045"/>
                  </a:cubicBezTo>
                  <a:cubicBezTo>
                    <a:pt x="3396" y="1108"/>
                    <a:pt x="3368" y="1199"/>
                    <a:pt x="3382" y="1290"/>
                  </a:cubicBezTo>
                  <a:cubicBezTo>
                    <a:pt x="3389" y="1339"/>
                    <a:pt x="3386" y="1389"/>
                    <a:pt x="3375" y="1438"/>
                  </a:cubicBezTo>
                  <a:cubicBezTo>
                    <a:pt x="3344" y="1550"/>
                    <a:pt x="3242" y="1567"/>
                    <a:pt x="3141" y="1592"/>
                  </a:cubicBezTo>
                  <a:cubicBezTo>
                    <a:pt x="3071" y="1602"/>
                    <a:pt x="3004" y="1620"/>
                    <a:pt x="2938" y="1644"/>
                  </a:cubicBezTo>
                  <a:cubicBezTo>
                    <a:pt x="2913" y="1655"/>
                    <a:pt x="2889" y="1665"/>
                    <a:pt x="2861" y="1679"/>
                  </a:cubicBezTo>
                  <a:cubicBezTo>
                    <a:pt x="2773" y="1722"/>
                    <a:pt x="2711" y="1739"/>
                    <a:pt x="2662" y="1739"/>
                  </a:cubicBezTo>
                  <a:cubicBezTo>
                    <a:pt x="2596" y="1739"/>
                    <a:pt x="2555" y="1707"/>
                    <a:pt x="2511" y="1665"/>
                  </a:cubicBezTo>
                  <a:cubicBezTo>
                    <a:pt x="2466" y="1615"/>
                    <a:pt x="2403" y="1587"/>
                    <a:pt x="2334" y="1587"/>
                  </a:cubicBezTo>
                  <a:cubicBezTo>
                    <a:pt x="2327" y="1587"/>
                    <a:pt x="2319" y="1587"/>
                    <a:pt x="2311" y="1588"/>
                  </a:cubicBezTo>
                  <a:cubicBezTo>
                    <a:pt x="2302" y="1588"/>
                    <a:pt x="2293" y="1587"/>
                    <a:pt x="2285" y="1587"/>
                  </a:cubicBezTo>
                  <a:cubicBezTo>
                    <a:pt x="2171" y="1587"/>
                    <a:pt x="2059" y="1629"/>
                    <a:pt x="1971" y="1707"/>
                  </a:cubicBezTo>
                  <a:cubicBezTo>
                    <a:pt x="1915" y="1753"/>
                    <a:pt x="1852" y="1788"/>
                    <a:pt x="1782" y="1812"/>
                  </a:cubicBezTo>
                  <a:cubicBezTo>
                    <a:pt x="1715" y="1834"/>
                    <a:pt x="1630" y="1839"/>
                    <a:pt x="1541" y="1839"/>
                  </a:cubicBezTo>
                  <a:cubicBezTo>
                    <a:pt x="1499" y="1839"/>
                    <a:pt x="1457" y="1838"/>
                    <a:pt x="1415" y="1837"/>
                  </a:cubicBezTo>
                  <a:cubicBezTo>
                    <a:pt x="1372" y="1835"/>
                    <a:pt x="1327" y="1834"/>
                    <a:pt x="1284" y="1834"/>
                  </a:cubicBezTo>
                  <a:cubicBezTo>
                    <a:pt x="1200" y="1834"/>
                    <a:pt x="1124" y="1840"/>
                    <a:pt x="1089" y="1868"/>
                  </a:cubicBezTo>
                  <a:cubicBezTo>
                    <a:pt x="1082" y="1872"/>
                    <a:pt x="1075" y="1875"/>
                    <a:pt x="1068" y="1882"/>
                  </a:cubicBezTo>
                  <a:lnTo>
                    <a:pt x="1058" y="1886"/>
                  </a:lnTo>
                  <a:lnTo>
                    <a:pt x="1044" y="1889"/>
                  </a:lnTo>
                  <a:lnTo>
                    <a:pt x="1033" y="1893"/>
                  </a:lnTo>
                  <a:lnTo>
                    <a:pt x="1023" y="1896"/>
                  </a:lnTo>
                  <a:lnTo>
                    <a:pt x="995" y="1896"/>
                  </a:lnTo>
                  <a:cubicBezTo>
                    <a:pt x="984" y="1896"/>
                    <a:pt x="977" y="1896"/>
                    <a:pt x="970" y="1893"/>
                  </a:cubicBezTo>
                  <a:lnTo>
                    <a:pt x="960" y="1893"/>
                  </a:lnTo>
                  <a:cubicBezTo>
                    <a:pt x="953" y="1893"/>
                    <a:pt x="942" y="1889"/>
                    <a:pt x="932" y="1886"/>
                  </a:cubicBezTo>
                  <a:lnTo>
                    <a:pt x="928" y="1886"/>
                  </a:lnTo>
                  <a:cubicBezTo>
                    <a:pt x="921" y="1882"/>
                    <a:pt x="911" y="1879"/>
                    <a:pt x="904" y="1875"/>
                  </a:cubicBezTo>
                  <a:lnTo>
                    <a:pt x="897" y="1872"/>
                  </a:lnTo>
                  <a:cubicBezTo>
                    <a:pt x="886" y="1865"/>
                    <a:pt x="876" y="1861"/>
                    <a:pt x="869" y="1854"/>
                  </a:cubicBezTo>
                  <a:lnTo>
                    <a:pt x="862" y="1851"/>
                  </a:lnTo>
                  <a:lnTo>
                    <a:pt x="837" y="1833"/>
                  </a:lnTo>
                  <a:lnTo>
                    <a:pt x="830" y="1830"/>
                  </a:lnTo>
                  <a:lnTo>
                    <a:pt x="806" y="1809"/>
                  </a:lnTo>
                  <a:lnTo>
                    <a:pt x="802" y="1805"/>
                  </a:lnTo>
                  <a:lnTo>
                    <a:pt x="778" y="1784"/>
                  </a:lnTo>
                  <a:lnTo>
                    <a:pt x="771" y="1777"/>
                  </a:lnTo>
                  <a:lnTo>
                    <a:pt x="746" y="1756"/>
                  </a:lnTo>
                  <a:cubicBezTo>
                    <a:pt x="697" y="1718"/>
                    <a:pt x="627" y="1655"/>
                    <a:pt x="599" y="1655"/>
                  </a:cubicBezTo>
                  <a:cubicBezTo>
                    <a:pt x="596" y="1656"/>
                    <a:pt x="593" y="1657"/>
                    <a:pt x="590" y="1657"/>
                  </a:cubicBezTo>
                  <a:cubicBezTo>
                    <a:pt x="588" y="1657"/>
                    <a:pt x="585" y="1656"/>
                    <a:pt x="582" y="1655"/>
                  </a:cubicBezTo>
                  <a:lnTo>
                    <a:pt x="564" y="1655"/>
                  </a:lnTo>
                  <a:lnTo>
                    <a:pt x="557" y="1651"/>
                  </a:lnTo>
                  <a:lnTo>
                    <a:pt x="550" y="1648"/>
                  </a:lnTo>
                  <a:lnTo>
                    <a:pt x="543" y="1644"/>
                  </a:lnTo>
                  <a:lnTo>
                    <a:pt x="533" y="1637"/>
                  </a:lnTo>
                  <a:lnTo>
                    <a:pt x="526" y="1634"/>
                  </a:lnTo>
                  <a:lnTo>
                    <a:pt x="519" y="1627"/>
                  </a:lnTo>
                  <a:lnTo>
                    <a:pt x="512" y="1620"/>
                  </a:lnTo>
                  <a:lnTo>
                    <a:pt x="505" y="1609"/>
                  </a:lnTo>
                  <a:lnTo>
                    <a:pt x="498" y="1602"/>
                  </a:lnTo>
                  <a:lnTo>
                    <a:pt x="491" y="1592"/>
                  </a:lnTo>
                  <a:lnTo>
                    <a:pt x="484" y="1581"/>
                  </a:lnTo>
                  <a:lnTo>
                    <a:pt x="477" y="1571"/>
                  </a:lnTo>
                  <a:lnTo>
                    <a:pt x="470" y="1560"/>
                  </a:lnTo>
                  <a:lnTo>
                    <a:pt x="463" y="1546"/>
                  </a:lnTo>
                  <a:lnTo>
                    <a:pt x="456" y="1532"/>
                  </a:lnTo>
                  <a:lnTo>
                    <a:pt x="452" y="1518"/>
                  </a:lnTo>
                  <a:lnTo>
                    <a:pt x="445" y="1504"/>
                  </a:lnTo>
                  <a:lnTo>
                    <a:pt x="438" y="1487"/>
                  </a:lnTo>
                  <a:lnTo>
                    <a:pt x="431" y="1469"/>
                  </a:lnTo>
                  <a:lnTo>
                    <a:pt x="424" y="1452"/>
                  </a:lnTo>
                  <a:lnTo>
                    <a:pt x="417" y="1434"/>
                  </a:lnTo>
                  <a:lnTo>
                    <a:pt x="414" y="1417"/>
                  </a:lnTo>
                  <a:lnTo>
                    <a:pt x="407" y="1396"/>
                  </a:lnTo>
                  <a:lnTo>
                    <a:pt x="400" y="1375"/>
                  </a:lnTo>
                  <a:lnTo>
                    <a:pt x="393" y="1353"/>
                  </a:lnTo>
                  <a:lnTo>
                    <a:pt x="389" y="1329"/>
                  </a:lnTo>
                  <a:lnTo>
                    <a:pt x="382" y="1304"/>
                  </a:lnTo>
                  <a:lnTo>
                    <a:pt x="386" y="1294"/>
                  </a:lnTo>
                  <a:lnTo>
                    <a:pt x="386" y="1294"/>
                  </a:lnTo>
                  <a:cubicBezTo>
                    <a:pt x="298" y="1301"/>
                    <a:pt x="126" y="1483"/>
                    <a:pt x="56" y="1686"/>
                  </a:cubicBezTo>
                  <a:cubicBezTo>
                    <a:pt x="39" y="1742"/>
                    <a:pt x="0" y="1879"/>
                    <a:pt x="70" y="1942"/>
                  </a:cubicBezTo>
                  <a:cubicBezTo>
                    <a:pt x="235" y="2096"/>
                    <a:pt x="270" y="2302"/>
                    <a:pt x="302" y="2467"/>
                  </a:cubicBezTo>
                  <a:cubicBezTo>
                    <a:pt x="319" y="2565"/>
                    <a:pt x="333" y="2656"/>
                    <a:pt x="372" y="2712"/>
                  </a:cubicBezTo>
                  <a:cubicBezTo>
                    <a:pt x="417" y="2768"/>
                    <a:pt x="473" y="2813"/>
                    <a:pt x="540" y="2848"/>
                  </a:cubicBezTo>
                  <a:cubicBezTo>
                    <a:pt x="676" y="2936"/>
                    <a:pt x="851" y="3044"/>
                    <a:pt x="851" y="3296"/>
                  </a:cubicBezTo>
                  <a:cubicBezTo>
                    <a:pt x="851" y="3538"/>
                    <a:pt x="1023" y="3888"/>
                    <a:pt x="1177" y="3969"/>
                  </a:cubicBezTo>
                  <a:cubicBezTo>
                    <a:pt x="1189" y="3977"/>
                    <a:pt x="1204" y="3982"/>
                    <a:pt x="1219" y="3982"/>
                  </a:cubicBezTo>
                  <a:cubicBezTo>
                    <a:pt x="1234" y="3982"/>
                    <a:pt x="1250" y="3977"/>
                    <a:pt x="1264" y="3969"/>
                  </a:cubicBezTo>
                  <a:cubicBezTo>
                    <a:pt x="1315" y="3931"/>
                    <a:pt x="1378" y="3909"/>
                    <a:pt x="1440" y="3909"/>
                  </a:cubicBezTo>
                  <a:cubicBezTo>
                    <a:pt x="1465" y="3909"/>
                    <a:pt x="1489" y="3913"/>
                    <a:pt x="1513" y="3920"/>
                  </a:cubicBezTo>
                  <a:cubicBezTo>
                    <a:pt x="1677" y="3962"/>
                    <a:pt x="1772" y="4151"/>
                    <a:pt x="1796" y="4207"/>
                  </a:cubicBezTo>
                  <a:cubicBezTo>
                    <a:pt x="1803" y="4212"/>
                    <a:pt x="1816" y="4214"/>
                    <a:pt x="1833" y="4214"/>
                  </a:cubicBezTo>
                  <a:cubicBezTo>
                    <a:pt x="1905" y="4214"/>
                    <a:pt x="2052" y="4173"/>
                    <a:pt x="2129" y="4147"/>
                  </a:cubicBezTo>
                  <a:cubicBezTo>
                    <a:pt x="2227" y="4116"/>
                    <a:pt x="2329" y="4095"/>
                    <a:pt x="2434" y="4084"/>
                  </a:cubicBezTo>
                  <a:cubicBezTo>
                    <a:pt x="2448" y="4084"/>
                    <a:pt x="2462" y="4084"/>
                    <a:pt x="2476" y="4088"/>
                  </a:cubicBezTo>
                  <a:lnTo>
                    <a:pt x="2486" y="4088"/>
                  </a:lnTo>
                  <a:cubicBezTo>
                    <a:pt x="2812" y="4154"/>
                    <a:pt x="3190" y="4256"/>
                    <a:pt x="3225" y="4462"/>
                  </a:cubicBezTo>
                  <a:cubicBezTo>
                    <a:pt x="3225" y="4476"/>
                    <a:pt x="3228" y="4476"/>
                    <a:pt x="3232" y="4480"/>
                  </a:cubicBezTo>
                  <a:cubicBezTo>
                    <a:pt x="3243" y="4486"/>
                    <a:pt x="3260" y="4489"/>
                    <a:pt x="3280" y="4489"/>
                  </a:cubicBezTo>
                  <a:cubicBezTo>
                    <a:pt x="3393" y="4489"/>
                    <a:pt x="3624" y="4399"/>
                    <a:pt x="3785" y="4336"/>
                  </a:cubicBezTo>
                  <a:cubicBezTo>
                    <a:pt x="3834" y="4319"/>
                    <a:pt x="3883" y="4301"/>
                    <a:pt x="3928" y="4284"/>
                  </a:cubicBezTo>
                  <a:cubicBezTo>
                    <a:pt x="4047" y="4238"/>
                    <a:pt x="4079" y="3972"/>
                    <a:pt x="4103" y="3738"/>
                  </a:cubicBezTo>
                  <a:cubicBezTo>
                    <a:pt x="4135" y="3465"/>
                    <a:pt x="4166" y="3181"/>
                    <a:pt x="4338" y="3076"/>
                  </a:cubicBezTo>
                  <a:cubicBezTo>
                    <a:pt x="4625" y="2901"/>
                    <a:pt x="4653" y="2554"/>
                    <a:pt x="4629" y="2299"/>
                  </a:cubicBezTo>
                  <a:cubicBezTo>
                    <a:pt x="4601" y="2036"/>
                    <a:pt x="4937" y="1945"/>
                    <a:pt x="5206" y="1872"/>
                  </a:cubicBezTo>
                  <a:cubicBezTo>
                    <a:pt x="5311" y="1844"/>
                    <a:pt x="5441" y="1809"/>
                    <a:pt x="5469" y="1781"/>
                  </a:cubicBezTo>
                  <a:cubicBezTo>
                    <a:pt x="5479" y="1770"/>
                    <a:pt x="5483" y="1756"/>
                    <a:pt x="5479" y="1742"/>
                  </a:cubicBezTo>
                  <a:cubicBezTo>
                    <a:pt x="5462" y="1662"/>
                    <a:pt x="5301" y="1529"/>
                    <a:pt x="5119" y="1445"/>
                  </a:cubicBezTo>
                  <a:cubicBezTo>
                    <a:pt x="4965" y="1375"/>
                    <a:pt x="4968" y="1248"/>
                    <a:pt x="4968" y="1157"/>
                  </a:cubicBezTo>
                  <a:cubicBezTo>
                    <a:pt x="4968" y="1084"/>
                    <a:pt x="4968" y="1035"/>
                    <a:pt x="4923" y="1000"/>
                  </a:cubicBezTo>
                  <a:cubicBezTo>
                    <a:pt x="4832" y="916"/>
                    <a:pt x="4597" y="650"/>
                    <a:pt x="4650" y="492"/>
                  </a:cubicBezTo>
                  <a:cubicBezTo>
                    <a:pt x="4671" y="433"/>
                    <a:pt x="4723" y="398"/>
                    <a:pt x="4786" y="398"/>
                  </a:cubicBezTo>
                  <a:lnTo>
                    <a:pt x="4793" y="398"/>
                  </a:lnTo>
                  <a:cubicBezTo>
                    <a:pt x="4783" y="373"/>
                    <a:pt x="4772" y="345"/>
                    <a:pt x="4758" y="321"/>
                  </a:cubicBezTo>
                  <a:cubicBezTo>
                    <a:pt x="4723" y="244"/>
                    <a:pt x="4660" y="107"/>
                    <a:pt x="4758" y="27"/>
                  </a:cubicBezTo>
                  <a:lnTo>
                    <a:pt x="4755" y="27"/>
                  </a:lnTo>
                  <a:lnTo>
                    <a:pt x="4720" y="13"/>
                  </a:lnTo>
                  <a:lnTo>
                    <a:pt x="4713" y="13"/>
                  </a:lnTo>
                  <a:lnTo>
                    <a:pt x="4688" y="6"/>
                  </a:lnTo>
                  <a:lnTo>
                    <a:pt x="4681" y="6"/>
                  </a:lnTo>
                  <a:lnTo>
                    <a:pt x="4664" y="2"/>
                  </a:lnTo>
                  <a:lnTo>
                    <a:pt x="4545" y="2"/>
                  </a:lnTo>
                  <a:cubicBezTo>
                    <a:pt x="4506" y="2"/>
                    <a:pt x="4465" y="1"/>
                    <a:pt x="44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7485;p53">
              <a:extLst>
                <a:ext uri="{FF2B5EF4-FFF2-40B4-BE49-F238E27FC236}">
                  <a16:creationId xmlns:a16="http://schemas.microsoft.com/office/drawing/2014/main" id="{B9C78AAE-EEFD-44F4-B4CE-83F64CCD6CD0}"/>
                </a:ext>
              </a:extLst>
            </p:cNvPr>
            <p:cNvSpPr/>
            <p:nvPr/>
          </p:nvSpPr>
          <p:spPr>
            <a:xfrm>
              <a:off x="2823415" y="2090109"/>
              <a:ext cx="73061" cy="19457"/>
            </a:xfrm>
            <a:custGeom>
              <a:avLst/>
              <a:gdLst/>
              <a:ahLst/>
              <a:cxnLst/>
              <a:rect l="l" t="t" r="r" b="b"/>
              <a:pathLst>
                <a:path w="5381" h="1433" extrusionOk="0">
                  <a:moveTo>
                    <a:pt x="626" y="1"/>
                  </a:moveTo>
                  <a:cubicBezTo>
                    <a:pt x="563" y="1"/>
                    <a:pt x="503" y="6"/>
                    <a:pt x="448" y="17"/>
                  </a:cubicBezTo>
                  <a:cubicBezTo>
                    <a:pt x="357" y="38"/>
                    <a:pt x="294" y="73"/>
                    <a:pt x="266" y="126"/>
                  </a:cubicBezTo>
                  <a:cubicBezTo>
                    <a:pt x="165" y="301"/>
                    <a:pt x="56" y="318"/>
                    <a:pt x="0" y="325"/>
                  </a:cubicBezTo>
                  <a:cubicBezTo>
                    <a:pt x="4" y="350"/>
                    <a:pt x="7" y="378"/>
                    <a:pt x="14" y="402"/>
                  </a:cubicBezTo>
                  <a:cubicBezTo>
                    <a:pt x="25" y="445"/>
                    <a:pt x="44" y="463"/>
                    <a:pt x="96" y="463"/>
                  </a:cubicBezTo>
                  <a:cubicBezTo>
                    <a:pt x="125" y="463"/>
                    <a:pt x="164" y="458"/>
                    <a:pt x="217" y="448"/>
                  </a:cubicBezTo>
                  <a:cubicBezTo>
                    <a:pt x="263" y="441"/>
                    <a:pt x="308" y="434"/>
                    <a:pt x="354" y="434"/>
                  </a:cubicBezTo>
                  <a:cubicBezTo>
                    <a:pt x="469" y="434"/>
                    <a:pt x="504" y="528"/>
                    <a:pt x="529" y="598"/>
                  </a:cubicBezTo>
                  <a:cubicBezTo>
                    <a:pt x="560" y="679"/>
                    <a:pt x="581" y="731"/>
                    <a:pt x="655" y="738"/>
                  </a:cubicBezTo>
                  <a:cubicBezTo>
                    <a:pt x="704" y="749"/>
                    <a:pt x="770" y="763"/>
                    <a:pt x="854" y="780"/>
                  </a:cubicBezTo>
                  <a:cubicBezTo>
                    <a:pt x="990" y="810"/>
                    <a:pt x="1302" y="876"/>
                    <a:pt x="1463" y="876"/>
                  </a:cubicBezTo>
                  <a:cubicBezTo>
                    <a:pt x="1510" y="876"/>
                    <a:pt x="1544" y="871"/>
                    <a:pt x="1558" y="857"/>
                  </a:cubicBezTo>
                  <a:cubicBezTo>
                    <a:pt x="1579" y="812"/>
                    <a:pt x="1624" y="780"/>
                    <a:pt x="1673" y="773"/>
                  </a:cubicBezTo>
                  <a:cubicBezTo>
                    <a:pt x="1702" y="767"/>
                    <a:pt x="1737" y="763"/>
                    <a:pt x="1775" y="763"/>
                  </a:cubicBezTo>
                  <a:cubicBezTo>
                    <a:pt x="2021" y="763"/>
                    <a:pt x="2444" y="893"/>
                    <a:pt x="2692" y="1095"/>
                  </a:cubicBezTo>
                  <a:cubicBezTo>
                    <a:pt x="2903" y="1265"/>
                    <a:pt x="3347" y="1327"/>
                    <a:pt x="3687" y="1327"/>
                  </a:cubicBezTo>
                  <a:cubicBezTo>
                    <a:pt x="3810" y="1327"/>
                    <a:pt x="3918" y="1319"/>
                    <a:pt x="3998" y="1305"/>
                  </a:cubicBezTo>
                  <a:cubicBezTo>
                    <a:pt x="4026" y="1301"/>
                    <a:pt x="4055" y="1299"/>
                    <a:pt x="4084" y="1299"/>
                  </a:cubicBezTo>
                  <a:cubicBezTo>
                    <a:pt x="4199" y="1299"/>
                    <a:pt x="4314" y="1329"/>
                    <a:pt x="4415" y="1354"/>
                  </a:cubicBezTo>
                  <a:cubicBezTo>
                    <a:pt x="4500" y="1379"/>
                    <a:pt x="4566" y="1397"/>
                    <a:pt x="4613" y="1397"/>
                  </a:cubicBezTo>
                  <a:cubicBezTo>
                    <a:pt x="4645" y="1397"/>
                    <a:pt x="4668" y="1388"/>
                    <a:pt x="4681" y="1368"/>
                  </a:cubicBezTo>
                  <a:cubicBezTo>
                    <a:pt x="4705" y="1326"/>
                    <a:pt x="4751" y="1302"/>
                    <a:pt x="4800" y="1302"/>
                  </a:cubicBezTo>
                  <a:cubicBezTo>
                    <a:pt x="4856" y="1305"/>
                    <a:pt x="4915" y="1326"/>
                    <a:pt x="4964" y="1361"/>
                  </a:cubicBezTo>
                  <a:cubicBezTo>
                    <a:pt x="5030" y="1397"/>
                    <a:pt x="5097" y="1433"/>
                    <a:pt x="5172" y="1433"/>
                  </a:cubicBezTo>
                  <a:cubicBezTo>
                    <a:pt x="5223" y="1433"/>
                    <a:pt x="5279" y="1416"/>
                    <a:pt x="5342" y="1368"/>
                  </a:cubicBezTo>
                  <a:cubicBezTo>
                    <a:pt x="5356" y="1358"/>
                    <a:pt x="5370" y="1347"/>
                    <a:pt x="5381" y="1337"/>
                  </a:cubicBezTo>
                  <a:cubicBezTo>
                    <a:pt x="5311" y="1312"/>
                    <a:pt x="5237" y="1298"/>
                    <a:pt x="5167" y="1288"/>
                  </a:cubicBezTo>
                  <a:cubicBezTo>
                    <a:pt x="4975" y="1256"/>
                    <a:pt x="4779" y="1225"/>
                    <a:pt x="4768" y="1085"/>
                  </a:cubicBezTo>
                  <a:cubicBezTo>
                    <a:pt x="4766" y="1053"/>
                    <a:pt x="4631" y="1049"/>
                    <a:pt x="4517" y="1049"/>
                  </a:cubicBezTo>
                  <a:cubicBezTo>
                    <a:pt x="4478" y="1049"/>
                    <a:pt x="4443" y="1050"/>
                    <a:pt x="4415" y="1050"/>
                  </a:cubicBezTo>
                  <a:cubicBezTo>
                    <a:pt x="4360" y="1052"/>
                    <a:pt x="4304" y="1053"/>
                    <a:pt x="4248" y="1053"/>
                  </a:cubicBezTo>
                  <a:cubicBezTo>
                    <a:pt x="4105" y="1053"/>
                    <a:pt x="3962" y="1042"/>
                    <a:pt x="3854" y="997"/>
                  </a:cubicBezTo>
                  <a:cubicBezTo>
                    <a:pt x="3823" y="983"/>
                    <a:pt x="3728" y="945"/>
                    <a:pt x="3732" y="861"/>
                  </a:cubicBezTo>
                  <a:cubicBezTo>
                    <a:pt x="3735" y="759"/>
                    <a:pt x="3868" y="707"/>
                    <a:pt x="4110" y="623"/>
                  </a:cubicBezTo>
                  <a:cubicBezTo>
                    <a:pt x="4205" y="595"/>
                    <a:pt x="4296" y="556"/>
                    <a:pt x="4383" y="511"/>
                  </a:cubicBezTo>
                  <a:cubicBezTo>
                    <a:pt x="4371" y="510"/>
                    <a:pt x="4356" y="509"/>
                    <a:pt x="4340" y="509"/>
                  </a:cubicBezTo>
                  <a:cubicBezTo>
                    <a:pt x="4239" y="509"/>
                    <a:pt x="4058" y="530"/>
                    <a:pt x="3802" y="609"/>
                  </a:cubicBezTo>
                  <a:cubicBezTo>
                    <a:pt x="3721" y="634"/>
                    <a:pt x="3639" y="645"/>
                    <a:pt x="3558" y="645"/>
                  </a:cubicBezTo>
                  <a:cubicBezTo>
                    <a:pt x="3329" y="645"/>
                    <a:pt x="3110" y="560"/>
                    <a:pt x="2934" y="493"/>
                  </a:cubicBezTo>
                  <a:cubicBezTo>
                    <a:pt x="2864" y="462"/>
                    <a:pt x="2794" y="441"/>
                    <a:pt x="2717" y="423"/>
                  </a:cubicBezTo>
                  <a:cubicBezTo>
                    <a:pt x="2713" y="476"/>
                    <a:pt x="2682" y="518"/>
                    <a:pt x="2636" y="535"/>
                  </a:cubicBezTo>
                  <a:cubicBezTo>
                    <a:pt x="2601" y="552"/>
                    <a:pt x="2554" y="559"/>
                    <a:pt x="2498" y="559"/>
                  </a:cubicBezTo>
                  <a:cubicBezTo>
                    <a:pt x="2190" y="559"/>
                    <a:pt x="1621" y="335"/>
                    <a:pt x="1449" y="213"/>
                  </a:cubicBezTo>
                  <a:cubicBezTo>
                    <a:pt x="1324" y="123"/>
                    <a:pt x="939" y="1"/>
                    <a:pt x="62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7486;p53">
              <a:extLst>
                <a:ext uri="{FF2B5EF4-FFF2-40B4-BE49-F238E27FC236}">
                  <a16:creationId xmlns:a16="http://schemas.microsoft.com/office/drawing/2014/main" id="{8D9FD49B-12A1-481F-82B3-A027DA081C22}"/>
                </a:ext>
              </a:extLst>
            </p:cNvPr>
            <p:cNvSpPr/>
            <p:nvPr/>
          </p:nvSpPr>
          <p:spPr>
            <a:xfrm>
              <a:off x="2838907" y="2066647"/>
              <a:ext cx="2675" cy="2281"/>
            </a:xfrm>
            <a:custGeom>
              <a:avLst/>
              <a:gdLst/>
              <a:ahLst/>
              <a:cxnLst/>
              <a:rect l="l" t="t" r="r" b="b"/>
              <a:pathLst>
                <a:path w="197" h="168" extrusionOk="0">
                  <a:moveTo>
                    <a:pt x="157" y="0"/>
                  </a:moveTo>
                  <a:cubicBezTo>
                    <a:pt x="153" y="0"/>
                    <a:pt x="148" y="1"/>
                    <a:pt x="144" y="2"/>
                  </a:cubicBezTo>
                  <a:cubicBezTo>
                    <a:pt x="105" y="2"/>
                    <a:pt x="70" y="12"/>
                    <a:pt x="35" y="33"/>
                  </a:cubicBezTo>
                  <a:cubicBezTo>
                    <a:pt x="11" y="51"/>
                    <a:pt x="0" y="68"/>
                    <a:pt x="25" y="107"/>
                  </a:cubicBezTo>
                  <a:cubicBezTo>
                    <a:pt x="44" y="132"/>
                    <a:pt x="71" y="168"/>
                    <a:pt x="99" y="168"/>
                  </a:cubicBezTo>
                  <a:cubicBezTo>
                    <a:pt x="102" y="168"/>
                    <a:pt x="105" y="167"/>
                    <a:pt x="109" y="166"/>
                  </a:cubicBezTo>
                  <a:cubicBezTo>
                    <a:pt x="151" y="156"/>
                    <a:pt x="196" y="75"/>
                    <a:pt x="196" y="12"/>
                  </a:cubicBezTo>
                  <a:cubicBezTo>
                    <a:pt x="183" y="4"/>
                    <a:pt x="170" y="0"/>
                    <a:pt x="1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7487;p53">
              <a:extLst>
                <a:ext uri="{FF2B5EF4-FFF2-40B4-BE49-F238E27FC236}">
                  <a16:creationId xmlns:a16="http://schemas.microsoft.com/office/drawing/2014/main" id="{8F1924C9-C93C-4904-8AEA-E48D6DD63F60}"/>
                </a:ext>
              </a:extLst>
            </p:cNvPr>
            <p:cNvSpPr/>
            <p:nvPr/>
          </p:nvSpPr>
          <p:spPr>
            <a:xfrm>
              <a:off x="2928980" y="2107991"/>
              <a:ext cx="29246" cy="3842"/>
            </a:xfrm>
            <a:custGeom>
              <a:avLst/>
              <a:gdLst/>
              <a:ahLst/>
              <a:cxnLst/>
              <a:rect l="l" t="t" r="r" b="b"/>
              <a:pathLst>
                <a:path w="2154" h="283" extrusionOk="0">
                  <a:moveTo>
                    <a:pt x="1999" y="1"/>
                  </a:moveTo>
                  <a:cubicBezTo>
                    <a:pt x="1864" y="1"/>
                    <a:pt x="1740" y="37"/>
                    <a:pt x="1611" y="76"/>
                  </a:cubicBezTo>
                  <a:cubicBezTo>
                    <a:pt x="1482" y="113"/>
                    <a:pt x="1352" y="151"/>
                    <a:pt x="1209" y="151"/>
                  </a:cubicBezTo>
                  <a:cubicBezTo>
                    <a:pt x="1122" y="151"/>
                    <a:pt x="1031" y="137"/>
                    <a:pt x="932" y="100"/>
                  </a:cubicBezTo>
                  <a:cubicBezTo>
                    <a:pt x="808" y="56"/>
                    <a:pt x="672" y="39"/>
                    <a:pt x="543" y="39"/>
                  </a:cubicBezTo>
                  <a:cubicBezTo>
                    <a:pt x="276" y="39"/>
                    <a:pt x="38" y="111"/>
                    <a:pt x="0" y="163"/>
                  </a:cubicBezTo>
                  <a:cubicBezTo>
                    <a:pt x="67" y="254"/>
                    <a:pt x="505" y="268"/>
                    <a:pt x="827" y="282"/>
                  </a:cubicBezTo>
                  <a:cubicBezTo>
                    <a:pt x="837" y="283"/>
                    <a:pt x="848" y="283"/>
                    <a:pt x="858" y="283"/>
                  </a:cubicBezTo>
                  <a:cubicBezTo>
                    <a:pt x="1092" y="283"/>
                    <a:pt x="1315" y="210"/>
                    <a:pt x="1513" y="146"/>
                  </a:cubicBezTo>
                  <a:cubicBezTo>
                    <a:pt x="1663" y="93"/>
                    <a:pt x="1807" y="48"/>
                    <a:pt x="1936" y="41"/>
                  </a:cubicBezTo>
                  <a:cubicBezTo>
                    <a:pt x="2010" y="34"/>
                    <a:pt x="2083" y="27"/>
                    <a:pt x="2153" y="16"/>
                  </a:cubicBezTo>
                  <a:lnTo>
                    <a:pt x="2111" y="9"/>
                  </a:lnTo>
                  <a:cubicBezTo>
                    <a:pt x="2073" y="3"/>
                    <a:pt x="2036" y="1"/>
                    <a:pt x="199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7488;p53">
              <a:extLst>
                <a:ext uri="{FF2B5EF4-FFF2-40B4-BE49-F238E27FC236}">
                  <a16:creationId xmlns:a16="http://schemas.microsoft.com/office/drawing/2014/main" id="{758EED43-683A-40D2-B583-84A2765F31AB}"/>
                </a:ext>
              </a:extLst>
            </p:cNvPr>
            <p:cNvSpPr/>
            <p:nvPr/>
          </p:nvSpPr>
          <p:spPr>
            <a:xfrm>
              <a:off x="2771508" y="2053260"/>
              <a:ext cx="2240" cy="3666"/>
            </a:xfrm>
            <a:custGeom>
              <a:avLst/>
              <a:gdLst/>
              <a:ahLst/>
              <a:cxnLst/>
              <a:rect l="l" t="t" r="r" b="b"/>
              <a:pathLst>
                <a:path w="165" h="270" extrusionOk="0">
                  <a:moveTo>
                    <a:pt x="21" y="0"/>
                  </a:moveTo>
                  <a:cubicBezTo>
                    <a:pt x="11" y="11"/>
                    <a:pt x="4" y="21"/>
                    <a:pt x="0" y="35"/>
                  </a:cubicBezTo>
                  <a:cubicBezTo>
                    <a:pt x="14" y="112"/>
                    <a:pt x="49" y="182"/>
                    <a:pt x="105" y="242"/>
                  </a:cubicBezTo>
                  <a:cubicBezTo>
                    <a:pt x="119" y="256"/>
                    <a:pt x="133" y="266"/>
                    <a:pt x="151" y="270"/>
                  </a:cubicBezTo>
                  <a:cubicBezTo>
                    <a:pt x="165" y="259"/>
                    <a:pt x="165" y="203"/>
                    <a:pt x="126" y="123"/>
                  </a:cubicBezTo>
                  <a:cubicBezTo>
                    <a:pt x="88" y="42"/>
                    <a:pt x="35" y="0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7489;p53">
              <a:extLst>
                <a:ext uri="{FF2B5EF4-FFF2-40B4-BE49-F238E27FC236}">
                  <a16:creationId xmlns:a16="http://schemas.microsoft.com/office/drawing/2014/main" id="{1222CE49-8433-459F-8531-1D23CD29CFF4}"/>
                </a:ext>
              </a:extLst>
            </p:cNvPr>
            <p:cNvSpPr/>
            <p:nvPr/>
          </p:nvSpPr>
          <p:spPr>
            <a:xfrm>
              <a:off x="2920182" y="2034251"/>
              <a:ext cx="46788" cy="53482"/>
            </a:xfrm>
            <a:custGeom>
              <a:avLst/>
              <a:gdLst/>
              <a:ahLst/>
              <a:cxnLst/>
              <a:rect l="l" t="t" r="r" b="b"/>
              <a:pathLst>
                <a:path w="3446" h="3939" extrusionOk="0">
                  <a:moveTo>
                    <a:pt x="3446" y="0"/>
                  </a:moveTo>
                  <a:cubicBezTo>
                    <a:pt x="3316" y="70"/>
                    <a:pt x="3190" y="147"/>
                    <a:pt x="3071" y="231"/>
                  </a:cubicBezTo>
                  <a:lnTo>
                    <a:pt x="2962" y="301"/>
                  </a:lnTo>
                  <a:cubicBezTo>
                    <a:pt x="2872" y="360"/>
                    <a:pt x="2742" y="383"/>
                    <a:pt x="2596" y="383"/>
                  </a:cubicBezTo>
                  <a:cubicBezTo>
                    <a:pt x="2190" y="383"/>
                    <a:pt x="1662" y="207"/>
                    <a:pt x="1531" y="161"/>
                  </a:cubicBezTo>
                  <a:cubicBezTo>
                    <a:pt x="1481" y="145"/>
                    <a:pt x="1441" y="137"/>
                    <a:pt x="1407" y="137"/>
                  </a:cubicBezTo>
                  <a:cubicBezTo>
                    <a:pt x="1318" y="137"/>
                    <a:pt x="1271" y="187"/>
                    <a:pt x="1205" y="256"/>
                  </a:cubicBezTo>
                  <a:cubicBezTo>
                    <a:pt x="1135" y="329"/>
                    <a:pt x="1051" y="417"/>
                    <a:pt x="897" y="441"/>
                  </a:cubicBezTo>
                  <a:cubicBezTo>
                    <a:pt x="760" y="462"/>
                    <a:pt x="711" y="704"/>
                    <a:pt x="676" y="893"/>
                  </a:cubicBezTo>
                  <a:cubicBezTo>
                    <a:pt x="641" y="1061"/>
                    <a:pt x="617" y="1194"/>
                    <a:pt x="533" y="1243"/>
                  </a:cubicBezTo>
                  <a:cubicBezTo>
                    <a:pt x="487" y="1267"/>
                    <a:pt x="449" y="1407"/>
                    <a:pt x="410" y="1544"/>
                  </a:cubicBezTo>
                  <a:cubicBezTo>
                    <a:pt x="358" y="1743"/>
                    <a:pt x="281" y="2013"/>
                    <a:pt x="123" y="2272"/>
                  </a:cubicBezTo>
                  <a:cubicBezTo>
                    <a:pt x="60" y="2367"/>
                    <a:pt x="1" y="2503"/>
                    <a:pt x="43" y="2587"/>
                  </a:cubicBezTo>
                  <a:cubicBezTo>
                    <a:pt x="102" y="2699"/>
                    <a:pt x="333" y="2717"/>
                    <a:pt x="410" y="2720"/>
                  </a:cubicBezTo>
                  <a:cubicBezTo>
                    <a:pt x="484" y="2720"/>
                    <a:pt x="550" y="2759"/>
                    <a:pt x="596" y="2818"/>
                  </a:cubicBezTo>
                  <a:cubicBezTo>
                    <a:pt x="704" y="2965"/>
                    <a:pt x="666" y="3235"/>
                    <a:pt x="631" y="3382"/>
                  </a:cubicBezTo>
                  <a:cubicBezTo>
                    <a:pt x="536" y="3791"/>
                    <a:pt x="571" y="3924"/>
                    <a:pt x="589" y="3938"/>
                  </a:cubicBezTo>
                  <a:cubicBezTo>
                    <a:pt x="596" y="3938"/>
                    <a:pt x="603" y="3938"/>
                    <a:pt x="610" y="3935"/>
                  </a:cubicBezTo>
                  <a:cubicBezTo>
                    <a:pt x="767" y="3875"/>
                    <a:pt x="876" y="3725"/>
                    <a:pt x="893" y="3613"/>
                  </a:cubicBezTo>
                  <a:cubicBezTo>
                    <a:pt x="904" y="3578"/>
                    <a:pt x="893" y="3539"/>
                    <a:pt x="869" y="3515"/>
                  </a:cubicBezTo>
                  <a:cubicBezTo>
                    <a:pt x="680" y="3368"/>
                    <a:pt x="718" y="2608"/>
                    <a:pt x="781" y="2437"/>
                  </a:cubicBezTo>
                  <a:cubicBezTo>
                    <a:pt x="806" y="2370"/>
                    <a:pt x="872" y="2321"/>
                    <a:pt x="946" y="2314"/>
                  </a:cubicBezTo>
                  <a:cubicBezTo>
                    <a:pt x="957" y="2313"/>
                    <a:pt x="967" y="2313"/>
                    <a:pt x="978" y="2313"/>
                  </a:cubicBezTo>
                  <a:cubicBezTo>
                    <a:pt x="1085" y="2313"/>
                    <a:pt x="1187" y="2361"/>
                    <a:pt x="1251" y="2447"/>
                  </a:cubicBezTo>
                  <a:cubicBezTo>
                    <a:pt x="1307" y="2528"/>
                    <a:pt x="1307" y="2636"/>
                    <a:pt x="1254" y="2720"/>
                  </a:cubicBezTo>
                  <a:cubicBezTo>
                    <a:pt x="1209" y="2811"/>
                    <a:pt x="1233" y="2836"/>
                    <a:pt x="1335" y="2909"/>
                  </a:cubicBezTo>
                  <a:cubicBezTo>
                    <a:pt x="1422" y="2972"/>
                    <a:pt x="1538" y="3060"/>
                    <a:pt x="1538" y="3238"/>
                  </a:cubicBezTo>
                  <a:cubicBezTo>
                    <a:pt x="1538" y="3319"/>
                    <a:pt x="1555" y="3340"/>
                    <a:pt x="1566" y="3347"/>
                  </a:cubicBezTo>
                  <a:cubicBezTo>
                    <a:pt x="1573" y="3352"/>
                    <a:pt x="1583" y="3354"/>
                    <a:pt x="1595" y="3354"/>
                  </a:cubicBezTo>
                  <a:cubicBezTo>
                    <a:pt x="1645" y="3354"/>
                    <a:pt x="1734" y="3319"/>
                    <a:pt x="1807" y="3291"/>
                  </a:cubicBezTo>
                  <a:cubicBezTo>
                    <a:pt x="1856" y="3273"/>
                    <a:pt x="1905" y="3256"/>
                    <a:pt x="1954" y="3242"/>
                  </a:cubicBezTo>
                  <a:cubicBezTo>
                    <a:pt x="2031" y="3217"/>
                    <a:pt x="2077" y="3186"/>
                    <a:pt x="2084" y="3154"/>
                  </a:cubicBezTo>
                  <a:cubicBezTo>
                    <a:pt x="2094" y="3119"/>
                    <a:pt x="2077" y="3060"/>
                    <a:pt x="1958" y="2927"/>
                  </a:cubicBezTo>
                  <a:cubicBezTo>
                    <a:pt x="1849" y="2811"/>
                    <a:pt x="1881" y="2671"/>
                    <a:pt x="1905" y="2559"/>
                  </a:cubicBezTo>
                  <a:cubicBezTo>
                    <a:pt x="1933" y="2433"/>
                    <a:pt x="1944" y="2363"/>
                    <a:pt x="1856" y="2307"/>
                  </a:cubicBezTo>
                  <a:cubicBezTo>
                    <a:pt x="1695" y="2199"/>
                    <a:pt x="1513" y="2020"/>
                    <a:pt x="1545" y="1873"/>
                  </a:cubicBezTo>
                  <a:cubicBezTo>
                    <a:pt x="1552" y="1831"/>
                    <a:pt x="1583" y="1761"/>
                    <a:pt x="1699" y="1736"/>
                  </a:cubicBezTo>
                  <a:cubicBezTo>
                    <a:pt x="1947" y="1680"/>
                    <a:pt x="2493" y="1327"/>
                    <a:pt x="2479" y="1229"/>
                  </a:cubicBezTo>
                  <a:cubicBezTo>
                    <a:pt x="2469" y="1219"/>
                    <a:pt x="2424" y="1208"/>
                    <a:pt x="2348" y="1208"/>
                  </a:cubicBezTo>
                  <a:cubicBezTo>
                    <a:pt x="2269" y="1208"/>
                    <a:pt x="2157" y="1219"/>
                    <a:pt x="2014" y="1253"/>
                  </a:cubicBezTo>
                  <a:cubicBezTo>
                    <a:pt x="1737" y="1320"/>
                    <a:pt x="1513" y="1439"/>
                    <a:pt x="1485" y="1540"/>
                  </a:cubicBezTo>
                  <a:cubicBezTo>
                    <a:pt x="1457" y="1643"/>
                    <a:pt x="1372" y="1700"/>
                    <a:pt x="1258" y="1700"/>
                  </a:cubicBezTo>
                  <a:cubicBezTo>
                    <a:pt x="1232" y="1700"/>
                    <a:pt x="1205" y="1697"/>
                    <a:pt x="1177" y="1691"/>
                  </a:cubicBezTo>
                  <a:cubicBezTo>
                    <a:pt x="935" y="1638"/>
                    <a:pt x="617" y="1355"/>
                    <a:pt x="680" y="980"/>
                  </a:cubicBezTo>
                  <a:cubicBezTo>
                    <a:pt x="701" y="844"/>
                    <a:pt x="799" y="728"/>
                    <a:pt x="970" y="634"/>
                  </a:cubicBezTo>
                  <a:cubicBezTo>
                    <a:pt x="1225" y="499"/>
                    <a:pt x="1630" y="434"/>
                    <a:pt x="1984" y="434"/>
                  </a:cubicBezTo>
                  <a:cubicBezTo>
                    <a:pt x="2229" y="434"/>
                    <a:pt x="2449" y="465"/>
                    <a:pt x="2581" y="525"/>
                  </a:cubicBezTo>
                  <a:cubicBezTo>
                    <a:pt x="2631" y="548"/>
                    <a:pt x="2683" y="558"/>
                    <a:pt x="2734" y="558"/>
                  </a:cubicBezTo>
                  <a:cubicBezTo>
                    <a:pt x="3034" y="558"/>
                    <a:pt x="3332" y="206"/>
                    <a:pt x="34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7490;p53">
              <a:extLst>
                <a:ext uri="{FF2B5EF4-FFF2-40B4-BE49-F238E27FC236}">
                  <a16:creationId xmlns:a16="http://schemas.microsoft.com/office/drawing/2014/main" id="{FDE92F13-8D9C-42B6-A7F3-9AF8913134F8}"/>
                </a:ext>
              </a:extLst>
            </p:cNvPr>
            <p:cNvSpPr/>
            <p:nvPr/>
          </p:nvSpPr>
          <p:spPr>
            <a:xfrm>
              <a:off x="2975850" y="2069105"/>
              <a:ext cx="7658" cy="4046"/>
            </a:xfrm>
            <a:custGeom>
              <a:avLst/>
              <a:gdLst/>
              <a:ahLst/>
              <a:cxnLst/>
              <a:rect l="l" t="t" r="r" b="b"/>
              <a:pathLst>
                <a:path w="564" h="298" extrusionOk="0">
                  <a:moveTo>
                    <a:pt x="103" y="1"/>
                  </a:moveTo>
                  <a:cubicBezTo>
                    <a:pt x="67" y="1"/>
                    <a:pt x="37" y="6"/>
                    <a:pt x="18" y="17"/>
                  </a:cubicBezTo>
                  <a:cubicBezTo>
                    <a:pt x="7" y="24"/>
                    <a:pt x="0" y="27"/>
                    <a:pt x="7" y="59"/>
                  </a:cubicBezTo>
                  <a:cubicBezTo>
                    <a:pt x="39" y="181"/>
                    <a:pt x="196" y="276"/>
                    <a:pt x="329" y="293"/>
                  </a:cubicBezTo>
                  <a:cubicBezTo>
                    <a:pt x="344" y="295"/>
                    <a:pt x="363" y="297"/>
                    <a:pt x="384" y="297"/>
                  </a:cubicBezTo>
                  <a:cubicBezTo>
                    <a:pt x="441" y="297"/>
                    <a:pt x="514" y="283"/>
                    <a:pt x="550" y="220"/>
                  </a:cubicBezTo>
                  <a:cubicBezTo>
                    <a:pt x="553" y="213"/>
                    <a:pt x="564" y="195"/>
                    <a:pt x="525" y="153"/>
                  </a:cubicBezTo>
                  <a:cubicBezTo>
                    <a:pt x="433" y="63"/>
                    <a:pt x="229" y="1"/>
                    <a:pt x="10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7491;p53">
              <a:extLst>
                <a:ext uri="{FF2B5EF4-FFF2-40B4-BE49-F238E27FC236}">
                  <a16:creationId xmlns:a16="http://schemas.microsoft.com/office/drawing/2014/main" id="{7334A56E-8B27-4453-91C4-F33E78A3AFE6}"/>
                </a:ext>
              </a:extLst>
            </p:cNvPr>
            <p:cNvSpPr/>
            <p:nvPr/>
          </p:nvSpPr>
          <p:spPr>
            <a:xfrm>
              <a:off x="2759899" y="2034536"/>
              <a:ext cx="923" cy="204"/>
            </a:xfrm>
            <a:custGeom>
              <a:avLst/>
              <a:gdLst/>
              <a:ahLst/>
              <a:cxnLst/>
              <a:rect l="l" t="t" r="r" b="b"/>
              <a:pathLst>
                <a:path w="68" h="15" extrusionOk="0">
                  <a:moveTo>
                    <a:pt x="67" y="14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7492;p53">
              <a:extLst>
                <a:ext uri="{FF2B5EF4-FFF2-40B4-BE49-F238E27FC236}">
                  <a16:creationId xmlns:a16="http://schemas.microsoft.com/office/drawing/2014/main" id="{BA623D50-0C57-49D5-871A-D45F74F61FF0}"/>
                </a:ext>
              </a:extLst>
            </p:cNvPr>
            <p:cNvSpPr/>
            <p:nvPr/>
          </p:nvSpPr>
          <p:spPr>
            <a:xfrm>
              <a:off x="2760660" y="2035011"/>
              <a:ext cx="3870" cy="5227"/>
            </a:xfrm>
            <a:custGeom>
              <a:avLst/>
              <a:gdLst/>
              <a:ahLst/>
              <a:cxnLst/>
              <a:rect l="l" t="t" r="r" b="b"/>
              <a:pathLst>
                <a:path w="285" h="385" extrusionOk="0">
                  <a:moveTo>
                    <a:pt x="8" y="0"/>
                  </a:moveTo>
                  <a:lnTo>
                    <a:pt x="8" y="0"/>
                  </a:lnTo>
                  <a:cubicBezTo>
                    <a:pt x="1" y="105"/>
                    <a:pt x="78" y="329"/>
                    <a:pt x="169" y="378"/>
                  </a:cubicBezTo>
                  <a:cubicBezTo>
                    <a:pt x="174" y="381"/>
                    <a:pt x="180" y="385"/>
                    <a:pt x="189" y="385"/>
                  </a:cubicBezTo>
                  <a:cubicBezTo>
                    <a:pt x="201" y="385"/>
                    <a:pt x="217" y="379"/>
                    <a:pt x="239" y="357"/>
                  </a:cubicBezTo>
                  <a:cubicBezTo>
                    <a:pt x="249" y="347"/>
                    <a:pt x="284" y="312"/>
                    <a:pt x="246" y="224"/>
                  </a:cubicBezTo>
                  <a:cubicBezTo>
                    <a:pt x="193" y="126"/>
                    <a:pt x="109" y="46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7493;p53">
              <a:extLst>
                <a:ext uri="{FF2B5EF4-FFF2-40B4-BE49-F238E27FC236}">
                  <a16:creationId xmlns:a16="http://schemas.microsoft.com/office/drawing/2014/main" id="{B14B2E4F-5D68-4BF0-B88D-CDCB8E2AD5BA}"/>
                </a:ext>
              </a:extLst>
            </p:cNvPr>
            <p:cNvSpPr/>
            <p:nvPr/>
          </p:nvSpPr>
          <p:spPr>
            <a:xfrm>
              <a:off x="2956787" y="2113666"/>
              <a:ext cx="11093" cy="8595"/>
            </a:xfrm>
            <a:custGeom>
              <a:avLst/>
              <a:gdLst/>
              <a:ahLst/>
              <a:cxnLst/>
              <a:rect l="l" t="t" r="r" b="b"/>
              <a:pathLst>
                <a:path w="817" h="633" extrusionOk="0">
                  <a:moveTo>
                    <a:pt x="732" y="1"/>
                  </a:moveTo>
                  <a:cubicBezTo>
                    <a:pt x="694" y="22"/>
                    <a:pt x="655" y="39"/>
                    <a:pt x="613" y="50"/>
                  </a:cubicBezTo>
                  <a:lnTo>
                    <a:pt x="610" y="50"/>
                  </a:lnTo>
                  <a:cubicBezTo>
                    <a:pt x="603" y="64"/>
                    <a:pt x="599" y="78"/>
                    <a:pt x="592" y="92"/>
                  </a:cubicBezTo>
                  <a:lnTo>
                    <a:pt x="592" y="95"/>
                  </a:lnTo>
                  <a:cubicBezTo>
                    <a:pt x="585" y="109"/>
                    <a:pt x="578" y="120"/>
                    <a:pt x="575" y="134"/>
                  </a:cubicBezTo>
                  <a:lnTo>
                    <a:pt x="571" y="141"/>
                  </a:lnTo>
                  <a:cubicBezTo>
                    <a:pt x="564" y="151"/>
                    <a:pt x="557" y="162"/>
                    <a:pt x="550" y="172"/>
                  </a:cubicBezTo>
                  <a:lnTo>
                    <a:pt x="547" y="176"/>
                  </a:lnTo>
                  <a:cubicBezTo>
                    <a:pt x="540" y="186"/>
                    <a:pt x="529" y="197"/>
                    <a:pt x="519" y="204"/>
                  </a:cubicBezTo>
                  <a:cubicBezTo>
                    <a:pt x="512" y="208"/>
                    <a:pt x="505" y="215"/>
                    <a:pt x="498" y="218"/>
                  </a:cubicBezTo>
                  <a:lnTo>
                    <a:pt x="491" y="218"/>
                  </a:lnTo>
                  <a:cubicBezTo>
                    <a:pt x="484" y="222"/>
                    <a:pt x="477" y="225"/>
                    <a:pt x="470" y="225"/>
                  </a:cubicBezTo>
                  <a:lnTo>
                    <a:pt x="438" y="225"/>
                  </a:lnTo>
                  <a:lnTo>
                    <a:pt x="421" y="222"/>
                  </a:lnTo>
                  <a:lnTo>
                    <a:pt x="414" y="222"/>
                  </a:lnTo>
                  <a:cubicBezTo>
                    <a:pt x="403" y="218"/>
                    <a:pt x="396" y="215"/>
                    <a:pt x="389" y="211"/>
                  </a:cubicBezTo>
                  <a:lnTo>
                    <a:pt x="385" y="211"/>
                  </a:lnTo>
                  <a:cubicBezTo>
                    <a:pt x="375" y="204"/>
                    <a:pt x="364" y="200"/>
                    <a:pt x="357" y="193"/>
                  </a:cubicBezTo>
                  <a:lnTo>
                    <a:pt x="347" y="186"/>
                  </a:lnTo>
                  <a:lnTo>
                    <a:pt x="326" y="169"/>
                  </a:lnTo>
                  <a:lnTo>
                    <a:pt x="315" y="162"/>
                  </a:lnTo>
                  <a:lnTo>
                    <a:pt x="291" y="141"/>
                  </a:lnTo>
                  <a:lnTo>
                    <a:pt x="284" y="134"/>
                  </a:lnTo>
                  <a:cubicBezTo>
                    <a:pt x="119" y="222"/>
                    <a:pt x="14" y="379"/>
                    <a:pt x="7" y="495"/>
                  </a:cubicBezTo>
                  <a:cubicBezTo>
                    <a:pt x="0" y="544"/>
                    <a:pt x="25" y="593"/>
                    <a:pt x="70" y="617"/>
                  </a:cubicBezTo>
                  <a:cubicBezTo>
                    <a:pt x="91" y="628"/>
                    <a:pt x="114" y="633"/>
                    <a:pt x="139" y="633"/>
                  </a:cubicBezTo>
                  <a:cubicBezTo>
                    <a:pt x="292" y="633"/>
                    <a:pt x="510" y="441"/>
                    <a:pt x="676" y="239"/>
                  </a:cubicBezTo>
                  <a:cubicBezTo>
                    <a:pt x="704" y="208"/>
                    <a:pt x="729" y="176"/>
                    <a:pt x="750" y="148"/>
                  </a:cubicBezTo>
                  <a:cubicBezTo>
                    <a:pt x="767" y="127"/>
                    <a:pt x="792" y="106"/>
                    <a:pt x="816" y="88"/>
                  </a:cubicBezTo>
                  <a:lnTo>
                    <a:pt x="813" y="85"/>
                  </a:lnTo>
                  <a:cubicBezTo>
                    <a:pt x="802" y="71"/>
                    <a:pt x="788" y="57"/>
                    <a:pt x="774" y="43"/>
                  </a:cubicBezTo>
                  <a:lnTo>
                    <a:pt x="771" y="36"/>
                  </a:lnTo>
                  <a:cubicBezTo>
                    <a:pt x="757" y="25"/>
                    <a:pt x="746" y="11"/>
                    <a:pt x="7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7494;p53">
              <a:extLst>
                <a:ext uri="{FF2B5EF4-FFF2-40B4-BE49-F238E27FC236}">
                  <a16:creationId xmlns:a16="http://schemas.microsoft.com/office/drawing/2014/main" id="{580EB2AA-9071-454E-B02F-FE8F80C6D7B3}"/>
                </a:ext>
              </a:extLst>
            </p:cNvPr>
            <p:cNvSpPr/>
            <p:nvPr/>
          </p:nvSpPr>
          <p:spPr>
            <a:xfrm>
              <a:off x="2901173" y="2106945"/>
              <a:ext cx="20312" cy="6490"/>
            </a:xfrm>
            <a:custGeom>
              <a:avLst/>
              <a:gdLst/>
              <a:ahLst/>
              <a:cxnLst/>
              <a:rect l="l" t="t" r="r" b="b"/>
              <a:pathLst>
                <a:path w="1496" h="478" extrusionOk="0">
                  <a:moveTo>
                    <a:pt x="887" y="1"/>
                  </a:moveTo>
                  <a:cubicBezTo>
                    <a:pt x="843" y="1"/>
                    <a:pt x="810" y="6"/>
                    <a:pt x="795" y="16"/>
                  </a:cubicBezTo>
                  <a:cubicBezTo>
                    <a:pt x="757" y="93"/>
                    <a:pt x="683" y="149"/>
                    <a:pt x="599" y="167"/>
                  </a:cubicBezTo>
                  <a:cubicBezTo>
                    <a:pt x="555" y="179"/>
                    <a:pt x="510" y="186"/>
                    <a:pt x="465" y="186"/>
                  </a:cubicBezTo>
                  <a:cubicBezTo>
                    <a:pt x="372" y="186"/>
                    <a:pt x="280" y="158"/>
                    <a:pt x="200" y="104"/>
                  </a:cubicBezTo>
                  <a:cubicBezTo>
                    <a:pt x="186" y="97"/>
                    <a:pt x="172" y="90"/>
                    <a:pt x="154" y="90"/>
                  </a:cubicBezTo>
                  <a:cubicBezTo>
                    <a:pt x="123" y="93"/>
                    <a:pt x="91" y="111"/>
                    <a:pt x="70" y="135"/>
                  </a:cubicBezTo>
                  <a:cubicBezTo>
                    <a:pt x="28" y="181"/>
                    <a:pt x="0" y="258"/>
                    <a:pt x="32" y="303"/>
                  </a:cubicBezTo>
                  <a:cubicBezTo>
                    <a:pt x="153" y="418"/>
                    <a:pt x="311" y="477"/>
                    <a:pt x="469" y="477"/>
                  </a:cubicBezTo>
                  <a:cubicBezTo>
                    <a:pt x="562" y="477"/>
                    <a:pt x="656" y="457"/>
                    <a:pt x="743" y="415"/>
                  </a:cubicBezTo>
                  <a:cubicBezTo>
                    <a:pt x="904" y="338"/>
                    <a:pt x="1079" y="300"/>
                    <a:pt x="1257" y="300"/>
                  </a:cubicBezTo>
                  <a:cubicBezTo>
                    <a:pt x="1408" y="293"/>
                    <a:pt x="1457" y="286"/>
                    <a:pt x="1488" y="219"/>
                  </a:cubicBezTo>
                  <a:cubicBezTo>
                    <a:pt x="1495" y="198"/>
                    <a:pt x="1457" y="167"/>
                    <a:pt x="1446" y="160"/>
                  </a:cubicBezTo>
                  <a:cubicBezTo>
                    <a:pt x="1312" y="58"/>
                    <a:pt x="1036" y="1"/>
                    <a:pt x="88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7495;p53">
              <a:extLst>
                <a:ext uri="{FF2B5EF4-FFF2-40B4-BE49-F238E27FC236}">
                  <a16:creationId xmlns:a16="http://schemas.microsoft.com/office/drawing/2014/main" id="{9EF8D2ED-834D-48DD-8928-282EA44491BC}"/>
                </a:ext>
              </a:extLst>
            </p:cNvPr>
            <p:cNvSpPr/>
            <p:nvPr/>
          </p:nvSpPr>
          <p:spPr>
            <a:xfrm>
              <a:off x="2923413" y="2117536"/>
              <a:ext cx="11527" cy="4711"/>
            </a:xfrm>
            <a:custGeom>
              <a:avLst/>
              <a:gdLst/>
              <a:ahLst/>
              <a:cxnLst/>
              <a:rect l="l" t="t" r="r" b="b"/>
              <a:pathLst>
                <a:path w="849" h="347" extrusionOk="0">
                  <a:moveTo>
                    <a:pt x="52" y="1"/>
                  </a:moveTo>
                  <a:cubicBezTo>
                    <a:pt x="33" y="1"/>
                    <a:pt x="16" y="2"/>
                    <a:pt x="1" y="3"/>
                  </a:cubicBezTo>
                  <a:cubicBezTo>
                    <a:pt x="64" y="42"/>
                    <a:pt x="137" y="73"/>
                    <a:pt x="211" y="91"/>
                  </a:cubicBezTo>
                  <a:cubicBezTo>
                    <a:pt x="291" y="108"/>
                    <a:pt x="368" y="143"/>
                    <a:pt x="438" y="192"/>
                  </a:cubicBezTo>
                  <a:cubicBezTo>
                    <a:pt x="517" y="261"/>
                    <a:pt x="688" y="346"/>
                    <a:pt x="784" y="346"/>
                  </a:cubicBezTo>
                  <a:cubicBezTo>
                    <a:pt x="799" y="346"/>
                    <a:pt x="813" y="344"/>
                    <a:pt x="824" y="339"/>
                  </a:cubicBezTo>
                  <a:cubicBezTo>
                    <a:pt x="831" y="336"/>
                    <a:pt x="848" y="329"/>
                    <a:pt x="848" y="276"/>
                  </a:cubicBezTo>
                  <a:cubicBezTo>
                    <a:pt x="848" y="245"/>
                    <a:pt x="813" y="210"/>
                    <a:pt x="750" y="171"/>
                  </a:cubicBezTo>
                  <a:cubicBezTo>
                    <a:pt x="558" y="58"/>
                    <a:pt x="224" y="1"/>
                    <a:pt x="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7496;p53">
              <a:extLst>
                <a:ext uri="{FF2B5EF4-FFF2-40B4-BE49-F238E27FC236}">
                  <a16:creationId xmlns:a16="http://schemas.microsoft.com/office/drawing/2014/main" id="{435C2901-35D5-43A3-BABA-DAFF7CF2C6BD}"/>
                </a:ext>
              </a:extLst>
            </p:cNvPr>
            <p:cNvSpPr/>
            <p:nvPr/>
          </p:nvSpPr>
          <p:spPr>
            <a:xfrm>
              <a:off x="2984729" y="2031441"/>
              <a:ext cx="10713" cy="16320"/>
            </a:xfrm>
            <a:custGeom>
              <a:avLst/>
              <a:gdLst/>
              <a:ahLst/>
              <a:cxnLst/>
              <a:rect l="l" t="t" r="r" b="b"/>
              <a:pathLst>
                <a:path w="789" h="1202" extrusionOk="0">
                  <a:moveTo>
                    <a:pt x="295" y="0"/>
                  </a:moveTo>
                  <a:cubicBezTo>
                    <a:pt x="263" y="0"/>
                    <a:pt x="218" y="39"/>
                    <a:pt x="169" y="106"/>
                  </a:cubicBezTo>
                  <a:cubicBezTo>
                    <a:pt x="1" y="337"/>
                    <a:pt x="120" y="837"/>
                    <a:pt x="274" y="1082"/>
                  </a:cubicBezTo>
                  <a:cubicBezTo>
                    <a:pt x="330" y="1172"/>
                    <a:pt x="377" y="1202"/>
                    <a:pt x="391" y="1202"/>
                  </a:cubicBezTo>
                  <a:cubicBezTo>
                    <a:pt x="392" y="1202"/>
                    <a:pt x="392" y="1201"/>
                    <a:pt x="393" y="1201"/>
                  </a:cubicBezTo>
                  <a:cubicBezTo>
                    <a:pt x="400" y="1163"/>
                    <a:pt x="396" y="1124"/>
                    <a:pt x="386" y="1086"/>
                  </a:cubicBezTo>
                  <a:cubicBezTo>
                    <a:pt x="372" y="995"/>
                    <a:pt x="354" y="890"/>
                    <a:pt x="421" y="820"/>
                  </a:cubicBezTo>
                  <a:cubicBezTo>
                    <a:pt x="459" y="782"/>
                    <a:pt x="509" y="761"/>
                    <a:pt x="577" y="761"/>
                  </a:cubicBezTo>
                  <a:cubicBezTo>
                    <a:pt x="590" y="761"/>
                    <a:pt x="605" y="762"/>
                    <a:pt x="621" y="764"/>
                  </a:cubicBezTo>
                  <a:cubicBezTo>
                    <a:pt x="644" y="766"/>
                    <a:pt x="663" y="767"/>
                    <a:pt x="680" y="767"/>
                  </a:cubicBezTo>
                  <a:cubicBezTo>
                    <a:pt x="750" y="767"/>
                    <a:pt x="769" y="752"/>
                    <a:pt x="775" y="746"/>
                  </a:cubicBezTo>
                  <a:cubicBezTo>
                    <a:pt x="789" y="729"/>
                    <a:pt x="778" y="662"/>
                    <a:pt x="768" y="606"/>
                  </a:cubicBezTo>
                  <a:cubicBezTo>
                    <a:pt x="754" y="543"/>
                    <a:pt x="747" y="484"/>
                    <a:pt x="747" y="421"/>
                  </a:cubicBezTo>
                  <a:cubicBezTo>
                    <a:pt x="747" y="407"/>
                    <a:pt x="743" y="393"/>
                    <a:pt x="736" y="382"/>
                  </a:cubicBezTo>
                  <a:cubicBezTo>
                    <a:pt x="727" y="373"/>
                    <a:pt x="707" y="371"/>
                    <a:pt x="684" y="371"/>
                  </a:cubicBezTo>
                  <a:cubicBezTo>
                    <a:pt x="661" y="371"/>
                    <a:pt x="635" y="373"/>
                    <a:pt x="614" y="375"/>
                  </a:cubicBezTo>
                  <a:cubicBezTo>
                    <a:pt x="590" y="378"/>
                    <a:pt x="567" y="381"/>
                    <a:pt x="545" y="381"/>
                  </a:cubicBezTo>
                  <a:cubicBezTo>
                    <a:pt x="510" y="381"/>
                    <a:pt x="478" y="374"/>
                    <a:pt x="453" y="351"/>
                  </a:cubicBezTo>
                  <a:cubicBezTo>
                    <a:pt x="432" y="333"/>
                    <a:pt x="421" y="305"/>
                    <a:pt x="421" y="277"/>
                  </a:cubicBezTo>
                  <a:cubicBezTo>
                    <a:pt x="421" y="197"/>
                    <a:pt x="368" y="21"/>
                    <a:pt x="3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7497;p53">
              <a:extLst>
                <a:ext uri="{FF2B5EF4-FFF2-40B4-BE49-F238E27FC236}">
                  <a16:creationId xmlns:a16="http://schemas.microsoft.com/office/drawing/2014/main" id="{F73BDA34-B4BA-427D-B7EA-92877AE815DE}"/>
                </a:ext>
              </a:extLst>
            </p:cNvPr>
            <p:cNvSpPr/>
            <p:nvPr/>
          </p:nvSpPr>
          <p:spPr>
            <a:xfrm>
              <a:off x="2859015" y="203900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7498;p53">
              <a:extLst>
                <a:ext uri="{FF2B5EF4-FFF2-40B4-BE49-F238E27FC236}">
                  <a16:creationId xmlns:a16="http://schemas.microsoft.com/office/drawing/2014/main" id="{CDBD31B3-09AE-4F5D-BECC-919B4F38F110}"/>
                </a:ext>
              </a:extLst>
            </p:cNvPr>
            <p:cNvSpPr/>
            <p:nvPr/>
          </p:nvSpPr>
          <p:spPr>
            <a:xfrm>
              <a:off x="2860481" y="2039098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7499;p53">
              <a:extLst>
                <a:ext uri="{FF2B5EF4-FFF2-40B4-BE49-F238E27FC236}">
                  <a16:creationId xmlns:a16="http://schemas.microsoft.com/office/drawing/2014/main" id="{1DF3ADDD-EF49-4CE3-9F04-43F7CF6F9AE4}"/>
                </a:ext>
              </a:extLst>
            </p:cNvPr>
            <p:cNvSpPr/>
            <p:nvPr/>
          </p:nvSpPr>
          <p:spPr>
            <a:xfrm>
              <a:off x="2860156" y="203919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7500;p53">
              <a:extLst>
                <a:ext uri="{FF2B5EF4-FFF2-40B4-BE49-F238E27FC236}">
                  <a16:creationId xmlns:a16="http://schemas.microsoft.com/office/drawing/2014/main" id="{700EFDCE-1E7B-4656-9237-CD8099899DF5}"/>
                </a:ext>
              </a:extLst>
            </p:cNvPr>
            <p:cNvSpPr/>
            <p:nvPr/>
          </p:nvSpPr>
          <p:spPr>
            <a:xfrm>
              <a:off x="2858160" y="203856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7501;p53">
              <a:extLst>
                <a:ext uri="{FF2B5EF4-FFF2-40B4-BE49-F238E27FC236}">
                  <a16:creationId xmlns:a16="http://schemas.microsoft.com/office/drawing/2014/main" id="{A9E69386-AB77-4B89-A911-6810BC21A49D}"/>
                </a:ext>
              </a:extLst>
            </p:cNvPr>
            <p:cNvSpPr/>
            <p:nvPr/>
          </p:nvSpPr>
          <p:spPr>
            <a:xfrm>
              <a:off x="2858581" y="203875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7502;p53">
              <a:extLst>
                <a:ext uri="{FF2B5EF4-FFF2-40B4-BE49-F238E27FC236}">
                  <a16:creationId xmlns:a16="http://schemas.microsoft.com/office/drawing/2014/main" id="{5A13A262-545C-48D3-B492-2F3545A942D3}"/>
                </a:ext>
              </a:extLst>
            </p:cNvPr>
            <p:cNvSpPr/>
            <p:nvPr/>
          </p:nvSpPr>
          <p:spPr>
            <a:xfrm>
              <a:off x="2860821" y="203894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7503;p53">
              <a:extLst>
                <a:ext uri="{FF2B5EF4-FFF2-40B4-BE49-F238E27FC236}">
                  <a16:creationId xmlns:a16="http://schemas.microsoft.com/office/drawing/2014/main" id="{22348339-6A3D-4A43-A55A-4F194F572DA3}"/>
                </a:ext>
              </a:extLst>
            </p:cNvPr>
            <p:cNvSpPr/>
            <p:nvPr/>
          </p:nvSpPr>
          <p:spPr>
            <a:xfrm>
              <a:off x="2852457" y="2033776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7504;p53">
              <a:extLst>
                <a:ext uri="{FF2B5EF4-FFF2-40B4-BE49-F238E27FC236}">
                  <a16:creationId xmlns:a16="http://schemas.microsoft.com/office/drawing/2014/main" id="{06275C1D-549D-40BF-9905-79860F9B5D80}"/>
                </a:ext>
              </a:extLst>
            </p:cNvPr>
            <p:cNvSpPr/>
            <p:nvPr/>
          </p:nvSpPr>
          <p:spPr>
            <a:xfrm>
              <a:off x="2852267" y="2033301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7505;p53">
              <a:extLst>
                <a:ext uri="{FF2B5EF4-FFF2-40B4-BE49-F238E27FC236}">
                  <a16:creationId xmlns:a16="http://schemas.microsoft.com/office/drawing/2014/main" id="{C956AFC8-DDCA-4DB3-8935-10CAAB0B50BE}"/>
                </a:ext>
              </a:extLst>
            </p:cNvPr>
            <p:cNvSpPr/>
            <p:nvPr/>
          </p:nvSpPr>
          <p:spPr>
            <a:xfrm>
              <a:off x="2852647" y="2034156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7506;p53">
              <a:extLst>
                <a:ext uri="{FF2B5EF4-FFF2-40B4-BE49-F238E27FC236}">
                  <a16:creationId xmlns:a16="http://schemas.microsoft.com/office/drawing/2014/main" id="{91962030-0183-460D-99C0-98DAFAA8E32B}"/>
                </a:ext>
              </a:extLst>
            </p:cNvPr>
            <p:cNvSpPr/>
            <p:nvPr/>
          </p:nvSpPr>
          <p:spPr>
            <a:xfrm>
              <a:off x="2852118" y="203282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0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7507;p53">
              <a:extLst>
                <a:ext uri="{FF2B5EF4-FFF2-40B4-BE49-F238E27FC236}">
                  <a16:creationId xmlns:a16="http://schemas.microsoft.com/office/drawing/2014/main" id="{B1AB6146-568F-4D8C-9FA5-DC49969FD419}"/>
                </a:ext>
              </a:extLst>
            </p:cNvPr>
            <p:cNvSpPr/>
            <p:nvPr/>
          </p:nvSpPr>
          <p:spPr>
            <a:xfrm>
              <a:off x="2851602" y="2031060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lnTo>
                    <a:pt x="7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7508;p53">
              <a:extLst>
                <a:ext uri="{FF2B5EF4-FFF2-40B4-BE49-F238E27FC236}">
                  <a16:creationId xmlns:a16="http://schemas.microsoft.com/office/drawing/2014/main" id="{C5672DA0-7CC8-4F13-B937-ED39079F8273}"/>
                </a:ext>
              </a:extLst>
            </p:cNvPr>
            <p:cNvSpPr/>
            <p:nvPr/>
          </p:nvSpPr>
          <p:spPr>
            <a:xfrm>
              <a:off x="2851928" y="203229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7509;p53">
              <a:extLst>
                <a:ext uri="{FF2B5EF4-FFF2-40B4-BE49-F238E27FC236}">
                  <a16:creationId xmlns:a16="http://schemas.microsoft.com/office/drawing/2014/main" id="{30365F95-B881-4749-BACD-0E5DC982B1C8}"/>
                </a:ext>
              </a:extLst>
            </p:cNvPr>
            <p:cNvSpPr/>
            <p:nvPr/>
          </p:nvSpPr>
          <p:spPr>
            <a:xfrm>
              <a:off x="2857725" y="203818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7510;p53">
              <a:extLst>
                <a:ext uri="{FF2B5EF4-FFF2-40B4-BE49-F238E27FC236}">
                  <a16:creationId xmlns:a16="http://schemas.microsoft.com/office/drawing/2014/main" id="{B3CB22E6-4DAD-43EE-BC4E-7D9AE5A61E27}"/>
                </a:ext>
              </a:extLst>
            </p:cNvPr>
            <p:cNvSpPr/>
            <p:nvPr/>
          </p:nvSpPr>
          <p:spPr>
            <a:xfrm>
              <a:off x="2851792" y="2031671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1"/>
                  </a:moveTo>
                  <a:lnTo>
                    <a:pt x="7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7511;p53">
              <a:extLst>
                <a:ext uri="{FF2B5EF4-FFF2-40B4-BE49-F238E27FC236}">
                  <a16:creationId xmlns:a16="http://schemas.microsoft.com/office/drawing/2014/main" id="{24F42A51-274C-4003-B033-53ADA850A430}"/>
                </a:ext>
              </a:extLst>
            </p:cNvPr>
            <p:cNvSpPr/>
            <p:nvPr/>
          </p:nvSpPr>
          <p:spPr>
            <a:xfrm>
              <a:off x="2852837" y="2034482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7512;p53">
              <a:extLst>
                <a:ext uri="{FF2B5EF4-FFF2-40B4-BE49-F238E27FC236}">
                  <a16:creationId xmlns:a16="http://schemas.microsoft.com/office/drawing/2014/main" id="{989739BE-5CBD-4AD4-8000-3E8DD47EBEAE}"/>
                </a:ext>
              </a:extLst>
            </p:cNvPr>
            <p:cNvSpPr/>
            <p:nvPr/>
          </p:nvSpPr>
          <p:spPr>
            <a:xfrm>
              <a:off x="2856870" y="203752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7513;p53">
              <a:extLst>
                <a:ext uri="{FF2B5EF4-FFF2-40B4-BE49-F238E27FC236}">
                  <a16:creationId xmlns:a16="http://schemas.microsoft.com/office/drawing/2014/main" id="{87468895-A17B-4B4D-95D1-267E8D26E5B1}"/>
                </a:ext>
              </a:extLst>
            </p:cNvPr>
            <p:cNvSpPr/>
            <p:nvPr/>
          </p:nvSpPr>
          <p:spPr>
            <a:xfrm>
              <a:off x="2852973" y="203482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0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7514;p53">
              <a:extLst>
                <a:ext uri="{FF2B5EF4-FFF2-40B4-BE49-F238E27FC236}">
                  <a16:creationId xmlns:a16="http://schemas.microsoft.com/office/drawing/2014/main" id="{B0B4E7EE-F383-4CE5-9E11-DA5817A6A5B8}"/>
                </a:ext>
              </a:extLst>
            </p:cNvPr>
            <p:cNvSpPr/>
            <p:nvPr/>
          </p:nvSpPr>
          <p:spPr>
            <a:xfrm>
              <a:off x="2854019" y="203577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7515;p53">
              <a:extLst>
                <a:ext uri="{FF2B5EF4-FFF2-40B4-BE49-F238E27FC236}">
                  <a16:creationId xmlns:a16="http://schemas.microsoft.com/office/drawing/2014/main" id="{F32772C2-0F4D-4D88-BB87-4627D7CAA14E}"/>
                </a:ext>
              </a:extLst>
            </p:cNvPr>
            <p:cNvSpPr/>
            <p:nvPr/>
          </p:nvSpPr>
          <p:spPr>
            <a:xfrm>
              <a:off x="2857304" y="203790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7516;p53">
              <a:extLst>
                <a:ext uri="{FF2B5EF4-FFF2-40B4-BE49-F238E27FC236}">
                  <a16:creationId xmlns:a16="http://schemas.microsoft.com/office/drawing/2014/main" id="{5A2B98FE-F52B-4A5D-A8B8-41FDA59A2DC7}"/>
                </a:ext>
              </a:extLst>
            </p:cNvPr>
            <p:cNvSpPr/>
            <p:nvPr/>
          </p:nvSpPr>
          <p:spPr>
            <a:xfrm>
              <a:off x="2854263" y="203581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7517;p53">
              <a:extLst>
                <a:ext uri="{FF2B5EF4-FFF2-40B4-BE49-F238E27FC236}">
                  <a16:creationId xmlns:a16="http://schemas.microsoft.com/office/drawing/2014/main" id="{1CC53E9C-56EB-4676-B58E-D4DA3A158B33}"/>
                </a:ext>
              </a:extLst>
            </p:cNvPr>
            <p:cNvSpPr/>
            <p:nvPr/>
          </p:nvSpPr>
          <p:spPr>
            <a:xfrm>
              <a:off x="2853163" y="203510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lnTo>
                    <a:pt x="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7518;p53">
              <a:extLst>
                <a:ext uri="{FF2B5EF4-FFF2-40B4-BE49-F238E27FC236}">
                  <a16:creationId xmlns:a16="http://schemas.microsoft.com/office/drawing/2014/main" id="{C2AC476A-7C5C-4235-8C9F-4D698B1A0FA0}"/>
                </a:ext>
              </a:extLst>
            </p:cNvPr>
            <p:cNvSpPr/>
            <p:nvPr/>
          </p:nvSpPr>
          <p:spPr>
            <a:xfrm>
              <a:off x="2853598" y="203548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0"/>
                  </a:moveTo>
                  <a:lnTo>
                    <a:pt x="7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7519;p53">
              <a:extLst>
                <a:ext uri="{FF2B5EF4-FFF2-40B4-BE49-F238E27FC236}">
                  <a16:creationId xmlns:a16="http://schemas.microsoft.com/office/drawing/2014/main" id="{6CDC11FE-822A-4570-88CD-7E351D7BCFB8}"/>
                </a:ext>
              </a:extLst>
            </p:cNvPr>
            <p:cNvSpPr/>
            <p:nvPr/>
          </p:nvSpPr>
          <p:spPr>
            <a:xfrm>
              <a:off x="2853788" y="203562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1"/>
                  </a:moveTo>
                  <a:lnTo>
                    <a:pt x="7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7520;p53">
              <a:extLst>
                <a:ext uri="{FF2B5EF4-FFF2-40B4-BE49-F238E27FC236}">
                  <a16:creationId xmlns:a16="http://schemas.microsoft.com/office/drawing/2014/main" id="{9630ABBA-95B8-453D-B7C0-4C4B047274C6}"/>
                </a:ext>
              </a:extLst>
            </p:cNvPr>
            <p:cNvSpPr/>
            <p:nvPr/>
          </p:nvSpPr>
          <p:spPr>
            <a:xfrm>
              <a:off x="2859490" y="2039139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7521;p53">
              <a:extLst>
                <a:ext uri="{FF2B5EF4-FFF2-40B4-BE49-F238E27FC236}">
                  <a16:creationId xmlns:a16="http://schemas.microsoft.com/office/drawing/2014/main" id="{8FAFC83A-BD9E-4086-917E-2B97EAC10D1F}"/>
                </a:ext>
              </a:extLst>
            </p:cNvPr>
            <p:cNvSpPr/>
            <p:nvPr/>
          </p:nvSpPr>
          <p:spPr>
            <a:xfrm>
              <a:off x="2889049" y="2032921"/>
              <a:ext cx="3204" cy="2105"/>
            </a:xfrm>
            <a:custGeom>
              <a:avLst/>
              <a:gdLst/>
              <a:ahLst/>
              <a:cxnLst/>
              <a:rect l="l" t="t" r="r" b="b"/>
              <a:pathLst>
                <a:path w="236" h="155" extrusionOk="0">
                  <a:moveTo>
                    <a:pt x="235" y="0"/>
                  </a:moveTo>
                  <a:cubicBezTo>
                    <a:pt x="204" y="112"/>
                    <a:pt x="102" y="130"/>
                    <a:pt x="1" y="154"/>
                  </a:cubicBezTo>
                  <a:cubicBezTo>
                    <a:pt x="106" y="133"/>
                    <a:pt x="204" y="112"/>
                    <a:pt x="23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7522;p53">
              <a:extLst>
                <a:ext uri="{FF2B5EF4-FFF2-40B4-BE49-F238E27FC236}">
                  <a16:creationId xmlns:a16="http://schemas.microsoft.com/office/drawing/2014/main" id="{2308E70A-171D-4778-89D8-6B816822CCCA}"/>
                </a:ext>
              </a:extLst>
            </p:cNvPr>
            <p:cNvSpPr/>
            <p:nvPr/>
          </p:nvSpPr>
          <p:spPr>
            <a:xfrm>
              <a:off x="2861242" y="2038243"/>
              <a:ext cx="4440" cy="530"/>
            </a:xfrm>
            <a:custGeom>
              <a:avLst/>
              <a:gdLst/>
              <a:ahLst/>
              <a:cxnLst/>
              <a:rect l="l" t="t" r="r" b="b"/>
              <a:pathLst>
                <a:path w="327" h="39" extrusionOk="0">
                  <a:moveTo>
                    <a:pt x="326" y="7"/>
                  </a:moveTo>
                  <a:cubicBezTo>
                    <a:pt x="197" y="4"/>
                    <a:pt x="53" y="0"/>
                    <a:pt x="1" y="39"/>
                  </a:cubicBezTo>
                  <a:cubicBezTo>
                    <a:pt x="53" y="0"/>
                    <a:pt x="197" y="4"/>
                    <a:pt x="326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7523;p53">
              <a:extLst>
                <a:ext uri="{FF2B5EF4-FFF2-40B4-BE49-F238E27FC236}">
                  <a16:creationId xmlns:a16="http://schemas.microsoft.com/office/drawing/2014/main" id="{CD8A9410-26BC-4D41-A387-2177B7B9897A}"/>
                </a:ext>
              </a:extLst>
            </p:cNvPr>
            <p:cNvSpPr/>
            <p:nvPr/>
          </p:nvSpPr>
          <p:spPr>
            <a:xfrm>
              <a:off x="2910922" y="201385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7524;p53">
              <a:extLst>
                <a:ext uri="{FF2B5EF4-FFF2-40B4-BE49-F238E27FC236}">
                  <a16:creationId xmlns:a16="http://schemas.microsoft.com/office/drawing/2014/main" id="{AFCCD7A7-63EC-4E90-9C3F-C7F68E7E910B}"/>
                </a:ext>
              </a:extLst>
            </p:cNvPr>
            <p:cNvSpPr/>
            <p:nvPr/>
          </p:nvSpPr>
          <p:spPr>
            <a:xfrm>
              <a:off x="2853353" y="203529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7525;p53">
              <a:extLst>
                <a:ext uri="{FF2B5EF4-FFF2-40B4-BE49-F238E27FC236}">
                  <a16:creationId xmlns:a16="http://schemas.microsoft.com/office/drawing/2014/main" id="{D783AF84-8B4E-4D87-ABC4-5DB0818F6739}"/>
                </a:ext>
              </a:extLst>
            </p:cNvPr>
            <p:cNvSpPr/>
            <p:nvPr/>
          </p:nvSpPr>
          <p:spPr>
            <a:xfrm>
              <a:off x="2860006" y="203919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7526;p53">
              <a:extLst>
                <a:ext uri="{FF2B5EF4-FFF2-40B4-BE49-F238E27FC236}">
                  <a16:creationId xmlns:a16="http://schemas.microsoft.com/office/drawing/2014/main" id="{7D06402C-921D-4C4A-95F3-BA2436841CF8}"/>
                </a:ext>
              </a:extLst>
            </p:cNvPr>
            <p:cNvSpPr/>
            <p:nvPr/>
          </p:nvSpPr>
          <p:spPr>
            <a:xfrm>
              <a:off x="2899598" y="2013287"/>
              <a:ext cx="8486" cy="1765"/>
            </a:xfrm>
            <a:custGeom>
              <a:avLst/>
              <a:gdLst/>
              <a:ahLst/>
              <a:cxnLst/>
              <a:rect l="l" t="t" r="r" b="b"/>
              <a:pathLst>
                <a:path w="625" h="130" extrusionOk="0">
                  <a:moveTo>
                    <a:pt x="624" y="11"/>
                  </a:moveTo>
                  <a:cubicBezTo>
                    <a:pt x="424" y="7"/>
                    <a:pt x="120" y="0"/>
                    <a:pt x="1" y="130"/>
                  </a:cubicBezTo>
                  <a:cubicBezTo>
                    <a:pt x="120" y="0"/>
                    <a:pt x="424" y="7"/>
                    <a:pt x="624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7527;p53">
              <a:extLst>
                <a:ext uri="{FF2B5EF4-FFF2-40B4-BE49-F238E27FC236}">
                  <a16:creationId xmlns:a16="http://schemas.microsoft.com/office/drawing/2014/main" id="{AAE4E179-D047-4668-8BB2-651E80638BA7}"/>
                </a:ext>
              </a:extLst>
            </p:cNvPr>
            <p:cNvSpPr/>
            <p:nvPr/>
          </p:nvSpPr>
          <p:spPr>
            <a:xfrm>
              <a:off x="2909971" y="201351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7528;p53">
              <a:extLst>
                <a:ext uri="{FF2B5EF4-FFF2-40B4-BE49-F238E27FC236}">
                  <a16:creationId xmlns:a16="http://schemas.microsoft.com/office/drawing/2014/main" id="{1C60B792-B4AA-4274-BC89-2B02424AE5C9}"/>
                </a:ext>
              </a:extLst>
            </p:cNvPr>
            <p:cNvSpPr/>
            <p:nvPr/>
          </p:nvSpPr>
          <p:spPr>
            <a:xfrm>
              <a:off x="2909632" y="201347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7529;p53">
              <a:extLst>
                <a:ext uri="{FF2B5EF4-FFF2-40B4-BE49-F238E27FC236}">
                  <a16:creationId xmlns:a16="http://schemas.microsoft.com/office/drawing/2014/main" id="{D7C440EC-64DB-4976-9179-D0512F7E1E13}"/>
                </a:ext>
              </a:extLst>
            </p:cNvPr>
            <p:cNvSpPr/>
            <p:nvPr/>
          </p:nvSpPr>
          <p:spPr>
            <a:xfrm>
              <a:off x="2910392" y="201366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7530;p53">
              <a:extLst>
                <a:ext uri="{FF2B5EF4-FFF2-40B4-BE49-F238E27FC236}">
                  <a16:creationId xmlns:a16="http://schemas.microsoft.com/office/drawing/2014/main" id="{D9FCA573-3669-410D-B454-E6286C4CCD72}"/>
                </a:ext>
              </a:extLst>
            </p:cNvPr>
            <p:cNvSpPr/>
            <p:nvPr/>
          </p:nvSpPr>
          <p:spPr>
            <a:xfrm>
              <a:off x="2962544" y="2114711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8" y="1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11" y="11"/>
                  </a:lnTo>
                  <a:lnTo>
                    <a:pt x="14" y="11"/>
                  </a:lnTo>
                  <a:lnTo>
                    <a:pt x="21" y="15"/>
                  </a:lnTo>
                  <a:cubicBezTo>
                    <a:pt x="21" y="11"/>
                    <a:pt x="25" y="4"/>
                    <a:pt x="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7531;p53">
              <a:extLst>
                <a:ext uri="{FF2B5EF4-FFF2-40B4-BE49-F238E27FC236}">
                  <a16:creationId xmlns:a16="http://schemas.microsoft.com/office/drawing/2014/main" id="{F38E405A-9AEB-452C-9E6A-8B47CC19901A}"/>
                </a:ext>
              </a:extLst>
            </p:cNvPr>
            <p:cNvSpPr/>
            <p:nvPr/>
          </p:nvSpPr>
          <p:spPr>
            <a:xfrm>
              <a:off x="2968192" y="2108113"/>
              <a:ext cx="14895" cy="5757"/>
            </a:xfrm>
            <a:custGeom>
              <a:avLst/>
              <a:gdLst/>
              <a:ahLst/>
              <a:cxnLst/>
              <a:rect l="l" t="t" r="r" b="b"/>
              <a:pathLst>
                <a:path w="1097" h="424" extrusionOk="0">
                  <a:moveTo>
                    <a:pt x="1096" y="0"/>
                  </a:moveTo>
                  <a:cubicBezTo>
                    <a:pt x="1030" y="4"/>
                    <a:pt x="946" y="14"/>
                    <a:pt x="876" y="25"/>
                  </a:cubicBezTo>
                  <a:cubicBezTo>
                    <a:pt x="722" y="53"/>
                    <a:pt x="564" y="63"/>
                    <a:pt x="407" y="63"/>
                  </a:cubicBezTo>
                  <a:cubicBezTo>
                    <a:pt x="401" y="63"/>
                    <a:pt x="396" y="63"/>
                    <a:pt x="391" y="63"/>
                  </a:cubicBezTo>
                  <a:cubicBezTo>
                    <a:pt x="274" y="63"/>
                    <a:pt x="203" y="137"/>
                    <a:pt x="113" y="228"/>
                  </a:cubicBezTo>
                  <a:cubicBezTo>
                    <a:pt x="78" y="263"/>
                    <a:pt x="43" y="298"/>
                    <a:pt x="1" y="333"/>
                  </a:cubicBezTo>
                  <a:cubicBezTo>
                    <a:pt x="15" y="347"/>
                    <a:pt x="29" y="361"/>
                    <a:pt x="39" y="371"/>
                  </a:cubicBezTo>
                  <a:lnTo>
                    <a:pt x="46" y="378"/>
                  </a:lnTo>
                  <a:cubicBezTo>
                    <a:pt x="57" y="392"/>
                    <a:pt x="71" y="406"/>
                    <a:pt x="85" y="424"/>
                  </a:cubicBezTo>
                  <a:cubicBezTo>
                    <a:pt x="267" y="336"/>
                    <a:pt x="456" y="256"/>
                    <a:pt x="648" y="186"/>
                  </a:cubicBezTo>
                  <a:cubicBezTo>
                    <a:pt x="802" y="126"/>
                    <a:pt x="995" y="53"/>
                    <a:pt x="109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7532;p53">
              <a:extLst>
                <a:ext uri="{FF2B5EF4-FFF2-40B4-BE49-F238E27FC236}">
                  <a16:creationId xmlns:a16="http://schemas.microsoft.com/office/drawing/2014/main" id="{2857493A-55F2-4F3E-B7A3-A21A99601404}"/>
                </a:ext>
              </a:extLst>
            </p:cNvPr>
            <p:cNvSpPr/>
            <p:nvPr/>
          </p:nvSpPr>
          <p:spPr>
            <a:xfrm>
              <a:off x="2962679" y="211486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7533;p53">
              <a:extLst>
                <a:ext uri="{FF2B5EF4-FFF2-40B4-BE49-F238E27FC236}">
                  <a16:creationId xmlns:a16="http://schemas.microsoft.com/office/drawing/2014/main" id="{0F5DD019-40AD-4A6A-812F-C2676B6FEE09}"/>
                </a:ext>
              </a:extLst>
            </p:cNvPr>
            <p:cNvSpPr/>
            <p:nvPr/>
          </p:nvSpPr>
          <p:spPr>
            <a:xfrm>
              <a:off x="2968246" y="2112675"/>
              <a:ext cx="530" cy="530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0"/>
                  </a:moveTo>
                  <a:cubicBezTo>
                    <a:pt x="11" y="11"/>
                    <a:pt x="25" y="25"/>
                    <a:pt x="39" y="39"/>
                  </a:cubicBezTo>
                  <a:cubicBezTo>
                    <a:pt x="25" y="25"/>
                    <a:pt x="1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7534;p53">
              <a:extLst>
                <a:ext uri="{FF2B5EF4-FFF2-40B4-BE49-F238E27FC236}">
                  <a16:creationId xmlns:a16="http://schemas.microsoft.com/office/drawing/2014/main" id="{6D277FB4-1DA7-4A49-97E3-F2D0CF135EDE}"/>
                </a:ext>
              </a:extLst>
            </p:cNvPr>
            <p:cNvSpPr/>
            <p:nvPr/>
          </p:nvSpPr>
          <p:spPr>
            <a:xfrm>
              <a:off x="2962544" y="2114806"/>
              <a:ext cx="0" cy="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7535;p53">
              <a:extLst>
                <a:ext uri="{FF2B5EF4-FFF2-40B4-BE49-F238E27FC236}">
                  <a16:creationId xmlns:a16="http://schemas.microsoft.com/office/drawing/2014/main" id="{66C21A6E-CFDD-48F8-AC80-ECA90745C465}"/>
                </a:ext>
              </a:extLst>
            </p:cNvPr>
            <p:cNvSpPr/>
            <p:nvPr/>
          </p:nvSpPr>
          <p:spPr>
            <a:xfrm>
              <a:off x="2962924" y="211471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7536;p53">
              <a:extLst>
                <a:ext uri="{FF2B5EF4-FFF2-40B4-BE49-F238E27FC236}">
                  <a16:creationId xmlns:a16="http://schemas.microsoft.com/office/drawing/2014/main" id="{3CE15674-3D7B-455C-9B8F-4B1FF32A9AF8}"/>
                </a:ext>
              </a:extLst>
            </p:cNvPr>
            <p:cNvSpPr/>
            <p:nvPr/>
          </p:nvSpPr>
          <p:spPr>
            <a:xfrm>
              <a:off x="2968816" y="2113286"/>
              <a:ext cx="530" cy="584"/>
            </a:xfrm>
            <a:custGeom>
              <a:avLst/>
              <a:gdLst/>
              <a:ahLst/>
              <a:cxnLst/>
              <a:rect l="l" t="t" r="r" b="b"/>
              <a:pathLst>
                <a:path w="39" h="43" extrusionOk="0">
                  <a:moveTo>
                    <a:pt x="39" y="43"/>
                  </a:moveTo>
                  <a:cubicBezTo>
                    <a:pt x="25" y="29"/>
                    <a:pt x="14" y="15"/>
                    <a:pt x="0" y="1"/>
                  </a:cubicBezTo>
                  <a:cubicBezTo>
                    <a:pt x="14" y="15"/>
                    <a:pt x="25" y="29"/>
                    <a:pt x="39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7537;p53">
              <a:extLst>
                <a:ext uri="{FF2B5EF4-FFF2-40B4-BE49-F238E27FC236}">
                  <a16:creationId xmlns:a16="http://schemas.microsoft.com/office/drawing/2014/main" id="{2877342E-E2CC-44DF-98E8-EF8CCFDD3BCA}"/>
                </a:ext>
              </a:extLst>
            </p:cNvPr>
            <p:cNvSpPr/>
            <p:nvPr/>
          </p:nvSpPr>
          <p:spPr>
            <a:xfrm>
              <a:off x="2109605" y="1718303"/>
              <a:ext cx="11147" cy="17827"/>
            </a:xfrm>
            <a:custGeom>
              <a:avLst/>
              <a:gdLst/>
              <a:ahLst/>
              <a:cxnLst/>
              <a:rect l="l" t="t" r="r" b="b"/>
              <a:pathLst>
                <a:path w="821" h="1313" extrusionOk="0">
                  <a:moveTo>
                    <a:pt x="571" y="0"/>
                  </a:moveTo>
                  <a:cubicBezTo>
                    <a:pt x="510" y="0"/>
                    <a:pt x="450" y="16"/>
                    <a:pt x="407" y="52"/>
                  </a:cubicBezTo>
                  <a:cubicBezTo>
                    <a:pt x="344" y="107"/>
                    <a:pt x="265" y="137"/>
                    <a:pt x="183" y="137"/>
                  </a:cubicBezTo>
                  <a:cubicBezTo>
                    <a:pt x="155" y="137"/>
                    <a:pt x="127" y="133"/>
                    <a:pt x="99" y="126"/>
                  </a:cubicBezTo>
                  <a:cubicBezTo>
                    <a:pt x="81" y="122"/>
                    <a:pt x="64" y="119"/>
                    <a:pt x="46" y="119"/>
                  </a:cubicBezTo>
                  <a:cubicBezTo>
                    <a:pt x="36" y="119"/>
                    <a:pt x="25" y="122"/>
                    <a:pt x="22" y="133"/>
                  </a:cubicBezTo>
                  <a:cubicBezTo>
                    <a:pt x="1" y="171"/>
                    <a:pt x="46" y="245"/>
                    <a:pt x="95" y="326"/>
                  </a:cubicBezTo>
                  <a:cubicBezTo>
                    <a:pt x="176" y="459"/>
                    <a:pt x="277" y="620"/>
                    <a:pt x="232" y="819"/>
                  </a:cubicBezTo>
                  <a:cubicBezTo>
                    <a:pt x="179" y="1043"/>
                    <a:pt x="232" y="1274"/>
                    <a:pt x="295" y="1309"/>
                  </a:cubicBezTo>
                  <a:cubicBezTo>
                    <a:pt x="298" y="1311"/>
                    <a:pt x="301" y="1312"/>
                    <a:pt x="304" y="1312"/>
                  </a:cubicBezTo>
                  <a:cubicBezTo>
                    <a:pt x="318" y="1312"/>
                    <a:pt x="336" y="1296"/>
                    <a:pt x="347" y="1285"/>
                  </a:cubicBezTo>
                  <a:cubicBezTo>
                    <a:pt x="417" y="1208"/>
                    <a:pt x="505" y="1155"/>
                    <a:pt x="603" y="1131"/>
                  </a:cubicBezTo>
                  <a:cubicBezTo>
                    <a:pt x="652" y="1120"/>
                    <a:pt x="694" y="1096"/>
                    <a:pt x="722" y="1057"/>
                  </a:cubicBezTo>
                  <a:cubicBezTo>
                    <a:pt x="764" y="998"/>
                    <a:pt x="764" y="809"/>
                    <a:pt x="764" y="644"/>
                  </a:cubicBezTo>
                  <a:cubicBezTo>
                    <a:pt x="764" y="476"/>
                    <a:pt x="764" y="308"/>
                    <a:pt x="803" y="189"/>
                  </a:cubicBezTo>
                  <a:cubicBezTo>
                    <a:pt x="820" y="133"/>
                    <a:pt x="792" y="70"/>
                    <a:pt x="740" y="45"/>
                  </a:cubicBezTo>
                  <a:cubicBezTo>
                    <a:pt x="695" y="17"/>
                    <a:pt x="633" y="0"/>
                    <a:pt x="57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7538;p53">
              <a:extLst>
                <a:ext uri="{FF2B5EF4-FFF2-40B4-BE49-F238E27FC236}">
                  <a16:creationId xmlns:a16="http://schemas.microsoft.com/office/drawing/2014/main" id="{B4BF2251-CF7F-4FC1-A715-6EC8A4955E48}"/>
                </a:ext>
              </a:extLst>
            </p:cNvPr>
            <p:cNvSpPr/>
            <p:nvPr/>
          </p:nvSpPr>
          <p:spPr>
            <a:xfrm>
              <a:off x="2142544" y="1743706"/>
              <a:ext cx="19171" cy="11066"/>
            </a:xfrm>
            <a:custGeom>
              <a:avLst/>
              <a:gdLst/>
              <a:ahLst/>
              <a:cxnLst/>
              <a:rect l="l" t="t" r="r" b="b"/>
              <a:pathLst>
                <a:path w="1412" h="815" extrusionOk="0">
                  <a:moveTo>
                    <a:pt x="1338" y="1"/>
                  </a:moveTo>
                  <a:cubicBezTo>
                    <a:pt x="1278" y="1"/>
                    <a:pt x="1194" y="8"/>
                    <a:pt x="1079" y="33"/>
                  </a:cubicBezTo>
                  <a:cubicBezTo>
                    <a:pt x="902" y="72"/>
                    <a:pt x="774" y="98"/>
                    <a:pt x="661" y="98"/>
                  </a:cubicBezTo>
                  <a:cubicBezTo>
                    <a:pt x="561" y="98"/>
                    <a:pt x="473" y="78"/>
                    <a:pt x="372" y="26"/>
                  </a:cubicBezTo>
                  <a:cubicBezTo>
                    <a:pt x="349" y="15"/>
                    <a:pt x="321" y="8"/>
                    <a:pt x="294" y="8"/>
                  </a:cubicBezTo>
                  <a:cubicBezTo>
                    <a:pt x="288" y="8"/>
                    <a:pt x="283" y="8"/>
                    <a:pt x="278" y="9"/>
                  </a:cubicBezTo>
                  <a:cubicBezTo>
                    <a:pt x="194" y="9"/>
                    <a:pt x="109" y="40"/>
                    <a:pt x="43" y="96"/>
                  </a:cubicBezTo>
                  <a:cubicBezTo>
                    <a:pt x="11" y="124"/>
                    <a:pt x="1" y="152"/>
                    <a:pt x="4" y="163"/>
                  </a:cubicBezTo>
                  <a:cubicBezTo>
                    <a:pt x="22" y="215"/>
                    <a:pt x="116" y="324"/>
                    <a:pt x="523" y="429"/>
                  </a:cubicBezTo>
                  <a:cubicBezTo>
                    <a:pt x="705" y="474"/>
                    <a:pt x="866" y="576"/>
                    <a:pt x="992" y="716"/>
                  </a:cubicBezTo>
                  <a:cubicBezTo>
                    <a:pt x="1055" y="779"/>
                    <a:pt x="1090" y="814"/>
                    <a:pt x="1132" y="814"/>
                  </a:cubicBezTo>
                  <a:cubicBezTo>
                    <a:pt x="1137" y="814"/>
                    <a:pt x="1141" y="815"/>
                    <a:pt x="1145" y="815"/>
                  </a:cubicBezTo>
                  <a:cubicBezTo>
                    <a:pt x="1180" y="815"/>
                    <a:pt x="1192" y="802"/>
                    <a:pt x="1202" y="793"/>
                  </a:cubicBezTo>
                  <a:cubicBezTo>
                    <a:pt x="1219" y="772"/>
                    <a:pt x="1244" y="706"/>
                    <a:pt x="1212" y="520"/>
                  </a:cubicBezTo>
                  <a:cubicBezTo>
                    <a:pt x="1174" y="317"/>
                    <a:pt x="1331" y="107"/>
                    <a:pt x="1412" y="5"/>
                  </a:cubicBezTo>
                  <a:cubicBezTo>
                    <a:pt x="1394" y="3"/>
                    <a:pt x="1369" y="1"/>
                    <a:pt x="133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7539;p53">
              <a:extLst>
                <a:ext uri="{FF2B5EF4-FFF2-40B4-BE49-F238E27FC236}">
                  <a16:creationId xmlns:a16="http://schemas.microsoft.com/office/drawing/2014/main" id="{430E62CF-56A5-4404-9291-C932EA31D875}"/>
                </a:ext>
              </a:extLst>
            </p:cNvPr>
            <p:cNvSpPr/>
            <p:nvPr/>
          </p:nvSpPr>
          <p:spPr>
            <a:xfrm>
              <a:off x="2099300" y="1663436"/>
              <a:ext cx="82904" cy="79917"/>
            </a:xfrm>
            <a:custGeom>
              <a:avLst/>
              <a:gdLst/>
              <a:ahLst/>
              <a:cxnLst/>
              <a:rect l="l" t="t" r="r" b="b"/>
              <a:pathLst>
                <a:path w="6106" h="5886" extrusionOk="0">
                  <a:moveTo>
                    <a:pt x="3259" y="267"/>
                  </a:moveTo>
                  <a:lnTo>
                    <a:pt x="3258" y="277"/>
                  </a:lnTo>
                  <a:lnTo>
                    <a:pt x="3258" y="277"/>
                  </a:lnTo>
                  <a:lnTo>
                    <a:pt x="3259" y="278"/>
                  </a:lnTo>
                  <a:lnTo>
                    <a:pt x="3259" y="267"/>
                  </a:lnTo>
                  <a:close/>
                  <a:moveTo>
                    <a:pt x="2881" y="1"/>
                  </a:moveTo>
                  <a:cubicBezTo>
                    <a:pt x="2703" y="4"/>
                    <a:pt x="2584" y="22"/>
                    <a:pt x="2559" y="43"/>
                  </a:cubicBezTo>
                  <a:cubicBezTo>
                    <a:pt x="2513" y="92"/>
                    <a:pt x="2372" y="190"/>
                    <a:pt x="2244" y="190"/>
                  </a:cubicBezTo>
                  <a:cubicBezTo>
                    <a:pt x="2207" y="190"/>
                    <a:pt x="2171" y="182"/>
                    <a:pt x="2139" y="162"/>
                  </a:cubicBezTo>
                  <a:lnTo>
                    <a:pt x="2118" y="148"/>
                  </a:lnTo>
                  <a:lnTo>
                    <a:pt x="2062" y="197"/>
                  </a:lnTo>
                  <a:cubicBezTo>
                    <a:pt x="2045" y="281"/>
                    <a:pt x="2003" y="362"/>
                    <a:pt x="1919" y="362"/>
                  </a:cubicBezTo>
                  <a:cubicBezTo>
                    <a:pt x="1901" y="362"/>
                    <a:pt x="1880" y="358"/>
                    <a:pt x="1863" y="355"/>
                  </a:cubicBezTo>
                  <a:cubicBezTo>
                    <a:pt x="1849" y="355"/>
                    <a:pt x="1838" y="351"/>
                    <a:pt x="1824" y="351"/>
                  </a:cubicBezTo>
                  <a:lnTo>
                    <a:pt x="1824" y="362"/>
                  </a:lnTo>
                  <a:cubicBezTo>
                    <a:pt x="1828" y="400"/>
                    <a:pt x="1807" y="442"/>
                    <a:pt x="1775" y="467"/>
                  </a:cubicBezTo>
                  <a:cubicBezTo>
                    <a:pt x="1739" y="497"/>
                    <a:pt x="1688" y="508"/>
                    <a:pt x="1632" y="508"/>
                  </a:cubicBezTo>
                  <a:cubicBezTo>
                    <a:pt x="1585" y="508"/>
                    <a:pt x="1536" y="501"/>
                    <a:pt x="1488" y="491"/>
                  </a:cubicBezTo>
                  <a:cubicBezTo>
                    <a:pt x="1477" y="488"/>
                    <a:pt x="1466" y="486"/>
                    <a:pt x="1455" y="486"/>
                  </a:cubicBezTo>
                  <a:cubicBezTo>
                    <a:pt x="1430" y="486"/>
                    <a:pt x="1406" y="494"/>
                    <a:pt x="1387" y="509"/>
                  </a:cubicBezTo>
                  <a:cubicBezTo>
                    <a:pt x="1376" y="516"/>
                    <a:pt x="1373" y="526"/>
                    <a:pt x="1373" y="537"/>
                  </a:cubicBezTo>
                  <a:cubicBezTo>
                    <a:pt x="1373" y="775"/>
                    <a:pt x="1296" y="810"/>
                    <a:pt x="1271" y="820"/>
                  </a:cubicBezTo>
                  <a:cubicBezTo>
                    <a:pt x="1259" y="825"/>
                    <a:pt x="1243" y="830"/>
                    <a:pt x="1225" y="830"/>
                  </a:cubicBezTo>
                  <a:cubicBezTo>
                    <a:pt x="1195" y="830"/>
                    <a:pt x="1158" y="818"/>
                    <a:pt x="1117" y="782"/>
                  </a:cubicBezTo>
                  <a:cubicBezTo>
                    <a:pt x="1047" y="712"/>
                    <a:pt x="984" y="631"/>
                    <a:pt x="931" y="544"/>
                  </a:cubicBezTo>
                  <a:cubicBezTo>
                    <a:pt x="914" y="516"/>
                    <a:pt x="889" y="477"/>
                    <a:pt x="872" y="453"/>
                  </a:cubicBezTo>
                  <a:cubicBezTo>
                    <a:pt x="861" y="470"/>
                    <a:pt x="851" y="495"/>
                    <a:pt x="840" y="512"/>
                  </a:cubicBezTo>
                  <a:cubicBezTo>
                    <a:pt x="770" y="652"/>
                    <a:pt x="693" y="813"/>
                    <a:pt x="578" y="813"/>
                  </a:cubicBezTo>
                  <a:lnTo>
                    <a:pt x="392" y="813"/>
                  </a:lnTo>
                  <a:lnTo>
                    <a:pt x="186" y="831"/>
                  </a:lnTo>
                  <a:lnTo>
                    <a:pt x="165" y="831"/>
                  </a:lnTo>
                  <a:cubicBezTo>
                    <a:pt x="158" y="866"/>
                    <a:pt x="158" y="901"/>
                    <a:pt x="172" y="932"/>
                  </a:cubicBezTo>
                  <a:cubicBezTo>
                    <a:pt x="175" y="936"/>
                    <a:pt x="179" y="939"/>
                    <a:pt x="179" y="946"/>
                  </a:cubicBezTo>
                  <a:lnTo>
                    <a:pt x="186" y="950"/>
                  </a:lnTo>
                  <a:lnTo>
                    <a:pt x="193" y="957"/>
                  </a:lnTo>
                  <a:cubicBezTo>
                    <a:pt x="196" y="964"/>
                    <a:pt x="200" y="967"/>
                    <a:pt x="207" y="971"/>
                  </a:cubicBezTo>
                  <a:cubicBezTo>
                    <a:pt x="231" y="985"/>
                    <a:pt x="249" y="1006"/>
                    <a:pt x="252" y="1034"/>
                  </a:cubicBezTo>
                  <a:cubicBezTo>
                    <a:pt x="256" y="1044"/>
                    <a:pt x="256" y="1058"/>
                    <a:pt x="256" y="1069"/>
                  </a:cubicBezTo>
                  <a:cubicBezTo>
                    <a:pt x="252" y="1156"/>
                    <a:pt x="165" y="1265"/>
                    <a:pt x="91" y="1303"/>
                  </a:cubicBezTo>
                  <a:cubicBezTo>
                    <a:pt x="67" y="1314"/>
                    <a:pt x="39" y="1324"/>
                    <a:pt x="7" y="1328"/>
                  </a:cubicBezTo>
                  <a:lnTo>
                    <a:pt x="0" y="1328"/>
                  </a:lnTo>
                  <a:lnTo>
                    <a:pt x="11" y="1342"/>
                  </a:lnTo>
                  <a:cubicBezTo>
                    <a:pt x="35" y="1377"/>
                    <a:pt x="67" y="1408"/>
                    <a:pt x="102" y="1433"/>
                  </a:cubicBezTo>
                  <a:cubicBezTo>
                    <a:pt x="161" y="1482"/>
                    <a:pt x="252" y="1555"/>
                    <a:pt x="168" y="1692"/>
                  </a:cubicBezTo>
                  <a:cubicBezTo>
                    <a:pt x="144" y="1723"/>
                    <a:pt x="137" y="1765"/>
                    <a:pt x="154" y="1800"/>
                  </a:cubicBezTo>
                  <a:cubicBezTo>
                    <a:pt x="172" y="1832"/>
                    <a:pt x="203" y="1853"/>
                    <a:pt x="242" y="1856"/>
                  </a:cubicBezTo>
                  <a:cubicBezTo>
                    <a:pt x="266" y="1860"/>
                    <a:pt x="294" y="1860"/>
                    <a:pt x="322" y="1860"/>
                  </a:cubicBezTo>
                  <a:cubicBezTo>
                    <a:pt x="330" y="1859"/>
                    <a:pt x="338" y="1859"/>
                    <a:pt x="346" y="1859"/>
                  </a:cubicBezTo>
                  <a:cubicBezTo>
                    <a:pt x="400" y="1859"/>
                    <a:pt x="452" y="1870"/>
                    <a:pt x="504" y="1891"/>
                  </a:cubicBezTo>
                  <a:cubicBezTo>
                    <a:pt x="553" y="1916"/>
                    <a:pt x="574" y="1979"/>
                    <a:pt x="550" y="2031"/>
                  </a:cubicBezTo>
                  <a:cubicBezTo>
                    <a:pt x="543" y="2045"/>
                    <a:pt x="539" y="2059"/>
                    <a:pt x="532" y="2077"/>
                  </a:cubicBezTo>
                  <a:lnTo>
                    <a:pt x="522" y="2101"/>
                  </a:lnTo>
                  <a:cubicBezTo>
                    <a:pt x="567" y="2094"/>
                    <a:pt x="616" y="2080"/>
                    <a:pt x="662" y="2059"/>
                  </a:cubicBezTo>
                  <a:cubicBezTo>
                    <a:pt x="704" y="2035"/>
                    <a:pt x="742" y="1996"/>
                    <a:pt x="763" y="1951"/>
                  </a:cubicBezTo>
                  <a:cubicBezTo>
                    <a:pt x="805" y="1877"/>
                    <a:pt x="861" y="1786"/>
                    <a:pt x="1054" y="1730"/>
                  </a:cubicBezTo>
                  <a:cubicBezTo>
                    <a:pt x="1096" y="1716"/>
                    <a:pt x="1145" y="1713"/>
                    <a:pt x="1190" y="1713"/>
                  </a:cubicBezTo>
                  <a:cubicBezTo>
                    <a:pt x="1471" y="1713"/>
                    <a:pt x="1782" y="1912"/>
                    <a:pt x="1891" y="2080"/>
                  </a:cubicBezTo>
                  <a:cubicBezTo>
                    <a:pt x="1915" y="2119"/>
                    <a:pt x="1936" y="2147"/>
                    <a:pt x="1954" y="2175"/>
                  </a:cubicBezTo>
                  <a:cubicBezTo>
                    <a:pt x="2017" y="2245"/>
                    <a:pt x="2055" y="2336"/>
                    <a:pt x="2073" y="2431"/>
                  </a:cubicBezTo>
                  <a:cubicBezTo>
                    <a:pt x="2090" y="2532"/>
                    <a:pt x="2174" y="2798"/>
                    <a:pt x="2559" y="3047"/>
                  </a:cubicBezTo>
                  <a:cubicBezTo>
                    <a:pt x="2738" y="3166"/>
                    <a:pt x="2899" y="3306"/>
                    <a:pt x="3042" y="3463"/>
                  </a:cubicBezTo>
                  <a:cubicBezTo>
                    <a:pt x="3140" y="3561"/>
                    <a:pt x="3217" y="3642"/>
                    <a:pt x="3298" y="3680"/>
                  </a:cubicBezTo>
                  <a:cubicBezTo>
                    <a:pt x="3372" y="3715"/>
                    <a:pt x="3445" y="3743"/>
                    <a:pt x="3526" y="3761"/>
                  </a:cubicBezTo>
                  <a:cubicBezTo>
                    <a:pt x="3645" y="3792"/>
                    <a:pt x="3757" y="3820"/>
                    <a:pt x="3844" y="3925"/>
                  </a:cubicBezTo>
                  <a:cubicBezTo>
                    <a:pt x="3956" y="4058"/>
                    <a:pt x="4110" y="4135"/>
                    <a:pt x="4299" y="4223"/>
                  </a:cubicBezTo>
                  <a:cubicBezTo>
                    <a:pt x="4383" y="4265"/>
                    <a:pt x="4457" y="4332"/>
                    <a:pt x="4509" y="4416"/>
                  </a:cubicBezTo>
                  <a:cubicBezTo>
                    <a:pt x="4565" y="4489"/>
                    <a:pt x="4597" y="4531"/>
                    <a:pt x="4667" y="4542"/>
                  </a:cubicBezTo>
                  <a:cubicBezTo>
                    <a:pt x="4824" y="4563"/>
                    <a:pt x="4835" y="4671"/>
                    <a:pt x="4842" y="4748"/>
                  </a:cubicBezTo>
                  <a:cubicBezTo>
                    <a:pt x="4842" y="4797"/>
                    <a:pt x="4856" y="4846"/>
                    <a:pt x="4887" y="4888"/>
                  </a:cubicBezTo>
                  <a:cubicBezTo>
                    <a:pt x="5013" y="5042"/>
                    <a:pt x="5052" y="5368"/>
                    <a:pt x="4912" y="5560"/>
                  </a:cubicBezTo>
                  <a:cubicBezTo>
                    <a:pt x="4849" y="5655"/>
                    <a:pt x="4838" y="5777"/>
                    <a:pt x="4887" y="5886"/>
                  </a:cubicBezTo>
                  <a:cubicBezTo>
                    <a:pt x="4947" y="5840"/>
                    <a:pt x="5073" y="5627"/>
                    <a:pt x="5094" y="5494"/>
                  </a:cubicBezTo>
                  <a:cubicBezTo>
                    <a:pt x="5111" y="5371"/>
                    <a:pt x="5188" y="5322"/>
                    <a:pt x="5265" y="5273"/>
                  </a:cubicBezTo>
                  <a:cubicBezTo>
                    <a:pt x="5325" y="5242"/>
                    <a:pt x="5377" y="5196"/>
                    <a:pt x="5423" y="5140"/>
                  </a:cubicBezTo>
                  <a:cubicBezTo>
                    <a:pt x="5448" y="5105"/>
                    <a:pt x="5455" y="5098"/>
                    <a:pt x="5353" y="5014"/>
                  </a:cubicBezTo>
                  <a:cubicBezTo>
                    <a:pt x="5279" y="4958"/>
                    <a:pt x="5192" y="4885"/>
                    <a:pt x="5160" y="4769"/>
                  </a:cubicBezTo>
                  <a:cubicBezTo>
                    <a:pt x="5132" y="4650"/>
                    <a:pt x="5178" y="4524"/>
                    <a:pt x="5279" y="4458"/>
                  </a:cubicBezTo>
                  <a:cubicBezTo>
                    <a:pt x="5349" y="4407"/>
                    <a:pt x="5433" y="4382"/>
                    <a:pt x="5520" y="4382"/>
                  </a:cubicBezTo>
                  <a:cubicBezTo>
                    <a:pt x="5609" y="4382"/>
                    <a:pt x="5701" y="4408"/>
                    <a:pt x="5784" y="4461"/>
                  </a:cubicBezTo>
                  <a:cubicBezTo>
                    <a:pt x="5826" y="4486"/>
                    <a:pt x="5861" y="4510"/>
                    <a:pt x="5896" y="4535"/>
                  </a:cubicBezTo>
                  <a:cubicBezTo>
                    <a:pt x="5952" y="4577"/>
                    <a:pt x="6015" y="4612"/>
                    <a:pt x="6078" y="4636"/>
                  </a:cubicBezTo>
                  <a:cubicBezTo>
                    <a:pt x="6092" y="4605"/>
                    <a:pt x="6095" y="4573"/>
                    <a:pt x="6095" y="4538"/>
                  </a:cubicBezTo>
                  <a:cubicBezTo>
                    <a:pt x="6106" y="4367"/>
                    <a:pt x="5546" y="4086"/>
                    <a:pt x="5276" y="3953"/>
                  </a:cubicBezTo>
                  <a:cubicBezTo>
                    <a:pt x="5174" y="3901"/>
                    <a:pt x="5094" y="3859"/>
                    <a:pt x="5045" y="3831"/>
                  </a:cubicBezTo>
                  <a:cubicBezTo>
                    <a:pt x="4968" y="3782"/>
                    <a:pt x="4908" y="3708"/>
                    <a:pt x="4880" y="3624"/>
                  </a:cubicBezTo>
                  <a:cubicBezTo>
                    <a:pt x="4848" y="3551"/>
                    <a:pt x="4834" y="3515"/>
                    <a:pt x="4713" y="3515"/>
                  </a:cubicBezTo>
                  <a:cubicBezTo>
                    <a:pt x="4702" y="3515"/>
                    <a:pt x="4690" y="3515"/>
                    <a:pt x="4677" y="3516"/>
                  </a:cubicBezTo>
                  <a:cubicBezTo>
                    <a:pt x="4669" y="3516"/>
                    <a:pt x="4660" y="3517"/>
                    <a:pt x="4652" y="3517"/>
                  </a:cubicBezTo>
                  <a:cubicBezTo>
                    <a:pt x="4297" y="3517"/>
                    <a:pt x="3887" y="3091"/>
                    <a:pt x="3760" y="2592"/>
                  </a:cubicBezTo>
                  <a:cubicBezTo>
                    <a:pt x="3697" y="2340"/>
                    <a:pt x="3512" y="2227"/>
                    <a:pt x="3330" y="2119"/>
                  </a:cubicBezTo>
                  <a:cubicBezTo>
                    <a:pt x="3189" y="2035"/>
                    <a:pt x="3060" y="1958"/>
                    <a:pt x="2997" y="1821"/>
                  </a:cubicBezTo>
                  <a:cubicBezTo>
                    <a:pt x="2937" y="1709"/>
                    <a:pt x="2937" y="1573"/>
                    <a:pt x="2997" y="1464"/>
                  </a:cubicBezTo>
                  <a:cubicBezTo>
                    <a:pt x="3025" y="1398"/>
                    <a:pt x="3046" y="1356"/>
                    <a:pt x="3004" y="1272"/>
                  </a:cubicBezTo>
                  <a:cubicBezTo>
                    <a:pt x="2979" y="1219"/>
                    <a:pt x="2976" y="1156"/>
                    <a:pt x="2997" y="1104"/>
                  </a:cubicBezTo>
                  <a:cubicBezTo>
                    <a:pt x="3039" y="999"/>
                    <a:pt x="3151" y="929"/>
                    <a:pt x="3238" y="890"/>
                  </a:cubicBezTo>
                  <a:lnTo>
                    <a:pt x="3238" y="859"/>
                  </a:lnTo>
                  <a:lnTo>
                    <a:pt x="3238" y="820"/>
                  </a:lnTo>
                  <a:lnTo>
                    <a:pt x="3238" y="757"/>
                  </a:lnTo>
                  <a:lnTo>
                    <a:pt x="3238" y="729"/>
                  </a:lnTo>
                  <a:lnTo>
                    <a:pt x="3238" y="638"/>
                  </a:lnTo>
                  <a:lnTo>
                    <a:pt x="3238" y="621"/>
                  </a:lnTo>
                  <a:cubicBezTo>
                    <a:pt x="3238" y="596"/>
                    <a:pt x="3238" y="572"/>
                    <a:pt x="3242" y="547"/>
                  </a:cubicBezTo>
                  <a:lnTo>
                    <a:pt x="3242" y="516"/>
                  </a:lnTo>
                  <a:cubicBezTo>
                    <a:pt x="3242" y="498"/>
                    <a:pt x="3242" y="477"/>
                    <a:pt x="3242" y="460"/>
                  </a:cubicBezTo>
                  <a:cubicBezTo>
                    <a:pt x="3242" y="449"/>
                    <a:pt x="3242" y="439"/>
                    <a:pt x="3245" y="428"/>
                  </a:cubicBezTo>
                  <a:cubicBezTo>
                    <a:pt x="3249" y="414"/>
                    <a:pt x="3249" y="393"/>
                    <a:pt x="3249" y="376"/>
                  </a:cubicBezTo>
                  <a:cubicBezTo>
                    <a:pt x="3252" y="362"/>
                    <a:pt x="3249" y="355"/>
                    <a:pt x="3252" y="344"/>
                  </a:cubicBezTo>
                  <a:cubicBezTo>
                    <a:pt x="3256" y="334"/>
                    <a:pt x="3256" y="313"/>
                    <a:pt x="3256" y="295"/>
                  </a:cubicBezTo>
                  <a:lnTo>
                    <a:pt x="3258" y="277"/>
                  </a:lnTo>
                  <a:lnTo>
                    <a:pt x="3258" y="277"/>
                  </a:lnTo>
                  <a:lnTo>
                    <a:pt x="3200" y="267"/>
                  </a:lnTo>
                  <a:cubicBezTo>
                    <a:pt x="3140" y="264"/>
                    <a:pt x="3081" y="246"/>
                    <a:pt x="3025" y="222"/>
                  </a:cubicBezTo>
                  <a:cubicBezTo>
                    <a:pt x="2972" y="187"/>
                    <a:pt x="2948" y="109"/>
                    <a:pt x="2930" y="39"/>
                  </a:cubicBezTo>
                  <a:cubicBezTo>
                    <a:pt x="2927" y="29"/>
                    <a:pt x="2923" y="11"/>
                    <a:pt x="291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7540;p53">
              <a:extLst>
                <a:ext uri="{FF2B5EF4-FFF2-40B4-BE49-F238E27FC236}">
                  <a16:creationId xmlns:a16="http://schemas.microsoft.com/office/drawing/2014/main" id="{13B5E88F-1055-4C3D-BD94-D281A488072D}"/>
                </a:ext>
              </a:extLst>
            </p:cNvPr>
            <p:cNvSpPr/>
            <p:nvPr/>
          </p:nvSpPr>
          <p:spPr>
            <a:xfrm>
              <a:off x="2139082" y="1663966"/>
              <a:ext cx="1344" cy="2485"/>
            </a:xfrm>
            <a:custGeom>
              <a:avLst/>
              <a:gdLst/>
              <a:ahLst/>
              <a:cxnLst/>
              <a:rect l="l" t="t" r="r" b="b"/>
              <a:pathLst>
                <a:path w="99" h="183" extrusionOk="0">
                  <a:moveTo>
                    <a:pt x="98" y="183"/>
                  </a:moveTo>
                  <a:lnTo>
                    <a:pt x="98" y="183"/>
                  </a:lnTo>
                  <a:cubicBezTo>
                    <a:pt x="42" y="148"/>
                    <a:pt x="21" y="70"/>
                    <a:pt x="0" y="0"/>
                  </a:cubicBezTo>
                  <a:cubicBezTo>
                    <a:pt x="21" y="70"/>
                    <a:pt x="42" y="148"/>
                    <a:pt x="98" y="18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7541;p53">
              <a:extLst>
                <a:ext uri="{FF2B5EF4-FFF2-40B4-BE49-F238E27FC236}">
                  <a16:creationId xmlns:a16="http://schemas.microsoft.com/office/drawing/2014/main" id="{5A6D1C7E-7974-4FC9-BABD-E7A6612CF6A9}"/>
                </a:ext>
              </a:extLst>
            </p:cNvPr>
            <p:cNvSpPr/>
            <p:nvPr/>
          </p:nvSpPr>
          <p:spPr>
            <a:xfrm>
              <a:off x="2128057" y="1665391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4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7542;p53">
              <a:extLst>
                <a:ext uri="{FF2B5EF4-FFF2-40B4-BE49-F238E27FC236}">
                  <a16:creationId xmlns:a16="http://schemas.microsoft.com/office/drawing/2014/main" id="{656EF945-0F88-4833-9AF5-A3B72B4B9B38}"/>
                </a:ext>
              </a:extLst>
            </p:cNvPr>
            <p:cNvSpPr/>
            <p:nvPr/>
          </p:nvSpPr>
          <p:spPr>
            <a:xfrm>
              <a:off x="2142734" y="1667061"/>
              <a:ext cx="923" cy="149"/>
            </a:xfrm>
            <a:custGeom>
              <a:avLst/>
              <a:gdLst/>
              <a:ahLst/>
              <a:cxnLst/>
              <a:rect l="l" t="t" r="r" b="b"/>
              <a:pathLst>
                <a:path w="68" h="11" extrusionOk="0">
                  <a:moveTo>
                    <a:pt x="67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7543;p53">
              <a:extLst>
                <a:ext uri="{FF2B5EF4-FFF2-40B4-BE49-F238E27FC236}">
                  <a16:creationId xmlns:a16="http://schemas.microsoft.com/office/drawing/2014/main" id="{6A459E91-6769-4BA5-BAA6-8FA1DCA0102B}"/>
                </a:ext>
              </a:extLst>
            </p:cNvPr>
            <p:cNvSpPr/>
            <p:nvPr/>
          </p:nvSpPr>
          <p:spPr>
            <a:xfrm>
              <a:off x="2105477" y="167451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7544;p53">
              <a:extLst>
                <a:ext uri="{FF2B5EF4-FFF2-40B4-BE49-F238E27FC236}">
                  <a16:creationId xmlns:a16="http://schemas.microsoft.com/office/drawing/2014/main" id="{8836067D-36F8-4707-A48E-B57801796E33}"/>
                </a:ext>
              </a:extLst>
            </p:cNvPr>
            <p:cNvSpPr/>
            <p:nvPr/>
          </p:nvSpPr>
          <p:spPr>
            <a:xfrm>
              <a:off x="2105097" y="1674570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7545;p53">
              <a:extLst>
                <a:ext uri="{FF2B5EF4-FFF2-40B4-BE49-F238E27FC236}">
                  <a16:creationId xmlns:a16="http://schemas.microsoft.com/office/drawing/2014/main" id="{F92B0D23-C06D-4627-8076-2D712EBE7589}"/>
                </a:ext>
              </a:extLst>
            </p:cNvPr>
            <p:cNvSpPr/>
            <p:nvPr/>
          </p:nvSpPr>
          <p:spPr>
            <a:xfrm>
              <a:off x="2101866" y="1674610"/>
              <a:ext cx="2770" cy="204"/>
            </a:xfrm>
            <a:custGeom>
              <a:avLst/>
              <a:gdLst/>
              <a:ahLst/>
              <a:cxnLst/>
              <a:rect l="l" t="t" r="r" b="b"/>
              <a:pathLst>
                <a:path w="204" h="15" extrusionOk="0">
                  <a:moveTo>
                    <a:pt x="203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7546;p53">
              <a:extLst>
                <a:ext uri="{FF2B5EF4-FFF2-40B4-BE49-F238E27FC236}">
                  <a16:creationId xmlns:a16="http://schemas.microsoft.com/office/drawing/2014/main" id="{A55DAD69-3F83-4E1E-8ED2-95881C1F07EA}"/>
                </a:ext>
              </a:extLst>
            </p:cNvPr>
            <p:cNvSpPr/>
            <p:nvPr/>
          </p:nvSpPr>
          <p:spPr>
            <a:xfrm>
              <a:off x="2104622" y="1674570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7547;p53">
              <a:extLst>
                <a:ext uri="{FF2B5EF4-FFF2-40B4-BE49-F238E27FC236}">
                  <a16:creationId xmlns:a16="http://schemas.microsoft.com/office/drawing/2014/main" id="{84B49B6D-E024-49C6-9446-502F8161EA6A}"/>
                </a:ext>
              </a:extLst>
            </p:cNvPr>
            <p:cNvSpPr/>
            <p:nvPr/>
          </p:nvSpPr>
          <p:spPr>
            <a:xfrm>
              <a:off x="2101526" y="167485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7548;p53">
              <a:extLst>
                <a:ext uri="{FF2B5EF4-FFF2-40B4-BE49-F238E27FC236}">
                  <a16:creationId xmlns:a16="http://schemas.microsoft.com/office/drawing/2014/main" id="{6E336BDB-C7EA-44A4-A5B1-C11F43AF3CD7}"/>
                </a:ext>
              </a:extLst>
            </p:cNvPr>
            <p:cNvSpPr/>
            <p:nvPr/>
          </p:nvSpPr>
          <p:spPr>
            <a:xfrm>
              <a:off x="2127296" y="1665391"/>
              <a:ext cx="774" cy="720"/>
            </a:xfrm>
            <a:custGeom>
              <a:avLst/>
              <a:gdLst/>
              <a:ahLst/>
              <a:cxnLst/>
              <a:rect l="l" t="t" r="r" b="b"/>
              <a:pathLst>
                <a:path w="57" h="53" extrusionOk="0">
                  <a:moveTo>
                    <a:pt x="0" y="53"/>
                  </a:move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7549;p53">
              <a:extLst>
                <a:ext uri="{FF2B5EF4-FFF2-40B4-BE49-F238E27FC236}">
                  <a16:creationId xmlns:a16="http://schemas.microsoft.com/office/drawing/2014/main" id="{FC1AA5C9-7F31-4417-B4EB-3D635F9F9F2A}"/>
                </a:ext>
              </a:extLst>
            </p:cNvPr>
            <p:cNvSpPr/>
            <p:nvPr/>
          </p:nvSpPr>
          <p:spPr>
            <a:xfrm>
              <a:off x="2106903" y="1674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7550;p53">
              <a:extLst>
                <a:ext uri="{FF2B5EF4-FFF2-40B4-BE49-F238E27FC236}">
                  <a16:creationId xmlns:a16="http://schemas.microsoft.com/office/drawing/2014/main" id="{F68F892A-16F6-4CD5-B4B8-708DB9CB2534}"/>
                </a:ext>
              </a:extLst>
            </p:cNvPr>
            <p:cNvSpPr/>
            <p:nvPr/>
          </p:nvSpPr>
          <p:spPr>
            <a:xfrm>
              <a:off x="2106659" y="1674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7551;p53">
              <a:extLst>
                <a:ext uri="{FF2B5EF4-FFF2-40B4-BE49-F238E27FC236}">
                  <a16:creationId xmlns:a16="http://schemas.microsoft.com/office/drawing/2014/main" id="{0D8CDD65-0B69-4CF4-98DB-ECB03BEC7A42}"/>
                </a:ext>
              </a:extLst>
            </p:cNvPr>
            <p:cNvSpPr/>
            <p:nvPr/>
          </p:nvSpPr>
          <p:spPr>
            <a:xfrm>
              <a:off x="2105858" y="1674515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7552;p53">
              <a:extLst>
                <a:ext uri="{FF2B5EF4-FFF2-40B4-BE49-F238E27FC236}">
                  <a16:creationId xmlns:a16="http://schemas.microsoft.com/office/drawing/2014/main" id="{F4829CD1-EEB2-44CC-9E8B-D60238863191}"/>
                </a:ext>
              </a:extLst>
            </p:cNvPr>
            <p:cNvSpPr/>
            <p:nvPr/>
          </p:nvSpPr>
          <p:spPr>
            <a:xfrm>
              <a:off x="2107134" y="1674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7553;p53">
              <a:extLst>
                <a:ext uri="{FF2B5EF4-FFF2-40B4-BE49-F238E27FC236}">
                  <a16:creationId xmlns:a16="http://schemas.microsoft.com/office/drawing/2014/main" id="{A2F9BA32-71E2-470E-990B-7211BFF10362}"/>
                </a:ext>
              </a:extLst>
            </p:cNvPr>
            <p:cNvSpPr/>
            <p:nvPr/>
          </p:nvSpPr>
          <p:spPr>
            <a:xfrm>
              <a:off x="2106183" y="167447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7554;p53">
              <a:extLst>
                <a:ext uri="{FF2B5EF4-FFF2-40B4-BE49-F238E27FC236}">
                  <a16:creationId xmlns:a16="http://schemas.microsoft.com/office/drawing/2014/main" id="{8E09580F-8337-43B0-AA19-B69FE2E36BA4}"/>
                </a:ext>
              </a:extLst>
            </p:cNvPr>
            <p:cNvSpPr/>
            <p:nvPr/>
          </p:nvSpPr>
          <p:spPr>
            <a:xfrm>
              <a:off x="2102762" y="1677652"/>
              <a:ext cx="68" cy="448"/>
            </a:xfrm>
            <a:custGeom>
              <a:avLst/>
              <a:gdLst/>
              <a:ahLst/>
              <a:cxnLst/>
              <a:rect l="l" t="t" r="r" b="b"/>
              <a:pathLst>
                <a:path w="5" h="33" extrusionOk="0">
                  <a:moveTo>
                    <a:pt x="4" y="32"/>
                  </a:moveTo>
                  <a:cubicBezTo>
                    <a:pt x="4" y="22"/>
                    <a:pt x="4" y="11"/>
                    <a:pt x="1" y="1"/>
                  </a:cubicBezTo>
                  <a:cubicBezTo>
                    <a:pt x="4" y="11"/>
                    <a:pt x="4" y="22"/>
                    <a:pt x="4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7555;p53">
              <a:extLst>
                <a:ext uri="{FF2B5EF4-FFF2-40B4-BE49-F238E27FC236}">
                  <a16:creationId xmlns:a16="http://schemas.microsoft.com/office/drawing/2014/main" id="{D8710386-8E0D-4267-AAE0-6B1EBB670773}"/>
                </a:ext>
              </a:extLst>
            </p:cNvPr>
            <p:cNvSpPr/>
            <p:nvPr/>
          </p:nvSpPr>
          <p:spPr>
            <a:xfrm>
              <a:off x="2101771" y="1676416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7556;p53">
              <a:extLst>
                <a:ext uri="{FF2B5EF4-FFF2-40B4-BE49-F238E27FC236}">
                  <a16:creationId xmlns:a16="http://schemas.microsoft.com/office/drawing/2014/main" id="{5FBBDC76-43D9-4290-B151-5F6BC7B9B9F9}"/>
                </a:ext>
              </a:extLst>
            </p:cNvPr>
            <p:cNvSpPr/>
            <p:nvPr/>
          </p:nvSpPr>
          <p:spPr>
            <a:xfrm>
              <a:off x="2102572" y="1688826"/>
              <a:ext cx="3584" cy="434"/>
            </a:xfrm>
            <a:custGeom>
              <a:avLst/>
              <a:gdLst/>
              <a:ahLst/>
              <a:cxnLst/>
              <a:rect l="l" t="t" r="r" b="b"/>
              <a:pathLst>
                <a:path w="264" h="32" extrusionOk="0">
                  <a:moveTo>
                    <a:pt x="1" y="0"/>
                  </a:moveTo>
                  <a:cubicBezTo>
                    <a:pt x="25" y="4"/>
                    <a:pt x="53" y="4"/>
                    <a:pt x="81" y="4"/>
                  </a:cubicBezTo>
                  <a:cubicBezTo>
                    <a:pt x="144" y="0"/>
                    <a:pt x="207" y="11"/>
                    <a:pt x="263" y="32"/>
                  </a:cubicBezTo>
                  <a:cubicBezTo>
                    <a:pt x="207" y="11"/>
                    <a:pt x="144" y="0"/>
                    <a:pt x="81" y="4"/>
                  </a:cubicBezTo>
                  <a:cubicBezTo>
                    <a:pt x="53" y="4"/>
                    <a:pt x="25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7557;p53">
              <a:extLst>
                <a:ext uri="{FF2B5EF4-FFF2-40B4-BE49-F238E27FC236}">
                  <a16:creationId xmlns:a16="http://schemas.microsoft.com/office/drawing/2014/main" id="{53687BBA-4AFD-4FBA-B1C5-FED957B359B4}"/>
                </a:ext>
              </a:extLst>
            </p:cNvPr>
            <p:cNvSpPr/>
            <p:nvPr/>
          </p:nvSpPr>
          <p:spPr>
            <a:xfrm>
              <a:off x="2106374" y="1691813"/>
              <a:ext cx="163" cy="353"/>
            </a:xfrm>
            <a:custGeom>
              <a:avLst/>
              <a:gdLst/>
              <a:ahLst/>
              <a:cxnLst/>
              <a:rect l="l" t="t" r="r" b="b"/>
              <a:pathLst>
                <a:path w="12" h="26" extrusionOk="0">
                  <a:moveTo>
                    <a:pt x="1" y="25"/>
                  </a:moveTo>
                  <a:lnTo>
                    <a:pt x="1" y="25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7558;p53">
              <a:extLst>
                <a:ext uri="{FF2B5EF4-FFF2-40B4-BE49-F238E27FC236}">
                  <a16:creationId xmlns:a16="http://schemas.microsoft.com/office/drawing/2014/main" id="{B598BD36-C5F4-4313-9C2A-912844A5B842}"/>
                </a:ext>
              </a:extLst>
            </p:cNvPr>
            <p:cNvSpPr/>
            <p:nvPr/>
          </p:nvSpPr>
          <p:spPr>
            <a:xfrm>
              <a:off x="2101676" y="16762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7559;p53">
              <a:extLst>
                <a:ext uri="{FF2B5EF4-FFF2-40B4-BE49-F238E27FC236}">
                  <a16:creationId xmlns:a16="http://schemas.microsoft.com/office/drawing/2014/main" id="{2B1C30F6-49C3-478D-AD5C-1673AD246C4A}"/>
                </a:ext>
              </a:extLst>
            </p:cNvPr>
            <p:cNvSpPr/>
            <p:nvPr/>
          </p:nvSpPr>
          <p:spPr>
            <a:xfrm>
              <a:off x="2101907" y="1676606"/>
              <a:ext cx="543" cy="394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15" y="11"/>
                  </a:moveTo>
                  <a:cubicBezTo>
                    <a:pt x="11" y="8"/>
                    <a:pt x="4" y="4"/>
                    <a:pt x="1" y="1"/>
                  </a:cubicBezTo>
                  <a:cubicBezTo>
                    <a:pt x="4" y="4"/>
                    <a:pt x="11" y="8"/>
                    <a:pt x="15" y="11"/>
                  </a:cubicBezTo>
                  <a:cubicBezTo>
                    <a:pt x="25" y="18"/>
                    <a:pt x="32" y="22"/>
                    <a:pt x="39" y="29"/>
                  </a:cubicBezTo>
                  <a:cubicBezTo>
                    <a:pt x="32" y="22"/>
                    <a:pt x="25" y="18"/>
                    <a:pt x="15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7560;p53">
              <a:extLst>
                <a:ext uri="{FF2B5EF4-FFF2-40B4-BE49-F238E27FC236}">
                  <a16:creationId xmlns:a16="http://schemas.microsoft.com/office/drawing/2014/main" id="{D090DA40-C095-4CC5-9450-75B7C30437C9}"/>
                </a:ext>
              </a:extLst>
            </p:cNvPr>
            <p:cNvSpPr/>
            <p:nvPr/>
          </p:nvSpPr>
          <p:spPr>
            <a:xfrm>
              <a:off x="2143359" y="1670619"/>
              <a:ext cx="54" cy="448"/>
            </a:xfrm>
            <a:custGeom>
              <a:avLst/>
              <a:gdLst/>
              <a:ahLst/>
              <a:cxnLst/>
              <a:rect l="l" t="t" r="r" b="b"/>
              <a:pathLst>
                <a:path w="4" h="33" extrusionOk="0">
                  <a:moveTo>
                    <a:pt x="4" y="1"/>
                  </a:moveTo>
                  <a:cubicBezTo>
                    <a:pt x="4" y="11"/>
                    <a:pt x="0" y="22"/>
                    <a:pt x="4" y="32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7561;p53">
              <a:extLst>
                <a:ext uri="{FF2B5EF4-FFF2-40B4-BE49-F238E27FC236}">
                  <a16:creationId xmlns:a16="http://schemas.microsoft.com/office/drawing/2014/main" id="{4C77C91B-F409-4FE4-85C8-8C26A67B05AB}"/>
                </a:ext>
              </a:extLst>
            </p:cNvPr>
            <p:cNvSpPr/>
            <p:nvPr/>
          </p:nvSpPr>
          <p:spPr>
            <a:xfrm>
              <a:off x="2143304" y="1674760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0"/>
                  </a:moveTo>
                  <a:lnTo>
                    <a:pt x="1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7562;p53">
              <a:extLst>
                <a:ext uri="{FF2B5EF4-FFF2-40B4-BE49-F238E27FC236}">
                  <a16:creationId xmlns:a16="http://schemas.microsoft.com/office/drawing/2014/main" id="{71D09646-F7B6-45FD-A00B-0E760A8B3671}"/>
                </a:ext>
              </a:extLst>
            </p:cNvPr>
            <p:cNvSpPr/>
            <p:nvPr/>
          </p:nvSpPr>
          <p:spPr>
            <a:xfrm>
              <a:off x="2143454" y="1669383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0" y="1"/>
                  </a:moveTo>
                  <a:cubicBezTo>
                    <a:pt x="0" y="15"/>
                    <a:pt x="0" y="25"/>
                    <a:pt x="0" y="36"/>
                  </a:cubicBezTo>
                  <a:cubicBezTo>
                    <a:pt x="0" y="25"/>
                    <a:pt x="0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7563;p53">
              <a:extLst>
                <a:ext uri="{FF2B5EF4-FFF2-40B4-BE49-F238E27FC236}">
                  <a16:creationId xmlns:a16="http://schemas.microsoft.com/office/drawing/2014/main" id="{C381E3A4-CA77-448A-8C0F-C87C60B6A2E6}"/>
                </a:ext>
              </a:extLst>
            </p:cNvPr>
            <p:cNvSpPr/>
            <p:nvPr/>
          </p:nvSpPr>
          <p:spPr>
            <a:xfrm>
              <a:off x="2143304" y="1672044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7564;p53">
              <a:extLst>
                <a:ext uri="{FF2B5EF4-FFF2-40B4-BE49-F238E27FC236}">
                  <a16:creationId xmlns:a16="http://schemas.microsoft.com/office/drawing/2014/main" id="{6987623B-E064-49BE-9492-385833D62AD1}"/>
                </a:ext>
              </a:extLst>
            </p:cNvPr>
            <p:cNvSpPr/>
            <p:nvPr/>
          </p:nvSpPr>
          <p:spPr>
            <a:xfrm>
              <a:off x="2143304" y="1673524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7565;p53">
              <a:extLst>
                <a:ext uri="{FF2B5EF4-FFF2-40B4-BE49-F238E27FC236}">
                  <a16:creationId xmlns:a16="http://schemas.microsoft.com/office/drawing/2014/main" id="{957B03DE-E936-443B-9025-B5AC6B6483E2}"/>
                </a:ext>
              </a:extLst>
            </p:cNvPr>
            <p:cNvSpPr/>
            <p:nvPr/>
          </p:nvSpPr>
          <p:spPr>
            <a:xfrm>
              <a:off x="2143494" y="1668297"/>
              <a:ext cx="68" cy="434"/>
            </a:xfrm>
            <a:custGeom>
              <a:avLst/>
              <a:gdLst/>
              <a:ahLst/>
              <a:cxnLst/>
              <a:rect l="l" t="t" r="r" b="b"/>
              <a:pathLst>
                <a:path w="5" h="32" extrusionOk="0">
                  <a:moveTo>
                    <a:pt x="4" y="0"/>
                  </a:moveTo>
                  <a:cubicBezTo>
                    <a:pt x="4" y="11"/>
                    <a:pt x="4" y="21"/>
                    <a:pt x="1" y="32"/>
                  </a:cubicBezTo>
                  <a:cubicBezTo>
                    <a:pt x="4" y="21"/>
                    <a:pt x="4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7566;p53">
              <a:extLst>
                <a:ext uri="{FF2B5EF4-FFF2-40B4-BE49-F238E27FC236}">
                  <a16:creationId xmlns:a16="http://schemas.microsoft.com/office/drawing/2014/main" id="{D0F530D2-9FF8-4ACE-8E3E-C880A64F799E}"/>
                </a:ext>
              </a:extLst>
            </p:cNvPr>
            <p:cNvSpPr/>
            <p:nvPr/>
          </p:nvSpPr>
          <p:spPr>
            <a:xfrm>
              <a:off x="2143589" y="1667251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4" y="0"/>
                  </a:moveTo>
                  <a:lnTo>
                    <a:pt x="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7567;p53">
              <a:extLst>
                <a:ext uri="{FF2B5EF4-FFF2-40B4-BE49-F238E27FC236}">
                  <a16:creationId xmlns:a16="http://schemas.microsoft.com/office/drawing/2014/main" id="{C8DAA68D-C3A5-44DD-8B49-93255E0ABFA7}"/>
                </a:ext>
              </a:extLst>
            </p:cNvPr>
            <p:cNvSpPr/>
            <p:nvPr/>
          </p:nvSpPr>
          <p:spPr>
            <a:xfrm>
              <a:off x="2184186" y="1698140"/>
              <a:ext cx="6626" cy="9138"/>
            </a:xfrm>
            <a:custGeom>
              <a:avLst/>
              <a:gdLst/>
              <a:ahLst/>
              <a:cxnLst/>
              <a:rect l="l" t="t" r="r" b="b"/>
              <a:pathLst>
                <a:path w="488" h="673" extrusionOk="0">
                  <a:moveTo>
                    <a:pt x="162" y="1"/>
                  </a:moveTo>
                  <a:lnTo>
                    <a:pt x="137" y="36"/>
                  </a:lnTo>
                  <a:cubicBezTo>
                    <a:pt x="127" y="53"/>
                    <a:pt x="116" y="71"/>
                    <a:pt x="109" y="85"/>
                  </a:cubicBezTo>
                  <a:lnTo>
                    <a:pt x="99" y="99"/>
                  </a:lnTo>
                  <a:lnTo>
                    <a:pt x="92" y="113"/>
                  </a:lnTo>
                  <a:cubicBezTo>
                    <a:pt x="53" y="165"/>
                    <a:pt x="25" y="228"/>
                    <a:pt x="11" y="295"/>
                  </a:cubicBezTo>
                  <a:lnTo>
                    <a:pt x="11" y="298"/>
                  </a:lnTo>
                  <a:lnTo>
                    <a:pt x="11" y="302"/>
                  </a:lnTo>
                  <a:lnTo>
                    <a:pt x="11" y="316"/>
                  </a:lnTo>
                  <a:lnTo>
                    <a:pt x="11" y="330"/>
                  </a:lnTo>
                  <a:lnTo>
                    <a:pt x="11" y="347"/>
                  </a:lnTo>
                  <a:lnTo>
                    <a:pt x="11" y="351"/>
                  </a:lnTo>
                  <a:lnTo>
                    <a:pt x="11" y="368"/>
                  </a:lnTo>
                  <a:lnTo>
                    <a:pt x="11" y="379"/>
                  </a:lnTo>
                  <a:cubicBezTo>
                    <a:pt x="11" y="382"/>
                    <a:pt x="11" y="389"/>
                    <a:pt x="8" y="396"/>
                  </a:cubicBezTo>
                  <a:lnTo>
                    <a:pt x="8" y="407"/>
                  </a:lnTo>
                  <a:cubicBezTo>
                    <a:pt x="8" y="414"/>
                    <a:pt x="4" y="421"/>
                    <a:pt x="4" y="428"/>
                  </a:cubicBezTo>
                  <a:lnTo>
                    <a:pt x="1" y="445"/>
                  </a:lnTo>
                  <a:lnTo>
                    <a:pt x="18" y="459"/>
                  </a:lnTo>
                  <a:cubicBezTo>
                    <a:pt x="109" y="536"/>
                    <a:pt x="204" y="606"/>
                    <a:pt x="302" y="673"/>
                  </a:cubicBezTo>
                  <a:cubicBezTo>
                    <a:pt x="333" y="557"/>
                    <a:pt x="400" y="449"/>
                    <a:pt x="487" y="368"/>
                  </a:cubicBezTo>
                  <a:lnTo>
                    <a:pt x="477" y="351"/>
                  </a:lnTo>
                  <a:lnTo>
                    <a:pt x="438" y="316"/>
                  </a:lnTo>
                  <a:lnTo>
                    <a:pt x="417" y="291"/>
                  </a:lnTo>
                  <a:lnTo>
                    <a:pt x="386" y="256"/>
                  </a:lnTo>
                  <a:lnTo>
                    <a:pt x="368" y="232"/>
                  </a:lnTo>
                  <a:lnTo>
                    <a:pt x="319" y="176"/>
                  </a:lnTo>
                  <a:lnTo>
                    <a:pt x="305" y="162"/>
                  </a:lnTo>
                  <a:lnTo>
                    <a:pt x="267" y="116"/>
                  </a:lnTo>
                  <a:lnTo>
                    <a:pt x="253" y="99"/>
                  </a:lnTo>
                  <a:lnTo>
                    <a:pt x="214" y="57"/>
                  </a:lnTo>
                  <a:lnTo>
                    <a:pt x="204" y="46"/>
                  </a:lnTo>
                  <a:lnTo>
                    <a:pt x="16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7568;p53">
              <a:extLst>
                <a:ext uri="{FF2B5EF4-FFF2-40B4-BE49-F238E27FC236}">
                  <a16:creationId xmlns:a16="http://schemas.microsoft.com/office/drawing/2014/main" id="{66947A01-3553-4990-AC24-2302D67E9C5E}"/>
                </a:ext>
              </a:extLst>
            </p:cNvPr>
            <p:cNvSpPr/>
            <p:nvPr/>
          </p:nvSpPr>
          <p:spPr>
            <a:xfrm>
              <a:off x="2184336" y="17022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7569;p53">
              <a:extLst>
                <a:ext uri="{FF2B5EF4-FFF2-40B4-BE49-F238E27FC236}">
                  <a16:creationId xmlns:a16="http://schemas.microsoft.com/office/drawing/2014/main" id="{58E9AD05-A8A9-4132-B568-654145AA0D53}"/>
                </a:ext>
              </a:extLst>
            </p:cNvPr>
            <p:cNvSpPr/>
            <p:nvPr/>
          </p:nvSpPr>
          <p:spPr>
            <a:xfrm>
              <a:off x="2184376" y="170266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7570;p53">
              <a:extLst>
                <a:ext uri="{FF2B5EF4-FFF2-40B4-BE49-F238E27FC236}">
                  <a16:creationId xmlns:a16="http://schemas.microsoft.com/office/drawing/2014/main" id="{BB43E549-C1D5-491F-91E1-0F34805F32F6}"/>
                </a:ext>
              </a:extLst>
            </p:cNvPr>
            <p:cNvSpPr/>
            <p:nvPr/>
          </p:nvSpPr>
          <p:spPr>
            <a:xfrm>
              <a:off x="2184376" y="17024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7571;p53">
              <a:extLst>
                <a:ext uri="{FF2B5EF4-FFF2-40B4-BE49-F238E27FC236}">
                  <a16:creationId xmlns:a16="http://schemas.microsoft.com/office/drawing/2014/main" id="{3AB04721-FC75-4BD5-B80D-056A545EF03A}"/>
                </a:ext>
              </a:extLst>
            </p:cNvPr>
            <p:cNvSpPr/>
            <p:nvPr/>
          </p:nvSpPr>
          <p:spPr>
            <a:xfrm>
              <a:off x="2184336" y="170213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7572;p53">
              <a:extLst>
                <a:ext uri="{FF2B5EF4-FFF2-40B4-BE49-F238E27FC236}">
                  <a16:creationId xmlns:a16="http://schemas.microsoft.com/office/drawing/2014/main" id="{1CB7E9AC-A90E-4FEC-862B-4C0B4FBE679B}"/>
                </a:ext>
              </a:extLst>
            </p:cNvPr>
            <p:cNvSpPr/>
            <p:nvPr/>
          </p:nvSpPr>
          <p:spPr>
            <a:xfrm>
              <a:off x="2185666" y="1698615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28" y="1"/>
                  </a:moveTo>
                  <a:lnTo>
                    <a:pt x="28" y="1"/>
                  </a:lnTo>
                  <a:cubicBezTo>
                    <a:pt x="18" y="18"/>
                    <a:pt x="7" y="32"/>
                    <a:pt x="0" y="50"/>
                  </a:cubicBezTo>
                  <a:cubicBezTo>
                    <a:pt x="7" y="36"/>
                    <a:pt x="18" y="18"/>
                    <a:pt x="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7573;p53">
              <a:extLst>
                <a:ext uri="{FF2B5EF4-FFF2-40B4-BE49-F238E27FC236}">
                  <a16:creationId xmlns:a16="http://schemas.microsoft.com/office/drawing/2014/main" id="{23C1B28A-F242-4680-8FF4-2D1C6067A977}"/>
                </a:ext>
              </a:extLst>
            </p:cNvPr>
            <p:cNvSpPr/>
            <p:nvPr/>
          </p:nvSpPr>
          <p:spPr>
            <a:xfrm>
              <a:off x="2184241" y="170355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7574;p53">
              <a:extLst>
                <a:ext uri="{FF2B5EF4-FFF2-40B4-BE49-F238E27FC236}">
                  <a16:creationId xmlns:a16="http://schemas.microsoft.com/office/drawing/2014/main" id="{2C5B0A94-CB4F-44B1-959D-9D990AC76617}"/>
                </a:ext>
              </a:extLst>
            </p:cNvPr>
            <p:cNvSpPr/>
            <p:nvPr/>
          </p:nvSpPr>
          <p:spPr>
            <a:xfrm>
              <a:off x="2184145" y="1704033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7575;p53">
              <a:extLst>
                <a:ext uri="{FF2B5EF4-FFF2-40B4-BE49-F238E27FC236}">
                  <a16:creationId xmlns:a16="http://schemas.microsoft.com/office/drawing/2014/main" id="{24666BEF-99CD-4D59-9C6B-B7AD97FCBF88}"/>
                </a:ext>
              </a:extLst>
            </p:cNvPr>
            <p:cNvSpPr/>
            <p:nvPr/>
          </p:nvSpPr>
          <p:spPr>
            <a:xfrm>
              <a:off x="2185422" y="1699525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7576;p53">
              <a:extLst>
                <a:ext uri="{FF2B5EF4-FFF2-40B4-BE49-F238E27FC236}">
                  <a16:creationId xmlns:a16="http://schemas.microsoft.com/office/drawing/2014/main" id="{2BF0246F-2163-4C2F-AC58-F33818D0255A}"/>
                </a:ext>
              </a:extLst>
            </p:cNvPr>
            <p:cNvSpPr/>
            <p:nvPr/>
          </p:nvSpPr>
          <p:spPr>
            <a:xfrm>
              <a:off x="2184336" y="17029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7577;p53">
              <a:extLst>
                <a:ext uri="{FF2B5EF4-FFF2-40B4-BE49-F238E27FC236}">
                  <a16:creationId xmlns:a16="http://schemas.microsoft.com/office/drawing/2014/main" id="{23FE7E1C-5C36-4929-884B-4A6C0A28F527}"/>
                </a:ext>
              </a:extLst>
            </p:cNvPr>
            <p:cNvSpPr/>
            <p:nvPr/>
          </p:nvSpPr>
          <p:spPr>
            <a:xfrm>
              <a:off x="2184336" y="170323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7578;p53">
              <a:extLst>
                <a:ext uri="{FF2B5EF4-FFF2-40B4-BE49-F238E27FC236}">
                  <a16:creationId xmlns:a16="http://schemas.microsoft.com/office/drawing/2014/main" id="{9518C300-E5A5-4F21-B389-DD375386C7D2}"/>
                </a:ext>
              </a:extLst>
            </p:cNvPr>
            <p:cNvSpPr/>
            <p:nvPr/>
          </p:nvSpPr>
          <p:spPr>
            <a:xfrm>
              <a:off x="2188178" y="1703177"/>
              <a:ext cx="2580" cy="4195"/>
            </a:xfrm>
            <a:custGeom>
              <a:avLst/>
              <a:gdLst/>
              <a:ahLst/>
              <a:cxnLst/>
              <a:rect l="l" t="t" r="r" b="b"/>
              <a:pathLst>
                <a:path w="190" h="309" extrusionOk="0">
                  <a:moveTo>
                    <a:pt x="1" y="309"/>
                  </a:moveTo>
                  <a:cubicBezTo>
                    <a:pt x="36" y="190"/>
                    <a:pt x="102" y="85"/>
                    <a:pt x="190" y="1"/>
                  </a:cubicBezTo>
                  <a:lnTo>
                    <a:pt x="190" y="1"/>
                  </a:lnTo>
                  <a:cubicBezTo>
                    <a:pt x="102" y="85"/>
                    <a:pt x="36" y="190"/>
                    <a:pt x="1" y="30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7579;p53">
              <a:extLst>
                <a:ext uri="{FF2B5EF4-FFF2-40B4-BE49-F238E27FC236}">
                  <a16:creationId xmlns:a16="http://schemas.microsoft.com/office/drawing/2014/main" id="{692FA249-B9CF-46BD-8E9F-4BE3A12BF0A3}"/>
                </a:ext>
              </a:extLst>
            </p:cNvPr>
            <p:cNvSpPr/>
            <p:nvPr/>
          </p:nvSpPr>
          <p:spPr>
            <a:xfrm>
              <a:off x="2186372" y="1671338"/>
              <a:ext cx="27820" cy="35044"/>
            </a:xfrm>
            <a:custGeom>
              <a:avLst/>
              <a:gdLst/>
              <a:ahLst/>
              <a:cxnLst/>
              <a:rect l="l" t="t" r="r" b="b"/>
              <a:pathLst>
                <a:path w="2049" h="2581" extrusionOk="0">
                  <a:moveTo>
                    <a:pt x="498" y="0"/>
                  </a:moveTo>
                  <a:cubicBezTo>
                    <a:pt x="424" y="21"/>
                    <a:pt x="190" y="98"/>
                    <a:pt x="1" y="158"/>
                  </a:cubicBezTo>
                  <a:lnTo>
                    <a:pt x="1" y="161"/>
                  </a:lnTo>
                  <a:cubicBezTo>
                    <a:pt x="1" y="168"/>
                    <a:pt x="4" y="175"/>
                    <a:pt x="4" y="182"/>
                  </a:cubicBezTo>
                  <a:cubicBezTo>
                    <a:pt x="4" y="189"/>
                    <a:pt x="8" y="203"/>
                    <a:pt x="11" y="214"/>
                  </a:cubicBezTo>
                  <a:cubicBezTo>
                    <a:pt x="15" y="224"/>
                    <a:pt x="15" y="228"/>
                    <a:pt x="15" y="235"/>
                  </a:cubicBezTo>
                  <a:cubicBezTo>
                    <a:pt x="18" y="238"/>
                    <a:pt x="18" y="252"/>
                    <a:pt x="22" y="259"/>
                  </a:cubicBezTo>
                  <a:lnTo>
                    <a:pt x="29" y="277"/>
                  </a:lnTo>
                  <a:cubicBezTo>
                    <a:pt x="29" y="284"/>
                    <a:pt x="32" y="291"/>
                    <a:pt x="36" y="298"/>
                  </a:cubicBezTo>
                  <a:lnTo>
                    <a:pt x="39" y="312"/>
                  </a:lnTo>
                  <a:cubicBezTo>
                    <a:pt x="43" y="315"/>
                    <a:pt x="46" y="322"/>
                    <a:pt x="46" y="326"/>
                  </a:cubicBezTo>
                  <a:lnTo>
                    <a:pt x="53" y="336"/>
                  </a:lnTo>
                  <a:cubicBezTo>
                    <a:pt x="57" y="343"/>
                    <a:pt x="60" y="347"/>
                    <a:pt x="60" y="350"/>
                  </a:cubicBezTo>
                  <a:lnTo>
                    <a:pt x="67" y="357"/>
                  </a:lnTo>
                  <a:cubicBezTo>
                    <a:pt x="71" y="361"/>
                    <a:pt x="71" y="364"/>
                    <a:pt x="74" y="368"/>
                  </a:cubicBezTo>
                  <a:lnTo>
                    <a:pt x="81" y="371"/>
                  </a:lnTo>
                  <a:cubicBezTo>
                    <a:pt x="85" y="375"/>
                    <a:pt x="88" y="378"/>
                    <a:pt x="92" y="378"/>
                  </a:cubicBezTo>
                  <a:cubicBezTo>
                    <a:pt x="246" y="434"/>
                    <a:pt x="260" y="560"/>
                    <a:pt x="274" y="662"/>
                  </a:cubicBezTo>
                  <a:cubicBezTo>
                    <a:pt x="277" y="711"/>
                    <a:pt x="288" y="760"/>
                    <a:pt x="305" y="805"/>
                  </a:cubicBezTo>
                  <a:cubicBezTo>
                    <a:pt x="305" y="812"/>
                    <a:pt x="309" y="816"/>
                    <a:pt x="312" y="823"/>
                  </a:cubicBezTo>
                  <a:cubicBezTo>
                    <a:pt x="319" y="851"/>
                    <a:pt x="326" y="882"/>
                    <a:pt x="330" y="910"/>
                  </a:cubicBezTo>
                  <a:lnTo>
                    <a:pt x="333" y="938"/>
                  </a:lnTo>
                  <a:lnTo>
                    <a:pt x="351" y="1085"/>
                  </a:lnTo>
                  <a:lnTo>
                    <a:pt x="344" y="1078"/>
                  </a:lnTo>
                  <a:lnTo>
                    <a:pt x="344" y="1078"/>
                  </a:lnTo>
                  <a:cubicBezTo>
                    <a:pt x="351" y="1246"/>
                    <a:pt x="344" y="1411"/>
                    <a:pt x="316" y="1572"/>
                  </a:cubicBezTo>
                  <a:lnTo>
                    <a:pt x="316" y="1575"/>
                  </a:lnTo>
                  <a:cubicBezTo>
                    <a:pt x="309" y="1617"/>
                    <a:pt x="298" y="1659"/>
                    <a:pt x="277" y="1698"/>
                  </a:cubicBezTo>
                  <a:cubicBezTo>
                    <a:pt x="277" y="1702"/>
                    <a:pt x="274" y="1702"/>
                    <a:pt x="270" y="1705"/>
                  </a:cubicBezTo>
                  <a:cubicBezTo>
                    <a:pt x="267" y="1709"/>
                    <a:pt x="267" y="1709"/>
                    <a:pt x="267" y="1712"/>
                  </a:cubicBezTo>
                  <a:lnTo>
                    <a:pt x="260" y="1716"/>
                  </a:lnTo>
                  <a:lnTo>
                    <a:pt x="256" y="1719"/>
                  </a:lnTo>
                  <a:cubicBezTo>
                    <a:pt x="253" y="1726"/>
                    <a:pt x="249" y="1726"/>
                    <a:pt x="242" y="1730"/>
                  </a:cubicBezTo>
                  <a:lnTo>
                    <a:pt x="239" y="1733"/>
                  </a:lnTo>
                  <a:cubicBezTo>
                    <a:pt x="235" y="1737"/>
                    <a:pt x="228" y="1737"/>
                    <a:pt x="225" y="1740"/>
                  </a:cubicBezTo>
                  <a:cubicBezTo>
                    <a:pt x="218" y="1740"/>
                    <a:pt x="214" y="1744"/>
                    <a:pt x="207" y="1744"/>
                  </a:cubicBezTo>
                  <a:cubicBezTo>
                    <a:pt x="158" y="1782"/>
                    <a:pt x="116" y="1824"/>
                    <a:pt x="81" y="1873"/>
                  </a:cubicBezTo>
                  <a:lnTo>
                    <a:pt x="85" y="1880"/>
                  </a:lnTo>
                  <a:lnTo>
                    <a:pt x="99" y="1894"/>
                  </a:lnTo>
                  <a:lnTo>
                    <a:pt x="134" y="1929"/>
                  </a:lnTo>
                  <a:lnTo>
                    <a:pt x="155" y="1950"/>
                  </a:lnTo>
                  <a:lnTo>
                    <a:pt x="186" y="1989"/>
                  </a:lnTo>
                  <a:lnTo>
                    <a:pt x="207" y="2010"/>
                  </a:lnTo>
                  <a:lnTo>
                    <a:pt x="239" y="2048"/>
                  </a:lnTo>
                  <a:lnTo>
                    <a:pt x="260" y="2073"/>
                  </a:lnTo>
                  <a:lnTo>
                    <a:pt x="295" y="2118"/>
                  </a:lnTo>
                  <a:lnTo>
                    <a:pt x="319" y="2146"/>
                  </a:lnTo>
                  <a:lnTo>
                    <a:pt x="365" y="2195"/>
                  </a:lnTo>
                  <a:lnTo>
                    <a:pt x="386" y="2223"/>
                  </a:lnTo>
                  <a:lnTo>
                    <a:pt x="414" y="2258"/>
                  </a:lnTo>
                  <a:lnTo>
                    <a:pt x="435" y="2283"/>
                  </a:lnTo>
                  <a:lnTo>
                    <a:pt x="452" y="2304"/>
                  </a:lnTo>
                  <a:cubicBezTo>
                    <a:pt x="459" y="2300"/>
                    <a:pt x="463" y="2300"/>
                    <a:pt x="470" y="2297"/>
                  </a:cubicBezTo>
                  <a:lnTo>
                    <a:pt x="480" y="2300"/>
                  </a:lnTo>
                  <a:lnTo>
                    <a:pt x="508" y="2307"/>
                  </a:lnTo>
                  <a:lnTo>
                    <a:pt x="529" y="2318"/>
                  </a:lnTo>
                  <a:lnTo>
                    <a:pt x="543" y="2321"/>
                  </a:lnTo>
                  <a:cubicBezTo>
                    <a:pt x="557" y="2328"/>
                    <a:pt x="575" y="2339"/>
                    <a:pt x="592" y="2346"/>
                  </a:cubicBezTo>
                  <a:lnTo>
                    <a:pt x="603" y="2353"/>
                  </a:lnTo>
                  <a:lnTo>
                    <a:pt x="652" y="2377"/>
                  </a:lnTo>
                  <a:lnTo>
                    <a:pt x="683" y="2395"/>
                  </a:lnTo>
                  <a:lnTo>
                    <a:pt x="704" y="2409"/>
                  </a:lnTo>
                  <a:cubicBezTo>
                    <a:pt x="802" y="2468"/>
                    <a:pt x="904" y="2538"/>
                    <a:pt x="960" y="2580"/>
                  </a:cubicBezTo>
                  <a:lnTo>
                    <a:pt x="1016" y="2566"/>
                  </a:lnTo>
                  <a:lnTo>
                    <a:pt x="1198" y="2531"/>
                  </a:lnTo>
                  <a:lnTo>
                    <a:pt x="1202" y="2531"/>
                  </a:lnTo>
                  <a:lnTo>
                    <a:pt x="1247" y="2524"/>
                  </a:lnTo>
                  <a:lnTo>
                    <a:pt x="1261" y="2524"/>
                  </a:lnTo>
                  <a:lnTo>
                    <a:pt x="1307" y="2514"/>
                  </a:lnTo>
                  <a:lnTo>
                    <a:pt x="1321" y="2510"/>
                  </a:lnTo>
                  <a:lnTo>
                    <a:pt x="1370" y="2503"/>
                  </a:lnTo>
                  <a:lnTo>
                    <a:pt x="1384" y="2500"/>
                  </a:lnTo>
                  <a:lnTo>
                    <a:pt x="1433" y="2489"/>
                  </a:lnTo>
                  <a:lnTo>
                    <a:pt x="1450" y="2486"/>
                  </a:lnTo>
                  <a:lnTo>
                    <a:pt x="1496" y="2479"/>
                  </a:lnTo>
                  <a:lnTo>
                    <a:pt x="1517" y="2475"/>
                  </a:lnTo>
                  <a:lnTo>
                    <a:pt x="1562" y="2468"/>
                  </a:lnTo>
                  <a:lnTo>
                    <a:pt x="1583" y="2461"/>
                  </a:lnTo>
                  <a:lnTo>
                    <a:pt x="1629" y="2454"/>
                  </a:lnTo>
                  <a:lnTo>
                    <a:pt x="1653" y="2451"/>
                  </a:lnTo>
                  <a:lnTo>
                    <a:pt x="1695" y="2444"/>
                  </a:lnTo>
                  <a:lnTo>
                    <a:pt x="1723" y="2440"/>
                  </a:lnTo>
                  <a:lnTo>
                    <a:pt x="1758" y="2433"/>
                  </a:lnTo>
                  <a:lnTo>
                    <a:pt x="1790" y="2430"/>
                  </a:lnTo>
                  <a:lnTo>
                    <a:pt x="1825" y="2423"/>
                  </a:lnTo>
                  <a:lnTo>
                    <a:pt x="1828" y="2423"/>
                  </a:lnTo>
                  <a:cubicBezTo>
                    <a:pt x="1835" y="2391"/>
                    <a:pt x="1835" y="2360"/>
                    <a:pt x="1835" y="2328"/>
                  </a:cubicBezTo>
                  <a:cubicBezTo>
                    <a:pt x="1835" y="2318"/>
                    <a:pt x="1835" y="2311"/>
                    <a:pt x="1835" y="2304"/>
                  </a:cubicBezTo>
                  <a:cubicBezTo>
                    <a:pt x="1835" y="2258"/>
                    <a:pt x="1849" y="2213"/>
                    <a:pt x="1874" y="2171"/>
                  </a:cubicBezTo>
                  <a:cubicBezTo>
                    <a:pt x="1884" y="2153"/>
                    <a:pt x="1895" y="2136"/>
                    <a:pt x="1909" y="2122"/>
                  </a:cubicBezTo>
                  <a:cubicBezTo>
                    <a:pt x="1944" y="2076"/>
                    <a:pt x="1993" y="2048"/>
                    <a:pt x="2049" y="2034"/>
                  </a:cubicBezTo>
                  <a:cubicBezTo>
                    <a:pt x="2003" y="1943"/>
                    <a:pt x="1944" y="1863"/>
                    <a:pt x="1870" y="1793"/>
                  </a:cubicBezTo>
                  <a:cubicBezTo>
                    <a:pt x="1793" y="1726"/>
                    <a:pt x="1755" y="1628"/>
                    <a:pt x="1762" y="1526"/>
                  </a:cubicBezTo>
                  <a:cubicBezTo>
                    <a:pt x="1765" y="1442"/>
                    <a:pt x="1807" y="1362"/>
                    <a:pt x="1877" y="1313"/>
                  </a:cubicBezTo>
                  <a:cubicBezTo>
                    <a:pt x="1884" y="1309"/>
                    <a:pt x="1891" y="1302"/>
                    <a:pt x="1895" y="1292"/>
                  </a:cubicBezTo>
                  <a:cubicBezTo>
                    <a:pt x="1898" y="1264"/>
                    <a:pt x="1895" y="1236"/>
                    <a:pt x="1884" y="1211"/>
                  </a:cubicBezTo>
                  <a:cubicBezTo>
                    <a:pt x="1870" y="1169"/>
                    <a:pt x="1863" y="1127"/>
                    <a:pt x="1860" y="1085"/>
                  </a:cubicBezTo>
                  <a:cubicBezTo>
                    <a:pt x="1814" y="1036"/>
                    <a:pt x="1527" y="994"/>
                    <a:pt x="1433" y="980"/>
                  </a:cubicBezTo>
                  <a:cubicBezTo>
                    <a:pt x="1387" y="977"/>
                    <a:pt x="1345" y="970"/>
                    <a:pt x="1300" y="959"/>
                  </a:cubicBezTo>
                  <a:cubicBezTo>
                    <a:pt x="1209" y="931"/>
                    <a:pt x="1223" y="823"/>
                    <a:pt x="1233" y="735"/>
                  </a:cubicBezTo>
                  <a:cubicBezTo>
                    <a:pt x="1237" y="697"/>
                    <a:pt x="1240" y="658"/>
                    <a:pt x="1237" y="623"/>
                  </a:cubicBezTo>
                  <a:cubicBezTo>
                    <a:pt x="1093" y="616"/>
                    <a:pt x="998" y="518"/>
                    <a:pt x="998" y="361"/>
                  </a:cubicBezTo>
                  <a:cubicBezTo>
                    <a:pt x="998" y="336"/>
                    <a:pt x="935" y="263"/>
                    <a:pt x="904" y="221"/>
                  </a:cubicBezTo>
                  <a:lnTo>
                    <a:pt x="883" y="200"/>
                  </a:lnTo>
                  <a:lnTo>
                    <a:pt x="876" y="193"/>
                  </a:lnTo>
                  <a:lnTo>
                    <a:pt x="865" y="175"/>
                  </a:lnTo>
                  <a:lnTo>
                    <a:pt x="858" y="168"/>
                  </a:lnTo>
                  <a:lnTo>
                    <a:pt x="844" y="151"/>
                  </a:lnTo>
                  <a:lnTo>
                    <a:pt x="841" y="147"/>
                  </a:lnTo>
                  <a:cubicBezTo>
                    <a:pt x="837" y="140"/>
                    <a:pt x="834" y="130"/>
                    <a:pt x="827" y="126"/>
                  </a:cubicBezTo>
                  <a:lnTo>
                    <a:pt x="823" y="119"/>
                  </a:lnTo>
                  <a:cubicBezTo>
                    <a:pt x="820" y="112"/>
                    <a:pt x="820" y="109"/>
                    <a:pt x="816" y="105"/>
                  </a:cubicBezTo>
                  <a:lnTo>
                    <a:pt x="813" y="98"/>
                  </a:lnTo>
                  <a:cubicBezTo>
                    <a:pt x="809" y="91"/>
                    <a:pt x="809" y="88"/>
                    <a:pt x="809" y="81"/>
                  </a:cubicBezTo>
                  <a:lnTo>
                    <a:pt x="809" y="77"/>
                  </a:lnTo>
                  <a:lnTo>
                    <a:pt x="788" y="77"/>
                  </a:lnTo>
                  <a:lnTo>
                    <a:pt x="774" y="74"/>
                  </a:lnTo>
                  <a:lnTo>
                    <a:pt x="753" y="70"/>
                  </a:lnTo>
                  <a:lnTo>
                    <a:pt x="732" y="70"/>
                  </a:lnTo>
                  <a:lnTo>
                    <a:pt x="718" y="67"/>
                  </a:lnTo>
                  <a:cubicBezTo>
                    <a:pt x="645" y="49"/>
                    <a:pt x="568" y="25"/>
                    <a:pt x="49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7580;p53">
              <a:extLst>
                <a:ext uri="{FF2B5EF4-FFF2-40B4-BE49-F238E27FC236}">
                  <a16:creationId xmlns:a16="http://schemas.microsoft.com/office/drawing/2014/main" id="{BA8BF237-6A19-43EF-98F4-23929A39B28C}"/>
                </a:ext>
              </a:extLst>
            </p:cNvPr>
            <p:cNvSpPr/>
            <p:nvPr/>
          </p:nvSpPr>
          <p:spPr>
            <a:xfrm>
              <a:off x="2189889" y="169439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cubicBezTo>
                    <a:pt x="8" y="4"/>
                    <a:pt x="4" y="7"/>
                    <a:pt x="1" y="11"/>
                  </a:cubicBezTo>
                  <a:lnTo>
                    <a:pt x="4" y="7"/>
                  </a:lnTo>
                  <a:cubicBezTo>
                    <a:pt x="4" y="7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7581;p53">
              <a:extLst>
                <a:ext uri="{FF2B5EF4-FFF2-40B4-BE49-F238E27FC236}">
                  <a16:creationId xmlns:a16="http://schemas.microsoft.com/office/drawing/2014/main" id="{E683FD37-9BF4-42ED-8F2A-C2D1B9170D3C}"/>
                </a:ext>
              </a:extLst>
            </p:cNvPr>
            <p:cNvSpPr/>
            <p:nvPr/>
          </p:nvSpPr>
          <p:spPr>
            <a:xfrm>
              <a:off x="2189373" y="169477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7"/>
                  </a:moveTo>
                  <a:cubicBezTo>
                    <a:pt x="7" y="4"/>
                    <a:pt x="11" y="4"/>
                    <a:pt x="18" y="0"/>
                  </a:cubicBezTo>
                  <a:cubicBezTo>
                    <a:pt x="11" y="4"/>
                    <a:pt x="7" y="4"/>
                    <a:pt x="0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7582;p53">
              <a:extLst>
                <a:ext uri="{FF2B5EF4-FFF2-40B4-BE49-F238E27FC236}">
                  <a16:creationId xmlns:a16="http://schemas.microsoft.com/office/drawing/2014/main" id="{58457CC7-A5D0-41F0-B1E9-6874BD657CB6}"/>
                </a:ext>
              </a:extLst>
            </p:cNvPr>
            <p:cNvSpPr/>
            <p:nvPr/>
          </p:nvSpPr>
          <p:spPr>
            <a:xfrm>
              <a:off x="2189658" y="169458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0" y="11"/>
                  </a:moveTo>
                  <a:cubicBezTo>
                    <a:pt x="4" y="7"/>
                    <a:pt x="11" y="4"/>
                    <a:pt x="14" y="0"/>
                  </a:cubicBezTo>
                  <a:cubicBezTo>
                    <a:pt x="11" y="4"/>
                    <a:pt x="4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7583;p53">
              <a:extLst>
                <a:ext uri="{FF2B5EF4-FFF2-40B4-BE49-F238E27FC236}">
                  <a16:creationId xmlns:a16="http://schemas.microsoft.com/office/drawing/2014/main" id="{C84719C0-1286-4303-ADCD-1041861F50AE}"/>
                </a:ext>
              </a:extLst>
            </p:cNvPr>
            <p:cNvSpPr/>
            <p:nvPr/>
          </p:nvSpPr>
          <p:spPr>
            <a:xfrm>
              <a:off x="2190798" y="1683599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cubicBezTo>
                    <a:pt x="0" y="8"/>
                    <a:pt x="2" y="16"/>
                    <a:pt x="3" y="24"/>
                  </a:cubicBezTo>
                  <a:lnTo>
                    <a:pt x="0" y="0"/>
                  </a:lnTo>
                  <a:close/>
                  <a:moveTo>
                    <a:pt x="3" y="24"/>
                  </a:moveTo>
                  <a:lnTo>
                    <a:pt x="3" y="24"/>
                  </a:lnTo>
                  <a:cubicBezTo>
                    <a:pt x="4" y="27"/>
                    <a:pt x="4" y="29"/>
                    <a:pt x="4" y="32"/>
                  </a:cubicBezTo>
                  <a:lnTo>
                    <a:pt x="4" y="28"/>
                  </a:lnTo>
                  <a:lnTo>
                    <a:pt x="3" y="2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7584;p53">
              <a:extLst>
                <a:ext uri="{FF2B5EF4-FFF2-40B4-BE49-F238E27FC236}">
                  <a16:creationId xmlns:a16="http://schemas.microsoft.com/office/drawing/2014/main" id="{96428933-D030-4EB9-B80A-70B6D36A055C}"/>
                </a:ext>
              </a:extLst>
            </p:cNvPr>
            <p:cNvSpPr/>
            <p:nvPr/>
          </p:nvSpPr>
          <p:spPr>
            <a:xfrm>
              <a:off x="2190649" y="16926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7585;p53">
              <a:extLst>
                <a:ext uri="{FF2B5EF4-FFF2-40B4-BE49-F238E27FC236}">
                  <a16:creationId xmlns:a16="http://schemas.microsoft.com/office/drawing/2014/main" id="{B779595A-D8F4-4823-963D-A7A7BC165DF5}"/>
                </a:ext>
              </a:extLst>
            </p:cNvPr>
            <p:cNvSpPr/>
            <p:nvPr/>
          </p:nvSpPr>
          <p:spPr>
            <a:xfrm>
              <a:off x="2190894" y="1684020"/>
              <a:ext cx="204" cy="1969"/>
            </a:xfrm>
            <a:custGeom>
              <a:avLst/>
              <a:gdLst/>
              <a:ahLst/>
              <a:cxnLst/>
              <a:rect l="l" t="t" r="r" b="b"/>
              <a:pathLst>
                <a:path w="15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22"/>
                    <a:pt x="4" y="46"/>
                    <a:pt x="7" y="78"/>
                  </a:cubicBezTo>
                  <a:lnTo>
                    <a:pt x="7" y="81"/>
                  </a:lnTo>
                  <a:cubicBezTo>
                    <a:pt x="7" y="102"/>
                    <a:pt x="7" y="120"/>
                    <a:pt x="7" y="137"/>
                  </a:cubicBezTo>
                  <a:lnTo>
                    <a:pt x="14" y="144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7586;p53">
              <a:extLst>
                <a:ext uri="{FF2B5EF4-FFF2-40B4-BE49-F238E27FC236}">
                  <a16:creationId xmlns:a16="http://schemas.microsoft.com/office/drawing/2014/main" id="{EB1E239B-9193-4EDD-ABE7-8945666160D5}"/>
                </a:ext>
              </a:extLst>
            </p:cNvPr>
            <p:cNvSpPr/>
            <p:nvPr/>
          </p:nvSpPr>
          <p:spPr>
            <a:xfrm>
              <a:off x="2190554" y="1682404"/>
              <a:ext cx="258" cy="1208"/>
            </a:xfrm>
            <a:custGeom>
              <a:avLst/>
              <a:gdLst/>
              <a:ahLst/>
              <a:cxnLst/>
              <a:rect l="l" t="t" r="r" b="b"/>
              <a:pathLst>
                <a:path w="19" h="89" extrusionOk="0">
                  <a:moveTo>
                    <a:pt x="1" y="1"/>
                  </a:moveTo>
                  <a:cubicBezTo>
                    <a:pt x="8" y="29"/>
                    <a:pt x="15" y="57"/>
                    <a:pt x="18" y="88"/>
                  </a:cubicBezTo>
                  <a:lnTo>
                    <a:pt x="18" y="88"/>
                  </a:lnTo>
                  <a:cubicBezTo>
                    <a:pt x="15" y="57"/>
                    <a:pt x="8" y="2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7587;p53">
              <a:extLst>
                <a:ext uri="{FF2B5EF4-FFF2-40B4-BE49-F238E27FC236}">
                  <a16:creationId xmlns:a16="http://schemas.microsoft.com/office/drawing/2014/main" id="{35BC5370-88F6-443E-B2FE-C39E5269F364}"/>
                </a:ext>
              </a:extLst>
            </p:cNvPr>
            <p:cNvSpPr/>
            <p:nvPr/>
          </p:nvSpPr>
          <p:spPr>
            <a:xfrm>
              <a:off x="2186331" y="1673334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7588;p53">
              <a:extLst>
                <a:ext uri="{FF2B5EF4-FFF2-40B4-BE49-F238E27FC236}">
                  <a16:creationId xmlns:a16="http://schemas.microsoft.com/office/drawing/2014/main" id="{22F7E360-115F-4AFC-A56E-D4B3B9109C5A}"/>
                </a:ext>
              </a:extLst>
            </p:cNvPr>
            <p:cNvSpPr/>
            <p:nvPr/>
          </p:nvSpPr>
          <p:spPr>
            <a:xfrm>
              <a:off x="2187418" y="167628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7"/>
                  </a:moveTo>
                  <a:cubicBezTo>
                    <a:pt x="8" y="4"/>
                    <a:pt x="4" y="4"/>
                    <a:pt x="1" y="0"/>
                  </a:cubicBezTo>
                  <a:cubicBezTo>
                    <a:pt x="4" y="4"/>
                    <a:pt x="8" y="4"/>
                    <a:pt x="1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7589;p53">
              <a:extLst>
                <a:ext uri="{FF2B5EF4-FFF2-40B4-BE49-F238E27FC236}">
                  <a16:creationId xmlns:a16="http://schemas.microsoft.com/office/drawing/2014/main" id="{9145098E-A080-4F76-AC7C-CDF7CBFEFE28}"/>
                </a:ext>
              </a:extLst>
            </p:cNvPr>
            <p:cNvSpPr/>
            <p:nvPr/>
          </p:nvSpPr>
          <p:spPr>
            <a:xfrm>
              <a:off x="2186522" y="1674380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8"/>
                  </a:moveTo>
                  <a:cubicBezTo>
                    <a:pt x="7" y="18"/>
                    <a:pt x="4" y="11"/>
                    <a:pt x="0" y="0"/>
                  </a:cubicBezTo>
                  <a:cubicBezTo>
                    <a:pt x="4" y="11"/>
                    <a:pt x="7" y="18"/>
                    <a:pt x="7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7590;p53">
              <a:extLst>
                <a:ext uri="{FF2B5EF4-FFF2-40B4-BE49-F238E27FC236}">
                  <a16:creationId xmlns:a16="http://schemas.microsoft.com/office/drawing/2014/main" id="{595024BF-161A-4332-8CCF-C09CD4AFEC5E}"/>
                </a:ext>
              </a:extLst>
            </p:cNvPr>
            <p:cNvSpPr/>
            <p:nvPr/>
          </p:nvSpPr>
          <p:spPr>
            <a:xfrm>
              <a:off x="2187228" y="1676090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cubicBezTo>
                    <a:pt x="8" y="7"/>
                    <a:pt x="4" y="4"/>
                    <a:pt x="1" y="0"/>
                  </a:cubicBezTo>
                  <a:cubicBezTo>
                    <a:pt x="4" y="4"/>
                    <a:pt x="8" y="7"/>
                    <a:pt x="1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7591;p53">
              <a:extLst>
                <a:ext uri="{FF2B5EF4-FFF2-40B4-BE49-F238E27FC236}">
                  <a16:creationId xmlns:a16="http://schemas.microsoft.com/office/drawing/2014/main" id="{3923DBED-08C9-4BB2-B7D9-C472FAEE6732}"/>
                </a:ext>
              </a:extLst>
            </p:cNvPr>
            <p:cNvSpPr/>
            <p:nvPr/>
          </p:nvSpPr>
          <p:spPr>
            <a:xfrm>
              <a:off x="2187037" y="1675805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4"/>
                  </a:moveTo>
                  <a:cubicBezTo>
                    <a:pt x="8" y="11"/>
                    <a:pt x="4" y="4"/>
                    <a:pt x="1" y="0"/>
                  </a:cubicBezTo>
                  <a:cubicBezTo>
                    <a:pt x="4" y="4"/>
                    <a:pt x="8" y="11"/>
                    <a:pt x="1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7592;p53">
              <a:extLst>
                <a:ext uri="{FF2B5EF4-FFF2-40B4-BE49-F238E27FC236}">
                  <a16:creationId xmlns:a16="http://schemas.microsoft.com/office/drawing/2014/main" id="{7391D4AA-5396-445B-9C1B-2C19303E9048}"/>
                </a:ext>
              </a:extLst>
            </p:cNvPr>
            <p:cNvSpPr/>
            <p:nvPr/>
          </p:nvSpPr>
          <p:spPr>
            <a:xfrm>
              <a:off x="2186372" y="1673714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8" y="32"/>
                  </a:moveTo>
                  <a:cubicBezTo>
                    <a:pt x="8" y="21"/>
                    <a:pt x="4" y="11"/>
                    <a:pt x="1" y="0"/>
                  </a:cubicBezTo>
                  <a:cubicBezTo>
                    <a:pt x="4" y="11"/>
                    <a:pt x="8" y="21"/>
                    <a:pt x="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7593;p53">
              <a:extLst>
                <a:ext uri="{FF2B5EF4-FFF2-40B4-BE49-F238E27FC236}">
                  <a16:creationId xmlns:a16="http://schemas.microsoft.com/office/drawing/2014/main" id="{7621C78B-43C5-4B2E-AC40-498A697BF230}"/>
                </a:ext>
              </a:extLst>
            </p:cNvPr>
            <p:cNvSpPr/>
            <p:nvPr/>
          </p:nvSpPr>
          <p:spPr>
            <a:xfrm>
              <a:off x="2186902" y="167542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18"/>
                  </a:moveTo>
                  <a:cubicBezTo>
                    <a:pt x="4" y="14"/>
                    <a:pt x="0" y="7"/>
                    <a:pt x="0" y="0"/>
                  </a:cubicBezTo>
                  <a:cubicBezTo>
                    <a:pt x="0" y="7"/>
                    <a:pt x="4" y="14"/>
                    <a:pt x="7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7594;p53">
              <a:extLst>
                <a:ext uri="{FF2B5EF4-FFF2-40B4-BE49-F238E27FC236}">
                  <a16:creationId xmlns:a16="http://schemas.microsoft.com/office/drawing/2014/main" id="{13E2F326-DD73-4956-9024-4F45DD7BD970}"/>
                </a:ext>
              </a:extLst>
            </p:cNvPr>
            <p:cNvSpPr/>
            <p:nvPr/>
          </p:nvSpPr>
          <p:spPr>
            <a:xfrm>
              <a:off x="2186712" y="1674950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0"/>
                  </a:moveTo>
                  <a:cubicBezTo>
                    <a:pt x="0" y="11"/>
                    <a:pt x="4" y="18"/>
                    <a:pt x="7" y="21"/>
                  </a:cubicBezTo>
                  <a:cubicBezTo>
                    <a:pt x="4" y="18"/>
                    <a:pt x="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7595;p53">
              <a:extLst>
                <a:ext uri="{FF2B5EF4-FFF2-40B4-BE49-F238E27FC236}">
                  <a16:creationId xmlns:a16="http://schemas.microsoft.com/office/drawing/2014/main" id="{973885C2-65D5-4FED-9BA9-29862644163C}"/>
                </a:ext>
              </a:extLst>
            </p:cNvPr>
            <p:cNvSpPr/>
            <p:nvPr/>
          </p:nvSpPr>
          <p:spPr>
            <a:xfrm>
              <a:off x="2190989" y="168511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7596;p53">
              <a:extLst>
                <a:ext uri="{FF2B5EF4-FFF2-40B4-BE49-F238E27FC236}">
                  <a16:creationId xmlns:a16="http://schemas.microsoft.com/office/drawing/2014/main" id="{8F7A59F9-F99F-48AB-ADBB-AF42DF171E63}"/>
                </a:ext>
              </a:extLst>
            </p:cNvPr>
            <p:cNvSpPr/>
            <p:nvPr/>
          </p:nvSpPr>
          <p:spPr>
            <a:xfrm>
              <a:off x="2190839" y="1683599"/>
              <a:ext cx="163" cy="1480"/>
            </a:xfrm>
            <a:custGeom>
              <a:avLst/>
              <a:gdLst/>
              <a:ahLst/>
              <a:cxnLst/>
              <a:rect l="l" t="t" r="r" b="b"/>
              <a:pathLst>
                <a:path w="12" h="109" extrusionOk="0">
                  <a:moveTo>
                    <a:pt x="1" y="0"/>
                  </a:moveTo>
                  <a:cubicBezTo>
                    <a:pt x="1" y="11"/>
                    <a:pt x="1" y="18"/>
                    <a:pt x="4" y="31"/>
                  </a:cubicBezTo>
                  <a:lnTo>
                    <a:pt x="4" y="31"/>
                  </a:lnTo>
                  <a:cubicBezTo>
                    <a:pt x="3" y="20"/>
                    <a:pt x="2" y="10"/>
                    <a:pt x="1" y="0"/>
                  </a:cubicBezTo>
                  <a:close/>
                  <a:moveTo>
                    <a:pt x="4" y="31"/>
                  </a:moveTo>
                  <a:cubicBezTo>
                    <a:pt x="7" y="54"/>
                    <a:pt x="9" y="80"/>
                    <a:pt x="11" y="109"/>
                  </a:cubicBezTo>
                  <a:cubicBezTo>
                    <a:pt x="11" y="77"/>
                    <a:pt x="8" y="53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7597;p53">
              <a:extLst>
                <a:ext uri="{FF2B5EF4-FFF2-40B4-BE49-F238E27FC236}">
                  <a16:creationId xmlns:a16="http://schemas.microsoft.com/office/drawing/2014/main" id="{A49749AE-1863-4EF6-AD80-FB6A8E0B2323}"/>
                </a:ext>
              </a:extLst>
            </p:cNvPr>
            <p:cNvSpPr/>
            <p:nvPr/>
          </p:nvSpPr>
          <p:spPr>
            <a:xfrm>
              <a:off x="2193745" y="1702892"/>
              <a:ext cx="679" cy="299"/>
            </a:xfrm>
            <a:custGeom>
              <a:avLst/>
              <a:gdLst/>
              <a:ahLst/>
              <a:cxnLst/>
              <a:rect l="l" t="t" r="r" b="b"/>
              <a:pathLst>
                <a:path w="50" h="22" extrusionOk="0">
                  <a:moveTo>
                    <a:pt x="49" y="22"/>
                  </a:moveTo>
                  <a:cubicBezTo>
                    <a:pt x="32" y="15"/>
                    <a:pt x="14" y="4"/>
                    <a:pt x="0" y="1"/>
                  </a:cubicBezTo>
                  <a:cubicBezTo>
                    <a:pt x="14" y="4"/>
                    <a:pt x="32" y="15"/>
                    <a:pt x="49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7598;p53">
              <a:extLst>
                <a:ext uri="{FF2B5EF4-FFF2-40B4-BE49-F238E27FC236}">
                  <a16:creationId xmlns:a16="http://schemas.microsoft.com/office/drawing/2014/main" id="{7D0695CF-8B02-44E3-9F70-44F437AF4B97}"/>
                </a:ext>
              </a:extLst>
            </p:cNvPr>
            <p:cNvSpPr/>
            <p:nvPr/>
          </p:nvSpPr>
          <p:spPr>
            <a:xfrm>
              <a:off x="2192740" y="1702512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7599;p53">
              <a:extLst>
                <a:ext uri="{FF2B5EF4-FFF2-40B4-BE49-F238E27FC236}">
                  <a16:creationId xmlns:a16="http://schemas.microsoft.com/office/drawing/2014/main" id="{7C834DF1-3D0A-4354-9FBF-9F7DAFFBEAB2}"/>
                </a:ext>
              </a:extLst>
            </p:cNvPr>
            <p:cNvSpPr/>
            <p:nvPr/>
          </p:nvSpPr>
          <p:spPr>
            <a:xfrm>
              <a:off x="2194546" y="1703272"/>
              <a:ext cx="679" cy="353"/>
            </a:xfrm>
            <a:custGeom>
              <a:avLst/>
              <a:gdLst/>
              <a:ahLst/>
              <a:cxnLst/>
              <a:rect l="l" t="t" r="r" b="b"/>
              <a:pathLst>
                <a:path w="50" h="26" extrusionOk="0">
                  <a:moveTo>
                    <a:pt x="50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7600;p53">
              <a:extLst>
                <a:ext uri="{FF2B5EF4-FFF2-40B4-BE49-F238E27FC236}">
                  <a16:creationId xmlns:a16="http://schemas.microsoft.com/office/drawing/2014/main" id="{0F482FAB-22D5-4EA0-AEE1-67114C6A3C6D}"/>
                </a:ext>
              </a:extLst>
            </p:cNvPr>
            <p:cNvSpPr/>
            <p:nvPr/>
          </p:nvSpPr>
          <p:spPr>
            <a:xfrm>
              <a:off x="2193270" y="170266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7601;p53">
              <a:extLst>
                <a:ext uri="{FF2B5EF4-FFF2-40B4-BE49-F238E27FC236}">
                  <a16:creationId xmlns:a16="http://schemas.microsoft.com/office/drawing/2014/main" id="{893F4DF7-3D0B-4B82-9F6A-A8280E9F8B61}"/>
                </a:ext>
              </a:extLst>
            </p:cNvPr>
            <p:cNvSpPr/>
            <p:nvPr/>
          </p:nvSpPr>
          <p:spPr>
            <a:xfrm>
              <a:off x="2195646" y="1703843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7602;p53">
              <a:extLst>
                <a:ext uri="{FF2B5EF4-FFF2-40B4-BE49-F238E27FC236}">
                  <a16:creationId xmlns:a16="http://schemas.microsoft.com/office/drawing/2014/main" id="{7BE93EC9-A21D-4BB0-B36A-3D62198C8D67}"/>
                </a:ext>
              </a:extLst>
            </p:cNvPr>
            <p:cNvSpPr/>
            <p:nvPr/>
          </p:nvSpPr>
          <p:spPr>
            <a:xfrm>
              <a:off x="2196067" y="167209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7603;p53">
              <a:extLst>
                <a:ext uri="{FF2B5EF4-FFF2-40B4-BE49-F238E27FC236}">
                  <a16:creationId xmlns:a16="http://schemas.microsoft.com/office/drawing/2014/main" id="{B6E4FA8E-859D-4E47-9B15-FFAC71A122E7}"/>
                </a:ext>
              </a:extLst>
            </p:cNvPr>
            <p:cNvSpPr/>
            <p:nvPr/>
          </p:nvSpPr>
          <p:spPr>
            <a:xfrm>
              <a:off x="2197017" y="1672289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7604;p53">
              <a:extLst>
                <a:ext uri="{FF2B5EF4-FFF2-40B4-BE49-F238E27FC236}">
                  <a16:creationId xmlns:a16="http://schemas.microsoft.com/office/drawing/2014/main" id="{A7D0206F-C23A-4D94-A90D-7BC17A0A94E4}"/>
                </a:ext>
              </a:extLst>
            </p:cNvPr>
            <p:cNvSpPr/>
            <p:nvPr/>
          </p:nvSpPr>
          <p:spPr>
            <a:xfrm>
              <a:off x="2196596" y="167219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7605;p53">
              <a:extLst>
                <a:ext uri="{FF2B5EF4-FFF2-40B4-BE49-F238E27FC236}">
                  <a16:creationId xmlns:a16="http://schemas.microsoft.com/office/drawing/2014/main" id="{7344F9A0-D7F5-41EF-BEFA-627C6F2D1B4D}"/>
                </a:ext>
              </a:extLst>
            </p:cNvPr>
            <p:cNvSpPr/>
            <p:nvPr/>
          </p:nvSpPr>
          <p:spPr>
            <a:xfrm>
              <a:off x="2186331" y="1671189"/>
              <a:ext cx="6762" cy="2159"/>
            </a:xfrm>
            <a:custGeom>
              <a:avLst/>
              <a:gdLst/>
              <a:ahLst/>
              <a:cxnLst/>
              <a:rect l="l" t="t" r="r" b="b"/>
              <a:pathLst>
                <a:path w="498" h="159" extrusionOk="0">
                  <a:moveTo>
                    <a:pt x="497" y="1"/>
                  </a:moveTo>
                  <a:cubicBezTo>
                    <a:pt x="424" y="25"/>
                    <a:pt x="189" y="99"/>
                    <a:pt x="0" y="158"/>
                  </a:cubicBezTo>
                  <a:cubicBezTo>
                    <a:pt x="193" y="102"/>
                    <a:pt x="424" y="25"/>
                    <a:pt x="49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7606;p53">
              <a:extLst>
                <a:ext uri="{FF2B5EF4-FFF2-40B4-BE49-F238E27FC236}">
                  <a16:creationId xmlns:a16="http://schemas.microsoft.com/office/drawing/2014/main" id="{67A52BDB-4CAF-4E0C-B90A-A6B9981E1838}"/>
                </a:ext>
              </a:extLst>
            </p:cNvPr>
            <p:cNvSpPr/>
            <p:nvPr/>
          </p:nvSpPr>
          <p:spPr>
            <a:xfrm>
              <a:off x="2196311" y="1672139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7607;p53">
              <a:extLst>
                <a:ext uri="{FF2B5EF4-FFF2-40B4-BE49-F238E27FC236}">
                  <a16:creationId xmlns:a16="http://schemas.microsoft.com/office/drawing/2014/main" id="{CD5ED2B5-6512-4EF7-A03F-F6D18F5FE196}"/>
                </a:ext>
              </a:extLst>
            </p:cNvPr>
            <p:cNvSpPr/>
            <p:nvPr/>
          </p:nvSpPr>
          <p:spPr>
            <a:xfrm>
              <a:off x="2197397" y="1672614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7608;p53">
              <a:extLst>
                <a:ext uri="{FF2B5EF4-FFF2-40B4-BE49-F238E27FC236}">
                  <a16:creationId xmlns:a16="http://schemas.microsoft.com/office/drawing/2014/main" id="{85455A15-87FD-4C31-A0A2-0C61D4E7925E}"/>
                </a:ext>
              </a:extLst>
            </p:cNvPr>
            <p:cNvSpPr/>
            <p:nvPr/>
          </p:nvSpPr>
          <p:spPr>
            <a:xfrm>
              <a:off x="2197546" y="167290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7609;p53">
              <a:extLst>
                <a:ext uri="{FF2B5EF4-FFF2-40B4-BE49-F238E27FC236}">
                  <a16:creationId xmlns:a16="http://schemas.microsoft.com/office/drawing/2014/main" id="{505ABE35-DD74-4869-81A7-E88BB8A5E297}"/>
                </a:ext>
              </a:extLst>
            </p:cNvPr>
            <p:cNvSpPr/>
            <p:nvPr/>
          </p:nvSpPr>
          <p:spPr>
            <a:xfrm>
              <a:off x="2197302" y="167232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7610;p53">
              <a:extLst>
                <a:ext uri="{FF2B5EF4-FFF2-40B4-BE49-F238E27FC236}">
                  <a16:creationId xmlns:a16="http://schemas.microsoft.com/office/drawing/2014/main" id="{8C3C6389-2810-4A11-AC8B-F42AD0EED4EA}"/>
                </a:ext>
              </a:extLst>
            </p:cNvPr>
            <p:cNvSpPr/>
            <p:nvPr/>
          </p:nvSpPr>
          <p:spPr>
            <a:xfrm>
              <a:off x="2211572" y="1686029"/>
              <a:ext cx="584" cy="2811"/>
            </a:xfrm>
            <a:custGeom>
              <a:avLst/>
              <a:gdLst/>
              <a:ahLst/>
              <a:cxnLst/>
              <a:rect l="l" t="t" r="r" b="b"/>
              <a:pathLst>
                <a:path w="43" h="207" extrusionOk="0">
                  <a:moveTo>
                    <a:pt x="0" y="0"/>
                  </a:moveTo>
                  <a:cubicBezTo>
                    <a:pt x="1" y="13"/>
                    <a:pt x="3" y="25"/>
                    <a:pt x="4" y="38"/>
                  </a:cubicBezTo>
                  <a:lnTo>
                    <a:pt x="4" y="38"/>
                  </a:lnTo>
                  <a:cubicBezTo>
                    <a:pt x="3" y="25"/>
                    <a:pt x="1" y="13"/>
                    <a:pt x="0" y="0"/>
                  </a:cubicBezTo>
                  <a:close/>
                  <a:moveTo>
                    <a:pt x="4" y="38"/>
                  </a:moveTo>
                  <a:lnTo>
                    <a:pt x="4" y="38"/>
                  </a:lnTo>
                  <a:cubicBezTo>
                    <a:pt x="9" y="67"/>
                    <a:pt x="15" y="97"/>
                    <a:pt x="25" y="126"/>
                  </a:cubicBezTo>
                  <a:cubicBezTo>
                    <a:pt x="35" y="150"/>
                    <a:pt x="42" y="178"/>
                    <a:pt x="39" y="206"/>
                  </a:cubicBezTo>
                  <a:lnTo>
                    <a:pt x="42" y="203"/>
                  </a:lnTo>
                  <a:cubicBezTo>
                    <a:pt x="42" y="175"/>
                    <a:pt x="35" y="150"/>
                    <a:pt x="28" y="126"/>
                  </a:cubicBezTo>
                  <a:cubicBezTo>
                    <a:pt x="16" y="99"/>
                    <a:pt x="9" y="68"/>
                    <a:pt x="4" y="3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7611;p53">
              <a:extLst>
                <a:ext uri="{FF2B5EF4-FFF2-40B4-BE49-F238E27FC236}">
                  <a16:creationId xmlns:a16="http://schemas.microsoft.com/office/drawing/2014/main" id="{6A4EB8AB-3701-4B20-8F35-B2F2E514EA79}"/>
                </a:ext>
              </a:extLst>
            </p:cNvPr>
            <p:cNvSpPr/>
            <p:nvPr/>
          </p:nvSpPr>
          <p:spPr>
            <a:xfrm>
              <a:off x="2198253" y="167390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7612;p53">
              <a:extLst>
                <a:ext uri="{FF2B5EF4-FFF2-40B4-BE49-F238E27FC236}">
                  <a16:creationId xmlns:a16="http://schemas.microsoft.com/office/drawing/2014/main" id="{45E2843E-EEDC-441E-A21F-BC3AE4451744}"/>
                </a:ext>
              </a:extLst>
            </p:cNvPr>
            <p:cNvSpPr/>
            <p:nvPr/>
          </p:nvSpPr>
          <p:spPr>
            <a:xfrm>
              <a:off x="2198022" y="1673565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7613;p53">
              <a:extLst>
                <a:ext uri="{FF2B5EF4-FFF2-40B4-BE49-F238E27FC236}">
                  <a16:creationId xmlns:a16="http://schemas.microsoft.com/office/drawing/2014/main" id="{424C9CA8-E6E1-4A7B-8CF3-C705F635DDB9}"/>
                </a:ext>
              </a:extLst>
            </p:cNvPr>
            <p:cNvSpPr/>
            <p:nvPr/>
          </p:nvSpPr>
          <p:spPr>
            <a:xfrm>
              <a:off x="2197777" y="1673280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7614;p53">
              <a:extLst>
                <a:ext uri="{FF2B5EF4-FFF2-40B4-BE49-F238E27FC236}">
                  <a16:creationId xmlns:a16="http://schemas.microsoft.com/office/drawing/2014/main" id="{ED29F8B1-4045-4032-B4E8-DD8DCD0BCB7E}"/>
                </a:ext>
              </a:extLst>
            </p:cNvPr>
            <p:cNvSpPr/>
            <p:nvPr/>
          </p:nvSpPr>
          <p:spPr>
            <a:xfrm>
              <a:off x="2211803" y="1688826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0"/>
                  </a:moveTo>
                  <a:cubicBezTo>
                    <a:pt x="15" y="11"/>
                    <a:pt x="8" y="18"/>
                    <a:pt x="1" y="21"/>
                  </a:cubicBezTo>
                  <a:cubicBezTo>
                    <a:pt x="8" y="18"/>
                    <a:pt x="15" y="14"/>
                    <a:pt x="18" y="7"/>
                  </a:cubicBez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7615;p53">
              <a:extLst>
                <a:ext uri="{FF2B5EF4-FFF2-40B4-BE49-F238E27FC236}">
                  <a16:creationId xmlns:a16="http://schemas.microsoft.com/office/drawing/2014/main" id="{063D2942-123C-4943-850F-A5C8A2E3FFDA}"/>
                </a:ext>
              </a:extLst>
            </p:cNvPr>
            <p:cNvSpPr/>
            <p:nvPr/>
          </p:nvSpPr>
          <p:spPr>
            <a:xfrm>
              <a:off x="2211762" y="1700095"/>
              <a:ext cx="489" cy="679"/>
            </a:xfrm>
            <a:custGeom>
              <a:avLst/>
              <a:gdLst/>
              <a:ahLst/>
              <a:cxnLst/>
              <a:rect l="l" t="t" r="r" b="b"/>
              <a:pathLst>
                <a:path w="36" h="50" extrusionOk="0">
                  <a:moveTo>
                    <a:pt x="0" y="49"/>
                  </a:moveTo>
                  <a:cubicBezTo>
                    <a:pt x="11" y="32"/>
                    <a:pt x="21" y="14"/>
                    <a:pt x="35" y="0"/>
                  </a:cubicBezTo>
                  <a:cubicBezTo>
                    <a:pt x="21" y="14"/>
                    <a:pt x="11" y="32"/>
                    <a:pt x="0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7616;p53">
              <a:extLst>
                <a:ext uri="{FF2B5EF4-FFF2-40B4-BE49-F238E27FC236}">
                  <a16:creationId xmlns:a16="http://schemas.microsoft.com/office/drawing/2014/main" id="{C34FAD4C-00BA-45C4-B22E-9AE53551DC63}"/>
                </a:ext>
              </a:extLst>
            </p:cNvPr>
            <p:cNvSpPr/>
            <p:nvPr/>
          </p:nvSpPr>
          <p:spPr>
            <a:xfrm>
              <a:off x="2211233" y="1700761"/>
              <a:ext cx="543" cy="1819"/>
            </a:xfrm>
            <a:custGeom>
              <a:avLst/>
              <a:gdLst/>
              <a:ahLst/>
              <a:cxnLst/>
              <a:rect l="l" t="t" r="r" b="b"/>
              <a:pathLst>
                <a:path w="40" h="134" extrusionOk="0">
                  <a:moveTo>
                    <a:pt x="1" y="133"/>
                  </a:moveTo>
                  <a:cubicBezTo>
                    <a:pt x="1" y="84"/>
                    <a:pt x="15" y="39"/>
                    <a:pt x="39" y="0"/>
                  </a:cubicBezTo>
                  <a:cubicBezTo>
                    <a:pt x="15" y="39"/>
                    <a:pt x="1" y="84"/>
                    <a:pt x="1" y="13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7617;p53">
              <a:extLst>
                <a:ext uri="{FF2B5EF4-FFF2-40B4-BE49-F238E27FC236}">
                  <a16:creationId xmlns:a16="http://schemas.microsoft.com/office/drawing/2014/main" id="{5F5EB3C3-FE5B-456C-8AC6-06925DAE4A23}"/>
                </a:ext>
              </a:extLst>
            </p:cNvPr>
            <p:cNvSpPr/>
            <p:nvPr/>
          </p:nvSpPr>
          <p:spPr>
            <a:xfrm>
              <a:off x="2211192" y="1702852"/>
              <a:ext cx="109" cy="1344"/>
            </a:xfrm>
            <a:custGeom>
              <a:avLst/>
              <a:gdLst/>
              <a:ahLst/>
              <a:cxnLst/>
              <a:rect l="l" t="t" r="r" b="b"/>
              <a:pathLst>
                <a:path w="8" h="99" extrusionOk="0">
                  <a:moveTo>
                    <a:pt x="7" y="0"/>
                  </a:moveTo>
                  <a:cubicBezTo>
                    <a:pt x="7" y="32"/>
                    <a:pt x="7" y="63"/>
                    <a:pt x="0" y="98"/>
                  </a:cubicBezTo>
                  <a:lnTo>
                    <a:pt x="0" y="98"/>
                  </a:lnTo>
                  <a:cubicBezTo>
                    <a:pt x="7" y="63"/>
                    <a:pt x="7" y="32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7618;p53">
              <a:extLst>
                <a:ext uri="{FF2B5EF4-FFF2-40B4-BE49-F238E27FC236}">
                  <a16:creationId xmlns:a16="http://schemas.microsoft.com/office/drawing/2014/main" id="{88BB3CEC-DC6A-4917-B249-A22A6BF1AD88}"/>
                </a:ext>
              </a:extLst>
            </p:cNvPr>
            <p:cNvSpPr/>
            <p:nvPr/>
          </p:nvSpPr>
          <p:spPr>
            <a:xfrm>
              <a:off x="2212047" y="168877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4" y="4"/>
                  </a:lnTo>
                  <a:lnTo>
                    <a:pt x="0" y="11"/>
                  </a:lnTo>
                  <a:cubicBezTo>
                    <a:pt x="4" y="8"/>
                    <a:pt x="4" y="4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7619;p53">
              <a:extLst>
                <a:ext uri="{FF2B5EF4-FFF2-40B4-BE49-F238E27FC236}">
                  <a16:creationId xmlns:a16="http://schemas.microsoft.com/office/drawing/2014/main" id="{E5CE57AD-1C02-4A02-B722-D000078A1F20}"/>
                </a:ext>
              </a:extLst>
            </p:cNvPr>
            <p:cNvSpPr/>
            <p:nvPr/>
          </p:nvSpPr>
          <p:spPr>
            <a:xfrm>
              <a:off x="2200208" y="1705703"/>
              <a:ext cx="2444" cy="489"/>
            </a:xfrm>
            <a:custGeom>
              <a:avLst/>
              <a:gdLst/>
              <a:ahLst/>
              <a:cxnLst/>
              <a:rect l="l" t="t" r="r" b="b"/>
              <a:pathLst>
                <a:path w="180" h="36" extrusionOk="0">
                  <a:moveTo>
                    <a:pt x="179" y="0"/>
                  </a:moveTo>
                  <a:lnTo>
                    <a:pt x="0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7620;p53">
              <a:extLst>
                <a:ext uri="{FF2B5EF4-FFF2-40B4-BE49-F238E27FC236}">
                  <a16:creationId xmlns:a16="http://schemas.microsoft.com/office/drawing/2014/main" id="{81FB6B84-78F9-4FEA-8FB5-AF4763188A32}"/>
                </a:ext>
              </a:extLst>
            </p:cNvPr>
            <p:cNvSpPr/>
            <p:nvPr/>
          </p:nvSpPr>
          <p:spPr>
            <a:xfrm>
              <a:off x="2207906" y="1704657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3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7621;p53">
              <a:extLst>
                <a:ext uri="{FF2B5EF4-FFF2-40B4-BE49-F238E27FC236}">
                  <a16:creationId xmlns:a16="http://schemas.microsoft.com/office/drawing/2014/main" id="{2B9FDD63-DBCC-4F8F-AEEE-3FD8CCE0A2DB}"/>
                </a:ext>
              </a:extLst>
            </p:cNvPr>
            <p:cNvSpPr/>
            <p:nvPr/>
          </p:nvSpPr>
          <p:spPr>
            <a:xfrm>
              <a:off x="2208857" y="1704467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39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7622;p53">
              <a:extLst>
                <a:ext uri="{FF2B5EF4-FFF2-40B4-BE49-F238E27FC236}">
                  <a16:creationId xmlns:a16="http://schemas.microsoft.com/office/drawing/2014/main" id="{864E730F-2532-4CB9-8489-DB2A29879E81}"/>
                </a:ext>
              </a:extLst>
            </p:cNvPr>
            <p:cNvSpPr/>
            <p:nvPr/>
          </p:nvSpPr>
          <p:spPr>
            <a:xfrm>
              <a:off x="2206100" y="1704942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3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7623;p53">
              <a:extLst>
                <a:ext uri="{FF2B5EF4-FFF2-40B4-BE49-F238E27FC236}">
                  <a16:creationId xmlns:a16="http://schemas.microsoft.com/office/drawing/2014/main" id="{E788E15F-63B7-4B75-90AB-92A6CB02B2AB}"/>
                </a:ext>
              </a:extLst>
            </p:cNvPr>
            <p:cNvSpPr/>
            <p:nvPr/>
          </p:nvSpPr>
          <p:spPr>
            <a:xfrm>
              <a:off x="2209766" y="1704318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7624;p53">
              <a:extLst>
                <a:ext uri="{FF2B5EF4-FFF2-40B4-BE49-F238E27FC236}">
                  <a16:creationId xmlns:a16="http://schemas.microsoft.com/office/drawing/2014/main" id="{3B211758-81D0-4ABB-AB70-2010EC4238E8}"/>
                </a:ext>
              </a:extLst>
            </p:cNvPr>
            <p:cNvSpPr/>
            <p:nvPr/>
          </p:nvSpPr>
          <p:spPr>
            <a:xfrm>
              <a:off x="2203493" y="1705418"/>
              <a:ext cx="625" cy="149"/>
            </a:xfrm>
            <a:custGeom>
              <a:avLst/>
              <a:gdLst/>
              <a:ahLst/>
              <a:cxnLst/>
              <a:rect l="l" t="t" r="r" b="b"/>
              <a:pathLst>
                <a:path w="46" h="11" extrusionOk="0">
                  <a:moveTo>
                    <a:pt x="46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7625;p53">
              <a:extLst>
                <a:ext uri="{FF2B5EF4-FFF2-40B4-BE49-F238E27FC236}">
                  <a16:creationId xmlns:a16="http://schemas.microsoft.com/office/drawing/2014/main" id="{33768F12-1D45-4966-8C2D-A2A5D2F86176}"/>
                </a:ext>
              </a:extLst>
            </p:cNvPr>
            <p:cNvSpPr/>
            <p:nvPr/>
          </p:nvSpPr>
          <p:spPr>
            <a:xfrm>
              <a:off x="2210662" y="1704182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6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7626;p53">
              <a:extLst>
                <a:ext uri="{FF2B5EF4-FFF2-40B4-BE49-F238E27FC236}">
                  <a16:creationId xmlns:a16="http://schemas.microsoft.com/office/drawing/2014/main" id="{BB375D9E-C8BB-47F8-8C02-926A4D2FC095}"/>
                </a:ext>
              </a:extLst>
            </p:cNvPr>
            <p:cNvSpPr/>
            <p:nvPr/>
          </p:nvSpPr>
          <p:spPr>
            <a:xfrm>
              <a:off x="2205150" y="1705078"/>
              <a:ext cx="679" cy="163"/>
            </a:xfrm>
            <a:custGeom>
              <a:avLst/>
              <a:gdLst/>
              <a:ahLst/>
              <a:cxnLst/>
              <a:rect l="l" t="t" r="r" b="b"/>
              <a:pathLst>
                <a:path w="50" h="12" extrusionOk="0">
                  <a:moveTo>
                    <a:pt x="50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7627;p53">
              <a:extLst>
                <a:ext uri="{FF2B5EF4-FFF2-40B4-BE49-F238E27FC236}">
                  <a16:creationId xmlns:a16="http://schemas.microsoft.com/office/drawing/2014/main" id="{BD8AEC91-EACD-4FA1-9121-B97AEFD65A42}"/>
                </a:ext>
              </a:extLst>
            </p:cNvPr>
            <p:cNvSpPr/>
            <p:nvPr/>
          </p:nvSpPr>
          <p:spPr>
            <a:xfrm>
              <a:off x="2202679" y="1705553"/>
              <a:ext cx="679" cy="163"/>
            </a:xfrm>
            <a:custGeom>
              <a:avLst/>
              <a:gdLst/>
              <a:ahLst/>
              <a:cxnLst/>
              <a:rect l="l" t="t" r="r" b="b"/>
              <a:pathLst>
                <a:path w="50" h="12" extrusionOk="0">
                  <a:moveTo>
                    <a:pt x="50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7628;p53">
              <a:extLst>
                <a:ext uri="{FF2B5EF4-FFF2-40B4-BE49-F238E27FC236}">
                  <a16:creationId xmlns:a16="http://schemas.microsoft.com/office/drawing/2014/main" id="{44BA7DC2-4F43-403E-8EF6-229B4A80CFE8}"/>
                </a:ext>
              </a:extLst>
            </p:cNvPr>
            <p:cNvSpPr/>
            <p:nvPr/>
          </p:nvSpPr>
          <p:spPr>
            <a:xfrm>
              <a:off x="2204295" y="1705268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50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7629;p53">
              <a:extLst>
                <a:ext uri="{FF2B5EF4-FFF2-40B4-BE49-F238E27FC236}">
                  <a16:creationId xmlns:a16="http://schemas.microsoft.com/office/drawing/2014/main" id="{D7F76221-B685-46D4-94CD-0017F61DEA40}"/>
                </a:ext>
              </a:extLst>
            </p:cNvPr>
            <p:cNvSpPr/>
            <p:nvPr/>
          </p:nvSpPr>
          <p:spPr>
            <a:xfrm>
              <a:off x="2207010" y="1704793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2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7630;p53">
              <a:extLst>
                <a:ext uri="{FF2B5EF4-FFF2-40B4-BE49-F238E27FC236}">
                  <a16:creationId xmlns:a16="http://schemas.microsoft.com/office/drawing/2014/main" id="{36AA8E0A-BE98-4986-848F-295785003BC1}"/>
                </a:ext>
              </a:extLst>
            </p:cNvPr>
            <p:cNvSpPr/>
            <p:nvPr/>
          </p:nvSpPr>
          <p:spPr>
            <a:xfrm>
              <a:off x="2189604" y="1699050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2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7631;p53">
              <a:extLst>
                <a:ext uri="{FF2B5EF4-FFF2-40B4-BE49-F238E27FC236}">
                  <a16:creationId xmlns:a16="http://schemas.microsoft.com/office/drawing/2014/main" id="{6C49B64A-2621-4DC2-B5F9-424686099E71}"/>
                </a:ext>
              </a:extLst>
            </p:cNvPr>
            <p:cNvSpPr/>
            <p:nvPr/>
          </p:nvSpPr>
          <p:spPr>
            <a:xfrm>
              <a:off x="2190364" y="1699946"/>
              <a:ext cx="353" cy="394"/>
            </a:xfrm>
            <a:custGeom>
              <a:avLst/>
              <a:gdLst/>
              <a:ahLst/>
              <a:cxnLst/>
              <a:rect l="l" t="t" r="r" b="b"/>
              <a:pathLst>
                <a:path w="26" h="29" extrusionOk="0">
                  <a:moveTo>
                    <a:pt x="25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7632;p53">
              <a:extLst>
                <a:ext uri="{FF2B5EF4-FFF2-40B4-BE49-F238E27FC236}">
                  <a16:creationId xmlns:a16="http://schemas.microsoft.com/office/drawing/2014/main" id="{DA0E4B0F-D3E0-494B-996C-FAB9D334FA47}"/>
                </a:ext>
              </a:extLst>
            </p:cNvPr>
            <p:cNvSpPr/>
            <p:nvPr/>
          </p:nvSpPr>
          <p:spPr>
            <a:xfrm>
              <a:off x="2191314" y="1701046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2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7633;p53">
              <a:extLst>
                <a:ext uri="{FF2B5EF4-FFF2-40B4-BE49-F238E27FC236}">
                  <a16:creationId xmlns:a16="http://schemas.microsoft.com/office/drawing/2014/main" id="{33042457-6554-40E7-B4DD-4FC9CA4B77B6}"/>
                </a:ext>
              </a:extLst>
            </p:cNvPr>
            <p:cNvSpPr/>
            <p:nvPr/>
          </p:nvSpPr>
          <p:spPr>
            <a:xfrm>
              <a:off x="2188178" y="1697475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7634;p53">
              <a:extLst>
                <a:ext uri="{FF2B5EF4-FFF2-40B4-BE49-F238E27FC236}">
                  <a16:creationId xmlns:a16="http://schemas.microsoft.com/office/drawing/2014/main" id="{83046456-CD84-45DF-87B8-46D55ECBB39D}"/>
                </a:ext>
              </a:extLst>
            </p:cNvPr>
            <p:cNvSpPr/>
            <p:nvPr/>
          </p:nvSpPr>
          <p:spPr>
            <a:xfrm>
              <a:off x="2188843" y="1698235"/>
              <a:ext cx="299" cy="353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22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7635;p53">
              <a:extLst>
                <a:ext uri="{FF2B5EF4-FFF2-40B4-BE49-F238E27FC236}">
                  <a16:creationId xmlns:a16="http://schemas.microsoft.com/office/drawing/2014/main" id="{4203D44B-B233-481D-81D3-63957ACC8839}"/>
                </a:ext>
              </a:extLst>
            </p:cNvPr>
            <p:cNvSpPr/>
            <p:nvPr/>
          </p:nvSpPr>
          <p:spPr>
            <a:xfrm>
              <a:off x="2191980" y="170190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2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7636;p53">
              <a:extLst>
                <a:ext uri="{FF2B5EF4-FFF2-40B4-BE49-F238E27FC236}">
                  <a16:creationId xmlns:a16="http://schemas.microsoft.com/office/drawing/2014/main" id="{6928982F-843C-4855-ADC7-5E9EDB385296}"/>
                </a:ext>
              </a:extLst>
            </p:cNvPr>
            <p:cNvSpPr/>
            <p:nvPr/>
          </p:nvSpPr>
          <p:spPr>
            <a:xfrm>
              <a:off x="2187513" y="1696769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6388;p53">
              <a:extLst>
                <a:ext uri="{FF2B5EF4-FFF2-40B4-BE49-F238E27FC236}">
                  <a16:creationId xmlns:a16="http://schemas.microsoft.com/office/drawing/2014/main" id="{7B47BD54-32D8-4B6D-87EC-3398FCAE9AB4}"/>
                </a:ext>
              </a:extLst>
            </p:cNvPr>
            <p:cNvSpPr/>
            <p:nvPr/>
          </p:nvSpPr>
          <p:spPr>
            <a:xfrm>
              <a:off x="2086700" y="1392158"/>
              <a:ext cx="189338" cy="157838"/>
            </a:xfrm>
            <a:custGeom>
              <a:avLst/>
              <a:gdLst/>
              <a:ahLst/>
              <a:cxnLst/>
              <a:rect l="l" t="t" r="r" b="b"/>
              <a:pathLst>
                <a:path w="13945" h="11625" extrusionOk="0">
                  <a:moveTo>
                    <a:pt x="11107" y="0"/>
                  </a:moveTo>
                  <a:cubicBezTo>
                    <a:pt x="11045" y="0"/>
                    <a:pt x="11013" y="49"/>
                    <a:pt x="10969" y="138"/>
                  </a:cubicBezTo>
                  <a:cubicBezTo>
                    <a:pt x="10955" y="173"/>
                    <a:pt x="10934" y="205"/>
                    <a:pt x="10909" y="233"/>
                  </a:cubicBezTo>
                  <a:cubicBezTo>
                    <a:pt x="10885" y="257"/>
                    <a:pt x="10852" y="266"/>
                    <a:pt x="10814" y="266"/>
                  </a:cubicBezTo>
                  <a:cubicBezTo>
                    <a:pt x="10754" y="266"/>
                    <a:pt x="10679" y="242"/>
                    <a:pt x="10601" y="219"/>
                  </a:cubicBezTo>
                  <a:cubicBezTo>
                    <a:pt x="10577" y="212"/>
                    <a:pt x="10549" y="201"/>
                    <a:pt x="10524" y="198"/>
                  </a:cubicBezTo>
                  <a:cubicBezTo>
                    <a:pt x="10510" y="219"/>
                    <a:pt x="10489" y="240"/>
                    <a:pt x="10464" y="257"/>
                  </a:cubicBezTo>
                  <a:cubicBezTo>
                    <a:pt x="10450" y="264"/>
                    <a:pt x="10426" y="285"/>
                    <a:pt x="10422" y="292"/>
                  </a:cubicBezTo>
                  <a:cubicBezTo>
                    <a:pt x="10426" y="299"/>
                    <a:pt x="10429" y="306"/>
                    <a:pt x="10433" y="313"/>
                  </a:cubicBezTo>
                  <a:cubicBezTo>
                    <a:pt x="10475" y="366"/>
                    <a:pt x="10482" y="439"/>
                    <a:pt x="10454" y="499"/>
                  </a:cubicBezTo>
                  <a:cubicBezTo>
                    <a:pt x="10433" y="541"/>
                    <a:pt x="10391" y="565"/>
                    <a:pt x="10345" y="565"/>
                  </a:cubicBezTo>
                  <a:cubicBezTo>
                    <a:pt x="10314" y="565"/>
                    <a:pt x="10251" y="551"/>
                    <a:pt x="10202" y="460"/>
                  </a:cubicBezTo>
                  <a:cubicBezTo>
                    <a:pt x="10191" y="443"/>
                    <a:pt x="10174" y="429"/>
                    <a:pt x="10149" y="429"/>
                  </a:cubicBezTo>
                  <a:cubicBezTo>
                    <a:pt x="10086" y="429"/>
                    <a:pt x="9992" y="502"/>
                    <a:pt x="9936" y="593"/>
                  </a:cubicBezTo>
                  <a:cubicBezTo>
                    <a:pt x="9904" y="646"/>
                    <a:pt x="9862" y="695"/>
                    <a:pt x="9810" y="733"/>
                  </a:cubicBezTo>
                  <a:cubicBezTo>
                    <a:pt x="9866" y="789"/>
                    <a:pt x="9890" y="866"/>
                    <a:pt x="9876" y="943"/>
                  </a:cubicBezTo>
                  <a:cubicBezTo>
                    <a:pt x="9869" y="1038"/>
                    <a:pt x="9803" y="1118"/>
                    <a:pt x="9712" y="1146"/>
                  </a:cubicBezTo>
                  <a:cubicBezTo>
                    <a:pt x="9699" y="1150"/>
                    <a:pt x="9686" y="1152"/>
                    <a:pt x="9673" y="1152"/>
                  </a:cubicBezTo>
                  <a:cubicBezTo>
                    <a:pt x="9652" y="1152"/>
                    <a:pt x="9631" y="1147"/>
                    <a:pt x="9614" y="1136"/>
                  </a:cubicBezTo>
                  <a:cubicBezTo>
                    <a:pt x="9547" y="1094"/>
                    <a:pt x="9530" y="996"/>
                    <a:pt x="9512" y="901"/>
                  </a:cubicBezTo>
                  <a:cubicBezTo>
                    <a:pt x="9509" y="866"/>
                    <a:pt x="9498" y="831"/>
                    <a:pt x="9488" y="796"/>
                  </a:cubicBezTo>
                  <a:cubicBezTo>
                    <a:pt x="9481" y="798"/>
                    <a:pt x="9473" y="799"/>
                    <a:pt x="9466" y="799"/>
                  </a:cubicBezTo>
                  <a:cubicBezTo>
                    <a:pt x="9456" y="799"/>
                    <a:pt x="9446" y="797"/>
                    <a:pt x="9435" y="793"/>
                  </a:cubicBezTo>
                  <a:lnTo>
                    <a:pt x="9435" y="793"/>
                  </a:lnTo>
                  <a:cubicBezTo>
                    <a:pt x="9442" y="807"/>
                    <a:pt x="9442" y="821"/>
                    <a:pt x="9442" y="838"/>
                  </a:cubicBezTo>
                  <a:cubicBezTo>
                    <a:pt x="9439" y="884"/>
                    <a:pt x="9407" y="926"/>
                    <a:pt x="9362" y="940"/>
                  </a:cubicBezTo>
                  <a:cubicBezTo>
                    <a:pt x="9329" y="953"/>
                    <a:pt x="9294" y="959"/>
                    <a:pt x="9260" y="959"/>
                  </a:cubicBezTo>
                  <a:cubicBezTo>
                    <a:pt x="9200" y="959"/>
                    <a:pt x="9141" y="939"/>
                    <a:pt x="9092" y="901"/>
                  </a:cubicBezTo>
                  <a:cubicBezTo>
                    <a:pt x="9059" y="871"/>
                    <a:pt x="9014" y="860"/>
                    <a:pt x="8968" y="860"/>
                  </a:cubicBezTo>
                  <a:cubicBezTo>
                    <a:pt x="8909" y="860"/>
                    <a:pt x="8847" y="878"/>
                    <a:pt x="8802" y="898"/>
                  </a:cubicBezTo>
                  <a:cubicBezTo>
                    <a:pt x="8830" y="919"/>
                    <a:pt x="8875" y="940"/>
                    <a:pt x="8903" y="957"/>
                  </a:cubicBezTo>
                  <a:cubicBezTo>
                    <a:pt x="9022" y="1024"/>
                    <a:pt x="9082" y="1062"/>
                    <a:pt x="9096" y="1118"/>
                  </a:cubicBezTo>
                  <a:cubicBezTo>
                    <a:pt x="9103" y="1146"/>
                    <a:pt x="9092" y="1178"/>
                    <a:pt x="9071" y="1199"/>
                  </a:cubicBezTo>
                  <a:cubicBezTo>
                    <a:pt x="9054" y="1212"/>
                    <a:pt x="9036" y="1217"/>
                    <a:pt x="9017" y="1217"/>
                  </a:cubicBezTo>
                  <a:cubicBezTo>
                    <a:pt x="8984" y="1217"/>
                    <a:pt x="8948" y="1202"/>
                    <a:pt x="8907" y="1185"/>
                  </a:cubicBezTo>
                  <a:cubicBezTo>
                    <a:pt x="8875" y="1171"/>
                    <a:pt x="8844" y="1160"/>
                    <a:pt x="8812" y="1153"/>
                  </a:cubicBezTo>
                  <a:cubicBezTo>
                    <a:pt x="8783" y="1174"/>
                    <a:pt x="8750" y="1184"/>
                    <a:pt x="8717" y="1184"/>
                  </a:cubicBezTo>
                  <a:cubicBezTo>
                    <a:pt x="8695" y="1184"/>
                    <a:pt x="8672" y="1179"/>
                    <a:pt x="8651" y="1171"/>
                  </a:cubicBezTo>
                  <a:cubicBezTo>
                    <a:pt x="8585" y="1150"/>
                    <a:pt x="8525" y="1111"/>
                    <a:pt x="8476" y="1059"/>
                  </a:cubicBezTo>
                  <a:lnTo>
                    <a:pt x="8476" y="1059"/>
                  </a:lnTo>
                  <a:cubicBezTo>
                    <a:pt x="8522" y="1122"/>
                    <a:pt x="8511" y="1206"/>
                    <a:pt x="8504" y="1276"/>
                  </a:cubicBezTo>
                  <a:cubicBezTo>
                    <a:pt x="8501" y="1311"/>
                    <a:pt x="8497" y="1349"/>
                    <a:pt x="8497" y="1384"/>
                  </a:cubicBezTo>
                  <a:cubicBezTo>
                    <a:pt x="8504" y="1440"/>
                    <a:pt x="8476" y="1497"/>
                    <a:pt x="8424" y="1521"/>
                  </a:cubicBezTo>
                  <a:cubicBezTo>
                    <a:pt x="8405" y="1527"/>
                    <a:pt x="8387" y="1531"/>
                    <a:pt x="8368" y="1531"/>
                  </a:cubicBezTo>
                  <a:cubicBezTo>
                    <a:pt x="8325" y="1531"/>
                    <a:pt x="8284" y="1514"/>
                    <a:pt x="8252" y="1483"/>
                  </a:cubicBezTo>
                  <a:cubicBezTo>
                    <a:pt x="8185" y="1426"/>
                    <a:pt x="8161" y="1335"/>
                    <a:pt x="8182" y="1251"/>
                  </a:cubicBezTo>
                  <a:cubicBezTo>
                    <a:pt x="8185" y="1244"/>
                    <a:pt x="8189" y="1237"/>
                    <a:pt x="8189" y="1230"/>
                  </a:cubicBezTo>
                  <a:cubicBezTo>
                    <a:pt x="8185" y="1229"/>
                    <a:pt x="8180" y="1229"/>
                    <a:pt x="8174" y="1229"/>
                  </a:cubicBezTo>
                  <a:cubicBezTo>
                    <a:pt x="8137" y="1229"/>
                    <a:pt x="8060" y="1249"/>
                    <a:pt x="7972" y="1304"/>
                  </a:cubicBezTo>
                  <a:cubicBezTo>
                    <a:pt x="7955" y="1314"/>
                    <a:pt x="7922" y="1333"/>
                    <a:pt x="7887" y="1333"/>
                  </a:cubicBezTo>
                  <a:cubicBezTo>
                    <a:pt x="7871" y="1333"/>
                    <a:pt x="7854" y="1329"/>
                    <a:pt x="7839" y="1318"/>
                  </a:cubicBezTo>
                  <a:cubicBezTo>
                    <a:pt x="7790" y="1279"/>
                    <a:pt x="7804" y="1216"/>
                    <a:pt x="7825" y="1143"/>
                  </a:cubicBezTo>
                  <a:cubicBezTo>
                    <a:pt x="7839" y="1083"/>
                    <a:pt x="7860" y="999"/>
                    <a:pt x="7839" y="957"/>
                  </a:cubicBezTo>
                  <a:cubicBezTo>
                    <a:pt x="7834" y="945"/>
                    <a:pt x="7829" y="937"/>
                    <a:pt x="7812" y="937"/>
                  </a:cubicBezTo>
                  <a:cubicBezTo>
                    <a:pt x="7794" y="937"/>
                    <a:pt x="7762" y="946"/>
                    <a:pt x="7699" y="971"/>
                  </a:cubicBezTo>
                  <a:cubicBezTo>
                    <a:pt x="7643" y="996"/>
                    <a:pt x="7587" y="1013"/>
                    <a:pt x="7531" y="1027"/>
                  </a:cubicBezTo>
                  <a:lnTo>
                    <a:pt x="7503" y="1034"/>
                  </a:lnTo>
                  <a:cubicBezTo>
                    <a:pt x="7464" y="1038"/>
                    <a:pt x="7426" y="1048"/>
                    <a:pt x="7398" y="1055"/>
                  </a:cubicBezTo>
                  <a:lnTo>
                    <a:pt x="7415" y="1073"/>
                  </a:lnTo>
                  <a:cubicBezTo>
                    <a:pt x="7496" y="1160"/>
                    <a:pt x="7524" y="1279"/>
                    <a:pt x="7478" y="1356"/>
                  </a:cubicBezTo>
                  <a:cubicBezTo>
                    <a:pt x="7451" y="1406"/>
                    <a:pt x="7401" y="1436"/>
                    <a:pt x="7347" y="1436"/>
                  </a:cubicBezTo>
                  <a:cubicBezTo>
                    <a:pt x="7332" y="1436"/>
                    <a:pt x="7318" y="1434"/>
                    <a:pt x="7303" y="1430"/>
                  </a:cubicBezTo>
                  <a:cubicBezTo>
                    <a:pt x="7275" y="1425"/>
                    <a:pt x="7255" y="1424"/>
                    <a:pt x="7240" y="1424"/>
                  </a:cubicBezTo>
                  <a:cubicBezTo>
                    <a:pt x="7211" y="1424"/>
                    <a:pt x="7205" y="1430"/>
                    <a:pt x="7205" y="1430"/>
                  </a:cubicBezTo>
                  <a:cubicBezTo>
                    <a:pt x="7205" y="1430"/>
                    <a:pt x="7195" y="1440"/>
                    <a:pt x="7202" y="1490"/>
                  </a:cubicBezTo>
                  <a:cubicBezTo>
                    <a:pt x="7216" y="1574"/>
                    <a:pt x="7153" y="1654"/>
                    <a:pt x="7065" y="1665"/>
                  </a:cubicBezTo>
                  <a:cubicBezTo>
                    <a:pt x="7057" y="1666"/>
                    <a:pt x="7048" y="1667"/>
                    <a:pt x="7040" y="1667"/>
                  </a:cubicBezTo>
                  <a:cubicBezTo>
                    <a:pt x="6962" y="1667"/>
                    <a:pt x="6892" y="1610"/>
                    <a:pt x="6876" y="1528"/>
                  </a:cubicBezTo>
                  <a:cubicBezTo>
                    <a:pt x="6863" y="1520"/>
                    <a:pt x="6846" y="1516"/>
                    <a:pt x="6828" y="1516"/>
                  </a:cubicBezTo>
                  <a:cubicBezTo>
                    <a:pt x="6822" y="1516"/>
                    <a:pt x="6816" y="1517"/>
                    <a:pt x="6810" y="1518"/>
                  </a:cubicBezTo>
                  <a:cubicBezTo>
                    <a:pt x="6740" y="1518"/>
                    <a:pt x="6673" y="1549"/>
                    <a:pt x="6628" y="1605"/>
                  </a:cubicBezTo>
                  <a:cubicBezTo>
                    <a:pt x="6586" y="1661"/>
                    <a:pt x="6537" y="1710"/>
                    <a:pt x="6484" y="1756"/>
                  </a:cubicBezTo>
                  <a:cubicBezTo>
                    <a:pt x="6414" y="1815"/>
                    <a:pt x="6351" y="1868"/>
                    <a:pt x="6351" y="1920"/>
                  </a:cubicBezTo>
                  <a:cubicBezTo>
                    <a:pt x="6365" y="1917"/>
                    <a:pt x="6386" y="1906"/>
                    <a:pt x="6404" y="1899"/>
                  </a:cubicBezTo>
                  <a:cubicBezTo>
                    <a:pt x="6453" y="1875"/>
                    <a:pt x="6519" y="1846"/>
                    <a:pt x="6587" y="1846"/>
                  </a:cubicBezTo>
                  <a:cubicBezTo>
                    <a:pt x="6610" y="1846"/>
                    <a:pt x="6633" y="1849"/>
                    <a:pt x="6656" y="1857"/>
                  </a:cubicBezTo>
                  <a:cubicBezTo>
                    <a:pt x="6799" y="1903"/>
                    <a:pt x="6768" y="2001"/>
                    <a:pt x="6754" y="2036"/>
                  </a:cubicBezTo>
                  <a:cubicBezTo>
                    <a:pt x="6754" y="2043"/>
                    <a:pt x="6750" y="2053"/>
                    <a:pt x="6750" y="2060"/>
                  </a:cubicBezTo>
                  <a:lnTo>
                    <a:pt x="6754" y="2064"/>
                  </a:lnTo>
                  <a:cubicBezTo>
                    <a:pt x="6810" y="2116"/>
                    <a:pt x="6834" y="2193"/>
                    <a:pt x="6820" y="2267"/>
                  </a:cubicBezTo>
                  <a:cubicBezTo>
                    <a:pt x="6813" y="2305"/>
                    <a:pt x="6789" y="2337"/>
                    <a:pt x="6750" y="2351"/>
                  </a:cubicBezTo>
                  <a:cubicBezTo>
                    <a:pt x="6740" y="2353"/>
                    <a:pt x="6729" y="2354"/>
                    <a:pt x="6718" y="2354"/>
                  </a:cubicBezTo>
                  <a:cubicBezTo>
                    <a:pt x="6679" y="2354"/>
                    <a:pt x="6641" y="2339"/>
                    <a:pt x="6614" y="2309"/>
                  </a:cubicBezTo>
                  <a:cubicBezTo>
                    <a:pt x="6561" y="2260"/>
                    <a:pt x="6512" y="2237"/>
                    <a:pt x="6482" y="2237"/>
                  </a:cubicBezTo>
                  <a:cubicBezTo>
                    <a:pt x="6477" y="2237"/>
                    <a:pt x="6473" y="2238"/>
                    <a:pt x="6470" y="2239"/>
                  </a:cubicBezTo>
                  <a:cubicBezTo>
                    <a:pt x="6446" y="2249"/>
                    <a:pt x="6446" y="2281"/>
                    <a:pt x="6442" y="2302"/>
                  </a:cubicBezTo>
                  <a:cubicBezTo>
                    <a:pt x="6432" y="2368"/>
                    <a:pt x="6404" y="2410"/>
                    <a:pt x="6358" y="2421"/>
                  </a:cubicBezTo>
                  <a:cubicBezTo>
                    <a:pt x="6350" y="2423"/>
                    <a:pt x="6342" y="2424"/>
                    <a:pt x="6334" y="2424"/>
                  </a:cubicBezTo>
                  <a:cubicBezTo>
                    <a:pt x="6264" y="2424"/>
                    <a:pt x="6203" y="2343"/>
                    <a:pt x="6127" y="2242"/>
                  </a:cubicBezTo>
                  <a:lnTo>
                    <a:pt x="6085" y="2193"/>
                  </a:lnTo>
                  <a:cubicBezTo>
                    <a:pt x="6067" y="2211"/>
                    <a:pt x="6050" y="2228"/>
                    <a:pt x="6032" y="2253"/>
                  </a:cubicBezTo>
                  <a:cubicBezTo>
                    <a:pt x="5998" y="2298"/>
                    <a:pt x="5938" y="2370"/>
                    <a:pt x="5867" y="2370"/>
                  </a:cubicBezTo>
                  <a:cubicBezTo>
                    <a:pt x="5844" y="2370"/>
                    <a:pt x="5819" y="2363"/>
                    <a:pt x="5794" y="2344"/>
                  </a:cubicBezTo>
                  <a:cubicBezTo>
                    <a:pt x="5693" y="2267"/>
                    <a:pt x="5773" y="2144"/>
                    <a:pt x="5836" y="2046"/>
                  </a:cubicBezTo>
                  <a:cubicBezTo>
                    <a:pt x="5868" y="1997"/>
                    <a:pt x="5927" y="1903"/>
                    <a:pt x="5910" y="1875"/>
                  </a:cubicBezTo>
                  <a:lnTo>
                    <a:pt x="5910" y="1875"/>
                  </a:lnTo>
                  <a:cubicBezTo>
                    <a:pt x="5885" y="1903"/>
                    <a:pt x="5864" y="1927"/>
                    <a:pt x="5843" y="1959"/>
                  </a:cubicBezTo>
                  <a:cubicBezTo>
                    <a:pt x="5798" y="2022"/>
                    <a:pt x="5745" y="2085"/>
                    <a:pt x="5689" y="2144"/>
                  </a:cubicBezTo>
                  <a:cubicBezTo>
                    <a:pt x="5605" y="2221"/>
                    <a:pt x="5507" y="2284"/>
                    <a:pt x="5402" y="2323"/>
                  </a:cubicBezTo>
                  <a:lnTo>
                    <a:pt x="5357" y="2340"/>
                  </a:lnTo>
                  <a:cubicBezTo>
                    <a:pt x="5371" y="2361"/>
                    <a:pt x="5378" y="2386"/>
                    <a:pt x="5374" y="2410"/>
                  </a:cubicBezTo>
                  <a:cubicBezTo>
                    <a:pt x="5367" y="2470"/>
                    <a:pt x="5311" y="2508"/>
                    <a:pt x="5252" y="2547"/>
                  </a:cubicBezTo>
                  <a:cubicBezTo>
                    <a:pt x="5192" y="2585"/>
                    <a:pt x="5136" y="2624"/>
                    <a:pt x="5122" y="2676"/>
                  </a:cubicBezTo>
                  <a:lnTo>
                    <a:pt x="5119" y="2683"/>
                  </a:lnTo>
                  <a:cubicBezTo>
                    <a:pt x="5292" y="2591"/>
                    <a:pt x="5395" y="2566"/>
                    <a:pt x="5458" y="2566"/>
                  </a:cubicBezTo>
                  <a:cubicBezTo>
                    <a:pt x="5510" y="2566"/>
                    <a:pt x="5535" y="2583"/>
                    <a:pt x="5549" y="2592"/>
                  </a:cubicBezTo>
                  <a:cubicBezTo>
                    <a:pt x="5577" y="2612"/>
                    <a:pt x="5617" y="2634"/>
                    <a:pt x="5660" y="2634"/>
                  </a:cubicBezTo>
                  <a:cubicBezTo>
                    <a:pt x="5699" y="2634"/>
                    <a:pt x="5742" y="2616"/>
                    <a:pt x="5780" y="2561"/>
                  </a:cubicBezTo>
                  <a:cubicBezTo>
                    <a:pt x="5822" y="2494"/>
                    <a:pt x="5892" y="2449"/>
                    <a:pt x="5973" y="2435"/>
                  </a:cubicBezTo>
                  <a:cubicBezTo>
                    <a:pt x="5981" y="2434"/>
                    <a:pt x="5988" y="2434"/>
                    <a:pt x="5996" y="2434"/>
                  </a:cubicBezTo>
                  <a:cubicBezTo>
                    <a:pt x="6079" y="2434"/>
                    <a:pt x="6157" y="2468"/>
                    <a:pt x="6218" y="2526"/>
                  </a:cubicBezTo>
                  <a:cubicBezTo>
                    <a:pt x="6242" y="2547"/>
                    <a:pt x="6260" y="2578"/>
                    <a:pt x="6263" y="2613"/>
                  </a:cubicBezTo>
                  <a:cubicBezTo>
                    <a:pt x="6260" y="2662"/>
                    <a:pt x="6239" y="2711"/>
                    <a:pt x="6197" y="2743"/>
                  </a:cubicBezTo>
                  <a:cubicBezTo>
                    <a:pt x="6148" y="2799"/>
                    <a:pt x="6151" y="2802"/>
                    <a:pt x="6172" y="2823"/>
                  </a:cubicBezTo>
                  <a:cubicBezTo>
                    <a:pt x="6253" y="2904"/>
                    <a:pt x="6221" y="2977"/>
                    <a:pt x="6207" y="2998"/>
                  </a:cubicBezTo>
                  <a:cubicBezTo>
                    <a:pt x="6171" y="3051"/>
                    <a:pt x="6111" y="3082"/>
                    <a:pt x="6048" y="3082"/>
                  </a:cubicBezTo>
                  <a:cubicBezTo>
                    <a:pt x="6031" y="3082"/>
                    <a:pt x="6014" y="3080"/>
                    <a:pt x="5997" y="3075"/>
                  </a:cubicBezTo>
                  <a:cubicBezTo>
                    <a:pt x="5945" y="3065"/>
                    <a:pt x="5906" y="3016"/>
                    <a:pt x="5906" y="2960"/>
                  </a:cubicBezTo>
                  <a:cubicBezTo>
                    <a:pt x="5903" y="2921"/>
                    <a:pt x="5875" y="2886"/>
                    <a:pt x="5836" y="2876"/>
                  </a:cubicBezTo>
                  <a:cubicBezTo>
                    <a:pt x="5832" y="2875"/>
                    <a:pt x="5829" y="2875"/>
                    <a:pt x="5826" y="2875"/>
                  </a:cubicBezTo>
                  <a:cubicBezTo>
                    <a:pt x="5817" y="2875"/>
                    <a:pt x="5815" y="2878"/>
                    <a:pt x="5812" y="2886"/>
                  </a:cubicBezTo>
                  <a:cubicBezTo>
                    <a:pt x="5780" y="2942"/>
                    <a:pt x="5665" y="3131"/>
                    <a:pt x="5500" y="3149"/>
                  </a:cubicBezTo>
                  <a:cubicBezTo>
                    <a:pt x="5448" y="3152"/>
                    <a:pt x="5343" y="3299"/>
                    <a:pt x="5343" y="3478"/>
                  </a:cubicBezTo>
                  <a:cubicBezTo>
                    <a:pt x="5346" y="3527"/>
                    <a:pt x="5332" y="3573"/>
                    <a:pt x="5297" y="3608"/>
                  </a:cubicBezTo>
                  <a:cubicBezTo>
                    <a:pt x="5269" y="3630"/>
                    <a:pt x="5235" y="3641"/>
                    <a:pt x="5200" y="3641"/>
                  </a:cubicBezTo>
                  <a:cubicBezTo>
                    <a:pt x="5192" y="3641"/>
                    <a:pt x="5183" y="3640"/>
                    <a:pt x="5175" y="3639"/>
                  </a:cubicBezTo>
                  <a:lnTo>
                    <a:pt x="5143" y="3639"/>
                  </a:lnTo>
                  <a:cubicBezTo>
                    <a:pt x="5143" y="3643"/>
                    <a:pt x="5140" y="3650"/>
                    <a:pt x="5140" y="3657"/>
                  </a:cubicBezTo>
                  <a:cubicBezTo>
                    <a:pt x="5119" y="3881"/>
                    <a:pt x="4769" y="4241"/>
                    <a:pt x="4618" y="4385"/>
                  </a:cubicBezTo>
                  <a:cubicBezTo>
                    <a:pt x="4510" y="4490"/>
                    <a:pt x="4527" y="4528"/>
                    <a:pt x="4545" y="4584"/>
                  </a:cubicBezTo>
                  <a:cubicBezTo>
                    <a:pt x="4573" y="4644"/>
                    <a:pt x="4573" y="4714"/>
                    <a:pt x="4541" y="4773"/>
                  </a:cubicBezTo>
                  <a:cubicBezTo>
                    <a:pt x="4497" y="4856"/>
                    <a:pt x="4411" y="4875"/>
                    <a:pt x="4326" y="4875"/>
                  </a:cubicBezTo>
                  <a:cubicBezTo>
                    <a:pt x="4289" y="4875"/>
                    <a:pt x="4252" y="4871"/>
                    <a:pt x="4219" y="4868"/>
                  </a:cubicBezTo>
                  <a:cubicBezTo>
                    <a:pt x="4198" y="4866"/>
                    <a:pt x="4177" y="4865"/>
                    <a:pt x="4156" y="4865"/>
                  </a:cubicBezTo>
                  <a:cubicBezTo>
                    <a:pt x="4136" y="4865"/>
                    <a:pt x="4116" y="4866"/>
                    <a:pt x="4096" y="4868"/>
                  </a:cubicBezTo>
                  <a:cubicBezTo>
                    <a:pt x="4089" y="4917"/>
                    <a:pt x="4089" y="4969"/>
                    <a:pt x="4096" y="5018"/>
                  </a:cubicBezTo>
                  <a:cubicBezTo>
                    <a:pt x="4103" y="5144"/>
                    <a:pt x="4117" y="5288"/>
                    <a:pt x="4026" y="5368"/>
                  </a:cubicBezTo>
                  <a:cubicBezTo>
                    <a:pt x="3981" y="5407"/>
                    <a:pt x="3988" y="5449"/>
                    <a:pt x="4019" y="5543"/>
                  </a:cubicBezTo>
                  <a:cubicBezTo>
                    <a:pt x="4037" y="5589"/>
                    <a:pt x="4047" y="5638"/>
                    <a:pt x="4047" y="5687"/>
                  </a:cubicBezTo>
                  <a:cubicBezTo>
                    <a:pt x="4051" y="5719"/>
                    <a:pt x="4037" y="5750"/>
                    <a:pt x="4012" y="5771"/>
                  </a:cubicBezTo>
                  <a:cubicBezTo>
                    <a:pt x="3989" y="5789"/>
                    <a:pt x="3961" y="5796"/>
                    <a:pt x="3929" y="5796"/>
                  </a:cubicBezTo>
                  <a:cubicBezTo>
                    <a:pt x="3894" y="5796"/>
                    <a:pt x="3854" y="5787"/>
                    <a:pt x="3813" y="5778"/>
                  </a:cubicBezTo>
                  <a:cubicBezTo>
                    <a:pt x="3778" y="5768"/>
                    <a:pt x="3743" y="5761"/>
                    <a:pt x="3704" y="5761"/>
                  </a:cubicBezTo>
                  <a:cubicBezTo>
                    <a:pt x="3673" y="5883"/>
                    <a:pt x="3508" y="5894"/>
                    <a:pt x="3389" y="5904"/>
                  </a:cubicBezTo>
                  <a:lnTo>
                    <a:pt x="3340" y="5911"/>
                  </a:lnTo>
                  <a:cubicBezTo>
                    <a:pt x="3424" y="5995"/>
                    <a:pt x="3515" y="6076"/>
                    <a:pt x="3613" y="6146"/>
                  </a:cubicBezTo>
                  <a:cubicBezTo>
                    <a:pt x="3694" y="6209"/>
                    <a:pt x="3680" y="6279"/>
                    <a:pt x="3669" y="6303"/>
                  </a:cubicBezTo>
                  <a:cubicBezTo>
                    <a:pt x="3646" y="6370"/>
                    <a:pt x="3566" y="6401"/>
                    <a:pt x="3498" y="6401"/>
                  </a:cubicBezTo>
                  <a:cubicBezTo>
                    <a:pt x="3494" y="6401"/>
                    <a:pt x="3491" y="6401"/>
                    <a:pt x="3487" y="6401"/>
                  </a:cubicBezTo>
                  <a:cubicBezTo>
                    <a:pt x="3421" y="6398"/>
                    <a:pt x="3365" y="6359"/>
                    <a:pt x="3340" y="6300"/>
                  </a:cubicBezTo>
                  <a:cubicBezTo>
                    <a:pt x="3291" y="6321"/>
                    <a:pt x="3242" y="6352"/>
                    <a:pt x="3193" y="6384"/>
                  </a:cubicBezTo>
                  <a:cubicBezTo>
                    <a:pt x="3113" y="6436"/>
                    <a:pt x="3029" y="6482"/>
                    <a:pt x="2945" y="6524"/>
                  </a:cubicBezTo>
                  <a:cubicBezTo>
                    <a:pt x="2864" y="6559"/>
                    <a:pt x="2808" y="6625"/>
                    <a:pt x="2784" y="6706"/>
                  </a:cubicBezTo>
                  <a:cubicBezTo>
                    <a:pt x="2756" y="6779"/>
                    <a:pt x="2717" y="6874"/>
                    <a:pt x="2581" y="6877"/>
                  </a:cubicBezTo>
                  <a:cubicBezTo>
                    <a:pt x="2525" y="6881"/>
                    <a:pt x="2504" y="6923"/>
                    <a:pt x="2469" y="7045"/>
                  </a:cubicBezTo>
                  <a:cubicBezTo>
                    <a:pt x="2448" y="7129"/>
                    <a:pt x="2423" y="7224"/>
                    <a:pt x="2350" y="7276"/>
                  </a:cubicBezTo>
                  <a:cubicBezTo>
                    <a:pt x="2324" y="7296"/>
                    <a:pt x="2295" y="7307"/>
                    <a:pt x="2265" y="7307"/>
                  </a:cubicBezTo>
                  <a:cubicBezTo>
                    <a:pt x="2257" y="7307"/>
                    <a:pt x="2249" y="7306"/>
                    <a:pt x="2241" y="7304"/>
                  </a:cubicBezTo>
                  <a:cubicBezTo>
                    <a:pt x="2182" y="7290"/>
                    <a:pt x="2157" y="7234"/>
                    <a:pt x="2132" y="7182"/>
                  </a:cubicBezTo>
                  <a:cubicBezTo>
                    <a:pt x="2094" y="7105"/>
                    <a:pt x="2069" y="7059"/>
                    <a:pt x="2006" y="7056"/>
                  </a:cubicBezTo>
                  <a:cubicBezTo>
                    <a:pt x="1954" y="7056"/>
                    <a:pt x="1929" y="7063"/>
                    <a:pt x="1926" y="7073"/>
                  </a:cubicBezTo>
                  <a:cubicBezTo>
                    <a:pt x="1915" y="7094"/>
                    <a:pt x="1926" y="7157"/>
                    <a:pt x="1999" y="7259"/>
                  </a:cubicBezTo>
                  <a:cubicBezTo>
                    <a:pt x="2013" y="7283"/>
                    <a:pt x="2055" y="7339"/>
                    <a:pt x="2031" y="7399"/>
                  </a:cubicBezTo>
                  <a:cubicBezTo>
                    <a:pt x="2003" y="7455"/>
                    <a:pt x="1940" y="7462"/>
                    <a:pt x="1873" y="7465"/>
                  </a:cubicBezTo>
                  <a:cubicBezTo>
                    <a:pt x="1807" y="7472"/>
                    <a:pt x="1733" y="7479"/>
                    <a:pt x="1698" y="7525"/>
                  </a:cubicBezTo>
                  <a:cubicBezTo>
                    <a:pt x="1621" y="7619"/>
                    <a:pt x="1488" y="7640"/>
                    <a:pt x="1369" y="7654"/>
                  </a:cubicBezTo>
                  <a:cubicBezTo>
                    <a:pt x="1292" y="7665"/>
                    <a:pt x="1212" y="7679"/>
                    <a:pt x="1180" y="7711"/>
                  </a:cubicBezTo>
                  <a:cubicBezTo>
                    <a:pt x="1208" y="7725"/>
                    <a:pt x="1240" y="7735"/>
                    <a:pt x="1271" y="7746"/>
                  </a:cubicBezTo>
                  <a:cubicBezTo>
                    <a:pt x="1352" y="7774"/>
                    <a:pt x="1436" y="7802"/>
                    <a:pt x="1471" y="7865"/>
                  </a:cubicBezTo>
                  <a:cubicBezTo>
                    <a:pt x="1488" y="7896"/>
                    <a:pt x="1485" y="7938"/>
                    <a:pt x="1464" y="7966"/>
                  </a:cubicBezTo>
                  <a:cubicBezTo>
                    <a:pt x="1435" y="8002"/>
                    <a:pt x="1368" y="8015"/>
                    <a:pt x="1286" y="8015"/>
                  </a:cubicBezTo>
                  <a:cubicBezTo>
                    <a:pt x="1171" y="8015"/>
                    <a:pt x="1027" y="7989"/>
                    <a:pt x="928" y="7966"/>
                  </a:cubicBezTo>
                  <a:cubicBezTo>
                    <a:pt x="921" y="7965"/>
                    <a:pt x="915" y="7964"/>
                    <a:pt x="909" y="7964"/>
                  </a:cubicBezTo>
                  <a:cubicBezTo>
                    <a:pt x="886" y="7964"/>
                    <a:pt x="876" y="7979"/>
                    <a:pt x="848" y="8033"/>
                  </a:cubicBezTo>
                  <a:cubicBezTo>
                    <a:pt x="820" y="8083"/>
                    <a:pt x="775" y="8166"/>
                    <a:pt x="676" y="8166"/>
                  </a:cubicBezTo>
                  <a:cubicBezTo>
                    <a:pt x="664" y="8166"/>
                    <a:pt x="651" y="8165"/>
                    <a:pt x="638" y="8162"/>
                  </a:cubicBezTo>
                  <a:cubicBezTo>
                    <a:pt x="629" y="8161"/>
                    <a:pt x="619" y="8160"/>
                    <a:pt x="610" y="8160"/>
                  </a:cubicBezTo>
                  <a:cubicBezTo>
                    <a:pt x="543" y="8160"/>
                    <a:pt x="479" y="8194"/>
                    <a:pt x="442" y="8250"/>
                  </a:cubicBezTo>
                  <a:cubicBezTo>
                    <a:pt x="428" y="8267"/>
                    <a:pt x="431" y="8292"/>
                    <a:pt x="449" y="8302"/>
                  </a:cubicBezTo>
                  <a:cubicBezTo>
                    <a:pt x="533" y="8386"/>
                    <a:pt x="491" y="8453"/>
                    <a:pt x="477" y="8470"/>
                  </a:cubicBezTo>
                  <a:cubicBezTo>
                    <a:pt x="451" y="8502"/>
                    <a:pt x="403" y="8517"/>
                    <a:pt x="349" y="8517"/>
                  </a:cubicBezTo>
                  <a:cubicBezTo>
                    <a:pt x="286" y="8517"/>
                    <a:pt x="214" y="8497"/>
                    <a:pt x="162" y="8463"/>
                  </a:cubicBezTo>
                  <a:cubicBezTo>
                    <a:pt x="156" y="8458"/>
                    <a:pt x="151" y="8455"/>
                    <a:pt x="145" y="8455"/>
                  </a:cubicBezTo>
                  <a:cubicBezTo>
                    <a:pt x="142" y="8455"/>
                    <a:pt x="140" y="8455"/>
                    <a:pt x="137" y="8456"/>
                  </a:cubicBezTo>
                  <a:cubicBezTo>
                    <a:pt x="95" y="8474"/>
                    <a:pt x="42" y="8561"/>
                    <a:pt x="11" y="8666"/>
                  </a:cubicBezTo>
                  <a:cubicBezTo>
                    <a:pt x="0" y="8701"/>
                    <a:pt x="53" y="8743"/>
                    <a:pt x="116" y="8785"/>
                  </a:cubicBezTo>
                  <a:cubicBezTo>
                    <a:pt x="179" y="8831"/>
                    <a:pt x="232" y="8866"/>
                    <a:pt x="225" y="8932"/>
                  </a:cubicBezTo>
                  <a:cubicBezTo>
                    <a:pt x="211" y="8978"/>
                    <a:pt x="183" y="9020"/>
                    <a:pt x="148" y="9048"/>
                  </a:cubicBezTo>
                  <a:lnTo>
                    <a:pt x="130" y="9069"/>
                  </a:lnTo>
                  <a:cubicBezTo>
                    <a:pt x="183" y="9079"/>
                    <a:pt x="225" y="9121"/>
                    <a:pt x="232" y="9177"/>
                  </a:cubicBezTo>
                  <a:cubicBezTo>
                    <a:pt x="239" y="9272"/>
                    <a:pt x="137" y="9356"/>
                    <a:pt x="60" y="9387"/>
                  </a:cubicBezTo>
                  <a:cubicBezTo>
                    <a:pt x="35" y="9398"/>
                    <a:pt x="32" y="9412"/>
                    <a:pt x="32" y="9415"/>
                  </a:cubicBezTo>
                  <a:cubicBezTo>
                    <a:pt x="25" y="9436"/>
                    <a:pt x="39" y="9482"/>
                    <a:pt x="88" y="9545"/>
                  </a:cubicBezTo>
                  <a:cubicBezTo>
                    <a:pt x="165" y="9643"/>
                    <a:pt x="99" y="9720"/>
                    <a:pt x="63" y="9758"/>
                  </a:cubicBezTo>
                  <a:cubicBezTo>
                    <a:pt x="25" y="9804"/>
                    <a:pt x="7" y="9822"/>
                    <a:pt x="49" y="9881"/>
                  </a:cubicBezTo>
                  <a:cubicBezTo>
                    <a:pt x="74" y="9916"/>
                    <a:pt x="90" y="9928"/>
                    <a:pt x="108" y="9928"/>
                  </a:cubicBezTo>
                  <a:cubicBezTo>
                    <a:pt x="121" y="9928"/>
                    <a:pt x="135" y="9921"/>
                    <a:pt x="155" y="9913"/>
                  </a:cubicBezTo>
                  <a:cubicBezTo>
                    <a:pt x="170" y="9906"/>
                    <a:pt x="197" y="9896"/>
                    <a:pt x="227" y="9896"/>
                  </a:cubicBezTo>
                  <a:cubicBezTo>
                    <a:pt x="266" y="9896"/>
                    <a:pt x="310" y="9914"/>
                    <a:pt x="340" y="9983"/>
                  </a:cubicBezTo>
                  <a:cubicBezTo>
                    <a:pt x="344" y="9993"/>
                    <a:pt x="351" y="10000"/>
                    <a:pt x="351" y="10000"/>
                  </a:cubicBezTo>
                  <a:cubicBezTo>
                    <a:pt x="352" y="10000"/>
                    <a:pt x="354" y="10001"/>
                    <a:pt x="356" y="10001"/>
                  </a:cubicBezTo>
                  <a:cubicBezTo>
                    <a:pt x="395" y="10001"/>
                    <a:pt x="484" y="9937"/>
                    <a:pt x="624" y="9811"/>
                  </a:cubicBezTo>
                  <a:cubicBezTo>
                    <a:pt x="673" y="9765"/>
                    <a:pt x="719" y="9751"/>
                    <a:pt x="755" y="9751"/>
                  </a:cubicBezTo>
                  <a:cubicBezTo>
                    <a:pt x="790" y="9751"/>
                    <a:pt x="816" y="9764"/>
                    <a:pt x="830" y="9772"/>
                  </a:cubicBezTo>
                  <a:cubicBezTo>
                    <a:pt x="900" y="9825"/>
                    <a:pt x="925" y="9916"/>
                    <a:pt x="900" y="9997"/>
                  </a:cubicBezTo>
                  <a:cubicBezTo>
                    <a:pt x="883" y="10057"/>
                    <a:pt x="828" y="10098"/>
                    <a:pt x="767" y="10098"/>
                  </a:cubicBezTo>
                  <a:cubicBezTo>
                    <a:pt x="765" y="10098"/>
                    <a:pt x="763" y="10098"/>
                    <a:pt x="760" y="10098"/>
                  </a:cubicBezTo>
                  <a:cubicBezTo>
                    <a:pt x="752" y="10097"/>
                    <a:pt x="744" y="10097"/>
                    <a:pt x="736" y="10097"/>
                  </a:cubicBezTo>
                  <a:cubicBezTo>
                    <a:pt x="671" y="10097"/>
                    <a:pt x="611" y="10121"/>
                    <a:pt x="564" y="10165"/>
                  </a:cubicBezTo>
                  <a:cubicBezTo>
                    <a:pt x="547" y="10186"/>
                    <a:pt x="536" y="10217"/>
                    <a:pt x="543" y="10242"/>
                  </a:cubicBezTo>
                  <a:cubicBezTo>
                    <a:pt x="561" y="10298"/>
                    <a:pt x="540" y="10354"/>
                    <a:pt x="498" y="10389"/>
                  </a:cubicBezTo>
                  <a:cubicBezTo>
                    <a:pt x="468" y="10407"/>
                    <a:pt x="434" y="10417"/>
                    <a:pt x="399" y="10417"/>
                  </a:cubicBezTo>
                  <a:cubicBezTo>
                    <a:pt x="367" y="10417"/>
                    <a:pt x="335" y="10409"/>
                    <a:pt x="305" y="10392"/>
                  </a:cubicBezTo>
                  <a:cubicBezTo>
                    <a:pt x="228" y="10357"/>
                    <a:pt x="183" y="10277"/>
                    <a:pt x="190" y="10193"/>
                  </a:cubicBezTo>
                  <a:lnTo>
                    <a:pt x="190" y="10193"/>
                  </a:lnTo>
                  <a:cubicBezTo>
                    <a:pt x="158" y="10207"/>
                    <a:pt x="130" y="10231"/>
                    <a:pt x="116" y="10263"/>
                  </a:cubicBezTo>
                  <a:cubicBezTo>
                    <a:pt x="102" y="10291"/>
                    <a:pt x="113" y="10305"/>
                    <a:pt x="116" y="10312"/>
                  </a:cubicBezTo>
                  <a:cubicBezTo>
                    <a:pt x="218" y="10424"/>
                    <a:pt x="162" y="10522"/>
                    <a:pt x="127" y="10585"/>
                  </a:cubicBezTo>
                  <a:cubicBezTo>
                    <a:pt x="106" y="10613"/>
                    <a:pt x="95" y="10644"/>
                    <a:pt x="92" y="10676"/>
                  </a:cubicBezTo>
                  <a:cubicBezTo>
                    <a:pt x="92" y="10679"/>
                    <a:pt x="92" y="10679"/>
                    <a:pt x="92" y="10683"/>
                  </a:cubicBezTo>
                  <a:cubicBezTo>
                    <a:pt x="102" y="10690"/>
                    <a:pt x="116" y="10690"/>
                    <a:pt x="127" y="10690"/>
                  </a:cubicBezTo>
                  <a:cubicBezTo>
                    <a:pt x="186" y="10683"/>
                    <a:pt x="242" y="10651"/>
                    <a:pt x="277" y="10602"/>
                  </a:cubicBezTo>
                  <a:cubicBezTo>
                    <a:pt x="316" y="10532"/>
                    <a:pt x="389" y="10487"/>
                    <a:pt x="470" y="10483"/>
                  </a:cubicBezTo>
                  <a:lnTo>
                    <a:pt x="487" y="10483"/>
                  </a:lnTo>
                  <a:cubicBezTo>
                    <a:pt x="578" y="10497"/>
                    <a:pt x="655" y="10557"/>
                    <a:pt x="683" y="10644"/>
                  </a:cubicBezTo>
                  <a:cubicBezTo>
                    <a:pt x="701" y="10679"/>
                    <a:pt x="701" y="10718"/>
                    <a:pt x="690" y="10756"/>
                  </a:cubicBezTo>
                  <a:cubicBezTo>
                    <a:pt x="673" y="10788"/>
                    <a:pt x="638" y="10812"/>
                    <a:pt x="603" y="10819"/>
                  </a:cubicBezTo>
                  <a:cubicBezTo>
                    <a:pt x="564" y="10833"/>
                    <a:pt x="550" y="10837"/>
                    <a:pt x="550" y="10886"/>
                  </a:cubicBezTo>
                  <a:cubicBezTo>
                    <a:pt x="550" y="11033"/>
                    <a:pt x="477" y="11050"/>
                    <a:pt x="403" y="11054"/>
                  </a:cubicBezTo>
                  <a:cubicBezTo>
                    <a:pt x="398" y="11053"/>
                    <a:pt x="393" y="11052"/>
                    <a:pt x="387" y="11052"/>
                  </a:cubicBezTo>
                  <a:cubicBezTo>
                    <a:pt x="357" y="11052"/>
                    <a:pt x="327" y="11069"/>
                    <a:pt x="312" y="11096"/>
                  </a:cubicBezTo>
                  <a:cubicBezTo>
                    <a:pt x="312" y="11096"/>
                    <a:pt x="309" y="11099"/>
                    <a:pt x="312" y="11110"/>
                  </a:cubicBezTo>
                  <a:cubicBezTo>
                    <a:pt x="351" y="11222"/>
                    <a:pt x="704" y="11411"/>
                    <a:pt x="848" y="11449"/>
                  </a:cubicBezTo>
                  <a:cubicBezTo>
                    <a:pt x="907" y="11463"/>
                    <a:pt x="963" y="11488"/>
                    <a:pt x="1016" y="11519"/>
                  </a:cubicBezTo>
                  <a:cubicBezTo>
                    <a:pt x="1110" y="11569"/>
                    <a:pt x="1216" y="11624"/>
                    <a:pt x="1367" y="11624"/>
                  </a:cubicBezTo>
                  <a:cubicBezTo>
                    <a:pt x="1396" y="11624"/>
                    <a:pt x="1427" y="11622"/>
                    <a:pt x="1460" y="11617"/>
                  </a:cubicBezTo>
                  <a:cubicBezTo>
                    <a:pt x="1758" y="11572"/>
                    <a:pt x="2360" y="10987"/>
                    <a:pt x="2437" y="10889"/>
                  </a:cubicBezTo>
                  <a:cubicBezTo>
                    <a:pt x="2485" y="10828"/>
                    <a:pt x="2551" y="10817"/>
                    <a:pt x="2614" y="10817"/>
                  </a:cubicBezTo>
                  <a:cubicBezTo>
                    <a:pt x="2634" y="10817"/>
                    <a:pt x="2653" y="10818"/>
                    <a:pt x="2672" y="10819"/>
                  </a:cubicBezTo>
                  <a:cubicBezTo>
                    <a:pt x="2695" y="10822"/>
                    <a:pt x="2717" y="10824"/>
                    <a:pt x="2738" y="10824"/>
                  </a:cubicBezTo>
                  <a:cubicBezTo>
                    <a:pt x="2772" y="10824"/>
                    <a:pt x="2803" y="10818"/>
                    <a:pt x="2829" y="10798"/>
                  </a:cubicBezTo>
                  <a:cubicBezTo>
                    <a:pt x="2868" y="10767"/>
                    <a:pt x="2878" y="10686"/>
                    <a:pt x="2885" y="10609"/>
                  </a:cubicBezTo>
                  <a:cubicBezTo>
                    <a:pt x="2896" y="10522"/>
                    <a:pt x="2903" y="10434"/>
                    <a:pt x="2973" y="10396"/>
                  </a:cubicBezTo>
                  <a:cubicBezTo>
                    <a:pt x="2988" y="10387"/>
                    <a:pt x="3005" y="10383"/>
                    <a:pt x="3023" y="10383"/>
                  </a:cubicBezTo>
                  <a:cubicBezTo>
                    <a:pt x="3034" y="10383"/>
                    <a:pt x="3046" y="10385"/>
                    <a:pt x="3057" y="10389"/>
                  </a:cubicBezTo>
                  <a:cubicBezTo>
                    <a:pt x="3120" y="10410"/>
                    <a:pt x="3151" y="10487"/>
                    <a:pt x="3186" y="10574"/>
                  </a:cubicBezTo>
                  <a:cubicBezTo>
                    <a:pt x="3204" y="10616"/>
                    <a:pt x="3221" y="10655"/>
                    <a:pt x="3249" y="10693"/>
                  </a:cubicBezTo>
                  <a:cubicBezTo>
                    <a:pt x="3344" y="10728"/>
                    <a:pt x="3396" y="10805"/>
                    <a:pt x="3410" y="10931"/>
                  </a:cubicBezTo>
                  <a:lnTo>
                    <a:pt x="3463" y="10931"/>
                  </a:lnTo>
                  <a:cubicBezTo>
                    <a:pt x="3473" y="10935"/>
                    <a:pt x="3487" y="10938"/>
                    <a:pt x="3498" y="10938"/>
                  </a:cubicBezTo>
                  <a:lnTo>
                    <a:pt x="3508" y="10942"/>
                  </a:lnTo>
                  <a:cubicBezTo>
                    <a:pt x="3522" y="10949"/>
                    <a:pt x="3533" y="10952"/>
                    <a:pt x="3543" y="10959"/>
                  </a:cubicBezTo>
                  <a:cubicBezTo>
                    <a:pt x="3575" y="10861"/>
                    <a:pt x="3589" y="10760"/>
                    <a:pt x="3589" y="10658"/>
                  </a:cubicBezTo>
                  <a:cubicBezTo>
                    <a:pt x="3592" y="10595"/>
                    <a:pt x="3606" y="10536"/>
                    <a:pt x="3627" y="10473"/>
                  </a:cubicBezTo>
                  <a:cubicBezTo>
                    <a:pt x="3652" y="10403"/>
                    <a:pt x="3666" y="10329"/>
                    <a:pt x="3669" y="10256"/>
                  </a:cubicBezTo>
                  <a:cubicBezTo>
                    <a:pt x="3669" y="10249"/>
                    <a:pt x="3669" y="10238"/>
                    <a:pt x="3666" y="10231"/>
                  </a:cubicBezTo>
                  <a:cubicBezTo>
                    <a:pt x="3659" y="10200"/>
                    <a:pt x="3666" y="10165"/>
                    <a:pt x="3687" y="10137"/>
                  </a:cubicBezTo>
                  <a:cubicBezTo>
                    <a:pt x="3732" y="10084"/>
                    <a:pt x="3813" y="10081"/>
                    <a:pt x="3897" y="10077"/>
                  </a:cubicBezTo>
                  <a:cubicBezTo>
                    <a:pt x="3942" y="10077"/>
                    <a:pt x="4023" y="10074"/>
                    <a:pt x="4037" y="10060"/>
                  </a:cubicBezTo>
                  <a:cubicBezTo>
                    <a:pt x="4086" y="9962"/>
                    <a:pt x="4089" y="9660"/>
                    <a:pt x="4037" y="9629"/>
                  </a:cubicBezTo>
                  <a:cubicBezTo>
                    <a:pt x="3942" y="9569"/>
                    <a:pt x="3893" y="9457"/>
                    <a:pt x="3914" y="9349"/>
                  </a:cubicBezTo>
                  <a:cubicBezTo>
                    <a:pt x="3925" y="9289"/>
                    <a:pt x="3977" y="9244"/>
                    <a:pt x="4040" y="9244"/>
                  </a:cubicBezTo>
                  <a:cubicBezTo>
                    <a:pt x="4082" y="9244"/>
                    <a:pt x="4121" y="9226"/>
                    <a:pt x="4149" y="9198"/>
                  </a:cubicBezTo>
                  <a:cubicBezTo>
                    <a:pt x="4184" y="9149"/>
                    <a:pt x="4198" y="9090"/>
                    <a:pt x="4184" y="9030"/>
                  </a:cubicBezTo>
                  <a:cubicBezTo>
                    <a:pt x="4177" y="8964"/>
                    <a:pt x="4121" y="8932"/>
                    <a:pt x="4037" y="8887"/>
                  </a:cubicBezTo>
                  <a:cubicBezTo>
                    <a:pt x="3949" y="8841"/>
                    <a:pt x="3837" y="8778"/>
                    <a:pt x="3820" y="8642"/>
                  </a:cubicBezTo>
                  <a:cubicBezTo>
                    <a:pt x="3813" y="8561"/>
                    <a:pt x="3827" y="8481"/>
                    <a:pt x="3862" y="8407"/>
                  </a:cubicBezTo>
                  <a:cubicBezTo>
                    <a:pt x="3893" y="8330"/>
                    <a:pt x="3918" y="8271"/>
                    <a:pt x="3851" y="8145"/>
                  </a:cubicBezTo>
                  <a:cubicBezTo>
                    <a:pt x="3764" y="7963"/>
                    <a:pt x="3806" y="7826"/>
                    <a:pt x="3834" y="7721"/>
                  </a:cubicBezTo>
                  <a:cubicBezTo>
                    <a:pt x="3851" y="7668"/>
                    <a:pt x="3862" y="7623"/>
                    <a:pt x="3851" y="7591"/>
                  </a:cubicBezTo>
                  <a:cubicBezTo>
                    <a:pt x="3788" y="7437"/>
                    <a:pt x="3743" y="7262"/>
                    <a:pt x="3907" y="6986"/>
                  </a:cubicBezTo>
                  <a:cubicBezTo>
                    <a:pt x="4053" y="6748"/>
                    <a:pt x="4319" y="6588"/>
                    <a:pt x="4480" y="6588"/>
                  </a:cubicBezTo>
                  <a:cubicBezTo>
                    <a:pt x="4497" y="6588"/>
                    <a:pt x="4513" y="6590"/>
                    <a:pt x="4527" y="6594"/>
                  </a:cubicBezTo>
                  <a:cubicBezTo>
                    <a:pt x="4548" y="6597"/>
                    <a:pt x="4569" y="6608"/>
                    <a:pt x="4597" y="6615"/>
                  </a:cubicBezTo>
                  <a:cubicBezTo>
                    <a:pt x="4658" y="6637"/>
                    <a:pt x="4704" y="6650"/>
                    <a:pt x="4738" y="6650"/>
                  </a:cubicBezTo>
                  <a:cubicBezTo>
                    <a:pt x="4774" y="6650"/>
                    <a:pt x="4798" y="6635"/>
                    <a:pt x="4814" y="6601"/>
                  </a:cubicBezTo>
                  <a:cubicBezTo>
                    <a:pt x="4867" y="6499"/>
                    <a:pt x="4874" y="6422"/>
                    <a:pt x="4860" y="6391"/>
                  </a:cubicBezTo>
                  <a:cubicBezTo>
                    <a:pt x="4856" y="6384"/>
                    <a:pt x="4853" y="6380"/>
                    <a:pt x="4853" y="6380"/>
                  </a:cubicBezTo>
                  <a:lnTo>
                    <a:pt x="4839" y="6377"/>
                  </a:lnTo>
                  <a:cubicBezTo>
                    <a:pt x="4776" y="6356"/>
                    <a:pt x="4660" y="6321"/>
                    <a:pt x="4629" y="6219"/>
                  </a:cubicBezTo>
                  <a:cubicBezTo>
                    <a:pt x="4608" y="6153"/>
                    <a:pt x="4629" y="6076"/>
                    <a:pt x="4688" y="5995"/>
                  </a:cubicBezTo>
                  <a:lnTo>
                    <a:pt x="4720" y="5950"/>
                  </a:lnTo>
                  <a:cubicBezTo>
                    <a:pt x="4877" y="5736"/>
                    <a:pt x="5017" y="5519"/>
                    <a:pt x="5042" y="5323"/>
                  </a:cubicBezTo>
                  <a:cubicBezTo>
                    <a:pt x="5049" y="5239"/>
                    <a:pt x="5049" y="5155"/>
                    <a:pt x="5038" y="5071"/>
                  </a:cubicBezTo>
                  <a:cubicBezTo>
                    <a:pt x="5028" y="4955"/>
                    <a:pt x="5017" y="4857"/>
                    <a:pt x="5084" y="4791"/>
                  </a:cubicBezTo>
                  <a:cubicBezTo>
                    <a:pt x="5140" y="4735"/>
                    <a:pt x="5217" y="4731"/>
                    <a:pt x="5294" y="4728"/>
                  </a:cubicBezTo>
                  <a:cubicBezTo>
                    <a:pt x="5300" y="4728"/>
                    <a:pt x="5307" y="4728"/>
                    <a:pt x="5313" y="4728"/>
                  </a:cubicBezTo>
                  <a:cubicBezTo>
                    <a:pt x="5383" y="4728"/>
                    <a:pt x="5450" y="4711"/>
                    <a:pt x="5511" y="4679"/>
                  </a:cubicBezTo>
                  <a:cubicBezTo>
                    <a:pt x="5570" y="4640"/>
                    <a:pt x="5567" y="4605"/>
                    <a:pt x="5563" y="4546"/>
                  </a:cubicBezTo>
                  <a:cubicBezTo>
                    <a:pt x="5549" y="4486"/>
                    <a:pt x="5567" y="4423"/>
                    <a:pt x="5605" y="4374"/>
                  </a:cubicBezTo>
                  <a:cubicBezTo>
                    <a:pt x="5644" y="4325"/>
                    <a:pt x="5679" y="4273"/>
                    <a:pt x="5707" y="4217"/>
                  </a:cubicBezTo>
                  <a:cubicBezTo>
                    <a:pt x="5766" y="4115"/>
                    <a:pt x="5829" y="4007"/>
                    <a:pt x="5899" y="3954"/>
                  </a:cubicBezTo>
                  <a:cubicBezTo>
                    <a:pt x="6067" y="3828"/>
                    <a:pt x="6029" y="3779"/>
                    <a:pt x="6015" y="3762"/>
                  </a:cubicBezTo>
                  <a:cubicBezTo>
                    <a:pt x="6001" y="3741"/>
                    <a:pt x="5990" y="3716"/>
                    <a:pt x="5987" y="3692"/>
                  </a:cubicBezTo>
                  <a:cubicBezTo>
                    <a:pt x="5980" y="3622"/>
                    <a:pt x="6032" y="3559"/>
                    <a:pt x="6071" y="3509"/>
                  </a:cubicBezTo>
                  <a:cubicBezTo>
                    <a:pt x="6106" y="3471"/>
                    <a:pt x="6130" y="3425"/>
                    <a:pt x="6151" y="3380"/>
                  </a:cubicBezTo>
                  <a:cubicBezTo>
                    <a:pt x="6155" y="3362"/>
                    <a:pt x="6158" y="3348"/>
                    <a:pt x="6158" y="3331"/>
                  </a:cubicBezTo>
                  <a:cubicBezTo>
                    <a:pt x="6158" y="3110"/>
                    <a:pt x="6446" y="2953"/>
                    <a:pt x="6642" y="2953"/>
                  </a:cubicBezTo>
                  <a:cubicBezTo>
                    <a:pt x="6754" y="2953"/>
                    <a:pt x="6992" y="2953"/>
                    <a:pt x="6992" y="2862"/>
                  </a:cubicBezTo>
                  <a:cubicBezTo>
                    <a:pt x="6988" y="2823"/>
                    <a:pt x="6985" y="2785"/>
                    <a:pt x="6981" y="2746"/>
                  </a:cubicBezTo>
                  <a:cubicBezTo>
                    <a:pt x="6964" y="2613"/>
                    <a:pt x="6950" y="2473"/>
                    <a:pt x="7030" y="2414"/>
                  </a:cubicBezTo>
                  <a:cubicBezTo>
                    <a:pt x="7053" y="2396"/>
                    <a:pt x="7080" y="2387"/>
                    <a:pt x="7111" y="2387"/>
                  </a:cubicBezTo>
                  <a:cubicBezTo>
                    <a:pt x="7141" y="2387"/>
                    <a:pt x="7175" y="2396"/>
                    <a:pt x="7212" y="2414"/>
                  </a:cubicBezTo>
                  <a:cubicBezTo>
                    <a:pt x="7280" y="2438"/>
                    <a:pt x="7353" y="2452"/>
                    <a:pt x="7424" y="2452"/>
                  </a:cubicBezTo>
                  <a:cubicBezTo>
                    <a:pt x="7445" y="2452"/>
                    <a:pt x="7465" y="2451"/>
                    <a:pt x="7485" y="2449"/>
                  </a:cubicBezTo>
                  <a:cubicBezTo>
                    <a:pt x="7506" y="2448"/>
                    <a:pt x="7527" y="2447"/>
                    <a:pt x="7549" y="2447"/>
                  </a:cubicBezTo>
                  <a:cubicBezTo>
                    <a:pt x="7633" y="2447"/>
                    <a:pt x="7719" y="2459"/>
                    <a:pt x="7800" y="2526"/>
                  </a:cubicBezTo>
                  <a:cubicBezTo>
                    <a:pt x="7849" y="2567"/>
                    <a:pt x="7908" y="2591"/>
                    <a:pt x="7956" y="2591"/>
                  </a:cubicBezTo>
                  <a:cubicBezTo>
                    <a:pt x="7974" y="2591"/>
                    <a:pt x="7990" y="2588"/>
                    <a:pt x="8003" y="2582"/>
                  </a:cubicBezTo>
                  <a:cubicBezTo>
                    <a:pt x="8042" y="2561"/>
                    <a:pt x="8063" y="2515"/>
                    <a:pt x="8056" y="2473"/>
                  </a:cubicBezTo>
                  <a:cubicBezTo>
                    <a:pt x="8056" y="2298"/>
                    <a:pt x="8105" y="2067"/>
                    <a:pt x="8234" y="1994"/>
                  </a:cubicBezTo>
                  <a:lnTo>
                    <a:pt x="8255" y="1983"/>
                  </a:lnTo>
                  <a:lnTo>
                    <a:pt x="8259" y="1983"/>
                  </a:lnTo>
                  <a:lnTo>
                    <a:pt x="8276" y="1976"/>
                  </a:lnTo>
                  <a:lnTo>
                    <a:pt x="8283" y="1976"/>
                  </a:lnTo>
                  <a:lnTo>
                    <a:pt x="8301" y="1973"/>
                  </a:lnTo>
                  <a:lnTo>
                    <a:pt x="8308" y="1973"/>
                  </a:lnTo>
                  <a:cubicBezTo>
                    <a:pt x="8311" y="1971"/>
                    <a:pt x="8315" y="1970"/>
                    <a:pt x="8318" y="1970"/>
                  </a:cubicBezTo>
                  <a:cubicBezTo>
                    <a:pt x="8322" y="1970"/>
                    <a:pt x="8325" y="1971"/>
                    <a:pt x="8329" y="1973"/>
                  </a:cubicBezTo>
                  <a:lnTo>
                    <a:pt x="8339" y="1973"/>
                  </a:lnTo>
                  <a:cubicBezTo>
                    <a:pt x="8343" y="1971"/>
                    <a:pt x="8346" y="1970"/>
                    <a:pt x="8348" y="1970"/>
                  </a:cubicBezTo>
                  <a:cubicBezTo>
                    <a:pt x="8351" y="1970"/>
                    <a:pt x="8353" y="1971"/>
                    <a:pt x="8357" y="1973"/>
                  </a:cubicBezTo>
                  <a:lnTo>
                    <a:pt x="8371" y="1973"/>
                  </a:lnTo>
                  <a:cubicBezTo>
                    <a:pt x="8378" y="1973"/>
                    <a:pt x="8385" y="1973"/>
                    <a:pt x="8392" y="1976"/>
                  </a:cubicBezTo>
                  <a:lnTo>
                    <a:pt x="8406" y="1980"/>
                  </a:lnTo>
                  <a:cubicBezTo>
                    <a:pt x="8413" y="1980"/>
                    <a:pt x="8420" y="1983"/>
                    <a:pt x="8427" y="1987"/>
                  </a:cubicBezTo>
                  <a:lnTo>
                    <a:pt x="8445" y="1994"/>
                  </a:lnTo>
                  <a:cubicBezTo>
                    <a:pt x="8448" y="1997"/>
                    <a:pt x="8455" y="1997"/>
                    <a:pt x="8462" y="2001"/>
                  </a:cubicBezTo>
                  <a:lnTo>
                    <a:pt x="8469" y="1994"/>
                  </a:lnTo>
                  <a:lnTo>
                    <a:pt x="8476" y="1983"/>
                  </a:lnTo>
                  <a:lnTo>
                    <a:pt x="8490" y="1962"/>
                  </a:lnTo>
                  <a:lnTo>
                    <a:pt x="8497" y="1952"/>
                  </a:lnTo>
                  <a:lnTo>
                    <a:pt x="8511" y="1934"/>
                  </a:lnTo>
                  <a:lnTo>
                    <a:pt x="8518" y="1924"/>
                  </a:lnTo>
                  <a:lnTo>
                    <a:pt x="8536" y="1906"/>
                  </a:lnTo>
                  <a:lnTo>
                    <a:pt x="8543" y="1896"/>
                  </a:lnTo>
                  <a:lnTo>
                    <a:pt x="8560" y="1878"/>
                  </a:lnTo>
                  <a:lnTo>
                    <a:pt x="8567" y="1871"/>
                  </a:lnTo>
                  <a:lnTo>
                    <a:pt x="8588" y="1854"/>
                  </a:lnTo>
                  <a:lnTo>
                    <a:pt x="8592" y="1847"/>
                  </a:lnTo>
                  <a:cubicBezTo>
                    <a:pt x="8609" y="1833"/>
                    <a:pt x="8630" y="1822"/>
                    <a:pt x="8648" y="1808"/>
                  </a:cubicBezTo>
                  <a:lnTo>
                    <a:pt x="8655" y="1808"/>
                  </a:lnTo>
                  <a:lnTo>
                    <a:pt x="8676" y="1794"/>
                  </a:lnTo>
                  <a:lnTo>
                    <a:pt x="8686" y="1791"/>
                  </a:lnTo>
                  <a:lnTo>
                    <a:pt x="8704" y="1784"/>
                  </a:lnTo>
                  <a:lnTo>
                    <a:pt x="8714" y="1777"/>
                  </a:lnTo>
                  <a:lnTo>
                    <a:pt x="8732" y="1773"/>
                  </a:lnTo>
                  <a:lnTo>
                    <a:pt x="8746" y="1770"/>
                  </a:lnTo>
                  <a:lnTo>
                    <a:pt x="8763" y="1763"/>
                  </a:lnTo>
                  <a:lnTo>
                    <a:pt x="8774" y="1763"/>
                  </a:lnTo>
                  <a:lnTo>
                    <a:pt x="8791" y="1759"/>
                  </a:lnTo>
                  <a:lnTo>
                    <a:pt x="8865" y="1759"/>
                  </a:lnTo>
                  <a:cubicBezTo>
                    <a:pt x="8987" y="1777"/>
                    <a:pt x="9082" y="1878"/>
                    <a:pt x="9173" y="1980"/>
                  </a:cubicBezTo>
                  <a:cubicBezTo>
                    <a:pt x="9264" y="2081"/>
                    <a:pt x="9351" y="2179"/>
                    <a:pt x="9467" y="2200"/>
                  </a:cubicBezTo>
                  <a:cubicBezTo>
                    <a:pt x="9523" y="2211"/>
                    <a:pt x="9579" y="2225"/>
                    <a:pt x="9635" y="2239"/>
                  </a:cubicBezTo>
                  <a:cubicBezTo>
                    <a:pt x="9734" y="2263"/>
                    <a:pt x="9835" y="2287"/>
                    <a:pt x="9907" y="2287"/>
                  </a:cubicBezTo>
                  <a:cubicBezTo>
                    <a:pt x="9949" y="2287"/>
                    <a:pt x="9981" y="2278"/>
                    <a:pt x="9995" y="2256"/>
                  </a:cubicBezTo>
                  <a:cubicBezTo>
                    <a:pt x="10029" y="2199"/>
                    <a:pt x="10075" y="2181"/>
                    <a:pt x="10123" y="2181"/>
                  </a:cubicBezTo>
                  <a:cubicBezTo>
                    <a:pt x="10175" y="2181"/>
                    <a:pt x="10230" y="2203"/>
                    <a:pt x="10272" y="2221"/>
                  </a:cubicBezTo>
                  <a:cubicBezTo>
                    <a:pt x="10320" y="2240"/>
                    <a:pt x="10368" y="2259"/>
                    <a:pt x="10410" y="2259"/>
                  </a:cubicBezTo>
                  <a:cubicBezTo>
                    <a:pt x="10423" y="2259"/>
                    <a:pt x="10435" y="2257"/>
                    <a:pt x="10447" y="2253"/>
                  </a:cubicBezTo>
                  <a:cubicBezTo>
                    <a:pt x="10465" y="2246"/>
                    <a:pt x="10482" y="2244"/>
                    <a:pt x="10498" y="2244"/>
                  </a:cubicBezTo>
                  <a:cubicBezTo>
                    <a:pt x="10580" y="2244"/>
                    <a:pt x="10631" y="2317"/>
                    <a:pt x="10661" y="2358"/>
                  </a:cubicBezTo>
                  <a:cubicBezTo>
                    <a:pt x="10671" y="2368"/>
                    <a:pt x="10682" y="2382"/>
                    <a:pt x="10689" y="2393"/>
                  </a:cubicBezTo>
                  <a:cubicBezTo>
                    <a:pt x="10703" y="2382"/>
                    <a:pt x="10717" y="2368"/>
                    <a:pt x="10727" y="2354"/>
                  </a:cubicBezTo>
                  <a:cubicBezTo>
                    <a:pt x="10766" y="2302"/>
                    <a:pt x="10787" y="2239"/>
                    <a:pt x="10787" y="2176"/>
                  </a:cubicBezTo>
                  <a:cubicBezTo>
                    <a:pt x="10787" y="2127"/>
                    <a:pt x="10804" y="2081"/>
                    <a:pt x="10836" y="2046"/>
                  </a:cubicBezTo>
                  <a:cubicBezTo>
                    <a:pt x="10864" y="2025"/>
                    <a:pt x="10899" y="2014"/>
                    <a:pt x="10954" y="2014"/>
                  </a:cubicBezTo>
                  <a:cubicBezTo>
                    <a:pt x="10972" y="2014"/>
                    <a:pt x="10993" y="2015"/>
                    <a:pt x="11018" y="2018"/>
                  </a:cubicBezTo>
                  <a:cubicBezTo>
                    <a:pt x="11024" y="2019"/>
                    <a:pt x="11030" y="2019"/>
                    <a:pt x="11036" y="2019"/>
                  </a:cubicBezTo>
                  <a:cubicBezTo>
                    <a:pt x="11054" y="2019"/>
                    <a:pt x="11071" y="2016"/>
                    <a:pt x="11084" y="2008"/>
                  </a:cubicBezTo>
                  <a:cubicBezTo>
                    <a:pt x="11112" y="1980"/>
                    <a:pt x="11088" y="1868"/>
                    <a:pt x="11074" y="1794"/>
                  </a:cubicBezTo>
                  <a:cubicBezTo>
                    <a:pt x="11063" y="1735"/>
                    <a:pt x="11053" y="1675"/>
                    <a:pt x="11049" y="1616"/>
                  </a:cubicBezTo>
                  <a:cubicBezTo>
                    <a:pt x="11049" y="1486"/>
                    <a:pt x="11168" y="1416"/>
                    <a:pt x="11263" y="1360"/>
                  </a:cubicBezTo>
                  <a:cubicBezTo>
                    <a:pt x="11326" y="1325"/>
                    <a:pt x="11389" y="1290"/>
                    <a:pt x="11389" y="1251"/>
                  </a:cubicBezTo>
                  <a:cubicBezTo>
                    <a:pt x="11389" y="1216"/>
                    <a:pt x="11403" y="1185"/>
                    <a:pt x="11424" y="1160"/>
                  </a:cubicBezTo>
                  <a:cubicBezTo>
                    <a:pt x="11487" y="1101"/>
                    <a:pt x="11609" y="1101"/>
                    <a:pt x="11735" y="1101"/>
                  </a:cubicBezTo>
                  <a:cubicBezTo>
                    <a:pt x="11802" y="1101"/>
                    <a:pt x="11924" y="1101"/>
                    <a:pt x="11949" y="1083"/>
                  </a:cubicBezTo>
                  <a:cubicBezTo>
                    <a:pt x="12021" y="995"/>
                    <a:pt x="12130" y="946"/>
                    <a:pt x="12244" y="946"/>
                  </a:cubicBezTo>
                  <a:cubicBezTo>
                    <a:pt x="12252" y="946"/>
                    <a:pt x="12260" y="946"/>
                    <a:pt x="12267" y="947"/>
                  </a:cubicBezTo>
                  <a:cubicBezTo>
                    <a:pt x="12362" y="950"/>
                    <a:pt x="12449" y="1006"/>
                    <a:pt x="12498" y="1090"/>
                  </a:cubicBezTo>
                  <a:cubicBezTo>
                    <a:pt x="12537" y="1160"/>
                    <a:pt x="12667" y="1216"/>
                    <a:pt x="12779" y="1265"/>
                  </a:cubicBezTo>
                  <a:cubicBezTo>
                    <a:pt x="12922" y="1328"/>
                    <a:pt x="13059" y="1388"/>
                    <a:pt x="13076" y="1500"/>
                  </a:cubicBezTo>
                  <a:cubicBezTo>
                    <a:pt x="13080" y="1514"/>
                    <a:pt x="13080" y="1528"/>
                    <a:pt x="13083" y="1546"/>
                  </a:cubicBezTo>
                  <a:lnTo>
                    <a:pt x="13083" y="1563"/>
                  </a:lnTo>
                  <a:lnTo>
                    <a:pt x="13083" y="1595"/>
                  </a:lnTo>
                  <a:lnTo>
                    <a:pt x="13083" y="1612"/>
                  </a:lnTo>
                  <a:lnTo>
                    <a:pt x="13083" y="1647"/>
                  </a:lnTo>
                  <a:lnTo>
                    <a:pt x="13083" y="1668"/>
                  </a:lnTo>
                  <a:lnTo>
                    <a:pt x="13083" y="1679"/>
                  </a:lnTo>
                  <a:cubicBezTo>
                    <a:pt x="13125" y="1654"/>
                    <a:pt x="13171" y="1640"/>
                    <a:pt x="13216" y="1633"/>
                  </a:cubicBezTo>
                  <a:lnTo>
                    <a:pt x="13220" y="1633"/>
                  </a:lnTo>
                  <a:cubicBezTo>
                    <a:pt x="13237" y="1630"/>
                    <a:pt x="13251" y="1630"/>
                    <a:pt x="13265" y="1630"/>
                  </a:cubicBezTo>
                  <a:cubicBezTo>
                    <a:pt x="13321" y="1630"/>
                    <a:pt x="13388" y="1577"/>
                    <a:pt x="13447" y="1532"/>
                  </a:cubicBezTo>
                  <a:cubicBezTo>
                    <a:pt x="13525" y="1473"/>
                    <a:pt x="13606" y="1415"/>
                    <a:pt x="13695" y="1415"/>
                  </a:cubicBezTo>
                  <a:cubicBezTo>
                    <a:pt x="13702" y="1415"/>
                    <a:pt x="13710" y="1415"/>
                    <a:pt x="13717" y="1416"/>
                  </a:cubicBezTo>
                  <a:lnTo>
                    <a:pt x="13731" y="1416"/>
                  </a:lnTo>
                  <a:cubicBezTo>
                    <a:pt x="13738" y="1416"/>
                    <a:pt x="13755" y="1423"/>
                    <a:pt x="13766" y="1423"/>
                  </a:cubicBezTo>
                  <a:cubicBezTo>
                    <a:pt x="13774" y="1425"/>
                    <a:pt x="13783" y="1426"/>
                    <a:pt x="13792" y="1426"/>
                  </a:cubicBezTo>
                  <a:cubicBezTo>
                    <a:pt x="13816" y="1426"/>
                    <a:pt x="13841" y="1419"/>
                    <a:pt x="13864" y="1409"/>
                  </a:cubicBezTo>
                  <a:cubicBezTo>
                    <a:pt x="13871" y="1402"/>
                    <a:pt x="13878" y="1395"/>
                    <a:pt x="13885" y="1388"/>
                  </a:cubicBezTo>
                  <a:lnTo>
                    <a:pt x="13888" y="1381"/>
                  </a:lnTo>
                  <a:cubicBezTo>
                    <a:pt x="13895" y="1374"/>
                    <a:pt x="13899" y="1370"/>
                    <a:pt x="13902" y="1363"/>
                  </a:cubicBezTo>
                  <a:lnTo>
                    <a:pt x="13906" y="1353"/>
                  </a:lnTo>
                  <a:cubicBezTo>
                    <a:pt x="13913" y="1342"/>
                    <a:pt x="13916" y="1332"/>
                    <a:pt x="13920" y="1321"/>
                  </a:cubicBezTo>
                  <a:cubicBezTo>
                    <a:pt x="13872" y="1300"/>
                    <a:pt x="13821" y="1289"/>
                    <a:pt x="13770" y="1289"/>
                  </a:cubicBezTo>
                  <a:cubicBezTo>
                    <a:pt x="13739" y="1289"/>
                    <a:pt x="13708" y="1293"/>
                    <a:pt x="13678" y="1300"/>
                  </a:cubicBezTo>
                  <a:cubicBezTo>
                    <a:pt x="13671" y="1304"/>
                    <a:pt x="13654" y="1311"/>
                    <a:pt x="13650" y="1321"/>
                  </a:cubicBezTo>
                  <a:cubicBezTo>
                    <a:pt x="13626" y="1399"/>
                    <a:pt x="13554" y="1449"/>
                    <a:pt x="13475" y="1449"/>
                  </a:cubicBezTo>
                  <a:cubicBezTo>
                    <a:pt x="13461" y="1449"/>
                    <a:pt x="13447" y="1447"/>
                    <a:pt x="13433" y="1444"/>
                  </a:cubicBezTo>
                  <a:cubicBezTo>
                    <a:pt x="13346" y="1437"/>
                    <a:pt x="13279" y="1363"/>
                    <a:pt x="13283" y="1276"/>
                  </a:cubicBezTo>
                  <a:cubicBezTo>
                    <a:pt x="13276" y="1241"/>
                    <a:pt x="13139" y="1171"/>
                    <a:pt x="13087" y="1143"/>
                  </a:cubicBezTo>
                  <a:cubicBezTo>
                    <a:pt x="12996" y="1101"/>
                    <a:pt x="12943" y="1069"/>
                    <a:pt x="12929" y="1020"/>
                  </a:cubicBezTo>
                  <a:cubicBezTo>
                    <a:pt x="12919" y="985"/>
                    <a:pt x="12929" y="947"/>
                    <a:pt x="12957" y="926"/>
                  </a:cubicBezTo>
                  <a:cubicBezTo>
                    <a:pt x="12981" y="908"/>
                    <a:pt x="13015" y="900"/>
                    <a:pt x="13054" y="900"/>
                  </a:cubicBezTo>
                  <a:cubicBezTo>
                    <a:pt x="13131" y="900"/>
                    <a:pt x="13226" y="930"/>
                    <a:pt x="13300" y="971"/>
                  </a:cubicBezTo>
                  <a:cubicBezTo>
                    <a:pt x="13328" y="987"/>
                    <a:pt x="13352" y="996"/>
                    <a:pt x="13378" y="996"/>
                  </a:cubicBezTo>
                  <a:cubicBezTo>
                    <a:pt x="13428" y="996"/>
                    <a:pt x="13486" y="961"/>
                    <a:pt x="13587" y="866"/>
                  </a:cubicBezTo>
                  <a:cubicBezTo>
                    <a:pt x="13655" y="805"/>
                    <a:pt x="13745" y="771"/>
                    <a:pt x="13838" y="771"/>
                  </a:cubicBezTo>
                  <a:cubicBezTo>
                    <a:pt x="13847" y="771"/>
                    <a:pt x="13855" y="771"/>
                    <a:pt x="13864" y="772"/>
                  </a:cubicBezTo>
                  <a:cubicBezTo>
                    <a:pt x="13888" y="772"/>
                    <a:pt x="13913" y="768"/>
                    <a:pt x="13937" y="761"/>
                  </a:cubicBezTo>
                  <a:lnTo>
                    <a:pt x="13937" y="758"/>
                  </a:lnTo>
                  <a:cubicBezTo>
                    <a:pt x="13944" y="723"/>
                    <a:pt x="13843" y="663"/>
                    <a:pt x="13797" y="635"/>
                  </a:cubicBezTo>
                  <a:cubicBezTo>
                    <a:pt x="13745" y="607"/>
                    <a:pt x="13703" y="572"/>
                    <a:pt x="13664" y="530"/>
                  </a:cubicBezTo>
                  <a:cubicBezTo>
                    <a:pt x="13634" y="485"/>
                    <a:pt x="13510" y="416"/>
                    <a:pt x="13380" y="416"/>
                  </a:cubicBezTo>
                  <a:cubicBezTo>
                    <a:pt x="13359" y="416"/>
                    <a:pt x="13338" y="418"/>
                    <a:pt x="13318" y="422"/>
                  </a:cubicBezTo>
                  <a:cubicBezTo>
                    <a:pt x="13284" y="428"/>
                    <a:pt x="13255" y="431"/>
                    <a:pt x="13229" y="431"/>
                  </a:cubicBezTo>
                  <a:cubicBezTo>
                    <a:pt x="13132" y="431"/>
                    <a:pt x="13085" y="387"/>
                    <a:pt x="13027" y="324"/>
                  </a:cubicBezTo>
                  <a:cubicBezTo>
                    <a:pt x="13010" y="306"/>
                    <a:pt x="12992" y="289"/>
                    <a:pt x="12971" y="268"/>
                  </a:cubicBezTo>
                  <a:cubicBezTo>
                    <a:pt x="12962" y="260"/>
                    <a:pt x="12947" y="256"/>
                    <a:pt x="12928" y="256"/>
                  </a:cubicBezTo>
                  <a:cubicBezTo>
                    <a:pt x="12904" y="256"/>
                    <a:pt x="12873" y="263"/>
                    <a:pt x="12838" y="278"/>
                  </a:cubicBezTo>
                  <a:cubicBezTo>
                    <a:pt x="12751" y="317"/>
                    <a:pt x="12653" y="408"/>
                    <a:pt x="12653" y="513"/>
                  </a:cubicBezTo>
                  <a:cubicBezTo>
                    <a:pt x="12653" y="670"/>
                    <a:pt x="12565" y="716"/>
                    <a:pt x="12540" y="723"/>
                  </a:cubicBezTo>
                  <a:cubicBezTo>
                    <a:pt x="12526" y="728"/>
                    <a:pt x="12512" y="730"/>
                    <a:pt x="12498" y="730"/>
                  </a:cubicBezTo>
                  <a:cubicBezTo>
                    <a:pt x="12463" y="730"/>
                    <a:pt x="12429" y="715"/>
                    <a:pt x="12404" y="688"/>
                  </a:cubicBezTo>
                  <a:cubicBezTo>
                    <a:pt x="12369" y="639"/>
                    <a:pt x="12369" y="576"/>
                    <a:pt x="12404" y="527"/>
                  </a:cubicBezTo>
                  <a:cubicBezTo>
                    <a:pt x="12421" y="499"/>
                    <a:pt x="12414" y="464"/>
                    <a:pt x="12400" y="415"/>
                  </a:cubicBezTo>
                  <a:cubicBezTo>
                    <a:pt x="12390" y="376"/>
                    <a:pt x="12383" y="334"/>
                    <a:pt x="12390" y="292"/>
                  </a:cubicBezTo>
                  <a:cubicBezTo>
                    <a:pt x="12404" y="236"/>
                    <a:pt x="12453" y="198"/>
                    <a:pt x="12509" y="187"/>
                  </a:cubicBezTo>
                  <a:cubicBezTo>
                    <a:pt x="12540" y="180"/>
                    <a:pt x="12540" y="166"/>
                    <a:pt x="12540" y="156"/>
                  </a:cubicBezTo>
                  <a:cubicBezTo>
                    <a:pt x="12533" y="107"/>
                    <a:pt x="12453" y="23"/>
                    <a:pt x="12292" y="9"/>
                  </a:cubicBezTo>
                  <a:cubicBezTo>
                    <a:pt x="12282" y="8"/>
                    <a:pt x="12272" y="8"/>
                    <a:pt x="12262" y="8"/>
                  </a:cubicBezTo>
                  <a:cubicBezTo>
                    <a:pt x="12129" y="8"/>
                    <a:pt x="12048" y="73"/>
                    <a:pt x="12019" y="135"/>
                  </a:cubicBezTo>
                  <a:cubicBezTo>
                    <a:pt x="11998" y="173"/>
                    <a:pt x="12001" y="201"/>
                    <a:pt x="12008" y="208"/>
                  </a:cubicBezTo>
                  <a:cubicBezTo>
                    <a:pt x="12047" y="250"/>
                    <a:pt x="12047" y="313"/>
                    <a:pt x="12012" y="394"/>
                  </a:cubicBezTo>
                  <a:cubicBezTo>
                    <a:pt x="11956" y="516"/>
                    <a:pt x="11770" y="747"/>
                    <a:pt x="11637" y="747"/>
                  </a:cubicBezTo>
                  <a:cubicBezTo>
                    <a:pt x="11602" y="747"/>
                    <a:pt x="11571" y="733"/>
                    <a:pt x="11550" y="705"/>
                  </a:cubicBezTo>
                  <a:cubicBezTo>
                    <a:pt x="11501" y="646"/>
                    <a:pt x="11522" y="548"/>
                    <a:pt x="11550" y="422"/>
                  </a:cubicBezTo>
                  <a:cubicBezTo>
                    <a:pt x="11564" y="355"/>
                    <a:pt x="11574" y="289"/>
                    <a:pt x="11578" y="222"/>
                  </a:cubicBezTo>
                  <a:lnTo>
                    <a:pt x="11578" y="215"/>
                  </a:lnTo>
                  <a:cubicBezTo>
                    <a:pt x="11546" y="236"/>
                    <a:pt x="11480" y="296"/>
                    <a:pt x="11347" y="450"/>
                  </a:cubicBezTo>
                  <a:cubicBezTo>
                    <a:pt x="11298" y="502"/>
                    <a:pt x="11256" y="555"/>
                    <a:pt x="11214" y="604"/>
                  </a:cubicBezTo>
                  <a:cubicBezTo>
                    <a:pt x="11039" y="814"/>
                    <a:pt x="10909" y="964"/>
                    <a:pt x="10783" y="989"/>
                  </a:cubicBezTo>
                  <a:cubicBezTo>
                    <a:pt x="10774" y="991"/>
                    <a:pt x="10766" y="992"/>
                    <a:pt x="10757" y="992"/>
                  </a:cubicBezTo>
                  <a:cubicBezTo>
                    <a:pt x="10703" y="992"/>
                    <a:pt x="10651" y="956"/>
                    <a:pt x="10636" y="901"/>
                  </a:cubicBezTo>
                  <a:cubicBezTo>
                    <a:pt x="10594" y="789"/>
                    <a:pt x="10668" y="607"/>
                    <a:pt x="10839" y="516"/>
                  </a:cubicBezTo>
                  <a:cubicBezTo>
                    <a:pt x="10927" y="467"/>
                    <a:pt x="10976" y="369"/>
                    <a:pt x="11021" y="285"/>
                  </a:cubicBezTo>
                  <a:cubicBezTo>
                    <a:pt x="11067" y="187"/>
                    <a:pt x="11116" y="86"/>
                    <a:pt x="11224" y="86"/>
                  </a:cubicBezTo>
                  <a:cubicBezTo>
                    <a:pt x="11227" y="87"/>
                    <a:pt x="11230" y="87"/>
                    <a:pt x="11233" y="87"/>
                  </a:cubicBezTo>
                  <a:cubicBezTo>
                    <a:pt x="11240" y="87"/>
                    <a:pt x="11248" y="84"/>
                    <a:pt x="11256" y="79"/>
                  </a:cubicBezTo>
                  <a:cubicBezTo>
                    <a:pt x="11256" y="75"/>
                    <a:pt x="11252" y="72"/>
                    <a:pt x="11249" y="68"/>
                  </a:cubicBezTo>
                  <a:cubicBezTo>
                    <a:pt x="11224" y="33"/>
                    <a:pt x="11186" y="12"/>
                    <a:pt x="11144" y="5"/>
                  </a:cubicBezTo>
                  <a:cubicBezTo>
                    <a:pt x="11130" y="2"/>
                    <a:pt x="11118" y="0"/>
                    <a:pt x="111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8" name="Google Shape;3597;p53">
            <a:extLst>
              <a:ext uri="{FF2B5EF4-FFF2-40B4-BE49-F238E27FC236}">
                <a16:creationId xmlns:a16="http://schemas.microsoft.com/office/drawing/2014/main" id="{FDD912DE-9DBF-4C46-A469-F10510B960C9}"/>
              </a:ext>
            </a:extLst>
          </p:cNvPr>
          <p:cNvGrpSpPr/>
          <p:nvPr/>
        </p:nvGrpSpPr>
        <p:grpSpPr>
          <a:xfrm>
            <a:off x="2179264" y="3889272"/>
            <a:ext cx="162896" cy="278710"/>
            <a:chOff x="7601242" y="3729267"/>
            <a:chExt cx="222566" cy="380803"/>
          </a:xfrm>
        </p:grpSpPr>
        <p:sp>
          <p:nvSpPr>
            <p:cNvPr id="4029" name="Google Shape;3598;p53">
              <a:extLst>
                <a:ext uri="{FF2B5EF4-FFF2-40B4-BE49-F238E27FC236}">
                  <a16:creationId xmlns:a16="http://schemas.microsoft.com/office/drawing/2014/main" id="{E21D90A6-873C-4CA0-BAAB-30B68F00F5DE}"/>
                </a:ext>
              </a:extLst>
            </p:cNvPr>
            <p:cNvSpPr/>
            <p:nvPr/>
          </p:nvSpPr>
          <p:spPr>
            <a:xfrm>
              <a:off x="7601242" y="3729267"/>
              <a:ext cx="222566" cy="380803"/>
            </a:xfrm>
            <a:custGeom>
              <a:avLst/>
              <a:gdLst/>
              <a:ahLst/>
              <a:cxnLst/>
              <a:rect l="l" t="t" r="r" b="b"/>
              <a:pathLst>
                <a:path w="24478" h="41881" extrusionOk="0">
                  <a:moveTo>
                    <a:pt x="12239" y="1"/>
                  </a:moveTo>
                  <a:cubicBezTo>
                    <a:pt x="5480" y="1"/>
                    <a:pt x="0" y="5320"/>
                    <a:pt x="0" y="11875"/>
                  </a:cubicBezTo>
                  <a:cubicBezTo>
                    <a:pt x="0" y="17537"/>
                    <a:pt x="4080" y="22270"/>
                    <a:pt x="9537" y="23461"/>
                  </a:cubicBezTo>
                  <a:cubicBezTo>
                    <a:pt x="10235" y="23616"/>
                    <a:pt x="10190" y="24114"/>
                    <a:pt x="10270" y="24825"/>
                  </a:cubicBezTo>
                  <a:lnTo>
                    <a:pt x="12239" y="41881"/>
                  </a:lnTo>
                  <a:lnTo>
                    <a:pt x="14181" y="25065"/>
                  </a:lnTo>
                  <a:cubicBezTo>
                    <a:pt x="14257" y="24385"/>
                    <a:pt x="14230" y="23612"/>
                    <a:pt x="14897" y="23469"/>
                  </a:cubicBezTo>
                  <a:cubicBezTo>
                    <a:pt x="20381" y="22296"/>
                    <a:pt x="24478" y="17550"/>
                    <a:pt x="24478" y="11875"/>
                  </a:cubicBezTo>
                  <a:cubicBezTo>
                    <a:pt x="24478" y="5320"/>
                    <a:pt x="18998" y="1"/>
                    <a:pt x="1223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3599;p53">
              <a:extLst>
                <a:ext uri="{FF2B5EF4-FFF2-40B4-BE49-F238E27FC236}">
                  <a16:creationId xmlns:a16="http://schemas.microsoft.com/office/drawing/2014/main" id="{4DC6F54E-0911-4829-9D0A-A271526FEF82}"/>
                </a:ext>
              </a:extLst>
            </p:cNvPr>
            <p:cNvSpPr/>
            <p:nvPr/>
          </p:nvSpPr>
          <p:spPr>
            <a:xfrm>
              <a:off x="7621200" y="3748625"/>
              <a:ext cx="182696" cy="177276"/>
            </a:xfrm>
            <a:custGeom>
              <a:avLst/>
              <a:gdLst/>
              <a:ahLst/>
              <a:cxnLst/>
              <a:rect l="l" t="t" r="r" b="b"/>
              <a:pathLst>
                <a:path w="20093" h="19497" extrusionOk="0">
                  <a:moveTo>
                    <a:pt x="10044" y="19496"/>
                  </a:moveTo>
                  <a:cubicBezTo>
                    <a:pt x="15577" y="19496"/>
                    <a:pt x="20092" y="15119"/>
                    <a:pt x="20092" y="9751"/>
                  </a:cubicBezTo>
                  <a:cubicBezTo>
                    <a:pt x="20092" y="4378"/>
                    <a:pt x="15577" y="0"/>
                    <a:pt x="10044" y="0"/>
                  </a:cubicBezTo>
                  <a:cubicBezTo>
                    <a:pt x="4511" y="0"/>
                    <a:pt x="1" y="4378"/>
                    <a:pt x="1" y="9751"/>
                  </a:cubicBezTo>
                  <a:cubicBezTo>
                    <a:pt x="1" y="15119"/>
                    <a:pt x="4511" y="19496"/>
                    <a:pt x="10044" y="1949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677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9"/>
          <p:cNvSpPr txBox="1">
            <a:spLocks noGrp="1"/>
          </p:cNvSpPr>
          <p:nvPr>
            <p:ph type="body" idx="1"/>
          </p:nvPr>
        </p:nvSpPr>
        <p:spPr>
          <a:xfrm>
            <a:off x="932835" y="1158288"/>
            <a:ext cx="7278329" cy="1819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o-RO" sz="1800" dirty="0">
                <a:latin typeface="Share Tech"/>
                <a:ea typeface="Share Tech"/>
                <a:cs typeface="Share Tech"/>
                <a:sym typeface="Share Tech"/>
              </a:rPr>
              <a:t>RoMorphoDict (Barbu, 2008)</a:t>
            </a:r>
            <a:endParaRPr sz="1800" dirty="0"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ro-RO" sz="1400" dirty="0">
                <a:solidFill>
                  <a:schemeClr val="hlink"/>
                </a:solidFill>
                <a:uFill>
                  <a:noFill/>
                </a:uFill>
              </a:rPr>
              <a:t>C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</a:rPr>
              <a:t>ontains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 information on inflected form, its stem, its morpho-syntactic description and the marking of</a:t>
            </a:r>
            <a:r>
              <a:rPr lang="ro-RO" sz="14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the stressed vowel in pronunciation</a:t>
            </a:r>
          </a:p>
          <a:p>
            <a:pPr marL="698500" lvl="1" indent="-215900">
              <a:spcBef>
                <a:spcPts val="300"/>
              </a:spcBef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ro-RO" sz="1200" dirty="0" err="1">
                <a:solidFill>
                  <a:schemeClr val="hlink"/>
                </a:solidFill>
                <a:uFill>
                  <a:noFill/>
                </a:uFill>
              </a:rPr>
              <a:t>nesupravegheátã</a:t>
            </a:r>
            <a:r>
              <a:rPr lang="ro-RO" sz="1200" dirty="0">
                <a:solidFill>
                  <a:schemeClr val="hlink"/>
                </a:solidFill>
                <a:uFill>
                  <a:noFill/>
                </a:uFill>
              </a:rPr>
              <a:t>	</a:t>
            </a:r>
            <a:r>
              <a:rPr lang="ro-RO" sz="1200" dirty="0" err="1">
                <a:solidFill>
                  <a:schemeClr val="hlink"/>
                </a:solidFill>
                <a:uFill>
                  <a:noFill/>
                </a:uFill>
              </a:rPr>
              <a:t>nesupravegheát</a:t>
            </a:r>
            <a:r>
              <a:rPr lang="ro-RO" sz="1200" dirty="0">
                <a:solidFill>
                  <a:schemeClr val="hlink"/>
                </a:solidFill>
                <a:uFill>
                  <a:noFill/>
                </a:uFill>
              </a:rPr>
              <a:t>	</a:t>
            </a:r>
            <a:r>
              <a:rPr lang="ro-RO" sz="1200" dirty="0" err="1">
                <a:solidFill>
                  <a:schemeClr val="hlink"/>
                </a:solidFill>
                <a:uFill>
                  <a:noFill/>
                </a:uFill>
              </a:rPr>
              <a:t>adj.f.sg.n-a.neart</a:t>
            </a:r>
            <a:r>
              <a:rPr lang="ro-RO" sz="1200" dirty="0">
                <a:solidFill>
                  <a:schemeClr val="hlink"/>
                </a:solidFill>
                <a:uFill>
                  <a:noFill/>
                </a:uFill>
              </a:rPr>
              <a:t>.</a:t>
            </a: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ro-RO" sz="1400" dirty="0" err="1">
                <a:solidFill>
                  <a:schemeClr val="hlink"/>
                </a:solidFill>
                <a:uFill>
                  <a:noFill/>
                </a:uFill>
              </a:rPr>
              <a:t>Around</a:t>
            </a:r>
            <a:r>
              <a:rPr lang="ro-RO" sz="1400" dirty="0">
                <a:solidFill>
                  <a:schemeClr val="hlink"/>
                </a:solidFill>
                <a:uFill>
                  <a:noFill/>
                </a:uFill>
              </a:rPr>
              <a:t> 65.000 </a:t>
            </a:r>
            <a:r>
              <a:rPr lang="ro-RO" sz="1400" dirty="0" err="1">
                <a:solidFill>
                  <a:schemeClr val="hlink"/>
                </a:solidFill>
                <a:uFill>
                  <a:noFill/>
                </a:uFill>
              </a:rPr>
              <a:t>lemmas</a:t>
            </a:r>
            <a:r>
              <a:rPr lang="ro-RO" sz="14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ro-RO" sz="1400" dirty="0" err="1">
                <a:solidFill>
                  <a:schemeClr val="hlink"/>
                </a:solidFill>
                <a:uFill>
                  <a:noFill/>
                </a:uFill>
              </a:rPr>
              <a:t>and</a:t>
            </a:r>
            <a:r>
              <a:rPr lang="ro-RO" sz="1400" dirty="0">
                <a:solidFill>
                  <a:schemeClr val="hlink"/>
                </a:solidFill>
                <a:uFill>
                  <a:noFill/>
                </a:uFill>
              </a:rPr>
              <a:t> 700.000 </a:t>
            </a:r>
            <a:r>
              <a:rPr lang="ro-RO" sz="1400" dirty="0" err="1">
                <a:solidFill>
                  <a:schemeClr val="hlink"/>
                </a:solidFill>
                <a:uFill>
                  <a:noFill/>
                </a:uFill>
              </a:rPr>
              <a:t>entries</a:t>
            </a:r>
            <a:endParaRPr lang="ro-RO" sz="1400" dirty="0">
              <a:solidFill>
                <a:schemeClr val="hlink"/>
              </a:solidFill>
              <a:uFill>
                <a:noFill/>
              </a:uFill>
            </a:endParaRP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ro-RO" sz="1400" dirty="0" err="1">
                <a:solidFill>
                  <a:schemeClr val="hlink"/>
                </a:solidFill>
                <a:uFill>
                  <a:noFill/>
                </a:uFill>
              </a:rPr>
              <a:t>We</a:t>
            </a:r>
            <a:r>
              <a:rPr lang="ro-RO" sz="14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ro-RO" sz="1400" dirty="0" err="1">
                <a:solidFill>
                  <a:schemeClr val="hlink"/>
                </a:solidFill>
                <a:uFill>
                  <a:noFill/>
                </a:uFill>
              </a:rPr>
              <a:t>extracted</a:t>
            </a:r>
            <a:r>
              <a:rPr lang="ro-RO" sz="14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ro-RO" sz="1400" dirty="0" err="1">
                <a:solidFill>
                  <a:schemeClr val="hlink"/>
                </a:solidFill>
                <a:uFill>
                  <a:noFill/>
                </a:uFill>
              </a:rPr>
              <a:t>only</a:t>
            </a:r>
            <a:r>
              <a:rPr lang="ro-RO" sz="14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ro-RO" sz="1400" dirty="0" err="1">
                <a:solidFill>
                  <a:schemeClr val="hlink"/>
                </a:solidFill>
                <a:uFill>
                  <a:noFill/>
                </a:uFill>
              </a:rPr>
              <a:t>the</a:t>
            </a:r>
            <a:r>
              <a:rPr lang="ro-RO" sz="14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ro-RO" sz="1400" dirty="0" err="1">
                <a:solidFill>
                  <a:schemeClr val="hlink"/>
                </a:solidFill>
                <a:uFill>
                  <a:noFill/>
                </a:uFill>
              </a:rPr>
              <a:t>nouns</a:t>
            </a:r>
            <a:r>
              <a:rPr lang="ro-RO" sz="14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ro-RO" sz="1400" dirty="0" err="1">
                <a:solidFill>
                  <a:schemeClr val="hlink"/>
                </a:solidFill>
                <a:uFill>
                  <a:noFill/>
                </a:uFill>
              </a:rPr>
              <a:t>from</a:t>
            </a:r>
            <a:r>
              <a:rPr lang="ro-RO" sz="14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ro-RO" sz="1400" dirty="0" err="1">
                <a:solidFill>
                  <a:schemeClr val="hlink"/>
                </a:solidFill>
                <a:uFill>
                  <a:noFill/>
                </a:uFill>
              </a:rPr>
              <a:t>the</a:t>
            </a:r>
            <a:r>
              <a:rPr lang="ro-RO" sz="14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ro-RO" sz="1400" dirty="0" err="1">
                <a:solidFill>
                  <a:schemeClr val="hlink"/>
                </a:solidFill>
                <a:uFill>
                  <a:noFill/>
                </a:uFill>
              </a:rPr>
              <a:t>dataset</a:t>
            </a:r>
            <a:r>
              <a:rPr lang="ro-RO" sz="1400" dirty="0">
                <a:solidFill>
                  <a:schemeClr val="hlink"/>
                </a:solidFill>
                <a:uFill>
                  <a:noFill/>
                </a:uFill>
              </a:rPr>
              <a:t>, </a:t>
            </a:r>
            <a:r>
              <a:rPr lang="ro-RO" sz="1400" dirty="0" err="1">
                <a:solidFill>
                  <a:schemeClr val="hlink"/>
                </a:solidFill>
                <a:uFill>
                  <a:noFill/>
                </a:uFill>
              </a:rPr>
              <a:t>leaving</a:t>
            </a:r>
            <a:r>
              <a:rPr lang="ro-RO" sz="14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ro-RO" sz="1400" dirty="0" err="1">
                <a:solidFill>
                  <a:schemeClr val="hlink"/>
                </a:solidFill>
                <a:uFill>
                  <a:noFill/>
                </a:uFill>
              </a:rPr>
              <a:t>us</a:t>
            </a:r>
            <a:r>
              <a:rPr lang="ro-RO" sz="14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ro-RO" sz="1400" dirty="0" err="1">
                <a:solidFill>
                  <a:schemeClr val="hlink"/>
                </a:solidFill>
                <a:uFill>
                  <a:noFill/>
                </a:uFill>
              </a:rPr>
              <a:t>with</a:t>
            </a:r>
            <a:r>
              <a:rPr lang="ro-RO" sz="1400" dirty="0">
                <a:solidFill>
                  <a:schemeClr val="hlink"/>
                </a:solidFill>
                <a:uFill>
                  <a:noFill/>
                </a:uFill>
              </a:rPr>
              <a:t> 376.178 </a:t>
            </a:r>
            <a:r>
              <a:rPr lang="ro-RO" sz="1400" dirty="0" err="1">
                <a:solidFill>
                  <a:schemeClr val="hlink"/>
                </a:solidFill>
                <a:uFill>
                  <a:noFill/>
                </a:uFill>
              </a:rPr>
              <a:t>entries</a:t>
            </a:r>
            <a:r>
              <a:rPr lang="ro-RO" sz="14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ro-RO" sz="1400" dirty="0" err="1">
                <a:solidFill>
                  <a:schemeClr val="hlink"/>
                </a:solidFill>
                <a:uFill>
                  <a:noFill/>
                </a:uFill>
              </a:rPr>
              <a:t>and</a:t>
            </a:r>
            <a:r>
              <a:rPr lang="ro-RO" sz="1400" dirty="0">
                <a:solidFill>
                  <a:schemeClr val="hlink"/>
                </a:solidFill>
                <a:uFill>
                  <a:noFill/>
                </a:uFill>
              </a:rPr>
              <a:t> 50.809 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stems</a:t>
            </a:r>
            <a:endParaRPr sz="1400" dirty="0"/>
          </a:p>
        </p:txBody>
      </p:sp>
      <p:sp>
        <p:nvSpPr>
          <p:cNvPr id="1587" name="Google Shape;1587;p49"/>
          <p:cNvSpPr txBox="1">
            <a:spLocks noGrp="1"/>
          </p:cNvSpPr>
          <p:nvPr>
            <p:ph type="ctrTitle"/>
          </p:nvPr>
        </p:nvSpPr>
        <p:spPr>
          <a:xfrm>
            <a:off x="597375" y="580488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Decomposing</a:t>
            </a:r>
            <a:r>
              <a:rPr lang="ro-RO" dirty="0"/>
              <a:t> a </a:t>
            </a:r>
            <a:r>
              <a:rPr lang="ro-RO" dirty="0" err="1"/>
              <a:t>word</a:t>
            </a:r>
            <a:r>
              <a:rPr lang="ro-RO" dirty="0"/>
              <a:t> in </a:t>
            </a:r>
            <a:r>
              <a:rPr lang="ro-RO" dirty="0" err="1"/>
              <a:t>morphemes</a:t>
            </a:r>
            <a:r>
              <a:rPr lang="ro-RO" dirty="0"/>
              <a:t> - </a:t>
            </a:r>
            <a:r>
              <a:rPr lang="ro-RO" dirty="0" err="1"/>
              <a:t>datasets</a:t>
            </a:r>
            <a:endParaRPr dirty="0"/>
          </a:p>
        </p:txBody>
      </p:sp>
      <p:sp>
        <p:nvSpPr>
          <p:cNvPr id="1588" name="Google Shape;1588;p49"/>
          <p:cNvSpPr txBox="1">
            <a:spLocks noGrp="1"/>
          </p:cNvSpPr>
          <p:nvPr>
            <p:ph type="body" idx="2"/>
          </p:nvPr>
        </p:nvSpPr>
        <p:spPr>
          <a:xfrm>
            <a:off x="405720" y="3456472"/>
            <a:ext cx="3908700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err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Prefixes</a:t>
            </a:r>
            <a:r>
              <a:rPr lang="ro-RO" sz="18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(</a:t>
            </a:r>
            <a:r>
              <a:rPr lang="en-US" sz="18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Mario Duma</a:t>
            </a:r>
            <a:r>
              <a:rPr lang="ro-RO" sz="18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, 2007)</a:t>
            </a:r>
            <a:endParaRPr lang="en-US" sz="1800" dirty="0"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ro-RO" sz="1400" dirty="0" err="1">
                <a:solidFill>
                  <a:schemeClr val="hlink"/>
                </a:solidFill>
                <a:uFill>
                  <a:noFill/>
                </a:uFill>
              </a:rPr>
              <a:t>We</a:t>
            </a:r>
            <a:r>
              <a:rPr lang="ro-RO" sz="14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ro-RO" sz="1400" dirty="0" err="1">
                <a:solidFill>
                  <a:schemeClr val="hlink"/>
                </a:solidFill>
                <a:uFill>
                  <a:noFill/>
                </a:uFill>
              </a:rPr>
              <a:t>extracted</a:t>
            </a:r>
            <a:r>
              <a:rPr lang="ro-RO" sz="14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ro-RO" sz="1400" dirty="0" err="1">
                <a:solidFill>
                  <a:schemeClr val="hlink"/>
                </a:solidFill>
                <a:uFill>
                  <a:noFill/>
                </a:uFill>
              </a:rPr>
              <a:t>the</a:t>
            </a:r>
            <a:r>
              <a:rPr lang="ro-RO" sz="14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ro-RO" sz="1400" dirty="0" err="1">
                <a:solidFill>
                  <a:schemeClr val="hlink"/>
                </a:solidFill>
                <a:uFill>
                  <a:noFill/>
                </a:uFill>
              </a:rPr>
              <a:t>prefixes</a:t>
            </a:r>
            <a:r>
              <a:rPr lang="ro-RO" sz="14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ro-RO" sz="1400" dirty="0" err="1">
                <a:solidFill>
                  <a:schemeClr val="hlink"/>
                </a:solidFill>
                <a:uFill>
                  <a:noFill/>
                </a:uFill>
              </a:rPr>
              <a:t>described</a:t>
            </a:r>
            <a:r>
              <a:rPr lang="ro-RO" sz="1400" dirty="0">
                <a:solidFill>
                  <a:schemeClr val="hlink"/>
                </a:solidFill>
                <a:uFill>
                  <a:noFill/>
                </a:uFill>
              </a:rPr>
              <a:t> in 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“</a:t>
            </a:r>
            <a:r>
              <a:rPr lang="ro-RO" sz="1400" dirty="0">
                <a:solidFill>
                  <a:schemeClr val="hlink"/>
                </a:solidFill>
                <a:uFill>
                  <a:noFill/>
                </a:uFill>
              </a:rPr>
              <a:t>Ghid explicativ: prefixele </a:t>
            </a:r>
            <a:r>
              <a:rPr lang="ro-RO" sz="1400" dirty="0" err="1">
                <a:solidFill>
                  <a:schemeClr val="hlink"/>
                </a:solidFill>
                <a:uFill>
                  <a:noFill/>
                </a:uFill>
              </a:rPr>
              <a:t>şi</a:t>
            </a:r>
            <a:r>
              <a:rPr lang="ro-RO" sz="1400" dirty="0">
                <a:solidFill>
                  <a:schemeClr val="hlink"/>
                </a:solidFill>
                <a:uFill>
                  <a:noFill/>
                </a:uFill>
              </a:rPr>
              <a:t> sufixele limbii române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”</a:t>
            </a:r>
            <a:r>
              <a:rPr lang="ro-RO" sz="14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ro-RO" sz="1400" dirty="0" err="1">
                <a:solidFill>
                  <a:schemeClr val="hlink"/>
                </a:solidFill>
                <a:uFill>
                  <a:noFill/>
                </a:uFill>
              </a:rPr>
              <a:t>by</a:t>
            </a:r>
            <a:r>
              <a:rPr lang="ro-RO" sz="1400" dirty="0">
                <a:solidFill>
                  <a:schemeClr val="hlink"/>
                </a:solidFill>
                <a:uFill>
                  <a:noFill/>
                </a:uFill>
              </a:rPr>
              <a:t> Mario Duma</a:t>
            </a:r>
            <a:endParaRPr lang="en-US" sz="1400" dirty="0">
              <a:solidFill>
                <a:schemeClr val="hlink"/>
              </a:solidFill>
              <a:uFill>
                <a:noFill/>
              </a:uFill>
            </a:endParaRP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aven Pro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163 entries</a:t>
            </a:r>
            <a:endParaRPr sz="1400" dirty="0"/>
          </a:p>
        </p:txBody>
      </p:sp>
      <p:sp>
        <p:nvSpPr>
          <p:cNvPr id="5" name="Google Shape;1588;p49">
            <a:extLst>
              <a:ext uri="{FF2B5EF4-FFF2-40B4-BE49-F238E27FC236}">
                <a16:creationId xmlns:a16="http://schemas.microsoft.com/office/drawing/2014/main" id="{DACC5B2D-DDF4-4984-9982-79BA7B70A7BD}"/>
              </a:ext>
            </a:extLst>
          </p:cNvPr>
          <p:cNvSpPr txBox="1">
            <a:spLocks/>
          </p:cNvSpPr>
          <p:nvPr/>
        </p:nvSpPr>
        <p:spPr>
          <a:xfrm>
            <a:off x="4932822" y="3456472"/>
            <a:ext cx="3908700" cy="19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Livvic Light"/>
              <a:buNone/>
            </a:pPr>
            <a:r>
              <a:rPr lang="ro-RO" sz="1800" dirty="0" err="1">
                <a:latin typeface="Share Tech"/>
                <a:ea typeface="Share Tech"/>
                <a:cs typeface="Share Tech"/>
                <a:sym typeface="Share Tech"/>
              </a:rPr>
              <a:t>Suffixes</a:t>
            </a:r>
            <a:r>
              <a:rPr lang="en-US" sz="1800" dirty="0">
                <a:latin typeface="Share Tech"/>
                <a:ea typeface="Share Tech"/>
                <a:cs typeface="Share Tech"/>
                <a:sym typeface="Share Tech"/>
              </a:rPr>
              <a:t> (Mario Duma, 2007)</a:t>
            </a:r>
            <a:endParaRPr lang="en-US" sz="1800" dirty="0"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marL="241300" indent="-215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ts val="1400"/>
              <a:buFont typeface="Maven Pro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We extracted the suffixes described in “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</a:rPr>
              <a:t>Ghid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</a:rPr>
              <a:t>explicativ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: 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</a:rPr>
              <a:t>prefixele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</a:rPr>
              <a:t>şi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</a:rPr>
              <a:t>sufixele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</a:rPr>
              <a:t>limbii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sz="1400" dirty="0" err="1">
                <a:solidFill>
                  <a:schemeClr val="hlink"/>
                </a:solidFill>
                <a:uFill>
                  <a:noFill/>
                </a:uFill>
              </a:rPr>
              <a:t>române</a:t>
            </a: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” by Mario Duma</a:t>
            </a:r>
          </a:p>
          <a:p>
            <a:pPr marL="241300" indent="-215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ts val="1400"/>
              <a:buFont typeface="Maven Pro"/>
              <a:buChar char="●"/>
            </a:pPr>
            <a:r>
              <a:rPr lang="en-US" sz="1400" dirty="0">
                <a:solidFill>
                  <a:schemeClr val="hlink"/>
                </a:solidFill>
                <a:uFill>
                  <a:noFill/>
                </a:uFill>
              </a:rPr>
              <a:t>298 entries</a:t>
            </a:r>
          </a:p>
        </p:txBody>
      </p:sp>
    </p:spTree>
    <p:extLst>
      <p:ext uri="{BB962C8B-B14F-4D97-AF65-F5344CB8AC3E}">
        <p14:creationId xmlns:p14="http://schemas.microsoft.com/office/powerpoint/2010/main" val="210103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9"/>
          <p:cNvSpPr txBox="1">
            <a:spLocks noGrp="1"/>
          </p:cNvSpPr>
          <p:nvPr>
            <p:ph type="body" idx="1"/>
          </p:nvPr>
        </p:nvSpPr>
        <p:spPr>
          <a:xfrm>
            <a:off x="1155506" y="1356892"/>
            <a:ext cx="2502245" cy="730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Inflectional Morphemes</a:t>
            </a:r>
            <a:endParaRPr sz="18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sp>
        <p:nvSpPr>
          <p:cNvPr id="1587" name="Google Shape;1587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7" name="Google Shape;1586;p49">
            <a:extLst>
              <a:ext uri="{FF2B5EF4-FFF2-40B4-BE49-F238E27FC236}">
                <a16:creationId xmlns:a16="http://schemas.microsoft.com/office/drawing/2014/main" id="{C54D5DFB-409E-4B31-BF31-8E0731AD98F3}"/>
              </a:ext>
            </a:extLst>
          </p:cNvPr>
          <p:cNvSpPr txBox="1">
            <a:spLocks/>
          </p:cNvSpPr>
          <p:nvPr/>
        </p:nvSpPr>
        <p:spPr>
          <a:xfrm>
            <a:off x="4927156" y="1393782"/>
            <a:ext cx="2502245" cy="65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spcBef>
                <a:spcPts val="1600"/>
              </a:spcBef>
              <a:buFont typeface="Livvic Light"/>
              <a:buNone/>
            </a:pPr>
            <a:r>
              <a:rPr lang="en-US" sz="1800" dirty="0">
                <a:latin typeface="Share Tech"/>
                <a:ea typeface="Share Tech"/>
                <a:cs typeface="Share Tech"/>
                <a:sym typeface="Share Tech"/>
              </a:rPr>
              <a:t>Derivational Morphemes</a:t>
            </a:r>
          </a:p>
          <a:p>
            <a:pPr marL="0" indent="0">
              <a:buFont typeface="Livvic Light"/>
              <a:buNone/>
            </a:pPr>
            <a:endParaRPr lang="en-US" sz="1800" dirty="0"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D8BA9-93EE-4247-AAFD-47CF3E4C3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301" y="2086897"/>
            <a:ext cx="3117957" cy="2114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D7156C-9DD9-4450-BCEC-ACDC967FB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25" y="2086897"/>
            <a:ext cx="3575609" cy="297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3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28967" y="2281375"/>
            <a:ext cx="3263384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Inflectional Morphemes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BCFD10-03C5-4E26-9A26-5D7798FE0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816" y="1506647"/>
            <a:ext cx="8203346" cy="2995873"/>
          </a:xfrm>
        </p:spPr>
        <p:txBody>
          <a:bodyPr/>
          <a:lstStyle/>
          <a:p>
            <a:r>
              <a:rPr lang="en-US" dirty="0"/>
              <a:t>For the inflectional morphemes, we decided to extract them manually.</a:t>
            </a:r>
          </a:p>
          <a:p>
            <a:r>
              <a:rPr lang="en-US" dirty="0"/>
              <a:t>We noticed a pattern in inflectional morphemes in nouns, depending on their count, gender, article etc.</a:t>
            </a:r>
          </a:p>
          <a:p>
            <a:r>
              <a:rPr lang="en-US" dirty="0"/>
              <a:t>The nouns were separated into groups, and then the groups of morphemes could be manually searched and extracted. Here is an example: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739FBB-729E-4C69-A012-403C6D087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approach:</a:t>
            </a:r>
          </a:p>
        </p:txBody>
      </p:sp>
    </p:spTree>
    <p:extLst>
      <p:ext uri="{BB962C8B-B14F-4D97-AF65-F5344CB8AC3E}">
        <p14:creationId xmlns:p14="http://schemas.microsoft.com/office/powerpoint/2010/main" val="333929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08B4C7E-C05E-4887-A8E1-2C8D28248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68" y="603854"/>
            <a:ext cx="8555246" cy="373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2323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1098</Words>
  <Application>Microsoft Office PowerPoint</Application>
  <PresentationFormat>On-screen Show (16:9)</PresentationFormat>
  <Paragraphs>117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Maven Pro SemiBold</vt:lpstr>
      <vt:lpstr>Maven Pro</vt:lpstr>
      <vt:lpstr>Share Tech</vt:lpstr>
      <vt:lpstr>Fira Sans Condensed Medium</vt:lpstr>
      <vt:lpstr>Fira Sans Extra Condensed Medium</vt:lpstr>
      <vt:lpstr>Livvic Light</vt:lpstr>
      <vt:lpstr>Advent Pro Medium</vt:lpstr>
      <vt:lpstr>Nunito Light</vt:lpstr>
      <vt:lpstr>Arial</vt:lpstr>
      <vt:lpstr>Data Science Consulting by Slidesgo</vt:lpstr>
      <vt:lpstr>Morphological Decomposition</vt:lpstr>
      <vt:lpstr>Definitions</vt:lpstr>
      <vt:lpstr>Inflectional Morpheme</vt:lpstr>
      <vt:lpstr>Problem statement</vt:lpstr>
      <vt:lpstr>Decomposing a word in morphemes - datasets</vt:lpstr>
      <vt:lpstr>Data preprocessing</vt:lpstr>
      <vt:lpstr>Inflectional Morphemes</vt:lpstr>
      <vt:lpstr>Our approach:</vt:lpstr>
      <vt:lpstr>PowerPoint Presentation</vt:lpstr>
      <vt:lpstr>The next step is separating each group of inflectional morphemes, which was also done manually:</vt:lpstr>
      <vt:lpstr>PowerPoint Presentation</vt:lpstr>
      <vt:lpstr>The last step is the function that receives a word and returns the stem and list of inflectional morphemes:</vt:lpstr>
      <vt:lpstr>PowerPoint Presentation</vt:lpstr>
      <vt:lpstr>Derivational Morphemes</vt:lpstr>
      <vt:lpstr>DERIVATIONAL MORPHEMES - SOLUTION</vt:lpstr>
      <vt:lpstr>DERIVATIONAL MORPHEMES - SOLUTION</vt:lpstr>
      <vt:lpstr>DERIVATIONAL MORPHEMES - SOLUTION</vt:lpstr>
      <vt:lpstr>DERIVATIONAL MORPHEMES - SOLUTION</vt:lpstr>
      <vt:lpstr>Demo Time</vt:lpstr>
      <vt:lpstr>PowerPoint Presentation</vt:lpstr>
      <vt:lpstr>Future work</vt:lpstr>
      <vt:lpstr>THANK YOU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Morphological Decomposition</dc:title>
  <cp:lastModifiedBy>Bianca Mușat</cp:lastModifiedBy>
  <cp:revision>11</cp:revision>
  <dcterms:modified xsi:type="dcterms:W3CDTF">2022-01-25T11:54:07Z</dcterms:modified>
</cp:coreProperties>
</file>