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7" r:id="rId7"/>
    <p:sldId id="261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EE402-CF02-4A05-B227-940BEEC2C028}" v="404" dt="2023-06-12T07:38:43.670"/>
    <p1510:client id="{17026648-94F0-6124-B574-1F86C9A1DEC9}" v="198" dt="2023-06-12T08:06:20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jalp/Minimalistic-Flat-Modern-GUI-Template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Stegarescu</a:t>
            </a:r>
            <a:r>
              <a:rPr lang="en-US" dirty="0"/>
              <a:t> Ana-Maria, 507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8A6E-3371-75FE-8733-55D79A73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853C-FE42-9AED-BB6D-595B8E45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6772" y="2423151"/>
            <a:ext cx="4931228" cy="2143804"/>
          </a:xfrm>
        </p:spPr>
        <p:txBody>
          <a:bodyPr/>
          <a:lstStyle/>
          <a:p>
            <a:r>
              <a:rPr lang="en-US" sz="2800"/>
              <a:t>Summarization – abstractive vs extractive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A3AEE4-5262-F2BA-C602-B54583BA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E0A1FC-FCF8-1678-870E-DE332D74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F5847FEE-EAF7-B508-9444-6577B187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436" y="1717222"/>
            <a:ext cx="3559628" cy="35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0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8A6E-3371-75FE-8733-55D79A7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093" y="3844927"/>
            <a:ext cx="8421688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F853C-FE42-9AED-BB6D-595B8E45C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629" y="2436758"/>
            <a:ext cx="3924300" cy="823912"/>
          </a:xfrm>
        </p:spPr>
        <p:txBody>
          <a:bodyPr/>
          <a:lstStyle/>
          <a:p>
            <a:r>
              <a:rPr lang="en-US"/>
              <a:t>T5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743F4-B2B7-AE2A-27EF-9E391E09B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3316" y="2736115"/>
            <a:ext cx="3943627" cy="823912"/>
          </a:xfrm>
        </p:spPr>
        <p:txBody>
          <a:bodyPr/>
          <a:lstStyle/>
          <a:p>
            <a:r>
              <a:rPr lang="en-US"/>
              <a:t>BART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A3AEE4-5262-F2BA-C602-B54583BA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E0A1FC-FCF8-1678-870E-DE332D74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699D0-48C7-76E5-47B5-D68E95156B99}"/>
              </a:ext>
            </a:extLst>
          </p:cNvPr>
          <p:cNvSpPr txBox="1"/>
          <p:nvPr/>
        </p:nvSpPr>
        <p:spPr>
          <a:xfrm>
            <a:off x="0" y="3347357"/>
            <a:ext cx="29391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Encoder-decoder:</a:t>
            </a:r>
          </a:p>
          <a:p>
            <a:r>
              <a:rPr lang="en-US" dirty="0"/>
              <a:t>Input to encoder: corrupted sentence</a:t>
            </a:r>
          </a:p>
          <a:p>
            <a:r>
              <a:rPr lang="en-US" dirty="0"/>
              <a:t>Input to decoder: original sentence</a:t>
            </a:r>
          </a:p>
          <a:p>
            <a:r>
              <a:rPr lang="en-US" dirty="0"/>
              <a:t>Target: dropped-out tokens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E0548-FBD8-CF23-0274-BB20A9B2BC9B}"/>
              </a:ext>
            </a:extLst>
          </p:cNvPr>
          <p:cNvSpPr txBox="1"/>
          <p:nvPr/>
        </p:nvSpPr>
        <p:spPr>
          <a:xfrm>
            <a:off x="7647214" y="3850821"/>
            <a:ext cx="26261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Bidirectional encoder</a:t>
            </a:r>
          </a:p>
          <a:p>
            <a:r>
              <a:rPr lang="en-US" dirty="0"/>
              <a:t>Left-to-right decoder</a:t>
            </a:r>
          </a:p>
          <a:p>
            <a:r>
              <a:rPr lang="en-US" dirty="0"/>
              <a:t>Pretrained on noisy text, target is de-noised text</a:t>
            </a:r>
            <a:endParaRPr lang="en-US"/>
          </a:p>
        </p:txBody>
      </p:sp>
      <p:pic>
        <p:nvPicPr>
          <p:cNvPr id="6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93D4DE6F-6707-09F2-61B3-BB4C44AE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" y="-377921"/>
            <a:ext cx="9587591" cy="27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9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Un rouge à lèvres rouge">
            <a:extLst>
              <a:ext uri="{FF2B5EF4-FFF2-40B4-BE49-F238E27FC236}">
                <a16:creationId xmlns:a16="http://schemas.microsoft.com/office/drawing/2014/main" id="{8A5144D7-FDFC-DE1C-7EA4-05CEEA6F2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D4524-A4E0-2AB3-3C20-42250A15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Rouge-L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3FC24-DF2A-54C2-F56B-78354ACA0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 measures </a:t>
            </a:r>
            <a:r>
              <a:rPr lang="en-US" sz="2000" b="1" dirty="0">
                <a:solidFill>
                  <a:schemeClr val="tx1"/>
                </a:solidFill>
              </a:rPr>
              <a:t>longest matching sequence</a:t>
            </a:r>
            <a:r>
              <a:rPr lang="en-US" sz="2000" dirty="0">
                <a:solidFill>
                  <a:schemeClr val="tx1"/>
                </a:solidFill>
              </a:rPr>
              <a:t> of words using LCS (Longest Common Sequence)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8A80D-992F-053A-F8C0-FFAFBDF8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8600" y="6356350"/>
            <a:ext cx="30964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D8003-FCAE-135C-E7AC-9EC6A55A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11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B6C09-F7B5-ACF9-CEB0-EDB01155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9AC52-50CB-11A1-DC08-A0E4D85D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05A2A2C-83FA-44BC-75D1-A1590EF0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72" y="2501"/>
            <a:ext cx="10848455" cy="69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F2243-592D-943C-AB57-7D9A61BF5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91" r="-2" b="1320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DDB8F-0104-3102-5612-4B3FA53D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Information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0526B-FFB2-5971-91A0-D7F9FBF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65313-C721-989E-6DC4-2EA0906F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B26F2-688B-12E3-07DA-6B452F2682BD}"/>
              </a:ext>
            </a:extLst>
          </p:cNvPr>
          <p:cNvSpPr txBox="1"/>
          <p:nvPr/>
        </p:nvSpPr>
        <p:spPr>
          <a:xfrm>
            <a:off x="612321" y="1592036"/>
            <a:ext cx="10926535" cy="4762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854C-E1B1-2B6A-B9C8-9D51A3AB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153" y="1925411"/>
            <a:ext cx="6696075" cy="1909763"/>
          </a:xfrm>
        </p:spPr>
        <p:txBody>
          <a:bodyPr/>
          <a:lstStyle/>
          <a:p>
            <a:r>
              <a:rPr lang="en-US" err="1"/>
              <a:t>XSum</a:t>
            </a:r>
            <a:r>
              <a:rPr lang="en-US"/>
              <a:t> dataset</a:t>
            </a:r>
          </a:p>
          <a:p>
            <a:r>
              <a:rPr lang="en-US"/>
              <a:t>(training, testing and evaluating)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EADB1-2084-D062-D71D-780E9276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4076304"/>
            <a:ext cx="6696074" cy="186190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Dataset for evaluation of abstractive single-document summarization systems. The goal is to create a short, one-sentence new summary answering the question “What is the article about?”. The dataset consists of 226,711 news articles accompanied with a one-sentence summary.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6673F-4F9D-B224-8C32-15C2415E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88E0B-3B35-BF7E-0C52-0BDEE06D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0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E42C-5DE7-6D78-7EE1-0E499404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769" y="1617212"/>
            <a:ext cx="9125856" cy="3273196"/>
          </a:xfrm>
        </p:spPr>
        <p:txBody>
          <a:bodyPr>
            <a:normAutofit/>
          </a:bodyPr>
          <a:lstStyle/>
          <a:p>
            <a:r>
              <a:rPr lang="en-US" sz="2000" b="1"/>
              <a:t>App template link</a:t>
            </a:r>
            <a:r>
              <a:rPr lang="en-US" sz="2000"/>
              <a:t>: </a:t>
            </a:r>
            <a:r>
              <a:rPr lang="en-US" sz="2000">
                <a:ea typeface="+mj-lt"/>
                <a:cs typeface="+mj-lt"/>
              </a:rPr>
              <a:t> </a:t>
            </a:r>
            <a:r>
              <a:rPr lang="en-US" sz="2000">
                <a:ea typeface="+mj-lt"/>
                <a:cs typeface="+mj-lt"/>
                <a:hlinkClick r:id="rId2"/>
              </a:rPr>
              <a:t>https://github.com/anjalp/Minimalistic-Flat-Modern-GUI-Template</a:t>
            </a:r>
            <a:br>
              <a:rPr lang="en-US" sz="2000">
                <a:ea typeface="+mj-lt"/>
                <a:cs typeface="+mj-lt"/>
              </a:rPr>
            </a:br>
            <a:r>
              <a:rPr lang="en-US" sz="2000" b="1" err="1">
                <a:ea typeface="+mj-lt"/>
                <a:cs typeface="+mj-lt"/>
              </a:rPr>
              <a:t>kaggle</a:t>
            </a:r>
            <a:r>
              <a:rPr lang="en-US" sz="2000" b="1">
                <a:ea typeface="+mj-lt"/>
                <a:cs typeface="+mj-lt"/>
              </a:rPr>
              <a:t> dataset for demo</a:t>
            </a:r>
            <a:r>
              <a:rPr lang="en-US" sz="2000">
                <a:ea typeface="+mj-lt"/>
                <a:cs typeface="+mj-lt"/>
              </a:rPr>
              <a:t>: https://www.kaggle.com/datasets/pariza/bbc-news-summary</a:t>
            </a:r>
            <a:br>
              <a:rPr lang="en-US" sz="2000">
                <a:ea typeface="+mj-lt"/>
                <a:cs typeface="+mj-lt"/>
              </a:rPr>
            </a:br>
            <a:br>
              <a:rPr lang="en-US" sz="2000"/>
            </a:b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B3738-E0FD-A585-F691-6A48371E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02130-D52A-A2FF-E186-7DF6695D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3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D1B8-C4C3-04BA-469C-EF4D00717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5225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Text Summarization</vt:lpstr>
      <vt:lpstr>Introduction</vt:lpstr>
      <vt:lpstr>Introduction</vt:lpstr>
      <vt:lpstr>Rouge-L</vt:lpstr>
      <vt:lpstr>PowerPoint Presentation</vt:lpstr>
      <vt:lpstr>Information used</vt:lpstr>
      <vt:lpstr>XSum dataset (training, testing and evaluating)</vt:lpstr>
      <vt:lpstr>App template link:  https://github.com/anjalp/Minimalistic-Flat-Modern-GUI-Template kaggle dataset for demo: https://www.kaggle.com/datasets/pariza/bbc-news-summary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149</cp:revision>
  <dcterms:created xsi:type="dcterms:W3CDTF">2023-06-12T06:09:26Z</dcterms:created>
  <dcterms:modified xsi:type="dcterms:W3CDTF">2023-06-12T08:06:52Z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