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63" r:id="rId6"/>
    <p:sldId id="592" r:id="rId7"/>
    <p:sldId id="264" r:id="rId8"/>
    <p:sldId id="585" r:id="rId9"/>
    <p:sldId id="261" r:id="rId10"/>
    <p:sldId id="593" r:id="rId11"/>
  </p:sldIdLst>
  <p:sldSz cx="24384000" cy="13716000"/>
  <p:notesSz cx="6858000" cy="9144000"/>
  <p:embeddedFontLst>
    <p:embeddedFont>
      <p:font typeface="OCRB" panose="020B0609020202020204" pitchFamily="49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ExtraBold" panose="020B0906030804020204" pitchFamily="34" charset="0"/>
      <p:bold r:id="rId18"/>
      <p:italic r:id="rId19"/>
      <p:boldItalic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pen Sans Semibold" panose="020B0706030804020204" pitchFamily="34" charset="0"/>
      <p:bold r:id="rId23"/>
      <p:boldItalic r:id="rId24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F36"/>
    <a:srgbClr val="314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197"/>
  </p:normalViewPr>
  <p:slideViewPr>
    <p:cSldViewPr snapToGrid="0" snapToObjects="1">
      <p:cViewPr varScale="1">
        <p:scale>
          <a:sx n="33" d="100"/>
          <a:sy n="33" d="100"/>
        </p:scale>
        <p:origin x="774" y="6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50276-9893-4149-A586-CFDD50D57210}" type="doc">
      <dgm:prSet loTypeId="urn:microsoft.com/office/officeart/2005/8/layout/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F65FD7-E046-40AA-AFB6-22B2E104D52F}">
      <dgm:prSet phldrT="[Text]" custT="1"/>
      <dgm:spPr>
        <a:xfrm>
          <a:off x="365760" y="82724"/>
          <a:ext cx="6688170" cy="944640"/>
        </a:xfrm>
        <a:prstGeom prst="round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sz="3600" b="1" dirty="0">
              <a:solidFill>
                <a:schemeClr val="tx1"/>
              </a:solidFill>
              <a:latin typeface="Calibri"/>
              <a:ea typeface="+mn-ea"/>
              <a:cs typeface="+mn-cs"/>
            </a:rPr>
            <a:t>LO 1: Define </a:t>
          </a:r>
          <a:r>
            <a:rPr lang="en-US" sz="3600" b="1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Indonesia's cyber law</a:t>
          </a:r>
          <a:endParaRPr lang="en-US" sz="3600" b="1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0BA54E9-A6FE-4993-960D-42A0DC6FD4F0}" type="parTrans" cxnId="{03B23587-7DC2-4875-9E70-325D9877B9BA}">
      <dgm:prSet/>
      <dgm:spPr/>
      <dgm:t>
        <a:bodyPr/>
        <a:lstStyle/>
        <a:p>
          <a:endParaRPr lang="en-US"/>
        </a:p>
      </dgm:t>
    </dgm:pt>
    <dgm:pt modelId="{1ABF073C-F43C-426F-A31B-F485698C2432}" type="sibTrans" cxnId="{03B23587-7DC2-4875-9E70-325D9877B9BA}">
      <dgm:prSet/>
      <dgm:spPr/>
      <dgm:t>
        <a:bodyPr/>
        <a:lstStyle/>
        <a:p>
          <a:endParaRPr lang="en-US"/>
        </a:p>
      </dgm:t>
    </dgm:pt>
    <dgm:pt modelId="{E1D9F20A-4D02-471F-8717-5D1E16C82945}">
      <dgm:prSet phldrT="[Text]" custT="1"/>
      <dgm:spPr>
        <a:xfrm>
          <a:off x="365760" y="1489469"/>
          <a:ext cx="6808146" cy="944640"/>
        </a:xfrm>
        <a:prstGeom prst="roundRect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sz="3600" b="1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LO 2: </a:t>
          </a:r>
          <a:r>
            <a:rPr lang="en-US" sz="3600" b="1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Describe legal problem in cyber</a:t>
          </a:r>
          <a:endParaRPr lang="en-US" sz="3600" b="1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931A538-F40E-4FE2-B17E-DA87DA1969CC}" type="parTrans" cxnId="{03141DFC-C576-42FF-90B7-DD2DB883973E}">
      <dgm:prSet/>
      <dgm:spPr/>
      <dgm:t>
        <a:bodyPr/>
        <a:lstStyle/>
        <a:p>
          <a:endParaRPr lang="en-US"/>
        </a:p>
      </dgm:t>
    </dgm:pt>
    <dgm:pt modelId="{3515FF5F-B126-4A72-883C-8AA261EBCDC2}" type="sibTrans" cxnId="{03141DFC-C576-42FF-90B7-DD2DB883973E}">
      <dgm:prSet/>
      <dgm:spPr/>
      <dgm:t>
        <a:bodyPr/>
        <a:lstStyle/>
        <a:p>
          <a:endParaRPr lang="en-US"/>
        </a:p>
      </dgm:t>
    </dgm:pt>
    <dgm:pt modelId="{707E8BF2-0214-4ABA-8066-E233AC375538}">
      <dgm:prSet phldrT="[Text]" custT="1"/>
      <dgm:spPr>
        <a:xfrm>
          <a:off x="365760" y="2940989"/>
          <a:ext cx="6720276" cy="944640"/>
        </a:xfrm>
        <a:prstGeom prst="roundRect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en-US" sz="3600" b="1" dirty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LO 3: </a:t>
          </a:r>
          <a:r>
            <a:rPr lang="en-US" sz="3600" b="1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Solve legal problem and recommend legal solution</a:t>
          </a:r>
          <a:endParaRPr lang="en-US" sz="3600" b="1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0BCB4E8-E27B-437D-954C-B2CC4449B860}" type="parTrans" cxnId="{E8D804D6-A845-418E-9971-8C054912390E}">
      <dgm:prSet/>
      <dgm:spPr/>
      <dgm:t>
        <a:bodyPr/>
        <a:lstStyle/>
        <a:p>
          <a:endParaRPr lang="en-US"/>
        </a:p>
      </dgm:t>
    </dgm:pt>
    <dgm:pt modelId="{390CA99A-E985-440F-B2F4-E06D0346D890}" type="sibTrans" cxnId="{E8D804D6-A845-418E-9971-8C054912390E}">
      <dgm:prSet/>
      <dgm:spPr/>
      <dgm:t>
        <a:bodyPr/>
        <a:lstStyle/>
        <a:p>
          <a:endParaRPr lang="en-US"/>
        </a:p>
      </dgm:t>
    </dgm:pt>
    <dgm:pt modelId="{A1FED955-C2CD-4B14-9F58-5A6FA25E08BE}" type="pres">
      <dgm:prSet presAssocID="{36A50276-9893-4149-A586-CFDD50D57210}" presName="linear" presStyleCnt="0">
        <dgm:presLayoutVars>
          <dgm:dir/>
          <dgm:animLvl val="lvl"/>
          <dgm:resizeHandles val="exact"/>
        </dgm:presLayoutVars>
      </dgm:prSet>
      <dgm:spPr/>
    </dgm:pt>
    <dgm:pt modelId="{6BC83409-B60A-43A4-B6E9-1AD9C5B009B5}" type="pres">
      <dgm:prSet presAssocID="{13F65FD7-E046-40AA-AFB6-22B2E104D52F}" presName="parentLin" presStyleCnt="0"/>
      <dgm:spPr/>
    </dgm:pt>
    <dgm:pt modelId="{F49C6E97-2166-49D8-A697-B9CF34A0DD34}" type="pres">
      <dgm:prSet presAssocID="{13F65FD7-E046-40AA-AFB6-22B2E104D52F}" presName="parentLeftMargin" presStyleLbl="node1" presStyleIdx="0" presStyleCnt="3"/>
      <dgm:spPr/>
    </dgm:pt>
    <dgm:pt modelId="{F8866543-2B3E-4FA8-81BA-2527A3284D77}" type="pres">
      <dgm:prSet presAssocID="{13F65FD7-E046-40AA-AFB6-22B2E104D52F}" presName="parentText" presStyleLbl="node1" presStyleIdx="0" presStyleCnt="3" custScaleX="130612" custLinFactNeighborY="4740">
        <dgm:presLayoutVars>
          <dgm:chMax val="0"/>
          <dgm:bulletEnabled val="1"/>
        </dgm:presLayoutVars>
      </dgm:prSet>
      <dgm:spPr/>
    </dgm:pt>
    <dgm:pt modelId="{264A5890-2D24-4649-AE8C-BAF0ED72587D}" type="pres">
      <dgm:prSet presAssocID="{13F65FD7-E046-40AA-AFB6-22B2E104D52F}" presName="negativeSpace" presStyleCnt="0"/>
      <dgm:spPr/>
    </dgm:pt>
    <dgm:pt modelId="{7C8F0E23-DF25-49BE-A33A-7BB0A29E10F4}" type="pres">
      <dgm:prSet presAssocID="{13F65FD7-E046-40AA-AFB6-22B2E104D52F}" presName="childText" presStyleLbl="conFgAcc1" presStyleIdx="0" presStyleCnt="3">
        <dgm:presLayoutVars>
          <dgm:bulletEnabled val="1"/>
        </dgm:presLayoutVars>
      </dgm:prSet>
      <dgm:spPr>
        <a:xfrm>
          <a:off x="0" y="510269"/>
          <a:ext cx="7315200" cy="806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ysClr val="window" lastClr="FFFFFF"/>
          </a:contourClr>
        </a:sp3d>
      </dgm:spPr>
    </dgm:pt>
    <dgm:pt modelId="{852C8AEB-F763-4A60-8949-F9FABFABAF42}" type="pres">
      <dgm:prSet presAssocID="{1ABF073C-F43C-426F-A31B-F485698C2432}" presName="spaceBetweenRectangles" presStyleCnt="0"/>
      <dgm:spPr/>
    </dgm:pt>
    <dgm:pt modelId="{536F43FD-DF24-49D7-AFAA-F193802D1069}" type="pres">
      <dgm:prSet presAssocID="{E1D9F20A-4D02-471F-8717-5D1E16C82945}" presName="parentLin" presStyleCnt="0"/>
      <dgm:spPr/>
    </dgm:pt>
    <dgm:pt modelId="{5872E300-6743-4583-AEDE-35A1A5E34E7D}" type="pres">
      <dgm:prSet presAssocID="{E1D9F20A-4D02-471F-8717-5D1E16C82945}" presName="parentLeftMargin" presStyleLbl="node1" presStyleIdx="0" presStyleCnt="3"/>
      <dgm:spPr/>
    </dgm:pt>
    <dgm:pt modelId="{88707E53-E44D-4E87-B3F4-D337BDA9DD1B}" type="pres">
      <dgm:prSet presAssocID="{E1D9F20A-4D02-471F-8717-5D1E16C82945}" presName="parentText" presStyleLbl="node1" presStyleIdx="1" presStyleCnt="3" custScaleX="132955">
        <dgm:presLayoutVars>
          <dgm:chMax val="0"/>
          <dgm:bulletEnabled val="1"/>
        </dgm:presLayoutVars>
      </dgm:prSet>
      <dgm:spPr/>
    </dgm:pt>
    <dgm:pt modelId="{4B7DBE24-4263-43F1-AA29-B4084B030B03}" type="pres">
      <dgm:prSet presAssocID="{E1D9F20A-4D02-471F-8717-5D1E16C82945}" presName="negativeSpace" presStyleCnt="0"/>
      <dgm:spPr/>
    </dgm:pt>
    <dgm:pt modelId="{5ED23C4C-C686-40F2-94AF-67AB3E6FAAD9}" type="pres">
      <dgm:prSet presAssocID="{E1D9F20A-4D02-471F-8717-5D1E16C82945}" presName="childText" presStyleLbl="conFgAcc1" presStyleIdx="1" presStyleCnt="3">
        <dgm:presLayoutVars>
          <dgm:bulletEnabled val="1"/>
        </dgm:presLayoutVars>
      </dgm:prSet>
      <dgm:spPr>
        <a:xfrm>
          <a:off x="0" y="1961789"/>
          <a:ext cx="7315200" cy="806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ysClr val="window" lastClr="FFFFFF"/>
          </a:contourClr>
        </a:sp3d>
      </dgm:spPr>
    </dgm:pt>
    <dgm:pt modelId="{38F6DEF1-0FDD-4A26-A0FE-92B01FC6622A}" type="pres">
      <dgm:prSet presAssocID="{3515FF5F-B126-4A72-883C-8AA261EBCDC2}" presName="spaceBetweenRectangles" presStyleCnt="0"/>
      <dgm:spPr/>
    </dgm:pt>
    <dgm:pt modelId="{979600CB-686D-472A-A436-DDD79394032A}" type="pres">
      <dgm:prSet presAssocID="{707E8BF2-0214-4ABA-8066-E233AC375538}" presName="parentLin" presStyleCnt="0"/>
      <dgm:spPr/>
    </dgm:pt>
    <dgm:pt modelId="{95993A29-8005-4ABE-8321-2F1F21BBFE8A}" type="pres">
      <dgm:prSet presAssocID="{707E8BF2-0214-4ABA-8066-E233AC375538}" presName="parentLeftMargin" presStyleLbl="node1" presStyleIdx="1" presStyleCnt="3"/>
      <dgm:spPr/>
    </dgm:pt>
    <dgm:pt modelId="{BECC1FAE-3138-4369-A200-C953BA94922B}" type="pres">
      <dgm:prSet presAssocID="{707E8BF2-0214-4ABA-8066-E233AC375538}" presName="parentText" presStyleLbl="node1" presStyleIdx="2" presStyleCnt="3" custScaleX="131239">
        <dgm:presLayoutVars>
          <dgm:chMax val="0"/>
          <dgm:bulletEnabled val="1"/>
        </dgm:presLayoutVars>
      </dgm:prSet>
      <dgm:spPr/>
    </dgm:pt>
    <dgm:pt modelId="{DA1E624F-6128-4A0C-8865-ED5568193537}" type="pres">
      <dgm:prSet presAssocID="{707E8BF2-0214-4ABA-8066-E233AC375538}" presName="negativeSpace" presStyleCnt="0"/>
      <dgm:spPr/>
    </dgm:pt>
    <dgm:pt modelId="{B0E4A920-1AB7-4213-9CD7-FE830DEB2BEF}" type="pres">
      <dgm:prSet presAssocID="{707E8BF2-0214-4ABA-8066-E233AC375538}" presName="childText" presStyleLbl="conFgAcc1" presStyleIdx="2" presStyleCnt="3">
        <dgm:presLayoutVars>
          <dgm:bulletEnabled val="1"/>
        </dgm:presLayoutVars>
      </dgm:prSet>
      <dgm:spPr>
        <a:xfrm>
          <a:off x="0" y="3413309"/>
          <a:ext cx="7315200" cy="806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ysClr val="window" lastClr="FFFFFF"/>
          </a:contourClr>
        </a:sp3d>
      </dgm:spPr>
    </dgm:pt>
  </dgm:ptLst>
  <dgm:cxnLst>
    <dgm:cxn modelId="{9F8FDD64-A471-4803-AF80-56228048D831}" type="presOf" srcId="{13F65FD7-E046-40AA-AFB6-22B2E104D52F}" destId="{F49C6E97-2166-49D8-A697-B9CF34A0DD34}" srcOrd="0" destOrd="0" presId="urn:microsoft.com/office/officeart/2005/8/layout/list1"/>
    <dgm:cxn modelId="{03B23587-7DC2-4875-9E70-325D9877B9BA}" srcId="{36A50276-9893-4149-A586-CFDD50D57210}" destId="{13F65FD7-E046-40AA-AFB6-22B2E104D52F}" srcOrd="0" destOrd="0" parTransId="{60BA54E9-A6FE-4993-960D-42A0DC6FD4F0}" sibTransId="{1ABF073C-F43C-426F-A31B-F485698C2432}"/>
    <dgm:cxn modelId="{28D91E90-F7AC-40DC-B3C9-C480F46E295E}" type="presOf" srcId="{13F65FD7-E046-40AA-AFB6-22B2E104D52F}" destId="{F8866543-2B3E-4FA8-81BA-2527A3284D77}" srcOrd="1" destOrd="0" presId="urn:microsoft.com/office/officeart/2005/8/layout/list1"/>
    <dgm:cxn modelId="{85B98890-5AB8-4850-A132-BE933B16F9E9}" type="presOf" srcId="{707E8BF2-0214-4ABA-8066-E233AC375538}" destId="{95993A29-8005-4ABE-8321-2F1F21BBFE8A}" srcOrd="0" destOrd="0" presId="urn:microsoft.com/office/officeart/2005/8/layout/list1"/>
    <dgm:cxn modelId="{52F7BCCD-234D-469D-9693-BC9159C0DDE9}" type="presOf" srcId="{36A50276-9893-4149-A586-CFDD50D57210}" destId="{A1FED955-C2CD-4B14-9F58-5A6FA25E08BE}" srcOrd="0" destOrd="0" presId="urn:microsoft.com/office/officeart/2005/8/layout/list1"/>
    <dgm:cxn modelId="{E8D804D6-A845-418E-9971-8C054912390E}" srcId="{36A50276-9893-4149-A586-CFDD50D57210}" destId="{707E8BF2-0214-4ABA-8066-E233AC375538}" srcOrd="2" destOrd="0" parTransId="{70BCB4E8-E27B-437D-954C-B2CC4449B860}" sibTransId="{390CA99A-E985-440F-B2F4-E06D0346D890}"/>
    <dgm:cxn modelId="{796902DA-FCC0-4EE9-B33D-AD602E60FAFD}" type="presOf" srcId="{E1D9F20A-4D02-471F-8717-5D1E16C82945}" destId="{5872E300-6743-4583-AEDE-35A1A5E34E7D}" srcOrd="0" destOrd="0" presId="urn:microsoft.com/office/officeart/2005/8/layout/list1"/>
    <dgm:cxn modelId="{6616A9E7-8C2C-4225-AB8F-37EE41EF3472}" type="presOf" srcId="{E1D9F20A-4D02-471F-8717-5D1E16C82945}" destId="{88707E53-E44D-4E87-B3F4-D337BDA9DD1B}" srcOrd="1" destOrd="0" presId="urn:microsoft.com/office/officeart/2005/8/layout/list1"/>
    <dgm:cxn modelId="{1AB9E0F9-B5E0-4716-8507-1693E93FA25F}" type="presOf" srcId="{707E8BF2-0214-4ABA-8066-E233AC375538}" destId="{BECC1FAE-3138-4369-A200-C953BA94922B}" srcOrd="1" destOrd="0" presId="urn:microsoft.com/office/officeart/2005/8/layout/list1"/>
    <dgm:cxn modelId="{03141DFC-C576-42FF-90B7-DD2DB883973E}" srcId="{36A50276-9893-4149-A586-CFDD50D57210}" destId="{E1D9F20A-4D02-471F-8717-5D1E16C82945}" srcOrd="1" destOrd="0" parTransId="{B931A538-F40E-4FE2-B17E-DA87DA1969CC}" sibTransId="{3515FF5F-B126-4A72-883C-8AA261EBCDC2}"/>
    <dgm:cxn modelId="{E81FBF75-4776-465B-9E35-B82247D79E6D}" type="presParOf" srcId="{A1FED955-C2CD-4B14-9F58-5A6FA25E08BE}" destId="{6BC83409-B60A-43A4-B6E9-1AD9C5B009B5}" srcOrd="0" destOrd="0" presId="urn:microsoft.com/office/officeart/2005/8/layout/list1"/>
    <dgm:cxn modelId="{DC3C0553-FCE5-42E0-8D87-9AF2DFC39780}" type="presParOf" srcId="{6BC83409-B60A-43A4-B6E9-1AD9C5B009B5}" destId="{F49C6E97-2166-49D8-A697-B9CF34A0DD34}" srcOrd="0" destOrd="0" presId="urn:microsoft.com/office/officeart/2005/8/layout/list1"/>
    <dgm:cxn modelId="{305E5A88-A6BC-4B8F-9E57-D6AAD9F007E1}" type="presParOf" srcId="{6BC83409-B60A-43A4-B6E9-1AD9C5B009B5}" destId="{F8866543-2B3E-4FA8-81BA-2527A3284D77}" srcOrd="1" destOrd="0" presId="urn:microsoft.com/office/officeart/2005/8/layout/list1"/>
    <dgm:cxn modelId="{BFA383BE-0A82-49B0-B699-01318CC33BCA}" type="presParOf" srcId="{A1FED955-C2CD-4B14-9F58-5A6FA25E08BE}" destId="{264A5890-2D24-4649-AE8C-BAF0ED72587D}" srcOrd="1" destOrd="0" presId="urn:microsoft.com/office/officeart/2005/8/layout/list1"/>
    <dgm:cxn modelId="{44A84C23-7F6F-47B7-A6BB-28AC235A26FF}" type="presParOf" srcId="{A1FED955-C2CD-4B14-9F58-5A6FA25E08BE}" destId="{7C8F0E23-DF25-49BE-A33A-7BB0A29E10F4}" srcOrd="2" destOrd="0" presId="urn:microsoft.com/office/officeart/2005/8/layout/list1"/>
    <dgm:cxn modelId="{4978C07F-2634-4AB0-8D3E-170F35D02FC2}" type="presParOf" srcId="{A1FED955-C2CD-4B14-9F58-5A6FA25E08BE}" destId="{852C8AEB-F763-4A60-8949-F9FABFABAF42}" srcOrd="3" destOrd="0" presId="urn:microsoft.com/office/officeart/2005/8/layout/list1"/>
    <dgm:cxn modelId="{208F9242-26CF-4A15-A06D-A692043CC166}" type="presParOf" srcId="{A1FED955-C2CD-4B14-9F58-5A6FA25E08BE}" destId="{536F43FD-DF24-49D7-AFAA-F193802D1069}" srcOrd="4" destOrd="0" presId="urn:microsoft.com/office/officeart/2005/8/layout/list1"/>
    <dgm:cxn modelId="{0744659D-4AE2-411D-A0CD-04F1D022EF55}" type="presParOf" srcId="{536F43FD-DF24-49D7-AFAA-F193802D1069}" destId="{5872E300-6743-4583-AEDE-35A1A5E34E7D}" srcOrd="0" destOrd="0" presId="urn:microsoft.com/office/officeart/2005/8/layout/list1"/>
    <dgm:cxn modelId="{60822880-1B8B-43CE-B3A5-EFA83A80E158}" type="presParOf" srcId="{536F43FD-DF24-49D7-AFAA-F193802D1069}" destId="{88707E53-E44D-4E87-B3F4-D337BDA9DD1B}" srcOrd="1" destOrd="0" presId="urn:microsoft.com/office/officeart/2005/8/layout/list1"/>
    <dgm:cxn modelId="{DD2EA6EE-6335-4614-8BDD-864AD0270686}" type="presParOf" srcId="{A1FED955-C2CD-4B14-9F58-5A6FA25E08BE}" destId="{4B7DBE24-4263-43F1-AA29-B4084B030B03}" srcOrd="5" destOrd="0" presId="urn:microsoft.com/office/officeart/2005/8/layout/list1"/>
    <dgm:cxn modelId="{E2291CEC-7804-4262-9A00-FD37D7540273}" type="presParOf" srcId="{A1FED955-C2CD-4B14-9F58-5A6FA25E08BE}" destId="{5ED23C4C-C686-40F2-94AF-67AB3E6FAAD9}" srcOrd="6" destOrd="0" presId="urn:microsoft.com/office/officeart/2005/8/layout/list1"/>
    <dgm:cxn modelId="{CE268B09-4CE6-4E52-8772-9E590F09BD08}" type="presParOf" srcId="{A1FED955-C2CD-4B14-9F58-5A6FA25E08BE}" destId="{38F6DEF1-0FDD-4A26-A0FE-92B01FC6622A}" srcOrd="7" destOrd="0" presId="urn:microsoft.com/office/officeart/2005/8/layout/list1"/>
    <dgm:cxn modelId="{286A5CB8-FC2E-49D2-815C-0F1A24CDD65E}" type="presParOf" srcId="{A1FED955-C2CD-4B14-9F58-5A6FA25E08BE}" destId="{979600CB-686D-472A-A436-DDD79394032A}" srcOrd="8" destOrd="0" presId="urn:microsoft.com/office/officeart/2005/8/layout/list1"/>
    <dgm:cxn modelId="{826DA64D-6B77-4249-AD9F-1514F3DADA6D}" type="presParOf" srcId="{979600CB-686D-472A-A436-DDD79394032A}" destId="{95993A29-8005-4ABE-8321-2F1F21BBFE8A}" srcOrd="0" destOrd="0" presId="urn:microsoft.com/office/officeart/2005/8/layout/list1"/>
    <dgm:cxn modelId="{803E9DF1-6906-430A-8F94-1903F5652191}" type="presParOf" srcId="{979600CB-686D-472A-A436-DDD79394032A}" destId="{BECC1FAE-3138-4369-A200-C953BA94922B}" srcOrd="1" destOrd="0" presId="urn:microsoft.com/office/officeart/2005/8/layout/list1"/>
    <dgm:cxn modelId="{51FB8535-77F8-4C3F-95C3-A0983D05553B}" type="presParOf" srcId="{A1FED955-C2CD-4B14-9F58-5A6FA25E08BE}" destId="{DA1E624F-6128-4A0C-8865-ED5568193537}" srcOrd="9" destOrd="0" presId="urn:microsoft.com/office/officeart/2005/8/layout/list1"/>
    <dgm:cxn modelId="{6362AE35-FD59-4E3C-9F93-1AD39D835C20}" type="presParOf" srcId="{A1FED955-C2CD-4B14-9F58-5A6FA25E08BE}" destId="{B0E4A920-1AB7-4213-9CD7-FE830DEB2BE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A50276-9893-4149-A586-CFDD50D57210}" type="doc">
      <dgm:prSet loTypeId="urn:microsoft.com/office/officeart/2005/8/layout/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F65FD7-E046-40AA-AFB6-22B2E104D52F}">
      <dgm:prSet phldrT="[Text]" custT="1"/>
      <dgm:spPr>
        <a:xfrm>
          <a:off x="365760" y="82724"/>
          <a:ext cx="6688170" cy="944640"/>
        </a:xfrm>
        <a:prstGeom prst="round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sz="4800" b="1" dirty="0">
              <a:solidFill>
                <a:schemeClr val="tx1"/>
              </a:solidFill>
              <a:latin typeface="Calibri"/>
              <a:ea typeface="+mn-ea"/>
              <a:cs typeface="+mn-cs"/>
            </a:rPr>
            <a:t>Cyber Crime</a:t>
          </a:r>
        </a:p>
      </dgm:t>
    </dgm:pt>
    <dgm:pt modelId="{60BA54E9-A6FE-4993-960D-42A0DC6FD4F0}" type="parTrans" cxnId="{03B23587-7DC2-4875-9E70-325D9877B9BA}">
      <dgm:prSet/>
      <dgm:spPr/>
      <dgm:t>
        <a:bodyPr/>
        <a:lstStyle/>
        <a:p>
          <a:endParaRPr lang="en-US"/>
        </a:p>
      </dgm:t>
    </dgm:pt>
    <dgm:pt modelId="{1ABF073C-F43C-426F-A31B-F485698C2432}" type="sibTrans" cxnId="{03B23587-7DC2-4875-9E70-325D9877B9BA}">
      <dgm:prSet/>
      <dgm:spPr/>
      <dgm:t>
        <a:bodyPr/>
        <a:lstStyle/>
        <a:p>
          <a:endParaRPr lang="en-US"/>
        </a:p>
      </dgm:t>
    </dgm:pt>
    <dgm:pt modelId="{C5955C4B-05B3-4EB7-9C4B-728E57643EEA}">
      <dgm:prSet custT="1"/>
      <dgm:spPr/>
      <dgm:t>
        <a:bodyPr/>
        <a:lstStyle/>
        <a:p>
          <a:r>
            <a:rPr lang="en-US" sz="4800" b="1" dirty="0">
              <a:solidFill>
                <a:schemeClr val="tx1"/>
              </a:solidFill>
            </a:rPr>
            <a:t>Indonesia’s perspective</a:t>
          </a:r>
        </a:p>
      </dgm:t>
    </dgm:pt>
    <dgm:pt modelId="{E13DDEE4-1033-4D9B-84AA-3A22553438BD}" type="parTrans" cxnId="{5A090628-02D6-453E-91E8-F04A8EB73CCC}">
      <dgm:prSet/>
      <dgm:spPr/>
      <dgm:t>
        <a:bodyPr/>
        <a:lstStyle/>
        <a:p>
          <a:endParaRPr lang="en-US"/>
        </a:p>
      </dgm:t>
    </dgm:pt>
    <dgm:pt modelId="{22A25612-68E4-4EE5-B614-A55E2472ABE5}" type="sibTrans" cxnId="{5A090628-02D6-453E-91E8-F04A8EB73CCC}">
      <dgm:prSet/>
      <dgm:spPr/>
      <dgm:t>
        <a:bodyPr/>
        <a:lstStyle/>
        <a:p>
          <a:endParaRPr lang="en-US"/>
        </a:p>
      </dgm:t>
    </dgm:pt>
    <dgm:pt modelId="{A1FED955-C2CD-4B14-9F58-5A6FA25E08BE}" type="pres">
      <dgm:prSet presAssocID="{36A50276-9893-4149-A586-CFDD50D57210}" presName="linear" presStyleCnt="0">
        <dgm:presLayoutVars>
          <dgm:dir/>
          <dgm:animLvl val="lvl"/>
          <dgm:resizeHandles val="exact"/>
        </dgm:presLayoutVars>
      </dgm:prSet>
      <dgm:spPr/>
    </dgm:pt>
    <dgm:pt modelId="{6BC83409-B60A-43A4-B6E9-1AD9C5B009B5}" type="pres">
      <dgm:prSet presAssocID="{13F65FD7-E046-40AA-AFB6-22B2E104D52F}" presName="parentLin" presStyleCnt="0"/>
      <dgm:spPr/>
    </dgm:pt>
    <dgm:pt modelId="{F49C6E97-2166-49D8-A697-B9CF34A0DD34}" type="pres">
      <dgm:prSet presAssocID="{13F65FD7-E046-40AA-AFB6-22B2E104D52F}" presName="parentLeftMargin" presStyleLbl="node1" presStyleIdx="0" presStyleCnt="2"/>
      <dgm:spPr/>
    </dgm:pt>
    <dgm:pt modelId="{F8866543-2B3E-4FA8-81BA-2527A3284D77}" type="pres">
      <dgm:prSet presAssocID="{13F65FD7-E046-40AA-AFB6-22B2E104D52F}" presName="parentText" presStyleLbl="node1" presStyleIdx="0" presStyleCnt="2" custScaleX="130612" custLinFactNeighborY="4740">
        <dgm:presLayoutVars>
          <dgm:chMax val="0"/>
          <dgm:bulletEnabled val="1"/>
        </dgm:presLayoutVars>
      </dgm:prSet>
      <dgm:spPr/>
    </dgm:pt>
    <dgm:pt modelId="{264A5890-2D24-4649-AE8C-BAF0ED72587D}" type="pres">
      <dgm:prSet presAssocID="{13F65FD7-E046-40AA-AFB6-22B2E104D52F}" presName="negativeSpace" presStyleCnt="0"/>
      <dgm:spPr/>
    </dgm:pt>
    <dgm:pt modelId="{7C8F0E23-DF25-49BE-A33A-7BB0A29E10F4}" type="pres">
      <dgm:prSet presAssocID="{13F65FD7-E046-40AA-AFB6-22B2E104D52F}" presName="childText" presStyleLbl="conFgAcc1" presStyleIdx="0" presStyleCnt="2">
        <dgm:presLayoutVars>
          <dgm:bulletEnabled val="1"/>
        </dgm:presLayoutVars>
      </dgm:prSet>
      <dgm:spPr>
        <a:xfrm>
          <a:off x="0" y="510269"/>
          <a:ext cx="7315200" cy="806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ysClr val="window" lastClr="FFFFFF"/>
          </a:contourClr>
        </a:sp3d>
      </dgm:spPr>
    </dgm:pt>
    <dgm:pt modelId="{852C8AEB-F763-4A60-8949-F9FABFABAF42}" type="pres">
      <dgm:prSet presAssocID="{1ABF073C-F43C-426F-A31B-F485698C2432}" presName="spaceBetweenRectangles" presStyleCnt="0"/>
      <dgm:spPr/>
    </dgm:pt>
    <dgm:pt modelId="{E1D74069-E315-4D80-9A24-11FAE113E604}" type="pres">
      <dgm:prSet presAssocID="{C5955C4B-05B3-4EB7-9C4B-728E57643EEA}" presName="parentLin" presStyleCnt="0"/>
      <dgm:spPr/>
    </dgm:pt>
    <dgm:pt modelId="{F04CA9CE-8A53-4E28-AF63-60E9FEB26BF6}" type="pres">
      <dgm:prSet presAssocID="{C5955C4B-05B3-4EB7-9C4B-728E57643EEA}" presName="parentLeftMargin" presStyleLbl="node1" presStyleIdx="0" presStyleCnt="2"/>
      <dgm:spPr/>
    </dgm:pt>
    <dgm:pt modelId="{5FEEEBA2-A6B7-4462-8F60-125ABCE197A9}" type="pres">
      <dgm:prSet presAssocID="{C5955C4B-05B3-4EB7-9C4B-728E57643EE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A9AEAAC-9B44-4A55-B2F8-4A4BC2144F1D}" type="pres">
      <dgm:prSet presAssocID="{C5955C4B-05B3-4EB7-9C4B-728E57643EEA}" presName="negativeSpace" presStyleCnt="0"/>
      <dgm:spPr/>
    </dgm:pt>
    <dgm:pt modelId="{9411DF04-9836-46EA-818F-1A5140542BC4}" type="pres">
      <dgm:prSet presAssocID="{C5955C4B-05B3-4EB7-9C4B-728E57643EE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90628-02D6-453E-91E8-F04A8EB73CCC}" srcId="{36A50276-9893-4149-A586-CFDD50D57210}" destId="{C5955C4B-05B3-4EB7-9C4B-728E57643EEA}" srcOrd="1" destOrd="0" parTransId="{E13DDEE4-1033-4D9B-84AA-3A22553438BD}" sibTransId="{22A25612-68E4-4EE5-B614-A55E2472ABE5}"/>
    <dgm:cxn modelId="{DCD0C630-8257-4F82-A7F2-1FBAAF87A743}" type="presOf" srcId="{C5955C4B-05B3-4EB7-9C4B-728E57643EEA}" destId="{5FEEEBA2-A6B7-4462-8F60-125ABCE197A9}" srcOrd="1" destOrd="0" presId="urn:microsoft.com/office/officeart/2005/8/layout/list1"/>
    <dgm:cxn modelId="{9F8FDD64-A471-4803-AF80-56228048D831}" type="presOf" srcId="{13F65FD7-E046-40AA-AFB6-22B2E104D52F}" destId="{F49C6E97-2166-49D8-A697-B9CF34A0DD34}" srcOrd="0" destOrd="0" presId="urn:microsoft.com/office/officeart/2005/8/layout/list1"/>
    <dgm:cxn modelId="{03B23587-7DC2-4875-9E70-325D9877B9BA}" srcId="{36A50276-9893-4149-A586-CFDD50D57210}" destId="{13F65FD7-E046-40AA-AFB6-22B2E104D52F}" srcOrd="0" destOrd="0" parTransId="{60BA54E9-A6FE-4993-960D-42A0DC6FD4F0}" sibTransId="{1ABF073C-F43C-426F-A31B-F485698C2432}"/>
    <dgm:cxn modelId="{28D91E90-F7AC-40DC-B3C9-C480F46E295E}" type="presOf" srcId="{13F65FD7-E046-40AA-AFB6-22B2E104D52F}" destId="{F8866543-2B3E-4FA8-81BA-2527A3284D77}" srcOrd="1" destOrd="0" presId="urn:microsoft.com/office/officeart/2005/8/layout/list1"/>
    <dgm:cxn modelId="{52F7BCCD-234D-469D-9693-BC9159C0DDE9}" type="presOf" srcId="{36A50276-9893-4149-A586-CFDD50D57210}" destId="{A1FED955-C2CD-4B14-9F58-5A6FA25E08BE}" srcOrd="0" destOrd="0" presId="urn:microsoft.com/office/officeart/2005/8/layout/list1"/>
    <dgm:cxn modelId="{6F9D66F5-16BB-444E-A704-33DFD387E7CD}" type="presOf" srcId="{C5955C4B-05B3-4EB7-9C4B-728E57643EEA}" destId="{F04CA9CE-8A53-4E28-AF63-60E9FEB26BF6}" srcOrd="0" destOrd="0" presId="urn:microsoft.com/office/officeart/2005/8/layout/list1"/>
    <dgm:cxn modelId="{E81FBF75-4776-465B-9E35-B82247D79E6D}" type="presParOf" srcId="{A1FED955-C2CD-4B14-9F58-5A6FA25E08BE}" destId="{6BC83409-B60A-43A4-B6E9-1AD9C5B009B5}" srcOrd="0" destOrd="0" presId="urn:microsoft.com/office/officeart/2005/8/layout/list1"/>
    <dgm:cxn modelId="{DC3C0553-FCE5-42E0-8D87-9AF2DFC39780}" type="presParOf" srcId="{6BC83409-B60A-43A4-B6E9-1AD9C5B009B5}" destId="{F49C6E97-2166-49D8-A697-B9CF34A0DD34}" srcOrd="0" destOrd="0" presId="urn:microsoft.com/office/officeart/2005/8/layout/list1"/>
    <dgm:cxn modelId="{305E5A88-A6BC-4B8F-9E57-D6AAD9F007E1}" type="presParOf" srcId="{6BC83409-B60A-43A4-B6E9-1AD9C5B009B5}" destId="{F8866543-2B3E-4FA8-81BA-2527A3284D77}" srcOrd="1" destOrd="0" presId="urn:microsoft.com/office/officeart/2005/8/layout/list1"/>
    <dgm:cxn modelId="{BFA383BE-0A82-49B0-B699-01318CC33BCA}" type="presParOf" srcId="{A1FED955-C2CD-4B14-9F58-5A6FA25E08BE}" destId="{264A5890-2D24-4649-AE8C-BAF0ED72587D}" srcOrd="1" destOrd="0" presId="urn:microsoft.com/office/officeart/2005/8/layout/list1"/>
    <dgm:cxn modelId="{44A84C23-7F6F-47B7-A6BB-28AC235A26FF}" type="presParOf" srcId="{A1FED955-C2CD-4B14-9F58-5A6FA25E08BE}" destId="{7C8F0E23-DF25-49BE-A33A-7BB0A29E10F4}" srcOrd="2" destOrd="0" presId="urn:microsoft.com/office/officeart/2005/8/layout/list1"/>
    <dgm:cxn modelId="{4978C07F-2634-4AB0-8D3E-170F35D02FC2}" type="presParOf" srcId="{A1FED955-C2CD-4B14-9F58-5A6FA25E08BE}" destId="{852C8AEB-F763-4A60-8949-F9FABFABAF42}" srcOrd="3" destOrd="0" presId="urn:microsoft.com/office/officeart/2005/8/layout/list1"/>
    <dgm:cxn modelId="{633253AA-EDD7-4CF7-B044-62A5AA528149}" type="presParOf" srcId="{A1FED955-C2CD-4B14-9F58-5A6FA25E08BE}" destId="{E1D74069-E315-4D80-9A24-11FAE113E604}" srcOrd="4" destOrd="0" presId="urn:microsoft.com/office/officeart/2005/8/layout/list1"/>
    <dgm:cxn modelId="{FC850E9D-220E-4D6C-920F-154AEDB284EB}" type="presParOf" srcId="{E1D74069-E315-4D80-9A24-11FAE113E604}" destId="{F04CA9CE-8A53-4E28-AF63-60E9FEB26BF6}" srcOrd="0" destOrd="0" presId="urn:microsoft.com/office/officeart/2005/8/layout/list1"/>
    <dgm:cxn modelId="{B28957C2-B887-405A-9686-884B374A9D6F}" type="presParOf" srcId="{E1D74069-E315-4D80-9A24-11FAE113E604}" destId="{5FEEEBA2-A6B7-4462-8F60-125ABCE197A9}" srcOrd="1" destOrd="0" presId="urn:microsoft.com/office/officeart/2005/8/layout/list1"/>
    <dgm:cxn modelId="{AC50FA9F-4423-41F6-8225-B4B667AED5B6}" type="presParOf" srcId="{A1FED955-C2CD-4B14-9F58-5A6FA25E08BE}" destId="{FA9AEAAC-9B44-4A55-B2F8-4A4BC2144F1D}" srcOrd="5" destOrd="0" presId="urn:microsoft.com/office/officeart/2005/8/layout/list1"/>
    <dgm:cxn modelId="{E58D0F6A-7B3D-42C7-B0DD-56EFF67A8282}" type="presParOf" srcId="{A1FED955-C2CD-4B14-9F58-5A6FA25E08BE}" destId="{9411DF04-9836-46EA-818F-1A5140542BC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7A29C8-4BA6-4CA6-9149-BD960B2A1914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4D0A73-4690-44DC-AD79-A9A2CDF2F646}">
      <dgm:prSet/>
      <dgm:spPr>
        <a:xfrm>
          <a:off x="834" y="221017"/>
          <a:ext cx="3254973" cy="2598386"/>
        </a:xfrm>
        <a:prstGeom prst="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>
            <a:buNone/>
          </a:pPr>
          <a:r>
            <a:rPr lang="en-US" b="0" i="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Cyber crime in a narrow sense (“computer crime”): </a:t>
          </a:r>
        </a:p>
        <a:p>
          <a:pPr>
            <a:buNone/>
          </a:pPr>
          <a:r>
            <a:rPr lang="en-US" b="0" i="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Any illegal behavior directed by means of electronic operations that targets the security of computer systems and the data processed by them;</a:t>
          </a:r>
          <a:endParaRPr lang="en-US" i="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68D9EED-B5E7-4DBB-BF92-1E1619AB638C}" type="parTrans" cxnId="{CCA90FA0-1F74-41DD-94DA-BE381746C6FB}">
      <dgm:prSet/>
      <dgm:spPr/>
      <dgm:t>
        <a:bodyPr/>
        <a:lstStyle/>
        <a:p>
          <a:endParaRPr lang="en-US"/>
        </a:p>
      </dgm:t>
    </dgm:pt>
    <dgm:pt modelId="{34D64044-3C14-49FB-9705-29A49C7265F7}" type="sibTrans" cxnId="{CCA90FA0-1F74-41DD-94DA-BE381746C6FB}">
      <dgm:prSet/>
      <dgm:spPr/>
      <dgm:t>
        <a:bodyPr/>
        <a:lstStyle/>
        <a:p>
          <a:endParaRPr lang="en-US"/>
        </a:p>
      </dgm:t>
    </dgm:pt>
    <dgm:pt modelId="{8FF2313C-DBC8-4DF3-B5DD-C9E18A4544ED}">
      <dgm:prSet/>
      <dgm:spPr>
        <a:xfrm>
          <a:off x="3581305" y="221017"/>
          <a:ext cx="3254973" cy="2598386"/>
        </a:xfrm>
        <a:prstGeom prst="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>
            <a:buNone/>
          </a:pPr>
          <a:r>
            <a:rPr lang="en-US" b="0" i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Cyber crime in a broader sense (“</a:t>
          </a:r>
          <a:r>
            <a:rPr lang="en-US" b="0" i="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computer-related crime</a:t>
          </a:r>
          <a:r>
            <a:rPr lang="en-US" b="0" i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”): </a:t>
          </a:r>
        </a:p>
        <a:p>
          <a:pPr>
            <a:buNone/>
          </a:pPr>
          <a:r>
            <a:rPr lang="en-US" b="0" i="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Any illegal behavior committed by means of, or in relation to, a computer system or network, including such crimes as illegal possession, offering or distributing information by means of a computer system or network.</a:t>
          </a:r>
          <a:endParaRPr lang="en-US" i="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3B6CEC7-1542-4BFE-8CC8-06B28B0375B2}" type="parTrans" cxnId="{8C98A555-B5C7-4078-BF01-96125F436643}">
      <dgm:prSet/>
      <dgm:spPr/>
      <dgm:t>
        <a:bodyPr/>
        <a:lstStyle/>
        <a:p>
          <a:endParaRPr lang="en-US"/>
        </a:p>
      </dgm:t>
    </dgm:pt>
    <dgm:pt modelId="{5CFF4C1E-8B52-4406-8220-269FC6E350D4}" type="sibTrans" cxnId="{8C98A555-B5C7-4078-BF01-96125F436643}">
      <dgm:prSet/>
      <dgm:spPr/>
      <dgm:t>
        <a:bodyPr/>
        <a:lstStyle/>
        <a:p>
          <a:endParaRPr lang="en-US"/>
        </a:p>
      </dgm:t>
    </dgm:pt>
    <dgm:pt modelId="{930665DB-991A-4F7B-BAC0-527E8FFA0602}" type="pres">
      <dgm:prSet presAssocID="{F07A29C8-4BA6-4CA6-9149-BD960B2A1914}" presName="diagram" presStyleCnt="0">
        <dgm:presLayoutVars>
          <dgm:dir/>
          <dgm:resizeHandles val="exact"/>
        </dgm:presLayoutVars>
      </dgm:prSet>
      <dgm:spPr/>
    </dgm:pt>
    <dgm:pt modelId="{CDB336D9-AF1B-4E2F-BADB-5EF3ECE3E46F}" type="pres">
      <dgm:prSet presAssocID="{294D0A73-4690-44DC-AD79-A9A2CDF2F646}" presName="node" presStyleLbl="node1" presStyleIdx="0" presStyleCnt="2" custScaleY="133047">
        <dgm:presLayoutVars>
          <dgm:bulletEnabled val="1"/>
        </dgm:presLayoutVars>
      </dgm:prSet>
      <dgm:spPr/>
    </dgm:pt>
    <dgm:pt modelId="{4E07F6D4-56C9-4C44-B74C-75C90FCAB4DC}" type="pres">
      <dgm:prSet presAssocID="{34D64044-3C14-49FB-9705-29A49C7265F7}" presName="sibTrans" presStyleCnt="0"/>
      <dgm:spPr/>
    </dgm:pt>
    <dgm:pt modelId="{60CDFAF6-A574-404F-AF78-A601E24D1AE7}" type="pres">
      <dgm:prSet presAssocID="{8FF2313C-DBC8-4DF3-B5DD-C9E18A4544ED}" presName="node" presStyleLbl="node1" presStyleIdx="1" presStyleCnt="2" custScaleY="133047">
        <dgm:presLayoutVars>
          <dgm:bulletEnabled val="1"/>
        </dgm:presLayoutVars>
      </dgm:prSet>
      <dgm:spPr/>
    </dgm:pt>
  </dgm:ptLst>
  <dgm:cxnLst>
    <dgm:cxn modelId="{C0148C3F-AF28-457C-9A0F-8516FA9ED6D3}" type="presOf" srcId="{294D0A73-4690-44DC-AD79-A9A2CDF2F646}" destId="{CDB336D9-AF1B-4E2F-BADB-5EF3ECE3E46F}" srcOrd="0" destOrd="0" presId="urn:microsoft.com/office/officeart/2005/8/layout/default"/>
    <dgm:cxn modelId="{09BFD86F-54E3-4CA3-A1F1-76000AA4DF6E}" type="presOf" srcId="{8FF2313C-DBC8-4DF3-B5DD-C9E18A4544ED}" destId="{60CDFAF6-A574-404F-AF78-A601E24D1AE7}" srcOrd="0" destOrd="0" presId="urn:microsoft.com/office/officeart/2005/8/layout/default"/>
    <dgm:cxn modelId="{8C98A555-B5C7-4078-BF01-96125F436643}" srcId="{F07A29C8-4BA6-4CA6-9149-BD960B2A1914}" destId="{8FF2313C-DBC8-4DF3-B5DD-C9E18A4544ED}" srcOrd="1" destOrd="0" parTransId="{13B6CEC7-1542-4BFE-8CC8-06B28B0375B2}" sibTransId="{5CFF4C1E-8B52-4406-8220-269FC6E350D4}"/>
    <dgm:cxn modelId="{CCA90FA0-1F74-41DD-94DA-BE381746C6FB}" srcId="{F07A29C8-4BA6-4CA6-9149-BD960B2A1914}" destId="{294D0A73-4690-44DC-AD79-A9A2CDF2F646}" srcOrd="0" destOrd="0" parTransId="{D68D9EED-B5E7-4DBB-BF92-1E1619AB638C}" sibTransId="{34D64044-3C14-49FB-9705-29A49C7265F7}"/>
    <dgm:cxn modelId="{D2EA6EB3-064F-4414-BF94-4C847994DF10}" type="presOf" srcId="{F07A29C8-4BA6-4CA6-9149-BD960B2A1914}" destId="{930665DB-991A-4F7B-BAC0-527E8FFA0602}" srcOrd="0" destOrd="0" presId="urn:microsoft.com/office/officeart/2005/8/layout/default"/>
    <dgm:cxn modelId="{87157A9F-AAFB-44EC-8BB4-24D4BCDCE46D}" type="presParOf" srcId="{930665DB-991A-4F7B-BAC0-527E8FFA0602}" destId="{CDB336D9-AF1B-4E2F-BADB-5EF3ECE3E46F}" srcOrd="0" destOrd="0" presId="urn:microsoft.com/office/officeart/2005/8/layout/default"/>
    <dgm:cxn modelId="{1C3B44BE-0C23-40D2-A36B-3326242E10B8}" type="presParOf" srcId="{930665DB-991A-4F7B-BAC0-527E8FFA0602}" destId="{4E07F6D4-56C9-4C44-B74C-75C90FCAB4DC}" srcOrd="1" destOrd="0" presId="urn:microsoft.com/office/officeart/2005/8/layout/default"/>
    <dgm:cxn modelId="{3B200720-8C4C-4A71-966E-9F4917AB93F6}" type="presParOf" srcId="{930665DB-991A-4F7B-BAC0-527E8FFA0602}" destId="{60CDFAF6-A574-404F-AF78-A601E24D1AE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F0E23-DF25-49BE-A33A-7BB0A29E10F4}">
      <dsp:nvSpPr>
        <dsp:cNvPr id="0" name=""/>
        <dsp:cNvSpPr/>
      </dsp:nvSpPr>
      <dsp:spPr>
        <a:xfrm>
          <a:off x="0" y="943008"/>
          <a:ext cx="15101819" cy="1587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866543-2B3E-4FA8-81BA-2527A3284D77}">
      <dsp:nvSpPr>
        <dsp:cNvPr id="0" name=""/>
        <dsp:cNvSpPr/>
      </dsp:nvSpPr>
      <dsp:spPr>
        <a:xfrm>
          <a:off x="755090" y="101281"/>
          <a:ext cx="13807351" cy="1859760"/>
        </a:xfrm>
        <a:prstGeom prst="round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569" tIns="0" rIns="399569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LO 1: Define </a:t>
          </a:r>
          <a:r>
            <a:rPr lang="en-US" sz="3600" b="1" i="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Indonesia's cyber law</a:t>
          </a:r>
          <a:endParaRPr lang="en-US" sz="3600" b="1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45876" y="192067"/>
        <a:ext cx="13625779" cy="1678188"/>
      </dsp:txXfrm>
    </dsp:sp>
    <dsp:sp modelId="{5ED23C4C-C686-40F2-94AF-67AB3E6FAAD9}">
      <dsp:nvSpPr>
        <dsp:cNvPr id="0" name=""/>
        <dsp:cNvSpPr/>
      </dsp:nvSpPr>
      <dsp:spPr>
        <a:xfrm>
          <a:off x="0" y="3800688"/>
          <a:ext cx="15101819" cy="1587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707E53-E44D-4E87-B3F4-D337BDA9DD1B}">
      <dsp:nvSpPr>
        <dsp:cNvPr id="0" name=""/>
        <dsp:cNvSpPr/>
      </dsp:nvSpPr>
      <dsp:spPr>
        <a:xfrm>
          <a:off x="755090" y="2870808"/>
          <a:ext cx="14055036" cy="1859760"/>
        </a:xfrm>
        <a:prstGeom prst="roundRect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569" tIns="0" rIns="399569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LO 2: </a:t>
          </a:r>
          <a:r>
            <a:rPr lang="en-US" sz="3600" b="1" i="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Describe legal problem in cyber</a:t>
          </a:r>
          <a:endParaRPr lang="en-US" sz="3600" b="1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45876" y="2961594"/>
        <a:ext cx="13873464" cy="1678188"/>
      </dsp:txXfrm>
    </dsp:sp>
    <dsp:sp modelId="{B0E4A920-1AB7-4213-9CD7-FE830DEB2BEF}">
      <dsp:nvSpPr>
        <dsp:cNvPr id="0" name=""/>
        <dsp:cNvSpPr/>
      </dsp:nvSpPr>
      <dsp:spPr>
        <a:xfrm>
          <a:off x="0" y="6658368"/>
          <a:ext cx="15101819" cy="15876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CC1FAE-3138-4369-A200-C953BA94922B}">
      <dsp:nvSpPr>
        <dsp:cNvPr id="0" name=""/>
        <dsp:cNvSpPr/>
      </dsp:nvSpPr>
      <dsp:spPr>
        <a:xfrm>
          <a:off x="755090" y="5728488"/>
          <a:ext cx="13873633" cy="1859760"/>
        </a:xfrm>
        <a:prstGeom prst="roundRect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569" tIns="0" rIns="399569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LO 3: </a:t>
          </a:r>
          <a:r>
            <a:rPr lang="en-US" sz="3600" b="1" i="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Solve legal problem and recommend legal solution</a:t>
          </a:r>
          <a:endParaRPr lang="en-US" sz="3600" b="1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45876" y="5819274"/>
        <a:ext cx="13692061" cy="1678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F0E23-DF25-49BE-A33A-7BB0A29E10F4}">
      <dsp:nvSpPr>
        <dsp:cNvPr id="0" name=""/>
        <dsp:cNvSpPr/>
      </dsp:nvSpPr>
      <dsp:spPr>
        <a:xfrm>
          <a:off x="0" y="2316048"/>
          <a:ext cx="15101819" cy="1638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866543-2B3E-4FA8-81BA-2527A3284D77}">
      <dsp:nvSpPr>
        <dsp:cNvPr id="0" name=""/>
        <dsp:cNvSpPr/>
      </dsp:nvSpPr>
      <dsp:spPr>
        <a:xfrm>
          <a:off x="755090" y="1447599"/>
          <a:ext cx="13807351" cy="1918800"/>
        </a:xfrm>
        <a:prstGeom prst="round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569" tIns="0" rIns="399569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Cyber Crime</a:t>
          </a:r>
        </a:p>
      </dsp:txBody>
      <dsp:txXfrm>
        <a:off x="848758" y="1541267"/>
        <a:ext cx="13620015" cy="1731464"/>
      </dsp:txXfrm>
    </dsp:sp>
    <dsp:sp modelId="{9411DF04-9836-46EA-818F-1A5140542BC4}">
      <dsp:nvSpPr>
        <dsp:cNvPr id="0" name=""/>
        <dsp:cNvSpPr/>
      </dsp:nvSpPr>
      <dsp:spPr>
        <a:xfrm>
          <a:off x="0" y="5264448"/>
          <a:ext cx="15101819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EEEBA2-A6B7-4462-8F60-125ABCE197A9}">
      <dsp:nvSpPr>
        <dsp:cNvPr id="0" name=""/>
        <dsp:cNvSpPr/>
      </dsp:nvSpPr>
      <dsp:spPr>
        <a:xfrm>
          <a:off x="755090" y="4305048"/>
          <a:ext cx="10571273" cy="1918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9569" tIns="0" rIns="399569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chemeClr val="tx1"/>
              </a:solidFill>
            </a:rPr>
            <a:t>Indonesia’s perspective</a:t>
          </a:r>
        </a:p>
      </dsp:txBody>
      <dsp:txXfrm>
        <a:off x="848758" y="4398716"/>
        <a:ext cx="10383937" cy="1731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336D9-AF1B-4E2F-BADB-5EF3ECE3E46F}">
      <dsp:nvSpPr>
        <dsp:cNvPr id="0" name=""/>
        <dsp:cNvSpPr/>
      </dsp:nvSpPr>
      <dsp:spPr>
        <a:xfrm>
          <a:off x="1082318" y="1736"/>
          <a:ext cx="6188906" cy="4940492"/>
        </a:xfrm>
        <a:prstGeom prst="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Cyber crime in a narrow sense (“computer crime”): 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Any illegal behavior directed by means of electronic operations that targets the security of computer systems and the data processed by them;</a:t>
          </a:r>
          <a:endParaRPr lang="en-US" sz="3300" i="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082318" y="1736"/>
        <a:ext cx="6188906" cy="4940492"/>
      </dsp:txXfrm>
    </dsp:sp>
    <dsp:sp modelId="{60CDFAF6-A574-404F-AF78-A601E24D1AE7}">
      <dsp:nvSpPr>
        <dsp:cNvPr id="0" name=""/>
        <dsp:cNvSpPr/>
      </dsp:nvSpPr>
      <dsp:spPr>
        <a:xfrm>
          <a:off x="7890115" y="1736"/>
          <a:ext cx="6188906" cy="4940492"/>
        </a:xfrm>
        <a:prstGeom prst="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Cyber crime in a broader sense (“</a:t>
          </a:r>
          <a:r>
            <a:rPr lang="en-US" sz="3300" b="0" i="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computer-related crime</a:t>
          </a:r>
          <a:r>
            <a:rPr lang="en-US" sz="3300" b="0" i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”): 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Any illegal behavior committed by means of, or in relation to, a computer system or network, including such crimes as illegal possession, offering or distributing information by means of a computer system or network.</a:t>
          </a:r>
          <a:endParaRPr lang="en-US" sz="3300" i="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890115" y="1736"/>
        <a:ext cx="6188906" cy="4940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Open Sans Light" pitchFamily="2" charset="0"/>
        <a:ea typeface="Open Sans Light" pitchFamily="2" charset="0"/>
        <a:cs typeface="Open Sans Light" pitchFamily="2" charset="0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sv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Slide-01.jpg" descr="BG Slide-01.jpg">
            <a:extLst>
              <a:ext uri="{FF2B5EF4-FFF2-40B4-BE49-F238E27FC236}">
                <a16:creationId xmlns:a16="http://schemas.microsoft.com/office/drawing/2014/main" id="{2AB02847-5A77-D04F-9022-6161AA94A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2610CD5C-942F-BF48-875B-42FFCE146C9A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DC9E4D2B-1303-D647-ADF8-BD63A36C3CA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6754848"/>
            <a:ext cx="21971001" cy="190500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Subtitle</a:t>
            </a:r>
          </a:p>
          <a:p>
            <a:pPr lvl="4"/>
            <a:endParaRPr dirty="0"/>
          </a:p>
        </p:txBody>
      </p:sp>
      <p:sp>
        <p:nvSpPr>
          <p:cNvPr id="24" name="Presentation Title">
            <a:extLst>
              <a:ext uri="{FF2B5EF4-FFF2-40B4-BE49-F238E27FC236}">
                <a16:creationId xmlns:a16="http://schemas.microsoft.com/office/drawing/2014/main" id="{1323A2FB-C06C-AA47-AA40-00FC9E490C6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39178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Presentation</a:t>
            </a:r>
            <a:r>
              <a:rPr dirty="0"/>
              <a:t>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6474C2C-5958-6F6B-1482-E67DED339D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192" y="11538583"/>
            <a:ext cx="4212692" cy="74588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dirty="0"/>
              <a:t>Type your name</a:t>
            </a:r>
          </a:p>
        </p:txBody>
      </p:sp>
      <p:sp>
        <p:nvSpPr>
          <p:cNvPr id="4" name="UNIVERSITAS BINA NUSANTARA">
            <a:extLst>
              <a:ext uri="{FF2B5EF4-FFF2-40B4-BE49-F238E27FC236}">
                <a16:creationId xmlns:a16="http://schemas.microsoft.com/office/drawing/2014/main" id="{5DC7F27E-9CB9-099F-4DA7-367C6ADB411B}"/>
              </a:ext>
            </a:extLst>
          </p:cNvPr>
          <p:cNvSpPr txBox="1"/>
          <p:nvPr userDrawn="1"/>
        </p:nvSpPr>
        <p:spPr>
          <a:xfrm>
            <a:off x="10058192" y="11100823"/>
            <a:ext cx="4212692" cy="35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82153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lang="en-US" sz="2800" dirty="0"/>
              <a:t>SUBJECT MATTER EXPERT</a:t>
            </a:r>
            <a:endParaRPr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2B8CD-2B60-168D-460C-3FFD38B69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09027" y="758208"/>
            <a:ext cx="2698754" cy="1143002"/>
          </a:xfrm>
          <a:prstGeom prst="rect">
            <a:avLst/>
          </a:prstGeom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9A49E29-524D-6392-0485-9DF63C0D6D3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41248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3B0134B8-92DD-5A47-83ED-ED2B1DC0A2FA}"/>
              </a:ext>
            </a:extLst>
          </p:cNvPr>
          <p:cNvSpPr/>
          <p:nvPr userDrawn="1"/>
        </p:nvSpPr>
        <p:spPr>
          <a:xfrm>
            <a:off x="-56844" y="-25400"/>
            <a:ext cx="24497688" cy="13766800"/>
          </a:xfrm>
          <a:prstGeom prst="rect">
            <a:avLst/>
          </a:prstGeom>
          <a:gradFill>
            <a:gsLst>
              <a:gs pos="0">
                <a:srgbClr val="797979"/>
              </a:gs>
              <a:gs pos="100000">
                <a:srgbClr val="A9A9A9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3EC82-39FF-16C4-642C-2070D4989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479D2E17-CD2E-3750-65DE-315E0C44F5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7946358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0CE21BA8-841F-EE46-90AB-358900DBBA45}"/>
              </a:ext>
            </a:extLst>
          </p:cNvPr>
          <p:cNvSpPr/>
          <p:nvPr userDrawn="1"/>
        </p:nvSpPr>
        <p:spPr>
          <a:xfrm>
            <a:off x="0" y="2363008"/>
            <a:ext cx="24384000" cy="11436178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6AB40C6-E41E-9F54-5391-1B969D0CD911}"/>
              </a:ext>
            </a:extLst>
          </p:cNvPr>
          <p:cNvSpPr/>
          <p:nvPr userDrawn="1"/>
        </p:nvSpPr>
        <p:spPr>
          <a:xfrm>
            <a:off x="6181816" y="4686855"/>
            <a:ext cx="15362340" cy="18000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0221CE-1DAF-B881-9928-5F7152658A68}"/>
              </a:ext>
            </a:extLst>
          </p:cNvPr>
          <p:cNvSpPr/>
          <p:nvPr userDrawn="1"/>
        </p:nvSpPr>
        <p:spPr>
          <a:xfrm>
            <a:off x="2167377" y="4686855"/>
            <a:ext cx="4545657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769ADC5F-7856-93FC-73B6-D0FD6CF171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51814" y="4995800"/>
            <a:ext cx="13796177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00A99FD3-8026-DED8-6415-E6F86A722F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54063" y="4995800"/>
            <a:ext cx="3372284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47E1DC-6698-D91F-6E0F-EE6AA5A0EE44}"/>
              </a:ext>
            </a:extLst>
          </p:cNvPr>
          <p:cNvSpPr/>
          <p:nvPr userDrawn="1"/>
        </p:nvSpPr>
        <p:spPr>
          <a:xfrm>
            <a:off x="6181816" y="7440664"/>
            <a:ext cx="15362340" cy="18000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546BDD-E691-E2BA-47E5-B549A7229C89}"/>
              </a:ext>
            </a:extLst>
          </p:cNvPr>
          <p:cNvSpPr/>
          <p:nvPr userDrawn="1"/>
        </p:nvSpPr>
        <p:spPr>
          <a:xfrm>
            <a:off x="2167377" y="7440664"/>
            <a:ext cx="4545657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60AF2BE-EDAA-B7C2-8580-AB1ACF70EF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51814" y="7749609"/>
            <a:ext cx="13796177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EC36AFE-3A01-B3EC-7E28-B8F97B9003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54063" y="7749609"/>
            <a:ext cx="3372284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84B4FD-950C-7E7E-B32E-0106A01D53C4}"/>
              </a:ext>
            </a:extLst>
          </p:cNvPr>
          <p:cNvSpPr/>
          <p:nvPr userDrawn="1"/>
        </p:nvSpPr>
        <p:spPr>
          <a:xfrm>
            <a:off x="6181816" y="10194473"/>
            <a:ext cx="15362340" cy="18000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266147-1D67-88E4-9FE7-F833346E464A}"/>
              </a:ext>
            </a:extLst>
          </p:cNvPr>
          <p:cNvSpPr/>
          <p:nvPr userDrawn="1"/>
        </p:nvSpPr>
        <p:spPr>
          <a:xfrm>
            <a:off x="2167377" y="10194473"/>
            <a:ext cx="4545657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248EF39-489B-0AB6-1C39-97964F6585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51814" y="10503418"/>
            <a:ext cx="13796177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37917F2-61C0-8B23-0D87-2AA3EEB837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4063" y="10503418"/>
            <a:ext cx="3372284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3F0C4EB7-81AE-6D10-33F3-83A99AC2F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2058"/>
            <a:ext cx="14715569" cy="510281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43113C8-679B-440C-38CF-27CC1A6FF3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rgbClr val="424242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47DDD-26C7-6643-F78E-7D846EE61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4" name="Group">
            <a:extLst>
              <a:ext uri="{FF2B5EF4-FFF2-40B4-BE49-F238E27FC236}">
                <a16:creationId xmlns:a16="http://schemas.microsoft.com/office/drawing/2014/main" id="{7ECEA5DF-6E18-3A6E-8D5B-83F815F6641C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7091168A-CF21-90B0-E317-4D5837F67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Image" descr="Image">
              <a:extLst>
                <a:ext uri="{FF2B5EF4-FFF2-40B4-BE49-F238E27FC236}">
                  <a16:creationId xmlns:a16="http://schemas.microsoft.com/office/drawing/2014/main" id="{66F1D347-8887-50E1-404D-81CA8EA95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Image" descr="Image">
              <a:extLst>
                <a:ext uri="{FF2B5EF4-FFF2-40B4-BE49-F238E27FC236}">
                  <a16:creationId xmlns:a16="http://schemas.microsoft.com/office/drawing/2014/main" id="{31815DE4-517D-1DFD-DEB0-EFAEBDA0E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981027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>
            <a:extLst>
              <a:ext uri="{FF2B5EF4-FFF2-40B4-BE49-F238E27FC236}">
                <a16:creationId xmlns:a16="http://schemas.microsoft.com/office/drawing/2014/main" id="{5B500D99-BCA8-5A47-AC2D-7A5DFB585C9A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04" name="Content Placeholder 7">
            <a:extLst>
              <a:ext uri="{FF2B5EF4-FFF2-40B4-BE49-F238E27FC236}">
                <a16:creationId xmlns:a16="http://schemas.microsoft.com/office/drawing/2014/main" id="{A238D5AC-1068-5240-9AFA-91BA1250D9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86930" y="5334432"/>
            <a:ext cx="13714940" cy="4522264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890588" indent="-280988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470025" indent="-250825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2138363" indent="-309563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717800" indent="-279400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99AE5-3E66-BB3F-4028-3D48CC9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5" name="Group">
            <a:extLst>
              <a:ext uri="{FF2B5EF4-FFF2-40B4-BE49-F238E27FC236}">
                <a16:creationId xmlns:a16="http://schemas.microsoft.com/office/drawing/2014/main" id="{394FDA65-5E81-1098-0941-1FB18BED14DD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38BA09D8-F8B2-19A8-B70A-1A73ACE24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C8189981-CA8D-3F41-4C71-452D07E52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F2CA1978-1D7F-9FBC-1610-A6CA7FFAA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340510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D2A636C9-947E-150D-EB07-22919761FA60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7377" y="9337350"/>
            <a:ext cx="4759266" cy="231550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5FCA52D-C087-3347-A5F3-54D623B211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342" y="9337350"/>
            <a:ext cx="4759266" cy="231550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4A212B9-DBD9-E746-BAFB-9234B8909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43307" y="9337350"/>
            <a:ext cx="4759266" cy="231550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3A552A97-F867-374E-B40D-BD84D80804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67377" y="4297293"/>
            <a:ext cx="4759266" cy="417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DB283EA2-01A0-334D-8038-2E3190C1B2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05342" y="4297293"/>
            <a:ext cx="4759266" cy="417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B5710E30-F50B-2E47-A284-AB9A73F6AB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643307" y="4297293"/>
            <a:ext cx="4759266" cy="417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8984F-75C1-9D5B-FF38-2151D7714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6" name="Group">
            <a:extLst>
              <a:ext uri="{FF2B5EF4-FFF2-40B4-BE49-F238E27FC236}">
                <a16:creationId xmlns:a16="http://schemas.microsoft.com/office/drawing/2014/main" id="{14440FB6-864F-EC32-9C12-F5781DD839A1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FD2AEEAF-7ADA-0233-2FB3-A724EEF03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27230D68-4A71-B42E-9C59-8EFE95EE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6FA4D137-12D3-04A4-6F7D-A965125F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0518920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3A325C97-8FC1-69A4-76A6-9BFCCE62D08F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F28C692-0EE9-7D99-17B4-3313049F0A01}"/>
              </a:ext>
            </a:extLst>
          </p:cNvPr>
          <p:cNvSpPr/>
          <p:nvPr userDrawn="1"/>
        </p:nvSpPr>
        <p:spPr>
          <a:xfrm>
            <a:off x="7398337" y="6690612"/>
            <a:ext cx="1573640" cy="118201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B89336-F494-2062-ED79-0A44623AD4C4}"/>
              </a:ext>
            </a:extLst>
          </p:cNvPr>
          <p:cNvSpPr/>
          <p:nvPr userDrawn="1"/>
        </p:nvSpPr>
        <p:spPr>
          <a:xfrm>
            <a:off x="2167377" y="5155107"/>
            <a:ext cx="4924799" cy="432000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94247" y="5701845"/>
            <a:ext cx="3895763" cy="3300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1AEE51-4476-0347-EE71-4727AC7D90CC}"/>
              </a:ext>
            </a:extLst>
          </p:cNvPr>
          <p:cNvSpPr/>
          <p:nvPr userDrawn="1"/>
        </p:nvSpPr>
        <p:spPr>
          <a:xfrm>
            <a:off x="9278138" y="5155107"/>
            <a:ext cx="4924799" cy="432000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DF8073-7CBE-78F8-385D-33EC70507F81}"/>
              </a:ext>
            </a:extLst>
          </p:cNvPr>
          <p:cNvSpPr/>
          <p:nvPr userDrawn="1"/>
        </p:nvSpPr>
        <p:spPr>
          <a:xfrm>
            <a:off x="16388899" y="5155107"/>
            <a:ext cx="4924799" cy="432000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5D06E93C-E9EF-DAD7-BDE3-8DDAB05CDF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19708" y="5701845"/>
            <a:ext cx="3895763" cy="3300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B64C3FA-E7EC-73CE-DEC9-E0D1DACCC9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82946" y="5701845"/>
            <a:ext cx="3895763" cy="3300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B745795-7EE3-42BF-EDBE-49D4FAD835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49891" y="10445295"/>
            <a:ext cx="19038148" cy="1701954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AE76436-839B-BF36-E19E-893653562EA3}"/>
              </a:ext>
            </a:extLst>
          </p:cNvPr>
          <p:cNvSpPr/>
          <p:nvPr userDrawn="1"/>
        </p:nvSpPr>
        <p:spPr>
          <a:xfrm>
            <a:off x="14509098" y="6690612"/>
            <a:ext cx="1573640" cy="118201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F0438-821D-3C18-6D61-1BD73A4DC167}"/>
              </a:ext>
            </a:extLst>
          </p:cNvPr>
          <p:cNvSpPr/>
          <p:nvPr userDrawn="1"/>
        </p:nvSpPr>
        <p:spPr>
          <a:xfrm>
            <a:off x="4241849" y="4015089"/>
            <a:ext cx="775855" cy="83673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35716-81E4-A54F-3272-89DAA37CF79D}"/>
              </a:ext>
            </a:extLst>
          </p:cNvPr>
          <p:cNvSpPr/>
          <p:nvPr userDrawn="1"/>
        </p:nvSpPr>
        <p:spPr>
          <a:xfrm>
            <a:off x="11279661" y="4015089"/>
            <a:ext cx="775855" cy="83673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587B62-738C-1BE8-E775-FC6EC9D2556E}"/>
              </a:ext>
            </a:extLst>
          </p:cNvPr>
          <p:cNvSpPr/>
          <p:nvPr userDrawn="1"/>
        </p:nvSpPr>
        <p:spPr>
          <a:xfrm>
            <a:off x="18463370" y="4015089"/>
            <a:ext cx="775855" cy="83673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48672-F1E2-A230-B095-57E67183F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9" name="Group">
            <a:extLst>
              <a:ext uri="{FF2B5EF4-FFF2-40B4-BE49-F238E27FC236}">
                <a16:creationId xmlns:a16="http://schemas.microsoft.com/office/drawing/2014/main" id="{8D3FDAF8-012C-4D3A-C949-6317F6E219D0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56EB9265-9B68-78E9-B5B8-F2C39D913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E445F39B-125D-DE62-15D6-B4FE5E3C4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>
              <a:extLst>
                <a:ext uri="{FF2B5EF4-FFF2-40B4-BE49-F238E27FC236}">
                  <a16:creationId xmlns:a16="http://schemas.microsoft.com/office/drawing/2014/main" id="{CC8E73D5-72F6-77A3-C650-62976C85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0928499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95F33489-AE64-A520-339D-37FA55DCDDCD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4A212B9-DBD9-E746-BAFB-9234B8909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67377" y="6556917"/>
            <a:ext cx="9768906" cy="557561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199BEEEC-0D44-544B-A30D-8F854BF4A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39930" y="4210629"/>
            <a:ext cx="9099057" cy="7921898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3C6146-DC72-7FB3-6375-B120A24C10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6938" y="4210049"/>
            <a:ext cx="9768874" cy="2039112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5pPr marL="2438400" indent="0" algn="l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D14E8-DE1C-14FC-FEA7-30EAAA9B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7" name="Group">
            <a:extLst>
              <a:ext uri="{FF2B5EF4-FFF2-40B4-BE49-F238E27FC236}">
                <a16:creationId xmlns:a16="http://schemas.microsoft.com/office/drawing/2014/main" id="{E62B7B4A-4960-D224-2BB3-BD1A6C05E12C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6F2D1DB1-7918-B846-534B-BCACC7908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A33628EC-398A-85C8-EA60-202449B36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4EE2131F-630C-FF89-05AC-61DFC8071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8532981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28F252AD-5DE4-7070-6059-31CB6E8E15CC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Or 3">
            <a:extLst>
              <a:ext uri="{FF2B5EF4-FFF2-40B4-BE49-F238E27FC236}">
                <a16:creationId xmlns:a16="http://schemas.microsoft.com/office/drawing/2014/main" id="{E68A1B27-C10C-399D-6C52-E0B8F062FF6D}"/>
              </a:ext>
            </a:extLst>
          </p:cNvPr>
          <p:cNvSpPr/>
          <p:nvPr userDrawn="1"/>
        </p:nvSpPr>
        <p:spPr>
          <a:xfrm>
            <a:off x="7481303" y="3712458"/>
            <a:ext cx="9144000" cy="9144000"/>
          </a:xfrm>
          <a:prstGeom prst="flowChartOr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E1FE12-D6E7-CC76-3FE4-BC8F0EC78DF0}"/>
              </a:ext>
            </a:extLst>
          </p:cNvPr>
          <p:cNvCxnSpPr>
            <a:cxnSpLocks/>
            <a:stCxn id="4" idx="0"/>
          </p:cNvCxnSpPr>
          <p:nvPr userDrawn="1"/>
        </p:nvCxnSpPr>
        <p:spPr>
          <a:xfrm>
            <a:off x="12053303" y="3712458"/>
            <a:ext cx="22098" cy="9144000"/>
          </a:xfrm>
          <a:prstGeom prst="line">
            <a:avLst/>
          </a:prstGeom>
          <a:noFill/>
          <a:ln w="76200" cap="flat">
            <a:solidFill>
              <a:srgbClr val="314F9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5EE12-0322-D3C6-8589-1B9554503365}"/>
              </a:ext>
            </a:extLst>
          </p:cNvPr>
          <p:cNvCxnSpPr>
            <a:cxnSpLocks/>
            <a:endCxn id="4" idx="2"/>
          </p:cNvCxnSpPr>
          <p:nvPr userDrawn="1"/>
        </p:nvCxnSpPr>
        <p:spPr>
          <a:xfrm flipH="1">
            <a:off x="7481303" y="8284458"/>
            <a:ext cx="9144000" cy="0"/>
          </a:xfrm>
          <a:prstGeom prst="line">
            <a:avLst/>
          </a:prstGeom>
          <a:noFill/>
          <a:ln w="76200" cap="flat">
            <a:solidFill>
              <a:srgbClr val="314F9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B267469-4390-8C92-5D06-4DA338A102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6939" y="4018728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C4F9637-2BA1-E3F7-1599-2295EF076C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56949" y="7294814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7270689-CD03-86EE-AD4E-701F61CD3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56949" y="8617313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B5939A4B-8504-2C32-E90E-9DA4843EF0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65741" y="7298299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4D6C0A8-7DC7-6F84-E472-8E0CA423C5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27997" y="8595891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6BCDD7A-9667-FF15-DEDB-20C0D431E0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6939" y="8938684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6ADBE3FB-D313-E2BC-715C-D8600CF8B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255744" y="4018728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A79FD328-17AF-2BB2-5730-3D5CA0EE97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255744" y="8938684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0" name="Graphic 19" descr="Artificial Intelligence with solid fill">
            <a:extLst>
              <a:ext uri="{FF2B5EF4-FFF2-40B4-BE49-F238E27FC236}">
                <a16:creationId xmlns:a16="http://schemas.microsoft.com/office/drawing/2014/main" id="{717E632E-7C2D-8BE2-BA0D-FBA56ED59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8162" y="4999921"/>
            <a:ext cx="1936946" cy="1936946"/>
          </a:xfrm>
          <a:prstGeom prst="rect">
            <a:avLst/>
          </a:prstGeom>
        </p:spPr>
      </p:pic>
      <p:pic>
        <p:nvPicPr>
          <p:cNvPr id="22" name="Graphic 21" descr="Atom with solid fill">
            <a:extLst>
              <a:ext uri="{FF2B5EF4-FFF2-40B4-BE49-F238E27FC236}">
                <a16:creationId xmlns:a16="http://schemas.microsoft.com/office/drawing/2014/main" id="{CCE4C43E-15B3-15EB-CF11-EB3378A3CEF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7038" y="4968699"/>
            <a:ext cx="1958731" cy="1958731"/>
          </a:xfrm>
          <a:prstGeom prst="rect">
            <a:avLst/>
          </a:prstGeom>
        </p:spPr>
      </p:pic>
      <p:pic>
        <p:nvPicPr>
          <p:cNvPr id="24" name="Graphic 23" descr="Bar chart with solid fill">
            <a:extLst>
              <a:ext uri="{FF2B5EF4-FFF2-40B4-BE49-F238E27FC236}">
                <a16:creationId xmlns:a16="http://schemas.microsoft.com/office/drawing/2014/main" id="{0445AAA4-0C9A-80AB-86CE-F91A16FFC2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4135" y="9715514"/>
            <a:ext cx="1696410" cy="1696410"/>
          </a:xfrm>
          <a:prstGeom prst="rect">
            <a:avLst/>
          </a:prstGeom>
        </p:spPr>
      </p:pic>
      <p:pic>
        <p:nvPicPr>
          <p:cNvPr id="35" name="Graphic 34" descr="Blockchain with solid fill">
            <a:extLst>
              <a:ext uri="{FF2B5EF4-FFF2-40B4-BE49-F238E27FC236}">
                <a16:creationId xmlns:a16="http://schemas.microsoft.com/office/drawing/2014/main" id="{CB7D00AA-1C33-1508-6057-E10BDF964F0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37038" y="9711819"/>
            <a:ext cx="1700105" cy="170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7FCB3B-92B7-9A04-09DB-5667129A3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6" name="Group">
            <a:extLst>
              <a:ext uri="{FF2B5EF4-FFF2-40B4-BE49-F238E27FC236}">
                <a16:creationId xmlns:a16="http://schemas.microsoft.com/office/drawing/2014/main" id="{805F1785-290C-1641-A96F-184692C72980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DE051A88-BFBF-58FB-0D20-AA66E50B9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FF606EC9-F598-701C-CF2B-AC339348B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1DD6A07B-1CB5-B903-09DB-950559FCE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7010292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F55631E8-C878-10B3-37B6-B446CE8244F9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 dirty="0">
              <a:latin typeface="OCRB" panose="020F0502020204030204" pitchFamily="34" charset="0"/>
              <a:ea typeface="Open Sans Light" pitchFamily="2" charset="0"/>
              <a:cs typeface="OCRB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B267469-4390-8C92-5D06-4DA338A102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6938" y="4349750"/>
            <a:ext cx="12097701" cy="346245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6BCDD7A-9667-FF15-DEDB-20C0D431E0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6938" y="8938684"/>
            <a:ext cx="19839621" cy="3676241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EEEA3E7D-43D1-BB41-8C28-FEDBD7273D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0" y="4320116"/>
            <a:ext cx="3535680" cy="3535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F61AE-0C1A-636C-687E-207E2A2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7" name="Group">
            <a:extLst>
              <a:ext uri="{FF2B5EF4-FFF2-40B4-BE49-F238E27FC236}">
                <a16:creationId xmlns:a16="http://schemas.microsoft.com/office/drawing/2014/main" id="{A734540B-EB64-130D-3523-93575103ED02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5953221E-8F74-C3B9-7C70-CFB02A3B7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49A2096B-323B-F3EF-7CC9-DF562AC8C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8B7EE6C9-8BC7-CD09-089B-BA35D919D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2704086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">
            <a:extLst>
              <a:ext uri="{FF2B5EF4-FFF2-40B4-BE49-F238E27FC236}">
                <a16:creationId xmlns:a16="http://schemas.microsoft.com/office/drawing/2014/main" id="{57D6C136-B186-B244-9E34-B1B3CC503956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76751" y="10942822"/>
            <a:ext cx="8523218" cy="1444847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5FCA52D-C087-3347-A5F3-54D623B211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684029" y="10972442"/>
            <a:ext cx="8523218" cy="1444848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3520A367-5826-4047-8F6E-2143367953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6751" y="4582010"/>
            <a:ext cx="8523218" cy="5555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09A473F0-3B7E-704A-AA89-F4277FCB99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684029" y="4582010"/>
            <a:ext cx="8523218" cy="557746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10B6C-2009-3AB9-2B36-C9C111BD1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5" name="Group">
            <a:extLst>
              <a:ext uri="{FF2B5EF4-FFF2-40B4-BE49-F238E27FC236}">
                <a16:creationId xmlns:a16="http://schemas.microsoft.com/office/drawing/2014/main" id="{6BFD5909-E19C-D820-5C51-280C15B09CBC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8B08C927-B7A0-43BA-4100-83612BFB5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6AFC5A1D-896A-4BE5-A25A-A01721372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58C85CFC-A584-60C9-398C-FC5F3B10C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7924557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450F1BD6-0F15-C34E-9F74-50970B5378D2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4D80AC6-9CFD-09B5-1CEF-F695884CCD0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11460163" y="3962400"/>
            <a:ext cx="12118975" cy="90836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A6CC15-DCB9-9ABD-A03B-8B586BD05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2075" y="3962399"/>
            <a:ext cx="7010400" cy="4058049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 descr="Blockchain with solid fill">
            <a:extLst>
              <a:ext uri="{FF2B5EF4-FFF2-40B4-BE49-F238E27FC236}">
                <a16:creationId xmlns:a16="http://schemas.microsoft.com/office/drawing/2014/main" id="{C6F9FEE2-3F55-6EBA-4F92-F43ABD638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047" y="3962400"/>
            <a:ext cx="1403522" cy="1403522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597BD3B-4478-8A1D-BD26-1D9EFAA7F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2075" y="8861383"/>
            <a:ext cx="7010400" cy="4058049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 descr="Bullseye with solid fill">
            <a:extLst>
              <a:ext uri="{FF2B5EF4-FFF2-40B4-BE49-F238E27FC236}">
                <a16:creationId xmlns:a16="http://schemas.microsoft.com/office/drawing/2014/main" id="{D6B829BF-9E0D-0105-F75C-8DDD429EFC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110" y="8648744"/>
            <a:ext cx="1403521" cy="1403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22165-28E5-078B-D527-EB85E34E9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8" name="Group">
            <a:extLst>
              <a:ext uri="{FF2B5EF4-FFF2-40B4-BE49-F238E27FC236}">
                <a16:creationId xmlns:a16="http://schemas.microsoft.com/office/drawing/2014/main" id="{1AB01AB1-EADC-77A2-A940-2DE69B7ABE8E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3B174F11-D671-E0EF-C5C9-332FF7B22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B2D60E6B-CEFB-1201-1ABC-A47A5C6DE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" descr="Image">
              <a:extLst>
                <a:ext uri="{FF2B5EF4-FFF2-40B4-BE49-F238E27FC236}">
                  <a16:creationId xmlns:a16="http://schemas.microsoft.com/office/drawing/2014/main" id="{3ECE39F8-02C5-64A7-9AC5-4BDC8C44E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1101224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0CE21BA8-841F-EE46-90AB-358900DBBA45}"/>
              </a:ext>
            </a:extLst>
          </p:cNvPr>
          <p:cNvSpPr/>
          <p:nvPr userDrawn="1"/>
        </p:nvSpPr>
        <p:spPr>
          <a:xfrm>
            <a:off x="0" y="2363008"/>
            <a:ext cx="24384000" cy="11436178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2058"/>
            <a:ext cx="14715569" cy="510281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rgbClr val="424242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CD29839-25B4-3D48-8D8C-B1D859A74A9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86930" y="5334432"/>
            <a:ext cx="13714940" cy="4522264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890588" indent="-280988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470025" indent="-250825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2138363" indent="-309563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717800" indent="-279400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39841-01E8-3B46-1169-9D75B18B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2" name="Group">
            <a:extLst>
              <a:ext uri="{FF2B5EF4-FFF2-40B4-BE49-F238E27FC236}">
                <a16:creationId xmlns:a16="http://schemas.microsoft.com/office/drawing/2014/main" id="{AC8C371E-C0F6-4081-3D3F-D6E3528C4285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521B05C9-D576-5C9F-B6FD-5FB48D1A7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BAAB4BAE-E916-72F8-967D-ECE287538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4B27BB17-04E8-65DD-1C87-6ECA478D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902452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6D051288-6E3E-A95D-1377-4372C7DC1C4F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4D652F67-94A0-0840-AE16-55B87BEAF3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67377" y="4120517"/>
            <a:ext cx="9469197" cy="856859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A7F952E-8DC5-6A79-9AE3-813B3AE4D1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47867" y="6462508"/>
            <a:ext cx="8024838" cy="6226602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033C1D-E65C-08C9-F39B-80EFE57D65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47428" y="4115640"/>
            <a:ext cx="8024812" cy="1968425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5pPr marL="2438400" indent="0" algn="l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9C9F5-AAFF-0002-246E-C6EBF2351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6" name="Group">
            <a:extLst>
              <a:ext uri="{FF2B5EF4-FFF2-40B4-BE49-F238E27FC236}">
                <a16:creationId xmlns:a16="http://schemas.microsoft.com/office/drawing/2014/main" id="{19954499-52C9-37B8-CE68-E31F97D9B97E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1827E7EE-F7D7-B912-1873-48F271C7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97CC2254-DB2F-2222-3ACB-0F4D49DF2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1DEA3358-B0D8-2D88-2DDF-CD2824CEA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3404523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FABE8965-C5C7-9C39-4D77-41321DCB42C7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FA29A0C7-63A9-37AE-C36E-28D29DB1FC0C}"/>
              </a:ext>
            </a:extLst>
          </p:cNvPr>
          <p:cNvSpPr/>
          <p:nvPr userDrawn="1"/>
        </p:nvSpPr>
        <p:spPr>
          <a:xfrm>
            <a:off x="2124334" y="5228017"/>
            <a:ext cx="7712393" cy="8605898"/>
          </a:xfrm>
          <a:prstGeom prst="round2SameRect">
            <a:avLst>
              <a:gd name="adj1" fmla="val 7123"/>
              <a:gd name="adj2" fmla="val 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0BFA553-2EAA-7D5D-66A4-3CB0B3039A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94247" y="7248019"/>
            <a:ext cx="6817382" cy="6226602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5BCC09F5-BEFD-455C-0F2F-F18D468EC7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247" y="5468810"/>
            <a:ext cx="1427671" cy="142767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EDB33-736C-0AA5-C7CD-BDFF535E7A9C}"/>
              </a:ext>
            </a:extLst>
          </p:cNvPr>
          <p:cNvSpPr/>
          <p:nvPr userDrawn="1"/>
        </p:nvSpPr>
        <p:spPr>
          <a:xfrm>
            <a:off x="11485756" y="5237573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29247D-C253-CBDD-13EE-F16B85217807}"/>
              </a:ext>
            </a:extLst>
          </p:cNvPr>
          <p:cNvSpPr/>
          <p:nvPr userDrawn="1"/>
        </p:nvSpPr>
        <p:spPr>
          <a:xfrm>
            <a:off x="11485756" y="6937152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0D50B7-0BFF-E456-7675-C96913EC6D02}"/>
              </a:ext>
            </a:extLst>
          </p:cNvPr>
          <p:cNvSpPr/>
          <p:nvPr userDrawn="1"/>
        </p:nvSpPr>
        <p:spPr>
          <a:xfrm>
            <a:off x="11485756" y="8615938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4EB9AD0-97D9-EA55-1897-8E787ACA18AD}"/>
              </a:ext>
            </a:extLst>
          </p:cNvPr>
          <p:cNvSpPr/>
          <p:nvPr userDrawn="1"/>
        </p:nvSpPr>
        <p:spPr>
          <a:xfrm>
            <a:off x="11485756" y="10294724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FE4A142-7345-2F27-77AC-6B8D7F3BB8F0}"/>
              </a:ext>
            </a:extLst>
          </p:cNvPr>
          <p:cNvSpPr/>
          <p:nvPr userDrawn="1"/>
        </p:nvSpPr>
        <p:spPr>
          <a:xfrm>
            <a:off x="11485756" y="11973510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8ED258EB-0A79-0CC4-9AC5-E5BB65095D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36252" y="5570897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7D34A3F-BE3B-171A-71BC-2F827D2C4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936252" y="7270476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421587F-10AC-7EBE-6901-E1BA33DF8A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36252" y="8949262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B1FF3B0B-6113-DB9F-2F3C-96810CE901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36252" y="10628048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1B78CB5C-262B-068C-9251-A2C3C592CF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36252" y="12306834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AF533-B5F6-1F4C-DB2A-D5C619F6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9" name="Group">
            <a:extLst>
              <a:ext uri="{FF2B5EF4-FFF2-40B4-BE49-F238E27FC236}">
                <a16:creationId xmlns:a16="http://schemas.microsoft.com/office/drawing/2014/main" id="{CACAE48A-1410-60E4-FCE8-EBA95AD9A7D1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835D3321-F5AB-7B39-240A-709C3EABC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9A5045C5-E6D9-0C02-A60D-808D1A46D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5C378790-9194-7CF7-64F2-DCDC541DE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5136152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 Slide-01.jpg" descr="BG Slide-01.jpg">
            <a:extLst>
              <a:ext uri="{FF2B5EF4-FFF2-40B4-BE49-F238E27FC236}">
                <a16:creationId xmlns:a16="http://schemas.microsoft.com/office/drawing/2014/main" id="{EB456242-AA88-DF45-9244-298FA0B83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UNIVERSITAS BINA NUSANTARA">
            <a:extLst>
              <a:ext uri="{FF2B5EF4-FFF2-40B4-BE49-F238E27FC236}">
                <a16:creationId xmlns:a16="http://schemas.microsoft.com/office/drawing/2014/main" id="{1D553A28-04FA-E944-90CB-BDB2AEBEA300}"/>
              </a:ext>
            </a:extLst>
          </p:cNvPr>
          <p:cNvSpPr txBox="1"/>
          <p:nvPr userDrawn="1"/>
        </p:nvSpPr>
        <p:spPr>
          <a:xfrm>
            <a:off x="9823213" y="8366096"/>
            <a:ext cx="4727256" cy="3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82153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2400" dirty="0"/>
              <a:t>UNIVERSITAS</a:t>
            </a:r>
            <a:r>
              <a:rPr sz="2400" b="1" dirty="0"/>
              <a:t> BINA NUSANTARA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902508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438335"/>
            <a:ext cx="21971001" cy="86467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18" name="Presentation Title">
            <a:extLst>
              <a:ext uri="{FF2B5EF4-FFF2-40B4-BE49-F238E27FC236}">
                <a16:creationId xmlns:a16="http://schemas.microsoft.com/office/drawing/2014/main" id="{15CBFADB-E6B3-9B4E-8320-314E3790EC2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3058757"/>
            <a:ext cx="21971004" cy="3746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THANK YOU message</a:t>
            </a:r>
            <a:endParaRPr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973D83C-1488-3E4C-B9DF-5608E0394C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75574" y="9486762"/>
            <a:ext cx="6222535" cy="35827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MONTH YEAR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E46FE-17DA-131C-25CA-513E1EB2D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49D08008-1FC5-26A6-E9A3-34742000683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73209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 Slide-01.jpg" descr="BG Slide-01.jpg">
            <a:extLst>
              <a:ext uri="{FF2B5EF4-FFF2-40B4-BE49-F238E27FC236}">
                <a16:creationId xmlns:a16="http://schemas.microsoft.com/office/drawing/2014/main" id="{EB456242-AA88-DF45-9244-298FA0B83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BE73ECD8-9761-904C-83FC-7C21B825FC86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902508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438335"/>
            <a:ext cx="21971001" cy="86467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18" name="Presentation Title">
            <a:extLst>
              <a:ext uri="{FF2B5EF4-FFF2-40B4-BE49-F238E27FC236}">
                <a16:creationId xmlns:a16="http://schemas.microsoft.com/office/drawing/2014/main" id="{15CBFADB-E6B3-9B4E-8320-314E3790EC2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3058757"/>
            <a:ext cx="21971004" cy="3746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/>
              <a:t>THANK YOU message</a:t>
            </a:r>
            <a:endParaRPr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973D83C-1488-3E4C-B9DF-5608E0394C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75574" y="9486762"/>
            <a:ext cx="6222535" cy="35827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MONTH YEAR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51190-1E16-8731-05F7-9E415A2E7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16478055-4CD9-7AD2-1E0C-062019F0D6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0994172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Slide-01.jpg" descr="BG Slide-01.jpg">
            <a:extLst>
              <a:ext uri="{FF2B5EF4-FFF2-40B4-BE49-F238E27FC236}">
                <a16:creationId xmlns:a16="http://schemas.microsoft.com/office/drawing/2014/main" id="{2AB02847-5A77-D04F-9022-6161AA94A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F7BB76AE-A45C-1F43-9E7B-E96439A8D439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2610CD5C-942F-BF48-875B-42FFCE146C9A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DC9E4D2B-1303-D647-ADF8-BD63A36C3CA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6754848"/>
            <a:ext cx="21971001" cy="190500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Subtitle</a:t>
            </a:r>
          </a:p>
          <a:p>
            <a:pPr lvl="4"/>
            <a:endParaRPr dirty="0"/>
          </a:p>
        </p:txBody>
      </p:sp>
      <p:sp>
        <p:nvSpPr>
          <p:cNvPr id="24" name="Presentation Title">
            <a:extLst>
              <a:ext uri="{FF2B5EF4-FFF2-40B4-BE49-F238E27FC236}">
                <a16:creationId xmlns:a16="http://schemas.microsoft.com/office/drawing/2014/main" id="{1323A2FB-C06C-AA47-AA40-00FC9E490C6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39178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Presentation</a:t>
            </a:r>
            <a:r>
              <a:rPr dirty="0"/>
              <a:t> </a:t>
            </a:r>
            <a:r>
              <a:rPr lang="en-ID" dirty="0"/>
              <a:t>Title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DCB9E1-9FF7-C612-AB16-FF67078783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192" y="11538583"/>
            <a:ext cx="4212692" cy="74588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dirty="0"/>
              <a:t>Type your name</a:t>
            </a:r>
          </a:p>
        </p:txBody>
      </p:sp>
      <p:sp>
        <p:nvSpPr>
          <p:cNvPr id="3" name="UNIVERSITAS BINA NUSANTARA">
            <a:extLst>
              <a:ext uri="{FF2B5EF4-FFF2-40B4-BE49-F238E27FC236}">
                <a16:creationId xmlns:a16="http://schemas.microsoft.com/office/drawing/2014/main" id="{76287026-42FF-418F-A536-8F52F4949E8D}"/>
              </a:ext>
            </a:extLst>
          </p:cNvPr>
          <p:cNvSpPr txBox="1"/>
          <p:nvPr userDrawn="1"/>
        </p:nvSpPr>
        <p:spPr>
          <a:xfrm>
            <a:off x="10058192" y="11100823"/>
            <a:ext cx="4212692" cy="35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82153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lang="en-US" sz="2800" dirty="0"/>
              <a:t>SUBJECT MATTER EXPERT</a:t>
            </a:r>
            <a:endParaRPr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12E04-E7E5-6907-9DD0-CE975EF38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09028" y="758208"/>
            <a:ext cx="2698754" cy="1143002"/>
          </a:xfrm>
          <a:prstGeom prst="rect">
            <a:avLst/>
          </a:prstGeom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926A66CA-CC36-3D53-1A6D-2BBE35B859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031857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493109-42AD-F678-F34A-9DA73287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01451" y="758208"/>
            <a:ext cx="2698754" cy="1143002"/>
          </a:xfrm>
          <a:prstGeom prst="rect">
            <a:avLst/>
          </a:prstGeom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B64D7030-BF7A-6737-0471-B16F6A5E91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26208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039E3D91-9575-7645-A4DA-1857555C3973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37568-0478-FF67-A2F0-B1647C1EC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24" y="758208"/>
            <a:ext cx="2698754" cy="1143002"/>
          </a:xfrm>
          <a:prstGeom prst="rect">
            <a:avLst/>
          </a:prstGeom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7B52BDB-6F34-5E38-95B5-002D2E4627E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22" y="758207"/>
            <a:ext cx="1914972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120862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9B58D5CA-1AEF-754B-9F74-AE29F8DD61D5}"/>
              </a:ext>
            </a:extLst>
          </p:cNvPr>
          <p:cNvSpPr/>
          <p:nvPr userDrawn="1"/>
        </p:nvSpPr>
        <p:spPr>
          <a:xfrm>
            <a:off x="-1" y="0"/>
            <a:ext cx="24384001" cy="13716000"/>
          </a:xfrm>
          <a:prstGeom prst="rect">
            <a:avLst/>
          </a:prstGeom>
          <a:gradFill>
            <a:gsLst>
              <a:gs pos="0">
                <a:srgbClr val="F89620"/>
              </a:gs>
              <a:gs pos="100000">
                <a:srgbClr val="FFB039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174CAF-8FC8-EDAE-768D-30BF90143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24" y="758208"/>
            <a:ext cx="2698754" cy="1143002"/>
          </a:xfrm>
          <a:prstGeom prst="rect">
            <a:avLst/>
          </a:prstGeom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023E32AF-B055-2D80-60DC-AD951FFC6E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22" y="758207"/>
            <a:ext cx="1914972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990515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D74DB4AE-0419-BC41-9D4A-DC2FB6ABAE92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F9842-C644-B204-B6FB-F1DB2194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171C5759-0A99-760B-64A0-C6156603CA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888290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5C668086-F712-8640-8B8D-2424E50E003F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BCE66-A5E8-A158-9B31-BA9AFC103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F25DF897-C0D1-81DA-05D2-9D6EC69E20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730222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B6B9E9EC-92F4-2943-BCEE-A17DD1A638A8}"/>
              </a:ext>
            </a:extLst>
          </p:cNvPr>
          <p:cNvSpPr/>
          <p:nvPr userDrawn="1"/>
        </p:nvSpPr>
        <p:spPr>
          <a:xfrm>
            <a:off x="-56844" y="-25400"/>
            <a:ext cx="24497688" cy="13766800"/>
          </a:xfrm>
          <a:prstGeom prst="rect">
            <a:avLst/>
          </a:prstGeom>
          <a:gradFill>
            <a:gsLst>
              <a:gs pos="0">
                <a:srgbClr val="315094"/>
              </a:gs>
              <a:gs pos="100000">
                <a:srgbClr val="293C6E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DC583-F6CD-401E-7E06-373CCF952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B18B5FE2-77F7-8983-B96D-E39C876C98D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1268309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Slide bullet text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9384" y="13076008"/>
            <a:ext cx="392736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fld id="{86CB4B4D-7CA3-9044-876B-883B54F8677D}" type="slidenum">
              <a:rPr lang="en-ID"/>
              <a:pPr/>
              <a:t>‹#›</a:t>
            </a:fld>
            <a:endParaRPr lang="en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6" r:id="rId2"/>
    <p:sldLayoutId id="214748368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4" r:id="rId11"/>
    <p:sldLayoutId id="2147483667" r:id="rId12"/>
    <p:sldLayoutId id="2147483668" r:id="rId13"/>
    <p:sldLayoutId id="2147483685" r:id="rId14"/>
    <p:sldLayoutId id="2147483669" r:id="rId15"/>
    <p:sldLayoutId id="2147483683" r:id="rId16"/>
    <p:sldLayoutId id="2147483688" r:id="rId17"/>
    <p:sldLayoutId id="2147483670" r:id="rId18"/>
    <p:sldLayoutId id="2147483687" r:id="rId19"/>
    <p:sldLayoutId id="2147483671" r:id="rId20"/>
    <p:sldLayoutId id="2147483686" r:id="rId21"/>
    <p:sldLayoutId id="2147483680" r:id="rId22"/>
    <p:sldLayoutId id="2147483681" r:id="rId23"/>
  </p:sldLayoutIdLst>
  <p:transition spd="med"/>
  <p:txStyles>
    <p:titleStyle>
      <a:lvl1pPr marL="0" marR="0" indent="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Open Sans ExtraBold" panose="020B0606030504020204" pitchFamily="34" charset="0"/>
          <a:ea typeface="Open Sans ExtraBold" panose="020B0606030504020204" pitchFamily="34" charset="0"/>
          <a:cs typeface="Open Sans ExtraBold" panose="020B0606030504020204" pitchFamily="34" charset="0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9371B-F92F-AED8-457A-F4BAE6779B8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Session 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C0E2BF-BBBC-BF27-4255-C5149D193112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9600" dirty="0"/>
              <a:t>CYBER CRIME</a:t>
            </a:r>
            <a:br>
              <a:rPr lang="en-US" sz="9600" dirty="0"/>
            </a:br>
            <a:endParaRPr lang="en-US" sz="9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DA326-32BB-7EBF-F49C-D0308881B7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Siti </a:t>
            </a:r>
            <a:r>
              <a:rPr lang="en-US" sz="3200" dirty="0" err="1"/>
              <a:t>Yuniarti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75645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816C-11D9-AD20-734E-A74D0DEE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6" y="2587110"/>
            <a:ext cx="21971004" cy="1512939"/>
          </a:xfrm>
        </p:spPr>
        <p:txBody>
          <a:bodyPr/>
          <a:lstStyle/>
          <a:p>
            <a:r>
              <a:rPr lang="en-US" dirty="0"/>
              <a:t>REFERENSI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0A482-A311-9364-B63C-06B2B4E22436}"/>
              </a:ext>
            </a:extLst>
          </p:cNvPr>
          <p:cNvSpPr txBox="1"/>
          <p:nvPr/>
        </p:nvSpPr>
        <p:spPr>
          <a:xfrm>
            <a:off x="2153264" y="6442502"/>
            <a:ext cx="18818941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US" sz="54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Lawrence Lessig. (2008). Code V.2.0. Perseus Book. New York. ISBN: 978-0465039142</a:t>
            </a:r>
            <a:r>
              <a:rPr lang="en-US" sz="5400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Chapter 14</a:t>
            </a:r>
            <a:endParaRPr lang="en-US" sz="5400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just"/>
            <a:r>
              <a:rPr lang="en-US" sz="5400" dirty="0">
                <a:solidFill>
                  <a:srgbClr val="444444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UU No. 11/2008 </a:t>
            </a:r>
            <a:r>
              <a:rPr lang="en-US" sz="5400" i="1" dirty="0">
                <a:solidFill>
                  <a:srgbClr val="444444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jo </a:t>
            </a:r>
            <a:r>
              <a:rPr lang="en-US" sz="5400" dirty="0">
                <a:solidFill>
                  <a:srgbClr val="444444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UU No.9/2016 </a:t>
            </a:r>
            <a:r>
              <a:rPr lang="en-US" sz="5400" i="1" dirty="0">
                <a:solidFill>
                  <a:srgbClr val="444444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jo </a:t>
            </a:r>
            <a:r>
              <a:rPr lang="en-US" sz="5400" dirty="0">
                <a:solidFill>
                  <a:srgbClr val="444444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UU No. 1/20024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271253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27799F-2A2F-4D6B-819D-D542FD0E3BA5}"/>
              </a:ext>
            </a:extLst>
          </p:cNvPr>
          <p:cNvSpPr/>
          <p:nvPr/>
        </p:nvSpPr>
        <p:spPr>
          <a:xfrm>
            <a:off x="1474839" y="4954196"/>
            <a:ext cx="6312309" cy="5016976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LEARNING OUTCOME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43DC34-BCE4-4E8C-B8AB-1ADC9E01C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101365"/>
              </p:ext>
            </p:extLst>
          </p:nvPr>
        </p:nvGraphicFramePr>
        <p:xfrm>
          <a:off x="8534399" y="3893574"/>
          <a:ext cx="15101819" cy="8259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4543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27799F-2A2F-4D6B-819D-D542FD0E3BA5}"/>
              </a:ext>
            </a:extLst>
          </p:cNvPr>
          <p:cNvSpPr/>
          <p:nvPr/>
        </p:nvSpPr>
        <p:spPr>
          <a:xfrm>
            <a:off x="1474839" y="6177453"/>
            <a:ext cx="6312309" cy="3927316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TOPICS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43DC34-BCE4-4E8C-B8AB-1ADC9E01C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4750"/>
              </p:ext>
            </p:extLst>
          </p:nvPr>
        </p:nvGraphicFramePr>
        <p:xfrm>
          <a:off x="8534399" y="3893574"/>
          <a:ext cx="15101819" cy="8259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5669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B953ED-EFBE-06C5-F46F-2169404B7DCF}"/>
              </a:ext>
            </a:extLst>
          </p:cNvPr>
          <p:cNvSpPr txBox="1"/>
          <p:nvPr/>
        </p:nvSpPr>
        <p:spPr>
          <a:xfrm>
            <a:off x="1791928" y="2505952"/>
            <a:ext cx="5493775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DEFINITION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8B608-EE95-A527-BB1C-7AD6A8E08D91}"/>
              </a:ext>
            </a:extLst>
          </p:cNvPr>
          <p:cNvSpPr txBox="1"/>
          <p:nvPr/>
        </p:nvSpPr>
        <p:spPr>
          <a:xfrm>
            <a:off x="4395019" y="6686802"/>
            <a:ext cx="16695175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10</a:t>
            </a:r>
            <a:r>
              <a:rPr kumimoji="0" lang="en-US" sz="3600" b="1" i="0" u="none" strike="noStrike" kern="1200" cap="none" spc="0" normalizeH="0" baseline="3000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th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 UN Congress on the Prevention of Crime and the Treatment of Offenders (2000)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DEEBE9F-F6B2-4E9F-BD07-176786946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82359"/>
              </p:ext>
            </p:extLst>
          </p:nvPr>
        </p:nvGraphicFramePr>
        <p:xfrm>
          <a:off x="4955458" y="7887131"/>
          <a:ext cx="15161341" cy="4943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1867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2B6662-9F9C-A739-CB41-CC47A282327E}"/>
              </a:ext>
            </a:extLst>
          </p:cNvPr>
          <p:cNvSpPr txBox="1"/>
          <p:nvPr/>
        </p:nvSpPr>
        <p:spPr>
          <a:xfrm>
            <a:off x="1260985" y="2323850"/>
            <a:ext cx="9180872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Classification of  Cyber Crime</a:t>
            </a:r>
            <a:endParaRPr lang="en-US" sz="4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B6AF84-F0BC-CBD8-9C51-9420AC9B7A8F}"/>
              </a:ext>
            </a:extLst>
          </p:cNvPr>
          <p:cNvGrpSpPr/>
          <p:nvPr/>
        </p:nvGrpSpPr>
        <p:grpSpPr>
          <a:xfrm>
            <a:off x="7285703" y="3803779"/>
            <a:ext cx="3773131" cy="9469769"/>
            <a:chOff x="9438966" y="3803779"/>
            <a:chExt cx="3773131" cy="946976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CB62624-1968-4B19-8D7B-C636229592C3}"/>
                </a:ext>
              </a:extLst>
            </p:cNvPr>
            <p:cNvSpPr/>
            <p:nvPr/>
          </p:nvSpPr>
          <p:spPr>
            <a:xfrm>
              <a:off x="9468464" y="3803779"/>
              <a:ext cx="3743633" cy="25826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Offences against the confidentiality, integrity and availability of computer data and systems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FEE30AA-70BC-4908-B35D-6C892A82A396}"/>
                </a:ext>
              </a:extLst>
            </p:cNvPr>
            <p:cNvSpPr/>
            <p:nvPr/>
          </p:nvSpPr>
          <p:spPr>
            <a:xfrm>
              <a:off x="9438966" y="7075154"/>
              <a:ext cx="3743633" cy="1377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Computer related offences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A4E4356-85D7-4746-BB50-A935EAF070A0}"/>
                </a:ext>
              </a:extLst>
            </p:cNvPr>
            <p:cNvSpPr/>
            <p:nvPr/>
          </p:nvSpPr>
          <p:spPr>
            <a:xfrm>
              <a:off x="9438966" y="8969108"/>
              <a:ext cx="3743633" cy="1377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Content related offences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C41244C-E0DB-4085-B97B-46B7B56ED62B}"/>
                </a:ext>
              </a:extLst>
            </p:cNvPr>
            <p:cNvSpPr/>
            <p:nvPr/>
          </p:nvSpPr>
          <p:spPr>
            <a:xfrm>
              <a:off x="9438966" y="11035239"/>
              <a:ext cx="3743633" cy="223830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Offences related to infringements of copyright and related rights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F5DF3C-D7C2-E6A2-2903-1AA2852291B4}"/>
              </a:ext>
            </a:extLst>
          </p:cNvPr>
          <p:cNvSpPr/>
          <p:nvPr/>
        </p:nvSpPr>
        <p:spPr>
          <a:xfrm>
            <a:off x="6813757" y="3357716"/>
            <a:ext cx="1025015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33B6FC-8DFF-F303-7D47-05977406CC04}"/>
              </a:ext>
            </a:extLst>
          </p:cNvPr>
          <p:cNvSpPr/>
          <p:nvPr/>
        </p:nvSpPr>
        <p:spPr>
          <a:xfrm>
            <a:off x="6759678" y="6666273"/>
            <a:ext cx="1025015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7995DC-4F27-84AF-8D22-3D547E3D01A4}"/>
              </a:ext>
            </a:extLst>
          </p:cNvPr>
          <p:cNvSpPr/>
          <p:nvPr/>
        </p:nvSpPr>
        <p:spPr>
          <a:xfrm>
            <a:off x="6813756" y="8519654"/>
            <a:ext cx="1025015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9CB033-EC95-7DF3-973D-2E378A2A1533}"/>
              </a:ext>
            </a:extLst>
          </p:cNvPr>
          <p:cNvSpPr/>
          <p:nvPr/>
        </p:nvSpPr>
        <p:spPr>
          <a:xfrm>
            <a:off x="6459795" y="10849901"/>
            <a:ext cx="1025015" cy="83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93D438-50D7-C285-219E-E6911B83B3FF}"/>
              </a:ext>
            </a:extLst>
          </p:cNvPr>
          <p:cNvSpPr/>
          <p:nvPr/>
        </p:nvSpPr>
        <p:spPr>
          <a:xfrm>
            <a:off x="13725842" y="3803780"/>
            <a:ext cx="4886624" cy="2325790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marL="227013" marR="0" lvl="0" indent="-227013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Illegal access</a:t>
            </a:r>
          </a:p>
          <a:p>
            <a:pPr marL="227013" marR="0" lvl="0" indent="-227013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Illegal interception</a:t>
            </a:r>
          </a:p>
          <a:p>
            <a:pPr marL="227013" marR="0" lvl="0" indent="-227013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interference</a:t>
            </a:r>
          </a:p>
          <a:p>
            <a:pPr marL="227013" marR="0" lvl="0" indent="-227013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interference</a:t>
            </a:r>
          </a:p>
          <a:p>
            <a:pPr marL="227013" marR="0" lvl="0" indent="-227013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Misuse of devices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9C8EF2-4B5B-8D9E-D6E2-69B3F5D026DD}"/>
              </a:ext>
            </a:extLst>
          </p:cNvPr>
          <p:cNvSpPr/>
          <p:nvPr/>
        </p:nvSpPr>
        <p:spPr>
          <a:xfrm>
            <a:off x="13843827" y="6710910"/>
            <a:ext cx="4503166" cy="1793463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marL="227013" marR="0" lvl="0" indent="-227013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Computer-related forgery</a:t>
            </a:r>
          </a:p>
          <a:p>
            <a:pPr marL="227013" marR="0" lvl="0" indent="-227013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Computer-related fraud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AA4E50-3F25-5517-D1CD-D73656C2E493}"/>
              </a:ext>
            </a:extLst>
          </p:cNvPr>
          <p:cNvSpPr/>
          <p:nvPr/>
        </p:nvSpPr>
        <p:spPr>
          <a:xfrm>
            <a:off x="13802041" y="8932611"/>
            <a:ext cx="4603946" cy="144341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Offences related to child pornography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0BBAC5-0D97-5B32-415B-95E5146C8B1A}"/>
              </a:ext>
            </a:extLst>
          </p:cNvPr>
          <p:cNvSpPr/>
          <p:nvPr/>
        </p:nvSpPr>
        <p:spPr>
          <a:xfrm>
            <a:off x="13847898" y="11336466"/>
            <a:ext cx="4558089" cy="1937081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Offences related to infringements of copyright and related rights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7760C8-4457-B2A7-44E8-9092EC4B126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1058834" y="5095111"/>
            <a:ext cx="2667008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E2D9E4-85D7-FC58-7590-A6B395B4B710}"/>
              </a:ext>
            </a:extLst>
          </p:cNvPr>
          <p:cNvCxnSpPr>
            <a:cxnSpLocks/>
          </p:cNvCxnSpPr>
          <p:nvPr/>
        </p:nvCxnSpPr>
        <p:spPr>
          <a:xfrm>
            <a:off x="11034252" y="7636754"/>
            <a:ext cx="2667008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AAAB2C-07CE-0F2F-98A2-E2EC6A27EF88}"/>
              </a:ext>
            </a:extLst>
          </p:cNvPr>
          <p:cNvCxnSpPr>
            <a:cxnSpLocks/>
          </p:cNvCxnSpPr>
          <p:nvPr/>
        </p:nvCxnSpPr>
        <p:spPr>
          <a:xfrm>
            <a:off x="11034252" y="9583538"/>
            <a:ext cx="2667008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47F264-6A23-0268-57B0-9BC30676D49D}"/>
              </a:ext>
            </a:extLst>
          </p:cNvPr>
          <p:cNvCxnSpPr>
            <a:cxnSpLocks/>
          </p:cNvCxnSpPr>
          <p:nvPr/>
        </p:nvCxnSpPr>
        <p:spPr>
          <a:xfrm>
            <a:off x="11093246" y="12090767"/>
            <a:ext cx="2667008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725578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4D353C4-0005-E077-2BAC-63491B556E34}"/>
              </a:ext>
            </a:extLst>
          </p:cNvPr>
          <p:cNvGrpSpPr/>
          <p:nvPr/>
        </p:nvGrpSpPr>
        <p:grpSpPr>
          <a:xfrm>
            <a:off x="4070555" y="5528186"/>
            <a:ext cx="15367819" cy="5134665"/>
            <a:chOff x="8704010" y="5528186"/>
            <a:chExt cx="6837114" cy="23533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6A353E-A1D5-69E0-460D-68DC52C5FD51}"/>
                </a:ext>
              </a:extLst>
            </p:cNvPr>
            <p:cNvSpPr txBox="1"/>
            <p:nvPr/>
          </p:nvSpPr>
          <p:spPr>
            <a:xfrm>
              <a:off x="8704010" y="6823586"/>
              <a:ext cx="2819400" cy="10579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l" defTabSz="914400" hangingPunct="1"/>
              <a:endParaRPr lang="en-US" sz="1800" kern="1200" dirty="0">
                <a:solidFill>
                  <a:prstClr val="black"/>
                </a:solidFill>
                <a:latin typeface="Calibri"/>
              </a:endParaRPr>
            </a:p>
            <a:p>
              <a:pPr defTabSz="914400" hangingPunct="1"/>
              <a:r>
                <a:rPr lang="en-US" sz="3600" kern="1200" dirty="0">
                  <a:solidFill>
                    <a:prstClr val="black"/>
                  </a:solidFill>
                  <a:latin typeface="Calibri"/>
                </a:rPr>
                <a:t>BAB VII: </a:t>
              </a:r>
            </a:p>
            <a:p>
              <a:pPr defTabSz="914400" hangingPunct="1"/>
              <a:r>
                <a:rPr lang="en-US" sz="3600" kern="1200" dirty="0">
                  <a:solidFill>
                    <a:prstClr val="black"/>
                  </a:solidFill>
                  <a:latin typeface="Calibri"/>
                </a:rPr>
                <a:t>PERBUATAN YANG DILARANG</a:t>
              </a:r>
            </a:p>
            <a:p>
              <a:pPr defTabSz="914400" hangingPunct="1"/>
              <a:r>
                <a:rPr lang="en-US" sz="3600" kern="1200" dirty="0" err="1">
                  <a:solidFill>
                    <a:prstClr val="black"/>
                  </a:solidFill>
                  <a:latin typeface="Calibri"/>
                </a:rPr>
                <a:t>Pasal</a:t>
              </a:r>
              <a:r>
                <a:rPr lang="en-US" sz="3600" kern="1200" dirty="0">
                  <a:solidFill>
                    <a:prstClr val="black"/>
                  </a:solidFill>
                  <a:latin typeface="Calibri"/>
                </a:rPr>
                <a:t> 27 s/d </a:t>
              </a:r>
              <a:r>
                <a:rPr lang="en-US" sz="3600" kern="1200" dirty="0" err="1">
                  <a:solidFill>
                    <a:prstClr val="black"/>
                  </a:solidFill>
                  <a:latin typeface="Calibri"/>
                </a:rPr>
                <a:t>Pasal</a:t>
              </a:r>
              <a:r>
                <a:rPr lang="en-US" sz="3600" kern="1200" dirty="0">
                  <a:solidFill>
                    <a:prstClr val="black"/>
                  </a:solidFill>
                  <a:latin typeface="Calibri"/>
                </a:rPr>
                <a:t> 35 UU ITE</a:t>
              </a:r>
            </a:p>
            <a:p>
              <a:pPr algn="l" defTabSz="914400" hangingPunct="1"/>
              <a:endParaRPr lang="en-US" sz="1800" kern="12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A5BC34-AAB1-1B09-24B5-46007FADE976}"/>
                </a:ext>
              </a:extLst>
            </p:cNvPr>
            <p:cNvSpPr txBox="1"/>
            <p:nvPr/>
          </p:nvSpPr>
          <p:spPr>
            <a:xfrm>
              <a:off x="12590210" y="6823586"/>
              <a:ext cx="2819400" cy="9733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l" defTabSz="914400" hangingPunct="1"/>
              <a:endParaRPr lang="en-US" sz="1800" kern="1200" dirty="0">
                <a:solidFill>
                  <a:prstClr val="black"/>
                </a:solidFill>
                <a:latin typeface="Calibri"/>
              </a:endParaRPr>
            </a:p>
            <a:p>
              <a:pPr defTabSz="914400" hangingPunct="1"/>
              <a:r>
                <a:rPr lang="en-US" sz="3200" kern="1200" dirty="0">
                  <a:solidFill>
                    <a:prstClr val="black"/>
                  </a:solidFill>
                  <a:latin typeface="Calibri"/>
                </a:rPr>
                <a:t>SANKSI PIDANA</a:t>
              </a:r>
            </a:p>
            <a:p>
              <a:pPr defTabSz="914400" hangingPunct="1"/>
              <a:r>
                <a:rPr lang="en-US" sz="3200" kern="1200" dirty="0" err="1">
                  <a:solidFill>
                    <a:prstClr val="black"/>
                  </a:solidFill>
                  <a:latin typeface="Calibri"/>
                </a:rPr>
                <a:t>Pasal</a:t>
              </a:r>
              <a:r>
                <a:rPr lang="en-US" sz="3200" kern="1200" dirty="0">
                  <a:solidFill>
                    <a:prstClr val="black"/>
                  </a:solidFill>
                  <a:latin typeface="Calibri"/>
                </a:rPr>
                <a:t> 45 s/d  52 UU ITE</a:t>
              </a:r>
            </a:p>
            <a:p>
              <a:pPr defTabSz="914400" hangingPunct="1"/>
              <a:r>
                <a:rPr lang="en-US" sz="3200" kern="1200" dirty="0" err="1">
                  <a:solidFill>
                    <a:prstClr val="black"/>
                  </a:solidFill>
                  <a:latin typeface="Calibri"/>
                </a:rPr>
                <a:t>Penjara</a:t>
              </a:r>
              <a:r>
                <a:rPr lang="en-US" sz="3200" kern="1200" dirty="0">
                  <a:solidFill>
                    <a:prstClr val="black"/>
                  </a:solidFill>
                  <a:latin typeface="Calibri"/>
                </a:rPr>
                <a:t> +</a:t>
              </a:r>
              <a:r>
                <a:rPr lang="en-US" sz="3200" kern="1200" dirty="0" err="1">
                  <a:solidFill>
                    <a:prstClr val="black"/>
                  </a:solidFill>
                  <a:latin typeface="Calibri"/>
                </a:rPr>
                <a:t>Denda</a:t>
              </a:r>
              <a:endParaRPr lang="en-US" sz="3200" kern="1200" dirty="0">
                <a:solidFill>
                  <a:prstClr val="black"/>
                </a:solidFill>
                <a:latin typeface="Calibri"/>
              </a:endParaRPr>
            </a:p>
            <a:p>
              <a:pPr algn="l" defTabSz="914400" hangingPunct="1"/>
              <a:endParaRPr lang="en-US" sz="1800" kern="12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6807DF5-F806-5948-1038-25C967FAF4E3}"/>
                </a:ext>
              </a:extLst>
            </p:cNvPr>
            <p:cNvSpPr txBox="1">
              <a:spLocks/>
            </p:cNvSpPr>
            <p:nvPr/>
          </p:nvSpPr>
          <p:spPr>
            <a:xfrm>
              <a:off x="8704010" y="5528186"/>
              <a:ext cx="6837114" cy="79208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ysClr val="windowText" lastClr="000000"/>
              </a:solidFill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000" b="1" kern="1200">
                  <a:solidFill>
                    <a:srgbClr val="0079B8"/>
                  </a:solidFill>
                  <a:latin typeface="Open Sans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9B8"/>
                  </a:solidFill>
                  <a:effectLst/>
                  <a:uLnTx/>
                  <a:uFillTx/>
                  <a:latin typeface="Open Sans"/>
                  <a:ea typeface="+mj-ea"/>
                  <a:cs typeface="+mj-cs"/>
                </a:rPr>
                <a:t>UU No.11/2008 </a:t>
              </a:r>
              <a:r>
                <a:rPr kumimoji="0" lang="en-US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0079B8"/>
                  </a:solidFill>
                  <a:effectLst/>
                  <a:uLnTx/>
                  <a:uFillTx/>
                  <a:latin typeface="Open Sans"/>
                  <a:ea typeface="+mj-ea"/>
                  <a:cs typeface="+mj-cs"/>
                </a:rPr>
                <a:t>jo </a:t>
              </a: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9B8"/>
                  </a:solidFill>
                  <a:effectLst/>
                  <a:uLnTx/>
                  <a:uFillTx/>
                  <a:latin typeface="Open Sans"/>
                  <a:ea typeface="+mj-ea"/>
                  <a:cs typeface="+mj-cs"/>
                </a:rPr>
                <a:t>UU No.9/2016 </a:t>
              </a:r>
              <a:r>
                <a:rPr kumimoji="0" lang="en-US" sz="3600" b="1" i="1" u="none" strike="noStrike" kern="1200" cap="none" spc="0" normalizeH="0" baseline="0" noProof="0" dirty="0">
                  <a:ln>
                    <a:noFill/>
                  </a:ln>
                  <a:solidFill>
                    <a:srgbClr val="0079B8"/>
                  </a:solidFill>
                  <a:effectLst/>
                  <a:uLnTx/>
                  <a:uFillTx/>
                  <a:latin typeface="Open Sans"/>
                  <a:ea typeface="+mj-ea"/>
                  <a:cs typeface="+mj-cs"/>
                </a:rPr>
                <a:t>jo </a:t>
              </a:r>
              <a:r>
                <a:rPr kumimoji="0" lang="en-US" sz="3600" b="1" u="none" strike="noStrike" kern="1200" cap="none" spc="0" normalizeH="0" baseline="0" noProof="0" dirty="0">
                  <a:ln>
                    <a:noFill/>
                  </a:ln>
                  <a:solidFill>
                    <a:srgbClr val="0079B8"/>
                  </a:solidFill>
                  <a:effectLst/>
                  <a:uLnTx/>
                  <a:uFillTx/>
                  <a:latin typeface="Open Sans"/>
                  <a:ea typeface="+mj-ea"/>
                  <a:cs typeface="+mj-cs"/>
                </a:rPr>
                <a:t>UU No.1/2024</a:t>
              </a:r>
              <a:b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9B8"/>
                  </a:solidFill>
                  <a:effectLst/>
                  <a:uLnTx/>
                  <a:uFillTx/>
                  <a:latin typeface="Open Sans"/>
                  <a:ea typeface="+mj-ea"/>
                  <a:cs typeface="+mj-cs"/>
                </a:rPr>
              </a:b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9B8"/>
                  </a:solidFill>
                  <a:effectLst/>
                  <a:uLnTx/>
                  <a:uFillTx/>
                  <a:latin typeface="Open Sans"/>
                  <a:ea typeface="+mj-ea"/>
                  <a:cs typeface="+mj-cs"/>
                </a:rPr>
                <a:t> (UU ITE)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8E8A61-C646-E2CC-566A-05044038CE81}"/>
                </a:ext>
              </a:extLst>
            </p:cNvPr>
            <p:cNvCxnSpPr/>
            <p:nvPr/>
          </p:nvCxnSpPr>
          <p:spPr>
            <a:xfrm>
              <a:off x="14114210" y="6320274"/>
              <a:ext cx="0" cy="503312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E84F11B-059E-FF98-66A2-89BFFA8E90A0}"/>
                </a:ext>
              </a:extLst>
            </p:cNvPr>
            <p:cNvCxnSpPr/>
            <p:nvPr/>
          </p:nvCxnSpPr>
          <p:spPr>
            <a:xfrm>
              <a:off x="9999410" y="6290186"/>
              <a:ext cx="0" cy="503312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90907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7E7096-4CB2-CC0D-F981-A8A84FFF0177}"/>
              </a:ext>
            </a:extLst>
          </p:cNvPr>
          <p:cNvSpPr/>
          <p:nvPr/>
        </p:nvSpPr>
        <p:spPr>
          <a:xfrm>
            <a:off x="12919587" y="2846441"/>
            <a:ext cx="7838774" cy="15780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Tindakan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Dilarang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Dalam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UU ITE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CC35088-9F97-FE6A-2227-7A5CA0A18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86407"/>
              </p:ext>
            </p:extLst>
          </p:nvPr>
        </p:nvGraphicFramePr>
        <p:xfrm>
          <a:off x="3923072" y="5459362"/>
          <a:ext cx="17580076" cy="7040880"/>
        </p:xfrm>
        <a:graphic>
          <a:graphicData uri="http://schemas.openxmlformats.org/drawingml/2006/table">
            <a:tbl>
              <a:tblPr firstRow="1" bandRow="1"/>
              <a:tblGrid>
                <a:gridCol w="2897815">
                  <a:extLst>
                    <a:ext uri="{9D8B030D-6E8A-4147-A177-3AD203B41FA5}">
                      <a16:colId xmlns:a16="http://schemas.microsoft.com/office/drawing/2014/main" val="1705397645"/>
                    </a:ext>
                  </a:extLst>
                </a:gridCol>
                <a:gridCol w="14682261">
                  <a:extLst>
                    <a:ext uri="{9D8B030D-6E8A-4147-A177-3AD203B41FA5}">
                      <a16:colId xmlns:a16="http://schemas.microsoft.com/office/drawing/2014/main" val="1170184232"/>
                    </a:ext>
                  </a:extLst>
                </a:gridCol>
              </a:tblGrid>
              <a:tr h="424555"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r>
                        <a:rPr lang="en-US" sz="3600" dirty="0" err="1"/>
                        <a:t>Pasal</a:t>
                      </a:r>
                      <a:endParaRPr lang="en-US" sz="3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ctr"/>
                      <a:r>
                        <a:rPr lang="en-US" sz="3600" dirty="0" err="1"/>
                        <a:t>Perihal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Umum</a:t>
                      </a:r>
                      <a:endParaRPr lang="en-US" sz="3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37044"/>
                  </a:ext>
                </a:extLst>
              </a:tr>
              <a:tr h="364618"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ctr"/>
                      <a:r>
                        <a:rPr lang="en-US" sz="3600" dirty="0"/>
                        <a:t>27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just"/>
                      <a:r>
                        <a:rPr lang="en-US" sz="3600" dirty="0" err="1"/>
                        <a:t>Konten</a:t>
                      </a:r>
                      <a:r>
                        <a:rPr lang="en-US" sz="3600" dirty="0"/>
                        <a:t> illegal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17662"/>
                  </a:ext>
                </a:extLst>
              </a:tr>
              <a:tr h="364618"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ctr"/>
                      <a:r>
                        <a:rPr lang="en-US" sz="3600" dirty="0"/>
                        <a:t>28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just"/>
                      <a:r>
                        <a:rPr lang="en-US" sz="3600" dirty="0" err="1"/>
                        <a:t>Berita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bohong</a:t>
                      </a:r>
                      <a:r>
                        <a:rPr lang="en-US" sz="3600" dirty="0"/>
                        <a:t> yang </a:t>
                      </a:r>
                      <a:r>
                        <a:rPr lang="en-US" sz="3600" dirty="0" err="1"/>
                        <a:t>menyesatkan</a:t>
                      </a:r>
                      <a:r>
                        <a:rPr lang="en-US" sz="3600" dirty="0"/>
                        <a:t> dan </a:t>
                      </a:r>
                      <a:r>
                        <a:rPr lang="en-US" sz="3600" dirty="0" err="1"/>
                        <a:t>merugikan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konsumen</a:t>
                      </a:r>
                      <a:endParaRPr lang="en-US" sz="3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20173"/>
                  </a:ext>
                </a:extLst>
              </a:tr>
              <a:tr h="364618"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ctr"/>
                      <a:r>
                        <a:rPr lang="en-US" sz="3600" dirty="0"/>
                        <a:t>29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just"/>
                      <a:r>
                        <a:rPr lang="en-US" sz="3600" dirty="0" err="1"/>
                        <a:t>Ancaman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kekerasan</a:t>
                      </a:r>
                      <a:r>
                        <a:rPr lang="en-US" sz="3600" dirty="0"/>
                        <a:t> dan/</a:t>
                      </a:r>
                      <a:r>
                        <a:rPr lang="en-US" sz="3600" dirty="0" err="1"/>
                        <a:t>atau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menakut-takuti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secara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pribadi</a:t>
                      </a:r>
                      <a:endParaRPr lang="en-US" sz="3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95986"/>
                  </a:ext>
                </a:extLst>
              </a:tr>
              <a:tr h="182229"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ctr"/>
                      <a:r>
                        <a:rPr lang="en-US" sz="36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just"/>
                      <a:r>
                        <a:rPr lang="en-US" sz="3600" dirty="0" err="1"/>
                        <a:t>Akses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ilegal</a:t>
                      </a:r>
                      <a:endParaRPr lang="en-US" sz="3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60535"/>
                  </a:ext>
                </a:extLst>
              </a:tr>
              <a:tr h="364618"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ctr"/>
                      <a:r>
                        <a:rPr lang="en-US" sz="3600" dirty="0"/>
                        <a:t>31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just"/>
                      <a:r>
                        <a:rPr lang="en-US" sz="3600" dirty="0" err="1"/>
                        <a:t>Intersepsi</a:t>
                      </a:r>
                      <a:endParaRPr lang="en-US" sz="3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479469"/>
                  </a:ext>
                </a:extLst>
              </a:tr>
              <a:tr h="364618"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ctr"/>
                      <a:r>
                        <a:rPr lang="en-US" sz="3600" dirty="0"/>
                        <a:t>32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just"/>
                      <a:r>
                        <a:rPr lang="en-US" sz="3600" dirty="0" err="1"/>
                        <a:t>Gangguan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terhadap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informasi</a:t>
                      </a:r>
                      <a:r>
                        <a:rPr lang="en-US" sz="3600" dirty="0"/>
                        <a:t>/</a:t>
                      </a:r>
                      <a:r>
                        <a:rPr lang="en-US" sz="3600" dirty="0" err="1"/>
                        <a:t>dokumen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elektronik</a:t>
                      </a:r>
                      <a:endParaRPr lang="en-US" sz="3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10744"/>
                  </a:ext>
                </a:extLst>
              </a:tr>
              <a:tr h="364618"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ctr"/>
                      <a:r>
                        <a:rPr lang="en-US" sz="3600" dirty="0"/>
                        <a:t>33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just"/>
                      <a:r>
                        <a:rPr lang="en-US" sz="3600" dirty="0" err="1"/>
                        <a:t>Gangguan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terhadap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sistem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elektronik</a:t>
                      </a:r>
                      <a:endParaRPr lang="en-US" sz="3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095588"/>
                  </a:ext>
                </a:extLst>
              </a:tr>
              <a:tr h="364618"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ctr"/>
                      <a:r>
                        <a:rPr lang="en-US" sz="3600" dirty="0"/>
                        <a:t>34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just"/>
                      <a:r>
                        <a:rPr lang="en-US" sz="3600" dirty="0" err="1"/>
                        <a:t>Memfasilitasi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perbuatan</a:t>
                      </a:r>
                      <a:r>
                        <a:rPr lang="en-US" sz="3600" dirty="0"/>
                        <a:t> yang </a:t>
                      </a:r>
                      <a:r>
                        <a:rPr lang="en-US" sz="3600" dirty="0" err="1"/>
                        <a:t>dilarang</a:t>
                      </a:r>
                      <a:endParaRPr lang="en-US" sz="3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131902"/>
                  </a:ext>
                </a:extLst>
              </a:tr>
              <a:tr h="364618"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ctr"/>
                      <a:r>
                        <a:rPr lang="en-US" sz="3600" dirty="0"/>
                        <a:t>35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just"/>
                      <a:r>
                        <a:rPr lang="en-US" sz="3600" dirty="0" err="1"/>
                        <a:t>Pemalsuan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informasi</a:t>
                      </a:r>
                      <a:r>
                        <a:rPr lang="en-US" sz="3600" dirty="0"/>
                        <a:t>/</a:t>
                      </a:r>
                      <a:r>
                        <a:rPr lang="en-US" sz="3600" dirty="0" err="1"/>
                        <a:t>dokumen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elektronik</a:t>
                      </a:r>
                      <a:endParaRPr lang="en-US" sz="3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05224"/>
                  </a:ext>
                </a:extLst>
              </a:tr>
              <a:tr h="364618"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ctr"/>
                      <a:r>
                        <a:rPr lang="en-US" sz="3600" dirty="0"/>
                        <a:t>36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1pPr>
                      <a:lvl2pPr marL="0" marR="0" indent="457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2pPr>
                      <a:lvl3pPr marL="0" marR="0" indent="914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3pPr>
                      <a:lvl4pPr marL="0" marR="0" indent="1371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4pPr>
                      <a:lvl5pPr marL="0" marR="0" indent="18288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5pPr>
                      <a:lvl6pPr marL="0" marR="0" indent="22860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6pPr>
                      <a:lvl7pPr marL="0" marR="0" indent="27432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7pPr>
                      <a:lvl8pPr marL="0" marR="0" indent="32004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8pPr>
                      <a:lvl9pPr marL="0" marR="0" indent="365760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Calibri"/>
                          <a:sym typeface="Helvetica Neue"/>
                        </a:defRPr>
                      </a:lvl9pPr>
                    </a:lstStyle>
                    <a:p>
                      <a:pPr algn="just"/>
                      <a:r>
                        <a:rPr lang="en-US" sz="3600" dirty="0" err="1"/>
                        <a:t>Tindak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pidana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tambahan</a:t>
                      </a:r>
                      <a:endParaRPr lang="en-US" sz="3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406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0614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A965EE-CF7F-F218-2D6F-172D5869F2DA}"/>
              </a:ext>
            </a:extLst>
          </p:cNvPr>
          <p:cNvSpPr/>
          <p:nvPr/>
        </p:nvSpPr>
        <p:spPr>
          <a:xfrm>
            <a:off x="15699662" y="2639965"/>
            <a:ext cx="6934200" cy="1725562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LEGISLASI KEJAHATAN SIBER INDONESIA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C9413D-37A2-544B-2293-468E98A1E6C2}"/>
              </a:ext>
            </a:extLst>
          </p:cNvPr>
          <p:cNvSpPr/>
          <p:nvPr/>
        </p:nvSpPr>
        <p:spPr>
          <a:xfrm>
            <a:off x="3510116" y="6812262"/>
            <a:ext cx="3252019" cy="4622127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UU ITE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3F944BC-8314-8377-B435-AA31D13F3B85}"/>
              </a:ext>
            </a:extLst>
          </p:cNvPr>
          <p:cNvSpPr/>
          <p:nvPr/>
        </p:nvSpPr>
        <p:spPr>
          <a:xfrm>
            <a:off x="7226709" y="6812262"/>
            <a:ext cx="619432" cy="4996894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37B22A-8E43-11EE-9F83-DC8F3C9E4473}"/>
              </a:ext>
            </a:extLst>
          </p:cNvPr>
          <p:cNvSpPr/>
          <p:nvPr/>
        </p:nvSpPr>
        <p:spPr>
          <a:xfrm>
            <a:off x="8775290" y="7062107"/>
            <a:ext cx="3252019" cy="2373524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KUHP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F6ECFC-E750-7A95-BCF7-2B75F5844CEB}"/>
              </a:ext>
            </a:extLst>
          </p:cNvPr>
          <p:cNvSpPr/>
          <p:nvPr/>
        </p:nvSpPr>
        <p:spPr>
          <a:xfrm>
            <a:off x="13421032" y="7062107"/>
            <a:ext cx="3252019" cy="2373524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KUHAP</a:t>
            </a: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DD08A737-25F6-88DA-8E7C-19A2864AECC4}"/>
              </a:ext>
            </a:extLst>
          </p:cNvPr>
          <p:cNvSpPr/>
          <p:nvPr/>
        </p:nvSpPr>
        <p:spPr>
          <a:xfrm>
            <a:off x="12337025" y="7811641"/>
            <a:ext cx="774290" cy="749534"/>
          </a:xfrm>
          <a:prstGeom prst="mathPl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9A9E6E-2A40-4C73-56D6-F0DE51B58120}"/>
              </a:ext>
            </a:extLst>
          </p:cNvPr>
          <p:cNvSpPr/>
          <p:nvPr/>
        </p:nvSpPr>
        <p:spPr>
          <a:xfrm>
            <a:off x="10943303" y="9435631"/>
            <a:ext cx="3252019" cy="2373524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Kejahatan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diluar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KUHP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EEADB5-7E1A-8FFF-8687-89F0BC460CFC}"/>
              </a:ext>
            </a:extLst>
          </p:cNvPr>
          <p:cNvSpPr/>
          <p:nvPr/>
        </p:nvSpPr>
        <p:spPr>
          <a:xfrm>
            <a:off x="8310716" y="5687961"/>
            <a:ext cx="8826909" cy="6995651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1A4BA-54F7-4D62-8AFB-1D7980FE0775}"/>
              </a:ext>
            </a:extLst>
          </p:cNvPr>
          <p:cNvSpPr txBox="1"/>
          <p:nvPr/>
        </p:nvSpPr>
        <p:spPr>
          <a:xfrm>
            <a:off x="17447341" y="4842059"/>
            <a:ext cx="6936659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Perkembangan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terbaru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/>
              <a:t>Ketentuan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UU ITE </a:t>
            </a:r>
            <a:r>
              <a:rPr lang="en-US" sz="4000" dirty="0" err="1"/>
              <a:t>terkait</a:t>
            </a:r>
            <a:r>
              <a:rPr lang="en-US" sz="4000" dirty="0"/>
              <a:t> Tindakan yang </a:t>
            </a:r>
            <a:r>
              <a:rPr lang="en-US" sz="4000" dirty="0" err="1"/>
              <a:t>dilarang</a:t>
            </a:r>
            <a:r>
              <a:rPr lang="en-US" sz="4000" dirty="0"/>
              <a:t> </a:t>
            </a:r>
            <a:r>
              <a:rPr lang="en-US" sz="4000" dirty="0" err="1"/>
              <a:t>beberapa</a:t>
            </a:r>
            <a:r>
              <a:rPr lang="en-US" sz="4000" dirty="0"/>
              <a:t> </a:t>
            </a:r>
            <a:r>
              <a:rPr lang="en-US" sz="4000" dirty="0" err="1"/>
              <a:t>dicabut</a:t>
            </a:r>
            <a:r>
              <a:rPr lang="en-US" sz="4000" dirty="0"/>
              <a:t> dan </a:t>
            </a:r>
            <a:r>
              <a:rPr lang="en-US" sz="4000" dirty="0" err="1"/>
              <a:t>menjadi</a:t>
            </a:r>
            <a:r>
              <a:rPr lang="en-US" sz="4000" dirty="0"/>
              <a:t> </a:t>
            </a:r>
            <a:r>
              <a:rPr lang="en-US" sz="4000" dirty="0" err="1"/>
              <a:t>bagian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KUHP 2023 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538366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816C-11D9-AD20-734E-A74D0DEE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6" y="2587110"/>
            <a:ext cx="21971004" cy="1512939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015B4-FC40-831B-B4C4-0CA5872746B8}"/>
              </a:ext>
            </a:extLst>
          </p:cNvPr>
          <p:cNvSpPr txBox="1"/>
          <p:nvPr/>
        </p:nvSpPr>
        <p:spPr>
          <a:xfrm>
            <a:off x="1533833" y="5038215"/>
            <a:ext cx="20438680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 err="1"/>
              <a:t>Apabila</a:t>
            </a:r>
            <a:r>
              <a:rPr lang="en-US" sz="4400" dirty="0"/>
              <a:t> </a:t>
            </a:r>
            <a:r>
              <a:rPr lang="en-US" sz="4400" dirty="0" err="1"/>
              <a:t>seseorang</a:t>
            </a:r>
            <a:r>
              <a:rPr lang="en-US" sz="4400" dirty="0"/>
              <a:t> </a:t>
            </a:r>
            <a:r>
              <a:rPr lang="en-US" sz="4400" dirty="0" err="1"/>
              <a:t>memasuki</a:t>
            </a:r>
            <a:r>
              <a:rPr lang="en-US" sz="4400" dirty="0"/>
              <a:t> </a:t>
            </a:r>
            <a:r>
              <a:rPr lang="en-US" sz="4400" dirty="0" err="1"/>
              <a:t>sistem</a:t>
            </a:r>
            <a:r>
              <a:rPr lang="en-US" sz="4400" dirty="0"/>
              <a:t> </a:t>
            </a:r>
            <a:r>
              <a:rPr lang="en-US" sz="4400" dirty="0" err="1"/>
              <a:t>elektronik</a:t>
            </a:r>
            <a:r>
              <a:rPr lang="en-US" sz="4400" dirty="0"/>
              <a:t> orang lain </a:t>
            </a:r>
            <a:r>
              <a:rPr lang="en-US" sz="4400" dirty="0" err="1"/>
              <a:t>apakah</a:t>
            </a:r>
            <a:r>
              <a:rPr lang="en-US" sz="4400" dirty="0"/>
              <a:t> </a:t>
            </a:r>
            <a:r>
              <a:rPr lang="en-US" sz="4400" dirty="0" err="1"/>
              <a:t>dapat</a:t>
            </a:r>
            <a:r>
              <a:rPr lang="en-US" sz="4400" dirty="0"/>
              <a:t> </a:t>
            </a:r>
            <a:r>
              <a:rPr lang="en-US" sz="4400" dirty="0" err="1"/>
              <a:t>diklasifikasikan</a:t>
            </a:r>
            <a:r>
              <a:rPr lang="en-US" sz="4400" dirty="0"/>
              <a:t> </a:t>
            </a:r>
            <a:r>
              <a:rPr lang="en-US" sz="4400" dirty="0" err="1"/>
              <a:t>sebagai</a:t>
            </a:r>
            <a:r>
              <a:rPr lang="en-US" sz="4400" dirty="0"/>
              <a:t> </a:t>
            </a:r>
            <a:r>
              <a:rPr lang="en-US" sz="4400" dirty="0" err="1"/>
              <a:t>kejahatan</a:t>
            </a:r>
            <a:r>
              <a:rPr lang="en-US" sz="4400" dirty="0"/>
              <a:t> </a:t>
            </a:r>
            <a:r>
              <a:rPr lang="en-US" sz="4400" dirty="0" err="1"/>
              <a:t>siber</a:t>
            </a:r>
            <a:r>
              <a:rPr lang="en-US" sz="4400" dirty="0"/>
              <a:t>?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58607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INUS Learning Object Slide Template 2023  -  Read-Only" id="{0B9ADDDE-C7FD-42D8-83B7-6621693F3C5D}" vid="{472DF894-1FEC-4319-A5F3-1F8BDBEC1F3D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Online Resources 2023_Binus University_BHE Logo</Template>
  <TotalTime>652</TotalTime>
  <Words>394</Words>
  <Application>Microsoft Office PowerPoint</Application>
  <PresentationFormat>Custom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Open Sans Semibold</vt:lpstr>
      <vt:lpstr>Open Sans ExtraBold</vt:lpstr>
      <vt:lpstr>Open Sans Light</vt:lpstr>
      <vt:lpstr>Arial</vt:lpstr>
      <vt:lpstr>Helvetica Neue Medium</vt:lpstr>
      <vt:lpstr>Open Sans</vt:lpstr>
      <vt:lpstr>OCRB</vt:lpstr>
      <vt:lpstr>21_BasicWhite</vt:lpstr>
      <vt:lpstr>CYBER CRIME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daniel</dc:creator>
  <cp:lastModifiedBy>daniel daniel</cp:lastModifiedBy>
  <cp:revision>35</cp:revision>
  <dcterms:created xsi:type="dcterms:W3CDTF">2024-06-14T12:28:38Z</dcterms:created>
  <dcterms:modified xsi:type="dcterms:W3CDTF">2024-12-20T09:07:27Z</dcterms:modified>
</cp:coreProperties>
</file>