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8F5B-47ED-48B8-9D4B-83EF3EE8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9F27-5F48-4A0D-9BEC-C3238EF7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DF49-21F5-4279-8ECE-27C75307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9159-F3C2-496E-889E-F100F1EE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ADAE-D79D-4E14-A0DC-82569459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C4E1-912D-40A5-A886-8C36D34E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97DDF-5E17-4096-9451-3B0CA7FD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1D9E-78C8-43ED-B24F-B9F3848E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BA8E-57CE-424B-907B-4E67DB0D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B7D5-81FC-4588-A857-B5B8B1DE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4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3CE1-88F5-42FA-92D2-EFE209434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B03A3-5ACA-42E5-A59D-F390C672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0F90-DA5D-4327-9619-A3894C2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E11C-905B-4B64-92C3-1FD71431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EF0-B80C-4EC1-AB00-74064394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CFF-9F4E-4E73-8ED5-14BEFA70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2AD2-CB46-46F1-B71D-78F49352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781A-0508-4126-BF16-47E9EFA4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D88C-E7A6-41B1-932D-60318CCE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296C-929A-4B84-9855-37E8F14F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5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A6ED-EA0F-499D-8090-453DC47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CB94-B5E4-4325-AECC-FCCAF2F2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6E87-4FF4-4AFA-AE30-B5C3D400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D9C6-474C-4950-B42D-423B9788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3403-BD99-4F8E-913D-7CCDDE60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9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36FE-1A7C-4EEE-A65A-FBA2F1C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90C5-ECF0-45FD-8D5E-8C618E483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CB2EC-6FBF-47EF-92DE-2E1AE14B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82F1-A5EE-46D4-92B9-46D4EA7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5B8C-4F3B-4BEA-A147-5B33BD05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D607-D8DE-4138-9293-3647CA28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D4E-121B-4D73-8B80-0657F227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7813-B853-40C8-A858-A0996463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295B-64AE-48ED-BD68-41B1D75C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4826B-528A-4E4E-8850-A6874C235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4D22-32AD-47AA-810F-B3233A613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C41BB-978F-4316-B464-56F7DC2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94F0C-9DC5-48B9-91C3-49136E84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6BD0-59FF-4B98-9F87-54622CC5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3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1AE5-4053-4A9D-9130-AC30F077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0EEE-CD3E-403C-82AA-DA3ED981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B43FF-9B7B-4519-9321-5849A2AA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5BED-3006-46C9-BC57-819BE83F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D7637-AF75-406F-AB7E-C5A8005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1931F-81A4-448B-B657-AD4FE078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0C94-B781-4D01-836B-76089F5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4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7E6D-2AFF-4DC8-94AF-C731F27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9B63-743E-42AF-86F1-924E2FEF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59E27-E0B9-4F5B-8101-E452228D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C5E6-E5D7-4537-86F6-3EAB32F3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F4DD-FEB9-4989-BFA6-1E1E54B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06A6-DA12-47B7-9DEA-0C78FAD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2F12-700C-42F6-9D76-6C838237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92B06-F382-4974-845B-E372DB451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3703B-E796-4C17-9498-A6235F2F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39C9C-D522-4525-93BF-D050506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56D2-A76C-459C-A411-7E519FC8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62F2-8C57-4D20-B2EC-91A38A8A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FDA6D-3AA8-4B3B-AAE1-8383893D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93E28-8DF7-4DAF-8D92-5D923427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8BE3-CBB5-4771-88A5-04F44352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C0A8-BB13-4940-A98C-D1BB12B4A252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4BE2-F4DF-4ACE-9851-EF3A0A63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EB22-1008-4E8A-ACF7-14F6B1D3E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B8F7-8FAD-48F5-A1AC-A607456FD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3FDEC-23D2-4F1B-8327-FE79DD21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"/>
            <a:ext cx="12192000" cy="6849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B5471-6EE1-438F-A2A4-C82EE1B88378}"/>
              </a:ext>
            </a:extLst>
          </p:cNvPr>
          <p:cNvSpPr txBox="1"/>
          <p:nvPr/>
        </p:nvSpPr>
        <p:spPr>
          <a:xfrm>
            <a:off x="196850" y="11334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Variable: </a:t>
            </a:r>
          </a:p>
          <a:p>
            <a:r>
              <a:rPr lang="en-GB" sz="1200" dirty="0"/>
              <a:t>-width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7873D-63AC-41FB-B360-3E4C047800A1}"/>
              </a:ext>
            </a:extLst>
          </p:cNvPr>
          <p:cNvSpPr txBox="1"/>
          <p:nvPr/>
        </p:nvSpPr>
        <p:spPr>
          <a:xfrm>
            <a:off x="1416050" y="232092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Variable: </a:t>
            </a:r>
          </a:p>
          <a:p>
            <a:r>
              <a:rPr lang="en-GB" sz="1200" dirty="0"/>
              <a:t>-diameter</a:t>
            </a:r>
          </a:p>
          <a:p>
            <a:r>
              <a:rPr lang="en-GB" sz="1200" dirty="0"/>
              <a:t>-velocity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C4847-69D3-4B3F-A769-2A84C7EE8D87}"/>
              </a:ext>
            </a:extLst>
          </p:cNvPr>
          <p:cNvSpPr txBox="1"/>
          <p:nvPr/>
        </p:nvSpPr>
        <p:spPr>
          <a:xfrm>
            <a:off x="6838950" y="348306"/>
            <a:ext cx="191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Shapes will drop down and can modify all parameters of game when hit by ball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58F92-69DA-43EE-8EA9-6767729A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85" y="2464276"/>
            <a:ext cx="653016" cy="574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D79460-5887-496C-B5A5-F7EC7976F596}"/>
              </a:ext>
            </a:extLst>
          </p:cNvPr>
          <p:cNvSpPr txBox="1"/>
          <p:nvPr/>
        </p:nvSpPr>
        <p:spPr>
          <a:xfrm>
            <a:off x="4826000" y="23925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shape adds another ball to the game</a:t>
            </a:r>
          </a:p>
        </p:txBody>
      </p:sp>
    </p:spTree>
    <p:extLst>
      <p:ext uri="{BB962C8B-B14F-4D97-AF65-F5344CB8AC3E}">
        <p14:creationId xmlns:p14="http://schemas.microsoft.com/office/powerpoint/2010/main" val="397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Joelis Staugaitis</dc:creator>
  <cp:lastModifiedBy>Joelis Staugaitis</cp:lastModifiedBy>
  <cp:revision>1</cp:revision>
  <dcterms:created xsi:type="dcterms:W3CDTF">2021-10-10T19:55:52Z</dcterms:created>
  <dcterms:modified xsi:type="dcterms:W3CDTF">2021-10-10T20:23:29Z</dcterms:modified>
</cp:coreProperties>
</file>