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7"/>
  </p:notesMasterIdLst>
  <p:handoutMasterIdLst>
    <p:handoutMasterId r:id="rId8"/>
  </p:handoutMasterIdLst>
  <p:sldIdLst>
    <p:sldId id="752" r:id="rId2"/>
    <p:sldId id="923" r:id="rId3"/>
    <p:sldId id="949" r:id="rId4"/>
    <p:sldId id="950" r:id="rId5"/>
    <p:sldId id="948" r:id="rId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 initials="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08E40"/>
    <a:srgbClr val="990033"/>
    <a:srgbClr val="D57B31"/>
    <a:srgbClr val="0000FF"/>
    <a:srgbClr val="FFDED9"/>
    <a:srgbClr val="D93419"/>
    <a:srgbClr val="FECAC6"/>
    <a:srgbClr val="FE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39" autoAdjust="0"/>
  </p:normalViewPr>
  <p:slideViewPr>
    <p:cSldViewPr>
      <p:cViewPr varScale="1">
        <p:scale>
          <a:sx n="109" d="100"/>
          <a:sy n="109" d="100"/>
        </p:scale>
        <p:origin x="1710"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01" d="100"/>
          <a:sy n="101" d="100"/>
        </p:scale>
        <p:origin x="35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17C717-2E77-43F7-8BAA-E13F99C08DD4}" type="datetimeFigureOut">
              <a:rPr lang="en-US" smtClean="0"/>
              <a:t>12/28/2016</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2A6CD7-742B-4F90-ACC4-AFBCA0CF3A3C}" type="slidenum">
              <a:rPr lang="en-US" smtClean="0"/>
              <a:t>‹Nr.›</a:t>
            </a:fld>
            <a:endParaRPr lang="en-US"/>
          </a:p>
        </p:txBody>
      </p:sp>
    </p:spTree>
    <p:extLst>
      <p:ext uri="{BB962C8B-B14F-4D97-AF65-F5344CB8AC3E}">
        <p14:creationId xmlns:p14="http://schemas.microsoft.com/office/powerpoint/2010/main" val="415060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FAD53-7DF4-4A15-9FFC-B2278C735E69}" type="datetimeFigureOut">
              <a:rPr lang="en-US" smtClean="0"/>
              <a:t>12/28/2016</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A4F79-E684-4978-8182-2DD3F95DEE42}" type="slidenum">
              <a:rPr lang="en-US" smtClean="0"/>
              <a:t>‹Nr.›</a:t>
            </a:fld>
            <a:endParaRPr lang="en-US"/>
          </a:p>
        </p:txBody>
      </p:sp>
    </p:spTree>
    <p:extLst>
      <p:ext uri="{BB962C8B-B14F-4D97-AF65-F5344CB8AC3E}">
        <p14:creationId xmlns:p14="http://schemas.microsoft.com/office/powerpoint/2010/main" val="65308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781A4F79-E684-4978-8182-2DD3F95DEE42}" type="slidenum">
              <a:rPr lang="en-US" smtClean="0"/>
              <a:t>1</a:t>
            </a:fld>
            <a:endParaRPr lang="en-US"/>
          </a:p>
        </p:txBody>
      </p:sp>
    </p:spTree>
    <p:extLst>
      <p:ext uri="{BB962C8B-B14F-4D97-AF65-F5344CB8AC3E}">
        <p14:creationId xmlns:p14="http://schemas.microsoft.com/office/powerpoint/2010/main" val="8695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br>
              <a:rPr lang="en-US" dirty="0"/>
            </a:br>
            <a:r>
              <a:rPr lang="en-US" dirty="0"/>
              <a:t>We focus on evaluating three dependability aspects: </a:t>
            </a:r>
            <a:r>
              <a:rPr lang="en-US" dirty="0" err="1"/>
              <a:t>i</a:t>
            </a:r>
            <a:r>
              <a:rPr lang="en-US" dirty="0"/>
              <a:t>) the ability of the system to provision resources in an elastic manner, i.e., system elasticity, ii) the ability of the system to isolate different applications and customers sharing the physical infrastructure in terms of the performance they observe, i.e., performance isolation, and iii) the ability of the system to deal with attacks exploiting novel attack surfaces such as hypervisors, i.e., intrusion detection and prevention. We discuss the challenges in measuring and quantifying the mentioned three dependability properties, presenting existing approaches to tackle them. Finally, we discuss open issues and emerging directions for future work in the area of dependability benchmarking. </a:t>
            </a:r>
          </a:p>
          <a:p>
            <a:pPr>
              <a:spcBef>
                <a:spcPts val="1200"/>
              </a:spcBef>
            </a:pPr>
            <a:r>
              <a:rPr lang="en-US" sz="1400" dirty="0"/>
              <a:t>Most failures occur in high load periods</a:t>
            </a:r>
          </a:p>
          <a:p>
            <a:pPr>
              <a:spcBef>
                <a:spcPts val="1200"/>
              </a:spcBef>
            </a:pPr>
            <a:r>
              <a:rPr lang="en-US" sz="1200" dirty="0"/>
              <a:t>Service overload, hardware failures and software errors are among the most common causes of service unavailability</a:t>
            </a:r>
            <a:endParaRPr lang="en-US" sz="1400" dirty="0"/>
          </a:p>
          <a:p>
            <a:endParaRPr lang="en-US" dirty="0"/>
          </a:p>
        </p:txBody>
      </p:sp>
      <p:sp>
        <p:nvSpPr>
          <p:cNvPr id="4" name="Fußzeilenplatzhalter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2</a:t>
            </a:fld>
            <a:endParaRPr lang="de-DE"/>
          </a:p>
        </p:txBody>
      </p:sp>
    </p:spTree>
    <p:extLst>
      <p:ext uri="{BB962C8B-B14F-4D97-AF65-F5344CB8AC3E}">
        <p14:creationId xmlns:p14="http://schemas.microsoft.com/office/powerpoint/2010/main" val="39323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br>
              <a:rPr lang="en-US" dirty="0"/>
            </a:br>
            <a:r>
              <a:rPr lang="en-US" dirty="0"/>
              <a:t>We focus on evaluating three dependability aspects: </a:t>
            </a:r>
            <a:r>
              <a:rPr lang="en-US" dirty="0" err="1"/>
              <a:t>i</a:t>
            </a:r>
            <a:r>
              <a:rPr lang="en-US" dirty="0"/>
              <a:t>) the ability of the system to provision resources in an elastic manner, i.e., system elasticity, ii) the ability of the system to isolate different applications and customers sharing the physical infrastructure in terms of the performance they observe, i.e., performance isolation, and iii) the ability of the system to deal with attacks exploiting novel attack surfaces such as hypervisors, i.e., intrusion detection and prevention. We discuss the challenges in measuring and quantifying the mentioned three dependability properties, presenting existing approaches to tackle them. Finally, we discuss open issues and emerging directions for future work in the area of dependability benchmarking. </a:t>
            </a:r>
          </a:p>
          <a:p>
            <a:pPr>
              <a:spcBef>
                <a:spcPts val="1200"/>
              </a:spcBef>
            </a:pPr>
            <a:r>
              <a:rPr lang="en-US" sz="1400" dirty="0"/>
              <a:t>Most failures occur in high load periods</a:t>
            </a:r>
          </a:p>
          <a:p>
            <a:pPr>
              <a:spcBef>
                <a:spcPts val="1200"/>
              </a:spcBef>
            </a:pPr>
            <a:r>
              <a:rPr lang="en-US" sz="1200" dirty="0"/>
              <a:t>Service overload, hardware failures and software errors are among the most common causes of service unavailability</a:t>
            </a:r>
            <a:endParaRPr lang="en-US" sz="1400" dirty="0"/>
          </a:p>
          <a:p>
            <a:endParaRPr lang="en-US" dirty="0"/>
          </a:p>
        </p:txBody>
      </p:sp>
      <p:sp>
        <p:nvSpPr>
          <p:cNvPr id="4" name="Fußzeilenplatzhalter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3</a:t>
            </a:fld>
            <a:endParaRPr lang="de-DE"/>
          </a:p>
        </p:txBody>
      </p:sp>
    </p:spTree>
    <p:extLst>
      <p:ext uri="{BB962C8B-B14F-4D97-AF65-F5344CB8AC3E}">
        <p14:creationId xmlns:p14="http://schemas.microsoft.com/office/powerpoint/2010/main" val="1803744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br>
              <a:rPr lang="en-US" dirty="0"/>
            </a:br>
            <a:r>
              <a:rPr lang="en-US" dirty="0"/>
              <a:t>We focus on evaluating three dependability aspects: </a:t>
            </a:r>
            <a:r>
              <a:rPr lang="en-US" dirty="0" err="1"/>
              <a:t>i</a:t>
            </a:r>
            <a:r>
              <a:rPr lang="en-US" dirty="0"/>
              <a:t>) the ability of the system to provision resources in an elastic manner, i.e., system elasticity, ii) the ability of the system to isolate different applications and customers sharing the physical infrastructure in terms of the performance they observe, i.e., performance isolation, and iii) the ability of the system to deal with attacks exploiting novel attack surfaces such as hypervisors, i.e., intrusion detection and prevention. We discuss the challenges in measuring and quantifying the mentioned three dependability properties, presenting existing approaches to tackle them. Finally, we discuss open issues and emerging directions for future work in the area of dependability benchmarking. </a:t>
            </a:r>
          </a:p>
          <a:p>
            <a:pPr>
              <a:spcBef>
                <a:spcPts val="1200"/>
              </a:spcBef>
            </a:pPr>
            <a:r>
              <a:rPr lang="en-US" sz="1400" dirty="0"/>
              <a:t>Most failures occur in high load periods</a:t>
            </a:r>
          </a:p>
          <a:p>
            <a:pPr>
              <a:spcBef>
                <a:spcPts val="1200"/>
              </a:spcBef>
            </a:pPr>
            <a:r>
              <a:rPr lang="en-US" sz="1200" dirty="0"/>
              <a:t>Service overload, hardware failures and software errors are among the most common causes of service unavailability</a:t>
            </a:r>
            <a:endParaRPr lang="en-US" sz="1400" dirty="0"/>
          </a:p>
          <a:p>
            <a:endParaRPr lang="en-US" dirty="0"/>
          </a:p>
        </p:txBody>
      </p:sp>
      <p:sp>
        <p:nvSpPr>
          <p:cNvPr id="4" name="Fußzeilenplatzhalter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4</a:t>
            </a:fld>
            <a:endParaRPr lang="de-DE"/>
          </a:p>
        </p:txBody>
      </p:sp>
    </p:spTree>
    <p:extLst>
      <p:ext uri="{BB962C8B-B14F-4D97-AF65-F5344CB8AC3E}">
        <p14:creationId xmlns:p14="http://schemas.microsoft.com/office/powerpoint/2010/main" val="355508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781A4F79-E684-4978-8182-2DD3F95DEE42}" type="slidenum">
              <a:rPr lang="en-US" smtClean="0"/>
              <a:t>5</a:t>
            </a:fld>
            <a:endParaRPr lang="en-US"/>
          </a:p>
        </p:txBody>
      </p:sp>
    </p:spTree>
    <p:extLst>
      <p:ext uri="{BB962C8B-B14F-4D97-AF65-F5344CB8AC3E}">
        <p14:creationId xmlns:p14="http://schemas.microsoft.com/office/powerpoint/2010/main" val="319297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122363"/>
            <a:ext cx="6858000" cy="2387600"/>
          </a:xfrm>
        </p:spPr>
        <p:txBody>
          <a:bodyPr anchor="b"/>
          <a:lstStyle>
            <a:lvl1pPr algn="ctr">
              <a:defRPr sz="4500"/>
            </a:lvl1pPr>
          </a:lstStyle>
          <a:p>
            <a:r>
              <a:rPr lang="de-DE"/>
              <a:t>Titelmasterformat durch Klicken bearbeiten</a:t>
            </a:r>
            <a:endParaRPr lang="de-DE"/>
          </a:p>
        </p:txBody>
      </p:sp>
      <p:sp>
        <p:nvSpPr>
          <p:cNvPr id="3" name="Untertitel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de-DE"/>
          </a:p>
        </p:txBody>
      </p:sp>
      <p:sp>
        <p:nvSpPr>
          <p:cNvPr id="4" name="Datumsplatzhalter 3"/>
          <p:cNvSpPr>
            <a:spLocks noGrp="1"/>
          </p:cNvSpPr>
          <p:nvPr>
            <p:ph type="dt" sz="half" idx="10"/>
          </p:nvPr>
        </p:nvSpPr>
        <p:spPr/>
        <p:txBody>
          <a:bodyPr/>
          <a:lstStyle/>
          <a:p>
            <a:fld id="{B7F5F739-B3E2-4683-AA88-C53EDA620361}" type="datetime1">
              <a:rPr lang="en-US" smtClean="0"/>
              <a:t>12/28/2016</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78684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10"/>
          </p:nvPr>
        </p:nvSpPr>
        <p:spPr/>
        <p:txBody>
          <a:bodyPr/>
          <a:lstStyle/>
          <a:p>
            <a:fld id="{67E323C6-9680-47A5-BB79-90DB71B61862}" type="datetime1">
              <a:rPr lang="en-US" smtClean="0"/>
              <a:t>12/28/2016</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88878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365125"/>
            <a:ext cx="1971675" cy="5811838"/>
          </a:xfrm>
        </p:spPr>
        <p:txBody>
          <a:bodyPr vert="eaVert"/>
          <a:lstStyle/>
          <a:p>
            <a:r>
              <a:rPr lang="de-DE"/>
              <a:t>Titelmasterformat durch Klicken bearbeiten</a:t>
            </a:r>
            <a:endParaRPr lang="de-DE"/>
          </a:p>
        </p:txBody>
      </p:sp>
      <p:sp>
        <p:nvSpPr>
          <p:cNvPr id="3" name="Vertikaler Textplatzhalt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10"/>
          </p:nvPr>
        </p:nvSpPr>
        <p:spPr/>
        <p:txBody>
          <a:bodyPr/>
          <a:lstStyle/>
          <a:p>
            <a:fld id="{8E15E0EA-7925-4FD4-92FE-BF4B19C79437}" type="datetime1">
              <a:rPr lang="en-US" smtClean="0"/>
              <a:t>12/28/2016</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6235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93174" y="1143000"/>
            <a:ext cx="8099154" cy="5181600"/>
          </a:xfrm>
          <a:prstGeom prst="rect">
            <a:avLst/>
          </a:prstGeom>
        </p:spPr>
        <p:txBody>
          <a:bodyPr/>
          <a:lstStyle>
            <a:lvl1pPr marL="358775" indent="-358775">
              <a:spcBef>
                <a:spcPts val="2400"/>
              </a:spcBef>
              <a:buClr>
                <a:schemeClr val="tx2"/>
              </a:buClr>
              <a:buFont typeface="Wingdings" panose="05000000000000000000" pitchFamily="2" charset="2"/>
              <a:buChar char="§"/>
              <a:defRPr sz="2400">
                <a:latin typeface="Arial" panose="020B0604020202020204" pitchFamily="34" charset="0"/>
                <a:cs typeface="Arial" panose="020B0604020202020204" pitchFamily="34" charset="0"/>
              </a:defRPr>
            </a:lvl1pPr>
            <a:lvl2pPr marL="627063" indent="-268288">
              <a:spcBef>
                <a:spcPts val="600"/>
              </a:spcBef>
              <a:buClr>
                <a:schemeClr val="tx2"/>
              </a:buClr>
              <a:buFont typeface="Wingdings" panose="05000000000000000000" pitchFamily="2" charset="2"/>
              <a:buChar char="§"/>
              <a:defRPr sz="2000">
                <a:latin typeface="Arial" panose="020B0604020202020204" pitchFamily="34" charset="0"/>
                <a:cs typeface="Arial" panose="020B0604020202020204" pitchFamily="34" charset="0"/>
              </a:defRPr>
            </a:lvl2pPr>
            <a:lvl3pPr marL="896938" indent="-268288">
              <a:spcBef>
                <a:spcPts val="600"/>
              </a:spcBef>
              <a:buClr>
                <a:schemeClr val="tx2"/>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165225" indent="-269875">
              <a:spcBef>
                <a:spcPts val="600"/>
              </a:spcBef>
              <a:buClr>
                <a:schemeClr val="tx2"/>
              </a:buClr>
              <a:buFont typeface="Wingdings" panose="05000000000000000000" pitchFamily="2" charset="2"/>
              <a:buChar char="§"/>
              <a:defRPr sz="1200">
                <a:latin typeface="Arial" panose="020B0604020202020204" pitchFamily="34" charset="0"/>
                <a:cs typeface="Arial" panose="020B0604020202020204" pitchFamily="34" charset="0"/>
              </a:defRPr>
            </a:lvl4pPr>
            <a:lvl5pPr marL="1435100" indent="-268288">
              <a:spcBef>
                <a:spcPts val="600"/>
              </a:spcBef>
              <a:buClr>
                <a:schemeClr val="tx2"/>
              </a:buClr>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Titel 6"/>
          <p:cNvSpPr>
            <a:spLocks noGrp="1"/>
          </p:cNvSpPr>
          <p:nvPr>
            <p:ph type="title"/>
          </p:nvPr>
        </p:nvSpPr>
        <p:spPr>
          <a:xfrm>
            <a:off x="990600" y="236400"/>
            <a:ext cx="8153400" cy="425301"/>
          </a:xfrm>
        </p:spPr>
        <p:txBody>
          <a:bodyPr/>
          <a:lstStyle>
            <a:lvl1pPr>
              <a:defRPr sz="3600" b="1">
                <a:solidFill>
                  <a:schemeClr val="accent1">
                    <a:lumMod val="50000"/>
                  </a:schemeClr>
                </a:solidFill>
              </a:defRPr>
            </a:lvl1pPr>
          </a:lstStyle>
          <a:p>
            <a:r>
              <a:rPr lang="de-DE" dirty="0"/>
              <a:t>Titelmasterformat durch Klicken bearbeiten</a:t>
            </a:r>
            <a:endParaRPr lang="en-US" dirty="0"/>
          </a:p>
        </p:txBody>
      </p:sp>
      <p:sp>
        <p:nvSpPr>
          <p:cNvPr id="11" name="Datumsplatzhalter 10"/>
          <p:cNvSpPr>
            <a:spLocks noGrp="1"/>
          </p:cNvSpPr>
          <p:nvPr>
            <p:ph type="dt" sz="half" idx="10"/>
          </p:nvPr>
        </p:nvSpPr>
        <p:spPr/>
        <p:txBody>
          <a:bodyPr/>
          <a:lstStyle/>
          <a:p>
            <a:fld id="{DA051528-76C2-40F0-B72E-2A45E16B17B6}" type="datetime1">
              <a:rPr lang="en-US" smtClean="0"/>
              <a:t>12/28/2016</a:t>
            </a:fld>
            <a:endParaRPr lang="en-US" dirty="0"/>
          </a:p>
        </p:txBody>
      </p:sp>
      <p:sp>
        <p:nvSpPr>
          <p:cNvPr id="12" name="Fußzeilenplatzhalter 11"/>
          <p:cNvSpPr>
            <a:spLocks noGrp="1"/>
          </p:cNvSpPr>
          <p:nvPr>
            <p:ph type="ftr" sz="quarter" idx="11"/>
          </p:nvPr>
        </p:nvSpPr>
        <p:spPr/>
        <p:txBody>
          <a:bodyPr/>
          <a:lstStyle/>
          <a:p>
            <a:r>
              <a:rPr lang="en-US"/>
              <a:t>Slide Template</a:t>
            </a:r>
            <a:endParaRPr lang="en-US" dirty="0"/>
          </a:p>
        </p:txBody>
      </p:sp>
      <p:sp>
        <p:nvSpPr>
          <p:cNvPr id="13" name="Foliennummernplatzhalter 12"/>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31669376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Inhaltsplatzhalter 3"/>
          <p:cNvSpPr>
            <a:spLocks noGrp="1"/>
          </p:cNvSpPr>
          <p:nvPr>
            <p:ph sz="half" idx="2"/>
          </p:nvPr>
        </p:nvSpPr>
        <p:spPr>
          <a:xfrm>
            <a:off x="4648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Datumsplatzhalter 7"/>
          <p:cNvSpPr>
            <a:spLocks noGrp="1"/>
          </p:cNvSpPr>
          <p:nvPr>
            <p:ph type="dt" sz="half" idx="10"/>
          </p:nvPr>
        </p:nvSpPr>
        <p:spPr/>
        <p:txBody>
          <a:bodyPr/>
          <a:lstStyle/>
          <a:p>
            <a:fld id="{400591A9-CE4B-4D44-8C12-4F21126D63BB}" type="datetime1">
              <a:rPr lang="en-US" smtClean="0"/>
              <a:t>12/28/2016</a:t>
            </a:fld>
            <a:endParaRPr lang="en-US" dirty="0"/>
          </a:p>
        </p:txBody>
      </p:sp>
      <p:sp>
        <p:nvSpPr>
          <p:cNvPr id="9" name="Fußzeilenplatzhalter 8"/>
          <p:cNvSpPr>
            <a:spLocks noGrp="1"/>
          </p:cNvSpPr>
          <p:nvPr>
            <p:ph type="ftr" sz="quarter" idx="11"/>
          </p:nvPr>
        </p:nvSpPr>
        <p:spPr/>
        <p:txBody>
          <a:bodyPr/>
          <a:lstStyle/>
          <a:p>
            <a:r>
              <a:rPr lang="en-US"/>
              <a:t>Slide Template</a:t>
            </a:r>
            <a:endParaRPr lang="en-US" dirty="0"/>
          </a:p>
        </p:txBody>
      </p:sp>
      <p:sp>
        <p:nvSpPr>
          <p:cNvPr id="10" name="Foliennummernplatzhalter 9"/>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059471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0" name="Datumsplatzhalter 9"/>
          <p:cNvSpPr>
            <a:spLocks noGrp="1"/>
          </p:cNvSpPr>
          <p:nvPr>
            <p:ph type="dt" sz="half" idx="10"/>
          </p:nvPr>
        </p:nvSpPr>
        <p:spPr/>
        <p:txBody>
          <a:bodyPr/>
          <a:lstStyle/>
          <a:p>
            <a:fld id="{456CE3B0-A75E-4764-A1CD-C60134AF82A2}" type="datetime1">
              <a:rPr lang="en-US" smtClean="0"/>
              <a:t>12/28/2016</a:t>
            </a:fld>
            <a:endParaRPr lang="en-US" dirty="0"/>
          </a:p>
        </p:txBody>
      </p:sp>
      <p:sp>
        <p:nvSpPr>
          <p:cNvPr id="11" name="Fußzeilenplatzhalter 10"/>
          <p:cNvSpPr>
            <a:spLocks noGrp="1"/>
          </p:cNvSpPr>
          <p:nvPr>
            <p:ph type="ftr" sz="quarter" idx="11"/>
          </p:nvPr>
        </p:nvSpPr>
        <p:spPr/>
        <p:txBody>
          <a:bodyPr/>
          <a:lstStyle/>
          <a:p>
            <a:r>
              <a:rPr lang="en-US"/>
              <a:t>Slide Template</a:t>
            </a:r>
            <a:endParaRPr lang="en-US" dirty="0"/>
          </a:p>
        </p:txBody>
      </p:sp>
      <p:sp>
        <p:nvSpPr>
          <p:cNvPr id="12" name="Foliennummernplatzhalter 11"/>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3" name="Titel 1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525074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6" name="Datumsplatzhalter 5"/>
          <p:cNvSpPr>
            <a:spLocks noGrp="1"/>
          </p:cNvSpPr>
          <p:nvPr>
            <p:ph type="dt" sz="half" idx="10"/>
          </p:nvPr>
        </p:nvSpPr>
        <p:spPr/>
        <p:txBody>
          <a:bodyPr/>
          <a:lstStyle/>
          <a:p>
            <a:fld id="{67B526C3-9FA6-4E1C-B65D-773586709011}" type="datetime1">
              <a:rPr lang="en-US" smtClean="0"/>
              <a:t>12/28/2016</a:t>
            </a:fld>
            <a:endParaRPr lang="en-US" dirty="0"/>
          </a:p>
        </p:txBody>
      </p:sp>
      <p:sp>
        <p:nvSpPr>
          <p:cNvPr id="7" name="Fußzeilenplatzhalter 6"/>
          <p:cNvSpPr>
            <a:spLocks noGrp="1"/>
          </p:cNvSpPr>
          <p:nvPr>
            <p:ph type="ftr" sz="quarter" idx="11"/>
          </p:nvPr>
        </p:nvSpPr>
        <p:spPr/>
        <p:txBody>
          <a:bodyPr/>
          <a:lstStyle/>
          <a:p>
            <a:r>
              <a:rPr lang="en-US"/>
              <a:t>Slide Template</a:t>
            </a:r>
            <a:endParaRPr lang="en-US" dirty="0"/>
          </a:p>
        </p:txBody>
      </p:sp>
      <p:sp>
        <p:nvSpPr>
          <p:cNvPr id="8" name="Foliennummernplatzhalter 7"/>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
        <p:nvSpPr>
          <p:cNvPr id="9" name="Titel 8"/>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42430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357964" y="884237"/>
            <a:ext cx="8481235" cy="5135563"/>
          </a:xfrm>
          <a:prstGeom prst="rect">
            <a:avLst/>
          </a:prstGeo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B45EB7B2-7FFD-4A69-BC46-9451BF0A96E7}" type="datetime1">
              <a:rPr lang="en-US" smtClean="0"/>
              <a:t>12/28/2016</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0" name="Titel 9"/>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67658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10"/>
          </p:nvPr>
        </p:nvSpPr>
        <p:spPr/>
        <p:txBody>
          <a:bodyPr/>
          <a:lstStyle/>
          <a:p>
            <a:fld id="{17EB3B84-8DE7-4637-8B07-77439BD9AF98}" type="datetime1">
              <a:rPr lang="en-US" smtClean="0"/>
              <a:t>12/28/2016</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4501526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9"/>
            <a:ext cx="7886700" cy="2852737"/>
          </a:xfrm>
        </p:spPr>
        <p:txBody>
          <a:bodyPr anchor="b"/>
          <a:lstStyle>
            <a:lvl1pPr>
              <a:defRPr sz="4500"/>
            </a:lvl1pPr>
          </a:lstStyle>
          <a:p>
            <a:r>
              <a:rPr lang="de-DE"/>
              <a:t>Titelmasterformat durch Klicken bearbeiten</a:t>
            </a:r>
            <a:endParaRPr lang="de-DE"/>
          </a:p>
        </p:txBody>
      </p:sp>
      <p:sp>
        <p:nvSpPr>
          <p:cNvPr id="3" name="Textplatzhalt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AA71CB0C-45A5-478C-961C-93821F028104}" type="datetime1">
              <a:rPr lang="en-US" smtClean="0"/>
              <a:t>12/28/2016</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11495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Inhaltsplatzhalt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Inhaltsplatzhalt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5" name="Datumsplatzhalter 4"/>
          <p:cNvSpPr>
            <a:spLocks noGrp="1"/>
          </p:cNvSpPr>
          <p:nvPr>
            <p:ph type="dt" sz="half" idx="10"/>
          </p:nvPr>
        </p:nvSpPr>
        <p:spPr/>
        <p:txBody>
          <a:bodyPr/>
          <a:lstStyle/>
          <a:p>
            <a:fld id="{6DE88B1F-8BFA-4E8D-814A-135A8958F7D3}" type="datetime1">
              <a:rPr lang="en-US" smtClean="0"/>
              <a:t>12/28/2016</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740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365126"/>
            <a:ext cx="7886700" cy="1325563"/>
          </a:xfrm>
        </p:spPr>
        <p:txBody>
          <a:bodyPr/>
          <a:lstStyle/>
          <a:p>
            <a:r>
              <a:rPr lang="de-DE"/>
              <a:t>Titelmasterformat durch Klicken bearbeiten</a:t>
            </a:r>
            <a:endParaRPr lang="de-DE"/>
          </a:p>
        </p:txBody>
      </p:sp>
      <p:sp>
        <p:nvSpPr>
          <p:cNvPr id="3" name="Textplatzhalt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5" name="Textplatzhalt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7" name="Datumsplatzhalter 6"/>
          <p:cNvSpPr>
            <a:spLocks noGrp="1"/>
          </p:cNvSpPr>
          <p:nvPr>
            <p:ph type="dt" sz="half" idx="10"/>
          </p:nvPr>
        </p:nvSpPr>
        <p:spPr/>
        <p:txBody>
          <a:bodyPr/>
          <a:lstStyle/>
          <a:p>
            <a:fld id="{ECAA86D4-AE01-444E-B545-89C1A57C131C}" type="datetime1">
              <a:rPr lang="en-US" smtClean="0"/>
              <a:t>12/28/2016</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8890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Datumsplatzhalter 2"/>
          <p:cNvSpPr>
            <a:spLocks noGrp="1"/>
          </p:cNvSpPr>
          <p:nvPr>
            <p:ph type="dt" sz="half" idx="10"/>
          </p:nvPr>
        </p:nvSpPr>
        <p:spPr/>
        <p:txBody>
          <a:bodyPr/>
          <a:lstStyle/>
          <a:p>
            <a:fld id="{1A9E7E82-F188-4206-923E-42AF94E99F0C}" type="datetime1">
              <a:rPr lang="en-US" smtClean="0"/>
              <a:t>12/28/2016</a:t>
            </a:fld>
            <a:endParaRPr lang="en-US" dirty="0"/>
          </a:p>
        </p:txBody>
      </p:sp>
      <p:sp>
        <p:nvSpPr>
          <p:cNvPr id="4" name="Fußzeilenplatzhalter 3"/>
          <p:cNvSpPr>
            <a:spLocks noGrp="1"/>
          </p:cNvSpPr>
          <p:nvPr>
            <p:ph type="ftr" sz="quarter" idx="11"/>
          </p:nvPr>
        </p:nvSpPr>
        <p:spPr/>
        <p:txBody>
          <a:bodyPr/>
          <a:lstStyle/>
          <a:p>
            <a:r>
              <a:rPr lang="en-US"/>
              <a:t>Slide Template</a:t>
            </a:r>
            <a:endParaRPr lang="en-US" dirty="0"/>
          </a:p>
        </p:txBody>
      </p:sp>
      <p:sp>
        <p:nvSpPr>
          <p:cNvPr id="5" name="Foliennummernplatzhalter 4"/>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94257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6F18B7-3491-4A8D-B8EC-AD79B9C3F504}" type="datetime1">
              <a:rPr lang="en-US" smtClean="0"/>
              <a:t>12/28/2016</a:t>
            </a:fld>
            <a:endParaRPr lang="en-US" dirty="0"/>
          </a:p>
        </p:txBody>
      </p:sp>
      <p:sp>
        <p:nvSpPr>
          <p:cNvPr id="3" name="Fußzeilenplatzhalter 2"/>
          <p:cNvSpPr>
            <a:spLocks noGrp="1"/>
          </p:cNvSpPr>
          <p:nvPr>
            <p:ph type="ftr" sz="quarter" idx="11"/>
          </p:nvPr>
        </p:nvSpPr>
        <p:spPr/>
        <p:txBody>
          <a:bodyPr/>
          <a:lstStyle/>
          <a:p>
            <a:r>
              <a:rPr lang="en-US"/>
              <a:t>Slide Template</a:t>
            </a:r>
            <a:endParaRPr lang="en-US"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934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endParaRPr lang="de-DE"/>
          </a:p>
        </p:txBody>
      </p:sp>
      <p:sp>
        <p:nvSpPr>
          <p:cNvPr id="3" name="Inhaltsplatzhalt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2E3BF068-07AA-48BB-9730-B46853D49A76}" type="datetime1">
              <a:rPr lang="en-US" smtClean="0"/>
              <a:t>12/28/2016</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4439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endParaRPr lang="de-DE"/>
          </a:p>
        </p:txBody>
      </p:sp>
      <p:sp>
        <p:nvSpPr>
          <p:cNvPr id="3" name="Bildplatzhalt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5F2A91-5DC4-4A16-8CDF-4B0A69C25F8F}" type="datetime1">
              <a:rPr lang="en-US" smtClean="0"/>
              <a:t>12/28/2016</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54037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de-DE"/>
          </a:p>
        </p:txBody>
      </p:sp>
      <p:sp>
        <p:nvSpPr>
          <p:cNvPr id="3" name="Textplatzhalt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3445E76-26B6-4A8B-B192-51A011EE4635}" type="datetime1">
              <a:rPr lang="en-US" smtClean="0"/>
              <a:t>12/28/2016</a:t>
            </a:fld>
            <a:endParaRPr lang="en-US" dirty="0"/>
          </a:p>
        </p:txBody>
      </p:sp>
      <p:sp>
        <p:nvSpPr>
          <p:cNvPr id="5" name="Fußzeilenplatzhalt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Slide Template</a:t>
            </a:r>
            <a:endParaRPr lang="en-US" dirty="0"/>
          </a:p>
        </p:txBody>
      </p:sp>
      <p:sp>
        <p:nvSpPr>
          <p:cNvPr id="6" name="Foliennummernplatzhalt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476CE9-DBD6-47B2-9488-80AA33A3CE56}" type="slidenum">
              <a:rPr lang="en-US" smtClean="0"/>
              <a:pPr/>
              <a:t>‹Nr.›</a:t>
            </a:fld>
            <a:endParaRPr lang="en-US" dirty="0"/>
          </a:p>
        </p:txBody>
      </p:sp>
      <p:sp>
        <p:nvSpPr>
          <p:cNvPr id="7" name="Rechteck 6"/>
          <p:cNvSpPr/>
          <p:nvPr userDrawn="1"/>
        </p:nvSpPr>
        <p:spPr>
          <a:xfrm>
            <a:off x="0" y="6588000"/>
            <a:ext cx="9144000" cy="30600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uppieren 7"/>
          <p:cNvGrpSpPr/>
          <p:nvPr userDrawn="1"/>
        </p:nvGrpSpPr>
        <p:grpSpPr>
          <a:xfrm>
            <a:off x="0" y="0"/>
            <a:ext cx="9144000" cy="898525"/>
            <a:chOff x="0" y="0"/>
            <a:chExt cx="9144000" cy="898525"/>
          </a:xfrm>
        </p:grpSpPr>
        <p:pic>
          <p:nvPicPr>
            <p:cNvPr id="9" name="Picture 18" descr="unilogo4c"/>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r="20525"/>
            <a:stretch>
              <a:fillRect/>
            </a:stretch>
          </p:blipFill>
          <p:spPr bwMode="auto">
            <a:xfrm>
              <a:off x="0" y="0"/>
              <a:ext cx="9144000" cy="898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userDrawn="1"/>
          </p:nvSpPr>
          <p:spPr>
            <a:xfrm>
              <a:off x="925780" y="26799"/>
              <a:ext cx="1200619" cy="768201"/>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16290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50" r:id="rId12"/>
    <p:sldLayoutId id="2147483652" r:id="rId13"/>
    <p:sldLayoutId id="2147483653" r:id="rId14"/>
    <p:sldLayoutId id="2147483654" r:id="rId15"/>
    <p:sldLayoutId id="2147483658"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419099" y="1600200"/>
            <a:ext cx="8305800" cy="1809750"/>
          </a:xfrm>
        </p:spPr>
        <p:txBody>
          <a:bodyPr>
            <a:normAutofit fontScale="90000"/>
          </a:bodyPr>
          <a:lstStyle/>
          <a:p>
            <a:r>
              <a:rPr lang="de-DE" dirty="0"/>
              <a:t>Konfigurationsmanagementstrategien und Tools in der SW Entwicklung</a:t>
            </a:r>
            <a:endParaRPr lang="de-DE" altLang="de-DE" dirty="0"/>
          </a:p>
        </p:txBody>
      </p:sp>
      <p:sp>
        <p:nvSpPr>
          <p:cNvPr id="8" name="Rectangle 5"/>
          <p:cNvSpPr txBox="1">
            <a:spLocks noChangeArrowheads="1"/>
          </p:cNvSpPr>
          <p:nvPr/>
        </p:nvSpPr>
        <p:spPr bwMode="auto">
          <a:xfrm>
            <a:off x="909637" y="4419600"/>
            <a:ext cx="73247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3600">
                <a:solidFill>
                  <a:schemeClr val="tx2"/>
                </a:solidFill>
                <a:latin typeface="Arial" panose="020B0604020202020204" pitchFamily="34" charset="0"/>
              </a:defRPr>
            </a:lvl2pPr>
            <a:lvl3pPr algn="l" rtl="0" fontAlgn="base">
              <a:spcBef>
                <a:spcPct val="0"/>
              </a:spcBef>
              <a:spcAft>
                <a:spcPct val="0"/>
              </a:spcAft>
              <a:defRPr sz="3600">
                <a:solidFill>
                  <a:schemeClr val="tx2"/>
                </a:solidFill>
                <a:latin typeface="Arial" panose="020B0604020202020204" pitchFamily="34" charset="0"/>
              </a:defRPr>
            </a:lvl3pPr>
            <a:lvl4pPr algn="l" rtl="0" fontAlgn="base">
              <a:spcBef>
                <a:spcPct val="0"/>
              </a:spcBef>
              <a:spcAft>
                <a:spcPct val="0"/>
              </a:spcAft>
              <a:defRPr sz="3600">
                <a:solidFill>
                  <a:schemeClr val="tx2"/>
                </a:solidFill>
                <a:latin typeface="Arial" panose="020B0604020202020204" pitchFamily="34" charset="0"/>
              </a:defRPr>
            </a:lvl4pPr>
            <a:lvl5pPr algn="l" rtl="0" fontAlgn="base">
              <a:spcBef>
                <a:spcPct val="0"/>
              </a:spcBef>
              <a:spcAft>
                <a:spcPct val="0"/>
              </a:spcAft>
              <a:defRPr sz="3600">
                <a:solidFill>
                  <a:schemeClr val="tx2"/>
                </a:solidFill>
                <a:latin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defRPr>
            </a:lvl9pPr>
          </a:lstStyle>
          <a:p>
            <a:pPr algn="ctr"/>
            <a:r>
              <a:rPr lang="en-US" sz="2000" dirty="0">
                <a:solidFill>
                  <a:schemeClr val="tx1"/>
                </a:solidFill>
                <a:latin typeface="Arial" panose="020B0604020202020204" pitchFamily="34" charset="0"/>
                <a:cs typeface="Arial" panose="020B0604020202020204" pitchFamily="34" charset="0"/>
              </a:rPr>
              <a:t>Maximilian Stock</a:t>
            </a:r>
          </a:p>
          <a:p>
            <a:pPr algn="ctr"/>
            <a:r>
              <a:rPr lang="en-US" sz="2000" dirty="0">
                <a:solidFill>
                  <a:schemeClr val="tx1"/>
                </a:solidFill>
                <a:latin typeface="Arial" panose="020B0604020202020204" pitchFamily="34" charset="0"/>
                <a:cs typeface="Arial" panose="020B0604020202020204" pitchFamily="34" charset="0"/>
              </a:rPr>
              <a:t>Michael </a:t>
            </a:r>
            <a:r>
              <a:rPr lang="en-US" sz="2000" dirty="0" err="1">
                <a:solidFill>
                  <a:schemeClr val="tx1"/>
                </a:solidFill>
                <a:latin typeface="Arial" panose="020B0604020202020204" pitchFamily="34" charset="0"/>
                <a:cs typeface="Arial" panose="020B0604020202020204" pitchFamily="34" charset="0"/>
              </a:rPr>
              <a:t>Steininger</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745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Title</a:t>
            </a:r>
            <a:endParaRPr lang="en-US" dirty="0"/>
          </a:p>
        </p:txBody>
      </p:sp>
      <p:sp>
        <p:nvSpPr>
          <p:cNvPr id="12" name="Inhaltsplatzhalter 11"/>
          <p:cNvSpPr>
            <a:spLocks noGrp="1"/>
          </p:cNvSpPr>
          <p:nvPr>
            <p:ph idx="1"/>
          </p:nvPr>
        </p:nvSpPr>
        <p:spPr/>
        <p:txBody>
          <a:bodyPr/>
          <a:lstStyle/>
          <a:p>
            <a:endParaRPr lang="de-DE" dirty="0"/>
          </a:p>
        </p:txBody>
      </p:sp>
      <p:sp>
        <p:nvSpPr>
          <p:cNvPr id="7" name="Rechteck 6"/>
          <p:cNvSpPr/>
          <p:nvPr/>
        </p:nvSpPr>
        <p:spPr>
          <a:xfrm>
            <a:off x="1809986" y="6582602"/>
            <a:ext cx="1828800" cy="291346"/>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bwMode="auto">
          <a:xfrm>
            <a:off x="2326250" y="6567550"/>
            <a:ext cx="801181"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sz="1400" dirty="0"/>
              <a:t>Topic 1 </a:t>
            </a:r>
          </a:p>
        </p:txBody>
      </p:sp>
      <p:sp>
        <p:nvSpPr>
          <p:cNvPr id="10" name="Textfeld 9"/>
          <p:cNvSpPr txBox="1"/>
          <p:nvPr/>
        </p:nvSpPr>
        <p:spPr bwMode="auto">
          <a:xfrm>
            <a:off x="4854220" y="6581706"/>
            <a:ext cx="751488"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sz="1400" dirty="0"/>
              <a:t>Topic 2</a:t>
            </a:r>
          </a:p>
        </p:txBody>
      </p:sp>
      <p:sp>
        <p:nvSpPr>
          <p:cNvPr id="11" name="Textfeld 10"/>
          <p:cNvSpPr txBox="1"/>
          <p:nvPr/>
        </p:nvSpPr>
        <p:spPr bwMode="auto">
          <a:xfrm>
            <a:off x="7396326" y="6581706"/>
            <a:ext cx="751488"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sz="1400" dirty="0"/>
              <a:t>Topic 3</a:t>
            </a:r>
          </a:p>
        </p:txBody>
      </p:sp>
      <p:sp>
        <p:nvSpPr>
          <p:cNvPr id="3" name="Foliennummernplatzhalter 2"/>
          <p:cNvSpPr>
            <a:spLocks noGrp="1"/>
          </p:cNvSpPr>
          <p:nvPr>
            <p:ph type="sldNum" sz="quarter" idx="12"/>
          </p:nvPr>
        </p:nvSpPr>
        <p:spPr>
          <a:xfrm>
            <a:off x="-35078" y="6557424"/>
            <a:ext cx="416078" cy="348762"/>
          </a:xfrm>
        </p:spPr>
        <p:txBody>
          <a:bodyPr/>
          <a:lstStyle/>
          <a:p>
            <a:fld id="{5C476CE9-DBD6-47B2-9488-80AA33A3CE56}" type="slidenum">
              <a:rPr lang="en-US" sz="1400" smtClean="0">
                <a:solidFill>
                  <a:schemeClr val="tx1"/>
                </a:solidFill>
              </a:rPr>
              <a:pPr/>
              <a:t>2</a:t>
            </a:fld>
            <a:endParaRPr lang="en-US" sz="1400" dirty="0">
              <a:solidFill>
                <a:schemeClr val="tx1"/>
              </a:solidFill>
            </a:endParaRPr>
          </a:p>
        </p:txBody>
      </p:sp>
    </p:spTree>
    <p:extLst>
      <p:ext uri="{BB962C8B-B14F-4D97-AF65-F5344CB8AC3E}">
        <p14:creationId xmlns:p14="http://schemas.microsoft.com/office/powerpoint/2010/main" val="29825033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Title</a:t>
            </a:r>
            <a:endParaRPr lang="en-US" dirty="0"/>
          </a:p>
        </p:txBody>
      </p:sp>
      <p:sp>
        <p:nvSpPr>
          <p:cNvPr id="12" name="Inhaltsplatzhalter 11"/>
          <p:cNvSpPr>
            <a:spLocks noGrp="1"/>
          </p:cNvSpPr>
          <p:nvPr>
            <p:ph idx="1"/>
          </p:nvPr>
        </p:nvSpPr>
        <p:spPr/>
        <p:txBody>
          <a:bodyPr/>
          <a:lstStyle/>
          <a:p>
            <a:endParaRPr lang="de-DE" dirty="0"/>
          </a:p>
        </p:txBody>
      </p:sp>
      <p:sp>
        <p:nvSpPr>
          <p:cNvPr id="7" name="Rechteck 6"/>
          <p:cNvSpPr/>
          <p:nvPr/>
        </p:nvSpPr>
        <p:spPr>
          <a:xfrm>
            <a:off x="4267200" y="6582602"/>
            <a:ext cx="1828800" cy="291346"/>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feld 7"/>
          <p:cNvSpPr txBox="1"/>
          <p:nvPr/>
        </p:nvSpPr>
        <p:spPr>
          <a:xfrm>
            <a:off x="8039" y="6579933"/>
            <a:ext cx="1355941" cy="307777"/>
          </a:xfrm>
          <a:prstGeom prst="rect">
            <a:avLst/>
          </a:prstGeom>
          <a:noFill/>
        </p:spPr>
        <p:txBody>
          <a:bodyPr wrap="square" rtlCol="0">
            <a:spAutoFit/>
          </a:bodyPr>
          <a:lstStyle/>
          <a:p>
            <a:pPr defTabSz="914400" fontAlgn="base">
              <a:spcBef>
                <a:spcPct val="0"/>
              </a:spcBef>
              <a:spcAft>
                <a:spcPct val="0"/>
              </a:spcAft>
            </a:pPr>
            <a:fld id="{7142A130-6881-4DD8-A7E8-D028B026B051}" type="slidenum">
              <a:rPr lang="en-US" sz="1400" smtClean="0">
                <a:solidFill>
                  <a:srgbClr val="000000"/>
                </a:solidFill>
                <a:cs typeface="Gisha" panose="020B0502040204020203" pitchFamily="34" charset="-79"/>
              </a:rPr>
              <a:t>3</a:t>
            </a:fld>
            <a:r>
              <a:rPr lang="en-US" sz="1400" dirty="0">
                <a:solidFill>
                  <a:srgbClr val="000000"/>
                </a:solidFill>
                <a:cs typeface="Gisha" pitchFamily="34" charset="-79"/>
              </a:rPr>
              <a:t>   S. Kounev</a:t>
            </a:r>
          </a:p>
        </p:txBody>
      </p:sp>
      <p:sp>
        <p:nvSpPr>
          <p:cNvPr id="9" name="Textfeld 8"/>
          <p:cNvSpPr txBox="1"/>
          <p:nvPr/>
        </p:nvSpPr>
        <p:spPr bwMode="auto">
          <a:xfrm>
            <a:off x="2326250" y="6567550"/>
            <a:ext cx="801181"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sz="1400" dirty="0"/>
              <a:t>Topic 1 </a:t>
            </a:r>
          </a:p>
        </p:txBody>
      </p:sp>
      <p:sp>
        <p:nvSpPr>
          <p:cNvPr id="10" name="Textfeld 9"/>
          <p:cNvSpPr txBox="1"/>
          <p:nvPr/>
        </p:nvSpPr>
        <p:spPr bwMode="auto">
          <a:xfrm>
            <a:off x="4854220" y="6581706"/>
            <a:ext cx="751488"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sz="1400" dirty="0"/>
              <a:t>Topic 2</a:t>
            </a:r>
          </a:p>
        </p:txBody>
      </p:sp>
      <p:sp>
        <p:nvSpPr>
          <p:cNvPr id="11" name="Textfeld 10"/>
          <p:cNvSpPr txBox="1"/>
          <p:nvPr/>
        </p:nvSpPr>
        <p:spPr bwMode="auto">
          <a:xfrm>
            <a:off x="7396326" y="6581706"/>
            <a:ext cx="751488"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sz="1400" dirty="0"/>
              <a:t>Topic 3</a:t>
            </a:r>
          </a:p>
        </p:txBody>
      </p:sp>
      <p:sp>
        <p:nvSpPr>
          <p:cNvPr id="3" name="Foliennummernplatzhalter 2"/>
          <p:cNvSpPr>
            <a:spLocks noGrp="1"/>
          </p:cNvSpPr>
          <p:nvPr>
            <p:ph type="sldNum" sz="quarter" idx="12"/>
          </p:nvPr>
        </p:nvSpPr>
        <p:spPr/>
        <p:txBody>
          <a:bodyPr/>
          <a:lstStyle/>
          <a:p>
            <a:fld id="{5C476CE9-DBD6-47B2-9488-80AA33A3CE56}" type="slidenum">
              <a:rPr lang="en-US" smtClean="0"/>
              <a:pPr/>
              <a:t>3</a:t>
            </a:fld>
            <a:endParaRPr lang="en-US" dirty="0"/>
          </a:p>
        </p:txBody>
      </p:sp>
    </p:spTree>
    <p:extLst>
      <p:ext uri="{BB962C8B-B14F-4D97-AF65-F5344CB8AC3E}">
        <p14:creationId xmlns:p14="http://schemas.microsoft.com/office/powerpoint/2010/main" val="1818309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Title</a:t>
            </a:r>
            <a:endParaRPr lang="en-US" dirty="0"/>
          </a:p>
        </p:txBody>
      </p:sp>
      <p:sp>
        <p:nvSpPr>
          <p:cNvPr id="12" name="Inhaltsplatzhalter 11"/>
          <p:cNvSpPr>
            <a:spLocks noGrp="1"/>
          </p:cNvSpPr>
          <p:nvPr>
            <p:ph idx="1"/>
          </p:nvPr>
        </p:nvSpPr>
        <p:spPr/>
        <p:txBody>
          <a:bodyPr/>
          <a:lstStyle/>
          <a:p>
            <a:endParaRPr lang="de-DE"/>
          </a:p>
        </p:txBody>
      </p:sp>
      <p:sp>
        <p:nvSpPr>
          <p:cNvPr id="7" name="Rechteck 6"/>
          <p:cNvSpPr/>
          <p:nvPr/>
        </p:nvSpPr>
        <p:spPr>
          <a:xfrm>
            <a:off x="6858000" y="6582602"/>
            <a:ext cx="1828800" cy="291346"/>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feld 7"/>
          <p:cNvSpPr txBox="1"/>
          <p:nvPr/>
        </p:nvSpPr>
        <p:spPr>
          <a:xfrm>
            <a:off x="8039" y="6579933"/>
            <a:ext cx="1355941" cy="307777"/>
          </a:xfrm>
          <a:prstGeom prst="rect">
            <a:avLst/>
          </a:prstGeom>
          <a:noFill/>
        </p:spPr>
        <p:txBody>
          <a:bodyPr wrap="square" rtlCol="0">
            <a:spAutoFit/>
          </a:bodyPr>
          <a:lstStyle/>
          <a:p>
            <a:pPr defTabSz="914400" fontAlgn="base">
              <a:spcBef>
                <a:spcPct val="0"/>
              </a:spcBef>
              <a:spcAft>
                <a:spcPct val="0"/>
              </a:spcAft>
            </a:pPr>
            <a:fld id="{7142A130-6881-4DD8-A7E8-D028B026B051}" type="slidenum">
              <a:rPr lang="en-US" sz="1400" smtClean="0">
                <a:solidFill>
                  <a:srgbClr val="000000"/>
                </a:solidFill>
                <a:cs typeface="Gisha" panose="020B0502040204020203" pitchFamily="34" charset="-79"/>
              </a:rPr>
              <a:t>4</a:t>
            </a:fld>
            <a:r>
              <a:rPr lang="en-US" sz="1400" dirty="0">
                <a:solidFill>
                  <a:srgbClr val="000000"/>
                </a:solidFill>
                <a:cs typeface="Gisha" pitchFamily="34" charset="-79"/>
              </a:rPr>
              <a:t>   S. Kounev</a:t>
            </a:r>
          </a:p>
        </p:txBody>
      </p:sp>
      <p:sp>
        <p:nvSpPr>
          <p:cNvPr id="9" name="Textfeld 8"/>
          <p:cNvSpPr txBox="1"/>
          <p:nvPr/>
        </p:nvSpPr>
        <p:spPr bwMode="auto">
          <a:xfrm>
            <a:off x="2326250" y="6567550"/>
            <a:ext cx="801181"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sz="1400" dirty="0"/>
              <a:t>Topic 1 </a:t>
            </a:r>
          </a:p>
        </p:txBody>
      </p:sp>
      <p:sp>
        <p:nvSpPr>
          <p:cNvPr id="10" name="Textfeld 9"/>
          <p:cNvSpPr txBox="1"/>
          <p:nvPr/>
        </p:nvSpPr>
        <p:spPr bwMode="auto">
          <a:xfrm>
            <a:off x="4854220" y="6581706"/>
            <a:ext cx="751488"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sz="1400" dirty="0"/>
              <a:t>Topic 2</a:t>
            </a:r>
          </a:p>
        </p:txBody>
      </p:sp>
      <p:sp>
        <p:nvSpPr>
          <p:cNvPr id="11" name="Textfeld 10"/>
          <p:cNvSpPr txBox="1"/>
          <p:nvPr/>
        </p:nvSpPr>
        <p:spPr bwMode="auto">
          <a:xfrm>
            <a:off x="7396326" y="6581706"/>
            <a:ext cx="751488"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algn="ctr">
              <a:defRPr/>
            </a:pPr>
            <a:r>
              <a:rPr lang="en-US" sz="1400" dirty="0"/>
              <a:t>Topic 3</a:t>
            </a:r>
          </a:p>
        </p:txBody>
      </p:sp>
      <p:sp>
        <p:nvSpPr>
          <p:cNvPr id="3" name="Foliennummernplatzhalter 2"/>
          <p:cNvSpPr>
            <a:spLocks noGrp="1"/>
          </p:cNvSpPr>
          <p:nvPr>
            <p:ph type="sldNum" sz="quarter" idx="12"/>
          </p:nvPr>
        </p:nvSpPr>
        <p:spPr/>
        <p:txBody>
          <a:bodyPr/>
          <a:lstStyle/>
          <a:p>
            <a:fld id="{5C476CE9-DBD6-47B2-9488-80AA33A3CE56}" type="slidenum">
              <a:rPr lang="en-US" smtClean="0"/>
              <a:pPr/>
              <a:t>4</a:t>
            </a:fld>
            <a:endParaRPr lang="en-US" dirty="0"/>
          </a:p>
        </p:txBody>
      </p:sp>
    </p:spTree>
    <p:extLst>
      <p:ext uri="{BB962C8B-B14F-4D97-AF65-F5344CB8AC3E}">
        <p14:creationId xmlns:p14="http://schemas.microsoft.com/office/powerpoint/2010/main" val="25722641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1265582" y="2743200"/>
            <a:ext cx="7553325" cy="1981200"/>
          </a:xfrm>
        </p:spPr>
        <p:txBody>
          <a:bodyPr/>
          <a:lstStyle/>
          <a:p>
            <a:pPr algn="ctr"/>
            <a:r>
              <a:rPr lang="de-DE" sz="6000" b="1" dirty="0" err="1"/>
              <a:t>Thank</a:t>
            </a:r>
            <a:r>
              <a:rPr lang="de-DE" sz="6000" b="1" dirty="0"/>
              <a:t> </a:t>
            </a:r>
            <a:r>
              <a:rPr lang="de-DE" sz="6000" b="1" dirty="0" err="1"/>
              <a:t>You</a:t>
            </a:r>
            <a:r>
              <a:rPr lang="de-DE" sz="6000" b="1" dirty="0"/>
              <a:t>!</a:t>
            </a:r>
          </a:p>
        </p:txBody>
      </p:sp>
      <p:sp>
        <p:nvSpPr>
          <p:cNvPr id="8" name="Rectangle 5"/>
          <p:cNvSpPr txBox="1">
            <a:spLocks noChangeArrowheads="1"/>
          </p:cNvSpPr>
          <p:nvPr/>
        </p:nvSpPr>
        <p:spPr bwMode="auto">
          <a:xfrm>
            <a:off x="1066800" y="5867400"/>
            <a:ext cx="732472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3600">
                <a:solidFill>
                  <a:schemeClr val="tx2"/>
                </a:solidFill>
                <a:latin typeface="Arial" panose="020B0604020202020204" pitchFamily="34" charset="0"/>
              </a:defRPr>
            </a:lvl2pPr>
            <a:lvl3pPr algn="l" rtl="0" fontAlgn="base">
              <a:spcBef>
                <a:spcPct val="0"/>
              </a:spcBef>
              <a:spcAft>
                <a:spcPct val="0"/>
              </a:spcAft>
              <a:defRPr sz="3600">
                <a:solidFill>
                  <a:schemeClr val="tx2"/>
                </a:solidFill>
                <a:latin typeface="Arial" panose="020B0604020202020204" pitchFamily="34" charset="0"/>
              </a:defRPr>
            </a:lvl3pPr>
            <a:lvl4pPr algn="l" rtl="0" fontAlgn="base">
              <a:spcBef>
                <a:spcPct val="0"/>
              </a:spcBef>
              <a:spcAft>
                <a:spcPct val="0"/>
              </a:spcAft>
              <a:defRPr sz="3600">
                <a:solidFill>
                  <a:schemeClr val="tx2"/>
                </a:solidFill>
                <a:latin typeface="Arial" panose="020B0604020202020204" pitchFamily="34" charset="0"/>
              </a:defRPr>
            </a:lvl4pPr>
            <a:lvl5pPr algn="l" rtl="0" fontAlgn="base">
              <a:spcBef>
                <a:spcPct val="0"/>
              </a:spcBef>
              <a:spcAft>
                <a:spcPct val="0"/>
              </a:spcAft>
              <a:defRPr sz="3600">
                <a:solidFill>
                  <a:schemeClr val="tx2"/>
                </a:solidFill>
                <a:latin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defRPr>
            </a:lvl9pPr>
          </a:lstStyle>
          <a:p>
            <a:pPr>
              <a:spcBef>
                <a:spcPts val="600"/>
              </a:spcBef>
            </a:pPr>
            <a:r>
              <a:rPr lang="en-US" sz="2000" dirty="0">
                <a:latin typeface="Arial" panose="020B0604020202020204" pitchFamily="34" charset="0"/>
                <a:cs typeface="Arial" panose="020B0604020202020204" pitchFamily="34" charset="0"/>
              </a:rPr>
              <a:t>skounev@acm.org</a:t>
            </a:r>
          </a:p>
          <a:p>
            <a:pPr>
              <a:spcBef>
                <a:spcPts val="600"/>
              </a:spcBef>
            </a:pPr>
            <a:r>
              <a:rPr lang="en-US" sz="2000" dirty="0">
                <a:latin typeface="Arial" panose="020B0604020202020204" pitchFamily="34" charset="0"/>
                <a:cs typeface="Arial" panose="020B0604020202020204" pitchFamily="34" charset="0"/>
              </a:rPr>
              <a:t>http://se.informatik.uni-wuerzburg.de</a:t>
            </a:r>
          </a:p>
        </p:txBody>
      </p:sp>
    </p:spTree>
    <p:extLst>
      <p:ext uri="{BB962C8B-B14F-4D97-AF65-F5344CB8AC3E}">
        <p14:creationId xmlns:p14="http://schemas.microsoft.com/office/powerpoint/2010/main" val="168210015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Words>
  <Application>Microsoft Office PowerPoint</Application>
  <PresentationFormat>Bildschirmpräsentation (4:3)</PresentationFormat>
  <Paragraphs>40</Paragraphs>
  <Slides>5</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vt:i4>
      </vt:variant>
    </vt:vector>
  </HeadingPairs>
  <TitlesOfParts>
    <vt:vector size="11" baseType="lpstr">
      <vt:lpstr>Arial</vt:lpstr>
      <vt:lpstr>Calibri</vt:lpstr>
      <vt:lpstr>Calibri Light</vt:lpstr>
      <vt:lpstr>Gisha</vt:lpstr>
      <vt:lpstr>Wingdings</vt:lpstr>
      <vt:lpstr>Office</vt:lpstr>
      <vt:lpstr>Konfigurationsmanagementstrategien und Tools in der SW Entwicklung</vt:lpstr>
      <vt:lpstr>Title</vt:lpstr>
      <vt:lpstr>Title</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Prof. Dr. Samuel Kounev</dc:creator>
  <cp:lastModifiedBy>DerGuteste</cp:lastModifiedBy>
  <cp:revision>831</cp:revision>
  <dcterms:created xsi:type="dcterms:W3CDTF">2014-01-04T09:30:10Z</dcterms:created>
  <dcterms:modified xsi:type="dcterms:W3CDTF">2016-12-28T13:42:14Z</dcterms:modified>
</cp:coreProperties>
</file>