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5"/>
  </p:notesMasterIdLst>
  <p:handoutMasterIdLst>
    <p:handoutMasterId r:id="rId6"/>
  </p:handoutMasterIdLst>
  <p:sldIdLst>
    <p:sldId id="752" r:id="rId2"/>
    <p:sldId id="949" r:id="rId3"/>
    <p:sldId id="951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m" initials="s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0D0"/>
    <a:srgbClr val="008E40"/>
    <a:srgbClr val="990033"/>
    <a:srgbClr val="D57B31"/>
    <a:srgbClr val="0000FF"/>
    <a:srgbClr val="FFDED9"/>
    <a:srgbClr val="D93419"/>
    <a:srgbClr val="FECAC6"/>
    <a:srgbClr val="FEBD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742" autoAdjust="0"/>
  </p:normalViewPr>
  <p:slideViewPr>
    <p:cSldViewPr>
      <p:cViewPr varScale="1">
        <p:scale>
          <a:sx n="80" d="100"/>
          <a:sy n="80" d="100"/>
        </p:scale>
        <p:origin x="96" y="4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3552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17C717-2E77-43F7-8BAA-E13F99C08DD4}" type="datetimeFigureOut">
              <a:rPr lang="en-US" smtClean="0"/>
              <a:t>12/28/2016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2A6CD7-742B-4F90-ACC4-AFBCA0CF3A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6017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8FAD53-7DF4-4A15-9FFC-B2278C735E69}" type="datetimeFigureOut">
              <a:rPr lang="en-US" smtClean="0"/>
              <a:t>12/28/2016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1A4F79-E684-4978-8182-2DD3F95DEE4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82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A4F79-E684-4978-8182-2DD3F95DEE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24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Konfigurationsmanagement im US-Militär entstanden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A4F79-E684-4978-8182-2DD3F95DEE4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069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F739-B3E2-4683-AA88-C53EDA620361}" type="datetime1">
              <a:rPr lang="en-US" smtClean="0"/>
              <a:t>12/28/2016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Template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76CE9-DBD6-47B2-9488-80AA33A3CE5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846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23C6-9680-47A5-BB79-90DB71B61862}" type="datetime1">
              <a:rPr lang="en-US" smtClean="0"/>
              <a:t>12/28/2016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Template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76CE9-DBD6-47B2-9488-80AA33A3CE5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783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E0EA-7925-4FD4-92FE-BF4B19C79437}" type="datetime1">
              <a:rPr lang="en-US" smtClean="0"/>
              <a:t>12/28/2016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Template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76CE9-DBD6-47B2-9488-80AA33A3CE5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5426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93174" y="1143000"/>
            <a:ext cx="8099154" cy="5181600"/>
          </a:xfrm>
          <a:prstGeom prst="rect">
            <a:avLst/>
          </a:prstGeom>
        </p:spPr>
        <p:txBody>
          <a:bodyPr/>
          <a:lstStyle>
            <a:lvl1pPr marL="358775" indent="-358775">
              <a:spcBef>
                <a:spcPts val="24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27063" indent="-268288"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96938" indent="-268288"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65225" indent="-269875"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35100" indent="-268288"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990600" y="236400"/>
            <a:ext cx="8153400" cy="425301"/>
          </a:xfrm>
        </p:spPr>
        <p:txBody>
          <a:bodyPr/>
          <a:lstStyle>
            <a:lvl1pPr>
              <a:defRPr sz="36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51528-76C2-40F0-B72E-2A45E16B17B6}" type="datetime1">
              <a:rPr lang="en-US" smtClean="0"/>
              <a:t>12/28/2016</a:t>
            </a:fld>
            <a:endParaRPr lang="en-US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Template</a:t>
            </a:r>
            <a:endParaRPr lang="en-US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5C476CE9-DBD6-47B2-9488-80AA33A3CE5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6937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591A9-CE4B-4D44-8C12-4F21126D63BB}" type="datetime1">
              <a:rPr lang="en-US" smtClean="0"/>
              <a:t>12/28/2016</a:t>
            </a:fld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Template</a:t>
            </a:r>
            <a:endParaRPr lang="en-US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76CE9-DBD6-47B2-9488-80AA33A3CE5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71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anose="05000000000000000000" pitchFamily="2" charset="2"/>
              <a:buChar char="§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anose="05000000000000000000" pitchFamily="2" charset="2"/>
              <a:buChar char="§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CE3B0-A75E-4764-A1CD-C60134AF82A2}" type="datetime1">
              <a:rPr lang="en-US" smtClean="0"/>
              <a:t>12/28/2016</a:t>
            </a:fld>
            <a:endParaRPr lang="en-US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Template</a:t>
            </a:r>
            <a:endParaRPr lang="en-US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76CE9-DBD6-47B2-9488-80AA33A3CE5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74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26C3-9FA6-4E1C-B65D-773586709011}" type="datetime1">
              <a:rPr lang="en-US" smtClean="0"/>
              <a:t>12/28/2016</a:t>
            </a:fld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Template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5C476CE9-DBD6-47B2-9488-80AA33A3CE5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043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57964" y="884237"/>
            <a:ext cx="8481235" cy="51355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EB7B2-7FFD-4A69-BC46-9451BF0A96E7}" type="datetime1">
              <a:rPr lang="en-US" smtClean="0"/>
              <a:t>12/28/2016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Template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76CE9-DBD6-47B2-9488-80AA33A3CE5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87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990600"/>
            <a:ext cx="7886700" cy="700089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504825" y="6553199"/>
            <a:ext cx="2057400" cy="457200"/>
          </a:xfrm>
        </p:spPr>
        <p:txBody>
          <a:bodyPr/>
          <a:lstStyle>
            <a:lvl1pPr>
              <a:defRPr sz="1400"/>
            </a:lvl1pPr>
          </a:lstStyle>
          <a:p>
            <a:fld id="{17EB3B84-8DE7-4637-8B07-77439BD9AF98}" type="datetime1">
              <a:rPr lang="en-US" smtClean="0"/>
              <a:pPr/>
              <a:t>12/28/2016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3086100" cy="45720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dirty="0"/>
              <a:t>Slide Template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477000" y="6553200"/>
            <a:ext cx="2057400" cy="457200"/>
          </a:xfrm>
        </p:spPr>
        <p:txBody>
          <a:bodyPr/>
          <a:lstStyle>
            <a:lvl1pPr>
              <a:defRPr sz="1400"/>
            </a:lvl1pPr>
          </a:lstStyle>
          <a:p>
            <a:fld id="{5C476CE9-DBD6-47B2-9488-80AA33A3CE5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1526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1CB0C-45A5-478C-961C-93821F028104}" type="datetime1">
              <a:rPr lang="en-US" smtClean="0"/>
              <a:t>12/28/2016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Template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76CE9-DBD6-47B2-9488-80AA33A3CE5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950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88B1F-8BFA-4E8D-814A-135A8958F7D3}" type="datetime1">
              <a:rPr lang="en-US" smtClean="0"/>
              <a:t>12/28/2016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Template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76CE9-DBD6-47B2-9488-80AA33A3CE5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2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86D4-AE01-444E-B545-89C1A57C131C}" type="datetime1">
              <a:rPr lang="en-US" smtClean="0"/>
              <a:t>12/28/2016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Template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76CE9-DBD6-47B2-9488-80AA33A3CE5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902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E7E82-F188-4206-923E-42AF94E99F0C}" type="datetime1">
              <a:rPr lang="en-US" smtClean="0"/>
              <a:t>12/28/2016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Template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76CE9-DBD6-47B2-9488-80AA33A3CE5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571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18B7-3491-4A8D-B8EC-AD79B9C3F504}" type="datetime1">
              <a:rPr lang="en-US" smtClean="0"/>
              <a:t>12/28/2016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Template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76CE9-DBD6-47B2-9488-80AA33A3CE5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7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BF068-07AA-48BB-9730-B46853D49A76}" type="datetime1">
              <a:rPr lang="en-US" smtClean="0"/>
              <a:t>12/28/2016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Template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76CE9-DBD6-47B2-9488-80AA33A3CE5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397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2A91-5DC4-4A16-8CDF-4B0A69C25F8F}" type="datetime1">
              <a:rPr lang="en-US" smtClean="0"/>
              <a:t>12/28/2016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Template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76CE9-DBD6-47B2-9488-80AA33A3CE5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377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6621251"/>
            <a:ext cx="9144000" cy="306000"/>
          </a:xfrm>
          <a:prstGeom prst="rect">
            <a:avLst/>
          </a:prstGeom>
          <a:solidFill>
            <a:srgbClr val="D0D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85775" y="662940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B3445E76-26B6-4A8B-B192-51A011EE4635}" type="datetime1">
              <a:rPr lang="en-US" smtClean="0"/>
              <a:pPr/>
              <a:t>12/28/2016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028950" y="662940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 Template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457950" y="662940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C476CE9-DBD6-47B2-9488-80AA33A3CE56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8" name="Gruppieren 7"/>
          <p:cNvGrpSpPr/>
          <p:nvPr userDrawn="1"/>
        </p:nvGrpSpPr>
        <p:grpSpPr>
          <a:xfrm>
            <a:off x="0" y="0"/>
            <a:ext cx="9144000" cy="898525"/>
            <a:chOff x="0" y="0"/>
            <a:chExt cx="9144000" cy="898525"/>
          </a:xfrm>
        </p:grpSpPr>
        <p:pic>
          <p:nvPicPr>
            <p:cNvPr id="9" name="Picture 18" descr="unilogo4c"/>
            <p:cNvPicPr>
              <a:picLocks noChangeAspect="1" noChangeArrowheads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525"/>
            <a:stretch>
              <a:fillRect/>
            </a:stretch>
          </p:blipFill>
          <p:spPr bwMode="auto">
            <a:xfrm>
              <a:off x="0" y="0"/>
              <a:ext cx="9144000" cy="898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hteck 9"/>
            <p:cNvSpPr/>
            <p:nvPr userDrawn="1"/>
          </p:nvSpPr>
          <p:spPr>
            <a:xfrm>
              <a:off x="925780" y="26799"/>
              <a:ext cx="1200619" cy="768201"/>
            </a:xfrm>
            <a:prstGeom prst="rect">
              <a:avLst/>
            </a:prstGeom>
            <a:solidFill>
              <a:srgbClr val="D0D0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162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50" r:id="rId12"/>
    <p:sldLayoutId id="2147483652" r:id="rId13"/>
    <p:sldLayoutId id="2147483653" r:id="rId14"/>
    <p:sldLayoutId id="2147483654" r:id="rId15"/>
    <p:sldLayoutId id="2147483658" r:id="rId16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19099" y="1600200"/>
            <a:ext cx="8305800" cy="1809750"/>
          </a:xfrm>
        </p:spPr>
        <p:txBody>
          <a:bodyPr>
            <a:normAutofit fontScale="90000"/>
          </a:bodyPr>
          <a:lstStyle/>
          <a:p>
            <a:r>
              <a:rPr lang="de-DE" dirty="0"/>
              <a:t>Konfigurationsmanagementstrategien und Tools in der SW Entwicklung</a:t>
            </a:r>
            <a:endParaRPr lang="de-DE" altLang="de-DE" dirty="0"/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 bwMode="auto">
          <a:xfrm>
            <a:off x="909637" y="4419600"/>
            <a:ext cx="732472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Maximilian Stock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Michael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Steininger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458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Einführung</a:t>
            </a:r>
          </a:p>
          <a:p>
            <a:r>
              <a:rPr lang="de-DE" dirty="0"/>
              <a:t>Grundlagen des Konfigurationsmanagements</a:t>
            </a:r>
          </a:p>
          <a:p>
            <a:pPr lvl="1"/>
            <a:r>
              <a:rPr lang="de-DE" dirty="0"/>
              <a:t>Konfigurationsidentifizierung</a:t>
            </a:r>
          </a:p>
          <a:p>
            <a:pPr lvl="1"/>
            <a:r>
              <a:rPr lang="de-DE" dirty="0"/>
              <a:t>Konfigurationsüberwachung</a:t>
            </a:r>
          </a:p>
          <a:p>
            <a:pPr lvl="1"/>
            <a:r>
              <a:rPr lang="de-DE" dirty="0"/>
              <a:t>Konfigurationsbuchführung</a:t>
            </a:r>
          </a:p>
          <a:p>
            <a:pPr lvl="1"/>
            <a:r>
              <a:rPr lang="de-DE" dirty="0" err="1"/>
              <a:t>Konfigurationsauditierung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76CE9-DBD6-47B2-9488-80AA33A3CE5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Bildplatzhalter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3737254"/>
            <a:ext cx="1814902" cy="262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413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Einführung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825625"/>
            <a:ext cx="5467350" cy="4351338"/>
          </a:xfrm>
        </p:spPr>
        <p:txBody>
          <a:bodyPr/>
          <a:lstStyle/>
          <a:p>
            <a:r>
              <a:rPr lang="de-DE" dirty="0"/>
              <a:t>US-Militär führt Versuche mit Flugkörpern in den 1950er Jahren durch</a:t>
            </a:r>
          </a:p>
          <a:p>
            <a:r>
              <a:rPr lang="de-DE" dirty="0"/>
              <a:t>Viele verschiedene Konfigurationen werden getestet</a:t>
            </a:r>
          </a:p>
          <a:p>
            <a:r>
              <a:rPr lang="de-DE" dirty="0"/>
              <a:t>Probleme:</a:t>
            </a:r>
          </a:p>
          <a:p>
            <a:pPr lvl="1"/>
            <a:r>
              <a:rPr lang="de-DE" dirty="0"/>
              <a:t>Flugkörper nach Test (meist) zerstört</a:t>
            </a:r>
          </a:p>
          <a:p>
            <a:pPr lvl="1"/>
            <a:r>
              <a:rPr lang="de-DE" dirty="0"/>
              <a:t>Aufzeichnungen über Konfigurationen unzureichend</a:t>
            </a:r>
          </a:p>
          <a:p>
            <a:r>
              <a:rPr lang="de-DE" dirty="0"/>
              <a:t>Lösung: Konfigurationsmanagementstandards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76CE9-DBD6-47B2-9488-80AA33A3CE5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347" y="1690689"/>
            <a:ext cx="3085461" cy="244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304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60</Words>
  <Application>Microsoft Office PowerPoint</Application>
  <PresentationFormat>Bildschirmpräsentation (4:3)</PresentationFormat>
  <Paragraphs>22</Paragraphs>
  <Slides>3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</vt:lpstr>
      <vt:lpstr>Konfigurationsmanagementstrategien und Tools in der SW Entwicklung</vt:lpstr>
      <vt:lpstr>Gliederung</vt:lpstr>
      <vt:lpstr>Einführung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Prof. Dr. Samuel Kounev</dc:creator>
  <cp:lastModifiedBy>DerGuteste</cp:lastModifiedBy>
  <cp:revision>836</cp:revision>
  <dcterms:created xsi:type="dcterms:W3CDTF">2014-01-04T09:30:10Z</dcterms:created>
  <dcterms:modified xsi:type="dcterms:W3CDTF">2016-12-28T15:43:31Z</dcterms:modified>
</cp:coreProperties>
</file>