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58" r:id="rId4"/>
    <p:sldId id="285" r:id="rId5"/>
    <p:sldId id="286" r:id="rId6"/>
    <p:sldId id="287" r:id="rId7"/>
    <p:sldId id="288" r:id="rId8"/>
    <p:sldId id="256" r:id="rId9"/>
    <p:sldId id="257" r:id="rId10"/>
    <p:sldId id="290" r:id="rId11"/>
    <p:sldId id="289" r:id="rId12"/>
    <p:sldId id="266" r:id="rId13"/>
    <p:sldId id="284" r:id="rId14"/>
    <p:sldId id="267" r:id="rId15"/>
    <p:sldId id="260" r:id="rId16"/>
    <p:sldId id="269" r:id="rId17"/>
    <p:sldId id="270" r:id="rId18"/>
    <p:sldId id="261" r:id="rId19"/>
    <p:sldId id="264" r:id="rId20"/>
    <p:sldId id="273" r:id="rId21"/>
    <p:sldId id="29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89A1-781C-4F0C-B8A8-598129299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9C95-98FB-4AEF-A07C-C4082D2FFBC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3507" y="164525"/>
            <a:ext cx="9141125" cy="1396492"/>
          </a:xfrm>
        </p:spPr>
        <p:txBody>
          <a:bodyPr>
            <a:normAutofit/>
          </a:bodyPr>
          <a:lstStyle/>
          <a:p>
            <a:r>
              <a:rPr lang="zh-CN" sz="6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英语句子写作套路【一】</a:t>
            </a:r>
            <a:endParaRPr 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032000" y="2521585"/>
            <a:ext cx="8348345" cy="160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、分词、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、定语从句的逻辑套路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33" y="785041"/>
            <a:ext cx="11031748" cy="25393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你喜欢的东西未必是我喜欢的东西，而你和我喜欢的东西未必是大家都喜欢的东西，这是人人都知道的道理。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177" y="566169"/>
            <a:ext cx="10515600" cy="510138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你喜欢的东西未必是我喜欢的东西，而你和我喜欢的东西未必是大家都喜欢的东西，这是人人都知道的道理。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你喜欢的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未必是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你和我喜欢的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未必是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大家都喜欢的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人人都知道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Things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you like 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might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be those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I like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things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you and I both like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might not be those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everyone likes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is known to all.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287" y="1054148"/>
            <a:ext cx="10928230" cy="408346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那些听上去十分愚蠢的想法，往往能够解决那些听上去十分聪明的想法所解决不了的问题，这还真的让人感到挺意外的。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566420"/>
            <a:ext cx="10412095" cy="5715635"/>
          </a:xfrm>
        </p:spPr>
        <p:txBody>
          <a:bodyPr>
            <a:normAutofit lnSpcReduction="20000"/>
          </a:bodyPr>
          <a:lstStyle/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那些听上去十分愚蠢的想法，往往能够解决那些听上去十分聪明的想法所解决不了的问题，这还真的让人感到挺意外的。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听上去十分愚蠢的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往往能 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zh-CN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[that/which can’t be solved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听上去十分聪明的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让人感到意外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Ideas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sound stupid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solve problems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can’t be solved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ideas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sound clever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is surprising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5" y="2256947"/>
            <a:ext cx="11023121" cy="38764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新冠肺炎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没有人能预料到的一场灾难，这意味着提前准备根本就不可能。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566420"/>
            <a:ext cx="9901555" cy="6123305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新冠肺炎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没有人能预料到的一场灾难，这意味着提前准备根本就不可能。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新冠肺炎是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灾难</a:t>
            </a:r>
            <a:r>
              <a:rPr lang="en-US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没人能预料的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[which means 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提前准备不可能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Covid-19 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disaster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nobody could foresee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means it’s impossible to get prepared for it.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Covid-19 is an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unforeseeable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disaster, which means it’s impossible to get prepared for it.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165" y="2412221"/>
            <a:ext cx="11023121" cy="37297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作为一个只接受来自漂亮女生趴体邀请的家伙，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Michael 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非常理解那些只接受帅哥趴体邀请的女生们的想法。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176" y="566168"/>
            <a:ext cx="11023121" cy="5713861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作为一个只接受来自漂亮女生趴体邀请的家伙，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Michael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非常理解那些只接受帅哥趴体邀请的女生们的想法。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接受来自漂亮女生趴体邀请的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Michael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女生们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只接受帅哥趴体邀请的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a guy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only accepts party invitations from pretty girls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Michael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well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those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girls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only accept invitations from pretty boys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441" y="1911889"/>
            <a:ext cx="10522790" cy="40230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总有一些糊涂蛋，他们永远不会懂得享受幸福之前必然经历苦难，这种人需要向懂得这个道理的人学习。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176" y="566168"/>
            <a:ext cx="11023121" cy="5713861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总有一些糊涂蛋，他们永远不会懂得享受幸福之前必然经历苦难，这种人需要向懂得这个道理的人学习。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糊涂蛋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who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永远不懂 </a:t>
            </a:r>
            <a:r>
              <a:rPr lang="en-US" altLang="zh-CN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zh-CN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享受幸福之前必然经历苦难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懂得这个道理的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stupid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never know that hardships come before happiness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 to learn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those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do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55" y="1910715"/>
            <a:ext cx="10601960" cy="35134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比亚迪股份有限公司是一家跨国企业，成立于1995年2月，总部位于广东省深圳市。公司现有员工超过22万人，业务横跨汽车、轨道交通、新能源和电子四大产业。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3830"/>
            <a:ext cx="406400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566420"/>
            <a:ext cx="9959975" cy="5713730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注意：状语从句也有限制性、非限制性的区别。</a:t>
            </a:r>
            <a:endParaRPr lang="zh-CN" altLang="zh-CN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英语的树形结构要牢记于心，写句子的时候，主干确定好，在此基础上添加枝叶，而分词和定语从句是最经常使用，也非常好用的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枝叶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自己尝试做一些简单的汉英翻译，可以从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profile</a:t>
            </a:r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入手，多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</a:t>
            </a:r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几遍，提升自己对于英语树形结构的熟练度。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55" y="1400810"/>
            <a:ext cx="9293225" cy="506984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比亚迪股份有限公司是一家跨国企业，成立于1995年2月，总部位于广东省深圳市。公司现有员工超过22万人，业务横跨汽车、轨道交通、新能源和电子四大产业。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版本一【一路平推简单句】：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BYD Company Limited is a multinational corporation. It was founded in February 1995. Its headquarter is in Shenzhen, Guangdong Province. BYD has a workforce of over 220,000 employees. It operates in four major industries: automotive, rail transit, new energy, and electronics.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3830"/>
            <a:ext cx="406400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55" y="1400810"/>
            <a:ext cx="8889365" cy="506984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比亚迪股份有限公司是一家跨国企业，成立于1995年2月，总部位于广东省深圳市。公司现有员工超过22万人，业务横跨汽车、轨道交通、新能源和电子四大产业。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版本二【一路平推并列句】：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a multinational corporation, BYD Company Limited was founded in February 1995, 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Its headquarter is in Shenzhen, Guangdong Province. BYD has a workforce of over 220,000 employees, 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operates in four major industries: automotive, rail transit, new energy, and electronics.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3830"/>
            <a:ext cx="406400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55" y="1400810"/>
            <a:ext cx="9499600" cy="506984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比亚迪股份有限公司是一家跨国企业，成立于1995年2月，总部位于广东省深圳市。公司现有员工超过22万人，业务横跨汽车、轨道交通、新能源和电子四大产业。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版本三【分词结构，化腐朽为神奇】：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Founded </a:t>
            </a:r>
            <a:r>
              <a:rPr lang="zh-CN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February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1995 and </a:t>
            </a:r>
            <a:r>
              <a:rPr lang="zh-CN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headquartered </a:t>
            </a:r>
            <a:r>
              <a:rPr lang="zh-CN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Shenzhen, Guangdong Province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BYD Company Limited is a multinational corporation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workforce of over 220,000 employees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four major industries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automotive, rail transit, new energy, and electronics.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3830"/>
            <a:ext cx="406400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1210310"/>
            <a:ext cx="8804275" cy="52425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乐山大佛，又名凌云大佛，位于南岷江东岸，濒大渡河、青衣江和岷江三江汇流处。大佛为弥勒佛坐像，通高71米，是中国最大的一尊摩崖石刻造像。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【简单句的无聊堆砌】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Leshan Giant Buddha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 also known as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Lingyun Giant Buddha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It is located at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eastern bank of the Minjiang River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.............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【分词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从句的科学组合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Leshan Giant Buddha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also </a:t>
            </a:r>
            <a:r>
              <a:rPr lang="zh-CN" altLang="zh-CN" sz="20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known </a:t>
            </a:r>
            <a:r>
              <a:rPr lang="zh-CN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the Lingyun Giant Buddha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stands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tall and proud on the eastern bank of the Minjiang River </a:t>
            </a:r>
            <a:r>
              <a:rPr lang="zh-CN" altLang="zh-CN" sz="20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Dadu, Qingyi, and Minjiang rivers converge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0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height of 71 meters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it holds the prestigious title of being the largest stone-carved statue in all of China.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63830"/>
            <a:ext cx="406400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152" y="164525"/>
            <a:ext cx="9141125" cy="13964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6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定语从句</a:t>
            </a:r>
            <a:r>
              <a:rPr lang="en-US" altLang="zh-CN" sz="6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的逻辑结构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769327" y="1907635"/>
            <a:ext cx="9293524" cy="1015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Thinking in </a:t>
            </a:r>
            <a:r>
              <a:rPr lang="en-US" altLang="zh-CN" sz="4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[Attributive Clauses]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55" y="1243330"/>
            <a:ext cx="9960610" cy="473138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book that I am reading is very interesting. (Restrictive)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book, which I am reading, is very interesting. (Nonrestrictive)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movie that I watched last night was very exciting. (Restrictive)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movie, which I watched last night, was very exciting. (Nonrestrictive)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park where I walked my dog is very big. (Restrictive)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park, where I walked my dog, is very big. (Nonrestrictive)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5155" y="163830"/>
            <a:ext cx="9959975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(Restrictive)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 VS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非限制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(Nonrestrictive)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793115"/>
            <a:ext cx="11031855" cy="606488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book that I am reading is very interesting. (Restrictive)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我正在读的那本书非常有趣。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book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I am reading, </a:t>
            </a:r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very interesting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(Nonrestrictive)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那本书非常有趣，我正在读那本书。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movie that I watched last night was very exciting. (Restrictive)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我昨晚看的那部电影非常棒。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movie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I watched last night, </a:t>
            </a:r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 very exciting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(Nonrestrictive)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那部电影非常棒，我昨晚上看了。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park where I walked my dog is very big. (Restrictive)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以前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遛狗的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那个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公园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park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where I walked my dog, </a:t>
            </a:r>
            <a:r>
              <a:rPr lang="en-US" altLang="zh-CN" sz="1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very big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(Nonrestrictive)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那个公园很大，我在那里遛过狗。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5155" y="163830"/>
            <a:ext cx="9959975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(Restrictive)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 VS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非限制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(Nonrestrictive)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57c2d93d-c97c-4c5b-b1d8-22a1124934cb"/>
  <p:tag name="COMMONDATA" val="eyJoZGlkIjoiY2RlZWViMzEwMjZmYzMyMTUwY2RkNWJiOTVjZWJiMD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4309</Words>
  <Application>WPS 演示</Application>
  <PresentationFormat>宽屏</PresentationFormat>
  <Paragraphs>147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[定语从句] 的逻辑结构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[定语从句] 的逻辑结构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定语从句的逻辑结构</dc:title>
  <dc:creator>Administrator</dc:creator>
  <cp:lastModifiedBy>Larry_Ho</cp:lastModifiedBy>
  <cp:revision>63</cp:revision>
  <dcterms:created xsi:type="dcterms:W3CDTF">2021-07-11T03:15:00Z</dcterms:created>
  <dcterms:modified xsi:type="dcterms:W3CDTF">2023-02-19T11:34:53Z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4A01DB298B2446BB9CF0677BF0F99FC4</vt:lpwstr>
  </property>
  <property fmtid="{D5CDD505-2E9C-101B-9397-08002B2CF9AE}" pid="3" name="KSOProductBuildVer">
    <vt:lpwstr>2052-11.1.0.13703</vt:lpwstr>
  </property>
</Properties>
</file>