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7E4BC-B22D-488D-96D8-0DE3C21A6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0B81A4-2C99-486D-A147-A5D76F2FD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3603B-20A6-43C2-9255-CD5A1427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D8434-BDF9-4207-9037-F0A2E8C9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AC132-4F0D-4D0D-98CA-01CC2135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838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3B12-4E31-47C4-B006-C62DAE0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A9C50D-FDBF-48CC-A42A-E0469893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8C25E-B7B4-43F3-8B55-4CDFEF29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08EF7-9479-4CA4-941B-AE17C43D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8B60C-BD15-4B64-A5D6-39E3F7F5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5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D81BBA-18E1-425A-AD3B-923A742C1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C5FE10-C29A-4569-B8F2-5174C5FA2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57292-D012-452E-A74A-7754827F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9789E-D95E-469A-9B34-DADDB5BE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2304D-C37F-4DDB-A82D-B8FA087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3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2DE45-41A8-486F-9068-2B5442A9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7AED32-00A5-4548-8DD0-05F09F54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1B93B-AEDE-4C24-A36D-6B3FE3E9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21AAB-5660-44B8-8DD0-5A22DF2B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6CF49-48D4-4CC0-AAB4-55D5FE7C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5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D2B75-AAC6-4ADA-8463-314E4FD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6A8CF0-A860-4EBD-94AC-B807F823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EE28B-833E-4D64-8BB8-F8510FCC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E2421-326A-4B35-B455-56367D3B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55FC3-3FED-40ED-BA20-62C5EBD4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591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115AD-9B48-49DF-8136-02F6BAD9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56A4F-5464-4D26-A41A-22E0056F4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ECA267-826A-4961-AC9F-0CDBB05B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869B3D-4029-4FC0-B570-6D6D8D9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F6745-2BE9-4001-A69D-4E3B5DC4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512D4-585D-46AA-B340-AC3BE235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61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23FFB-0E1F-40A6-A541-6403C0D0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7E68F7-6E8D-4559-8B8A-B01C62BEB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A9DBC0-C9C0-4D9A-A9BF-984A3911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D9D48-A8E2-400E-92B4-872268BB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98A75E-CFF4-499B-8709-CA94814FA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B48848-9CBC-4D9A-9786-9A9DE312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77C315-3B84-446F-A755-8513591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94554B-B1A8-4E97-9037-19DEE723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660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5DD6D-BA99-470E-A4DC-379C84F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297026-D37A-4244-89FD-4254BF8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AC73C4-B242-4E3B-9E9A-70F5049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9B5840-BCF8-4DB2-88BB-35316C63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60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AACF3C-990F-41FB-88B6-0AC0B874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BA289E-F774-4A2E-9079-37BA496F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599980-CF2B-41AA-AEC4-652C7074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0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2A2BB-14E7-42D3-873D-457FE456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60C77-0055-42EA-B40C-C176519F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5A55E9-A25C-491B-AF8F-E8BA4A76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8E08C7-CC1C-48CB-9B80-FAA219D4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B7420-7C3A-46AF-B7C1-144E619D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044BF6-E522-43AF-ADF4-8486AA1C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69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BDA9F-942B-4425-8890-5E27841B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AADCD5-962D-4696-AD91-D1EC2CA99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8988EF-6E0A-448B-9CFA-5A26E1019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2427A-A9C1-469D-BB57-DB2DA88D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D6B5E0-29A8-478A-AA92-BAEED649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93387-877C-4FFE-BB2F-8FDDD80A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608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4F853F-74D5-4E8C-91AF-1F597331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F303D-18F5-4411-95B3-4459886B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40DBA-0487-4052-B4CE-06E8D3ED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181E-5DB8-4B11-A613-298A0C9C3D64}" type="datetimeFigureOut">
              <a:rPr lang="de-AT" smtClean="0"/>
              <a:t>27.10.2019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F5A8B-EFEE-4F54-9BBF-3591D1BA5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6E1A9-ADEF-4102-A71A-55B67E320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701E9-3D9E-4415-9EC4-41316F0203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556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0654-4FCE-42A6-87FE-7FAB69FE1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Parlament 360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018F1E-B455-446F-A771-CDBB83582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Viktor </a:t>
            </a:r>
            <a:r>
              <a:rPr lang="de-AT" dirty="0" err="1"/>
              <a:t>Mittermayr</a:t>
            </a:r>
            <a:r>
              <a:rPr lang="de-AT" dirty="0"/>
              <a:t>,</a:t>
            </a:r>
          </a:p>
          <a:p>
            <a:r>
              <a:rPr lang="de-AT" dirty="0"/>
              <a:t>Yusuf Kalayci,</a:t>
            </a:r>
          </a:p>
          <a:p>
            <a:r>
              <a:rPr lang="de-AT" dirty="0"/>
              <a:t>Christian Steinberger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C75B75-A6AE-49F2-9493-0BDF2951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02796">
            <a:off x="1300991" y="72866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8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7B-511E-47B3-B547-591D372D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F3E58-63F8-4639-AB2B-77081C6C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Visualisierung der Abstimmungen im EU-Parlament</a:t>
            </a:r>
          </a:p>
          <a:p>
            <a:r>
              <a:rPr lang="de-AT" dirty="0"/>
              <a:t>Vergleich mit der Anwesenheit</a:t>
            </a:r>
          </a:p>
          <a:p>
            <a:r>
              <a:rPr lang="de-AT" dirty="0"/>
              <a:t>Visualisierung Interessensvertretung</a:t>
            </a:r>
          </a:p>
        </p:txBody>
      </p:sp>
    </p:spTree>
    <p:extLst>
      <p:ext uri="{BB962C8B-B14F-4D97-AF65-F5344CB8AC3E}">
        <p14:creationId xmlns:p14="http://schemas.microsoft.com/office/powerpoint/2010/main" val="222704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15588-0B00-435B-ACC3-4307CCFF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1A4C4-556F-42A6-8F3D-03E93B90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Open Data des EU-Parlaments</a:t>
            </a:r>
          </a:p>
          <a:p>
            <a:r>
              <a:rPr lang="de-AT" dirty="0"/>
              <a:t>Analyse und Visualisierung durch JavaScript</a:t>
            </a:r>
          </a:p>
        </p:txBody>
      </p:sp>
    </p:spTree>
    <p:extLst>
      <p:ext uri="{BB962C8B-B14F-4D97-AF65-F5344CB8AC3E}">
        <p14:creationId xmlns:p14="http://schemas.microsoft.com/office/powerpoint/2010/main" val="6422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5F672-5F51-4C90-A3FE-131CC574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00DFB-55CC-49BC-89CA-C1CA6FA7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Webplattform</a:t>
            </a:r>
          </a:p>
          <a:p>
            <a:r>
              <a:rPr lang="de-AT" dirty="0"/>
              <a:t>Logisch durchstrukturiertes Design </a:t>
            </a:r>
            <a:r>
              <a:rPr lang="de-AT"/>
              <a:t>der Diagramme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711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Parlament 360</vt:lpstr>
      <vt:lpstr>Idee</vt:lpstr>
      <vt:lpstr>Ressourcen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Parlament 360</dc:title>
  <dc:creator>chris</dc:creator>
  <cp:lastModifiedBy>chris</cp:lastModifiedBy>
  <cp:revision>5</cp:revision>
  <dcterms:created xsi:type="dcterms:W3CDTF">2019-10-26T17:14:08Z</dcterms:created>
  <dcterms:modified xsi:type="dcterms:W3CDTF">2019-10-27T11:41:33Z</dcterms:modified>
</cp:coreProperties>
</file>