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e34297de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e34297de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c2bb9f9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c2bb9f9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e34297dec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e34297dec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e34297dec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e34297dec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e34297de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e34297de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e34297de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e34297de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e34297dec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e34297dec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abstract syntax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onnodige nodes uit de boom verwijderen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Maar alle benodigde informatie blijft beschikbaar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bc2bb9f9f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bc2bb9f9f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moeten we de cst omzetten naar een ast dit doen we met een recursieve toAst functie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Ast classe bestaat ui veel subclassen die alle mogelijke items in de code voorstellen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e34297dec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e34297dec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Stein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Inorder tree traversal van de ast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-&gt; Als er een var is wordt deze met zijn type in de symbol table gezet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-&gt; Scopes (if, while) liked list van dict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e34297dec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e34297dec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34297dec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e34297dec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liam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e34297dec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e34297dec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Stein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error (voor type checking)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scoping (if)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Fibonacci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Complexe berekening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e34297dec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e34297dec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e34297dec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e34297dec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ea7375d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ea7375d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ea7375d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ea7375d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ea7375d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ea7375d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ea7375d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ea7375dd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ea7375d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ea7375d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ea7375d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ea7375d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731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Transpiler van staal to js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Jens Vissenberg , Liam Leirs 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Kobe De Broeck, Stein Vandenbroeke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Tokenizer: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1172300" y="1545350"/>
            <a:ext cx="71640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Keywords: "print", "int", "double", "char", "string"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Seperators: " ", ";", "(", ")", "=", "!=", "&lt;=", "&gt;=", "&lt;", "&gt;", "==", "{", "}", "+", "-", "*", "/"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Types: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string: [STRINGTOKEN]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char: [CHARTOKEN]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getallen: [NUMBERTOKEN]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variabele namen: [VARNAMETOKEN]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Tokenizer: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body" idx="1"/>
          </p:nvPr>
        </p:nvSpPr>
        <p:spPr>
          <a:xfrm>
            <a:off x="1297500" y="1545350"/>
            <a:ext cx="7038900" cy="27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Lees file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Splits file o.b.v. seperators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32848"/>
            <a:ext cx="1360913" cy="20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3202488" y="3126713"/>
            <a:ext cx="1125300" cy="26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877" y="2232850"/>
            <a:ext cx="2630875" cy="20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249325" y="4332775"/>
            <a:ext cx="625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</a:rPr>
              <a:t>Lezen van strings en operators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Tokenizer: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694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ENFA 1: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gegenereerd met lijst van keywords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nl" sz="1500">
                <a:latin typeface="Arial"/>
                <a:ea typeface="Arial"/>
                <a:cs typeface="Arial"/>
                <a:sym typeface="Arial"/>
              </a:rPr>
              <a:t>check split file op keywords</a:t>
            </a:r>
            <a:endParaRPr sz="1500"/>
          </a:p>
        </p:txBody>
      </p:sp>
      <p:sp>
        <p:nvSpPr>
          <p:cNvPr id="223" name="Google Shape;223;p24"/>
          <p:cNvSpPr txBox="1"/>
          <p:nvPr/>
        </p:nvSpPr>
        <p:spPr>
          <a:xfrm>
            <a:off x="4266900" y="1567338"/>
            <a:ext cx="22629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</a:rPr>
              <a:t>ENFA 2: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nl" sz="1500">
                <a:solidFill>
                  <a:schemeClr val="lt1"/>
                </a:solidFill>
              </a:rPr>
              <a:t>herkennen van: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nl" sz="1500">
                <a:solidFill>
                  <a:schemeClr val="lt1"/>
                </a:solidFill>
              </a:rPr>
              <a:t>strings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nl" sz="1500">
                <a:solidFill>
                  <a:schemeClr val="lt1"/>
                </a:solidFill>
              </a:rPr>
              <a:t>chars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nl" sz="1500">
                <a:solidFill>
                  <a:schemeClr val="lt1"/>
                </a:solidFill>
              </a:rPr>
              <a:t>getallen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nl" sz="1500">
                <a:solidFill>
                  <a:schemeClr val="lt1"/>
                </a:solidFill>
              </a:rPr>
              <a:t>variabele namen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297500" y="3651788"/>
            <a:ext cx="442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Woord herkend =&gt; creëer token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Tokenizer: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2941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Tokens: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text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type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lijnnummer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positie in de lijn</a:t>
            </a:r>
            <a:endParaRPr sz="1500"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75" y="0"/>
            <a:ext cx="2481875" cy="1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1297500" y="3292150"/>
            <a:ext cx="44484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ENFA 1: type = woord, text = /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ENFA 2: type = afhankelijk eindstaat, text = woord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token: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150" y="3383174"/>
            <a:ext cx="1481609" cy="2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750" y="3788913"/>
            <a:ext cx="2590508" cy="2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451" y="4195975"/>
            <a:ext cx="1587073" cy="2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CST Constructie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1272825" y="1573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Tree weergave van LR parsing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LR -&gt; CST algoritme: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Stack van states (state + symbol = index)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Shift = Nieuwe node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Reduce = Nieuwe parent + children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822" y="393750"/>
            <a:ext cx="2925751" cy="20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494" y="2546025"/>
            <a:ext cx="3516075" cy="19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CST Weergave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DOT language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 genereren via CST.generateDOT()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077" y="2571750"/>
            <a:ext cx="4012323" cy="19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AST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Alle nuttige informatie uit de CST halen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t="16171" r="69349" b="12684"/>
          <a:stretch/>
        </p:blipFill>
        <p:spPr>
          <a:xfrm>
            <a:off x="5650514" y="2848928"/>
            <a:ext cx="862711" cy="105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4">
            <a:alphaModFix/>
          </a:blip>
          <a:srcRect t="13232"/>
          <a:stretch/>
        </p:blipFill>
        <p:spPr>
          <a:xfrm>
            <a:off x="1670375" y="2272100"/>
            <a:ext cx="2814694" cy="24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4905958" y="3255441"/>
            <a:ext cx="323700" cy="24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AST Constructie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150" y="75578"/>
            <a:ext cx="2055525" cy="2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25" y="1923450"/>
            <a:ext cx="6403981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257525" y="1307850"/>
            <a:ext cx="529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class: Cst node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functie: toAst();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Symbol table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75" y="2149175"/>
            <a:ext cx="1762125" cy="33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775" y="1254675"/>
            <a:ext cx="1762125" cy="86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925" y="2770200"/>
            <a:ext cx="1762125" cy="67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0925" y="3447950"/>
            <a:ext cx="4254609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/>
          <p:nvPr/>
        </p:nvSpPr>
        <p:spPr>
          <a:xfrm>
            <a:off x="414325" y="1836900"/>
            <a:ext cx="1331700" cy="91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Symbol table programma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18450" y="3063900"/>
            <a:ext cx="1331700" cy="91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Scope 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9" name="Google Shape;279;p30"/>
          <p:cNvCxnSpPr>
            <a:stCxn id="278" idx="0"/>
            <a:endCxn id="277" idx="2"/>
          </p:cNvCxnSpPr>
          <p:nvPr/>
        </p:nvCxnSpPr>
        <p:spPr>
          <a:xfrm rot="10800000">
            <a:off x="1080200" y="2751000"/>
            <a:ext cx="404100" cy="3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1297500" y="388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AST to code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t="16171" r="69349" b="12684"/>
          <a:stretch/>
        </p:blipFill>
        <p:spPr>
          <a:xfrm>
            <a:off x="1297500" y="1730675"/>
            <a:ext cx="883999" cy="11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2744700" y="2108700"/>
            <a:ext cx="331500" cy="26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3482050" y="204255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a 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323975"/>
            <a:ext cx="7181350" cy="7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r="2400"/>
          <a:stretch/>
        </p:blipFill>
        <p:spPr>
          <a:xfrm>
            <a:off x="1297488" y="1055175"/>
            <a:ext cx="6942923" cy="340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10738"/>
          <a:stretch/>
        </p:blipFill>
        <p:spPr>
          <a:xfrm>
            <a:off x="602150" y="4409400"/>
            <a:ext cx="7404024" cy="3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r="2400"/>
          <a:stretch/>
        </p:blipFill>
        <p:spPr>
          <a:xfrm>
            <a:off x="1297502" y="1219350"/>
            <a:ext cx="6113975" cy="29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4708000" y="3187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7200"/>
              <a:t>Einde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78225" y="2096225"/>
            <a:ext cx="88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file in staal            -&gt;            Tokens            -&gt;            CST             -&gt;            AST            -&gt;		JS code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25" y="2526825"/>
            <a:ext cx="99461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175" y="2526825"/>
            <a:ext cx="1093025" cy="81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950" y="2526825"/>
            <a:ext cx="1052466" cy="8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225" y="2520687"/>
            <a:ext cx="1093025" cy="41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1868075" y="1649825"/>
            <a:ext cx="78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ε-nfa’s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022225" y="1565225"/>
            <a:ext cx="132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Parser mbv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parse table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4386925" y="1565225"/>
            <a:ext cx="132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Interpretatie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 LR(1) Parse- Table-Generatie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LR(1) parser generator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nl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Stap 1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7" y="1702713"/>
            <a:ext cx="8152015" cy="32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723475" y="2417250"/>
            <a:ext cx="3702300" cy="1905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2757275" y="252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Shift Reduce Parsing (Bottom up) == Uitvoeren van de LR(1) automaat mbv deze tabel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00" y="1225151"/>
            <a:ext cx="3545524" cy="3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25" y="1225150"/>
            <a:ext cx="3741724" cy="3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25" y="0"/>
            <a:ext cx="2047950" cy="10328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18"/>
          <p:cNvSpPr txBox="1"/>
          <p:nvPr/>
        </p:nvSpPr>
        <p:spPr>
          <a:xfrm>
            <a:off x="6253175" y="824950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Parse Table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LR(1) automaat opstellen?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0" y="939250"/>
            <a:ext cx="4811999" cy="41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891275"/>
            <a:ext cx="41148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STaal Parse Table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052550" y="1539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" sz="1900"/>
              <a:t>151 states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900"/>
              <a:t>Serialiseren naar json</a:t>
            </a:r>
            <a:endParaRPr sz="19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50" y="644538"/>
            <a:ext cx="3423976" cy="38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LR(1) parser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169175" y="12417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nl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Stap 2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7" y="1781688"/>
            <a:ext cx="8152015" cy="32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2678200" y="1864400"/>
            <a:ext cx="5834700" cy="313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Diavoorstelling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Montserrat</vt:lpstr>
      <vt:lpstr>Lato</vt:lpstr>
      <vt:lpstr>Arial</vt:lpstr>
      <vt:lpstr>Focus</vt:lpstr>
      <vt:lpstr>Transpiler van staal to js</vt:lpstr>
      <vt:lpstr>Wat</vt:lpstr>
      <vt:lpstr>Overzicht</vt:lpstr>
      <vt:lpstr>Overzicht LR(1) Parse- Table-Generatie</vt:lpstr>
      <vt:lpstr>PowerPoint-presentatie</vt:lpstr>
      <vt:lpstr>PowerPoint-presentatie</vt:lpstr>
      <vt:lpstr>Hoe LR(1) automaat opstellen?</vt:lpstr>
      <vt:lpstr>STaal Parse Table</vt:lpstr>
      <vt:lpstr>PowerPoint-presentatie</vt:lpstr>
      <vt:lpstr>Tokenizer:</vt:lpstr>
      <vt:lpstr>Tokenizer:</vt:lpstr>
      <vt:lpstr>Tokenizer:</vt:lpstr>
      <vt:lpstr>Tokenizer:</vt:lpstr>
      <vt:lpstr>CST Constructie</vt:lpstr>
      <vt:lpstr>CST Weergave</vt:lpstr>
      <vt:lpstr>AST</vt:lpstr>
      <vt:lpstr>AST Constructie</vt:lpstr>
      <vt:lpstr>Symbol table</vt:lpstr>
      <vt:lpstr>AST to code</vt:lpstr>
      <vt:lpstr>Demo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Transpiler van staal to js</dc:title>
  <cp:lastModifiedBy>Stein Vandenbroeke</cp:lastModifiedBy>
  <cp:revision>1</cp:revision>
  <dcterms:modified xsi:type="dcterms:W3CDTF">2023-01-27T09:21:02Z</dcterms:modified>
</cp:coreProperties>
</file>