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74" r:id="rId8"/>
    <p:sldId id="363" r:id="rId9"/>
    <p:sldId id="373" r:id="rId10"/>
    <p:sldId id="362" r:id="rId11"/>
    <p:sldId id="364" r:id="rId12"/>
    <p:sldId id="365" r:id="rId13"/>
    <p:sldId id="366" r:id="rId14"/>
    <p:sldId id="367" r:id="rId15"/>
    <p:sldId id="369" r:id="rId16"/>
    <p:sldId id="370" r:id="rId17"/>
    <p:sldId id="372" r:id="rId18"/>
    <p:sldId id="37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Теорема</a:t>
            </a:r>
            <a:r>
              <a:rPr lang="ru-RU" sz="2000" dirty="0" smtClean="0">
                <a:solidFill>
                  <a:srgbClr val="FF0000"/>
                </a:solidFill>
              </a:rPr>
              <a:t>: </a:t>
            </a:r>
            <a:r>
              <a:rPr lang="ru-RU" sz="20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000" dirty="0" smtClean="0">
                <a:solidFill>
                  <a:srgbClr val="FF0000"/>
                </a:solidFill>
              </a:rPr>
              <a:t> путь существует тогда и только тогда, когда </a:t>
            </a:r>
            <a:r>
              <a:rPr lang="ru-RU" sz="2000" dirty="0" smtClean="0">
                <a:solidFill>
                  <a:srgbClr val="FF0000"/>
                </a:solidFill>
              </a:rPr>
              <a:t>для всех вершин кроме двух выполняется </a:t>
            </a:r>
            <a:r>
              <a:rPr lang="ru-RU" sz="2000" dirty="0" smtClean="0">
                <a:solidFill>
                  <a:srgbClr val="FF0000"/>
                </a:solidFill>
              </a:rPr>
              <a:t>количество входящих дуг равно количеству исходящих. А для двух оставшихся выполняется что </a:t>
            </a:r>
            <a:r>
              <a:rPr lang="ru-RU" sz="2000" dirty="0" err="1" smtClean="0">
                <a:solidFill>
                  <a:srgbClr val="FF0000"/>
                </a:solidFill>
              </a:rPr>
              <a:t>уодной</a:t>
            </a:r>
            <a:r>
              <a:rPr lang="ru-RU" sz="2000" dirty="0" smtClean="0">
                <a:solidFill>
                  <a:srgbClr val="FF0000"/>
                </a:solidFill>
              </a:rPr>
              <a:t> количество входящих дуг на единицу меньше чем исходящих, а для </a:t>
            </a:r>
            <a:r>
              <a:rPr lang="ru-RU" sz="2000" smtClean="0">
                <a:solidFill>
                  <a:srgbClr val="FF0000"/>
                </a:solidFill>
              </a:rPr>
              <a:t>другой наоборот.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</a:t>
            </a:r>
            <a:r>
              <a:rPr lang="ru-RU" sz="2800" dirty="0" smtClean="0"/>
              <a:t>путь в ориентированном графе.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– это множество попарно не достижимых вершин.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</a:t>
            </a:r>
            <a:r>
              <a:rPr lang="ru-RU" sz="2000" dirty="0" smtClean="0">
                <a:solidFill>
                  <a:srgbClr val="FF000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FF0000"/>
                </a:solidFill>
              </a:rPr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</a:t>
            </a:r>
            <a:r>
              <a:rPr lang="ru-RU" dirty="0" smtClean="0"/>
              <a:t>произвольный цикл</a:t>
            </a:r>
            <a:r>
              <a:rPr lang="ru-RU" dirty="0" smtClean="0"/>
              <a:t>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</a:t>
            </a:r>
            <a:r>
              <a:rPr lang="ru-RU" dirty="0" smtClean="0"/>
              <a:t>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</a:t>
            </a:r>
            <a:r>
              <a:rPr lang="ru-RU" dirty="0" smtClean="0"/>
              <a:t>произвольный цикл</a:t>
            </a:r>
            <a:r>
              <a:rPr lang="ru-RU" dirty="0" smtClean="0"/>
              <a:t>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</a:t>
            </a:r>
            <a:r>
              <a:rPr lang="ru-RU" dirty="0" smtClean="0"/>
              <a:t>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</a:t>
            </a:r>
            <a:r>
              <a:rPr lang="ru-RU" dirty="0" smtClean="0"/>
              <a:t>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/>
              <a:t>Для каждой вершины количество входящих дуг </a:t>
            </a:r>
            <a:r>
              <a:rPr lang="ru-RU" sz="2000" dirty="0" smtClean="0"/>
              <a:t>равно количеству исходящих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</a:t>
            </a:r>
            <a:r>
              <a:rPr lang="ru-RU" sz="2000" dirty="0" smtClean="0"/>
              <a:t>контуры</a:t>
            </a:r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</a:t>
            </a:r>
            <a:r>
              <a:rPr lang="ru-RU" sz="2800" dirty="0" smtClean="0"/>
              <a:t>цикл в ориентированном графе.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601</Words>
  <Application>Microsoft Office PowerPoint</Application>
  <PresentationFormat>Экран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Алгоритмы на графах</vt:lpstr>
      <vt:lpstr>Эйлеров граф, путь, цикл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Разбиение на слои</vt:lpstr>
      <vt:lpstr>Слайд 12</vt:lpstr>
      <vt:lpstr>Слайд 13</vt:lpstr>
      <vt:lpstr>Слайд 14</vt:lpstr>
      <vt:lpstr>Остовные деревья</vt:lpstr>
      <vt:lpstr>Алгоритм Краскала</vt:lpstr>
      <vt:lpstr>Алгоритм Прима</vt:lpstr>
      <vt:lpstr>Потоки в сетях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52</cp:revision>
  <dcterms:created xsi:type="dcterms:W3CDTF">2020-02-18T13:52:34Z</dcterms:created>
  <dcterms:modified xsi:type="dcterms:W3CDTF">2020-03-23T20:39:41Z</dcterms:modified>
</cp:coreProperties>
</file>