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Кратчайшие пути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111" name="Таблица 11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2" name="Таблица 41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Длина пути</a:t>
            </a:r>
            <a:r>
              <a:rPr lang="ru-RU" sz="2000" dirty="0" smtClean="0"/>
              <a:t> – это сумма весов дуг пути (если граф не взвешен, то это количество дуг в пути).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Кратчайшие пути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Кратчайшие путь в бесконтурном графе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268761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for u ∈ V(G)</a:t>
            </a:r>
          </a:p>
          <a:p>
            <a:endParaRPr lang="ru-RU" sz="2000" dirty="0" smtClean="0"/>
          </a:p>
          <a:p>
            <a:pPr lvl="1"/>
            <a:r>
              <a:rPr lang="en-US" sz="2000" dirty="0" smtClean="0"/>
              <a:t>for v ∈ </a:t>
            </a:r>
            <a:r>
              <a:rPr lang="en-US" sz="2000" dirty="0" err="1" smtClean="0"/>
              <a:t>Adj</a:t>
            </a:r>
            <a:r>
              <a:rPr lang="en-US" sz="2000" dirty="0" smtClean="0"/>
              <a:t>(u)</a:t>
            </a:r>
          </a:p>
          <a:p>
            <a:endParaRPr lang="ru-RU" sz="2000" dirty="0" smtClean="0"/>
          </a:p>
          <a:p>
            <a:r>
              <a:rPr lang="en-US" sz="2000" dirty="0" smtClean="0"/>
              <a:t>	d[v] = min(d[v], d[u] + w(u, v))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</a:t>
            </a:r>
            <a:r>
              <a:rPr lang="ru-RU" sz="2800" dirty="0" smtClean="0"/>
              <a:t>кратчайших путей</a:t>
            </a:r>
            <a:endParaRPr lang="ru-RU" sz="2800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772817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b</a:t>
            </a:r>
            <a:r>
              <a:rPr lang="ru-RU" sz="2000" dirty="0" smtClean="0"/>
              <a:t> - заполнена нулями</a:t>
            </a:r>
          </a:p>
          <a:p>
            <a:r>
              <a:rPr lang="en-US" sz="2000" dirty="0" smtClean="0"/>
              <a:t>for</a:t>
            </a:r>
            <a:r>
              <a:rPr lang="ru-RU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ru-RU" sz="2000" dirty="0" smtClean="0"/>
              <a:t>=0; </a:t>
            </a:r>
            <a:r>
              <a:rPr lang="en-US" sz="2000" dirty="0" err="1" smtClean="0"/>
              <a:t>i</a:t>
            </a:r>
            <a:r>
              <a:rPr lang="ru-RU" sz="2000" dirty="0" smtClean="0"/>
              <a:t>&lt;</a:t>
            </a:r>
            <a:r>
              <a:rPr lang="en-US" sz="2000" dirty="0" smtClean="0"/>
              <a:t>N</a:t>
            </a:r>
            <a:r>
              <a:rPr lang="ru-RU" sz="2000" dirty="0" smtClean="0"/>
              <a:t>; ++</a:t>
            </a:r>
            <a:r>
              <a:rPr lang="en-US" sz="2000" dirty="0" err="1" smtClean="0"/>
              <a:t>i</a:t>
            </a:r>
            <a:r>
              <a:rPr lang="ru-RU" sz="2000" dirty="0" smtClean="0"/>
              <a:t>)</a:t>
            </a:r>
          </a:p>
          <a:p>
            <a:r>
              <a:rPr lang="ru-RU" sz="2000" dirty="0" smtClean="0"/>
              <a:t> </a:t>
            </a:r>
            <a:r>
              <a:rPr lang="en-US" sz="2000" dirty="0" smtClean="0"/>
              <a:t>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k=i+1; k&lt;N; ++k)</a:t>
            </a:r>
            <a:endParaRPr lang="ru-RU" sz="2000" dirty="0" smtClean="0"/>
          </a:p>
          <a:p>
            <a:r>
              <a:rPr lang="en-US" sz="2000" dirty="0" smtClean="0"/>
              <a:t>  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j=k+1; j&lt;N; ++j)</a:t>
            </a:r>
            <a:endParaRPr lang="ru-RU" sz="2000" dirty="0" smtClean="0"/>
          </a:p>
          <a:p>
            <a:r>
              <a:rPr lang="en-US" sz="2000" dirty="0" smtClean="0"/>
              <a:t>    if (a[</a:t>
            </a:r>
            <a:r>
              <a:rPr lang="en-US" sz="2000" dirty="0" err="1" smtClean="0"/>
              <a:t>i</a:t>
            </a:r>
            <a:r>
              <a:rPr lang="en-US" sz="2000" dirty="0" smtClean="0"/>
              <a:t>][j]&gt;a[</a:t>
            </a:r>
            <a:r>
              <a:rPr lang="en-US" sz="2000" dirty="0" err="1" smtClean="0"/>
              <a:t>i</a:t>
            </a:r>
            <a:r>
              <a:rPr lang="en-US" sz="2000" dirty="0" smtClean="0"/>
              <a:t>][k]+a[k][j]) {</a:t>
            </a:r>
            <a:endParaRPr lang="ru-RU" sz="2000" dirty="0" smtClean="0"/>
          </a:p>
          <a:p>
            <a:r>
              <a:rPr lang="en-US" sz="2000" dirty="0" smtClean="0"/>
              <a:t>      a[</a:t>
            </a:r>
            <a:r>
              <a:rPr lang="en-US" sz="2000" dirty="0" err="1" smtClean="0"/>
              <a:t>i</a:t>
            </a:r>
            <a:r>
              <a:rPr lang="en-US" sz="2000" dirty="0" smtClean="0"/>
              <a:t>][j] = a[</a:t>
            </a:r>
            <a:r>
              <a:rPr lang="en-US" sz="2000" dirty="0" err="1" smtClean="0"/>
              <a:t>i</a:t>
            </a:r>
            <a:r>
              <a:rPr lang="en-US" sz="2000" dirty="0" smtClean="0"/>
              <a:t>][k]+a[k][j];</a:t>
            </a:r>
            <a:endParaRPr lang="ru-RU" sz="2000" dirty="0" smtClean="0"/>
          </a:p>
          <a:p>
            <a:r>
              <a:rPr lang="en-US" sz="2000" dirty="0" smtClean="0"/>
              <a:t>      b[</a:t>
            </a:r>
            <a:r>
              <a:rPr lang="en-US" sz="2000" dirty="0" err="1" smtClean="0"/>
              <a:t>i</a:t>
            </a:r>
            <a:r>
              <a:rPr lang="en-US" sz="2000" dirty="0" smtClean="0"/>
              <a:t>][j] = k;</a:t>
            </a:r>
            <a:endParaRPr lang="ru-RU" sz="2000" dirty="0" smtClean="0"/>
          </a:p>
          <a:p>
            <a:r>
              <a:rPr lang="en-US" sz="2000" dirty="0" smtClean="0"/>
              <a:t>    </a:t>
            </a:r>
            <a:r>
              <a:rPr lang="ru-RU" sz="2000" dirty="0" smtClean="0"/>
              <a:t>}</a:t>
            </a:r>
          </a:p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кратчайших расстояний,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</a:t>
            </a:r>
            <a:r>
              <a:rPr lang="ru-RU" sz="2000" dirty="0" smtClean="0"/>
              <a:t>путей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самых длинных (критических) путей</a:t>
            </a:r>
            <a:endParaRPr lang="ru-RU" sz="2800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772817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смежностей с –INFINITY, </a:t>
            </a:r>
            <a:r>
              <a:rPr lang="ru-RU" sz="2000" dirty="0" err="1" smtClean="0"/>
              <a:t>b</a:t>
            </a:r>
            <a:r>
              <a:rPr lang="ru-RU" sz="2000" dirty="0" smtClean="0"/>
              <a:t> - заполнена нулями</a:t>
            </a:r>
          </a:p>
          <a:p>
            <a:r>
              <a:rPr lang="en-US" sz="2000" dirty="0" smtClean="0"/>
              <a:t>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=0; </a:t>
            </a:r>
            <a:r>
              <a:rPr lang="en-US" sz="2000" dirty="0" err="1" smtClean="0"/>
              <a:t>i</a:t>
            </a:r>
            <a:r>
              <a:rPr lang="en-US" sz="2000" dirty="0" smtClean="0"/>
              <a:t>&lt;N; ++</a:t>
            </a:r>
            <a:r>
              <a:rPr lang="en-US" sz="2000" dirty="0" err="1" smtClean="0"/>
              <a:t>i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r>
              <a:rPr lang="en-US" sz="2000" dirty="0" smtClean="0"/>
              <a:t> 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k=i+1; k&lt;N; ++k)</a:t>
            </a:r>
            <a:endParaRPr lang="ru-RU" sz="2000" dirty="0" smtClean="0"/>
          </a:p>
          <a:p>
            <a:r>
              <a:rPr lang="en-US" sz="2000" dirty="0" smtClean="0"/>
              <a:t>  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j=k+1; j&lt;N; ++j)</a:t>
            </a:r>
            <a:endParaRPr lang="ru-RU" sz="2000" dirty="0" smtClean="0"/>
          </a:p>
          <a:p>
            <a:r>
              <a:rPr lang="en-US" sz="2000" dirty="0" smtClean="0"/>
              <a:t>    if (a[</a:t>
            </a:r>
            <a:r>
              <a:rPr lang="en-US" sz="2000" dirty="0" err="1" smtClean="0"/>
              <a:t>i</a:t>
            </a:r>
            <a:r>
              <a:rPr lang="en-US" sz="2000" dirty="0" smtClean="0"/>
              <a:t>][j]&lt;a[</a:t>
            </a:r>
            <a:r>
              <a:rPr lang="en-US" sz="2000" dirty="0" err="1" smtClean="0"/>
              <a:t>i</a:t>
            </a:r>
            <a:r>
              <a:rPr lang="en-US" sz="2000" dirty="0" smtClean="0"/>
              <a:t>][k]+a[k][j]) {</a:t>
            </a:r>
            <a:endParaRPr lang="ru-RU" sz="2000" dirty="0" smtClean="0"/>
          </a:p>
          <a:p>
            <a:r>
              <a:rPr lang="en-US" sz="2000" dirty="0" smtClean="0"/>
              <a:t>      a[</a:t>
            </a:r>
            <a:r>
              <a:rPr lang="en-US" sz="2000" dirty="0" err="1" smtClean="0"/>
              <a:t>i</a:t>
            </a:r>
            <a:r>
              <a:rPr lang="en-US" sz="2000" dirty="0" smtClean="0"/>
              <a:t>][j] = a[</a:t>
            </a:r>
            <a:r>
              <a:rPr lang="en-US" sz="2000" dirty="0" err="1" smtClean="0"/>
              <a:t>i</a:t>
            </a:r>
            <a:r>
              <a:rPr lang="en-US" sz="2000" dirty="0" smtClean="0"/>
              <a:t>][k]+a[k][j];</a:t>
            </a:r>
            <a:endParaRPr lang="ru-RU" sz="2000" dirty="0" smtClean="0"/>
          </a:p>
          <a:p>
            <a:r>
              <a:rPr lang="en-US" sz="2000" dirty="0" smtClean="0"/>
              <a:t>      b[</a:t>
            </a:r>
            <a:r>
              <a:rPr lang="en-US" sz="2000" dirty="0" err="1" smtClean="0"/>
              <a:t>i</a:t>
            </a:r>
            <a:r>
              <a:rPr lang="en-US" sz="2000" dirty="0" smtClean="0"/>
              <a:t>][j] = k;</a:t>
            </a:r>
            <a:endParaRPr lang="ru-RU" sz="2000" dirty="0" smtClean="0"/>
          </a:p>
          <a:p>
            <a:r>
              <a:rPr lang="en-US" sz="2000" dirty="0" smtClean="0"/>
              <a:t>    </a:t>
            </a:r>
            <a:r>
              <a:rPr lang="ru-RU" sz="2000" dirty="0" smtClean="0"/>
              <a:t>}</a:t>
            </a:r>
          </a:p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самых длинных расстояний,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количества путей</a:t>
            </a:r>
            <a:endParaRPr lang="ru-RU" sz="2800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772817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b</a:t>
            </a:r>
            <a:r>
              <a:rPr lang="ru-RU" sz="2000" dirty="0" smtClean="0"/>
              <a:t> – заполнена нулями</a:t>
            </a:r>
          </a:p>
          <a:p>
            <a:r>
              <a:rPr lang="en-US" sz="2000" dirty="0" smtClean="0"/>
              <a:t>for</a:t>
            </a:r>
            <a:r>
              <a:rPr lang="ru-RU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ru-RU" sz="2000" dirty="0" smtClean="0"/>
              <a:t>=0; </a:t>
            </a:r>
            <a:r>
              <a:rPr lang="en-US" sz="2000" dirty="0" err="1" smtClean="0"/>
              <a:t>i</a:t>
            </a:r>
            <a:r>
              <a:rPr lang="ru-RU" sz="2000" dirty="0" smtClean="0"/>
              <a:t>&lt;</a:t>
            </a:r>
            <a:r>
              <a:rPr lang="en-US" sz="2000" dirty="0" smtClean="0"/>
              <a:t>N</a:t>
            </a:r>
            <a:r>
              <a:rPr lang="ru-RU" sz="2000" dirty="0" smtClean="0"/>
              <a:t>; ++</a:t>
            </a:r>
            <a:r>
              <a:rPr lang="en-US" sz="2000" dirty="0" err="1" smtClean="0"/>
              <a:t>i</a:t>
            </a:r>
            <a:r>
              <a:rPr lang="ru-RU" sz="2000" dirty="0" smtClean="0"/>
              <a:t>)</a:t>
            </a:r>
          </a:p>
          <a:p>
            <a:r>
              <a:rPr lang="ru-RU" sz="2000" dirty="0" smtClean="0"/>
              <a:t> </a:t>
            </a:r>
            <a:r>
              <a:rPr lang="en-US" sz="2000" dirty="0" smtClean="0"/>
              <a:t>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k=i+1; k&lt;N; ++k)</a:t>
            </a:r>
            <a:endParaRPr lang="ru-RU" sz="2000" dirty="0" smtClean="0"/>
          </a:p>
          <a:p>
            <a:r>
              <a:rPr lang="en-US" sz="2000" dirty="0" smtClean="0"/>
              <a:t>  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j=k+1; j&lt;N; ++j)</a:t>
            </a:r>
            <a:endParaRPr lang="ru-RU" sz="2000" dirty="0" smtClean="0"/>
          </a:p>
          <a:p>
            <a:r>
              <a:rPr lang="en-US" sz="2000" dirty="0" smtClean="0"/>
              <a:t>    if (a[k][j]&lt;INFINITY) </a:t>
            </a:r>
            <a:endParaRPr lang="ru-RU" sz="2000" dirty="0" smtClean="0"/>
          </a:p>
          <a:p>
            <a:r>
              <a:rPr lang="en-US" sz="2000" dirty="0" smtClean="0"/>
              <a:t>      </a:t>
            </a:r>
            <a:r>
              <a:rPr lang="ru-RU" sz="2000" dirty="0" err="1" smtClean="0"/>
              <a:t>b</a:t>
            </a:r>
            <a:r>
              <a:rPr lang="ru-RU" sz="2000" dirty="0" smtClean="0"/>
              <a:t>[</a:t>
            </a:r>
            <a:r>
              <a:rPr lang="ru-RU" sz="2000" dirty="0" err="1" smtClean="0"/>
              <a:t>i</a:t>
            </a:r>
            <a:r>
              <a:rPr lang="ru-RU" sz="2000" dirty="0" smtClean="0"/>
              <a:t>][</a:t>
            </a:r>
            <a:r>
              <a:rPr lang="ru-RU" sz="2000" dirty="0" err="1" smtClean="0"/>
              <a:t>j</a:t>
            </a:r>
            <a:r>
              <a:rPr lang="ru-RU" sz="2000" dirty="0" smtClean="0"/>
              <a:t>] += </a:t>
            </a:r>
            <a:r>
              <a:rPr lang="ru-RU" sz="2000" dirty="0" err="1" smtClean="0"/>
              <a:t>b</a:t>
            </a:r>
            <a:r>
              <a:rPr lang="ru-RU" sz="2000" dirty="0" smtClean="0"/>
              <a:t>[</a:t>
            </a:r>
            <a:r>
              <a:rPr lang="ru-RU" sz="2000" dirty="0" err="1" smtClean="0"/>
              <a:t>i</a:t>
            </a:r>
            <a:r>
              <a:rPr lang="ru-RU" sz="2000" dirty="0" smtClean="0"/>
              <a:t>][</a:t>
            </a:r>
            <a:r>
              <a:rPr lang="ru-RU" sz="2000" dirty="0" err="1" smtClean="0"/>
              <a:t>k</a:t>
            </a:r>
            <a:r>
              <a:rPr lang="ru-RU" sz="2000" dirty="0" smtClean="0"/>
              <a:t>];</a:t>
            </a:r>
          </a:p>
          <a:p>
            <a:r>
              <a:rPr lang="ru-RU" sz="2000" dirty="0" smtClean="0"/>
              <a:t>//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количества путей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путей наибольшей пропускной способности</a:t>
            </a:r>
            <a:endParaRPr lang="ru-RU" sz="2800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772817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содержит пропускные способности, </a:t>
            </a:r>
            <a:r>
              <a:rPr lang="ru-RU" sz="2000" dirty="0" err="1" smtClean="0"/>
              <a:t>b</a:t>
            </a:r>
            <a:r>
              <a:rPr lang="ru-RU" sz="2000" dirty="0" smtClean="0"/>
              <a:t> - заполнена нулями</a:t>
            </a:r>
          </a:p>
          <a:p>
            <a:r>
              <a:rPr lang="en-US" sz="2000" dirty="0" smtClean="0"/>
              <a:t>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=0; </a:t>
            </a:r>
            <a:r>
              <a:rPr lang="en-US" sz="2000" dirty="0" err="1" smtClean="0"/>
              <a:t>i</a:t>
            </a:r>
            <a:r>
              <a:rPr lang="en-US" sz="2000" dirty="0" smtClean="0"/>
              <a:t>&lt;N; ++</a:t>
            </a:r>
            <a:r>
              <a:rPr lang="en-US" sz="2000" dirty="0" err="1" smtClean="0"/>
              <a:t>i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r>
              <a:rPr lang="en-US" sz="2000" dirty="0" smtClean="0"/>
              <a:t> 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k=i+1; k&lt;N; ++k)</a:t>
            </a:r>
            <a:endParaRPr lang="ru-RU" sz="2000" dirty="0" smtClean="0"/>
          </a:p>
          <a:p>
            <a:r>
              <a:rPr lang="en-US" sz="2000" dirty="0" smtClean="0"/>
              <a:t>  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j=k+1; j&lt;N; ++j)</a:t>
            </a:r>
            <a:endParaRPr lang="ru-RU" sz="2000" dirty="0" smtClean="0"/>
          </a:p>
          <a:p>
            <a:r>
              <a:rPr lang="en-US" sz="2000" dirty="0" smtClean="0"/>
              <a:t>    if (a[</a:t>
            </a:r>
            <a:r>
              <a:rPr lang="en-US" sz="2000" dirty="0" err="1" smtClean="0"/>
              <a:t>i</a:t>
            </a:r>
            <a:r>
              <a:rPr lang="en-US" sz="2000" dirty="0" smtClean="0"/>
              <a:t>][j]&lt;min(a[</a:t>
            </a:r>
            <a:r>
              <a:rPr lang="en-US" sz="2000" dirty="0" err="1" smtClean="0"/>
              <a:t>i</a:t>
            </a:r>
            <a:r>
              <a:rPr lang="en-US" sz="2000" dirty="0" smtClean="0"/>
              <a:t>][k],a[k][j])) {</a:t>
            </a:r>
            <a:endParaRPr lang="ru-RU" sz="2000" dirty="0" smtClean="0"/>
          </a:p>
          <a:p>
            <a:r>
              <a:rPr lang="en-US" sz="2000" dirty="0" smtClean="0"/>
              <a:t>      a[</a:t>
            </a:r>
            <a:r>
              <a:rPr lang="en-US" sz="2000" dirty="0" err="1" smtClean="0"/>
              <a:t>i</a:t>
            </a:r>
            <a:r>
              <a:rPr lang="en-US" sz="2000" dirty="0" smtClean="0"/>
              <a:t>][j] = min(a[</a:t>
            </a:r>
            <a:r>
              <a:rPr lang="en-US" sz="2000" dirty="0" err="1" smtClean="0"/>
              <a:t>i</a:t>
            </a:r>
            <a:r>
              <a:rPr lang="en-US" sz="2000" dirty="0" smtClean="0"/>
              <a:t>][k],a[k][j]);</a:t>
            </a:r>
            <a:endParaRPr lang="ru-RU" sz="2000" dirty="0" smtClean="0"/>
          </a:p>
          <a:p>
            <a:r>
              <a:rPr lang="en-US" sz="2000" dirty="0" smtClean="0"/>
              <a:t>      </a:t>
            </a:r>
            <a:r>
              <a:rPr lang="ru-RU" sz="2000" dirty="0" err="1" smtClean="0"/>
              <a:t>b</a:t>
            </a:r>
            <a:r>
              <a:rPr lang="ru-RU" sz="2000" dirty="0" smtClean="0"/>
              <a:t>[</a:t>
            </a:r>
            <a:r>
              <a:rPr lang="ru-RU" sz="2000" dirty="0" err="1" smtClean="0"/>
              <a:t>i</a:t>
            </a:r>
            <a:r>
              <a:rPr lang="ru-RU" sz="2000" dirty="0" smtClean="0"/>
              <a:t>][</a:t>
            </a:r>
            <a:r>
              <a:rPr lang="ru-RU" sz="2000" dirty="0" err="1" smtClean="0"/>
              <a:t>j</a:t>
            </a:r>
            <a:r>
              <a:rPr lang="ru-RU" sz="2000" dirty="0" smtClean="0"/>
              <a:t>] = </a:t>
            </a:r>
            <a:r>
              <a:rPr lang="ru-RU" sz="2000" dirty="0" err="1" smtClean="0"/>
              <a:t>k</a:t>
            </a:r>
            <a:r>
              <a:rPr lang="ru-RU" sz="2000" dirty="0" smtClean="0"/>
              <a:t>;</a:t>
            </a:r>
          </a:p>
          <a:p>
            <a:r>
              <a:rPr lang="ru-RU" sz="2000" dirty="0" smtClean="0"/>
              <a:t>   }</a:t>
            </a:r>
          </a:p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путей наибольшей пропускной способности,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самых надежных путей</a:t>
            </a:r>
            <a:endParaRPr lang="ru-RU" sz="2800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772817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содержит вероятности, </a:t>
            </a:r>
            <a:r>
              <a:rPr lang="ru-RU" sz="2000" dirty="0" err="1" smtClean="0"/>
              <a:t>b</a:t>
            </a:r>
            <a:r>
              <a:rPr lang="ru-RU" sz="2000" dirty="0" smtClean="0"/>
              <a:t> - заполнена нулями</a:t>
            </a:r>
          </a:p>
          <a:p>
            <a:r>
              <a:rPr lang="en-US" sz="2000" dirty="0" smtClean="0"/>
              <a:t>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=0; </a:t>
            </a:r>
            <a:r>
              <a:rPr lang="en-US" sz="2000" dirty="0" err="1" smtClean="0"/>
              <a:t>i</a:t>
            </a:r>
            <a:r>
              <a:rPr lang="en-US" sz="2000" dirty="0" smtClean="0"/>
              <a:t>&lt;N; ++</a:t>
            </a:r>
            <a:r>
              <a:rPr lang="en-US" sz="2000" dirty="0" err="1" smtClean="0"/>
              <a:t>i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r>
              <a:rPr lang="en-US" sz="2000" dirty="0" smtClean="0"/>
              <a:t> 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k=i+1; k&lt;N; ++k)</a:t>
            </a:r>
            <a:endParaRPr lang="ru-RU" sz="2000" dirty="0" smtClean="0"/>
          </a:p>
          <a:p>
            <a:r>
              <a:rPr lang="en-US" sz="2000" dirty="0" smtClean="0"/>
              <a:t>  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j=k+1; j&lt;N; ++j)</a:t>
            </a:r>
            <a:endParaRPr lang="ru-RU" sz="2000" dirty="0" smtClean="0"/>
          </a:p>
          <a:p>
            <a:r>
              <a:rPr lang="en-US" sz="2000" dirty="0" smtClean="0"/>
              <a:t>    if (a[</a:t>
            </a:r>
            <a:r>
              <a:rPr lang="en-US" sz="2000" dirty="0" err="1" smtClean="0"/>
              <a:t>i</a:t>
            </a:r>
            <a:r>
              <a:rPr lang="en-US" sz="2000" dirty="0" smtClean="0"/>
              <a:t>][j]&lt;a[</a:t>
            </a:r>
            <a:r>
              <a:rPr lang="en-US" sz="2000" dirty="0" err="1" smtClean="0"/>
              <a:t>i</a:t>
            </a:r>
            <a:r>
              <a:rPr lang="en-US" sz="2000" dirty="0" smtClean="0"/>
              <a:t>][k]*a[k][j]) {</a:t>
            </a:r>
            <a:endParaRPr lang="ru-RU" sz="2000" dirty="0" smtClean="0"/>
          </a:p>
          <a:p>
            <a:r>
              <a:rPr lang="en-US" sz="2000" dirty="0" smtClean="0"/>
              <a:t>      a[</a:t>
            </a:r>
            <a:r>
              <a:rPr lang="en-US" sz="2000" dirty="0" err="1" smtClean="0"/>
              <a:t>i</a:t>
            </a:r>
            <a:r>
              <a:rPr lang="en-US" sz="2000" dirty="0" smtClean="0"/>
              <a:t>][j] = a[</a:t>
            </a:r>
            <a:r>
              <a:rPr lang="en-US" sz="2000" dirty="0" err="1" smtClean="0"/>
              <a:t>i</a:t>
            </a:r>
            <a:r>
              <a:rPr lang="en-US" sz="2000" dirty="0" smtClean="0"/>
              <a:t>][k]*a[k][j];</a:t>
            </a:r>
            <a:endParaRPr lang="ru-RU" sz="2000" dirty="0" smtClean="0"/>
          </a:p>
          <a:p>
            <a:r>
              <a:rPr lang="en-US" sz="2000" dirty="0" smtClean="0"/>
              <a:t>      b[</a:t>
            </a:r>
            <a:r>
              <a:rPr lang="en-US" sz="2000" dirty="0" err="1" smtClean="0"/>
              <a:t>i</a:t>
            </a:r>
            <a:r>
              <a:rPr lang="en-US" sz="2000" dirty="0" smtClean="0"/>
              <a:t>][j] = k;</a:t>
            </a:r>
            <a:endParaRPr lang="ru-RU" sz="2000" dirty="0" smtClean="0"/>
          </a:p>
          <a:p>
            <a:r>
              <a:rPr lang="en-US" sz="2000" dirty="0" smtClean="0"/>
              <a:t>   </a:t>
            </a:r>
            <a:r>
              <a:rPr lang="ru-RU" sz="2000" dirty="0" smtClean="0"/>
              <a:t>}</a:t>
            </a:r>
          </a:p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самых надежных путей,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Дейкстры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655</Words>
  <Application>Microsoft Office PowerPoint</Application>
  <PresentationFormat>Экран (4:3)</PresentationFormat>
  <Paragraphs>228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Кратчайшие пути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Алгоритм Дейкстры</vt:lpstr>
      <vt:lpstr>Слайд 10</vt:lpstr>
      <vt:lpstr>Слайд 11</vt:lpstr>
      <vt:lpstr>Слайд 12</vt:lpstr>
      <vt:lpstr>Слайд 13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Кратчайшие пути</dc:title>
  <dc:creator>Мамочка и папочка</dc:creator>
  <cp:lastModifiedBy>777</cp:lastModifiedBy>
  <cp:revision>3</cp:revision>
  <dcterms:created xsi:type="dcterms:W3CDTF">2020-03-04T19:52:32Z</dcterms:created>
  <dcterms:modified xsi:type="dcterms:W3CDTF">2020-03-04T20:17:36Z</dcterms:modified>
</cp:coreProperties>
</file>