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5" r:id="rId4"/>
    <p:sldId id="309" r:id="rId5"/>
    <p:sldId id="304" r:id="rId6"/>
    <p:sldId id="308" r:id="rId7"/>
    <p:sldId id="310" r:id="rId8"/>
    <p:sldId id="311" r:id="rId9"/>
    <p:sldId id="312" r:id="rId10"/>
    <p:sldId id="315" r:id="rId11"/>
    <p:sldId id="316" r:id="rId12"/>
    <p:sldId id="331" r:id="rId13"/>
    <p:sldId id="317" r:id="rId14"/>
    <p:sldId id="333" r:id="rId15"/>
    <p:sldId id="318" r:id="rId16"/>
    <p:sldId id="320" r:id="rId17"/>
    <p:sldId id="321" r:id="rId18"/>
    <p:sldId id="322" r:id="rId19"/>
    <p:sldId id="323" r:id="rId20"/>
    <p:sldId id="383" r:id="rId21"/>
    <p:sldId id="299" r:id="rId22"/>
    <p:sldId id="324" r:id="rId23"/>
    <p:sldId id="326" r:id="rId24"/>
    <p:sldId id="325" r:id="rId25"/>
    <p:sldId id="369" r:id="rId26"/>
    <p:sldId id="329" r:id="rId27"/>
    <p:sldId id="327" r:id="rId28"/>
    <p:sldId id="328" r:id="rId29"/>
    <p:sldId id="370" r:id="rId30"/>
    <p:sldId id="330" r:id="rId31"/>
    <p:sldId id="350" r:id="rId32"/>
    <p:sldId id="332" r:id="rId33"/>
    <p:sldId id="338" r:id="rId34"/>
    <p:sldId id="375" r:id="rId35"/>
    <p:sldId id="376" r:id="rId36"/>
    <p:sldId id="334" r:id="rId37"/>
    <p:sldId id="377" r:id="rId38"/>
    <p:sldId id="378" r:id="rId39"/>
    <p:sldId id="379" r:id="rId40"/>
    <p:sldId id="372" r:id="rId41"/>
    <p:sldId id="373" r:id="rId42"/>
    <p:sldId id="380" r:id="rId43"/>
    <p:sldId id="339" r:id="rId44"/>
    <p:sldId id="385" r:id="rId45"/>
    <p:sldId id="384" r:id="rId46"/>
    <p:sldId id="340" r:id="rId47"/>
    <p:sldId id="341" r:id="rId48"/>
    <p:sldId id="342" r:id="rId49"/>
    <p:sldId id="382" r:id="rId50"/>
    <p:sldId id="343" r:id="rId51"/>
    <p:sldId id="381" r:id="rId52"/>
    <p:sldId id="352" r:id="rId53"/>
    <p:sldId id="351" r:id="rId54"/>
    <p:sldId id="346" r:id="rId55"/>
    <p:sldId id="355" r:id="rId56"/>
    <p:sldId id="356" r:id="rId57"/>
    <p:sldId id="344" r:id="rId58"/>
    <p:sldId id="357" r:id="rId59"/>
    <p:sldId id="353" r:id="rId60"/>
    <p:sldId id="358" r:id="rId61"/>
    <p:sldId id="386" r:id="rId62"/>
    <p:sldId id="360" r:id="rId63"/>
    <p:sldId id="361" r:id="rId64"/>
    <p:sldId id="362" r:id="rId65"/>
    <p:sldId id="363" r:id="rId66"/>
    <p:sldId id="364" r:id="rId67"/>
    <p:sldId id="365" r:id="rId68"/>
    <p:sldId id="366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Vertexes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G(X,U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X,U,f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U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5508104" y="42930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123728" y="422108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987824" y="4509120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5726360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39752" y="4293097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59832" y="4005064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5301208"/>
            <a:ext cx="511256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f(A)=1  -</a:t>
            </a:r>
            <a:r>
              <a:rPr lang="ru-RU" sz="2800" dirty="0" smtClean="0"/>
              <a:t>  начало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f(A)=2</a:t>
            </a:r>
            <a:r>
              <a:rPr lang="ru-RU" sz="2800" dirty="0" smtClean="0"/>
              <a:t>  - конец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f(A)=((p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f)(A), (p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f)(A))=(1,2)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Простой путь – это путь содержащий каждое ребро не более одного раза.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419872" y="3645024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63589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8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4211960" y="4221088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987824" y="4365104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 </a:t>
            </a:r>
            <a:r>
              <a:rPr lang="ru-RU" sz="2800" b="1" dirty="0" err="1" smtClean="0"/>
              <a:t>бесконтурный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292494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Сумма степеней всех вершин = 2 * количество ребер</a:t>
            </a:r>
            <a:endParaRPr lang="ru-RU" sz="2800" b="1" dirty="0" smtClean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 – связный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После выбрасывания листа из графа у которого больше 2 вершин, граф остается деревом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1196752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дереве: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5400" dirty="0" smtClean="0"/>
              <a:t>|E| </a:t>
            </a:r>
            <a:r>
              <a:rPr lang="ru-RU" sz="5400" dirty="0" smtClean="0"/>
              <a:t>=</a:t>
            </a:r>
            <a:r>
              <a:rPr lang="en-US" sz="5400" dirty="0" smtClean="0"/>
              <a:t> |V|-1</a:t>
            </a:r>
            <a:endParaRPr lang="ru-RU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– это простой путь содержащий все ребра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059832" y="2348880"/>
            <a:ext cx="864096" cy="30243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259632" y="4797152"/>
            <a:ext cx="504056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3923928" y="4005064"/>
            <a:ext cx="576064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1269</Words>
  <Application>Microsoft Office PowerPoint</Application>
  <PresentationFormat>Экран (4:3)</PresentationFormat>
  <Paragraphs>572</Paragraphs>
  <Slides>68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Тема Office</vt:lpstr>
      <vt:lpstr>Алгоритмы на графах</vt:lpstr>
      <vt:lpstr>Основные понятия теории графов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G(V,E)</vt:lpstr>
      <vt:lpstr>G(V,E)</vt:lpstr>
      <vt:lpstr>Слайд 12</vt:lpstr>
      <vt:lpstr>E={(u,v) : u∈V, v∈V} Дуга - ориентированное ребро (имеет направление)   </vt:lpstr>
      <vt:lpstr>Слайд 14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Слайд 16</vt:lpstr>
      <vt:lpstr>G(X,U,f)</vt:lpstr>
      <vt:lpstr>G(X,U,f)</vt:lpstr>
      <vt:lpstr>f : U → XxX ориентированное ребро (имеет направление)</vt:lpstr>
      <vt:lpstr>Слайд 20</vt:lpstr>
      <vt:lpstr>Представления графов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Пути / цепи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Связность</vt:lpstr>
      <vt:lpstr>Слайд 43</vt:lpstr>
      <vt:lpstr>Слайд 44</vt:lpstr>
      <vt:lpstr>Слайд 45</vt:lpstr>
      <vt:lpstr>Слайд 46</vt:lpstr>
      <vt:lpstr>Слайд 47</vt:lpstr>
      <vt:lpstr>Слайд 48</vt:lpstr>
      <vt:lpstr>Деревья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Эйлеровость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136</cp:revision>
  <dcterms:created xsi:type="dcterms:W3CDTF">2020-02-18T13:52:34Z</dcterms:created>
  <dcterms:modified xsi:type="dcterms:W3CDTF">2021-02-28T19:07:44Z</dcterms:modified>
</cp:coreProperties>
</file>