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14" r:id="rId15"/>
    <p:sldId id="303" r:id="rId16"/>
    <p:sldId id="316" r:id="rId17"/>
    <p:sldId id="338" r:id="rId18"/>
    <p:sldId id="319" r:id="rId19"/>
    <p:sldId id="301" r:id="rId20"/>
    <p:sldId id="310" r:id="rId21"/>
    <p:sldId id="321" r:id="rId22"/>
    <p:sldId id="322" r:id="rId23"/>
    <p:sldId id="324" r:id="rId24"/>
    <p:sldId id="339" r:id="rId25"/>
    <p:sldId id="300" r:id="rId26"/>
    <p:sldId id="279" r:id="rId27"/>
    <p:sldId id="280" r:id="rId28"/>
    <p:sldId id="281" r:id="rId29"/>
    <p:sldId id="282" r:id="rId30"/>
    <p:sldId id="289" r:id="rId31"/>
    <p:sldId id="283" r:id="rId32"/>
    <p:sldId id="284" r:id="rId33"/>
    <p:sldId id="285" r:id="rId34"/>
    <p:sldId id="291" r:id="rId35"/>
    <p:sldId id="292" r:id="rId36"/>
    <p:sldId id="286" r:id="rId37"/>
    <p:sldId id="293" r:id="rId38"/>
    <p:sldId id="294" r:id="rId39"/>
    <p:sldId id="295" r:id="rId40"/>
    <p:sldId id="296" r:id="rId41"/>
    <p:sldId id="287" r:id="rId42"/>
    <p:sldId id="298" r:id="rId43"/>
    <p:sldId id="306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dirty="0" smtClean="0"/>
              <a:t>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</a:t>
            </a:r>
            <a:r>
              <a:rPr lang="ru-RU" sz="2800" b="1" dirty="0" smtClean="0"/>
              <a:t>расстояний</a:t>
            </a:r>
            <a:r>
              <a:rPr lang="ru-RU" sz="2800" dirty="0" smtClean="0"/>
              <a:t> </a:t>
            </a:r>
            <a:r>
              <a:rPr lang="ru-RU" sz="2800" dirty="0" smtClean="0"/>
              <a:t>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</a:t>
            </a:r>
            <a:r>
              <a:rPr lang="ru-RU" sz="2800" dirty="0" smtClean="0"/>
              <a:t>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325634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748390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325634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468470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332566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468470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6357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0770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3558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6519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189730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189730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748390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748390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013176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325634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3488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циклы.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 Пусть даны две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. Причем,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двух вариантов:</a:t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невозможен случай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> (вариант 2).</a:t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, то получается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 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ru-RU" sz="2000" dirty="0" smtClean="0"/>
              <a:t>Это говорит о том что вершина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dirty="0" smtClean="0"/>
              <a:t>,но после ее открытия. Следовательно, исходя из последовательности действий алгоритма, вершина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является предком вершины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, а значит будет закрыта позже.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перекрестная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попытка обратиться к серой вершине,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цикле.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контуре.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из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 происходит обращение к серой вершине </a:t>
            </a:r>
            <a:r>
              <a:rPr lang="en-US" sz="2000" dirty="0" smtClean="0"/>
              <a:t>v</a:t>
            </a:r>
            <a:r>
              <a:rPr lang="ru-RU" sz="2000" dirty="0" smtClean="0"/>
              <a:t>, то это говорит о найденном контуре.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То что вершина серая говорит о том что она является предком. Значит, существует путь</a:t>
            </a:r>
            <a:r>
              <a:rPr lang="en-US" sz="2000" dirty="0" smtClean="0"/>
              <a:t> </a:t>
            </a:r>
            <a:r>
              <a:rPr lang="ru-RU" sz="2000" dirty="0" smtClean="0"/>
              <a:t>из </a:t>
            </a:r>
            <a:r>
              <a:rPr lang="en-US" sz="2000" dirty="0" smtClean="0"/>
              <a:t>u </a:t>
            </a:r>
            <a:r>
              <a:rPr lang="ru-RU" sz="2000" dirty="0" smtClean="0"/>
              <a:t>в </a:t>
            </a:r>
            <a:r>
              <a:rPr lang="en-US" sz="2000" dirty="0" smtClean="0"/>
              <a:t>v </a:t>
            </a:r>
            <a:r>
              <a:rPr lang="ru-RU" sz="2000" dirty="0" smtClean="0"/>
              <a:t>и наоборот. 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if </a:t>
            </a:r>
            <a:r>
              <a:rPr lang="en-US" sz="1300" dirty="0" smtClean="0"/>
              <a:t>color[v] = GRAY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1594</Words>
  <Application>Microsoft Office PowerPoint</Application>
  <PresentationFormat>Экран (4:3)</PresentationFormat>
  <Paragraphs>555</Paragraphs>
  <Slides>60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BFS (G) for (для) каждой u ∈ V[G] do  color[u] ⟵ WHITE  part[u] ⟵ 0 time ⟵ 0 for (для) каждой u ∈ V[G] do  if color[u] = WHITE then   BFS_Visit(u)   BFS_Visit (G, s) color[s] ⟵ GRAY part[s] ⟵ 1 Q ⟵ ∅ В очередь(Q, s) while Q ≠ ∅ do  u ⟵ из очереди(Q)  for (для) каждой v ∈ Adj[u] do   If color[v] = WHITE than    color[v] ⟵ BLACK     part[v] ⟵ (part[u] +1) mod 2    В очередь(Q, v)</vt:lpstr>
      <vt:lpstr>Обход в глубину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Пусть даны две вершины u и v. Причем, u_in &lt; v_in.  Теорема о скобках: Возможен только один из двух вариантов: u_in &lt; v_in &lt; v_out &lt; u_out u_in &lt; u_out &lt; v_in &lt; v_out т.е. невозможен случай: u_in &lt; v_in &lt; u_out &lt; v_out  Доказательство: Если u_out &lt; v_in – чтд (вариант 2). Если v_in &lt; u_out, то получается u_in &lt; v_in &lt; u_out. Это говорит о том что вершина v была открыта до закрытия вершины u,но после ее открытия. Следовательно, исходя из последовательности действий алгоритма, вершина u является предком вершины v, а значит будет закрыта позже.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перекрестная, если u_out &lt; v_in или v_out &lt; u_in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if color[v] = GRAY then   cycle_start ⟵ v   cycle_end ⟵ u   return true color[u] ⟵ BLACK return false</vt:lpstr>
      <vt:lpstr>Слайд 59</vt:lpstr>
      <vt:lpstr>DFS (G) for (для) каждой u ∈ V[G] do  part[u] ⟵ ∞ for (для) каждой u ∈ V[G] do  if part[u] = 0 then   part[u] ⟵ 1   DFS_Visit(u)     DFS_Visit (u) for (для) каждой v ∈ Adj[u] do  if part[v] = ∞ then   part[v] ⟵ (part[u] +1) mod 2   If !(DFS_Visit(v)) then    return false  else    if part[v] = part[u] then     return false return true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86</cp:revision>
  <dcterms:created xsi:type="dcterms:W3CDTF">2020-02-18T13:52:34Z</dcterms:created>
  <dcterms:modified xsi:type="dcterms:W3CDTF">2021-02-28T19:20:52Z</dcterms:modified>
</cp:coreProperties>
</file>