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2" r:id="rId14"/>
    <p:sldId id="267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</a:t>
            </a:r>
            <a:r>
              <a:rPr lang="en-US" sz="2000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u ∈ V(G)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V(G) do</a:t>
            </a:r>
          </a:p>
          <a:p>
            <a:endParaRPr lang="ru-RU" sz="2000" dirty="0" smtClean="0"/>
          </a:p>
          <a:p>
            <a:r>
              <a:rPr lang="en-US" sz="2000" dirty="0" smtClean="0"/>
              <a:t>	d[u][v] = min(d[u][v], d[u][k] + d[k][v])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do</a:t>
            </a:r>
          </a:p>
          <a:p>
            <a:endParaRPr lang="ru-RU" sz="2000" dirty="0" smtClean="0"/>
          </a:p>
          <a:p>
            <a:pPr lvl="1"/>
            <a:r>
              <a:rPr lang="en-US" sz="2000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k,v</a:t>
            </a:r>
            <a:r>
              <a:rPr lang="en-US" sz="2000" dirty="0" smtClean="0"/>
              <a:t>) ∈ E 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d[k] + weight(</a:t>
            </a:r>
            <a:r>
              <a:rPr lang="en-US" sz="2000" dirty="0" err="1" smtClean="0"/>
              <a:t>k,v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(если граф не взвешен, то это количество дуг в пути).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</a:t>
            </a:r>
            <a:r>
              <a:rPr lang="ru-RU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ru-RU" sz="2000" dirty="0" smtClean="0"/>
              <a:t>=0; </a:t>
            </a:r>
            <a:r>
              <a:rPr lang="en-US" sz="2000" dirty="0" err="1" smtClean="0"/>
              <a:t>i</a:t>
            </a:r>
            <a:r>
              <a:rPr lang="ru-RU" sz="2000" dirty="0" smtClean="0"/>
              <a:t>&lt;</a:t>
            </a:r>
            <a:r>
              <a:rPr lang="en-US" sz="2000" dirty="0" smtClean="0"/>
              <a:t>N</a:t>
            </a:r>
            <a:r>
              <a:rPr lang="ru-RU" sz="2000" dirty="0" smtClean="0"/>
              <a:t>; ++</a:t>
            </a:r>
            <a:r>
              <a:rPr lang="en-US" sz="2000" dirty="0" err="1" smtClean="0"/>
              <a:t>i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 </a:t>
            </a:r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][j]&gt;a[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][k]+a[k][j];</a:t>
            </a:r>
            <a:endParaRPr lang="ru-RU" sz="2000" dirty="0" smtClean="0"/>
          </a:p>
          <a:p>
            <a:r>
              <a:rPr lang="en-US" sz="2000" dirty="0" smtClean="0"/>
              <a:t>      b[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k;</a:t>
            </a:r>
            <a:endParaRPr lang="ru-RU" sz="2000" dirty="0" smtClean="0"/>
          </a:p>
          <a:p>
            <a:r>
              <a:rPr lang="en-US" sz="2000" dirty="0" smtClean="0"/>
              <a:t>    </a:t>
            </a:r>
            <a:r>
              <a:rPr lang="ru-RU" sz="2000" dirty="0" smtClean="0"/>
              <a:t>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(критических)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смежностей с –INFINITY,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++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][j]&lt;a[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][k]+a[k][j];</a:t>
            </a:r>
            <a:endParaRPr lang="ru-RU" sz="2000" dirty="0" smtClean="0"/>
          </a:p>
          <a:p>
            <a:r>
              <a:rPr lang="en-US" sz="2000" dirty="0" smtClean="0"/>
              <a:t>      b[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k;</a:t>
            </a:r>
            <a:endParaRPr lang="ru-RU" sz="2000" dirty="0" smtClean="0"/>
          </a:p>
          <a:p>
            <a:r>
              <a:rPr lang="en-US" sz="2000" dirty="0" smtClean="0"/>
              <a:t>    </a:t>
            </a:r>
            <a:r>
              <a:rPr lang="ru-RU" sz="2000" dirty="0" smtClean="0"/>
              <a:t>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b</a:t>
            </a:r>
            <a:r>
              <a:rPr lang="ru-RU" sz="2000" dirty="0" smtClean="0"/>
              <a:t> – заполнена нулями</a:t>
            </a:r>
          </a:p>
          <a:p>
            <a:r>
              <a:rPr lang="en-US" sz="2000" dirty="0" smtClean="0"/>
              <a:t>for</a:t>
            </a:r>
            <a:r>
              <a:rPr lang="ru-RU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ru-RU" sz="2000" dirty="0" smtClean="0"/>
              <a:t>=0; </a:t>
            </a:r>
            <a:r>
              <a:rPr lang="en-US" sz="2000" dirty="0" err="1" smtClean="0"/>
              <a:t>i</a:t>
            </a:r>
            <a:r>
              <a:rPr lang="ru-RU" sz="2000" dirty="0" smtClean="0"/>
              <a:t>&lt;</a:t>
            </a:r>
            <a:r>
              <a:rPr lang="en-US" sz="2000" dirty="0" smtClean="0"/>
              <a:t>N</a:t>
            </a:r>
            <a:r>
              <a:rPr lang="ru-RU" sz="2000" dirty="0" smtClean="0"/>
              <a:t>; ++</a:t>
            </a:r>
            <a:r>
              <a:rPr lang="en-US" sz="2000" dirty="0" err="1" smtClean="0"/>
              <a:t>i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 </a:t>
            </a:r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(a[k][j]&lt;INFINITY) </a:t>
            </a:r>
            <a:endParaRPr lang="ru-RU" sz="2000" dirty="0" smtClean="0"/>
          </a:p>
          <a:p>
            <a:r>
              <a:rPr lang="en-US" sz="2000" dirty="0" smtClean="0"/>
              <a:t>      </a:t>
            </a:r>
            <a:r>
              <a:rPr lang="ru-RU" sz="2000" dirty="0" err="1" smtClean="0"/>
              <a:t>b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][</a:t>
            </a:r>
            <a:r>
              <a:rPr lang="ru-RU" sz="2000" dirty="0" err="1" smtClean="0"/>
              <a:t>j</a:t>
            </a:r>
            <a:r>
              <a:rPr lang="ru-RU" sz="2000" dirty="0" smtClean="0"/>
              <a:t>] += </a:t>
            </a:r>
            <a:r>
              <a:rPr lang="ru-RU" sz="2000" dirty="0" err="1" smtClean="0"/>
              <a:t>b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][</a:t>
            </a:r>
            <a:r>
              <a:rPr lang="ru-RU" sz="2000" dirty="0" err="1" smtClean="0"/>
              <a:t>k</a:t>
            </a:r>
            <a:r>
              <a:rPr lang="ru-RU" sz="2000" dirty="0" smtClean="0"/>
              <a:t>];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содержит пропускные способности,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++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][j]&lt;min(a[</a:t>
            </a:r>
            <a:r>
              <a:rPr lang="en-US" sz="2000" dirty="0" err="1" smtClean="0"/>
              <a:t>i</a:t>
            </a:r>
            <a:r>
              <a:rPr lang="en-US" sz="2000" dirty="0" smtClean="0"/>
              <a:t>][k],a[k][j]))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min(a[</a:t>
            </a:r>
            <a:r>
              <a:rPr lang="en-US" sz="2000" dirty="0" err="1" smtClean="0"/>
              <a:t>i</a:t>
            </a:r>
            <a:r>
              <a:rPr lang="en-US" sz="2000" dirty="0" smtClean="0"/>
              <a:t>][k],a[k][j]);</a:t>
            </a:r>
            <a:endParaRPr lang="ru-RU" sz="2000" dirty="0" smtClean="0"/>
          </a:p>
          <a:p>
            <a:r>
              <a:rPr lang="en-US" sz="2000" dirty="0" smtClean="0"/>
              <a:t>      </a:t>
            </a:r>
            <a:r>
              <a:rPr lang="ru-RU" sz="2000" dirty="0" err="1" smtClean="0"/>
              <a:t>b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][</a:t>
            </a:r>
            <a:r>
              <a:rPr lang="ru-RU" sz="2000" dirty="0" err="1" smtClean="0"/>
              <a:t>j</a:t>
            </a:r>
            <a:r>
              <a:rPr lang="ru-RU" sz="2000" dirty="0" smtClean="0"/>
              <a:t>] = </a:t>
            </a:r>
            <a:r>
              <a:rPr lang="ru-RU" sz="2000" dirty="0" err="1" smtClean="0"/>
              <a:t>k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   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содержит вероятности,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++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][j]&lt;a[</a:t>
            </a:r>
            <a:r>
              <a:rPr lang="en-US" sz="2000" dirty="0" err="1" smtClean="0"/>
              <a:t>i</a:t>
            </a:r>
            <a:r>
              <a:rPr lang="en-US" sz="2000" dirty="0" smtClean="0"/>
              <a:t>][k]*a[k][j])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][k]*a[k][j];</a:t>
            </a:r>
            <a:endParaRPr lang="ru-RU" sz="2000" dirty="0" smtClean="0"/>
          </a:p>
          <a:p>
            <a:r>
              <a:rPr lang="en-US" sz="2000" dirty="0" smtClean="0"/>
              <a:t>      b[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k;</a:t>
            </a:r>
            <a:endParaRPr lang="ru-RU" sz="2000" dirty="0" smtClean="0"/>
          </a:p>
          <a:p>
            <a:r>
              <a:rPr lang="en-US" sz="2000" dirty="0" smtClean="0"/>
              <a:t>   </a:t>
            </a:r>
            <a:r>
              <a:rPr lang="ru-RU" sz="2000" dirty="0" smtClean="0"/>
              <a:t>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1085</Words>
  <Application>Microsoft Office PowerPoint</Application>
  <PresentationFormat>Экран (4:3)</PresentationFormat>
  <Paragraphs>381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Алгоритм Дейкстры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Алгоритм Флойда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Bird</cp:lastModifiedBy>
  <cp:revision>48</cp:revision>
  <dcterms:created xsi:type="dcterms:W3CDTF">2020-03-04T19:52:32Z</dcterms:created>
  <dcterms:modified xsi:type="dcterms:W3CDTF">2020-03-13T08:42:44Z</dcterms:modified>
</cp:coreProperties>
</file>