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9" r:id="rId4"/>
    <p:sldId id="300" r:id="rId5"/>
    <p:sldId id="301" r:id="rId6"/>
    <p:sldId id="302" r:id="rId7"/>
    <p:sldId id="28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4968551"/>
          </a:xfrm>
        </p:spPr>
        <p:txBody>
          <a:bodyPr>
            <a:noAutofit/>
          </a:bodyPr>
          <a:lstStyle/>
          <a:p>
            <a:r>
              <a:rPr lang="ru-RU" sz="2000" dirty="0" smtClean="0"/>
              <a:t>1. В стране из каждого города выходит 100 дорог и от любого города можно добраться до любого другого. Одну дорогу закрыли на ремонт. Докажите, что и теперь от любого города можно добраться до любого другого.</a:t>
            </a:r>
            <a:br>
              <a:rPr lang="ru-RU" sz="2000" dirty="0" smtClean="0"/>
            </a:b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2. Квадрат 8 на 8 выложили из спичек. Какое наименьшее число спичек надо убрать, чтобы с любого поля можно было пройти на любое другое, не перепрыгивая через спички?</a:t>
            </a:r>
            <a:b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3. У князя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Гвидона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было трое сыновей. Среди его потомков 93 имели каждый по 2 сына и ни одной дочери, а все прочие умерли бездетными. Сколько всего потомков было у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Гвидона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Задачки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4968551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1. В стране из каждого города выходит 100 дорог и от любого города можно добраться до любого другого. Одну дорогу закрыли на ремонт. Докажите, что и теперь от любого города можно добраться до любого другого.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2. Квадрат 8 на 8 выложили из спичек. Какое наименьшее число спичек надо убрать, чтобы с любого поля можно было пройти на любое другое, не перепрыгивая через спички?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3. У князя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Гвидона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было трое сыновей. Среди его потомков 93 имели каждый по 2 сына и ни одной дочери, а все прочие умерли бездетными. Сколько всего потомков было у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Гвидона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Задачки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4968551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1. В стране из каждого города выходит 100 дорог и от любого города можно добраться до любого другого. Одну дорогу закрыли на ремонт. Докажите, что и теперь от любого города можно добраться до любого другого.</a:t>
            </a:r>
            <a:b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2. Квадрат 8 на 8 выложили из спичек. Какое наименьшее число спичек надо убрать, чтобы с любого поля можно было пройти на любое другое, не перепрыгивая через спички?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3. У князя </a:t>
            </a:r>
            <a:r>
              <a:rPr lang="ru-RU" sz="2000" dirty="0" err="1" smtClean="0"/>
              <a:t>Гвидона</a:t>
            </a:r>
            <a:r>
              <a:rPr lang="ru-RU" sz="2000" dirty="0" smtClean="0"/>
              <a:t> было трое сыновей. Среди его потомков 93 имели каждый по 2 сына и ни одной дочери, а все прочие умерли бездетными. Сколько всего потомков было у </a:t>
            </a:r>
            <a:r>
              <a:rPr lang="ru-RU" sz="2000" dirty="0" err="1" smtClean="0"/>
              <a:t>Гвидона</a:t>
            </a:r>
            <a:r>
              <a:rPr lang="ru-RU" sz="2000" dirty="0" smtClean="0"/>
              <a:t>?</a:t>
            </a:r>
            <a:endParaRPr lang="ru-RU" sz="2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Задачки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134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Алгоритмы на графах</vt:lpstr>
      <vt:lpstr>Основные понятия теории графов</vt:lpstr>
      <vt:lpstr>Представления графов</vt:lpstr>
      <vt:lpstr>1. В стране из каждого города выходит 100 дорог и от любого города можно добраться до любого другого. Одну дорогу закрыли на ремонт. Докажите, что и теперь от любого города можно добраться до любого другого. 2. Квадрат 8 на 8 выложили из спичек. Какое наименьшее число спичек надо убрать, чтобы с любого поля можно было пройти на любое другое, не перепрыгивая через спички?  3. У князя Гвидона было трое сыновей. Среди его потомков 93 имели каждый по 2 сына и ни одной дочери, а все прочие умерли бездетными. Сколько всего потомков было у Гвидона?</vt:lpstr>
      <vt:lpstr>1. В стране из каждого города выходит 100 дорог и от любого города можно добраться до любого другого. Одну дорогу закрыли на ремонт. Докажите, что и теперь от любого города можно добраться до любого другого. 2. Квадрат 8 на 8 выложили из спичек. Какое наименьшее число спичек надо убрать, чтобы с любого поля можно было пройти на любое другое, не перепрыгивая через спички?  3. У князя Гвидона было трое сыновей. Среди его потомков 93 имели каждый по 2 сына и ни одной дочери, а все прочие умерли бездетными. Сколько всего потомков было у Гвидона?</vt:lpstr>
      <vt:lpstr>1. В стране из каждого города выходит 100 дорог и от любого города можно добраться до любого другого. Одну дорогу закрыли на ремонт. Докажите, что и теперь от любого города можно добраться до любого другого. 2. Квадрат 8 на 8 выложили из спичек. Какое наименьшее число спичек надо убрать, чтобы с любого поля можно было пройти на любое другое, не перепрыгивая через спички?  3. У князя Гвидона было трое сыновей. Среди его потомков 93 имели каждый по 2 сына и ни одной дочери, а все прочие умерли бездетными. Сколько всего потомков было у Гвидона?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12</cp:revision>
  <dcterms:created xsi:type="dcterms:W3CDTF">2020-02-18T13:52:34Z</dcterms:created>
  <dcterms:modified xsi:type="dcterms:W3CDTF">2020-02-22T11:13:20Z</dcterms:modified>
</cp:coreProperties>
</file>