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6" r:id="rId17"/>
    <p:sldId id="338" r:id="rId18"/>
    <p:sldId id="319" r:id="rId19"/>
    <p:sldId id="301" r:id="rId20"/>
    <p:sldId id="310" r:id="rId21"/>
    <p:sldId id="321" r:id="rId22"/>
    <p:sldId id="322" r:id="rId23"/>
    <p:sldId id="324" r:id="rId24"/>
    <p:sldId id="339" r:id="rId25"/>
    <p:sldId id="300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1" r:id="rId35"/>
    <p:sldId id="292" r:id="rId36"/>
    <p:sldId id="286" r:id="rId37"/>
    <p:sldId id="293" r:id="rId38"/>
    <p:sldId id="294" r:id="rId39"/>
    <p:sldId id="295" r:id="rId40"/>
    <p:sldId id="296" r:id="rId41"/>
    <p:sldId id="287" r:id="rId42"/>
    <p:sldId id="298" r:id="rId43"/>
    <p:sldId id="306" r:id="rId44"/>
    <p:sldId id="305" r:id="rId45"/>
    <p:sldId id="309" r:id="rId46"/>
    <p:sldId id="308" r:id="rId47"/>
    <p:sldId id="326" r:id="rId48"/>
    <p:sldId id="312" r:id="rId49"/>
    <p:sldId id="340" r:id="rId50"/>
    <p:sldId id="31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in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,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dirty="0" err="1" smtClean="0"/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endParaRPr lang="ru-RU" sz="2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1378</Words>
  <Application>Microsoft Office PowerPoint</Application>
  <PresentationFormat>Экран (4:3)</PresentationFormat>
  <Paragraphs>533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BFS (G) for (для) каждой u ∈ V[G] do  color[u] ⟵ WHITE  part[u] ⟵ 0 time ⟵ 0 for (для) каждой u ∈ V[G] do  if color[u] = WHITE then   BFS_Visit(u)   BFS_Visit (G, s) color[s] ⟵ GRAY part[s] ⟵ 1 Q ⟵ ∅ В очередь(Q, s) while Q ≠ ∅ do  u ⟵ из очереди(Q)  for (для) каждой v ∈ Adj[u] do   If color[v] = WHITE than    color[v] ⟵ BLACK     part[v] ⟵ (part[u] +1) mod 2    В очередь(Q, v)</vt:lpstr>
      <vt:lpstr>Обход в глубину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 Теорема о скобках: Возможен только один из трех вариантов: u_in &lt; v_in &lt; v_out &lt; u_out v_in &lt; u_in &lt; u_out &lt; v_out u_in &lt; u_out &lt; v_in &lt; v_out т.е. невозможны случаи: u_in &lt; v_in &lt; u_out &lt; v_out v_in &lt; u_in &lt; v_out &lt; u_out  Доказательство: Пусть u_in &lt; v_in, значит, если u_out &lt; v_in – чтд Значит v_start &lt; u_out.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поперечная, если u_out &lt; v_in или v_out &lt; u_in</vt:lpstr>
      <vt:lpstr>Слайд 46</vt:lpstr>
      <vt:lpstr>Слайд 47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Слайд 49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79</cp:revision>
  <dcterms:created xsi:type="dcterms:W3CDTF">2020-02-18T13:52:34Z</dcterms:created>
  <dcterms:modified xsi:type="dcterms:W3CDTF">2020-04-06T17:41:51Z</dcterms:modified>
</cp:coreProperties>
</file>