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340" r:id="rId4"/>
    <p:sldId id="348" r:id="rId5"/>
    <p:sldId id="341" r:id="rId6"/>
    <p:sldId id="349" r:id="rId7"/>
    <p:sldId id="257" r:id="rId8"/>
    <p:sldId id="342" r:id="rId9"/>
    <p:sldId id="258" r:id="rId10"/>
    <p:sldId id="260" r:id="rId11"/>
    <p:sldId id="343" r:id="rId12"/>
    <p:sldId id="344" r:id="rId13"/>
    <p:sldId id="345" r:id="rId14"/>
    <p:sldId id="346" r:id="rId15"/>
    <p:sldId id="265" r:id="rId16"/>
    <p:sldId id="266" r:id="rId17"/>
    <p:sldId id="273" r:id="rId18"/>
    <p:sldId id="272" r:id="rId19"/>
    <p:sldId id="267" r:id="rId20"/>
    <p:sldId id="268" r:id="rId21"/>
    <p:sldId id="269" r:id="rId22"/>
    <p:sldId id="270" r:id="rId23"/>
    <p:sldId id="274" r:id="rId24"/>
    <p:sldId id="275" r:id="rId25"/>
    <p:sldId id="276" r:id="rId26"/>
    <p:sldId id="277" r:id="rId27"/>
    <p:sldId id="325" r:id="rId28"/>
    <p:sldId id="329" r:id="rId29"/>
    <p:sldId id="330" r:id="rId30"/>
    <p:sldId id="328" r:id="rId31"/>
    <p:sldId id="327" r:id="rId32"/>
    <p:sldId id="336" r:id="rId33"/>
    <p:sldId id="331" r:id="rId34"/>
    <p:sldId id="339" r:id="rId35"/>
    <p:sldId id="333" r:id="rId36"/>
    <p:sldId id="334" r:id="rId37"/>
    <p:sldId id="335" r:id="rId38"/>
    <p:sldId id="332" r:id="rId39"/>
    <p:sldId id="293" r:id="rId40"/>
    <p:sldId id="283" r:id="rId41"/>
    <p:sldId id="289" r:id="rId42"/>
    <p:sldId id="284" r:id="rId43"/>
    <p:sldId id="286" r:id="rId44"/>
    <p:sldId id="290" r:id="rId45"/>
    <p:sldId id="288" r:id="rId46"/>
    <p:sldId id="278" r:id="rId47"/>
    <p:sldId id="282" r:id="rId48"/>
    <p:sldId id="291" r:id="rId49"/>
    <p:sldId id="292" r:id="rId50"/>
    <p:sldId id="279" r:id="rId51"/>
    <p:sldId id="295" r:id="rId52"/>
    <p:sldId id="296" r:id="rId53"/>
    <p:sldId id="297" r:id="rId54"/>
    <p:sldId id="299" r:id="rId55"/>
    <p:sldId id="298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10" r:id="rId66"/>
    <p:sldId id="294" r:id="rId67"/>
    <p:sldId id="309" r:id="rId68"/>
    <p:sldId id="315" r:id="rId69"/>
    <p:sldId id="319" r:id="rId70"/>
    <p:sldId id="316" r:id="rId71"/>
    <p:sldId id="317" r:id="rId72"/>
    <p:sldId id="314" r:id="rId73"/>
    <p:sldId id="312" r:id="rId74"/>
    <p:sldId id="313" r:id="rId75"/>
    <p:sldId id="318" r:id="rId76"/>
    <p:sldId id="311" r:id="rId77"/>
    <p:sldId id="320" r:id="rId78"/>
    <p:sldId id="321" r:id="rId79"/>
    <p:sldId id="322" r:id="rId80"/>
    <p:sldId id="323" r:id="rId81"/>
    <p:sldId id="337" r:id="rId82"/>
    <p:sldId id="338" r:id="rId83"/>
    <p:sldId id="347" r:id="rId8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–INFINITY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Общие утверждения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43609" y="1796623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пусть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  <a:r>
              <a:rPr lang="ru-RU" dirty="0" smtClean="0"/>
              <a:t> и путь из </a:t>
            </a:r>
            <a:r>
              <a:rPr lang="en-US" b="1" dirty="0" smtClean="0"/>
              <a:t>K+1</a:t>
            </a:r>
            <a:r>
              <a:rPr lang="ru-RU" dirty="0" smtClean="0"/>
              <a:t> в </a:t>
            </a:r>
            <a:r>
              <a:rPr lang="en-US" b="1" dirty="0" smtClean="0"/>
              <a:t>j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Номера всех вершин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, значит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dirty="0" smtClean="0"/>
              <a:t>, а значит это же значение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Общие утверждения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 заданной вершины к остальным)</a:t>
            </a:r>
            <a:r>
              <a:rPr lang="ru-RU" sz="2000" dirty="0" smtClean="0"/>
              <a:t> является </a:t>
            </a:r>
            <a:r>
              <a:rPr lang="ru-RU" sz="2000" dirty="0" smtClean="0"/>
              <a:t>деревом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не связного графа лесом)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4" idx="6"/>
          </p:cNvCxnSpPr>
          <p:nvPr/>
        </p:nvCxnSpPr>
        <p:spPr>
          <a:xfrm flipH="1" flipV="1">
            <a:off x="2992632" y="2924944"/>
            <a:ext cx="4796584" cy="40998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5" idx="6"/>
          </p:cNvCxnSpPr>
          <p:nvPr/>
        </p:nvCxnSpPr>
        <p:spPr>
          <a:xfrm flipH="1">
            <a:off x="3635896" y="3334926"/>
            <a:ext cx="4153320" cy="8478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+</a:t>
            </a:r>
            <a:r>
              <a:rPr lang="ru-RU" sz="2800" dirty="0" smtClean="0"/>
              <a:t> </a:t>
            </a:r>
            <a:r>
              <a:rPr lang="en-US" sz="2800" dirty="0" smtClean="0"/>
              <a:t>min(Weight(e))+</a:t>
            </a: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(если граф не взвешен, то это количество дуг в пути).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графе с новыми весами дуг будет самым коротким путем в графе со старыми весами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3887</Words>
  <Application>Microsoft Office PowerPoint</Application>
  <PresentationFormat>Экран (4:3)</PresentationFormat>
  <Paragraphs>1924</Paragraphs>
  <Slides>83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84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Бесконтурные графы</vt:lpstr>
      <vt:lpstr>Слайд 9</vt:lpstr>
      <vt:lpstr>Слайд 10</vt:lpstr>
      <vt:lpstr>Слайд 11</vt:lpstr>
      <vt:lpstr>Слайд 12</vt:lpstr>
      <vt:lpstr>Слайд 13</vt:lpstr>
      <vt:lpstr>Слайд 14</vt:lpstr>
      <vt:lpstr>Алгоритм Дейкстры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Алгоритм Флойда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Алгоритм Белмана-Форда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Алгоритм Джонсона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Алгоритм А*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Bird</cp:lastModifiedBy>
  <cp:revision>163</cp:revision>
  <dcterms:created xsi:type="dcterms:W3CDTF">2020-03-04T19:52:32Z</dcterms:created>
  <dcterms:modified xsi:type="dcterms:W3CDTF">2020-03-26T19:08:06Z</dcterms:modified>
</cp:coreProperties>
</file>