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Алгоритмы на графах</vt:lpstr>
      <vt:lpstr>Поиск мостов</vt:lpstr>
      <vt:lpstr>Поиск мостов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2</cp:revision>
  <dcterms:created xsi:type="dcterms:W3CDTF">2020-02-18T13:52:34Z</dcterms:created>
  <dcterms:modified xsi:type="dcterms:W3CDTF">2020-02-19T06:45:40Z</dcterms:modified>
</cp:coreProperties>
</file>