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93" r:id="rId23"/>
    <p:sldId id="283" r:id="rId24"/>
    <p:sldId id="289" r:id="rId25"/>
    <p:sldId id="284" r:id="rId26"/>
    <p:sldId id="286" r:id="rId27"/>
    <p:sldId id="290" r:id="rId28"/>
    <p:sldId id="288" r:id="rId29"/>
    <p:sldId id="278" r:id="rId30"/>
    <p:sldId id="282" r:id="rId31"/>
    <p:sldId id="291" r:id="rId32"/>
    <p:sldId id="292" r:id="rId33"/>
    <p:sldId id="279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294" r:id="rId50"/>
    <p:sldId id="309" r:id="rId51"/>
    <p:sldId id="315" r:id="rId52"/>
    <p:sldId id="319" r:id="rId53"/>
    <p:sldId id="316" r:id="rId54"/>
    <p:sldId id="317" r:id="rId55"/>
    <p:sldId id="314" r:id="rId56"/>
    <p:sldId id="312" r:id="rId57"/>
    <p:sldId id="313" r:id="rId58"/>
    <p:sldId id="318" r:id="rId59"/>
    <p:sldId id="311" r:id="rId60"/>
    <p:sldId id="320" r:id="rId61"/>
    <p:sldId id="321" r:id="rId62"/>
    <p:sldId id="322" r:id="rId63"/>
    <p:sldId id="323" r:id="rId64"/>
    <p:sldId id="324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u ∈ V(G)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V(G) do</a:t>
            </a:r>
          </a:p>
          <a:p>
            <a:endParaRPr lang="ru-RU" sz="2000" dirty="0" smtClean="0"/>
          </a:p>
          <a:p>
            <a:r>
              <a:rPr lang="en-US" sz="2000" dirty="0" smtClean="0"/>
              <a:t>	d[u][v] = min(d[u][v], d[u][k] + d[k][v])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(если граф не взвешен, то это количество дуг в пути).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70177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80489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][j]&gt;a[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ru-RU" dirty="0" smtClean="0"/>
              <a:t>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r>
              <a:rPr lang="ru-RU" dirty="0" smtClean="0"/>
              <a:t>+1</a:t>
            </a:r>
            <a:r>
              <a:rPr lang="ru-RU" dirty="0" smtClean="0"/>
              <a:t>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ru-RU" dirty="0" smtClean="0"/>
              <a:t>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ru-RU" dirty="0" smtClean="0"/>
              <a:t>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(критических)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смежностей с –INFINITY,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</a:t>
            </a:r>
            <a:r>
              <a:rPr lang="en-US" sz="2800" dirty="0" smtClean="0"/>
              <a:t>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</a:t>
            </a:r>
            <a:r>
              <a:rPr lang="en-US" sz="2800" dirty="0" smtClean="0"/>
              <a:t>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</a:t>
            </a:r>
            <a:r>
              <a:rPr lang="en-US" sz="2800" dirty="0" smtClean="0"/>
              <a:t>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</a:t>
            </a:r>
            <a:r>
              <a:rPr lang="en-US" sz="2800" dirty="0" smtClean="0">
                <a:solidFill>
                  <a:srgbClr val="0070C0"/>
                </a:solidFill>
              </a:rPr>
              <a:t>)-f(v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</a:t>
            </a:r>
            <a:r>
              <a:rPr lang="en-US" sz="2800" dirty="0" smtClean="0"/>
              <a:t>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 smtClean="0"/>
              <a:t>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</a:t>
            </a:r>
            <a:r>
              <a:rPr lang="en-US" sz="2800" dirty="0" smtClean="0"/>
              <a:t>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</a:t>
            </a:r>
            <a:r>
              <a:rPr lang="en-US" sz="2800" dirty="0" smtClean="0">
                <a:solidFill>
                  <a:srgbClr val="0070C0"/>
                </a:solidFill>
              </a:rPr>
              <a:t>)-f(v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Получается, что длина всех путей из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b="1" dirty="0" smtClean="0"/>
              <a:t>v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изменится на константу, а значит самый короткий путь в графе с новыми весами дуг будет самым коротким путем в графе со старыми весами дуг.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–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(a[k][j]&lt;INFINITY) 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+=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k</a:t>
            </a:r>
            <a:r>
              <a:rPr lang="ru-RU" sz="2000" dirty="0" smtClean="0"/>
              <a:t>];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пропускные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= </a:t>
            </a:r>
            <a:r>
              <a:rPr lang="ru-RU" sz="2000" dirty="0" err="1" smtClean="0"/>
              <a:t>k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   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вероятности,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3138</Words>
  <Application>Microsoft Office PowerPoint</Application>
  <PresentationFormat>Экран (4:3)</PresentationFormat>
  <Paragraphs>1771</Paragraphs>
  <Slides>64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Алгоритм Дейкстры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Алгоритм Флойда</vt:lpstr>
      <vt:lpstr>Слайд 19</vt:lpstr>
      <vt:lpstr>Слайд 20</vt:lpstr>
      <vt:lpstr>Слайд 21</vt:lpstr>
      <vt:lpstr>Алгоритм Белмана-Форда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Алгоритм Джонсона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100</cp:revision>
  <dcterms:created xsi:type="dcterms:W3CDTF">2020-03-04T19:52:32Z</dcterms:created>
  <dcterms:modified xsi:type="dcterms:W3CDTF">2020-03-21T21:20:58Z</dcterms:modified>
</cp:coreProperties>
</file>