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87bb6d0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87bb6d0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759c5a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759c5a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60879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60879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60879a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60879a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759c5a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759c5a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gEiDqCt_aks" TargetMode="External"/><Relationship Id="rId4" Type="http://schemas.openxmlformats.org/officeDocument/2006/relationships/hyperlink" Target="https://www.youtube.com/watch?v=ONagE7veaKA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SBexSe9b8hk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RECOIL!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PVP leikur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Hvernig leikur er recoil?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Recoil  er 2D 2-4 manna PvP leikur sem er byggður á eðlisfræði.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Leikmaður getur bara hreyft sig með því að skjóta í gagnstæða átt sem þeir ætla að fara í. Ef þú vilt fara til vinstri þá er miðað til hægri.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Kortin eru lítil en á þeim eru t.d gaddar og gildrur sem leikmenn þurfa að vara sig 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72300"/>
            <a:ext cx="7143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Innblástur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Duck Game: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Stick Fight the Game: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9350" y="445025"/>
            <a:ext cx="3845776" cy="216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9350" y="2848800"/>
            <a:ext cx="3845775" cy="211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Markhópur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Vinahópar sem eru t.d. Á spilakvöldi og langar í skemmtilega keppni.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Fólk sem fílar líka skill based leiki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121" y="1758275"/>
            <a:ext cx="4785875" cy="31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 title="Lokaverkefni - Leikjaforritun haust 20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171450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