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53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66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1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9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4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48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92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18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51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78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50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4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06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5DA1D8-E874-4205-B6D5-557E0C072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441575-935A-4A92-8C69-04D3772782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84" b="5346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5712609" y="3740816"/>
                </a:moveTo>
                <a:cubicBezTo>
                  <a:pt x="5738974" y="3758821"/>
                  <a:pt x="5765337" y="3776826"/>
                  <a:pt x="5791702" y="3794831"/>
                </a:cubicBezTo>
                <a:cubicBezTo>
                  <a:pt x="5776911" y="3790330"/>
                  <a:pt x="5760836" y="3785829"/>
                  <a:pt x="5745403" y="3781327"/>
                </a:cubicBezTo>
                <a:cubicBezTo>
                  <a:pt x="5732542" y="3770394"/>
                  <a:pt x="5719038" y="3760108"/>
                  <a:pt x="5706178" y="3748531"/>
                </a:cubicBezTo>
                <a:cubicBezTo>
                  <a:pt x="5708106" y="3745959"/>
                  <a:pt x="5710678" y="3743389"/>
                  <a:pt x="5712609" y="3740816"/>
                </a:cubicBezTo>
                <a:close/>
                <a:moveTo>
                  <a:pt x="6185882" y="2838635"/>
                </a:moveTo>
                <a:cubicBezTo>
                  <a:pt x="6344070" y="2946665"/>
                  <a:pt x="6502257" y="3055338"/>
                  <a:pt x="6660444" y="3163369"/>
                </a:cubicBezTo>
                <a:cubicBezTo>
                  <a:pt x="6657871" y="3165941"/>
                  <a:pt x="6655942" y="3168513"/>
                  <a:pt x="6653370" y="3171086"/>
                </a:cubicBezTo>
                <a:cubicBezTo>
                  <a:pt x="6479751" y="3079774"/>
                  <a:pt x="6315776" y="2978175"/>
                  <a:pt x="6185882" y="283863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164490"/>
                </a:lnTo>
                <a:lnTo>
                  <a:pt x="11988395" y="3196744"/>
                </a:lnTo>
                <a:cubicBezTo>
                  <a:pt x="11473771" y="3266864"/>
                  <a:pt x="10861963" y="3302908"/>
                  <a:pt x="10185568" y="3253395"/>
                </a:cubicBezTo>
                <a:cubicBezTo>
                  <a:pt x="10116120" y="3248250"/>
                  <a:pt x="10050531" y="3245034"/>
                  <a:pt x="9983655" y="3242463"/>
                </a:cubicBezTo>
                <a:cubicBezTo>
                  <a:pt x="9392061" y="3216097"/>
                  <a:pt x="8811401" y="3203236"/>
                  <a:pt x="8566404" y="3171728"/>
                </a:cubicBezTo>
                <a:cubicBezTo>
                  <a:pt x="8374779" y="3146650"/>
                  <a:pt x="7394792" y="2934448"/>
                  <a:pt x="7107354" y="2755040"/>
                </a:cubicBezTo>
                <a:cubicBezTo>
                  <a:pt x="6813486" y="2571132"/>
                  <a:pt x="6536339" y="2367932"/>
                  <a:pt x="6260475" y="2164090"/>
                </a:cubicBezTo>
                <a:cubicBezTo>
                  <a:pt x="6140870" y="2075993"/>
                  <a:pt x="6013549" y="1995614"/>
                  <a:pt x="5905518" y="1894658"/>
                </a:cubicBezTo>
                <a:cubicBezTo>
                  <a:pt x="5797490" y="1793059"/>
                  <a:pt x="5694605" y="1687600"/>
                  <a:pt x="5577572" y="1593717"/>
                </a:cubicBezTo>
                <a:cubicBezTo>
                  <a:pt x="5544133" y="1566709"/>
                  <a:pt x="5510696" y="1537773"/>
                  <a:pt x="5461824" y="1533271"/>
                </a:cubicBezTo>
                <a:cubicBezTo>
                  <a:pt x="5450893" y="1531985"/>
                  <a:pt x="5439318" y="1532628"/>
                  <a:pt x="5428386" y="1533913"/>
                </a:cubicBezTo>
                <a:cubicBezTo>
                  <a:pt x="5416169" y="1535200"/>
                  <a:pt x="5406523" y="1541630"/>
                  <a:pt x="5402021" y="1552562"/>
                </a:cubicBezTo>
                <a:cubicBezTo>
                  <a:pt x="5397521" y="1564781"/>
                  <a:pt x="5405238" y="1571853"/>
                  <a:pt x="5414239" y="1578283"/>
                </a:cubicBezTo>
                <a:cubicBezTo>
                  <a:pt x="5420670" y="1582785"/>
                  <a:pt x="5427099" y="1589859"/>
                  <a:pt x="5435459" y="1591144"/>
                </a:cubicBezTo>
                <a:cubicBezTo>
                  <a:pt x="5488833" y="1598861"/>
                  <a:pt x="5508766" y="1638086"/>
                  <a:pt x="5533844" y="1672809"/>
                </a:cubicBezTo>
                <a:cubicBezTo>
                  <a:pt x="5544776" y="1687600"/>
                  <a:pt x="5556350" y="1699175"/>
                  <a:pt x="5536417" y="1720394"/>
                </a:cubicBezTo>
                <a:cubicBezTo>
                  <a:pt x="5519055" y="1739042"/>
                  <a:pt x="5537059" y="1748689"/>
                  <a:pt x="5555063" y="1753834"/>
                </a:cubicBezTo>
                <a:cubicBezTo>
                  <a:pt x="5580142" y="1760906"/>
                  <a:pt x="5609722" y="1759621"/>
                  <a:pt x="5638015" y="1782770"/>
                </a:cubicBezTo>
                <a:cubicBezTo>
                  <a:pt x="5531915" y="1784699"/>
                  <a:pt x="5486902" y="1723611"/>
                  <a:pt x="5438676" y="1667022"/>
                </a:cubicBezTo>
                <a:cubicBezTo>
                  <a:pt x="5420670" y="1646446"/>
                  <a:pt x="5408453" y="1622010"/>
                  <a:pt x="5393019" y="1598861"/>
                </a:cubicBezTo>
                <a:cubicBezTo>
                  <a:pt x="5373728" y="1570568"/>
                  <a:pt x="5351221" y="1569281"/>
                  <a:pt x="5322928" y="1594359"/>
                </a:cubicBezTo>
                <a:cubicBezTo>
                  <a:pt x="5297850" y="1616865"/>
                  <a:pt x="5285633" y="1614937"/>
                  <a:pt x="5277274" y="1584070"/>
                </a:cubicBezTo>
                <a:cubicBezTo>
                  <a:pt x="5264412" y="1535843"/>
                  <a:pt x="5234831" y="1501763"/>
                  <a:pt x="5184674" y="1484401"/>
                </a:cubicBezTo>
                <a:cubicBezTo>
                  <a:pt x="5179209" y="1482471"/>
                  <a:pt x="5173101" y="1479417"/>
                  <a:pt x="5167072" y="1478372"/>
                </a:cubicBezTo>
                <a:cubicBezTo>
                  <a:pt x="5161044" y="1477327"/>
                  <a:pt x="5155097" y="1478292"/>
                  <a:pt x="5149951" y="1484401"/>
                </a:cubicBezTo>
                <a:cubicBezTo>
                  <a:pt x="5140950" y="1494688"/>
                  <a:pt x="5148664" y="1506907"/>
                  <a:pt x="5155097" y="1515909"/>
                </a:cubicBezTo>
                <a:cubicBezTo>
                  <a:pt x="5166670" y="1531985"/>
                  <a:pt x="5176959" y="1547417"/>
                  <a:pt x="5181461" y="1566709"/>
                </a:cubicBezTo>
                <a:cubicBezTo>
                  <a:pt x="5184674" y="1579570"/>
                  <a:pt x="5187891" y="1593717"/>
                  <a:pt x="5178887" y="1603361"/>
                </a:cubicBezTo>
                <a:cubicBezTo>
                  <a:pt x="5141592" y="1644516"/>
                  <a:pt x="5168600" y="1663807"/>
                  <a:pt x="5200752" y="1685671"/>
                </a:cubicBezTo>
                <a:cubicBezTo>
                  <a:pt x="5245120" y="1715251"/>
                  <a:pt x="5262482" y="1758976"/>
                  <a:pt x="5252195" y="1811063"/>
                </a:cubicBezTo>
                <a:cubicBezTo>
                  <a:pt x="5248335" y="1832284"/>
                  <a:pt x="5250909" y="1845143"/>
                  <a:pt x="5277274" y="1844501"/>
                </a:cubicBezTo>
                <a:cubicBezTo>
                  <a:pt x="5287560" y="1844501"/>
                  <a:pt x="5290133" y="1851575"/>
                  <a:pt x="5293993" y="1859290"/>
                </a:cubicBezTo>
                <a:cubicBezTo>
                  <a:pt x="5376299" y="2041270"/>
                  <a:pt x="5495262" y="2200743"/>
                  <a:pt x="5634802" y="2347356"/>
                </a:cubicBezTo>
                <a:cubicBezTo>
                  <a:pt x="5747976" y="2466318"/>
                  <a:pt x="5872725" y="2573704"/>
                  <a:pt x="6001975" y="2677877"/>
                </a:cubicBezTo>
                <a:cubicBezTo>
                  <a:pt x="6005832" y="2681092"/>
                  <a:pt x="6009691" y="2684949"/>
                  <a:pt x="6011621" y="2691379"/>
                </a:cubicBezTo>
                <a:cubicBezTo>
                  <a:pt x="5950533" y="2678520"/>
                  <a:pt x="5897804" y="2652154"/>
                  <a:pt x="5847002" y="2622575"/>
                </a:cubicBezTo>
                <a:cubicBezTo>
                  <a:pt x="5711965" y="2544125"/>
                  <a:pt x="5598147" y="2442525"/>
                  <a:pt x="5483045" y="2342854"/>
                </a:cubicBezTo>
                <a:cubicBezTo>
                  <a:pt x="5412953" y="2281765"/>
                  <a:pt x="5340933" y="2222606"/>
                  <a:pt x="5263769" y="2168592"/>
                </a:cubicBezTo>
                <a:cubicBezTo>
                  <a:pt x="5250909" y="2159588"/>
                  <a:pt x="5241905" y="2148014"/>
                  <a:pt x="5232904" y="2136439"/>
                </a:cubicBezTo>
                <a:cubicBezTo>
                  <a:pt x="5227759" y="2130010"/>
                  <a:pt x="5221329" y="2124222"/>
                  <a:pt x="5211040" y="2126795"/>
                </a:cubicBezTo>
                <a:cubicBezTo>
                  <a:pt x="5198180" y="2130010"/>
                  <a:pt x="5196893" y="2139654"/>
                  <a:pt x="5195606" y="2149301"/>
                </a:cubicBezTo>
                <a:cubicBezTo>
                  <a:pt x="5191749" y="2180166"/>
                  <a:pt x="5200108" y="2207817"/>
                  <a:pt x="5216185" y="2234181"/>
                </a:cubicBezTo>
                <a:cubicBezTo>
                  <a:pt x="5257983" y="2301699"/>
                  <a:pt x="5319713" y="2353786"/>
                  <a:pt x="5383373" y="2403300"/>
                </a:cubicBezTo>
                <a:cubicBezTo>
                  <a:pt x="5465682" y="2466961"/>
                  <a:pt x="5545418" y="2533193"/>
                  <a:pt x="5618083" y="2605857"/>
                </a:cubicBezTo>
                <a:cubicBezTo>
                  <a:pt x="5623226" y="2611001"/>
                  <a:pt x="5632871" y="2614216"/>
                  <a:pt x="5629656" y="2629005"/>
                </a:cubicBezTo>
                <a:cubicBezTo>
                  <a:pt x="5584001" y="2594925"/>
                  <a:pt x="5540917" y="2561487"/>
                  <a:pt x="5497192" y="2529334"/>
                </a:cubicBezTo>
                <a:cubicBezTo>
                  <a:pt x="5454108" y="2497183"/>
                  <a:pt x="5410380" y="2465031"/>
                  <a:pt x="5367298" y="2433523"/>
                </a:cubicBezTo>
                <a:cubicBezTo>
                  <a:pt x="5357008" y="2425806"/>
                  <a:pt x="5346076" y="2414874"/>
                  <a:pt x="5331288" y="2424520"/>
                </a:cubicBezTo>
                <a:cubicBezTo>
                  <a:pt x="5315856" y="2434165"/>
                  <a:pt x="5317785" y="2450242"/>
                  <a:pt x="5321643" y="2463101"/>
                </a:cubicBezTo>
                <a:cubicBezTo>
                  <a:pt x="5333859" y="2501041"/>
                  <a:pt x="5355081" y="2534479"/>
                  <a:pt x="5383373" y="2564059"/>
                </a:cubicBezTo>
                <a:cubicBezTo>
                  <a:pt x="5479829" y="2661801"/>
                  <a:pt x="5591073" y="2746038"/>
                  <a:pt x="5694605" y="2837349"/>
                </a:cubicBezTo>
                <a:cubicBezTo>
                  <a:pt x="5750548" y="2886864"/>
                  <a:pt x="5801990" y="2939593"/>
                  <a:pt x="5850861" y="2994249"/>
                </a:cubicBezTo>
                <a:cubicBezTo>
                  <a:pt x="5861793" y="3006469"/>
                  <a:pt x="5861149" y="3018043"/>
                  <a:pt x="5857934" y="3032189"/>
                </a:cubicBezTo>
                <a:cubicBezTo>
                  <a:pt x="5845076" y="3089421"/>
                  <a:pt x="5865008" y="3108711"/>
                  <a:pt x="5929311" y="3097780"/>
                </a:cubicBezTo>
                <a:cubicBezTo>
                  <a:pt x="5949246" y="3094563"/>
                  <a:pt x="5962750" y="3097780"/>
                  <a:pt x="5974966" y="3111282"/>
                </a:cubicBezTo>
                <a:cubicBezTo>
                  <a:pt x="6122866" y="3278472"/>
                  <a:pt x="6297771" y="3419297"/>
                  <a:pt x="6488753" y="3544689"/>
                </a:cubicBezTo>
                <a:cubicBezTo>
                  <a:pt x="6566560" y="3595488"/>
                  <a:pt x="6646940" y="3643718"/>
                  <a:pt x="6728605" y="3688730"/>
                </a:cubicBezTo>
                <a:cubicBezTo>
                  <a:pt x="6728605" y="3691945"/>
                  <a:pt x="6728605" y="3695804"/>
                  <a:pt x="6728605" y="3699019"/>
                </a:cubicBezTo>
                <a:cubicBezTo>
                  <a:pt x="6727962" y="3703519"/>
                  <a:pt x="6727320" y="3706091"/>
                  <a:pt x="6726677" y="3709950"/>
                </a:cubicBezTo>
                <a:cubicBezTo>
                  <a:pt x="6611573" y="3640502"/>
                  <a:pt x="6497754" y="3569125"/>
                  <a:pt x="6386510" y="3493890"/>
                </a:cubicBezTo>
                <a:cubicBezTo>
                  <a:pt x="6084927" y="3290048"/>
                  <a:pt x="5796845" y="3071415"/>
                  <a:pt x="5504264" y="2857926"/>
                </a:cubicBezTo>
                <a:cubicBezTo>
                  <a:pt x="5405879" y="2785906"/>
                  <a:pt x="5328073" y="2693952"/>
                  <a:pt x="5239333" y="2612929"/>
                </a:cubicBezTo>
                <a:cubicBezTo>
                  <a:pt x="5180174" y="2558915"/>
                  <a:pt x="5123586" y="2502328"/>
                  <a:pt x="5054783" y="2457958"/>
                </a:cubicBezTo>
                <a:cubicBezTo>
                  <a:pt x="5026489" y="2439952"/>
                  <a:pt x="4996909" y="2423876"/>
                  <a:pt x="4958969" y="2428378"/>
                </a:cubicBezTo>
                <a:cubicBezTo>
                  <a:pt x="4944180" y="2430308"/>
                  <a:pt x="4927460" y="2434165"/>
                  <a:pt x="4922316" y="2450884"/>
                </a:cubicBezTo>
                <a:cubicBezTo>
                  <a:pt x="4917814" y="2467603"/>
                  <a:pt x="4931318" y="2475320"/>
                  <a:pt x="4943538" y="2482393"/>
                </a:cubicBezTo>
                <a:cubicBezTo>
                  <a:pt x="4946752" y="2484322"/>
                  <a:pt x="4949967" y="2486895"/>
                  <a:pt x="4953183" y="2486895"/>
                </a:cubicBezTo>
                <a:cubicBezTo>
                  <a:pt x="5014271" y="2490752"/>
                  <a:pt x="5028418" y="2539623"/>
                  <a:pt x="5057355" y="2574991"/>
                </a:cubicBezTo>
                <a:cubicBezTo>
                  <a:pt x="5066357" y="2585923"/>
                  <a:pt x="5066999" y="2596854"/>
                  <a:pt x="5057355" y="2609714"/>
                </a:cubicBezTo>
                <a:cubicBezTo>
                  <a:pt x="5039991" y="2632863"/>
                  <a:pt x="5052210" y="2643152"/>
                  <a:pt x="5075359" y="2649582"/>
                </a:cubicBezTo>
                <a:cubicBezTo>
                  <a:pt x="5098507" y="2656013"/>
                  <a:pt x="5123586" y="2657941"/>
                  <a:pt x="5148664" y="2672732"/>
                </a:cubicBezTo>
                <a:cubicBezTo>
                  <a:pt x="5108797" y="2684949"/>
                  <a:pt x="5081147" y="2672090"/>
                  <a:pt x="5055425" y="2656013"/>
                </a:cubicBezTo>
                <a:cubicBezTo>
                  <a:pt x="4997552" y="2620646"/>
                  <a:pt x="4960257" y="2568559"/>
                  <a:pt x="4924888" y="2515188"/>
                </a:cubicBezTo>
                <a:cubicBezTo>
                  <a:pt x="4917814" y="2504899"/>
                  <a:pt x="4912027" y="2493324"/>
                  <a:pt x="4902382" y="2484965"/>
                </a:cubicBezTo>
                <a:cubicBezTo>
                  <a:pt x="4884376" y="2468246"/>
                  <a:pt x="4865085" y="2466318"/>
                  <a:pt x="4843224" y="2486895"/>
                </a:cubicBezTo>
                <a:cubicBezTo>
                  <a:pt x="4814285" y="2513902"/>
                  <a:pt x="4803998" y="2511973"/>
                  <a:pt x="4794352" y="2477250"/>
                </a:cubicBezTo>
                <a:cubicBezTo>
                  <a:pt x="4781490" y="2430308"/>
                  <a:pt x="4752554" y="2397512"/>
                  <a:pt x="4703040" y="2380151"/>
                </a:cubicBezTo>
                <a:cubicBezTo>
                  <a:pt x="4692753" y="2376292"/>
                  <a:pt x="4681821" y="2371147"/>
                  <a:pt x="4670890" y="2379507"/>
                </a:cubicBezTo>
                <a:cubicBezTo>
                  <a:pt x="4659315" y="2389153"/>
                  <a:pt x="4667030" y="2398798"/>
                  <a:pt x="4671532" y="2407802"/>
                </a:cubicBezTo>
                <a:cubicBezTo>
                  <a:pt x="4677962" y="2421948"/>
                  <a:pt x="4685679" y="2436095"/>
                  <a:pt x="4691466" y="2450884"/>
                </a:cubicBezTo>
                <a:cubicBezTo>
                  <a:pt x="4701755" y="2474677"/>
                  <a:pt x="4703685" y="2499756"/>
                  <a:pt x="4684393" y="2522904"/>
                </a:cubicBezTo>
                <a:cubicBezTo>
                  <a:pt x="4670245" y="2539623"/>
                  <a:pt x="4671532" y="2550555"/>
                  <a:pt x="4690181" y="2562130"/>
                </a:cubicBezTo>
                <a:cubicBezTo>
                  <a:pt x="4749983" y="2598140"/>
                  <a:pt x="4787922" y="2645081"/>
                  <a:pt x="4767344" y="2718387"/>
                </a:cubicBezTo>
                <a:cubicBezTo>
                  <a:pt x="4764130" y="2728676"/>
                  <a:pt x="4767988" y="2738965"/>
                  <a:pt x="4780205" y="2738321"/>
                </a:cubicBezTo>
                <a:cubicBezTo>
                  <a:pt x="4807214" y="2736393"/>
                  <a:pt x="4811713" y="2753112"/>
                  <a:pt x="4819430" y="2770474"/>
                </a:cubicBezTo>
                <a:cubicBezTo>
                  <a:pt x="4894666" y="2937020"/>
                  <a:pt x="5003339" y="3082346"/>
                  <a:pt x="5128730" y="3218670"/>
                </a:cubicBezTo>
                <a:cubicBezTo>
                  <a:pt x="5252837" y="3353709"/>
                  <a:pt x="5392376" y="3474599"/>
                  <a:pt x="5540917" y="3590345"/>
                </a:cubicBezTo>
                <a:cubicBezTo>
                  <a:pt x="5499119" y="3586487"/>
                  <a:pt x="5445104" y="3562695"/>
                  <a:pt x="5393019" y="3535044"/>
                </a:cubicBezTo>
                <a:cubicBezTo>
                  <a:pt x="5255410" y="3461095"/>
                  <a:pt x="5142235" y="3360781"/>
                  <a:pt x="5027131" y="3262397"/>
                </a:cubicBezTo>
                <a:cubicBezTo>
                  <a:pt x="4946752" y="3193592"/>
                  <a:pt x="4868302" y="3122858"/>
                  <a:pt x="4778275" y="3063697"/>
                </a:cubicBezTo>
                <a:cubicBezTo>
                  <a:pt x="4767988" y="3057268"/>
                  <a:pt x="4760914" y="3048908"/>
                  <a:pt x="4755127" y="3038619"/>
                </a:cubicBezTo>
                <a:cubicBezTo>
                  <a:pt x="4749983" y="3029617"/>
                  <a:pt x="4742265" y="3021258"/>
                  <a:pt x="4728763" y="3025115"/>
                </a:cubicBezTo>
                <a:cubicBezTo>
                  <a:pt x="4715259" y="3029617"/>
                  <a:pt x="4713973" y="3041192"/>
                  <a:pt x="4713973" y="3051481"/>
                </a:cubicBezTo>
                <a:cubicBezTo>
                  <a:pt x="4715902" y="3090063"/>
                  <a:pt x="4726833" y="3124786"/>
                  <a:pt x="4750625" y="3155652"/>
                </a:cubicBezTo>
                <a:cubicBezTo>
                  <a:pt x="4796924" y="3217385"/>
                  <a:pt x="4858656" y="3265612"/>
                  <a:pt x="4920386" y="3313839"/>
                </a:cubicBezTo>
                <a:cubicBezTo>
                  <a:pt x="5005911" y="3380072"/>
                  <a:pt x="5085005" y="3452092"/>
                  <a:pt x="5156382" y="3532472"/>
                </a:cubicBezTo>
                <a:cubicBezTo>
                  <a:pt x="5104940" y="3493247"/>
                  <a:pt x="5053495" y="3453378"/>
                  <a:pt x="5001409" y="3414153"/>
                </a:cubicBezTo>
                <a:cubicBezTo>
                  <a:pt x="4962184" y="3384574"/>
                  <a:pt x="4921673" y="3356279"/>
                  <a:pt x="4881806" y="3327343"/>
                </a:cubicBezTo>
                <a:cubicBezTo>
                  <a:pt x="4872159" y="3320270"/>
                  <a:pt x="4861870" y="3312554"/>
                  <a:pt x="4848368" y="3322198"/>
                </a:cubicBezTo>
                <a:cubicBezTo>
                  <a:pt x="4836149" y="3330558"/>
                  <a:pt x="4838079" y="3342777"/>
                  <a:pt x="4840652" y="3354351"/>
                </a:cubicBezTo>
                <a:cubicBezTo>
                  <a:pt x="4850297" y="3400006"/>
                  <a:pt x="4877304" y="3436659"/>
                  <a:pt x="4910742" y="3469454"/>
                </a:cubicBezTo>
                <a:cubicBezTo>
                  <a:pt x="4951252" y="3508679"/>
                  <a:pt x="4993695" y="3545976"/>
                  <a:pt x="5037419" y="3583272"/>
                </a:cubicBezTo>
                <a:cubicBezTo>
                  <a:pt x="4990479" y="3572983"/>
                  <a:pt x="4943538" y="3562695"/>
                  <a:pt x="4896595" y="3554336"/>
                </a:cubicBezTo>
                <a:cubicBezTo>
                  <a:pt x="4917814" y="3628927"/>
                  <a:pt x="4967328" y="3643718"/>
                  <a:pt x="5011699" y="3655292"/>
                </a:cubicBezTo>
                <a:cubicBezTo>
                  <a:pt x="5071502" y="3670081"/>
                  <a:pt x="5128730" y="3688730"/>
                  <a:pt x="5185319" y="3709950"/>
                </a:cubicBezTo>
                <a:cubicBezTo>
                  <a:pt x="5209111" y="3731170"/>
                  <a:pt x="5232904" y="3751748"/>
                  <a:pt x="5256052" y="3773610"/>
                </a:cubicBezTo>
                <a:cubicBezTo>
                  <a:pt x="5279845" y="3796118"/>
                  <a:pt x="5302352" y="3818624"/>
                  <a:pt x="5324859" y="3842415"/>
                </a:cubicBezTo>
                <a:cubicBezTo>
                  <a:pt x="5340933" y="3859776"/>
                  <a:pt x="5360224" y="3874568"/>
                  <a:pt x="5341576" y="3904146"/>
                </a:cubicBezTo>
                <a:cubicBezTo>
                  <a:pt x="5333217" y="3917650"/>
                  <a:pt x="5387873" y="3990958"/>
                  <a:pt x="5405238" y="3995458"/>
                </a:cubicBezTo>
                <a:cubicBezTo>
                  <a:pt x="5407809" y="3996100"/>
                  <a:pt x="5410380" y="3996745"/>
                  <a:pt x="5412310" y="3996745"/>
                </a:cubicBezTo>
                <a:cubicBezTo>
                  <a:pt x="5449607" y="3994173"/>
                  <a:pt x="5457967" y="4016036"/>
                  <a:pt x="5458608" y="4043687"/>
                </a:cubicBezTo>
                <a:cubicBezTo>
                  <a:pt x="5459252" y="4070693"/>
                  <a:pt x="5452823" y="4104131"/>
                  <a:pt x="5503621" y="4090627"/>
                </a:cubicBezTo>
                <a:cubicBezTo>
                  <a:pt x="5509408" y="4089342"/>
                  <a:pt x="5510696" y="4093199"/>
                  <a:pt x="5513266" y="4097701"/>
                </a:cubicBezTo>
                <a:cubicBezTo>
                  <a:pt x="5568568" y="4212804"/>
                  <a:pt x="5661808" y="4301543"/>
                  <a:pt x="5753762" y="4390282"/>
                </a:cubicBezTo>
                <a:cubicBezTo>
                  <a:pt x="5758907" y="4394784"/>
                  <a:pt x="5764052" y="4399285"/>
                  <a:pt x="5769195" y="4403786"/>
                </a:cubicBezTo>
                <a:cubicBezTo>
                  <a:pt x="5672741" y="4381280"/>
                  <a:pt x="5354436" y="4352342"/>
                  <a:pt x="5261196" y="4361989"/>
                </a:cubicBezTo>
                <a:cubicBezTo>
                  <a:pt x="5178245" y="4370349"/>
                  <a:pt x="4709472" y="4230167"/>
                  <a:pt x="4612374" y="4147215"/>
                </a:cubicBezTo>
                <a:cubicBezTo>
                  <a:pt x="4598869" y="4212161"/>
                  <a:pt x="4627806" y="4237882"/>
                  <a:pt x="4650956" y="4267463"/>
                </a:cubicBezTo>
                <a:cubicBezTo>
                  <a:pt x="4683749" y="4309260"/>
                  <a:pt x="4688895" y="4338840"/>
                  <a:pt x="4627162" y="4372278"/>
                </a:cubicBezTo>
                <a:cubicBezTo>
                  <a:pt x="4450327" y="4467447"/>
                  <a:pt x="4452257" y="4470662"/>
                  <a:pt x="4618160" y="4599911"/>
                </a:cubicBezTo>
                <a:cubicBezTo>
                  <a:pt x="4625877" y="4605700"/>
                  <a:pt x="4622019" y="4624347"/>
                  <a:pt x="4623948" y="4637209"/>
                </a:cubicBezTo>
                <a:cubicBezTo>
                  <a:pt x="4580863" y="4656500"/>
                  <a:pt x="4530064" y="4606343"/>
                  <a:pt x="4478622" y="4660357"/>
                </a:cubicBezTo>
                <a:cubicBezTo>
                  <a:pt x="4700468" y="4897637"/>
                  <a:pt x="5038064" y="5123344"/>
                  <a:pt x="5344150" y="5301466"/>
                </a:cubicBezTo>
                <a:cubicBezTo>
                  <a:pt x="5096581" y="5359982"/>
                  <a:pt x="4948037" y="5154210"/>
                  <a:pt x="4766058" y="5180574"/>
                </a:cubicBezTo>
                <a:cubicBezTo>
                  <a:pt x="4675390" y="5244877"/>
                  <a:pt x="4945465" y="5349050"/>
                  <a:pt x="4687609" y="5379273"/>
                </a:cubicBezTo>
                <a:cubicBezTo>
                  <a:pt x="4799496" y="5435860"/>
                  <a:pt x="4882449" y="5491161"/>
                  <a:pt x="4959611" y="5556107"/>
                </a:cubicBezTo>
                <a:cubicBezTo>
                  <a:pt x="5096581" y="5672497"/>
                  <a:pt x="5123586" y="5749662"/>
                  <a:pt x="5060571" y="5905920"/>
                </a:cubicBezTo>
                <a:cubicBezTo>
                  <a:pt x="5018773" y="6008805"/>
                  <a:pt x="4958326" y="6103332"/>
                  <a:pt x="5011699" y="6226152"/>
                </a:cubicBezTo>
                <a:cubicBezTo>
                  <a:pt x="5048351" y="6310389"/>
                  <a:pt x="5034204" y="6365690"/>
                  <a:pt x="4895308" y="6327750"/>
                </a:cubicBezTo>
                <a:cubicBezTo>
                  <a:pt x="4745482" y="6287240"/>
                  <a:pt x="4688895" y="6363118"/>
                  <a:pt x="4726833" y="6510373"/>
                </a:cubicBezTo>
                <a:cubicBezTo>
                  <a:pt x="4751269" y="6604900"/>
                  <a:pt x="4725546" y="6634480"/>
                  <a:pt x="4622661" y="6623548"/>
                </a:cubicBezTo>
                <a:cubicBezTo>
                  <a:pt x="4508843" y="6611330"/>
                  <a:pt x="4400814" y="6549598"/>
                  <a:pt x="4259989" y="6579179"/>
                </a:cubicBezTo>
                <a:cubicBezTo>
                  <a:pt x="4358453" y="6729972"/>
                  <a:pt x="4554892" y="6711403"/>
                  <a:pt x="4690343" y="6814255"/>
                </a:cubicBezTo>
                <a:lnTo>
                  <a:pt x="4735334" y="6858000"/>
                </a:lnTo>
                <a:lnTo>
                  <a:pt x="4496011" y="6858000"/>
                </a:lnTo>
                <a:lnTo>
                  <a:pt x="4440632" y="6851514"/>
                </a:lnTo>
                <a:cubicBezTo>
                  <a:pt x="4410700" y="6846400"/>
                  <a:pt x="4381522" y="6839608"/>
                  <a:pt x="4352585" y="6830605"/>
                </a:cubicBezTo>
                <a:cubicBezTo>
                  <a:pt x="4304358" y="6815816"/>
                  <a:pt x="4251629" y="6801027"/>
                  <a:pt x="4224621" y="6850539"/>
                </a:cubicBezTo>
                <a:lnTo>
                  <a:pt x="422311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C29352-07FF-4B6F-8EEE-CFA227B14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3834174"/>
            <a:ext cx="5257800" cy="1701570"/>
          </a:xfrm>
        </p:spPr>
        <p:txBody>
          <a:bodyPr anchor="b">
            <a:normAutofit/>
          </a:bodyPr>
          <a:lstStyle/>
          <a:p>
            <a:r>
              <a:rPr lang="en-US" sz="4400" dirty="0"/>
              <a:t>Web Final Exam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5EDB7D-1EB6-44FA-B3CC-7C4CBA928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592499"/>
            <a:ext cx="5147960" cy="646785"/>
          </a:xfrm>
        </p:spPr>
        <p:txBody>
          <a:bodyPr>
            <a:normAutofit/>
          </a:bodyPr>
          <a:lstStyle/>
          <a:p>
            <a:r>
              <a:rPr lang="en-US" sz="2000" dirty="0"/>
              <a:t>Ala-too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15143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59F83F-926D-4FF6-A71D-4622A3434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Screenshots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2C74C61-5122-45E3-A091-8CACAEC20D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61" y="2874215"/>
            <a:ext cx="4937125" cy="2435133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6F67D5F-AC2D-4068-A0C2-2E39DE60D9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263" y="2874214"/>
            <a:ext cx="5675989" cy="2435133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599715-7F02-483F-9199-0B8FF5160B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9348"/>
            <a:ext cx="12192000" cy="15665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665168B-7619-4037-AFCC-A844295E30D5}"/>
              </a:ext>
            </a:extLst>
          </p:cNvPr>
          <p:cNvSpPr txBox="1"/>
          <p:nvPr/>
        </p:nvSpPr>
        <p:spPr>
          <a:xfrm>
            <a:off x="98963" y="1703496"/>
            <a:ext cx="5332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web application is about Ala-Too university.</a:t>
            </a:r>
          </a:p>
        </p:txBody>
      </p:sp>
    </p:spTree>
    <p:extLst>
      <p:ext uri="{BB962C8B-B14F-4D97-AF65-F5344CB8AC3E}">
        <p14:creationId xmlns:p14="http://schemas.microsoft.com/office/powerpoint/2010/main" val="1691303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EE1E8-4D95-4D98-ACA2-2E0A5A68D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F9FC0-D539-4AB3-A839-35F31D2A4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used jquery-3.5.1.js </a:t>
            </a:r>
          </a:p>
          <a:p>
            <a:r>
              <a:rPr lang="en-US" dirty="0"/>
              <a:t>We have used fading animation</a:t>
            </a:r>
          </a:p>
          <a:p>
            <a:r>
              <a:rPr lang="en-US" dirty="0"/>
              <a:t>This fades in and out when pressed.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35205E-4173-4741-A48D-941B0F5F5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635" y="2123904"/>
            <a:ext cx="3749365" cy="25224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AE9C9C-75CA-470D-95C3-F76C3AF83D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44448"/>
            <a:ext cx="2164268" cy="12269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96B993-ED4A-48A6-BAE9-157DC6010E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079644"/>
            <a:ext cx="2004234" cy="114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576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36203-E781-4A73-B4E3-D5E38C3EC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0B95-3940-4B2F-A4A4-AE328645C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1353800" cy="4846320"/>
          </a:xfrm>
        </p:spPr>
        <p:txBody>
          <a:bodyPr/>
          <a:lstStyle/>
          <a:p>
            <a:r>
              <a:rPr lang="en-US" dirty="0"/>
              <a:t>Cookie has also been used in our project.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8A1F48-0159-42C5-896A-F9F963540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472" y="2571243"/>
            <a:ext cx="6350262" cy="21694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8C5955-D120-408B-BB07-588D8CA93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72" y="2571243"/>
            <a:ext cx="5395400" cy="24017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CBC433-680E-408D-A0C6-D3702D507C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72" y="5061668"/>
            <a:ext cx="11889928" cy="127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707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CA80A-0DE4-4042-8299-896EE70C1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B16E2-ABD2-4913-9E2F-786598DA1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Gunduzalp</a:t>
            </a:r>
            <a:r>
              <a:rPr lang="en-US" dirty="0"/>
              <a:t> </a:t>
            </a:r>
            <a:r>
              <a:rPr lang="en-US" dirty="0" err="1"/>
              <a:t>Dogrutekin</a:t>
            </a:r>
            <a:endParaRPr lang="en-US" dirty="0"/>
          </a:p>
          <a:p>
            <a:r>
              <a:rPr lang="en-US" dirty="0"/>
              <a:t>Osman Yasir </a:t>
            </a:r>
            <a:r>
              <a:rPr lang="en-US" dirty="0" err="1"/>
              <a:t>Ozyilmaz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724155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1C2432"/>
      </a:dk2>
      <a:lt2>
        <a:srgbClr val="F0F3F1"/>
      </a:lt2>
      <a:accent1>
        <a:srgbClr val="E729AB"/>
      </a:accent1>
      <a:accent2>
        <a:srgbClr val="C117D5"/>
      </a:accent2>
      <a:accent3>
        <a:srgbClr val="8429E7"/>
      </a:accent3>
      <a:accent4>
        <a:srgbClr val="3E34DA"/>
      </a:accent4>
      <a:accent5>
        <a:srgbClr val="296CE7"/>
      </a:accent5>
      <a:accent6>
        <a:srgbClr val="17A9D5"/>
      </a:accent6>
      <a:hlink>
        <a:srgbClr val="3F57BF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53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Elephant</vt:lpstr>
      <vt:lpstr>BrushVTI</vt:lpstr>
      <vt:lpstr>Web Final Exam</vt:lpstr>
      <vt:lpstr>Website Screenshots</vt:lpstr>
      <vt:lpstr>J Query</vt:lpstr>
      <vt:lpstr>Cookie</vt:lpstr>
      <vt:lpstr>Contributors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Final Exam</dc:title>
  <dc:creator>rebýhan dogrutekýn</dc:creator>
  <cp:lastModifiedBy>rebýhan dogrutekýn</cp:lastModifiedBy>
  <cp:revision>3</cp:revision>
  <dcterms:created xsi:type="dcterms:W3CDTF">2020-12-20T06:44:10Z</dcterms:created>
  <dcterms:modified xsi:type="dcterms:W3CDTF">2020-12-20T07:06:07Z</dcterms:modified>
</cp:coreProperties>
</file>