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2" name="Shape 102"/>
          <p:cNvSpPr/>
          <p:nvPr>
            <p:ph type="sldImg"/>
          </p:nvPr>
        </p:nvSpPr>
        <p:spPr>
          <a:xfrm>
            <a:off x="1143000" y="685800"/>
            <a:ext cx="4572000" cy="3429000"/>
          </a:xfrm>
          <a:prstGeom prst="rect">
            <a:avLst/>
          </a:prstGeom>
        </p:spPr>
        <p:txBody>
          <a:bodyPr/>
          <a:lstStyle/>
          <a:p>
            <a:pPr/>
          </a:p>
        </p:txBody>
      </p:sp>
      <p:sp>
        <p:nvSpPr>
          <p:cNvPr id="103" name="Shape 10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5" name="Rectangle 8"/>
          <p:cNvSpPr/>
          <p:nvPr/>
        </p:nvSpPr>
        <p:spPr>
          <a:xfrm>
            <a:off x="446533" y="457200"/>
            <a:ext cx="3703323" cy="94997"/>
          </a:xfrm>
          <a:prstGeom prst="rect">
            <a:avLst/>
          </a:prstGeom>
          <a:solidFill>
            <a:srgbClr val="46535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16" name="Rectangle 9"/>
          <p:cNvSpPr/>
          <p:nvPr/>
        </p:nvSpPr>
        <p:spPr>
          <a:xfrm>
            <a:off x="8042147" y="453641"/>
            <a:ext cx="3703321" cy="98556"/>
          </a:xfrm>
          <a:prstGeom prst="rect">
            <a:avLst/>
          </a:prstGeom>
          <a:solidFill>
            <a:srgbClr val="969FA7"/>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17" name="Rectangle 10"/>
          <p:cNvSpPr/>
          <p:nvPr/>
        </p:nvSpPr>
        <p:spPr>
          <a:xfrm>
            <a:off x="4241829" y="457200"/>
            <a:ext cx="3703321" cy="91442"/>
          </a:xfrm>
          <a:prstGeom prst="rect">
            <a:avLst/>
          </a:prstGeom>
          <a:solidFill>
            <a:schemeClr val="accent1"/>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pic>
        <p:nvPicPr>
          <p:cNvPr id="18" name="Picture 7" descr="Picture 7"/>
          <p:cNvPicPr>
            <a:picLocks noChangeAspect="1"/>
          </p:cNvPicPr>
          <p:nvPr/>
        </p:nvPicPr>
        <p:blipFill>
          <a:blip r:embed="rId2">
            <a:extLst/>
          </a:blip>
          <a:stretch>
            <a:fillRect/>
          </a:stretch>
        </p:blipFill>
        <p:spPr>
          <a:xfrm>
            <a:off x="10485001" y="6437910"/>
            <a:ext cx="1125807" cy="365128"/>
          </a:xfrm>
          <a:prstGeom prst="rect">
            <a:avLst/>
          </a:prstGeom>
          <a:ln w="12700">
            <a:miter lim="400000"/>
          </a:ln>
        </p:spPr>
      </p:pic>
      <p:sp>
        <p:nvSpPr>
          <p:cNvPr id="19" name="Rectangle 6"/>
          <p:cNvSpPr/>
          <p:nvPr/>
        </p:nvSpPr>
        <p:spPr>
          <a:xfrm>
            <a:off x="446532" y="3085763"/>
            <a:ext cx="11298936" cy="3338151"/>
          </a:xfrm>
          <a:prstGeom prst="rect">
            <a:avLst/>
          </a:prstGeom>
          <a:solidFill>
            <a:srgbClr val="46535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20"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21" name="Body Level One…"/>
          <p:cNvSpPr txBox="1"/>
          <p:nvPr>
            <p:ph type="body" sz="quarter" idx="1"/>
          </p:nvPr>
        </p:nvSpPr>
        <p:spPr>
          <a:xfrm>
            <a:off x="581193" y="2495443"/>
            <a:ext cx="10993549" cy="590324"/>
          </a:xfrm>
          <a:prstGeom prst="rect">
            <a:avLst/>
          </a:prstGeom>
        </p:spPr>
        <p:txBody>
          <a:bodyPr anchor="t"/>
          <a:lstStyle>
            <a:lvl1pPr marL="0" indent="0">
              <a:buClrTx/>
              <a:buSzTx/>
              <a:buNone/>
              <a:defRPr cap="all" sz="1600">
                <a:solidFill>
                  <a:schemeClr val="accent1"/>
                </a:solidFill>
              </a:defRPr>
            </a:lvl1pPr>
            <a:lvl2pPr marL="0" indent="0">
              <a:buClrTx/>
              <a:buSzTx/>
              <a:buNone/>
              <a:defRPr cap="all" sz="1600">
                <a:solidFill>
                  <a:schemeClr val="accent1"/>
                </a:solidFill>
              </a:defRPr>
            </a:lvl2pPr>
            <a:lvl3pPr marL="0" indent="0">
              <a:buClrTx/>
              <a:buSzTx/>
              <a:buNone/>
              <a:defRPr cap="all" sz="1600">
                <a:solidFill>
                  <a:schemeClr val="accent1"/>
                </a:solidFill>
              </a:defRPr>
            </a:lvl3pPr>
            <a:lvl4pPr marL="0" indent="0">
              <a:buClrTx/>
              <a:buSzTx/>
              <a:buNone/>
              <a:defRPr cap="all" sz="1600">
                <a:solidFill>
                  <a:schemeClr val="accent1"/>
                </a:solidFill>
              </a:defRPr>
            </a:lvl4pPr>
            <a:lvl5pPr marL="0" indent="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8" name="Rectangle 7"/>
          <p:cNvSpPr/>
          <p:nvPr/>
        </p:nvSpPr>
        <p:spPr>
          <a:xfrm>
            <a:off x="447815" y="5141974"/>
            <a:ext cx="11290863" cy="1258829"/>
          </a:xfrm>
          <a:prstGeom prst="rect">
            <a:avLst/>
          </a:prstGeom>
          <a:solidFill>
            <a:srgbClr val="46535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0" y="4541415"/>
            <a:ext cx="11029618" cy="600558"/>
          </a:xfrm>
          <a:prstGeom prst="rect">
            <a:avLst/>
          </a:prstGeom>
        </p:spPr>
        <p:txBody>
          <a:bodyPr anchor="t"/>
          <a:lstStyle>
            <a:lvl1pPr marL="0" indent="0">
              <a:buClrTx/>
              <a:buSzTx/>
              <a:buNone/>
              <a:defRPr cap="all" sz="1800">
                <a:solidFill>
                  <a:schemeClr val="accent1"/>
                </a:solidFill>
              </a:defRPr>
            </a:lvl1pPr>
            <a:lvl2pPr marL="0" indent="0">
              <a:buClrTx/>
              <a:buSzTx/>
              <a:buNone/>
              <a:defRPr cap="all" sz="1800">
                <a:solidFill>
                  <a:schemeClr val="accent1"/>
                </a:solidFill>
              </a:defRPr>
            </a:lvl2pPr>
            <a:lvl3pPr marL="0" indent="0">
              <a:buClrTx/>
              <a:buSzTx/>
              <a:buNone/>
              <a:defRPr cap="all" sz="1800">
                <a:solidFill>
                  <a:schemeClr val="accent1"/>
                </a:solidFill>
              </a:defRPr>
            </a:lvl3pPr>
            <a:lvl4pPr marL="0" indent="0">
              <a:buClrTx/>
              <a:buSzTx/>
              <a:buNone/>
              <a:defRPr cap="all" sz="1800">
                <a:solidFill>
                  <a:schemeClr val="accent1"/>
                </a:solidFill>
              </a:defRPr>
            </a:lvl4pPr>
            <a:lvl5pPr marL="0" indent="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8" name="Title Text"/>
          <p:cNvSpPr txBox="1"/>
          <p:nvPr>
            <p:ph type="title"/>
          </p:nvPr>
        </p:nvSpPr>
        <p:spPr>
          <a:xfrm>
            <a:off x="581193" y="729657"/>
            <a:ext cx="11029616" cy="492857"/>
          </a:xfrm>
          <a:prstGeom prst="rect">
            <a:avLst/>
          </a:prstGeom>
        </p:spPr>
        <p:txBody>
          <a:bodyPr/>
          <a:lstStyle/>
          <a:p>
            <a:pPr/>
            <a:r>
              <a:t>Title Text</a:t>
            </a:r>
          </a:p>
        </p:txBody>
      </p:sp>
      <p:sp>
        <p:nvSpPr>
          <p:cNvPr id="49" name="Body Level One…"/>
          <p:cNvSpPr txBox="1"/>
          <p:nvPr>
            <p:ph type="body" sz="half" idx="1"/>
          </p:nvPr>
        </p:nvSpPr>
        <p:spPr>
          <a:xfrm>
            <a:off x="581193" y="1391479"/>
            <a:ext cx="5194769"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7" name="Title Text"/>
          <p:cNvSpPr txBox="1"/>
          <p:nvPr>
            <p:ph type="title"/>
          </p:nvPr>
        </p:nvSpPr>
        <p:spPr>
          <a:xfrm>
            <a:off x="581193" y="729657"/>
            <a:ext cx="11029616" cy="988334"/>
          </a:xfrm>
          <a:prstGeom prst="rect">
            <a:avLst/>
          </a:prstGeom>
        </p:spPr>
        <p:txBody>
          <a:bodyPr/>
          <a:lstStyle/>
          <a:p>
            <a:pPr/>
            <a:r>
              <a:t>Title Text</a:t>
            </a:r>
          </a:p>
        </p:txBody>
      </p:sp>
      <p:sp>
        <p:nvSpPr>
          <p:cNvPr id="58" name="Body Level One…"/>
          <p:cNvSpPr txBox="1"/>
          <p:nvPr>
            <p:ph type="body" sz="quarter" idx="1"/>
          </p:nvPr>
        </p:nvSpPr>
        <p:spPr>
          <a:xfrm>
            <a:off x="581190" y="2250891"/>
            <a:ext cx="5194771" cy="557786"/>
          </a:xfrm>
          <a:prstGeom prst="rect">
            <a:avLst/>
          </a:prstGeom>
        </p:spPr>
        <p:txBody>
          <a:bodyPr/>
          <a:lstStyle>
            <a:lvl1pPr marL="0" indent="0">
              <a:buClrTx/>
              <a:buSzTx/>
              <a:buNone/>
              <a:defRPr sz="2000"/>
            </a:lvl1pPr>
            <a:lvl2pPr marL="0" indent="0">
              <a:buClrTx/>
              <a:buSzTx/>
              <a:buNone/>
              <a:defRPr sz="2000"/>
            </a:lvl2pPr>
            <a:lvl3pPr marL="0" indent="0">
              <a:buClrTx/>
              <a:buSzTx/>
              <a:buNone/>
              <a:defRPr sz="2000"/>
            </a:lvl3pPr>
            <a:lvl4pPr marL="0" indent="0">
              <a:buClrTx/>
              <a:buSzTx/>
              <a:buNone/>
              <a:defRPr sz="2000"/>
            </a:lvl4pPr>
            <a:lvl5pPr marL="0" indent="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416037" y="2250892"/>
            <a:ext cx="5194773" cy="553375"/>
          </a:xfrm>
          <a:prstGeom prst="rect">
            <a:avLst/>
          </a:prstGeom>
        </p:spPr>
        <p:txBody>
          <a:bodyPr/>
          <a:lstStyle/>
          <a:p>
            <a:pPr/>
          </a:p>
        </p:txBody>
      </p:sp>
      <p:sp>
        <p:nvSpPr>
          <p:cNvPr id="60"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575894" y="729657"/>
            <a:ext cx="11029616" cy="592249"/>
          </a:xfrm>
          <a:prstGeom prst="rect">
            <a:avLst/>
          </a:prstGeom>
        </p:spPr>
        <p:txBody>
          <a:bodyPr/>
          <a:lstStyle/>
          <a:p>
            <a:pPr/>
            <a:r>
              <a:t>Title Text</a:t>
            </a:r>
          </a:p>
        </p:txBody>
      </p:sp>
      <p:sp>
        <p:nvSpPr>
          <p:cNvPr id="68"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Rectangle 8"/>
          <p:cNvSpPr/>
          <p:nvPr/>
        </p:nvSpPr>
        <p:spPr>
          <a:xfrm>
            <a:off x="447817" y="601199"/>
            <a:ext cx="3682723" cy="5815477"/>
          </a:xfrm>
          <a:prstGeom prst="rect">
            <a:avLst/>
          </a:prstGeom>
          <a:solidFill>
            <a:srgbClr val="46535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83" name="Title Text"/>
          <p:cNvSpPr txBox="1"/>
          <p:nvPr>
            <p:ph type="title"/>
          </p:nvPr>
        </p:nvSpPr>
        <p:spPr>
          <a:xfrm>
            <a:off x="767857" y="933450"/>
            <a:ext cx="3031852" cy="1722421"/>
          </a:xfrm>
          <a:prstGeom prst="rect">
            <a:avLst/>
          </a:prstGeom>
        </p:spPr>
        <p:txBody>
          <a:bodyPr/>
          <a:lstStyle>
            <a:lvl1pPr>
              <a:defRPr sz="2400">
                <a:solidFill>
                  <a:srgbClr val="FFFFFF"/>
                </a:solidFill>
              </a:defRPr>
            </a:lvl1pPr>
          </a:lstStyle>
          <a:p>
            <a:pPr/>
            <a:r>
              <a:t>Title Text</a:t>
            </a:r>
          </a:p>
        </p:txBody>
      </p:sp>
      <p:sp>
        <p:nvSpPr>
          <p:cNvPr id="84" name="Body Level One…"/>
          <p:cNvSpPr txBox="1"/>
          <p:nvPr>
            <p:ph type="body" sz="half" idx="1"/>
          </p:nvPr>
        </p:nvSpPr>
        <p:spPr>
          <a:xfrm>
            <a:off x="4900926" y="1179827"/>
            <a:ext cx="6650993" cy="4658219"/>
          </a:xfrm>
          <a:prstGeom prst="rect">
            <a:avLst/>
          </a:prstGeom>
        </p:spPr>
        <p:txBody>
          <a:bodyPr/>
          <a:lstStyle>
            <a:lvl1pPr>
              <a:defRPr sz="2000">
                <a:solidFill>
                  <a:srgbClr val="335B74"/>
                </a:solidFill>
              </a:defRPr>
            </a:lvl1pPr>
            <a:lvl2pPr marL="663999" indent="-339998">
              <a:defRPr sz="2000">
                <a:solidFill>
                  <a:srgbClr val="335B74"/>
                </a:solidFill>
              </a:defRPr>
            </a:lvl2pPr>
            <a:lvl3pPr marL="967499" indent="-337499">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21"/>
          </p:nvPr>
        </p:nvSpPr>
        <p:spPr>
          <a:xfrm>
            <a:off x="767857" y="2836653"/>
            <a:ext cx="3031852" cy="3001393"/>
          </a:xfrm>
          <a:prstGeom prst="rect">
            <a:avLst/>
          </a:prstGeom>
        </p:spPr>
        <p:txBody>
          <a:bodyPr anchor="t"/>
          <a:lstStyle/>
          <a:p>
            <a:pPr/>
          </a:p>
        </p:txBody>
      </p:sp>
      <p:sp>
        <p:nvSpPr>
          <p:cNvPr id="86" name="Slide Number"/>
          <p:cNvSpPr txBox="1"/>
          <p:nvPr>
            <p:ph type="sldNum" sz="quarter" idx="2"/>
          </p:nvPr>
        </p:nvSpPr>
        <p:spPr>
          <a:xfrm>
            <a:off x="11379570" y="6525509"/>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581193" y="4693389"/>
            <a:ext cx="11029616" cy="566740"/>
          </a:xfrm>
          <a:prstGeom prst="rect">
            <a:avLst/>
          </a:prstGeom>
        </p:spPr>
        <p:txBody>
          <a:bodyPr/>
          <a:lstStyle>
            <a:lvl1pPr>
              <a:defRPr sz="2400"/>
            </a:lvl1pPr>
          </a:lstStyle>
          <a:p>
            <a:pPr/>
            <a:r>
              <a:t>Title Text</a:t>
            </a:r>
          </a:p>
        </p:txBody>
      </p:sp>
      <p:sp>
        <p:nvSpPr>
          <p:cNvPr id="94" name="Picture Placeholder 2"/>
          <p:cNvSpPr/>
          <p:nvPr>
            <p:ph type="pic" idx="21"/>
          </p:nvPr>
        </p:nvSpPr>
        <p:spPr>
          <a:xfrm>
            <a:off x="447815" y="641350"/>
            <a:ext cx="11290861" cy="3651249"/>
          </a:xfrm>
          <a:prstGeom prst="rect">
            <a:avLst/>
          </a:prstGeom>
        </p:spPr>
        <p:txBody>
          <a:bodyPr lIns="91439" tIns="45719" rIns="91439" bIns="45719" anchor="t">
            <a:noAutofit/>
          </a:bodyPr>
          <a:lstStyle/>
          <a:p>
            <a:pPr/>
          </a:p>
        </p:txBody>
      </p:sp>
      <p:sp>
        <p:nvSpPr>
          <p:cNvPr id="95" name="Body Level One…"/>
          <p:cNvSpPr txBox="1"/>
          <p:nvPr>
            <p:ph type="body" sz="quarter" idx="1"/>
          </p:nvPr>
        </p:nvSpPr>
        <p:spPr>
          <a:xfrm>
            <a:off x="581190" y="5260125"/>
            <a:ext cx="11029620" cy="998150"/>
          </a:xfrm>
          <a:prstGeom prst="rect">
            <a:avLst/>
          </a:prstGeom>
        </p:spPr>
        <p:txBody>
          <a:bodyPr anchor="t"/>
          <a:lstStyle>
            <a:lvl1pPr marL="0" indent="0">
              <a:buClrTx/>
              <a:buSzTx/>
              <a:buNone/>
              <a:defRPr sz="1600"/>
            </a:lvl1pPr>
            <a:lvl2pPr marL="0" indent="0">
              <a:buClrTx/>
              <a:buSzTx/>
              <a:buNone/>
              <a:defRPr sz="1600"/>
            </a:lvl2pPr>
            <a:lvl3pPr marL="0" indent="0">
              <a:buClrTx/>
              <a:buSzTx/>
              <a:buNone/>
              <a:defRPr sz="1600"/>
            </a:lvl3pPr>
            <a:lvl4pPr marL="0" indent="0">
              <a:buClrTx/>
              <a:buSzTx/>
              <a:buNone/>
              <a:defRPr sz="1600"/>
            </a:lvl4pPr>
            <a:lvl5pPr marL="0" indent="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xfrm>
            <a:off x="11379570" y="6492507"/>
            <a:ext cx="231240" cy="2279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3" cy="94997"/>
          </a:xfrm>
          <a:prstGeom prst="rect">
            <a:avLst/>
          </a:prstGeom>
          <a:solidFill>
            <a:srgbClr val="465359"/>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3" name="Rectangle 9"/>
          <p:cNvSpPr/>
          <p:nvPr/>
        </p:nvSpPr>
        <p:spPr>
          <a:xfrm>
            <a:off x="8042147" y="453641"/>
            <a:ext cx="3703321" cy="98556"/>
          </a:xfrm>
          <a:prstGeom prst="rect">
            <a:avLst/>
          </a:prstGeom>
          <a:solidFill>
            <a:srgbClr val="969FA7"/>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sp>
        <p:nvSpPr>
          <p:cNvPr id="4" name="Rectangle 10"/>
          <p:cNvSpPr/>
          <p:nvPr/>
        </p:nvSpPr>
        <p:spPr>
          <a:xfrm>
            <a:off x="4241829" y="457200"/>
            <a:ext cx="3703321" cy="91442"/>
          </a:xfrm>
          <a:prstGeom prst="rect">
            <a:avLst/>
          </a:prstGeom>
          <a:solidFill>
            <a:schemeClr val="accent1"/>
          </a:solidFill>
          <a:ln w="12700">
            <a:miter lim="400000"/>
          </a:ln>
        </p:spPr>
        <p:txBody>
          <a:bodyPr lIns="45718" tIns="45718" rIns="45718" bIns="45718"/>
          <a:lstStyle/>
          <a:p>
            <a:pPr>
              <a:defRPr>
                <a:latin typeface="Franklin Gothic Book"/>
                <a:ea typeface="Franklin Gothic Book"/>
                <a:cs typeface="Franklin Gothic Book"/>
                <a:sym typeface="Franklin Gothic Book"/>
              </a:defRPr>
            </a:pPr>
          </a:p>
        </p:txBody>
      </p:sp>
      <p:pic>
        <p:nvPicPr>
          <p:cNvPr id="5" name="Picture 7" descr="Picture 7"/>
          <p:cNvPicPr>
            <a:picLocks noChangeAspect="1"/>
          </p:cNvPicPr>
          <p:nvPr/>
        </p:nvPicPr>
        <p:blipFill>
          <a:blip r:embed="rId2">
            <a:extLst/>
          </a:blip>
          <a:stretch>
            <a:fillRect/>
          </a:stretch>
        </p:blipFill>
        <p:spPr>
          <a:xfrm>
            <a:off x="10485001" y="6437910"/>
            <a:ext cx="1125807" cy="365128"/>
          </a:xfrm>
          <a:prstGeom prst="rect">
            <a:avLst/>
          </a:prstGeom>
          <a:ln w="12700">
            <a:miter lim="400000"/>
          </a:ln>
        </p:spPr>
      </p:pic>
      <p:sp>
        <p:nvSpPr>
          <p:cNvPr id="6" name="Title Text"/>
          <p:cNvSpPr txBox="1"/>
          <p:nvPr>
            <p:ph type="title"/>
          </p:nvPr>
        </p:nvSpPr>
        <p:spPr>
          <a:xfrm>
            <a:off x="581190" y="702155"/>
            <a:ext cx="11029618" cy="5302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7" name="Body Level One…"/>
          <p:cNvSpPr txBox="1"/>
          <p:nvPr>
            <p:ph type="body" idx="1"/>
          </p:nvPr>
        </p:nvSpPr>
        <p:spPr>
          <a:xfrm>
            <a:off x="581190" y="1302024"/>
            <a:ext cx="11029618" cy="46733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506360" y="6242381"/>
            <a:ext cx="231241" cy="227939"/>
          </a:xfrm>
          <a:prstGeom prst="rect">
            <a:avLst/>
          </a:prstGeom>
          <a:ln w="12700">
            <a:miter lim="400000"/>
          </a:ln>
        </p:spPr>
        <p:txBody>
          <a:bodyPr wrap="none" lIns="45718" tIns="45718" rIns="45718" bIns="45718" anchor="ctr">
            <a:spAutoFit/>
          </a:bodyPr>
          <a:lstStyle>
            <a:lvl1pPr algn="r">
              <a:defRPr sz="900">
                <a:solidFill>
                  <a:srgbClr val="404040"/>
                </a:solidFill>
                <a:latin typeface="Franklin Gothic Book"/>
                <a:ea typeface="Franklin Gothic Book"/>
                <a:cs typeface="Franklin Gothic Book"/>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5" marR="0" indent="-361635"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5"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8"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8"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ynput.readthedocs.io/en/latest/"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ctrTitle"/>
          </p:nvPr>
        </p:nvSpPr>
        <p:spPr>
          <a:xfrm>
            <a:off x="1359108" y="1821633"/>
            <a:ext cx="9144001" cy="977780"/>
          </a:xfrm>
          <a:prstGeom prst="rect">
            <a:avLst/>
          </a:prstGeom>
        </p:spPr>
        <p:txBody>
          <a:bodyPr/>
          <a:lstStyle>
            <a:lvl1pPr algn="ctr">
              <a:defRPr>
                <a:solidFill>
                  <a:schemeClr val="accent1"/>
                </a:solidFill>
                <a:latin typeface="Arial"/>
                <a:ea typeface="Arial"/>
                <a:cs typeface="Arial"/>
                <a:sym typeface="Arial"/>
              </a:defRPr>
            </a:lvl1pPr>
          </a:lstStyle>
          <a:p>
            <a:pPr/>
            <a:r>
              <a:t>KEYLOGGING</a:t>
            </a:r>
          </a:p>
        </p:txBody>
      </p:sp>
      <p:sp>
        <p:nvSpPr>
          <p:cNvPr id="106" name="TextBox 2"/>
          <p:cNvSpPr txBox="1"/>
          <p:nvPr/>
        </p:nvSpPr>
        <p:spPr>
          <a:xfrm>
            <a:off x="-284062" y="1034320"/>
            <a:ext cx="12635208" cy="5480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200">
                <a:solidFill>
                  <a:srgbClr val="1482AC"/>
                </a:solidFill>
                <a:latin typeface="Arial"/>
                <a:ea typeface="Arial"/>
                <a:cs typeface="Arial"/>
                <a:sym typeface="Arial"/>
              </a:defRPr>
            </a:lvl1pPr>
          </a:lstStyle>
          <a:p>
            <a:pPr/>
            <a:r>
              <a:t>NAAN MUDHALVAN - CYBERSECURITY</a:t>
            </a:r>
          </a:p>
        </p:txBody>
      </p:sp>
      <p:sp>
        <p:nvSpPr>
          <p:cNvPr id="107" name="TextBox 3"/>
          <p:cNvSpPr txBox="1"/>
          <p:nvPr/>
        </p:nvSpPr>
        <p:spPr>
          <a:xfrm>
            <a:off x="3163248" y="4586366"/>
            <a:ext cx="7888742" cy="6673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John Steins cyril -Jeppiaar Institute of Technology – B.E-CSE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ontent Placeholder 2"/>
          <p:cNvSpPr txBox="1"/>
          <p:nvPr>
            <p:ph type="body" idx="1"/>
          </p:nvPr>
        </p:nvSpPr>
        <p:spPr>
          <a:xfrm>
            <a:off x="581190" y="1302025"/>
            <a:ext cx="11029619" cy="4673325"/>
          </a:xfrm>
          <a:prstGeom prst="rect">
            <a:avLst/>
          </a:prstGeom>
        </p:spPr>
        <p:txBody>
          <a:bodyPr/>
          <a:lstStyle>
            <a:lvl1pPr marL="0" indent="0">
              <a:buSzTx/>
              <a:buNone/>
              <a:defRPr sz="2800">
                <a:solidFill>
                  <a:srgbClr val="0D0D0D"/>
                </a:solidFill>
                <a:latin typeface="Times New Roman"/>
                <a:ea typeface="Times New Roman"/>
                <a:cs typeface="Times New Roman"/>
                <a:sym typeface="Times New Roman"/>
              </a:defRPr>
            </a:lvl1pPr>
          </a:lstStyle>
          <a:p>
            <a:pPr/>
            <a: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p>
        </p:txBody>
      </p:sp>
      <p:sp>
        <p:nvSpPr>
          <p:cNvPr id="137" name="Title 4"/>
          <p:cNvSpPr txBox="1"/>
          <p:nvPr/>
        </p:nvSpPr>
        <p:spPr>
          <a:xfrm>
            <a:off x="581389" y="844659"/>
            <a:ext cx="10938178" cy="53893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434340">
              <a:lnSpc>
                <a:spcPct val="80000"/>
              </a:lnSpc>
              <a:defRPr b="1" cap="all" sz="3100">
                <a:solidFill>
                  <a:schemeClr val="accent1"/>
                </a:solidFill>
                <a:latin typeface="Arial"/>
                <a:ea typeface="Arial"/>
                <a:cs typeface="Arial"/>
                <a:sym typeface="Arial"/>
              </a:defRPr>
            </a:lvl1pPr>
          </a:lstStyle>
          <a:p>
            <a:pPr/>
            <a:r>
              <a:t>Future scope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References</a:t>
            </a:r>
          </a:p>
        </p:txBody>
      </p:sp>
      <p:sp>
        <p:nvSpPr>
          <p:cNvPr id="140" name="Content Placeholder 1"/>
          <p:cNvSpPr txBox="1"/>
          <p:nvPr>
            <p:ph type="body" idx="1"/>
          </p:nvPr>
        </p:nvSpPr>
        <p:spPr>
          <a:xfrm>
            <a:off x="581190" y="1302025"/>
            <a:ext cx="11029619" cy="4673325"/>
          </a:xfrm>
          <a:prstGeom prst="rect">
            <a:avLst/>
          </a:prstGeom>
        </p:spPr>
        <p:txBody>
          <a:bodyPr/>
          <a:lstStyle/>
          <a:p>
            <a:pPr>
              <a:buAutoNum type="arabicPeriod" startAt="1"/>
              <a:defRPr sz="2400">
                <a:solidFill>
                  <a:srgbClr val="0D0D0D"/>
                </a:solidFill>
                <a:latin typeface="Söhne"/>
                <a:ea typeface="Söhne"/>
                <a:cs typeface="Söhne"/>
                <a:sym typeface="Söhne"/>
              </a:defRPr>
            </a:pPr>
            <a:r>
              <a:t>Brown, A. (2018). "Understanding and Preventing Keylogger Attacks." Security Boulevard.</a:t>
            </a:r>
          </a:p>
          <a:p>
            <a:pPr>
              <a:buAutoNum type="arabicPeriod" startAt="1"/>
              <a:defRPr sz="2400">
                <a:solidFill>
                  <a:srgbClr val="0D0D0D"/>
                </a:solidFill>
                <a:latin typeface="Söhne"/>
                <a:ea typeface="Söhne"/>
                <a:cs typeface="Söhne"/>
                <a:sym typeface="Söhne"/>
              </a:defRPr>
            </a:pPr>
            <a:r>
              <a:t>Python Software Foundation. (n.d.). "Tkinter GUI Programming." Python.org.</a:t>
            </a:r>
          </a:p>
          <a:p>
            <a:pPr>
              <a:buAutoNum type="arabicPeriod" startAt="1"/>
              <a:defRPr sz="2400">
                <a:solidFill>
                  <a:srgbClr val="0D0D0D"/>
                </a:solidFill>
                <a:latin typeface="Söhne"/>
                <a:ea typeface="Söhne"/>
                <a:cs typeface="Söhne"/>
                <a:sym typeface="Söhne"/>
              </a:defRPr>
            </a:pPr>
            <a:r>
              <a:t>Pynput Documentation. (n.d.). Retrieved from </a:t>
            </a:r>
            <a:r>
              <a:rPr u="sng">
                <a:solidFill>
                  <a:srgbClr val="0000FF"/>
                </a:solidFill>
                <a:uFill>
                  <a:solidFill>
                    <a:srgbClr val="0000FF"/>
                  </a:solidFill>
                </a:uFill>
                <a:hlinkClick r:id="rId2" invalidUrl="" action="" tgtFrame="" tooltip="" history="1" highlightClick="0" endSnd="0"/>
              </a:rPr>
              <a:t>https://pynput.readthedocs.io/en/latest/</a:t>
            </a:r>
            <a:r>
              <a:t>.</a:t>
            </a:r>
          </a:p>
          <a:p>
            <a:pPr>
              <a:buAutoNum type="arabicPeriod" startAt="1"/>
              <a:defRPr sz="2400">
                <a:solidFill>
                  <a:srgbClr val="0D0D0D"/>
                </a:solidFill>
                <a:latin typeface="Söhne"/>
                <a:ea typeface="Söhne"/>
                <a:cs typeface="Söhne"/>
                <a:sym typeface="Söhne"/>
              </a:defRPr>
            </a:pPr>
            <a:r>
              <a:t>European Union Agency for Cybersecurity. (2020). "Guidelines on the Security of Personal Data Processing."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49573" y="558467"/>
            <a:ext cx="10515601" cy="1325564"/>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10" name="Content Placeholder 2"/>
          <p:cNvSpPr txBox="1"/>
          <p:nvPr>
            <p:ph type="body" idx="1"/>
          </p:nvPr>
        </p:nvSpPr>
        <p:spPr>
          <a:xfrm>
            <a:off x="838199" y="1618938"/>
            <a:ext cx="11019023" cy="5239062"/>
          </a:xfrm>
          <a:prstGeom prst="rect">
            <a:avLst/>
          </a:prstGeom>
        </p:spPr>
        <p:txBody>
          <a:bodyPr anchor="t"/>
          <a:lstStyle/>
          <a:p>
            <a:pPr marL="0" indent="0">
              <a:buSzTx/>
              <a:buNone/>
              <a:defRPr b="1" sz="2000">
                <a:latin typeface="Arial"/>
                <a:ea typeface="Arial"/>
                <a:cs typeface="Arial"/>
                <a:sym typeface="Arial"/>
              </a:defRPr>
            </a:pPr>
            <a:r>
              <a:t>  </a:t>
            </a:r>
          </a:p>
          <a:p>
            <a:pPr marL="305433" indent="-305433">
              <a:defRPr b="1" sz="2000">
                <a:latin typeface="Arial"/>
                <a:ea typeface="Arial"/>
                <a:cs typeface="Arial"/>
                <a:sym typeface="Arial"/>
              </a:defRPr>
            </a:pPr>
            <a:r>
              <a:t>Problem Statement</a:t>
            </a:r>
          </a:p>
          <a:p>
            <a:pPr marL="305433" indent="-305433">
              <a:defRPr b="1" sz="2000">
                <a:latin typeface="Arial"/>
                <a:ea typeface="Arial"/>
                <a:cs typeface="Arial"/>
                <a:sym typeface="Arial"/>
              </a:defRPr>
            </a:pPr>
            <a:r>
              <a:t>Proposed System/Solution</a:t>
            </a:r>
          </a:p>
          <a:p>
            <a:pPr marL="305433" indent="-305433">
              <a:defRPr b="1" sz="2000">
                <a:latin typeface="Arial"/>
                <a:ea typeface="Arial"/>
                <a:cs typeface="Arial"/>
                <a:sym typeface="Arial"/>
              </a:defRPr>
            </a:pPr>
            <a:r>
              <a:t>System Development Approach </a:t>
            </a:r>
            <a:r>
              <a:rPr b="0"/>
              <a:t>(Python) </a:t>
            </a:r>
          </a:p>
          <a:p>
            <a:pPr marL="305433" indent="-305433">
              <a:defRPr b="1" sz="2000">
                <a:latin typeface="Arial"/>
                <a:ea typeface="Arial"/>
                <a:cs typeface="Arial"/>
                <a:sym typeface="Arial"/>
              </a:defRPr>
            </a:pPr>
            <a:r>
              <a:t>Algorithm &amp; Deployment  </a:t>
            </a:r>
          </a:p>
          <a:p>
            <a:pPr marL="305433" indent="-305433">
              <a:defRPr b="1" sz="2000">
                <a:latin typeface="Arial"/>
                <a:ea typeface="Arial"/>
                <a:cs typeface="Arial"/>
                <a:sym typeface="Arial"/>
              </a:defRPr>
            </a:pPr>
            <a:r>
              <a:t>Result (Output Image)</a:t>
            </a:r>
          </a:p>
          <a:p>
            <a:pPr marL="305433" indent="-305433">
              <a:defRPr b="1" sz="2000">
                <a:latin typeface="Arial"/>
                <a:ea typeface="Arial"/>
                <a:cs typeface="Arial"/>
                <a:sym typeface="Arial"/>
              </a:defRPr>
            </a:pPr>
            <a:r>
              <a:t>Conclusion</a:t>
            </a:r>
          </a:p>
          <a:p>
            <a:pPr marL="305433" indent="-305433">
              <a:defRPr b="1" sz="2000">
                <a:latin typeface="Arial"/>
                <a:ea typeface="Arial"/>
                <a:cs typeface="Arial"/>
                <a:sym typeface="Arial"/>
              </a:defRPr>
            </a:pPr>
            <a:r>
              <a:t>Future Scope</a:t>
            </a:r>
          </a:p>
          <a:p>
            <a:pPr marL="305433" indent="-305433">
              <a:defRPr b="1" sz="2000">
                <a:latin typeface="Arial"/>
                <a:ea typeface="Arial"/>
                <a:cs typeface="Arial"/>
                <a:sym typeface="Arial"/>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Problem Statement</a:t>
            </a:r>
          </a:p>
        </p:txBody>
      </p:sp>
      <p:sp>
        <p:nvSpPr>
          <p:cNvPr id="113" name="Content Placeholder 1"/>
          <p:cNvSpPr txBox="1"/>
          <p:nvPr>
            <p:ph type="body" idx="1"/>
          </p:nvPr>
        </p:nvSpPr>
        <p:spPr>
          <a:xfrm>
            <a:off x="452401" y="1237632"/>
            <a:ext cx="11029619" cy="4673325"/>
          </a:xfrm>
          <a:prstGeom prst="rect">
            <a:avLst/>
          </a:prstGeom>
        </p:spPr>
        <p:txBody>
          <a:bodyPr/>
          <a:lstStyle>
            <a:lvl1pPr marL="0" indent="0">
              <a:spcBef>
                <a:spcPts val="700"/>
              </a:spcBef>
              <a:buSzTx/>
              <a:buNone/>
              <a:defRPr sz="3200">
                <a:solidFill>
                  <a:srgbClr val="0D0D0D"/>
                </a:solidFill>
                <a:latin typeface="Söhne"/>
                <a:ea typeface="Söhne"/>
                <a:cs typeface="Söhne"/>
                <a:sym typeface="Söhne"/>
              </a:defRPr>
            </a:lvl1pPr>
          </a:lstStyle>
          <a:p>
            <a:pPr/>
            <a:r>
              <a:t>Keylogging has become a significant concern due to its potential for misuse, such as capturing sensitive information without the user's consent. Developing a keylogger raises ethical and legal questions regarding privacy and data protection.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Proposed Solution</a:t>
            </a:r>
          </a:p>
        </p:txBody>
      </p:sp>
      <p:sp>
        <p:nvSpPr>
          <p:cNvPr id="116" name="Content Placeholder 1"/>
          <p:cNvSpPr txBox="1"/>
          <p:nvPr>
            <p:ph type="body" idx="1"/>
          </p:nvPr>
        </p:nvSpPr>
        <p:spPr>
          <a:xfrm>
            <a:off x="441671" y="1087376"/>
            <a:ext cx="11613485" cy="5563977"/>
          </a:xfrm>
          <a:prstGeom prst="rect">
            <a:avLst/>
          </a:prstGeom>
        </p:spPr>
        <p:txBody>
          <a:bodyPr/>
          <a:lstStyle/>
          <a:p>
            <a:pPr marL="0" indent="0">
              <a:buSzTx/>
              <a:buNone/>
              <a:defRPr b="1" sz="1400">
                <a:latin typeface="Times New Roman"/>
                <a:ea typeface="Times New Roman"/>
                <a:cs typeface="Times New Roman"/>
                <a:sym typeface="Times New Roman"/>
              </a:defRPr>
            </a:pPr>
            <a:r>
              <a:t> </a:t>
            </a:r>
            <a:r>
              <a:rPr b="0">
                <a:solidFill>
                  <a:srgbClr val="0D0D0D"/>
                </a:solidFill>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endParaRPr>
              <a:solidFill>
                <a:srgbClr val="0D0D0D"/>
              </a:solidFill>
            </a:endParaRPr>
          </a:p>
          <a:p>
            <a:pPr marL="0" indent="0">
              <a:buSzTx/>
              <a:buNone/>
              <a:defRPr sz="1400">
                <a:latin typeface="Times New Roman"/>
                <a:ea typeface="Times New Roman"/>
                <a:cs typeface="Times New Roman"/>
                <a:sym typeface="Times New Roman"/>
              </a:defRPr>
            </a:pPr>
          </a:p>
          <a:p>
            <a:pPr marL="305433" indent="-305433">
              <a:defRPr sz="1400">
                <a:latin typeface="Times New Roman"/>
                <a:ea typeface="Times New Roman"/>
                <a:cs typeface="Times New Roman"/>
                <a:sym typeface="Times New Roman"/>
              </a:defRPr>
            </a:pPr>
            <a:r>
              <a:t>1. Legitimate Purpose: The keylogger is intended for legitimate use cases such as parental control or employee monitoring. This aligns with the intention stated in the code comments and the absence of any malicious intent.</a:t>
            </a:r>
          </a:p>
          <a:p>
            <a:pPr marL="305433" indent="-305433">
              <a:defRPr sz="1400">
                <a:latin typeface="Times New Roman"/>
                <a:ea typeface="Times New Roman"/>
                <a:cs typeface="Times New Roman"/>
                <a:sym typeface="Times New Roman"/>
              </a:defRPr>
            </a:pPr>
            <a:r>
              <a:t>2. Keyboard Input Monitoring: The system captures keyboard input using the `pynput` library, specifically the `Listener` class, which monitors key press and release events.</a:t>
            </a:r>
          </a:p>
          <a:p>
            <a:pPr marL="305433" indent="-305433">
              <a:defRPr sz="1400">
                <a:latin typeface="Times New Roman"/>
                <a:ea typeface="Times New Roman"/>
                <a:cs typeface="Times New Roman"/>
                <a:sym typeface="Times New Roman"/>
              </a:defRPr>
            </a:pPr>
            <a:r>
              <a:t>3. Secure Data Storage: Captured keystrokes are securely saved in two files: a text file (`key_log.txt`) and a JSON file (`key_log.json`). The data is saved using appropriate file handling techniques (`open()` function with write mode and proper error handling).</a:t>
            </a:r>
          </a:p>
          <a:p>
            <a:pPr marL="305433" indent="-305433">
              <a:defRPr sz="1400">
                <a:latin typeface="Times New Roman"/>
                <a:ea typeface="Times New Roman"/>
                <a:cs typeface="Times New Roman"/>
                <a:sym typeface="Times New Roman"/>
              </a:defRPr>
            </a:pPr>
            <a: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3" indent="-305433">
              <a:defRPr sz="1400">
                <a:latin typeface="Times New Roman"/>
                <a:ea typeface="Times New Roman"/>
                <a:cs typeface="Times New Roman"/>
                <a:sym typeface="Times New Roman"/>
              </a:defRPr>
            </a:pPr>
            <a: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4"/>
          <p:cNvSpPr txBox="1"/>
          <p:nvPr>
            <p:ph type="title"/>
          </p:nvPr>
        </p:nvSpPr>
        <p:spPr>
          <a:xfrm>
            <a:off x="581192" y="662572"/>
            <a:ext cx="11029616" cy="530298"/>
          </a:xfrm>
          <a:prstGeom prst="rect">
            <a:avLst/>
          </a:prstGeom>
        </p:spPr>
        <p:txBody>
          <a:bodyPr/>
          <a:lstStyle>
            <a:lvl1pPr defTabSz="365759">
              <a:defRPr sz="3100">
                <a:solidFill>
                  <a:schemeClr val="accent1"/>
                </a:solidFill>
                <a:latin typeface="Arial"/>
                <a:ea typeface="Arial"/>
                <a:cs typeface="Arial"/>
                <a:sym typeface="Arial"/>
              </a:defRPr>
            </a:lvl1pPr>
          </a:lstStyle>
          <a:p>
            <a:pPr/>
            <a:r>
              <a:t>System  Approach</a:t>
            </a:r>
          </a:p>
        </p:txBody>
      </p:sp>
      <p:sp>
        <p:nvSpPr>
          <p:cNvPr id="119" name="Content Placeholder 1"/>
          <p:cNvSpPr txBox="1"/>
          <p:nvPr>
            <p:ph type="body" idx="1"/>
          </p:nvPr>
        </p:nvSpPr>
        <p:spPr>
          <a:xfrm>
            <a:off x="581190" y="1302025"/>
            <a:ext cx="11029619" cy="4673325"/>
          </a:xfrm>
          <a:prstGeom prst="rect">
            <a:avLst/>
          </a:prstGeom>
        </p:spPr>
        <p:txBody>
          <a:bodyPr/>
          <a:lstStyle>
            <a:lvl1pPr marL="0" indent="0">
              <a:spcBef>
                <a:spcPts val="700"/>
              </a:spcBef>
              <a:buSzTx/>
              <a:buNone/>
              <a:defRPr sz="3200">
                <a:solidFill>
                  <a:srgbClr val="0D0D0D"/>
                </a:solidFill>
                <a:latin typeface="Söhne"/>
                <a:ea typeface="Söhne"/>
                <a:cs typeface="Söhne"/>
                <a:sym typeface="Söhne"/>
              </a:defRPr>
            </a:lvl1pPr>
          </a:lstStyle>
          <a:p>
            <a:pPr/>
            <a:r>
              <a:t>The keylogging system will be developed using Python programming language for its simplicity and cross-platform compatibility. We will utilize the Tkinter library for creating a graphical user interface (GUI) and the pynput library for capturing keyboard events.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Algorithm &amp; Deployment</a:t>
            </a:r>
          </a:p>
        </p:txBody>
      </p:sp>
      <p:sp>
        <p:nvSpPr>
          <p:cNvPr id="122" name="Content Placeholder 1"/>
          <p:cNvSpPr txBox="1"/>
          <p:nvPr>
            <p:ph type="body" sz="half" idx="1"/>
          </p:nvPr>
        </p:nvSpPr>
        <p:spPr>
          <a:xfrm>
            <a:off x="581190" y="2216304"/>
            <a:ext cx="5400511" cy="3939541"/>
          </a:xfrm>
          <a:prstGeom prst="rect">
            <a:avLst/>
          </a:prstGeom>
        </p:spPr>
        <p:txBody>
          <a:bodyPr/>
          <a:lstStyle/>
          <a:p>
            <a:pPr marL="0" indent="0" defTabSz="370331">
              <a:lnSpc>
                <a:spcPct val="120000"/>
              </a:lnSpc>
              <a:spcBef>
                <a:spcPts val="400"/>
              </a:spcBef>
              <a:buSzTx/>
              <a:buNone/>
              <a:defRPr sz="800"/>
            </a:pPr>
            <a:r>
              <a:t>1. Initialize Variables:</a:t>
            </a:r>
          </a:p>
          <a:p>
            <a:pPr marL="0" indent="0" defTabSz="370331">
              <a:lnSpc>
                <a:spcPct val="120000"/>
              </a:lnSpc>
              <a:spcBef>
                <a:spcPts val="400"/>
              </a:spcBef>
              <a:buSzTx/>
              <a:buNone/>
              <a:defRPr sz="800"/>
            </a:pPr>
            <a:r>
              <a:t>   - Initialize `keys_used` list to store captured keystrokes.</a:t>
            </a:r>
          </a:p>
          <a:p>
            <a:pPr marL="0" indent="0" defTabSz="370331">
              <a:lnSpc>
                <a:spcPct val="120000"/>
              </a:lnSpc>
              <a:spcBef>
                <a:spcPts val="400"/>
              </a:spcBef>
              <a:buSzTx/>
              <a:buNone/>
              <a:defRPr sz="800"/>
            </a:pPr>
          </a:p>
          <a:p>
            <a:pPr marL="0" indent="0" defTabSz="370331">
              <a:lnSpc>
                <a:spcPct val="120000"/>
              </a:lnSpc>
              <a:spcBef>
                <a:spcPts val="400"/>
              </a:spcBef>
              <a:buSzTx/>
              <a:buNone/>
              <a:defRPr sz="800"/>
            </a:pPr>
            <a:r>
              <a:t>2. Define Functions:</a:t>
            </a:r>
          </a:p>
          <a:p>
            <a:pPr marL="0" indent="0" defTabSz="370331">
              <a:lnSpc>
                <a:spcPct val="120000"/>
              </a:lnSpc>
              <a:spcBef>
                <a:spcPts val="400"/>
              </a:spcBef>
              <a:buSzTx/>
              <a:buNone/>
              <a:defRPr sz="800"/>
            </a:pPr>
            <a:r>
              <a:t>   - `generate_text_log(keys)`: Function to append keystrokes to a text file.</a:t>
            </a:r>
          </a:p>
          <a:p>
            <a:pPr marL="0" indent="0" defTabSz="370331">
              <a:lnSpc>
                <a:spcPct val="120000"/>
              </a:lnSpc>
              <a:spcBef>
                <a:spcPts val="400"/>
              </a:spcBef>
              <a:buSzTx/>
              <a:buNone/>
              <a:defRPr sz="800"/>
            </a:pPr>
            <a:r>
              <a:t>   - `generate_json_file(keys_used)`: Function to append keystrokes to a JSON file.</a:t>
            </a:r>
          </a:p>
          <a:p>
            <a:pPr marL="0" indent="0" defTabSz="370331">
              <a:lnSpc>
                <a:spcPct val="120000"/>
              </a:lnSpc>
              <a:spcBef>
                <a:spcPts val="400"/>
              </a:spcBef>
              <a:buSzTx/>
              <a:buNone/>
              <a:defRPr sz="800"/>
            </a:pPr>
            <a:r>
              <a:t>   - `on_press(key)`: Function to handle key press events.</a:t>
            </a:r>
          </a:p>
          <a:p>
            <a:pPr marL="0" indent="0" defTabSz="370331">
              <a:lnSpc>
                <a:spcPct val="120000"/>
              </a:lnSpc>
              <a:spcBef>
                <a:spcPts val="400"/>
              </a:spcBef>
              <a:buSzTx/>
              <a:buNone/>
              <a:defRPr sz="800"/>
            </a:pPr>
            <a:r>
              <a:t>   - `on_release(key)`: Function to handle key release events.</a:t>
            </a:r>
          </a:p>
          <a:p>
            <a:pPr marL="0" indent="0" defTabSz="370331">
              <a:lnSpc>
                <a:spcPct val="120000"/>
              </a:lnSpc>
              <a:spcBef>
                <a:spcPts val="400"/>
              </a:spcBef>
              <a:buSzTx/>
              <a:buNone/>
              <a:defRPr sz="800"/>
            </a:pPr>
            <a:r>
              <a:t>   - `start_keylogger()`: Function to start the keylogger.</a:t>
            </a:r>
          </a:p>
          <a:p>
            <a:pPr marL="0" indent="0" defTabSz="370331">
              <a:lnSpc>
                <a:spcPct val="120000"/>
              </a:lnSpc>
              <a:spcBef>
                <a:spcPts val="400"/>
              </a:spcBef>
              <a:buSzTx/>
              <a:buNone/>
              <a:defRPr sz="800"/>
            </a:pPr>
            <a:r>
              <a:t>   - `stop_keylogger()`: Function to stop the keylogger.</a:t>
            </a:r>
          </a:p>
          <a:p>
            <a:pPr marL="0" indent="0" defTabSz="370331">
              <a:lnSpc>
                <a:spcPct val="120000"/>
              </a:lnSpc>
              <a:spcBef>
                <a:spcPts val="400"/>
              </a:spcBef>
              <a:buSzTx/>
              <a:buNone/>
              <a:defRPr sz="800"/>
            </a:pPr>
          </a:p>
          <a:p>
            <a:pPr marL="0" indent="0" defTabSz="370331">
              <a:lnSpc>
                <a:spcPct val="120000"/>
              </a:lnSpc>
              <a:spcBef>
                <a:spcPts val="400"/>
              </a:spcBef>
              <a:buSzTx/>
              <a:buNone/>
              <a:defRPr sz="800"/>
            </a:pPr>
            <a:r>
              <a:t>3. Define Key Event Handlers:</a:t>
            </a:r>
          </a:p>
          <a:p>
            <a:pPr marL="0" indent="0" defTabSz="370331">
              <a:lnSpc>
                <a:spcPct val="120000"/>
              </a:lnSpc>
              <a:spcBef>
                <a:spcPts val="400"/>
              </a:spcBef>
              <a:buSzTx/>
              <a:buNone/>
              <a:defRPr sz="800"/>
            </a:pPr>
            <a:r>
              <a:t>   - `on_press(key)`: Append pressed key to `keys_used` list.</a:t>
            </a:r>
          </a:p>
          <a:p>
            <a:pPr marL="0" indent="0" defTabSz="370331">
              <a:lnSpc>
                <a:spcPct val="120000"/>
              </a:lnSpc>
              <a:spcBef>
                <a:spcPts val="400"/>
              </a:spcBef>
              <a:buSzTx/>
              <a:buNone/>
              <a:defRPr sz="800"/>
            </a:pPr>
            <a:r>
              <a:t>   - `on_release(key)`: Append released key to `keys_used` list, then generate text and JSON logs.</a:t>
            </a:r>
          </a:p>
          <a:p>
            <a:pPr marL="0" indent="0" defTabSz="370331">
              <a:lnSpc>
                <a:spcPct val="120000"/>
              </a:lnSpc>
              <a:spcBef>
                <a:spcPts val="400"/>
              </a:spcBef>
              <a:buSzTx/>
              <a:buNone/>
              <a:defRPr sz="800"/>
            </a:pPr>
            <a:r>
              <a:t> </a:t>
            </a:r>
          </a:p>
          <a:p>
            <a:pPr marL="0" indent="0" defTabSz="370331">
              <a:lnSpc>
                <a:spcPct val="120000"/>
              </a:lnSpc>
              <a:spcBef>
                <a:spcPts val="400"/>
              </a:spcBef>
              <a:buSzTx/>
              <a:buNone/>
              <a:defRPr sz="800"/>
            </a:pPr>
          </a:p>
          <a:p>
            <a:pPr marL="0" indent="0" defTabSz="370331">
              <a:lnSpc>
                <a:spcPct val="120000"/>
              </a:lnSpc>
              <a:spcBef>
                <a:spcPts val="400"/>
              </a:spcBef>
              <a:buSzTx/>
              <a:buNone/>
              <a:defRPr sz="800"/>
            </a:pPr>
          </a:p>
          <a:p>
            <a:pPr marL="0" indent="0" defTabSz="370331">
              <a:lnSpc>
                <a:spcPct val="120000"/>
              </a:lnSpc>
              <a:spcBef>
                <a:spcPts val="400"/>
              </a:spcBef>
              <a:buSzTx/>
              <a:buNone/>
              <a:defRPr sz="800"/>
            </a:pPr>
            <a:r>
              <a:t>. </a:t>
            </a:r>
          </a:p>
        </p:txBody>
      </p:sp>
      <p:sp>
        <p:nvSpPr>
          <p:cNvPr id="123" name="Rectangle 2"/>
          <p:cNvSpPr/>
          <p:nvPr/>
        </p:nvSpPr>
        <p:spPr>
          <a:xfrm>
            <a:off x="-2" y="-129612"/>
            <a:ext cx="127001" cy="25922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latin typeface="Arial"/>
                <a:ea typeface="Arial"/>
                <a:cs typeface="Arial"/>
                <a:sym typeface="Arial"/>
              </a:defRPr>
            </a:lvl1pPr>
          </a:lstStyle>
          <a:p>
            <a:pPr/>
            <a:r>
              <a:t> </a:t>
            </a:r>
          </a:p>
        </p:txBody>
      </p:sp>
      <p:sp>
        <p:nvSpPr>
          <p:cNvPr id="124" name="Content Placeholder 1"/>
          <p:cNvSpPr txBox="1"/>
          <p:nvPr/>
        </p:nvSpPr>
        <p:spPr>
          <a:xfrm>
            <a:off x="6616231" y="1331513"/>
            <a:ext cx="4133516" cy="46733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4. Define Keylogger Control Functions:</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`start_keylogger()`: </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Start keyboard listener.</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Update GUI label to indicate keylogger is running.</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Disable start button and enable stop button.</a:t>
            </a:r>
            <a:endParaRPr sz="1100"/>
          </a:p>
          <a:p>
            <a:pPr defTabSz="457200">
              <a:lnSpc>
                <a:spcPct val="96000"/>
              </a:lnSpc>
              <a:spcBef>
                <a:spcPts val="600"/>
              </a:spcBef>
              <a:defRPr sz="1400">
                <a:solidFill>
                  <a:srgbClr val="404040"/>
                </a:solidFill>
                <a:latin typeface="Franklin Gothic Book"/>
                <a:ea typeface="Franklin Gothic Book"/>
                <a:cs typeface="Franklin Gothic Book"/>
                <a:sym typeface="Franklin Gothic Book"/>
              </a:defRPr>
            </a:pPr>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`stop_keylogger()`:</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Stop keyboard listener.</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Update GUI label to indicate keylogger stopped.</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Enable start button and disable stop button.</a:t>
            </a:r>
            <a:endParaRPr sz="1100"/>
          </a:p>
          <a:p>
            <a:pPr defTabSz="457200">
              <a:lnSpc>
                <a:spcPct val="96000"/>
              </a:lnSpc>
              <a:spcBef>
                <a:spcPts val="600"/>
              </a:spcBef>
              <a:defRPr sz="1400">
                <a:solidFill>
                  <a:srgbClr val="404040"/>
                </a:solidFill>
                <a:latin typeface="Franklin Gothic Book"/>
                <a:ea typeface="Franklin Gothic Book"/>
                <a:cs typeface="Franklin Gothic Book"/>
                <a:sym typeface="Franklin Gothic Book"/>
              </a:defRPr>
            </a:pPr>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5. GUI Setup:</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Create a Tkinter window.</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Add a label to display keylogger status.</a:t>
            </a:r>
            <a:endParaRPr sz="1100"/>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 Add buttons for starting and stopping the keylogger.</a:t>
            </a:r>
            <a:endParaRPr sz="1100"/>
          </a:p>
          <a:p>
            <a:pPr defTabSz="457200">
              <a:lnSpc>
                <a:spcPct val="96000"/>
              </a:lnSpc>
              <a:spcBef>
                <a:spcPts val="600"/>
              </a:spcBef>
              <a:defRPr sz="1400">
                <a:solidFill>
                  <a:srgbClr val="404040"/>
                </a:solidFill>
                <a:latin typeface="Franklin Gothic Book"/>
                <a:ea typeface="Franklin Gothic Book"/>
                <a:cs typeface="Franklin Gothic Book"/>
                <a:sym typeface="Franklin Gothic Book"/>
              </a:defRPr>
            </a:pPr>
          </a:p>
          <a:p>
            <a:pPr defTabSz="457200">
              <a:lnSpc>
                <a:spcPct val="96000"/>
              </a:lnSpc>
              <a:spcBef>
                <a:spcPts val="600"/>
              </a:spcBef>
              <a:defRPr sz="1400">
                <a:solidFill>
                  <a:srgbClr val="404040"/>
                </a:solidFill>
                <a:latin typeface="Franklin Gothic Book"/>
                <a:ea typeface="Franklin Gothic Book"/>
                <a:cs typeface="Franklin Gothic Book"/>
                <a:sym typeface="Franklin Gothic Book"/>
              </a:defRPr>
            </a:pPr>
          </a:p>
          <a:p>
            <a:pPr defTabSz="457200">
              <a:lnSpc>
                <a:spcPct val="96000"/>
              </a:lnSpc>
              <a:spcBef>
                <a:spcPts val="600"/>
              </a:spcBef>
              <a:defRPr sz="900">
                <a:solidFill>
                  <a:srgbClr val="404040"/>
                </a:solidFill>
                <a:latin typeface="Franklin Gothic Book"/>
                <a:ea typeface="Franklin Gothic Book"/>
                <a:cs typeface="Franklin Gothic Book"/>
                <a:sym typeface="Franklin Gothic Book"/>
              </a:defRPr>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581192" y="702155"/>
            <a:ext cx="11029616" cy="530299"/>
          </a:xfrm>
          <a:prstGeom prst="rect">
            <a:avLst/>
          </a:prstGeom>
        </p:spPr>
        <p:txBody>
          <a:bodyPr/>
          <a:lstStyle>
            <a:lvl1pPr>
              <a:defRPr>
                <a:solidFill>
                  <a:schemeClr val="accent1"/>
                </a:solidFill>
                <a:latin typeface="Arial"/>
                <a:ea typeface="Arial"/>
                <a:cs typeface="Arial"/>
                <a:sym typeface="Arial"/>
              </a:defRPr>
            </a:lvl1pPr>
          </a:lstStyle>
          <a:p>
            <a:pPr/>
            <a:r>
              <a:t>Algorithm &amp; Deployment</a:t>
            </a:r>
          </a:p>
        </p:txBody>
      </p:sp>
      <p:sp>
        <p:nvSpPr>
          <p:cNvPr id="127" name="Content Placeholder 2"/>
          <p:cNvSpPr txBox="1"/>
          <p:nvPr>
            <p:ph type="body" idx="1"/>
          </p:nvPr>
        </p:nvSpPr>
        <p:spPr>
          <a:xfrm>
            <a:off x="581190" y="1576346"/>
            <a:ext cx="11029619" cy="4673325"/>
          </a:xfrm>
          <a:prstGeom prst="rect">
            <a:avLst/>
          </a:prstGeom>
        </p:spPr>
        <p:txBody>
          <a:bodyPr/>
          <a:lstStyle/>
          <a:p>
            <a:pPr marL="0" indent="0" defTabSz="452627">
              <a:spcBef>
                <a:spcPts val="500"/>
              </a:spcBef>
              <a:buSzTx/>
              <a:buNone/>
              <a:defRPr sz="800"/>
            </a:pPr>
            <a:r>
              <a:t>6. Main Program Execution:</a:t>
            </a:r>
          </a:p>
          <a:p>
            <a:pPr marL="0" indent="0" defTabSz="452627">
              <a:spcBef>
                <a:spcPts val="500"/>
              </a:spcBef>
              <a:buSzTx/>
              <a:buNone/>
              <a:defRPr sz="800"/>
            </a:pPr>
            <a:r>
              <a:t>   - Initialize Tkinter window.</a:t>
            </a:r>
          </a:p>
          <a:p>
            <a:pPr marL="0" indent="0" defTabSz="452627">
              <a:spcBef>
                <a:spcPts val="500"/>
              </a:spcBef>
              <a:buSzTx/>
              <a:buNone/>
              <a:defRPr sz="800"/>
            </a:pPr>
            <a:r>
              <a:t>   - Set window title.</a:t>
            </a:r>
          </a:p>
          <a:p>
            <a:pPr marL="0" indent="0" defTabSz="452627">
              <a:spcBef>
                <a:spcPts val="500"/>
              </a:spcBef>
              <a:buSzTx/>
              <a:buNone/>
              <a:defRPr sz="800"/>
            </a:pPr>
            <a:r>
              <a:t>   - Add label and buttons to the window.</a:t>
            </a:r>
          </a:p>
          <a:p>
            <a:pPr marL="0" indent="0" defTabSz="452627">
              <a:spcBef>
                <a:spcPts val="500"/>
              </a:spcBef>
              <a:buSzTx/>
              <a:buNone/>
              <a:defRPr sz="800"/>
            </a:pPr>
            <a:r>
              <a:t>   - Set window size and start the Tkinter event loop.</a:t>
            </a:r>
          </a:p>
          <a:p>
            <a:pPr marL="0" indent="0" defTabSz="452627">
              <a:spcBef>
                <a:spcPts val="500"/>
              </a:spcBef>
              <a:buSzTx/>
              <a:buNone/>
              <a:defRPr sz="800"/>
            </a:pPr>
          </a:p>
          <a:p>
            <a:pPr marL="0" indent="0" defTabSz="452627">
              <a:spcBef>
                <a:spcPts val="500"/>
              </a:spcBef>
              <a:buSzTx/>
              <a:buNone/>
              <a:defRPr sz="800"/>
            </a:pPr>
            <a:r>
              <a:t>7. Keyboard Listener Setup:</a:t>
            </a:r>
          </a:p>
          <a:p>
            <a:pPr marL="0" indent="0" defTabSz="452627">
              <a:spcBef>
                <a:spcPts val="500"/>
              </a:spcBef>
              <a:buSzTx/>
              <a:buNone/>
              <a:defRPr sz="800"/>
            </a:pPr>
            <a:r>
              <a:t>   - Initialize a `keyboard.Listener` object with `on_press` and `on_release` callback functions.</a:t>
            </a:r>
          </a:p>
          <a:p>
            <a:pPr marL="0" indent="0" defTabSz="452627">
              <a:spcBef>
                <a:spcPts val="500"/>
              </a:spcBef>
              <a:buSzTx/>
              <a:buNone/>
              <a:defRPr sz="800"/>
            </a:pPr>
          </a:p>
          <a:p>
            <a:pPr marL="0" indent="0" defTabSz="452627">
              <a:spcBef>
                <a:spcPts val="500"/>
              </a:spcBef>
              <a:buSzTx/>
              <a:buNone/>
              <a:defRPr sz="800"/>
            </a:pPr>
            <a:r>
              <a:t>8. Event Loop Execution:</a:t>
            </a:r>
          </a:p>
          <a:p>
            <a:pPr marL="0" indent="0" defTabSz="452627">
              <a:spcBef>
                <a:spcPts val="500"/>
              </a:spcBef>
              <a:buSzTx/>
              <a:buNone/>
              <a:defRPr sz="800"/>
            </a:pPr>
            <a:r>
              <a:t>   - Wait for events (key press or release).</a:t>
            </a:r>
          </a:p>
          <a:p>
            <a:pPr marL="0" indent="0" defTabSz="452627">
              <a:spcBef>
                <a:spcPts val="500"/>
              </a:spcBef>
              <a:buSzTx/>
              <a:buNone/>
              <a:defRPr sz="800"/>
            </a:pPr>
            <a:r>
              <a:t>   - When a key event occurs, invoke the corresponding event handler function.</a:t>
            </a:r>
          </a:p>
          <a:p>
            <a:pPr marL="0" indent="0" defTabSz="452627">
              <a:spcBef>
                <a:spcPts val="500"/>
              </a:spcBef>
              <a:buSzTx/>
              <a:buNone/>
              <a:defRPr sz="800"/>
            </a:pPr>
          </a:p>
          <a:p>
            <a:pPr marL="0" indent="0" defTabSz="452627">
              <a:spcBef>
                <a:spcPts val="500"/>
              </a:spcBef>
              <a:buSzTx/>
              <a:buNone/>
              <a:defRPr sz="800"/>
            </a:pPr>
            <a:r>
              <a:t>9. Logging:</a:t>
            </a:r>
          </a:p>
          <a:p>
            <a:pPr marL="0" indent="0" defTabSz="452627">
              <a:spcBef>
                <a:spcPts val="500"/>
              </a:spcBef>
              <a:buSzTx/>
              <a:buNone/>
              <a:defRPr sz="800"/>
            </a:pPr>
            <a:r>
              <a:t>   - When a key is pressed or released, log the event by appending the key information to the `keys_used` list.</a:t>
            </a:r>
          </a:p>
          <a:p>
            <a:pPr marL="0" indent="0" defTabSz="452627">
              <a:spcBef>
                <a:spcPts val="500"/>
              </a:spcBef>
              <a:buSzTx/>
              <a:buNone/>
              <a:defRPr sz="800"/>
            </a:pPr>
          </a:p>
          <a:p>
            <a:pPr marL="0" indent="0" defTabSz="452627">
              <a:spcBef>
                <a:spcPts val="500"/>
              </a:spcBef>
              <a:buSzTx/>
              <a:buNone/>
              <a:defRPr sz="800"/>
            </a:pPr>
            <a:r>
              <a:t>10. File Output:</a:t>
            </a:r>
          </a:p>
          <a:p>
            <a:pPr marL="0" indent="0" defTabSz="452627">
              <a:spcBef>
                <a:spcPts val="500"/>
              </a:spcBef>
              <a:buSzTx/>
              <a:buNone/>
              <a:defRPr sz="800"/>
            </a:pPr>
            <a:r>
              <a:t>   - Periodically, or upon stopping the keylogger, save the captured keystrokes to text and JSON files using the defined functions.</a:t>
            </a:r>
          </a:p>
          <a:p>
            <a:pPr marL="0" indent="0" defTabSz="452627">
              <a:spcBef>
                <a:spcPts val="500"/>
              </a:spcBef>
              <a:buSzTx/>
              <a:buNone/>
              <a:defRPr sz="800"/>
            </a:pPr>
          </a:p>
          <a:p>
            <a:pPr marL="0" indent="0" defTabSz="452627">
              <a:spcBef>
                <a:spcPts val="500"/>
              </a:spcBef>
              <a:buSzTx/>
              <a:buNone/>
              <a:defRPr sz="800"/>
            </a:pPr>
            <a:r>
              <a:t>This algorithm outlines the flow of the keylogger code, from initialization to GUI setup, event handling, logging, and file output. It provides a structured approach to understanding how the keylogger operates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Result</a:t>
            </a:r>
          </a:p>
        </p:txBody>
      </p:sp>
      <p:sp>
        <p:nvSpPr>
          <p:cNvPr id="130" name="Content Placeholder 1"/>
          <p:cNvSpPr txBox="1"/>
          <p:nvPr>
            <p:ph type="body" idx="1"/>
          </p:nvPr>
        </p:nvSpPr>
        <p:spPr>
          <a:xfrm>
            <a:off x="581190" y="1302025"/>
            <a:ext cx="11029619" cy="4673325"/>
          </a:xfrm>
          <a:prstGeom prst="rect">
            <a:avLst/>
          </a:prstGeom>
        </p:spPr>
        <p:txBody>
          <a:bodyPr/>
          <a:lstStyle>
            <a:lvl1pPr marL="0" indent="0">
              <a:buSzTx/>
              <a:buNone/>
              <a:defRPr sz="2400">
                <a:solidFill>
                  <a:srgbClr val="0F0F0F"/>
                </a:solidFill>
              </a:defRPr>
            </a:lvl1pPr>
          </a:lstStyle>
          <a:p>
            <a:pPr/>
            <a:r>
              <a:t> </a:t>
            </a:r>
          </a:p>
        </p:txBody>
      </p:sp>
      <p:pic>
        <p:nvPicPr>
          <p:cNvPr id="131" name="Picture 3" descr="Picture 3"/>
          <p:cNvPicPr>
            <a:picLocks noChangeAspect="1"/>
          </p:cNvPicPr>
          <p:nvPr/>
        </p:nvPicPr>
        <p:blipFill>
          <a:blip r:embed="rId2">
            <a:extLst/>
          </a:blip>
          <a:stretch>
            <a:fillRect/>
          </a:stretch>
        </p:blipFill>
        <p:spPr>
          <a:xfrm>
            <a:off x="728840" y="1497012"/>
            <a:ext cx="9942284" cy="475900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4"/>
          <p:cNvSpPr txBox="1"/>
          <p:nvPr>
            <p:ph type="title"/>
          </p:nvPr>
        </p:nvSpPr>
        <p:spPr>
          <a:xfrm>
            <a:off x="581192" y="702155"/>
            <a:ext cx="11029616" cy="530299"/>
          </a:xfrm>
          <a:prstGeom prst="rect">
            <a:avLst/>
          </a:prstGeom>
        </p:spPr>
        <p:txBody>
          <a:bodyPr/>
          <a:lstStyle>
            <a:lvl1pPr defTabSz="365759">
              <a:defRPr sz="3100">
                <a:solidFill>
                  <a:schemeClr val="accent1"/>
                </a:solidFill>
                <a:latin typeface="Arial"/>
                <a:ea typeface="Arial"/>
                <a:cs typeface="Arial"/>
                <a:sym typeface="Arial"/>
              </a:defRPr>
            </a:lvl1pPr>
          </a:lstStyle>
          <a:p>
            <a:pPr/>
            <a:r>
              <a:t>Conclusion</a:t>
            </a:r>
          </a:p>
        </p:txBody>
      </p:sp>
      <p:sp>
        <p:nvSpPr>
          <p:cNvPr id="134" name="Content Placeholder 1"/>
          <p:cNvSpPr txBox="1"/>
          <p:nvPr>
            <p:ph type="body" idx="1"/>
          </p:nvPr>
        </p:nvSpPr>
        <p:spPr>
          <a:xfrm>
            <a:off x="581190" y="1302025"/>
            <a:ext cx="11029619" cy="4673325"/>
          </a:xfrm>
          <a:prstGeom prst="rect">
            <a:avLst/>
          </a:prstGeom>
        </p:spPr>
        <p:txBody>
          <a:bodyPr/>
          <a:lstStyle>
            <a:lvl1pPr marL="0" indent="0">
              <a:buSzTx/>
              <a:buNone/>
              <a:defRPr sz="2400">
                <a:solidFill>
                  <a:srgbClr val="0D0D0D"/>
                </a:solidFill>
                <a:latin typeface="Times New Roman"/>
                <a:ea typeface="Times New Roman"/>
                <a:cs typeface="Times New Roman"/>
                <a:sym typeface="Times New Roman"/>
              </a:defRPr>
            </a:lvl1pPr>
          </a:lstStyle>
          <a:p>
            <a:pPr/>
            <a: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