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64" r:id="rId4"/>
    <p:sldId id="268" r:id="rId5"/>
    <p:sldId id="270" r:id="rId6"/>
    <p:sldId id="271" r:id="rId7"/>
    <p:sldId id="272" r:id="rId8"/>
  </p:sldIdLst>
  <p:sldSz cx="9144000" cy="6858000" type="screen4x3"/>
  <p:notesSz cx="6858000" cy="9144000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8" autoAdjust="0"/>
    <p:restoredTop sz="94660"/>
  </p:normalViewPr>
  <p:slideViewPr>
    <p:cSldViewPr>
      <p:cViewPr varScale="1">
        <p:scale>
          <a:sx n="105" d="100"/>
          <a:sy n="105" d="100"/>
        </p:scale>
        <p:origin x="120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B3723-A7C7-48E7-BFBF-00461A9317B2}" type="datetimeFigureOut">
              <a:rPr lang="is-IS" smtClean="0"/>
              <a:t>12.10.2016</a:t>
            </a:fld>
            <a:endParaRPr lang="is-I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s-I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CF8A6-CF5C-4DF1-8EF8-B0986524AECD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607938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CF8A6-CF5C-4DF1-8EF8-B0986524AECD}" type="slidenum">
              <a:rPr lang="is-IS" smtClean="0"/>
              <a:t>4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678894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94C1-F5D2-4D02-9EDA-B45243943ED8}" type="datetime1">
              <a:rPr lang="is-IS" smtClean="0"/>
              <a:t>12.10.2016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Guðrún Randalín</a:t>
            </a:r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5E5F-4BA4-4D21-94BF-8D86B22EEA2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82052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E842-B358-4AFA-A2D8-A8BBAB00AA71}" type="datetime1">
              <a:rPr lang="is-IS" smtClean="0"/>
              <a:t>12.10.2016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Guðrún Randalín</a:t>
            </a:r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5E5F-4BA4-4D21-94BF-8D86B22EEA2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57870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5124-B00F-49BA-98BC-010A0D14C915}" type="datetime1">
              <a:rPr lang="is-IS" smtClean="0"/>
              <a:t>12.10.2016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Guðrún Randalín</a:t>
            </a:r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5E5F-4BA4-4D21-94BF-8D86B22EEA2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73863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A69F-1411-48AA-A060-2AE4DF235CE9}" type="datetime1">
              <a:rPr lang="is-IS" smtClean="0"/>
              <a:t>12.10.2016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Guðrún Randalín</a:t>
            </a:r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5E5F-4BA4-4D21-94BF-8D86B22EEA2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78708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4B07-8288-4224-A62F-828FEE67415D}" type="datetime1">
              <a:rPr lang="is-IS" smtClean="0"/>
              <a:t>12.10.2016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Guðrún Randalín</a:t>
            </a:r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5E5F-4BA4-4D21-94BF-8D86B22EEA2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909460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1B8F-84F8-4F48-BC97-00B8A7B3E2E9}" type="datetime1">
              <a:rPr lang="is-IS" smtClean="0"/>
              <a:t>12.10.2016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Guðrún Randalín</a:t>
            </a:r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5E5F-4BA4-4D21-94BF-8D86B22EEA2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2610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305-F9A8-4F3F-BDB9-D39A201716BA}" type="datetime1">
              <a:rPr lang="is-IS" smtClean="0"/>
              <a:t>12.10.2016</a:t>
            </a:fld>
            <a:endParaRPr lang="is-I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Guðrún Randalín</a:t>
            </a:r>
            <a:endParaRPr lang="is-I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5E5F-4BA4-4D21-94BF-8D86B22EEA2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38291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2080-C892-4362-892D-4156421F459F}" type="datetime1">
              <a:rPr lang="is-IS" smtClean="0"/>
              <a:t>12.10.2016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Guðrún Randalín</a:t>
            </a:r>
            <a:endParaRPr lang="is-I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5E5F-4BA4-4D21-94BF-8D86B22EEA2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1840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0EB5-DBFC-43C7-B4D1-8EF8BD03F8A0}" type="datetime1">
              <a:rPr lang="is-IS" smtClean="0"/>
              <a:t>12.10.2016</a:t>
            </a:fld>
            <a:endParaRPr lang="is-I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Guðrún Randalín</a:t>
            </a:r>
            <a:endParaRPr lang="is-I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5E5F-4BA4-4D21-94BF-8D86B22EEA2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61974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CC1B-0EB7-489C-AD63-2DBE43DB7943}" type="datetime1">
              <a:rPr lang="is-IS" smtClean="0"/>
              <a:t>12.10.2016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Guðrún Randalín</a:t>
            </a:r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5E5F-4BA4-4D21-94BF-8D86B22EEA2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12927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619F-765B-49E4-BDA7-3C1CA807020C}" type="datetime1">
              <a:rPr lang="is-IS" smtClean="0"/>
              <a:t>12.10.2016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Guðrún Randalín</a:t>
            </a:r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5E5F-4BA4-4D21-94BF-8D86B22EEA2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81403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7B134-667A-4B32-98E2-6ADB30263653}" type="datetime1">
              <a:rPr lang="is-IS" smtClean="0"/>
              <a:t>12.10.2016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s-IS" smtClean="0"/>
              <a:t>Guðrún Randalín</a:t>
            </a:r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75E5F-4BA4-4D21-94BF-8D86B22EEA2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98993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s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s-IS" dirty="0" smtClean="0"/>
              <a:t/>
            </a:r>
            <a:br>
              <a:rPr lang="is-IS" dirty="0" smtClean="0"/>
            </a:br>
            <a:r>
              <a:rPr lang="is-IS" sz="5400" b="1" dirty="0" err="1" smtClean="0"/>
              <a:t>while</a:t>
            </a:r>
            <a:r>
              <a:rPr lang="is-IS" sz="5400" b="1" dirty="0" smtClean="0"/>
              <a:t> lykkjan</a:t>
            </a:r>
            <a:endParaRPr lang="is-I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 smtClean="0"/>
              <a:t>FOR1TÖ3AU</a:t>
            </a:r>
            <a:endParaRPr lang="is-I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5E5F-4BA4-4D21-94BF-8D86B22EEA20}" type="slidenum">
              <a:rPr lang="is-IS" smtClean="0"/>
              <a:t>1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37557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Lykkjur (loops)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Í </a:t>
            </a:r>
            <a:r>
              <a:rPr lang="is-IS" dirty="0" smtClean="0"/>
              <a:t>forritun </a:t>
            </a:r>
            <a:r>
              <a:rPr lang="is-IS" dirty="0"/>
              <a:t>er afar algengt að framkvæma setningu eða </a:t>
            </a:r>
            <a:r>
              <a:rPr lang="is-IS" dirty="0" smtClean="0"/>
              <a:t>blokk aftur </a:t>
            </a:r>
            <a:r>
              <a:rPr lang="is-IS" dirty="0"/>
              <a:t>og </a:t>
            </a:r>
            <a:r>
              <a:rPr lang="is-IS" dirty="0" smtClean="0"/>
              <a:t>aftur.</a:t>
            </a:r>
          </a:p>
          <a:p>
            <a:r>
              <a:rPr lang="is-IS" dirty="0" smtClean="0"/>
              <a:t>Til þess að það sé hægt þá bjóða forritunarmál </a:t>
            </a:r>
            <a:r>
              <a:rPr lang="is-IS" dirty="0"/>
              <a:t>upp á svokallaðar lykkur (loops</a:t>
            </a:r>
            <a:r>
              <a:rPr lang="is-IS" dirty="0" smtClean="0"/>
              <a:t>). </a:t>
            </a:r>
          </a:p>
          <a:p>
            <a:r>
              <a:rPr lang="is-IS" dirty="0" smtClean="0"/>
              <a:t>Slík </a:t>
            </a:r>
            <a:r>
              <a:rPr lang="is-IS" dirty="0"/>
              <a:t>endurtekning gengur gjarnan undir nafninu </a:t>
            </a:r>
            <a:r>
              <a:rPr lang="is-IS" dirty="0" smtClean="0"/>
              <a:t>ítrun </a:t>
            </a:r>
            <a:r>
              <a:rPr lang="is-IS" dirty="0"/>
              <a:t>(iteration).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5E5F-4BA4-4D21-94BF-8D86B22EEA20}" type="slidenum">
              <a:rPr lang="is-IS" smtClean="0"/>
              <a:t>2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61358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Lykkjur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s-IS" dirty="0" smtClean="0"/>
              <a:t>Eftirfarandi lykkjur munum við skoða</a:t>
            </a:r>
            <a:endParaRPr lang="is-IS" dirty="0"/>
          </a:p>
          <a:p>
            <a:r>
              <a:rPr lang="is-IS" dirty="0" err="1" smtClean="0"/>
              <a:t>while</a:t>
            </a:r>
            <a:r>
              <a:rPr lang="is-IS" dirty="0" smtClean="0"/>
              <a:t> lykkjan</a:t>
            </a:r>
          </a:p>
          <a:p>
            <a:r>
              <a:rPr lang="is-IS" dirty="0" smtClean="0"/>
              <a:t>for lykkjan</a:t>
            </a:r>
          </a:p>
          <a:p>
            <a:endParaRPr lang="is-IS" dirty="0"/>
          </a:p>
          <a:p>
            <a:pPr marL="0" indent="0">
              <a:buNone/>
            </a:pPr>
            <a:r>
              <a:rPr lang="is-IS" dirty="0" smtClean="0"/>
              <a:t>En byrjum á  while.</a:t>
            </a:r>
            <a:endParaRPr lang="is-I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5E5F-4BA4-4D21-94BF-8D86B22EEA20}" type="slidenum">
              <a:rPr lang="is-IS" smtClean="0"/>
              <a:t>3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73701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while lykkjan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s-IS" dirty="0"/>
              <a:t>while lykkjan athugar </a:t>
            </a:r>
            <a:r>
              <a:rPr lang="is-IS" dirty="0" smtClean="0"/>
              <a:t>skilyrðin </a:t>
            </a:r>
            <a:r>
              <a:rPr lang="is-IS" b="1" dirty="0" smtClean="0"/>
              <a:t>áður</a:t>
            </a:r>
            <a:r>
              <a:rPr lang="is-IS" dirty="0" smtClean="0"/>
              <a:t> en hún er framkvæmd.</a:t>
            </a:r>
          </a:p>
          <a:p>
            <a:r>
              <a:rPr lang="is-IS" dirty="0" smtClean="0"/>
              <a:t>Ef skilyrðið eru </a:t>
            </a:r>
            <a:r>
              <a:rPr lang="is-IS" b="1" dirty="0" smtClean="0"/>
              <a:t>TRUE</a:t>
            </a:r>
            <a:r>
              <a:rPr lang="is-IS" dirty="0" smtClean="0"/>
              <a:t> </a:t>
            </a:r>
            <a:r>
              <a:rPr lang="is-IS" dirty="0"/>
              <a:t>þá framkvæmir hún </a:t>
            </a:r>
            <a:r>
              <a:rPr lang="is-IS" dirty="0" smtClean="0"/>
              <a:t>setningar </a:t>
            </a:r>
            <a:r>
              <a:rPr lang="is-IS" dirty="0" smtClean="0"/>
              <a:t>sem eru innan í lykkjunni </a:t>
            </a:r>
          </a:p>
          <a:p>
            <a:r>
              <a:rPr lang="is-IS" dirty="0" smtClean="0"/>
              <a:t>Þetta er endurtekið þangað til að skilyrðið verður </a:t>
            </a:r>
            <a:r>
              <a:rPr lang="is-IS" b="1" dirty="0" smtClean="0"/>
              <a:t>FALSE</a:t>
            </a:r>
            <a:r>
              <a:rPr lang="is-IS" dirty="0"/>
              <a:t>. </a:t>
            </a:r>
            <a:endParaRPr lang="is-IS" dirty="0" smtClean="0"/>
          </a:p>
          <a:p>
            <a:r>
              <a:rPr lang="is-IS" dirty="0" smtClean="0"/>
              <a:t>Ef gildið verður aldrei </a:t>
            </a:r>
            <a:r>
              <a:rPr lang="is-IS" b="1" dirty="0" smtClean="0"/>
              <a:t>FALSE</a:t>
            </a:r>
            <a:r>
              <a:rPr lang="is-IS" dirty="0" smtClean="0"/>
              <a:t> </a:t>
            </a:r>
            <a:r>
              <a:rPr lang="is-IS" dirty="0"/>
              <a:t>þá er forritið komið í óendanlega </a:t>
            </a:r>
            <a:r>
              <a:rPr lang="is-IS" dirty="0" smtClean="0"/>
              <a:t>lykkju – en það er eitthvað sem þarf að varast</a:t>
            </a:r>
            <a:endParaRPr lang="is-I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5E5F-4BA4-4D21-94BF-8D86B22EEA20}" type="slidenum">
              <a:rPr lang="is-IS" smtClean="0"/>
              <a:t>4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56376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while  syntax</a:t>
            </a:r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5E5F-4BA4-4D21-94BF-8D86B22EEA20}" type="slidenum">
              <a:rPr lang="is-IS" smtClean="0"/>
              <a:t>5</a:t>
            </a:fld>
            <a:endParaRPr lang="is-I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2462798"/>
            <a:ext cx="7964040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s-IS" altLang="is-IS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teljari = </a:t>
            </a:r>
            <a:r>
              <a:rPr kumimoji="0" lang="is-IS" altLang="is-IS" sz="4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is-IS" altLang="is-IS" sz="4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s-IS" altLang="is-IS" sz="4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is-IS" altLang="is-IS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teljari &lt; </a:t>
            </a:r>
            <a:r>
              <a:rPr kumimoji="0" lang="is-IS" altLang="is-IS" sz="4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is-IS" altLang="is-IS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is-IS" altLang="is-IS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s-IS" altLang="is-IS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s-IS" altLang="is-IS" sz="4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is-IS" altLang="is-IS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(teljari)</a:t>
            </a:r>
            <a:br>
              <a:rPr kumimoji="0" lang="is-IS" altLang="is-IS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s-IS" altLang="is-IS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teljari = teljari+</a:t>
            </a:r>
            <a:r>
              <a:rPr kumimoji="0" lang="is-IS" altLang="is-IS" sz="4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kumimoji="0" lang="is-IS" altLang="is-I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456014"/>
            <a:ext cx="7931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4000" dirty="0" smtClean="0"/>
              <a:t>		</a:t>
            </a:r>
            <a:r>
              <a:rPr lang="is-IS" sz="4000" dirty="0" smtClean="0">
                <a:solidFill>
                  <a:srgbClr val="FF0000"/>
                </a:solidFill>
              </a:rPr>
              <a:t>Þetta skilar okkur  1-2-3-4-5</a:t>
            </a:r>
            <a:endParaRPr lang="is-I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0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while syntax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s-IS" dirty="0" smtClean="0"/>
              <a:t>Hér viljum við prenta út 3 sinnum ákveðna setningu</a:t>
            </a:r>
          </a:p>
          <a:p>
            <a:pPr marL="0" indent="0">
              <a:buNone/>
            </a:pPr>
            <a:r>
              <a:rPr lang="is-IS" altLang="is-I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teljari = </a:t>
            </a:r>
            <a:r>
              <a:rPr lang="is-IS" altLang="is-I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lang="is-IS" altLang="is-I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s-IS" altLang="is-I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is-IS" altLang="is-I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teljari &lt; </a:t>
            </a:r>
            <a:r>
              <a:rPr lang="is-IS" altLang="is-I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4:</a:t>
            </a:r>
            <a:r>
              <a:rPr lang="is-IS" altLang="is-I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s-IS" altLang="is-I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s-IS" altLang="is-I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s-IS" altLang="is-IS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is-IS" altLang="is-I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is-IS" altLang="is-IS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Ég er frábær“)</a:t>
            </a:r>
            <a:r>
              <a:rPr lang="is-IS" altLang="is-I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s-IS" altLang="is-I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s-IS" altLang="is-I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teljari = teljari+</a:t>
            </a:r>
            <a:r>
              <a:rPr lang="is-IS" altLang="is-I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is-IS" altLang="is-IS" dirty="0">
              <a:latin typeface="Arial" panose="020B0604020202020204" pitchFamily="34" charset="0"/>
            </a:endParaRPr>
          </a:p>
          <a:p>
            <a:r>
              <a:rPr lang="is-IS" dirty="0" smtClean="0"/>
              <a:t>Þetta skilar okkur:</a:t>
            </a:r>
          </a:p>
          <a:p>
            <a:pPr lvl="1"/>
            <a:r>
              <a:rPr lang="is-I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Ég er frábær</a:t>
            </a:r>
          </a:p>
          <a:p>
            <a:pPr lvl="1"/>
            <a:r>
              <a:rPr lang="is-I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Ég er frábær</a:t>
            </a:r>
            <a:endParaRPr lang="is-I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5E5F-4BA4-4D21-94BF-8D86B22EEA20}" type="slidenum">
              <a:rPr lang="is-IS" smtClean="0"/>
              <a:t>6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048920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is-IS" dirty="0" smtClean="0"/>
              <a:t>while syntax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8760"/>
            <a:ext cx="8902824" cy="5688632"/>
          </a:xfrm>
        </p:spPr>
        <p:txBody>
          <a:bodyPr/>
          <a:lstStyle/>
          <a:p>
            <a:r>
              <a:rPr lang="is-IS" altLang="is-IS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Að nota while lykkju til að keyra valmynd áfram aftur og aftur þar sem notandi velur hvort hann vill halda áfram </a:t>
            </a:r>
            <a:r>
              <a:rPr lang="is-IS" altLang="is-IS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eða ekki. </a:t>
            </a:r>
            <a:endParaRPr lang="is-IS" altLang="is-IS" dirty="0" smtClean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endParaRPr lang="is-IS" altLang="is-IS" dirty="0" smtClean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5E5F-4BA4-4D21-94BF-8D86B22EEA20}" type="slidenum">
              <a:rPr lang="is-IS" smtClean="0"/>
              <a:t>7</a:t>
            </a:fld>
            <a:endParaRPr lang="is-I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140968"/>
            <a:ext cx="8723312" cy="285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17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2258</TotalTime>
  <Words>169</Words>
  <Application>Microsoft Office PowerPoint</Application>
  <PresentationFormat>On-screen Show (4:3)</PresentationFormat>
  <Paragraphs>36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Office Theme</vt:lpstr>
      <vt:lpstr> while lykkjan</vt:lpstr>
      <vt:lpstr>Lykkjur (loops)</vt:lpstr>
      <vt:lpstr>Lykkjur</vt:lpstr>
      <vt:lpstr>while lykkjan</vt:lpstr>
      <vt:lpstr>while  syntax</vt:lpstr>
      <vt:lpstr>while syntax</vt:lpstr>
      <vt:lpstr>while syntax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Vika 40</dc:title>
  <dc:creator>S10</dc:creator>
  <cp:lastModifiedBy>Sigríður Sturlaugsdóttir</cp:lastModifiedBy>
  <cp:revision>30</cp:revision>
  <dcterms:created xsi:type="dcterms:W3CDTF">2011-10-02T12:56:18Z</dcterms:created>
  <dcterms:modified xsi:type="dcterms:W3CDTF">2016-10-12T14:02:28Z</dcterms:modified>
</cp:coreProperties>
</file>