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5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5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7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4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56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9DDD-6AF7-4607-B6BB-E9125B245182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BD1D-FDDC-44CC-9B5F-016826425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762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5" name="Rechteck 4"/>
          <p:cNvSpPr/>
          <p:nvPr/>
        </p:nvSpPr>
        <p:spPr>
          <a:xfrm>
            <a:off x="123123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9928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68567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7206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84484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458453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204329" y="314625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65256" y="314625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142118" y="65371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528508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5" name="Rechteck 14"/>
          <p:cNvSpPr/>
          <p:nvPr/>
        </p:nvSpPr>
        <p:spPr>
          <a:xfrm>
            <a:off x="4914898" y="64569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639920" y="719706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= 22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1762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3123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29928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68567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7206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84484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458451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142116" y="173838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528506" y="173437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26" name="Rechteck 25"/>
          <p:cNvSpPr/>
          <p:nvPr/>
        </p:nvSpPr>
        <p:spPr>
          <a:xfrm>
            <a:off x="4914896" y="1730362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779598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006818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93208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614413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240505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467725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854115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075320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694945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308555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982946" y="65371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7369336" y="65371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755726" y="65371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9825781" y="645693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9212171" y="65371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2" name="Rechteck 41"/>
          <p:cNvSpPr/>
          <p:nvPr/>
        </p:nvSpPr>
        <p:spPr>
          <a:xfrm>
            <a:off x="8598561" y="64970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7980941" y="173437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7367331" y="173437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6753721" y="173437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9823776" y="173838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9210166" y="173437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8" name="Rechteck 47"/>
          <p:cNvSpPr/>
          <p:nvPr/>
        </p:nvSpPr>
        <p:spPr>
          <a:xfrm>
            <a:off x="8596556" y="1730360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6894545" y="228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7502140" y="228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8161866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8775476" y="229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9361466" y="228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9969061" y="228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12" idx="0"/>
          </p:cNvCxnSpPr>
          <p:nvPr/>
        </p:nvCxnSpPr>
        <p:spPr>
          <a:xfrm flipV="1">
            <a:off x="3072061" y="2476501"/>
            <a:ext cx="0" cy="66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1" idx="0"/>
          </p:cNvCxnSpPr>
          <p:nvPr/>
        </p:nvCxnSpPr>
        <p:spPr>
          <a:xfrm flipV="1">
            <a:off x="5511134" y="2476501"/>
            <a:ext cx="35647" cy="66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722274" y="3146255"/>
            <a:ext cx="613610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>
            <a:stCxn id="61" idx="0"/>
          </p:cNvCxnSpPr>
          <p:nvPr/>
        </p:nvCxnSpPr>
        <p:spPr>
          <a:xfrm flipH="1" flipV="1">
            <a:off x="7985853" y="2401939"/>
            <a:ext cx="43226" cy="74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00224" y="3132030"/>
            <a:ext cx="214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Leerzeichen % 5 == 0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591999" y="1263509"/>
            <a:ext cx="19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 </a:t>
            </a:r>
            <a:r>
              <a:rPr lang="de-DE" dirty="0" err="1" smtClean="0"/>
              <a:t>leerzeichen</a:t>
            </a:r>
            <a:r>
              <a:rPr lang="de-DE" dirty="0" smtClean="0"/>
              <a:t> = 1;</a:t>
            </a:r>
            <a:endParaRPr lang="de-DE" dirty="0"/>
          </a:p>
        </p:txBody>
      </p:sp>
      <p:cxnSp>
        <p:nvCxnSpPr>
          <p:cNvPr id="67" name="Gerade Verbindung mit Pfeil 66"/>
          <p:cNvCxnSpPr>
            <a:stCxn id="31" idx="2"/>
            <a:endCxn id="33" idx="2"/>
          </p:cNvCxnSpPr>
          <p:nvPr/>
        </p:nvCxnSpPr>
        <p:spPr>
          <a:xfrm>
            <a:off x="3391348" y="2661167"/>
            <a:ext cx="6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3" idx="2"/>
            <a:endCxn id="32" idx="2"/>
          </p:cNvCxnSpPr>
          <p:nvPr/>
        </p:nvCxnSpPr>
        <p:spPr>
          <a:xfrm>
            <a:off x="4004958" y="2661167"/>
            <a:ext cx="6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2" idx="2"/>
            <a:endCxn id="34" idx="2"/>
          </p:cNvCxnSpPr>
          <p:nvPr/>
        </p:nvCxnSpPr>
        <p:spPr>
          <a:xfrm>
            <a:off x="4618568" y="2661167"/>
            <a:ext cx="60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34" idx="2"/>
            <a:endCxn id="35" idx="2"/>
          </p:cNvCxnSpPr>
          <p:nvPr/>
        </p:nvCxnSpPr>
        <p:spPr>
          <a:xfrm>
            <a:off x="5226163" y="2661167"/>
            <a:ext cx="61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35" idx="2"/>
            <a:endCxn id="36" idx="2"/>
          </p:cNvCxnSpPr>
          <p:nvPr/>
        </p:nvCxnSpPr>
        <p:spPr>
          <a:xfrm>
            <a:off x="5845788" y="2661167"/>
            <a:ext cx="6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36" idx="2"/>
            <a:endCxn id="49" idx="2"/>
          </p:cNvCxnSpPr>
          <p:nvPr/>
        </p:nvCxnSpPr>
        <p:spPr>
          <a:xfrm flipV="1">
            <a:off x="6459398" y="2655334"/>
            <a:ext cx="585990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49" idx="2"/>
            <a:endCxn id="50" idx="2"/>
          </p:cNvCxnSpPr>
          <p:nvPr/>
        </p:nvCxnSpPr>
        <p:spPr>
          <a:xfrm>
            <a:off x="7045388" y="2655334"/>
            <a:ext cx="60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0" idx="2"/>
            <a:endCxn id="51" idx="2"/>
          </p:cNvCxnSpPr>
          <p:nvPr/>
        </p:nvCxnSpPr>
        <p:spPr>
          <a:xfrm>
            <a:off x="7652983" y="2655334"/>
            <a:ext cx="659726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51" idx="2"/>
            <a:endCxn id="52" idx="2"/>
          </p:cNvCxnSpPr>
          <p:nvPr/>
        </p:nvCxnSpPr>
        <p:spPr>
          <a:xfrm>
            <a:off x="8312709" y="2661167"/>
            <a:ext cx="6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2" idx="2"/>
            <a:endCxn id="53" idx="2"/>
          </p:cNvCxnSpPr>
          <p:nvPr/>
        </p:nvCxnSpPr>
        <p:spPr>
          <a:xfrm flipV="1">
            <a:off x="8926319" y="2655334"/>
            <a:ext cx="585990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53" idx="2"/>
            <a:endCxn id="54" idx="2"/>
          </p:cNvCxnSpPr>
          <p:nvPr/>
        </p:nvCxnSpPr>
        <p:spPr>
          <a:xfrm>
            <a:off x="9512309" y="2655334"/>
            <a:ext cx="60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4" idx="2"/>
          </p:cNvCxnSpPr>
          <p:nvPr/>
        </p:nvCxnSpPr>
        <p:spPr>
          <a:xfrm>
            <a:off x="10119904" y="2655334"/>
            <a:ext cx="514898" cy="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9210166" y="2855031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diesem Fall wird die Liste</a:t>
            </a:r>
          </a:p>
          <a:p>
            <a:r>
              <a:rPr lang="de-DE" dirty="0" smtClean="0"/>
              <a:t>Um 3 Plätze erweitert</a:t>
            </a:r>
            <a:endParaRPr lang="de-DE" dirty="0"/>
          </a:p>
        </p:txBody>
      </p:sp>
      <p:sp>
        <p:nvSpPr>
          <p:cNvPr id="103" name="Pfeil nach rechts 102"/>
          <p:cNvSpPr/>
          <p:nvPr/>
        </p:nvSpPr>
        <p:spPr>
          <a:xfrm rot="14428205">
            <a:off x="3262340" y="3248549"/>
            <a:ext cx="1221154" cy="54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/>
          <p:cNvSpPr txBox="1"/>
          <p:nvPr/>
        </p:nvSpPr>
        <p:spPr>
          <a:xfrm>
            <a:off x="4155801" y="4271211"/>
            <a:ext cx="780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Sobald ein Leerzeichen eingefügt werden soll muss man die Liste um 1 erweitern.</a:t>
            </a:r>
          </a:p>
          <a:p>
            <a:r>
              <a:rPr lang="de-DE" dirty="0" smtClean="0"/>
              <a:t>(mittels </a:t>
            </a:r>
            <a:r>
              <a:rPr lang="de-DE" dirty="0" err="1" smtClean="0"/>
              <a:t>zwischenListe</a:t>
            </a:r>
            <a:r>
              <a:rPr lang="de-DE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3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Stekovits</dc:creator>
  <cp:lastModifiedBy>Thomas Stekovits</cp:lastModifiedBy>
  <cp:revision>2</cp:revision>
  <dcterms:created xsi:type="dcterms:W3CDTF">2016-12-11T21:44:56Z</dcterms:created>
  <dcterms:modified xsi:type="dcterms:W3CDTF">2016-12-11T22:01:00Z</dcterms:modified>
</cp:coreProperties>
</file>