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62" r:id="rId6"/>
    <p:sldId id="263" r:id="rId7"/>
    <p:sldId id="259" r:id="rId8"/>
    <p:sldId id="260" r:id="rId9"/>
    <p:sldId id="261" r:id="rId10"/>
    <p:sldId id="264" r:id="rId11"/>
  </p:sldIdLst>
  <p:sldSz cx="12192000" cy="6858000"/>
  <p:notesSz cx="6858000" cy="9144000"/>
  <p:embeddedFontLst>
    <p:embeddedFont>
      <p:font typeface="Minecraft Ten font cyrillic" panose="00000400000000000000" pitchFamily="2" charset="0"/>
      <p:regular r:id="rId13"/>
    </p:embeddedFont>
    <p:embeddedFont>
      <p:font typeface="Monotype Corsiva" panose="03010101010201010101" pitchFamily="66" charset="0"/>
      <p:italic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873D7-9A67-4301-9861-97E4563BF4BC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D6B5F-BBEA-463C-987C-94C13BC0CB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20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675B-C2C3-B6DF-FEA9-AF397A151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952E0-6DE5-5B63-5AC3-E1C575161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50D23-0C4E-469B-42A0-6267DE03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19E54-3B14-A8EC-E091-E2ABB9DE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57A57-9D2E-B9C9-0B8B-3F517016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638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C61D7-B8A9-ABC3-A2FC-C5990DEB3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09DF7-187D-DD26-0E6A-F437A810C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BEED8-1B7F-F32D-0FCE-501AC1DC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ED33-DF3C-A09D-F99F-64E67C58B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8AB6C-33D7-7ED4-3A82-5775380D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83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D81E0-2893-4E67-8E27-F920D2BC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5C2AB-AC56-AE19-8CBA-BF5CCDB92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FDB-E30F-AFED-BCC4-9DDFA710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4D2F6-CDE6-ACD3-5593-8ECB9F22E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3F51-F4C6-FB37-6C8E-2B011D9F2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551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6383-5BB7-10DB-B362-9021E484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6257-34DE-1631-07A5-8125C236A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49619-79FE-79D7-CBEF-1FF603FE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B6C7-4C0E-1487-1343-C99CA0C9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B5197-18E0-15AC-EB49-A88E3DB5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43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2F160-7A3A-1D15-88C3-B8EE5A38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7EB8-143E-DAEA-9A26-D8E297CBB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6E26F-1D3F-DE5A-2137-6345CECD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5FED-F784-6403-BAE4-06550D6C3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E1E8-2F68-2BC0-8093-3AACA4FB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05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91DD-4DF3-5BEE-1DA4-1A2C16F7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B81C-DB2C-DE48-CBFC-9B3AAF64B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522A3-225E-49C7-419E-96E30022B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7ECC1-8456-36E2-210B-AA1885B2A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5B84-37B7-FC8E-278C-BECA5EA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56F2E-69E3-F7C2-A9AE-E4999E15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96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E114-6A0B-0B21-1912-F4C90856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098F0-5833-5F49-3C1F-D5B1DDB3F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694F6-0FA6-C55E-84BD-BD78B7618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425534-338B-6917-D1AF-26E878B8E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0EB22-D3DA-604D-5F50-E2BA052B6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BF667-02BD-4501-2524-C1819BE6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78854-331F-8658-0410-BE23CC98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B594A-0A84-63BA-A5AE-D7B0B6A5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8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02D9-6FB8-0DC7-A920-DF7A3D86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E0404-16B5-4E65-E121-0D8E84F2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93A1C-2FC2-B458-28C5-511A9942F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E66B0-F29A-A28C-449D-CADC68B9D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006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59F3BC-0F4B-4424-D7D6-8A63AECE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D2E693-9A57-B302-1EED-27F530EBF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E8F5D8-EE46-F466-20CA-47A4F9A67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2539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925E-EEED-EAE9-42B2-D260D9ED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4788-17B3-4DFA-A897-0564D1785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4BCD-5040-F8E9-8DF3-31275D6B5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0392F-A9FB-B9B2-B9E1-50D2957B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3FDD3-3C85-9076-FF09-82C0FA5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623BE-7794-3DE3-CF9E-80CC999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644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B042-4373-C951-F1E3-ECF782A3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D63F1-E32C-347F-F422-4957C536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4FB22-8425-5B26-5041-98F6D23CC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2871-3B5B-DD1A-C1B3-340DEE3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D7B8-CC10-491B-4F87-14540DC68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DA257-7C8A-8635-C67E-28A5B253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3774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C8EB8-194A-1D74-0DA8-32C911E14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C702-A692-3851-EA38-83772F2BF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BFAA0-9E67-4D7B-19FF-293FE86CB5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BF363-095B-40D9-B3F8-770644DFCCB3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4078-EC4D-FB65-A94B-D9203F02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1C3E-3545-E156-692F-87EA95C178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197857-9BE3-46E4-8D4C-4AA48E18BC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97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D7DB618-A62B-C33C-7D9B-7871E6AE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-172402"/>
            <a:ext cx="11612880" cy="6532244"/>
          </a:xfrm>
          <a:prstGeom prst="rect">
            <a:avLst/>
          </a:prstGeom>
        </p:spPr>
      </p:pic>
      <p:pic>
        <p:nvPicPr>
          <p:cNvPr id="18" name="Picture 17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CAE6798-479B-F993-6FD8-773704F2D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6858000"/>
            <a:ext cx="11612877" cy="6532244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6128748-3389-8E4B-053F-D76A1A0BE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1797510"/>
            <a:ext cx="7658387" cy="430784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B4DA3AC-CADA-6F1E-8953-DDE0F266CFFF}"/>
              </a:ext>
            </a:extLst>
          </p:cNvPr>
          <p:cNvSpPr/>
          <p:nvPr/>
        </p:nvSpPr>
        <p:spPr>
          <a:xfrm>
            <a:off x="217171" y="432159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546C23-1F27-FBD1-A91E-214854C95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36" y="7318090"/>
            <a:ext cx="1369674" cy="1369674"/>
          </a:xfrm>
          <a:prstGeom prst="rect">
            <a:avLst/>
          </a:prstGeom>
        </p:spPr>
      </p:pic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97FAB4F-1C1B-802E-2BC9-D4E160520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71606">
            <a:off x="8105073" y="6992620"/>
            <a:ext cx="2108200" cy="2108200"/>
          </a:xfrm>
          <a:prstGeom prst="rect">
            <a:avLst/>
          </a:prstGeom>
        </p:spPr>
      </p:pic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99B48C2-9097-9866-6174-D7209DF83C5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420435">
            <a:off x="2477642" y="6786563"/>
            <a:ext cx="10106175" cy="10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79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714DE14-8A9F-3B41-CB97-830BB4C9DA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018" y="-2258766"/>
            <a:ext cx="11375532" cy="11375532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8049F01-B091-EE37-84AA-CA67D1BE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80830" y="2565954"/>
            <a:ext cx="7658387" cy="43078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5B83DF-3F6E-C6CF-9CA4-59BB94D0F6CF}"/>
              </a:ext>
            </a:extLst>
          </p:cNvPr>
          <p:cNvSpPr txBox="1"/>
          <p:nvPr/>
        </p:nvSpPr>
        <p:spPr>
          <a:xfrm>
            <a:off x="1364464" y="430622"/>
            <a:ext cx="88768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План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i="1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Развития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D7BBD-B302-5A5A-4B02-164B62940F4A}"/>
              </a:ext>
            </a:extLst>
          </p:cNvPr>
          <p:cNvSpPr txBox="1"/>
          <p:nvPr/>
        </p:nvSpPr>
        <p:spPr>
          <a:xfrm>
            <a:off x="2326640" y="2061838"/>
            <a:ext cx="94375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Поддержка основных популярных форматов</a:t>
            </a:r>
            <a:endParaRPr lang="en-US" sz="4800" b="1" i="1" dirty="0">
              <a:solidFill>
                <a:srgbClr val="000000"/>
              </a:solidFill>
              <a:latin typeface="Monotype Corsiva" panose="03010101010201010101" pitchFamily="66" charset="0"/>
              <a:cs typeface="Minecraft Ten font cyrillic" panose="00000400000000000000" pitchFamily="2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Подключение агентных  функций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Генерация FAQ по загруженному документу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Роли и права доступа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1881EE-3A0A-E3A4-1332-7B02C8092D8E}"/>
              </a:ext>
            </a:extLst>
          </p:cNvPr>
          <p:cNvSpPr/>
          <p:nvPr/>
        </p:nvSpPr>
        <p:spPr>
          <a:xfrm>
            <a:off x="217171" y="35157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313BE9-D887-4A20-36FF-51F07E2C9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6" y="-6780934"/>
            <a:ext cx="7585703" cy="67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323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D7DB618-A62B-C33C-7D9B-7871E6AEB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-6532244"/>
            <a:ext cx="11612880" cy="6532244"/>
          </a:xfrm>
          <a:prstGeom prst="rect">
            <a:avLst/>
          </a:prstGeom>
        </p:spPr>
      </p:pic>
      <p:pic>
        <p:nvPicPr>
          <p:cNvPr id="18" name="Picture 17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CAE6798-479B-F993-6FD8-773704F2D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6858000"/>
            <a:ext cx="11612877" cy="6532244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6128748-3389-8E4B-053F-D76A1A0BE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556539"/>
            <a:ext cx="7658387" cy="4307843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1A67B8-CEF7-7495-FF72-601E8AF1533A}"/>
              </a:ext>
            </a:extLst>
          </p:cNvPr>
          <p:cNvSpPr/>
          <p:nvPr/>
        </p:nvSpPr>
        <p:spPr>
          <a:xfrm>
            <a:off x="217171" y="599037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1F118-543A-7968-4714-C741DAE06C31}"/>
              </a:ext>
            </a:extLst>
          </p:cNvPr>
          <p:cNvSpPr txBox="1"/>
          <p:nvPr/>
        </p:nvSpPr>
        <p:spPr>
          <a:xfrm>
            <a:off x="1364465" y="430622"/>
            <a:ext cx="55919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Целевая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i="1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аудитория</a:t>
            </a:r>
            <a:endParaRPr lang="ru-RU" sz="4000" i="1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9793B-A2C8-B097-3465-1D7ECC801C6C}"/>
              </a:ext>
            </a:extLst>
          </p:cNvPr>
          <p:cNvSpPr txBox="1"/>
          <p:nvPr/>
        </p:nvSpPr>
        <p:spPr>
          <a:xfrm>
            <a:off x="2326640" y="2061838"/>
            <a:ext cx="9437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Юридические фирмы и нотариусы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Финансовые и аудиторские компании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ru-RU" sz="48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Государственные учреждения и НИИ </a:t>
            </a:r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E1AB65B-C23F-17A6-5409-EB8E5ADAC6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336" y="340663"/>
            <a:ext cx="1369674" cy="1369674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0D06A3-45E2-DA90-7AA5-B36141825E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073" y="15193"/>
            <a:ext cx="2108200" cy="2108200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1AED7A7-710B-6697-7C31-16123C658DD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3877">
            <a:off x="-1793416" y="3548404"/>
            <a:ext cx="10106175" cy="10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7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D135C9B-60A1-5F75-7B45-D7F76F2F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162878"/>
            <a:ext cx="11612877" cy="65322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4BF712-ABB1-EC61-42AE-4B7D63E4539C}"/>
              </a:ext>
            </a:extLst>
          </p:cNvPr>
          <p:cNvSpPr txBox="1"/>
          <p:nvPr/>
        </p:nvSpPr>
        <p:spPr>
          <a:xfrm>
            <a:off x="1097275" y="6858000"/>
            <a:ext cx="8092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РЕаЛИЗОВаННЫЕ ФОРМаТЫ</a:t>
            </a: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pdf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plaintext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MD</a:t>
            </a:r>
            <a:endParaRPr lang="en-US" sz="4000" dirty="0">
              <a:effectLst/>
            </a:endParaRPr>
          </a:p>
          <a:p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doc/docx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47C94B-FB7E-24CF-A6D3-5103E0AFC3FB}"/>
              </a:ext>
            </a:extLst>
          </p:cNvPr>
          <p:cNvSpPr txBox="1"/>
          <p:nvPr/>
        </p:nvSpPr>
        <p:spPr>
          <a:xfrm>
            <a:off x="12275822" y="4921686"/>
            <a:ext cx="8092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Croma DB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База данных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19" name="Picture 18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CC5930FD-2F9A-B829-E124-42C74EA4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116" y="2642367"/>
            <a:ext cx="3901444" cy="2600963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0D8EBA8-3A77-6E71-358F-76AEDC67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-482046"/>
            <a:ext cx="7658387" cy="43078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3A03904-D357-A3FF-53A5-9AE2333F7843}"/>
              </a:ext>
            </a:extLst>
          </p:cNvPr>
          <p:cNvSpPr/>
          <p:nvPr/>
        </p:nvSpPr>
        <p:spPr>
          <a:xfrm>
            <a:off x="217171" y="404727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A2D8A2-10D0-7B62-2999-ED33762C2B4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30056">
            <a:off x="2477642" y="-5184489"/>
            <a:ext cx="10106175" cy="10106175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8B583CA-8E82-B4F0-6A8A-93D17B5886F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67565">
            <a:off x="-1793416" y="6652571"/>
            <a:ext cx="10106175" cy="10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D135C9B-60A1-5F75-7B45-D7F76F2F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-5974947"/>
            <a:ext cx="11612877" cy="65322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2D531B-1D82-A4C5-BF45-4DFF9701EEDD}"/>
              </a:ext>
            </a:extLst>
          </p:cNvPr>
          <p:cNvSpPr txBox="1"/>
          <p:nvPr/>
        </p:nvSpPr>
        <p:spPr>
          <a:xfrm>
            <a:off x="1097274" y="335280"/>
            <a:ext cx="879856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i="1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Поддерживаемые ФОРМаТЫ</a:t>
            </a: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pdf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Plaintext</a:t>
            </a:r>
            <a:r>
              <a:rPr lang="ru-RU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 (</a:t>
            </a:r>
            <a:r>
              <a:rPr lang="en-US" sz="4000" b="1" i="1" dirty="0">
                <a:solidFill>
                  <a:srgbClr val="000000"/>
                </a:solidFill>
                <a:latin typeface="Monotype Corsiva" panose="03010101010201010101" pitchFamily="66" charset="0"/>
              </a:rPr>
              <a:t>any plaintext file</a:t>
            </a:r>
            <a:r>
              <a:rPr lang="ru-RU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)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MD</a:t>
            </a:r>
            <a:endParaRPr lang="en-US" sz="4000" dirty="0">
              <a:effectLst/>
            </a:endParaRPr>
          </a:p>
          <a:p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doc/docx</a:t>
            </a:r>
            <a:endParaRPr lang="ru-RU" sz="4000" b="1" i="1" dirty="0">
              <a:solidFill>
                <a:srgbClr val="000000"/>
              </a:solidFill>
              <a:effectLst/>
              <a:latin typeface="Monotype Corsiva" panose="03010101010201010101" pitchFamily="66" charset="0"/>
            </a:endParaRP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2" name="Picture 1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4EB7AAC0-A470-57DE-1968-ADA18190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6" y="2642367"/>
            <a:ext cx="3901444" cy="2600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1C906-455E-50DA-7910-42BC3797BDF9}"/>
              </a:ext>
            </a:extLst>
          </p:cNvPr>
          <p:cNvSpPr txBox="1"/>
          <p:nvPr/>
        </p:nvSpPr>
        <p:spPr>
          <a:xfrm>
            <a:off x="6096000" y="4921686"/>
            <a:ext cx="8092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Croma DB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i="1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База данных</a:t>
            </a:r>
            <a:endParaRPr lang="ru-RU" sz="4000" i="1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5B266A7-D5BA-8F78-99EC-8DF7BD765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2535474"/>
            <a:ext cx="7658387" cy="4307843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22E5D1-8212-A0F8-2111-9602C61CEF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7" y="6758082"/>
            <a:ext cx="11698047" cy="65322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7B8D956-B870-9298-5BB7-513D6521B87E}"/>
              </a:ext>
            </a:extLst>
          </p:cNvPr>
          <p:cNvSpPr/>
          <p:nvPr/>
        </p:nvSpPr>
        <p:spPr>
          <a:xfrm>
            <a:off x="217171" y="4508420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82B9B12-0C5C-18C8-6A91-01247B54DAB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22468">
            <a:off x="2477642" y="-9990169"/>
            <a:ext cx="10106175" cy="10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74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D135C9B-60A1-5F75-7B45-D7F76F2F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-5974947"/>
            <a:ext cx="11612877" cy="6532244"/>
          </a:xfrm>
          <a:prstGeom prst="rect">
            <a:avLst/>
          </a:prstGeom>
        </p:spPr>
      </p:pic>
      <p:pic>
        <p:nvPicPr>
          <p:cNvPr id="2" name="Picture 1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4EB7AAC0-A470-57DE-1968-ADA18190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6" y="-2600963"/>
            <a:ext cx="3901444" cy="260096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7A97C9-21F2-A07D-D3EC-5541B8CD9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6" y="6867524"/>
            <a:ext cx="5176376" cy="711098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78D532-2D34-DBEB-E4E7-C83999D1B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8" y="6977485"/>
            <a:ext cx="3802263" cy="6829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A51D1-61E6-1702-2439-0AEB508F5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66" y="6858000"/>
            <a:ext cx="10980434" cy="4465555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669E89-C70C-A061-1847-89E0D72D3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-2747726"/>
            <a:ext cx="7658387" cy="4307843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69F43A-4D98-83D3-AE01-FF9432B83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37" y="247916"/>
            <a:ext cx="11698047" cy="65322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198B8B-D584-4A22-E3A8-AF9AEF8798AB}"/>
              </a:ext>
            </a:extLst>
          </p:cNvPr>
          <p:cNvSpPr txBox="1"/>
          <p:nvPr/>
        </p:nvSpPr>
        <p:spPr>
          <a:xfrm>
            <a:off x="12103585" y="430622"/>
            <a:ext cx="8092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Отслеживание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Источников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FBC3C8-452B-3211-947D-E5B78A05FF91}"/>
              </a:ext>
            </a:extLst>
          </p:cNvPr>
          <p:cNvSpPr/>
          <p:nvPr/>
        </p:nvSpPr>
        <p:spPr>
          <a:xfrm>
            <a:off x="217171" y="600561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06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D135C9B-60A1-5F75-7B45-D7F76F2FE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3" y="-5974947"/>
            <a:ext cx="11612877" cy="6532244"/>
          </a:xfrm>
          <a:prstGeom prst="rect">
            <a:avLst/>
          </a:prstGeom>
        </p:spPr>
      </p:pic>
      <p:pic>
        <p:nvPicPr>
          <p:cNvPr id="2" name="Picture 1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4EB7AAC0-A470-57DE-1968-ADA18190A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556" y="-308959"/>
            <a:ext cx="3901444" cy="260096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7A97C9-21F2-A07D-D3EC-5541B8CD9C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6" y="6867524"/>
            <a:ext cx="5176376" cy="7110982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78D532-2D34-DBEB-E4E7-C83999D1B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8" y="6977485"/>
            <a:ext cx="3802263" cy="6829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A51D1-61E6-1702-2439-0AEB508F52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66" y="2401967"/>
            <a:ext cx="10980434" cy="4465555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B669E89-C70C-A061-1847-89E0D72D36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1558489"/>
            <a:ext cx="7658387" cy="43078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04AAB0-189A-FD93-27B3-27D789159E21}"/>
              </a:ext>
            </a:extLst>
          </p:cNvPr>
          <p:cNvSpPr txBox="1"/>
          <p:nvPr/>
        </p:nvSpPr>
        <p:spPr>
          <a:xfrm>
            <a:off x="1364465" y="430622"/>
            <a:ext cx="8092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Отслеживание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i="1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Источников</a:t>
            </a:r>
            <a:endParaRPr lang="ru-RU" sz="4000" i="1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C876C2-7CBE-2892-C79C-0199A6D01966}"/>
              </a:ext>
            </a:extLst>
          </p:cNvPr>
          <p:cNvSpPr/>
          <p:nvPr/>
        </p:nvSpPr>
        <p:spPr>
          <a:xfrm>
            <a:off x="217173" y="407775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720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D531B-1D82-A4C5-BF45-4DFF9701EEDD}"/>
              </a:ext>
            </a:extLst>
          </p:cNvPr>
          <p:cNvSpPr txBox="1"/>
          <p:nvPr/>
        </p:nvSpPr>
        <p:spPr>
          <a:xfrm>
            <a:off x="1097275" y="-4708981"/>
            <a:ext cx="8092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РЕаЛИЗОВаННЫЕ ФОРМаТЫ</a:t>
            </a: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pdf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plaintext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MD</a:t>
            </a:r>
            <a:endParaRPr lang="en-US" sz="4000" dirty="0">
              <a:effectLst/>
            </a:endParaRPr>
          </a:p>
          <a:p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doc/docx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2" name="Picture 1" descr="A red blue and yellow circles&#10;&#10;AI-generated content may be incorrect.">
            <a:extLst>
              <a:ext uri="{FF2B5EF4-FFF2-40B4-BE49-F238E27FC236}">
                <a16:creationId xmlns:a16="http://schemas.microsoft.com/office/drawing/2014/main" id="{4EB7AAC0-A470-57DE-1968-ADA18190A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98" y="-2768603"/>
            <a:ext cx="3901444" cy="2600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1C906-455E-50DA-7910-42BC3797BDF9}"/>
              </a:ext>
            </a:extLst>
          </p:cNvPr>
          <p:cNvSpPr txBox="1"/>
          <p:nvPr/>
        </p:nvSpPr>
        <p:spPr>
          <a:xfrm>
            <a:off x="12344400" y="5044261"/>
            <a:ext cx="80924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>
                <a:solidFill>
                  <a:srgbClr val="000000"/>
                </a:solidFill>
                <a:latin typeface="Monotype Corsiva" panose="03010101010201010101" pitchFamily="66" charset="0"/>
                <a:cs typeface="Minecraft Ten font cyrillic" panose="00000400000000000000" pitchFamily="2" charset="0"/>
              </a:rPr>
              <a:t>Croma DB</a:t>
            </a:r>
            <a:endParaRPr lang="en-US" sz="5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База данных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D5C971-905F-65F3-0A46-F3AB9E200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6" y="-81023"/>
            <a:ext cx="5176376" cy="711098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77D83A-F2DE-1720-7C4F-55DC85CD6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8" y="28938"/>
            <a:ext cx="3802263" cy="6829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911A97-7751-F102-9668-E8E5C2E82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794" y="6886938"/>
            <a:ext cx="10878206" cy="6858000"/>
          </a:xfrm>
          <a:prstGeom prst="rect">
            <a:avLst/>
          </a:prstGeom>
        </p:spPr>
      </p:pic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4ADBDE5-0BDC-25C2-870B-A2A946E61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3256834"/>
            <a:ext cx="7658387" cy="4307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CFDA74-F66C-01C3-27D8-20EA2C6276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1566" y="-4488592"/>
            <a:ext cx="10980434" cy="446555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73A3C23B-AFAE-8236-6CFD-4673B17237E6}"/>
              </a:ext>
            </a:extLst>
          </p:cNvPr>
          <p:cNvSpPr/>
          <p:nvPr/>
        </p:nvSpPr>
        <p:spPr>
          <a:xfrm>
            <a:off x="217171" y="5229780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783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D531B-1D82-A4C5-BF45-4DFF9701EEDD}"/>
              </a:ext>
            </a:extLst>
          </p:cNvPr>
          <p:cNvSpPr txBox="1"/>
          <p:nvPr/>
        </p:nvSpPr>
        <p:spPr>
          <a:xfrm>
            <a:off x="1097275" y="-4708981"/>
            <a:ext cx="8092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РЕаЛИЗОВаННЫЕ ФОРМаТЫ</a:t>
            </a: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pdf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plaintext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MD</a:t>
            </a:r>
            <a:endParaRPr lang="en-US" sz="4000" dirty="0">
              <a:effectLst/>
            </a:endParaRPr>
          </a:p>
          <a:p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doc/docx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D5C971-905F-65F3-0A46-F3AB9E20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66" y="-7110982"/>
            <a:ext cx="5176376" cy="7110982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77D83A-F2DE-1720-7C4F-55DC85CD6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338" y="-7001021"/>
            <a:ext cx="3802263" cy="6829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143B47-9B63-941B-8F66-A47CE0626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794" y="0"/>
            <a:ext cx="10878206" cy="6858000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315031D-86DB-EA0B-71AB-0028689C7D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75756" y="4790058"/>
            <a:ext cx="7658387" cy="4307843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A74BD9-E082-09B3-E255-CD6E1193EAA2}"/>
              </a:ext>
            </a:extLst>
          </p:cNvPr>
          <p:cNvSpPr/>
          <p:nvPr/>
        </p:nvSpPr>
        <p:spPr>
          <a:xfrm>
            <a:off x="217171" y="2839501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32EE13-5E66-4B0C-6F27-8760EA6FE4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6" y="7029959"/>
            <a:ext cx="7585703" cy="678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4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2D531B-1D82-A4C5-BF45-4DFF9701EEDD}"/>
              </a:ext>
            </a:extLst>
          </p:cNvPr>
          <p:cNvSpPr txBox="1"/>
          <p:nvPr/>
        </p:nvSpPr>
        <p:spPr>
          <a:xfrm>
            <a:off x="1097275" y="-4708981"/>
            <a:ext cx="80924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00" dirty="0">
                <a:latin typeface="Minecraft Ten font cyrillic" panose="00000400000000000000" pitchFamily="2" charset="0"/>
                <a:cs typeface="Minecraft Ten font cyrillic" panose="00000400000000000000" pitchFamily="2" charset="0"/>
              </a:rPr>
              <a:t>РЕаЛИЗОВаННЫЕ ФОРМаТЫ</a:t>
            </a:r>
          </a:p>
          <a:p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pdf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plaintext</a:t>
            </a:r>
            <a:endParaRPr lang="en-US" sz="4000" dirty="0">
              <a:effectLst/>
            </a:endParaRPr>
          </a:p>
          <a:p>
            <a:pPr>
              <a:lnSpc>
                <a:spcPct val="100000"/>
              </a:lnSpc>
            </a:pPr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MD</a:t>
            </a:r>
            <a:endParaRPr lang="en-US" sz="4000" dirty="0">
              <a:effectLst/>
            </a:endParaRPr>
          </a:p>
          <a:p>
            <a:r>
              <a:rPr lang="en-US" sz="4000" b="1" i="1" dirty="0">
                <a:solidFill>
                  <a:srgbClr val="000000"/>
                </a:solidFill>
                <a:effectLst/>
                <a:latin typeface="Monotype Corsiva" panose="03010101010201010101" pitchFamily="66" charset="0"/>
              </a:rPr>
              <a:t>- doc/docx</a:t>
            </a:r>
            <a:endParaRPr lang="ru-RU" sz="4000" dirty="0">
              <a:latin typeface="Minecraft Ten font cyrillic" panose="00000400000000000000" pitchFamily="2" charset="0"/>
              <a:cs typeface="Minecraft Ten font cyrillic" panose="000004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43B47-9B63-941B-8F66-A47CE062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794" y="-6858000"/>
            <a:ext cx="10878206" cy="6858000"/>
          </a:xfrm>
          <a:prstGeom prst="rect">
            <a:avLst/>
          </a:prstGeom>
        </p:spPr>
      </p:pic>
      <p:pic>
        <p:nvPicPr>
          <p:cNvPr id="2" name="Picture 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8049F01-B091-EE37-84AA-CA67D1BE7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980830" y="-258526"/>
            <a:ext cx="7658387" cy="430784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B5BE180-9AF1-0213-3FD7-4CC8860317AF}"/>
              </a:ext>
            </a:extLst>
          </p:cNvPr>
          <p:cNvSpPr/>
          <p:nvPr/>
        </p:nvSpPr>
        <p:spPr>
          <a:xfrm>
            <a:off x="217171" y="5915397"/>
            <a:ext cx="361950" cy="3619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DB400B-3B9B-7E40-64E2-4C8D2FFFB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6" y="122483"/>
            <a:ext cx="7585703" cy="6780934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C6502DD-8E1B-8510-AD0E-066B982AC85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018" y="4929113"/>
            <a:ext cx="11375532" cy="1137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114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Aptos Display</vt:lpstr>
      <vt:lpstr>Minecraft Ten font cyrillic</vt:lpstr>
      <vt:lpstr>Monotype Corsiva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Steklish x</dc:creator>
  <cp:lastModifiedBy>Steklish x</cp:lastModifiedBy>
  <cp:revision>11</cp:revision>
  <dcterms:created xsi:type="dcterms:W3CDTF">2025-10-29T12:03:12Z</dcterms:created>
  <dcterms:modified xsi:type="dcterms:W3CDTF">2025-11-01T10:45:25Z</dcterms:modified>
</cp:coreProperties>
</file>