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GNN48pTFjPbhWVx9fMAeFhMQ8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5855755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85855755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ιαφάνεια τίτλου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l-GR" sz="4400" dirty="0">
                <a:solidFill>
                  <a:schemeClr val="lt1"/>
                </a:solidFill>
              </a:rPr>
              <a:t>Ομάδα 32:</a:t>
            </a:r>
            <a:br>
              <a:rPr lang="el-GR" sz="4400" dirty="0">
                <a:solidFill>
                  <a:schemeClr val="lt1"/>
                </a:solidFill>
              </a:rPr>
            </a:br>
            <a:r>
              <a:rPr lang="el-GR" sz="4400" b="1" dirty="0">
                <a:solidFill>
                  <a:schemeClr val="lt1"/>
                </a:solidFill>
              </a:rPr>
              <a:t>Εφαρμογή Τοπικού Πρωταθλήματος Ποδοσφαίρου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dirty="0">
                <a:solidFill>
                  <a:schemeClr val="lt2"/>
                </a:solidFill>
              </a:rPr>
              <a:t>Γιαννάκης Μύρων – 1072899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l-GR" dirty="0">
                <a:solidFill>
                  <a:schemeClr val="lt2"/>
                </a:solidFill>
              </a:rPr>
              <a:t>Θεοφίλου Στυλιανός – 1072791</a:t>
            </a:r>
            <a:endParaRPr dirty="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Προσαρμοσμένα </a:t>
            </a:r>
            <a:r>
              <a:rPr lang="en-US" sz="3600" b="1" dirty="0">
                <a:solidFill>
                  <a:srgbClr val="FFFFFF"/>
                </a:solidFill>
              </a:rPr>
              <a:t>SQL Queries (1)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6B3F04D-F570-44DD-9352-5C453526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4338" y="1544757"/>
            <a:ext cx="11303323" cy="50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Προσαρμοσμένα </a:t>
            </a:r>
            <a:r>
              <a:rPr lang="en-US" sz="3600" b="1" dirty="0">
                <a:solidFill>
                  <a:srgbClr val="FFFFFF"/>
                </a:solidFill>
              </a:rPr>
              <a:t>SQL Queries (2)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6B3F04D-F570-44DD-9352-5C453526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4045" y="1544757"/>
            <a:ext cx="10883909" cy="5026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50B9E-4A44-4D97-904D-A893C7F820B4}"/>
              </a:ext>
            </a:extLst>
          </p:cNvPr>
          <p:cNvSpPr txBox="1"/>
          <p:nvPr/>
        </p:nvSpPr>
        <p:spPr>
          <a:xfrm>
            <a:off x="654045" y="5538768"/>
            <a:ext cx="108839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SELECT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home_team,home_team_goals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away_team_goals,away_team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 FROM control JOIN participation ON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control.match_id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=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participation.match_id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 JOIN match ON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match.match_id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=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control.match_id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 JOIN referee ON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control.referee_id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=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referee.referee_id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 JOIN people ON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referee.people_id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=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people.people_id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 where name='Ethel'</a:t>
            </a:r>
            <a:endParaRPr lang="el-GR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34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775A7B6-AB01-4820-9A84-7A13562E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4" y="3364775"/>
            <a:ext cx="6963959" cy="324423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6DDC4DE4-054C-42F6-B6A7-8C49F268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69" y="1312985"/>
            <a:ext cx="7406338" cy="2897798"/>
          </a:xfrm>
          <a:prstGeom prst="rect">
            <a:avLst/>
          </a:prstGeom>
        </p:spPr>
      </p:pic>
      <p:sp>
        <p:nvSpPr>
          <p:cNvPr id="102" name="Google Shape;102;g18585575592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l-GR" sz="3600" b="1" dirty="0">
                <a:solidFill>
                  <a:schemeClr val="bg1"/>
                </a:solidFill>
              </a:rPr>
              <a:t>Τα διαγράμματα (</a:t>
            </a:r>
            <a:r>
              <a:rPr lang="en-US" sz="3600" b="1" dirty="0">
                <a:solidFill>
                  <a:schemeClr val="bg1"/>
                </a:solidFill>
              </a:rPr>
              <a:t>ERD </a:t>
            </a:r>
            <a:r>
              <a:rPr lang="el-GR" sz="3600" b="1" dirty="0">
                <a:solidFill>
                  <a:schemeClr val="bg1"/>
                </a:solidFill>
              </a:rPr>
              <a:t>και σχεσιακό)</a:t>
            </a:r>
            <a:endParaRPr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Το </a:t>
            </a:r>
            <a:r>
              <a:rPr lang="en-US" sz="3600" b="1" dirty="0">
                <a:solidFill>
                  <a:srgbClr val="FFFFFF"/>
                </a:solidFill>
              </a:rPr>
              <a:t>GUI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7130B183-F520-4E77-9697-93F52C02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06" y="1350560"/>
            <a:ext cx="8506987" cy="54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Προσθήκη παίκτη (οντότητας)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6D040E3-3BC2-4D9C-984A-F0F0E4E4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42506" y="1363986"/>
            <a:ext cx="8506987" cy="53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Διαγραφή παίκτη (οντότητας)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7399ADA-3191-45B9-976B-45437716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8623" y="1363986"/>
            <a:ext cx="8114752" cy="53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Ενσωματωμένα </a:t>
            </a:r>
            <a:r>
              <a:rPr lang="en-US" sz="3600" b="1" dirty="0">
                <a:solidFill>
                  <a:srgbClr val="FFFFFF"/>
                </a:solidFill>
              </a:rPr>
              <a:t>Queries</a:t>
            </a:r>
            <a:r>
              <a:rPr lang="el-GR" sz="3600" b="1" dirty="0">
                <a:solidFill>
                  <a:srgbClr val="FFFFFF"/>
                </a:solidFill>
              </a:rPr>
              <a:t> (αγώνες)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6D040E3-3BC2-4D9C-984A-F0F0E4E47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"/>
          <a:stretch/>
        </p:blipFill>
        <p:spPr>
          <a:xfrm>
            <a:off x="2228702" y="1398954"/>
            <a:ext cx="7734595" cy="53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Ενσωματωμένα </a:t>
            </a:r>
            <a:r>
              <a:rPr lang="en-US" sz="3600" b="1" dirty="0">
                <a:solidFill>
                  <a:srgbClr val="FFFFFF"/>
                </a:solidFill>
              </a:rPr>
              <a:t>Queries</a:t>
            </a:r>
            <a:r>
              <a:rPr lang="el-GR" sz="3600" b="1" dirty="0">
                <a:solidFill>
                  <a:srgbClr val="FFFFFF"/>
                </a:solidFill>
              </a:rPr>
              <a:t> (στατιστικά)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6B3F04D-F570-44DD-9352-5C453526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78" y="1359876"/>
            <a:ext cx="8940444" cy="54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Ενσωματωμένα </a:t>
            </a:r>
            <a:r>
              <a:rPr lang="en-US" sz="3600" b="1" dirty="0">
                <a:solidFill>
                  <a:srgbClr val="FFFFFF"/>
                </a:solidFill>
              </a:rPr>
              <a:t>Queries</a:t>
            </a:r>
            <a:r>
              <a:rPr lang="el-GR" sz="3600" b="1" dirty="0">
                <a:solidFill>
                  <a:srgbClr val="FFFFFF"/>
                </a:solidFill>
              </a:rPr>
              <a:t> (παίκτες)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6B3F04D-F570-44DD-9352-5C453526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4474" y="1359876"/>
            <a:ext cx="8783052" cy="54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BFD959-A99B-43F1-B5BB-4428920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Ενσωματωμένα </a:t>
            </a:r>
            <a:r>
              <a:rPr lang="en-US" sz="3600" b="1" dirty="0">
                <a:solidFill>
                  <a:srgbClr val="FFFFFF"/>
                </a:solidFill>
              </a:rPr>
              <a:t>Queries</a:t>
            </a:r>
            <a:r>
              <a:rPr lang="el-GR" sz="3600" b="1" dirty="0">
                <a:solidFill>
                  <a:srgbClr val="FFFFFF"/>
                </a:solidFill>
              </a:rPr>
              <a:t> (βαθμολογία)</a:t>
            </a:r>
            <a:endParaRPr lang="el-GR" sz="3600" b="1" dirty="0">
              <a:solidFill>
                <a:schemeClr val="bg1"/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6D040E3-3BC2-4D9C-984A-F0F0E4E47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" b="1"/>
          <a:stretch/>
        </p:blipFill>
        <p:spPr>
          <a:xfrm>
            <a:off x="1805725" y="1391138"/>
            <a:ext cx="8580550" cy="53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806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150</Words>
  <Application>Microsoft Office PowerPoint</Application>
  <PresentationFormat>Ευρεία οθόνη</PresentationFormat>
  <Paragraphs>14</Paragraphs>
  <Slides>11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4" baseType="lpstr">
      <vt:lpstr>Arial</vt:lpstr>
      <vt:lpstr>Calibri</vt:lpstr>
      <vt:lpstr>Θέμα του Office</vt:lpstr>
      <vt:lpstr>Ομάδα 32: Εφαρμογή Τοπικού Πρωταθλήματος Ποδοσφαίρου</vt:lpstr>
      <vt:lpstr>Τα διαγράμματα (ERD και σχεσιακό)</vt:lpstr>
      <vt:lpstr>Το GUI</vt:lpstr>
      <vt:lpstr>Προσθήκη παίκτη (οντότητας)</vt:lpstr>
      <vt:lpstr>Διαγραφή παίκτη (οντότητας)</vt:lpstr>
      <vt:lpstr>Ενσωματωμένα Queries (αγώνες)</vt:lpstr>
      <vt:lpstr>Ενσωματωμένα Queries (στατιστικά)</vt:lpstr>
      <vt:lpstr>Ενσωματωμένα Queries (παίκτες)</vt:lpstr>
      <vt:lpstr>Ενσωματωμένα Queries (βαθμολογία)</vt:lpstr>
      <vt:lpstr>Προσαρμοσμένα SQL Queries (1)</vt:lpstr>
      <vt:lpstr>Προσαρμοσμένα SQL Queries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32: Εφαρμογή Τοπικού Πρωταθλήματος</dc:title>
  <dc:creator>ΓΙΑΝΝΑΚΗΣ ΜΥΡΩΝ</dc:creator>
  <cp:lastModifiedBy>ΓΙΑΝΝΑΚΗΣ ΜΥΡΩΝ</cp:lastModifiedBy>
  <cp:revision>55</cp:revision>
  <dcterms:created xsi:type="dcterms:W3CDTF">2022-11-07T19:30:18Z</dcterms:created>
  <dcterms:modified xsi:type="dcterms:W3CDTF">2023-01-07T03:38:56Z</dcterms:modified>
</cp:coreProperties>
</file>