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00D29C-2367-4423-BAA3-805AD1CF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093E034-70B5-47D2-B2B3-C76E7FA73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A62F647-A29F-49C3-8413-83DA382D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B803A20-F0FB-45BE-B028-4DC2BA1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AB8CBC-691F-41A6-A67D-33655F5C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711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D8AA1D-A4BD-481A-BC61-7529F993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8756F7C-26A3-46FB-AE52-B0C64B25E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0B05765-00EC-4BED-82B0-3324649E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C1F2D2D-B012-4282-BDDB-2554C34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277862E-E174-48CE-ABB6-80149893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377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60ACD86-03C0-4329-BF07-AFB9B0B7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4439716-A37F-4B2C-8586-3A2E5AD0C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7AD0CE5-4405-4D13-903A-CA77CFFA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8A51F38-ECC1-4782-8581-AD968A0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B0312AE-2E0B-4996-9967-E8FB144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E6EE2F1-FF5D-449D-9674-26A25B18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A30FE01-1D38-4A97-9748-1D9FD9CE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E6C5E0-5222-4F00-8596-D6D6C8A3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B1BC395-3EF5-44E3-9661-1BF4762C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58BA633-FF9F-4D8D-A449-78AF3083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820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21DAF9-544B-4282-99F2-21C653BE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259E449-E14A-4B61-AC14-C863CDC6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79D77EA-A277-40B9-863E-E5018CBE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233997F-6B14-4B49-AE62-C959690C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865458C-C6F2-4F33-908C-361AE4F1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17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8B1B1A-2C8E-4481-8F39-78F3E591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BEE1A81-F83F-4B30-B9FA-FBC4446E0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D6AD3B8-279E-4667-BD3E-8E110A17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1B3F6B4-9154-4812-A8B7-7852BC2D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416461D-B0A8-41DE-B2C8-D90D4D21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7442730-A69C-4B60-8A3B-5F508407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452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890A1-40D1-4A38-A1E7-C31E5822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71CC06-735D-4F2E-B0BC-56AA023B7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1014BC0-12CF-45B8-AC52-17BD0115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ED553E5-470F-4324-8FF8-CCE3B949C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1BD1FCEF-4ABE-4434-A856-B42956A70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0EA9B10-7F2A-4131-AE32-6204FA96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E98BFE6-2570-4D0E-80EF-788D37E2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F82F77E-CAE0-4B75-981D-2C0E2E3C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030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113BF7-E124-4AFC-A777-02055E8B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A951D3E8-3648-4BA6-8C43-D40E5D3C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2FE5A04-87B0-4D0F-8240-2684D7B9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384144D-E098-4918-9D05-9A350358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299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0D1C33B-1782-4446-9EA6-2D636FEC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DEF3009-16EE-4472-ABCC-CDD0DAB3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D997FC8-D07E-41F8-B65B-B8EA6336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74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CF3EFC-1C2F-4E74-8721-AA4BF0B5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CABCBE-54EF-4D69-910C-5127E70F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B622884-DCF8-4249-8B1B-B869F18E8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89372D5-507D-474E-A50D-1F9EABD1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1F1EE67-03C3-465F-9A49-302672FF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2E0221F-9562-4D79-A938-5F90F630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03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66B518-8650-42E4-8CE2-9DB7334F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96445AB-FBD9-4221-BE45-A7BEE011B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5027328-D19F-4064-B429-FC612869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AD45869-0F7A-4DE7-B475-08B32324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7B6694B-C346-43CE-BC92-6ECDB7B8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6F17B8E-6527-4BD6-8AA1-BF4F3A23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64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1BF15F3-8B46-4893-BB9E-17FE6129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5B0C51-83BE-4246-B854-09281329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8ECD753-EB7E-4CC2-BCCC-FCB6A6003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59CE-EA27-4185-9A1E-39E773D8FC46}" type="datetimeFigureOut">
              <a:rPr lang="el-GR" smtClean="0"/>
              <a:t>6/1/2023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B2F55E0-194A-4FD2-AEF2-CB56A6A4C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195596-CE66-4E86-971C-AD54458C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CA95-8474-484E-A3AA-ACAFDA3A9E9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0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3D2DCF5-1BE5-49AA-8BEB-BB039EE9D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9777B83-A16E-45FC-8937-19A7351A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548744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ΓΙΑΝΝΑΚΗΣ ΜΥΡΩΝ</dc:creator>
  <cp:lastModifiedBy>ΓΙΑΝΝΑΚΗΣ ΜΥΡΩΝ</cp:lastModifiedBy>
  <cp:revision>1</cp:revision>
  <dcterms:created xsi:type="dcterms:W3CDTF">2023-01-06T17:36:58Z</dcterms:created>
  <dcterms:modified xsi:type="dcterms:W3CDTF">2023-01-06T17:37:10Z</dcterms:modified>
</cp:coreProperties>
</file>