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62" r:id="rId4"/>
    <p:sldId id="282" r:id="rId5"/>
    <p:sldId id="283" r:id="rId6"/>
    <p:sldId id="279" r:id="rId7"/>
    <p:sldId id="281" r:id="rId8"/>
    <p:sldId id="278" r:id="rId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aleway Thin" pitchFamily="2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8" autoAdjust="0"/>
  </p:normalViewPr>
  <p:slideViewPr>
    <p:cSldViewPr snapToGrid="0">
      <p:cViewPr varScale="1">
        <p:scale>
          <a:sx n="125" d="100"/>
          <a:sy n="12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09:40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1195 171 24575,'158'1'0,"164"-3"0,-319 2 0,0 0 0,0 0 0,0 0 0,0-1 0,0 0 0,0 1 0,-1-1 0,1 0 0,0 0 0,-1-1 0,1 1 0,0-1 0,-1 1 0,0-1 0,1 0 0,-1 0 0,0 0 0,0 0 0,0 0 0,0 0 0,0 0 0,2-5 0,13-13 0,-13 17 0,0 1 0,0-1 0,1 1 0,-1 0 0,1 1 0,0-1 0,-1 1 0,1 0 0,0 0 0,0 1 0,0-1 0,0 1 0,0 0 0,8 1 0,-47 0 0,-245-7 0,253 0 0,26 6 0,0 0 0,0 0 0,-1 0 0,1 0 0,0-1 0,0 1 0,0 0 0,0 0 0,0 0 0,0 0 0,-1 0 0,1 0 0,0 0 0,0 0 0,0-1 0,0 1 0,0 0 0,0 0 0,0 0 0,0 0 0,0 0 0,0-1 0,0 1 0,-1 0 0,1 0 0,0 0 0,0 0 0,0 0 0,0-1 0,0 1 0,0 0 0,0 0 0,0 0 0,0 0 0,1 0 0,-1-1 0,0 1 0,0 0 0,0 0 0,0 0 0,0 0 0,0 0 0,0-1 0,0 1 0,0 0 0,0 0 0,0 0 0,1 0 0,-1 0 0,0 0 0,0 0 0,0-1 0,0 1 0,0 0 0,0 0 0,1 0 0,-1 0 0,35-12 0,-20 7 0,-22 4 0,-43 3 0,31 0 0,0-1 0,0-1 0,0 0 0,-32-6 0,51 6 0,0 0 0,-1 0 0,1 0 0,-1 0 0,1 0 0,0 0 0,-1 0 0,1 0 0,-1 0 0,1 0 0,-1 0 0,1 0 0,0 0 0,-1-1 0,1 1 0,0 0 0,-1 0 0,1 0 0,-1-1 0,1 1 0,0 0 0,-1 0 0,1-1 0,0 1 0,0 0 0,-1-1 0,1 1 0,0 0 0,0-1 0,-1 1 0,1 0 0,0-1 0,0 1 0,0-1 0,0 1 0,0 0 0,-1-1 0,1 1 0,0-1 0,0 1 0,0 0 0,0-1 0,0 1 0,0-1 0,0 1 0,0 0 0,1-1 0,-1 1 0,0-1 0,0 1 0,0-1 0,19-15 0,-7 6 0,-31 9 0,-40 12 0,135-6 0,-74-5 0,0 0 0,1 0 0,-1 0 0,0 0 0,0 0 0,1 0 0,-1 1 0,0-1 0,0 1 0,1 0 0,-1-1 0,0 1 0,0 0 0,0 0 0,3 3 0,-5-4 0,1 0 0,-1 1 0,0-1 0,0 1 0,0-1 0,0 0 0,0 1 0,0-1 0,0 0 0,0 1 0,0-1 0,0 0 0,0 1 0,0-1 0,0 1 0,0-1 0,0 0 0,0 1 0,0-1 0,0 0 0,0 1 0,0-1 0,-1 0 0,1 1 0,0-1 0,0 0 0,0 1 0,-1-1 0,1 0 0,-1 1 0,-20 13 0,-68 21 0,99-37 0,1 0 0,-1 1 0,1 1 0,16 0 0,4-1 0,-24 2 0,-10 2 0,-27 8 0,-45 9 0,74-20 0,-18 4 0,1-1 0,-1-1 0,1-1 0,-30-1 0,47 0 0,1 0 0,0 0 0,0 0 0,-1 0 0,1 0 0,0 0 0,-1 0 0,1 0 0,0 0 0,0 0 0,-1 0 0,1 0 0,0 0 0,0 0 0,-1 0 0,1 0 0,0 0 0,0 0 0,-1 0 0,1-1 0,0 1 0,0 0 0,-1 0 0,1 0 0,0 0 0,0 0 0,0-1 0,-1 1 0,1 0 0,0 0 0,0-1 0,0 1 0,0 0 0,-1 0 0,1-1 0,0 1 0,0 0 0,0 0 0,0-1 0,0 1 0,0 0 0,0 0 0,0-1 0,0 1 0,11-10 0,21-4 0,-20 9 0,47-14 0,-122 43 0,-23-4 0,-118 14 0,203-33 0,-1-1 0,0 0 0,1 0 0,-1 1 0,1-1 0,-1 0 0,0 0 0,1-1 0,-1 1 0,1 0 0,-1 0 0,0-1 0,1 1 0,-1-1 0,-2-1 0,4 2 0,0-1 0,0 1 0,0-1 0,0 0 0,0 1 0,0-1 0,1 1 0,-1-1 0,0 1 0,0-1 0,0 1 0,1-1 0,-1 1 0,0-1 0,0 1 0,1-1 0,-1 1 0,1-1 0,-1 1 0,0 0 0,1-1 0,-1 1 0,1 0 0,-1-1 0,1 1 0,-1 0 0,1-1 0,48-27 0,-42 25 0,1 0 0,1 1 0,-1-1 0,0 1 0,1 1 0,-1 0 0,1 0 0,-1 1 0,1-1 0,-1 2 0,1 0 0,-1 0 0,1 0 0,-1 1 0,12 4 0,1-3 0,1 0 0,-1-2 0,0 0 0,0-2 0,1 0 0,-1-1 0,0-1 0,23-7 0,10 0 0,145-12 0,-163 13 0,-32 7 0,0 1 0,1 0 0,-1 0 0,0 0 0,1 0 0,-1 0 0,0 1 0,1 0 0,5 0 0,-9 0 0,-1 0 0,0 0 0,0 0 0,0 0 0,0 0 0,0 0 0,0 0 0,1 0 0,-1 0 0,0 0 0,0 0 0,0 1 0,0-1 0,0 0 0,0 0 0,1 0 0,-1 0 0,0 0 0,0 0 0,0 0 0,0 0 0,0 0 0,0 0 0,0 0 0,0 1 0,0-1 0,1 0 0,-1 0 0,0 0 0,0 0 0,0 0 0,0 0 0,0 0 0,0 1 0,0-1 0,0 0 0,0 0 0,0 0 0,0 0 0,0 0 0,0 0 0,0 1 0,0-1 0,0 0 0,0 0 0,0 0 0,0 0 0,0 0 0,0 0 0,0 1 0,0-1 0,0 0 0,0 0 0,-1 0 0,1 0 0,0 0 0,0 0 0,0 0 0,0 0 0,0 1 0,-11 8 0,-15 6 0,-5-3 0,-1-2 0,-43 8 0,37-9 0,61-15 0,0 1 0,0 2 0,1 0 0,-1 2 0,1 0 0,26 4 0,0-2 0,165-1 0,-276 0 0,-87-11 0,148 14 0,0 0 0,0 0 0,0 0 0,-1 0 0,1 1 0,-1-1 0,0 0 0,0 0 0,-2 4 0,-1-1 0,-2-1 0,1 0 0,0 0 0,-1 0 0,0-1 0,0 0 0,-1 0 0,1 0 0,-1-1 0,0 0 0,1 0 0,-12 2 0,18-5 0,25-6 0,0 2 0,49-3 0,-179 33 0,54-16 0,11-2 0,74-14 0,6-3 0,-29 5 0,0 1 0,1 1 0,-1 0 0,1 0 0,-1 1 0,20 1 0,-31 0 0,1 0 0,-1 0 0,0 0 0,1 0 0,-1 0 0,0 0 0,1 0 0,-1 0 0,0 1 0,1-1 0,-1 0 0,0 0 0,1 0 0,-1 0 0,0 1 0,0-1 0,1 0 0,-1 0 0,0 0 0,0 1 0,1-1 0,-1 0 0,0 0 0,0 1 0,0-1 0,0 0 0,1 1 0,-1-1 0,0 0 0,0 0 0,0 1 0,0-1 0,0 0 0,0 1 0,0-1 0,0 0 0,0 1 0,0-1 0,0 0 0,0 1 0,-7 14 0,3-4 0,23-14 0,-9-2 0,-6 3 0,-1 0 0,1 1 0,0-1 0,-1 1 0,1-1 0,0 1 0,0 1 0,0-1 0,0 0 0,4 1 0,-8 3 0,-1 0 0,0 0 0,0 0 0,0 0 0,-1 0 0,1 0 0,-1 0 0,1-1 0,-1 1 0,0-1 0,0 1 0,-4 3 0,2-3 0,1 0 0,-1 0 0,1-1 0,-1 0 0,0 0 0,0 0 0,0 0 0,0 0 0,-1-1 0,1 0 0,0 0 0,0 0 0,-1 0 0,1-1 0,-1 0 0,-4 0 0,-6-2 0,0 0 0,0-1 0,-21-6 0,-28-6 0,-15 9 0,-102 4 0,-50-2 0,212-1 0,32 1 0,34-2 0,250 5 0,-615 0 0,303 0 0,13-3 0,24-5 0,41-7 0,26-3 0,-178 23 0,45-3 0,37-1 0,16-1 0,59-4 0,-85 7 0,-62 9 0,-136 0 0,214-10 0,1-1 0,-1 0 0,0 0 0,0 0 0,1 0 0,-1 0 0,0 0 0,0 0 0,1 0 0,-1 0 0,0 0 0,0 0 0,1-1 0,-1 1 0,0 0 0,0 0 0,1-1 0,-1 1 0,0-1 0,1 1 0,-1 0 0,0-1 0,1 1 0,-1-1 0,1 1 0,-1-1 0,1 0 0,-1 1 0,1-1 0,-1-1 0,1 1 0,1 0 0,-1 0 0,1-1 0,0 1 0,-1 0 0,1 0 0,0 0 0,0 0 0,0 0 0,-1 0 0,1 0 0,0 0 0,0 0 0,0 1 0,2-2 0,49-28 0,91-15 0,-346 37 0,202 9 0,-1-1 0,1 0 0,0 0 0,-1 0 0,1 0 0,0 0 0,-1 0 0,1 0 0,0 0 0,-1-1 0,1 1 0,0-1 0,-1 1 0,1-1 0,0 1 0,0-1 0,-1 1 0,-1-3 0,4 3 0,-1-1 0,0 0 0,0 1 0,0-1 0,1 0 0,-1 1 0,0-1 0,0 0 0,1 1 0,-1-1 0,1 1 0,-1-1 0,1 0 0,-1 1 0,1-1 0,-1 1 0,1 0 0,-1-1 0,1 1 0,-1-1 0,1 1 0,0 0 0,1-1 0,5-3 0,1 0 0,-1 0 0,1 1 0,15-5 0,30 7 0,-52 1 0,0 0 0,0 0 0,0 0 0,0 0 0,-1 0 0,1 1 0,0-1 0,0 0 0,0 1 0,0-1 0,-1 1 0,1-1 0,0 1 0,0-1 0,-1 1 0,1-1 0,0 1 0,-1 0 0,1-1 0,0 2 0,-1-1 0,0 0 0,0 0 0,0 0 0,0 0 0,0 0 0,0 0 0,-1 0 0,1 0 0,0 0 0,-1 0 0,1 0 0,-1 0 0,1 0 0,-1 0 0,1 0 0,-1 0 0,0 0 0,0-1 0,1 1 0,-1 0 0,0 0 0,0-1 0,-1 1 0,-5 5 0,0-1 0,0 0 0,0-1 0,-1 1 0,0-2 0,-8 4 0,8-4 0,27-2 0,0 1 0,0 0 0,21 6 0,-39-8 0,1 0 0,-1 0 0,0 1 0,1-1 0,-1 0 0,0 1 0,1-1 0,-1 1 0,0-1 0,1 1 0,-1 0 0,0-1 0,0 1 0,0 0 0,0 0 0,0 0 0,0 0 0,0 0 0,0 0 0,0 0 0,0 0 0,0 2 0,-1-2 0,0 0 0,0 0 0,0 0 0,0 0 0,0 0 0,0 0 0,0 0 0,-1 1 0,1-1 0,-1 0 0,1 0 0,0 0 0,-1 0 0,0-1 0,1 1 0,-1 0 0,1 0 0,-1 0 0,0 0 0,0 0 0,-1 0 0,-2 3 0,0-1 0,-1 1 0,1-1 0,-1 0 0,0 0 0,0-1 0,0 1 0,0-1 0,-9 2 0,24-5 0,1 0 0,0 1 0,0 0 0,-1 0 0,1 1 0,18 5 0,-31-5 0,1 0 0,-1 1 0,0-1 0,0 0 0,0 0 0,0 0 0,0-1 0,0 1 0,0 0 0,0-1 0,0 1 0,-3-1 0,-55 9 0,-63 2 0,474-12 0,-515 33 0,268-50 0,39-7 0,129 18 0,-217 8 0,-208 7 0,-190-9 0,-94 2 0,570-14 0,-77 6 0,-44 5 0,-15 2 0,-15 2 0,-33 5 0,0-3 0,-73-3 0,29-11 0,-13 11 0,-115-2 0,220 1 0,1 0 0,-1 0 0,1-1 0,0 1 0,0-1 0,-1 1 0,1-1 0,0 0 0,0 0 0,0 0 0,-1 0 0,1 0 0,1 0 0,-1-1 0,0 1 0,0-1 0,0 1 0,1-1 0,-1 0 0,1 0 0,-1 0 0,1 0 0,0 0 0,-1 0 0,1 0 0,0 0 0,1 0 0,-1 0 0,0-1 0,1 1 0,-1 0 0,1 0 0,-1-1 0,1 1 0,0-5 0,0 3 0,-1 0 0,1 0 0,-1 0 0,0 0 0,-1 1 0,1-1 0,-1 0 0,0 1 0,1-1 0,-6-6 0,6 10 0,-1 0 0,1 0 0,-1 0 0,0 0 0,1 0 0,-1 0 0,1 1 0,-1-1 0,1 0 0,-1 1 0,1-1 0,0 1 0,-1 0 0,1-1 0,0 1 0,-1 0 0,1 0 0,0 0 0,0 0 0,0 0 0,-2 1 0,-23 12 0,9-16 0,21-6 0,25-10 0,1 13 0,0 0 0,1 2 0,0 1 0,-1 2 0,41 4 0,13-1 0,-29-2 0,-50 0 0,-36 2 0,-175 1 0,409-5 0,170 2 0,-361 1 0,-10 2 0,-21 7 0,-34 8 0,9-9 0,0-3 0,-1-1 0,0-2 0,0-2 0,-50-4 0,341 3 0,-37-2 0,-187 5 0,-33 3 0,-36 6 0,-66 1 0,0-6 0,-178-7 0,167-4 0,170 1 0,-1-2 0,58-14 0,5 0 0,-305 15 0,174 0 0,23 3 0,0 0 0,0-1 0,0 1 0,0 0 0,0 0 0,0 0 0,-1 0 0,1 0 0,0-1 0,0 1 0,0 0 0,0 0 0,0 0 0,0 0 0,0-1 0,0 1 0,0 0 0,0 0 0,0 0 0,0 0 0,0-1 0,0 1 0,0 0 0,0 0 0,0 0 0,1 0 0,-1-1 0,0 1 0,0 0 0,0 0 0,0 0 0,0 0 0,0 0 0,0-1 0,0 1 0,1 0 0,-1 0 0,0 0 0,0 0 0,0 0 0,0 0 0,0 0 0,1 0 0,-1 0 0,0 0 0,0-1 0,0 1 0,0 0 0,1 0 0,-1 0 0,0 0 0,0 0 0,43-16 0,-19 7 0,-64 13 0,-120 18 0,194-25 0,0 2 0,35 3 0,2 0 0,-47-2 0,1 2 0,38 6 0,-53-6 0,-1 1 0,1-1 0,-1 2 0,1-1 0,-1 1 0,0 1 0,0-1 0,-1 2 0,10 6 0,-17-12 0,-1 0 0,1 1 0,-1-1 0,1 1 0,-1-1 0,0 1 0,1-1 0,-1 0 0,1 1 0,-1 0 0,0-1 0,1 1 0,-1-1 0,0 1 0,1-1 0,-1 1 0,0 0 0,0-1 0,0 1 0,0-1 0,1 1 0,-1 0 0,0-1 0,0 1 0,0 0 0,0-1 0,-1 1 0,1-1 0,0 1 0,0 0 0,0 0 0,-18 14 0,-29 0 0,13-11 0,0-2 0,-48-4 0,44 2 0,187-17 0,-180 23 0,14-1 0,0-2 0,-28 2 0,27-5 0,2 1 0,1-1 0,0-1 0,0 0 0,-19-5 0,30 5 0,-1 0 0,1-1 0,0 0 0,0 0 0,-1 0 0,1 0 0,1 0 0,-1-1 0,0 0 0,1 0 0,-1 0 0,1 0 0,0 0 0,0-1 0,0 0 0,0 1 0,1-1 0,-3-6 0,2 5 0,1 0 0,-1 0 0,0 0 0,0 0 0,0 1 0,-1-1 0,-5-4 0,8 8 0,0 0 0,0 1 0,0-1 0,0 1 0,0-1 0,0 1 0,0 0 0,0-1 0,-1 1 0,1 0 0,0 0 0,0 0 0,0-1 0,-1 1 0,1 1 0,0-1 0,0 0 0,0 0 0,0 0 0,-1 1 0,1-1 0,0 0 0,0 1 0,0-1 0,0 1 0,0-1 0,0 1 0,0 0 0,0-1 0,0 1 0,0 0 0,0 0 0,1 0 0,-1 0 0,0 0 0,0 0 0,1 0 0,-1 0 0,0 1 0,0-1 0,1-1 0,-1 1 0,0 0 0,1-1 0,-1 1 0,0-1 0,0 1 0,0-1 0,0 1 0,1-1 0,-1 1 0,0-1 0,0 0 0,0 1 0,0-1 0,0 0 0,0 0 0,0 0 0,0 0 0,0 0 0,0 0 0,0 0 0,0 0 0,0 0 0,0-1 0,0 1 0,0 0 0,0 0 0,1-1 0,-1 1 0,0-1 0,0 1 0,0-1 0,0 1 0,1-1 0,-1 1 0,0-1 0,0 0 0,1 0 0,-2-1 0,2 2 0,-1-1 0,1 0 0,-1 1 0,1-1 0,0 0 0,-1 1 0,1-1 0,0 0 0,-1 1 0,1-1 0,0 0 0,0 0 0,0 1 0,0-1 0,0 0 0,0 0 0,0 1 0,0-1 0,0 0 0,0 0 0,0 1 0,0-1 0,1 0 0,-1 1 0,0-1 0,0 0 0,1 1 0,-1-1 0,1 0 0,-1 1 0,0-1 0,1 0 0,-1 1 0,1-1 0,0 1 0,-1-1 0,1 1 0,-1-1 0,1 1 0,0 0 0,-1-1 0,1 1 0,0 0 0,-1-1 0,1 1 0,0 0 0,0 0 0,-1 0 0,1 0 0,0 0 0,-1 0 0,1 0 0,0 0 0,0 0 0,1 0 0,8-1 0,0 0 0,1 1 0,-1 1 0,1-1 0,-1 2 0,0-1 0,0 2 0,0-1 0,13 6 0,11 6 0,42 24 0,-28-14 0,-37-20 0,0-1 0,0-1 0,0 0 0,1-1 0,-1 0 0,1-1 0,-1 0 0,1 0 0,11-3 0,23 0 0,17 3 0,-1-2 0,0-3 0,112-25 0,-169 29 0,47-15 0,-51 15 0,1 1 0,-1 0 0,1-1 0,-1 0 0,0 1 0,1-1 0,-1 0 0,0 0 0,1 1 0,-1-1 0,0 0 0,0 0 0,0 0 0,0-1 0,0 1 0,0 0 0,0 0 0,0 0 0,-1-1 0,1 1 0,0-1 0,-1 1 0,1 0 0,-1-1 0,1 1 0,-1-1 0,0 1 0,0-1 0,1-1 0,-2 2 0,0 0 0,0 0 0,0 0 0,0 0 0,0 0 0,1 0 0,-2 0 0,1 0 0,0 1 0,0-1 0,0 0 0,0 1 0,0-1 0,-1 1 0,1-1 0,0 1 0,0 0 0,-1-1 0,1 1 0,0 0 0,-2 0 0,-36-4 0,29 3 0,-22-4 0,24 3 0,0 1 0,0-1 0,0 2 0,0-1 0,0 1 0,0 0 0,0 1 0,-9 1 0,26 0 0,0 0 0,0-1 0,0 0 0,15-1 0,0-7 0,-36 2 0,-43 0 0,-14 15 0,65-9 0,1-1 0,-1 1 0,1 0 0,0 1 0,-1-1 0,1 0 0,0 1 0,0 0 0,0 0 0,0 0 0,1 0 0,-1 0 0,0 0 0,1 1 0,-1-1 0,1 1 0,-4 5 0,6-7 0,0-1 0,-1 1 0,1 0 0,0-1 0,0 1 0,0 0 0,0 0 0,0-1 0,0 1 0,0 0 0,0-1 0,0 1 0,0 0 0,0 0 0,0-1 0,0 1 0,0 0 0,1-1 0,-1 1 0,0 0 0,0-1 0,1 1 0,-1 0 0,1-1 0,-1 1 0,1 0 0,-1-1 0,1 1 0,0 0 0,25 9 0,34-6 0,-57-4 0,43-4 0,-30-5 0,-16 8 0,0 0 0,0 1 0,0-1 0,0 0 0,-1 1 0,1-1 0,0 0 0,0 0 0,-1 1 0,1-1 0,0 0 0,-1 1 0,1-1 0,0 1 0,-1-1 0,1 0 0,-1 1 0,1-1 0,-1 1 0,1-1 0,-1 1 0,0 0 0,1-1 0,-1 1 0,1-1 0,-1 1 0,0 0 0,0-1 0,-6-2 0,1 0 0,-1 0 0,0 1 0,0 0 0,0 0 0,0 0 0,0 1 0,0 0 0,-11 0 0,-72 4 0,70-2 0,7 0 0,-1 1 0,1 0 0,0 1 0,0 0 0,-14 7 0,25-9 0,-1 0 0,1 0 0,-1 0 0,1 0 0,0 1 0,0-1 0,0 1 0,0-1 0,0 1 0,0 0 0,0 0 0,1 0 0,-1 0 0,-2 4 0,4-5 0,0 1 0,-1 0 0,1-1 0,0 1 0,0 0 0,0 0 0,0-1 0,0 1 0,0 0 0,0-1 0,1 1 0,-1 0 0,1-1 0,-1 1 0,1-1 0,0 1 0,-1 0 0,1-1 0,0 0 0,0 1 0,0-1 0,0 1 0,0-1 0,0 0 0,2 1 0,2 2 0,0 0 0,0-1 0,1 1 0,-1-1 0,1-1 0,0 1 0,0-1 0,0 0 0,0 0 0,0-1 0,0 0 0,0 0 0,1 0 0,-1-1 0,0 0 0,1 0 0,-1 0 0,0-1 0,0 0 0,7-2 0,-13 3 0,1 0 0,-1 0 0,0 0 0,1 0 0,-1 0 0,0 0 0,1 0 0,-1 0 0,0 0 0,1 0 0,-1 0 0,0 0 0,1 0 0,-1 0 0,0 0 0,1-1 0,-1 1 0,0 0 0,0 0 0,1 0 0,-1 0 0,0-1 0,1 1 0,-1 0 0,0 0 0,0-1 0,0 1 0,1 0 0,-1 0 0,0-1 0,0 1 0,0 0 0,1-1 0,-1 1 0,0 0 0,0 0 0,0-1 0,0 1 0,0 0 0,0-1 0,0 1 0,0 0 0,0-1 0,-15-7 0,-26-2 0,-132 11 0,115 2 0,-107-9 0,161 5 0,1 1 0,0-1 0,0 1 0,-1-1 0,1 0 0,0-1 0,0 1 0,0 0 0,0-1 0,0 0 0,-3-2 0,6 4 0,0 0 0,0-1 0,-1 1 0,1 0 0,0 0 0,0 0 0,0-1 0,-1 1 0,1 0 0,0 0 0,0-1 0,0 1 0,0 0 0,0-1 0,0 1 0,0 0 0,0 0 0,0-1 0,0 1 0,0 0 0,0-1 0,0 1 0,0 0 0,0 0 0,0-1 0,0 1 0,0 0 0,0-1 0,0 1 0,0 0 0,0 0 0,1-1 0,-1 1 0,0 0 0,0 0 0,0-1 0,0 1 0,1 0 0,-1-1 0,26-7 0,48 0 0,1 3 0,100 6 0,-64 2 0,29-2 0,166-2 0,-202-12 0,-75 8 0,1 1 0,40-1 0,-7 5 0,-58 0 0,-15 0 0,-15 1 0,-105 12 0,-16 1 0,-513-15 0,642 1 0,1-1 0,0-2 0,0 1 0,0-2 0,0 0 0,0-1 0,1 0 0,-28-15 0,42 20 0,0 0 0,0-1 0,0 1 0,1 0 0,-1-1 0,0 1 0,0-1 0,1 1 0,-1-1 0,0 1 0,1-1 0,-1 0 0,1 1 0,-1-1 0,1 0 0,-1 1 0,1-1 0,-1 0 0,1 0 0,0 1 0,-1-1 0,1 0 0,0 0 0,0 0 0,-1 0 0,1 1 0,0-1 0,0 0 0,0-1 0,1 1 0,0 0 0,-1 0 0,1-1 0,0 1 0,0 0 0,0 0 0,0 1 0,0-1 0,0 0 0,0 0 0,1 0 0,-1 1 0,0-1 0,0 0 0,3 0 0,50-14 0,46 4 0,0 4 0,153 8 0,-87 2 0,462-3 0,-1043 10 0,-261-10 0,651 1 0,-1 2 0,1 1 0,-37 11 0,-12 2 0,65-16 0,-1 1 0,0 1 0,0 0 0,1 0 0,0 0 0,-11 7 0,19-10 0,0 1 0,0 0 0,-1 0 0,1 0 0,0 0 0,0 0 0,0 0 0,0 0 0,0 0 0,0 0 0,0 0 0,1 0 0,-1 1 0,0-1 0,1 0 0,-1 1 0,1-1 0,-1 0 0,0 4 0,2-3 0,-1 0 0,0 0 0,1 0 0,-1 0 0,1 0 0,0 0 0,0 0 0,0 0 0,0 0 0,0-1 0,0 1 0,0 0 0,1-1 0,-1 1 0,0 0 0,1-1 0,0 0 0,1 2 0,1 0 0,0 0 0,0-1 0,0 0 0,0 0 0,0 0 0,1 0 0,-1 0 0,0-1 0,1 0 0,-1 0 0,1 0 0,7 0 0,64-3 0,-37 0 0,200 3 0,164-3 0,-318-7 0,25 0 0,-64 6 0,73-16 0,-93 14 0,-818 5 0,1861 0 0,-1069 1 0,1-1 0,0 0 0,-1 0 0,1 0 0,-1 1 0,1-1 0,-1 0 0,1 0 0,0 0 0,-1 0 0,1 0 0,-1 0 0,1 0 0,0-1 0,-1 1 0,1 0 0,-1 0 0,1 0 0,-1-1 0,1 1 0,-1 0 0,1 0 0,-1-1 0,1 1 0,-1 0 0,1-1 0,-1 1 0,1-1 0,-1 1 0,0-1 0,1 1 0,-1-1 0,0 1 0,1-1 0,-1 0 0,-14-16 0,-33-13 0,30 23 0,0 0 0,-34-8 0,9 2 0,39 12 0,1 0 0,0 0 0,-1 0 0,1 0 0,0-1 0,-1 0 0,1 1 0,0-1 0,0 0 0,0 0 0,1 0 0,-1 0 0,0 0 0,1 0 0,-1-1 0,1 1 0,0 0 0,0-1 0,0 1 0,0-1 0,0 1 0,0-1 0,1 0 0,-1 1 0,1-1 0,0 0 0,0 1 0,0-1 0,0 0 0,0 1 0,1-1 0,0-4 0,-1-9 0,5 36 0,-2-5 0,1 1 0,-2 0 0,0 0 0,-1 0 0,-1 29 0,0-45 0,-1 1 0,1 0 0,0 0 0,-1 0 0,1 0 0,0 0 0,-1 0 0,1-1 0,-1 1 0,1 0 0,-1 0 0,1-1 0,-1 1 0,0 0 0,1-1 0,-1 1 0,0-1 0,0 1 0,0-1 0,1 1 0,-1-1 0,0 1 0,0-1 0,0 0 0,-1 1 0,-31 0 0,24-2 0,0-1 0,0 0 0,0 0 0,-16-7 0,25 9 0,-1 0 0,0 0 0,1-1 0,-1 1 0,0 0 0,1 0 0,-1-1 0,0 1 0,1 0 0,-1-1 0,0 1 0,1 0 0,-1-1 0,1 1 0,-1-1 0,1 1 0,-1-1 0,1 1 0,-1-1 0,1 0 0,0 1 0,-1-1 0,1 1 0,0-1 0,-1 0 0,1 1 0,0-1 0,0 0 0,0 1 0,-1-1 0,1 0 0,0 0 0,0 1 0,0-1 0,0 0 0,1-1 0,0 1 0,1 0 0,-1-1 0,1 1 0,-1 0 0,1 0 0,0 0 0,0 0 0,-1 0 0,1 0 0,0 0 0,0 1 0,3-2 0,61-10 0,-36 10-455,0 0 0,35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6.255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6.596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11 0 24575,'-1'0'0,"-3"0"0,-1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6.925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27 0 24575,'-1'0'0,"-1"0"0,-2 0 0,-2 0 0,0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7.283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2 0 24575,'-2'0'0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7.61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5 1 24575,'-2'0'0,"0"0"0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7.968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4 1 24575,'-1'0'0,"-1"0"0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8.36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26 5 24575,'-1'0'0,"-2"0"0,-1 0 0,-1-2 0,-1 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8.704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4 0 24575,'-1'0'0,"-2"0"0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9.03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9.638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0 24575,'-1'0'0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10:20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0.528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1.387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1.712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1 24575,'0'1'0,"0"2"0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2.055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1 24575,'1'0'0,"1"1"0,2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2.402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1 24575,'1'0'0,"1"0"0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2.729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1 24575,'1'0'0,"2"0"0,1 0 0,2 0 0,3 0 0,3 0 0</inkml:trace>
  <inkml:trace contextRef="#ctx0" brushRef="#br0" timeOffset="1">146 1 24575,'1'0'0,"1"0"0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3.104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1 24575,'1'0'0,"2"0"0,1 0 0,1 0 0,1 0 0</inkml:trace>
  <inkml:trace contextRef="#ctx0" brushRef="#br0" timeOffset="1">139 8 24575,'1'0'0,"2"0"0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3.478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1 24575,'1'0'0,"1"0"0,2 0 0,2 0 0</inkml:trace>
  <inkml:trace contextRef="#ctx0" brushRef="#br0" timeOffset="1">67 1 24575,'1'0'0,"1"0"0,2 0 0,2 0 0,0 0 0,0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53.835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1 24575,'1'0'0,"2"0"0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27.200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14 24575,'1291'0'0,"-1091"-7"0,-133 8 0,68-2 0,-113-5-1365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50:04.143"/>
    </inkml:context>
    <inkml:brush xml:id="br0">
      <inkml:brushProperty name="width" value="0.05" units="cm"/>
      <inkml:brushProperty name="height" value="0.05" units="cm"/>
      <inkml:brushProperty name="color" value="#FFFFCC"/>
    </inkml:brush>
  </inkml:definitions>
  <inkml:trace contextRef="#ctx0" brushRef="#br0">265 490 24575,'0'-1'0,"1"0"0,-1 1 0,1-1 0,-1 0 0,1 0 0,0 1 0,-1-1 0,1 0 0,0 0 0,-1 1 0,1-1 0,0 1 0,0-1 0,0 1 0,0-1 0,0 1 0,0 0 0,0-1 0,-1 1 0,1 0 0,0 0 0,0 0 0,0-1 0,0 1 0,0 0 0,0 0 0,1 1 0,34-3 0,-32 3 0,213-1 0,-758 0 0,546-1 0,1-1 0,-1 0 0,0 0 0,1 0 0,-1-1 0,0 0 0,0 0 0,-1 0 0,9-7 0,-23-5 0,8 14 0,1 0 0,0 0 0,0-1 0,0 1 0,0 0 0,0 0 0,0-1 0,0 1 0,0-1 0,0 1 0,1-1 0,-2-2 0,1-18 0,1 0 0,2-27 0,0 33 0,-1 0 0,0-1 0,-2 1 0,0 0 0,-5-29 0,-7 6 0,8 24 0,1 0 0,0 0 0,0 0 0,2-1 0,-2-28 0,4 11-1365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50:11.160"/>
    </inkml:context>
    <inkml:brush xml:id="br0">
      <inkml:brushProperty name="width" value="0.05" units="cm"/>
      <inkml:brushProperty name="height" value="0.05" units="cm"/>
      <inkml:brushProperty name="color" value="#FFFFCC"/>
    </inkml:brush>
  </inkml:definitions>
  <inkml:trace contextRef="#ctx0" brushRef="#br0">0 0 24575,'1080'0'-1365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51:01.682"/>
    </inkml:context>
    <inkml:brush xml:id="br0">
      <inkml:brushProperty name="width" value="0.05" units="cm"/>
      <inkml:brushProperty name="height" value="0.05" units="cm"/>
      <inkml:brushProperty name="color" value="#FFFFCC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30.252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 0 24575,'0'259'-1365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32.04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1092 31 24575,'-925'0'0,"904"-1"-195,0 0 0,0-2 0,0 0 0,0-1 0,1-1 0,-22-9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35.418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307 22 24575,'3'-3'0,"-1"1"0,2 0 0,-1 0 0,0 0 0,0 1 0,1-1 0,-1 1 0,1 0 0,-1 0 0,1 0 0,0 0 0,-1 1 0,6-1 0,55 0 0,-43 1 0,568 8 0,-446-8 0,-409-3 0,-275 6 0,511-1 0,-50 12 0,54-8 0,0-2 0,-52 3 0,-13-8 0,56 2 0,32-1 0,16 0 0,96-2 0,128 5 0,-2 41 0,-178-31 0,4-4 0,1-2 0,-1-4 0,97-5 0,-38-1 0,152 10-1365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46.729"/>
    </inkml:context>
    <inkml:brush xml:id="br0">
      <inkml:brushProperty name="width" value="0.05" units="cm"/>
      <inkml:brushProperty name="height" value="0.05" units="cm"/>
      <inkml:brushProperty name="color" value="#FFFFCC"/>
    </inkml:brush>
  </inkml:definitions>
  <inkml:trace contextRef="#ctx0" brushRef="#br0">101 62 24575,'1'0'0,"0"1"0,-1 0 0,1-1 0,-1 1 0,1 0 0,-1-1 0,1 1 0,-1 0 0,0 0 0,1-1 0,-1 1 0,0 0 0,0 0 0,1 0 0,-1-1 0,0 1 0,0 0 0,0 0 0,0 0 0,0 0 0,0 0 0,0-1 0,-1 1 0,1 0 0,0 1 0,-5-1 0,0-15 0,4 12 0,1-3 0,-1 0 0,0 0 0,0 0 0,0 0 0,-1 0 0,1 0 0,-1 1 0,-5-10 0,5 13 0,0-1 0,0 1 0,0-1 0,-1 1 0,1 0 0,0 0 0,-1 0 0,1 0 0,-1 0 0,1 0 0,-1 1 0,1-1 0,-1 1 0,1 0 0,-1 0 0,1 0 0,-1 0 0,0 0 0,-2 1 0,-23-2-1365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9:52.913"/>
    </inkml:context>
    <inkml:brush xml:id="br0">
      <inkml:brushProperty name="width" value="0.05" units="cm"/>
      <inkml:brushProperty name="height" value="0.05" units="cm"/>
      <inkml:brushProperty name="color" value="#FFFFCC"/>
    </inkml:brush>
  </inkml:definitions>
  <inkml:trace contextRef="#ctx0" brushRef="#br0">0 1 24575,'874'0'0,"-742"6"0,-119-6-1365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7:48:45.851"/>
    </inkml:context>
    <inkml:brush xml:id="br0">
      <inkml:brushProperty name="width" value="0.2" units="cm"/>
      <inkml:brushProperty name="height" value="0.2" units="cm"/>
      <inkml:brushProperty name="color" value="#FFFFCC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6.xml"/><Relationship Id="rId21" Type="http://schemas.openxmlformats.org/officeDocument/2006/relationships/customXml" Target="../ink/ink6.xml"/><Relationship Id="rId34" Type="http://schemas.openxmlformats.org/officeDocument/2006/relationships/customXml" Target="../ink/ink13.xml"/><Relationship Id="rId42" Type="http://schemas.openxmlformats.org/officeDocument/2006/relationships/customXml" Target="../ink/ink18.xml"/><Relationship Id="rId47" Type="http://schemas.openxmlformats.org/officeDocument/2006/relationships/customXml" Target="../ink/ink23.xml"/><Relationship Id="rId50" Type="http://schemas.openxmlformats.org/officeDocument/2006/relationships/image" Target="../media/image21.png"/><Relationship Id="rId55" Type="http://schemas.openxmlformats.org/officeDocument/2006/relationships/image" Target="../media/image23.png"/><Relationship Id="rId6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29" Type="http://schemas.openxmlformats.org/officeDocument/2006/relationships/customXml" Target="../ink/ink10.xml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32" Type="http://schemas.openxmlformats.org/officeDocument/2006/relationships/customXml" Target="../ink/ink12.xml"/><Relationship Id="rId37" Type="http://schemas.openxmlformats.org/officeDocument/2006/relationships/image" Target="../media/image18.png"/><Relationship Id="rId40" Type="http://schemas.openxmlformats.org/officeDocument/2006/relationships/image" Target="../media/image19.png"/><Relationship Id="rId45" Type="http://schemas.openxmlformats.org/officeDocument/2006/relationships/customXml" Target="../ink/ink21.xml"/><Relationship Id="rId53" Type="http://schemas.openxmlformats.org/officeDocument/2006/relationships/image" Target="../media/image22.png"/><Relationship Id="rId58" Type="http://schemas.openxmlformats.org/officeDocument/2006/relationships/customXml" Target="../ink/ink29.xml"/><Relationship Id="rId5" Type="http://schemas.openxmlformats.org/officeDocument/2006/relationships/image" Target="../media/image3.png"/><Relationship Id="rId61" Type="http://schemas.openxmlformats.org/officeDocument/2006/relationships/image" Target="../media/image26.png"/><Relationship Id="rId19" Type="http://schemas.openxmlformats.org/officeDocument/2006/relationships/customXml" Target="../ink/ink5.xml"/><Relationship Id="rId14" Type="http://schemas.microsoft.com/office/2007/relationships/hdphoto" Target="../media/hdphoto4.wdp"/><Relationship Id="rId22" Type="http://schemas.openxmlformats.org/officeDocument/2006/relationships/image" Target="../media/image11.png"/><Relationship Id="rId27" Type="http://schemas.openxmlformats.org/officeDocument/2006/relationships/customXml" Target="../ink/ink9.xml"/><Relationship Id="rId30" Type="http://schemas.openxmlformats.org/officeDocument/2006/relationships/customXml" Target="../ink/ink11.xml"/><Relationship Id="rId35" Type="http://schemas.openxmlformats.org/officeDocument/2006/relationships/image" Target="../media/image17.png"/><Relationship Id="rId43" Type="http://schemas.openxmlformats.org/officeDocument/2006/relationships/customXml" Target="../ink/ink19.xml"/><Relationship Id="rId48" Type="http://schemas.openxmlformats.org/officeDocument/2006/relationships/image" Target="../media/image20.png"/><Relationship Id="rId56" Type="http://schemas.openxmlformats.org/officeDocument/2006/relationships/customXml" Target="../ink/ink28.xml"/><Relationship Id="rId8" Type="http://schemas.microsoft.com/office/2007/relationships/hdphoto" Target="../media/hdphoto3.wdp"/><Relationship Id="rId51" Type="http://schemas.openxmlformats.org/officeDocument/2006/relationships/customXml" Target="../ink/ink25.xml"/><Relationship Id="rId3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image" Target="../media/image16.png"/><Relationship Id="rId38" Type="http://schemas.openxmlformats.org/officeDocument/2006/relationships/customXml" Target="../ink/ink15.xml"/><Relationship Id="rId46" Type="http://schemas.openxmlformats.org/officeDocument/2006/relationships/customXml" Target="../ink/ink22.xml"/><Relationship Id="rId59" Type="http://schemas.openxmlformats.org/officeDocument/2006/relationships/image" Target="../media/image25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4.png"/><Relationship Id="rId36" Type="http://schemas.openxmlformats.org/officeDocument/2006/relationships/customXml" Target="../ink/ink14.xml"/><Relationship Id="rId49" Type="http://schemas.openxmlformats.org/officeDocument/2006/relationships/customXml" Target="../ink/ink24.xml"/><Relationship Id="rId57" Type="http://schemas.openxmlformats.org/officeDocument/2006/relationships/image" Target="../media/image24.png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44" Type="http://schemas.openxmlformats.org/officeDocument/2006/relationships/customXml" Target="../ink/ink20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microsoft.com/office/2007/relationships/hdphoto" Target="../media/hdphoto1.wdp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>
                <a:latin typeface="+mj-lt"/>
              </a:rPr>
              <a:t>Online </a:t>
            </a:r>
            <a:r>
              <a:rPr lang="el-GR" sz="3600" i="1" dirty="0">
                <a:latin typeface="+mj-lt"/>
              </a:rPr>
              <a:t>παραγγελία και παράδοση φαγητού</a:t>
            </a:r>
            <a:br>
              <a:rPr lang="en-US" sz="3600" i="1" dirty="0">
                <a:latin typeface="+mj-lt"/>
              </a:rPr>
            </a:br>
            <a:r>
              <a:rPr lang="en-US" sz="3600" i="1" dirty="0">
                <a:latin typeface="+mj-lt"/>
              </a:rPr>
              <a:t>‘El Food’</a:t>
            </a:r>
            <a:endParaRPr sz="3600" i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17990" y="6777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+mj-lt"/>
              </a:rPr>
              <a:t>Ο </a:t>
            </a:r>
            <a:r>
              <a:rPr lang="en-US" sz="3600" dirty="0">
                <a:latin typeface="+mj-lt"/>
              </a:rPr>
              <a:t>“</a:t>
            </a:r>
            <a:r>
              <a:rPr lang="el-GR" sz="3600" dirty="0">
                <a:latin typeface="+mj-lt"/>
              </a:rPr>
              <a:t>Μικρόκοσμος</a:t>
            </a:r>
            <a:r>
              <a:rPr lang="en-US" sz="3600" dirty="0">
                <a:latin typeface="+mj-lt"/>
              </a:rPr>
              <a:t>” </a:t>
            </a:r>
            <a:r>
              <a:rPr lang="el-GR" sz="3600" dirty="0">
                <a:latin typeface="+mj-lt"/>
              </a:rPr>
              <a:t>μας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4290" y="1056116"/>
            <a:ext cx="6234779" cy="273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Σκοπός μας είναι η δημιουργία ιστοσελίδας για εταιρεία ηλεκτρονικής παραγγελίας και παράδοσης φαγητού.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Υπάρχουν 4 κύριες οντότητες, οι πελάτες, οι διαχειριστές, τα καταστήματα και οι παραγγελίες. 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 πελάτης μπορεί να αναζητήσει κατηγορίες, </a:t>
            </a:r>
            <a:b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προϊόντα ή καταστήματα και να πραγματοποιήσει παραγγελίες.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Τα καταστήματα προσφέρουν προϊόντα.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Οι παραγγελίες περιέχουν τα προϊόντα επιλογής, τη διεύθυνση αποστολής, τον τρόπο πληρωμής και άλλα.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Οι διαχειριστές διαχειρίζονται το κατάστημά τους και τις παραγγελίες του.</a:t>
            </a:r>
          </a:p>
          <a:p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4300" indent="0">
              <a:buNone/>
            </a:pP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4300" indent="0">
              <a:buNone/>
            </a:pP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4300" indent="0">
              <a:buNone/>
            </a:pPr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4300" indent="0">
              <a:buNone/>
            </a:pPr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F955167-0A58-47F1-B71C-A63E1272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69" y="1760446"/>
            <a:ext cx="2885041" cy="2885041"/>
          </a:xfrm>
          <a:prstGeom prst="rect">
            <a:avLst/>
          </a:prstGeom>
        </p:spPr>
      </p:pic>
      <p:grpSp>
        <p:nvGrpSpPr>
          <p:cNvPr id="148" name="Google Shape;4948;p49">
            <a:extLst>
              <a:ext uri="{FF2B5EF4-FFF2-40B4-BE49-F238E27FC236}">
                <a16:creationId xmlns:a16="http://schemas.microsoft.com/office/drawing/2014/main" id="{E4B8BD3F-E7F6-47A8-8015-34F4470F94CC}"/>
              </a:ext>
            </a:extLst>
          </p:cNvPr>
          <p:cNvGrpSpPr/>
          <p:nvPr/>
        </p:nvGrpSpPr>
        <p:grpSpPr>
          <a:xfrm>
            <a:off x="5662251" y="1465892"/>
            <a:ext cx="318925" cy="294554"/>
            <a:chOff x="2605300" y="5003050"/>
            <a:chExt cx="418900" cy="430481"/>
          </a:xfrm>
        </p:grpSpPr>
        <p:sp>
          <p:nvSpPr>
            <p:cNvPr id="149" name="Google Shape;4949;p49">
              <a:extLst>
                <a:ext uri="{FF2B5EF4-FFF2-40B4-BE49-F238E27FC236}">
                  <a16:creationId xmlns:a16="http://schemas.microsoft.com/office/drawing/2014/main" id="{B89694F3-4691-408C-BD5B-409E99BD86AD}"/>
                </a:ext>
              </a:extLst>
            </p:cNvPr>
            <p:cNvSpPr/>
            <p:nvPr/>
          </p:nvSpPr>
          <p:spPr>
            <a:xfrm>
              <a:off x="2820221" y="5222256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0" name="Google Shape;4950;p49">
              <a:extLst>
                <a:ext uri="{FF2B5EF4-FFF2-40B4-BE49-F238E27FC236}">
                  <a16:creationId xmlns:a16="http://schemas.microsoft.com/office/drawing/2014/main" id="{E554DB36-C19D-4C42-8D1C-571AA9AF8676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1" name="Google Shape;4951;p49">
              <a:extLst>
                <a:ext uri="{FF2B5EF4-FFF2-40B4-BE49-F238E27FC236}">
                  <a16:creationId xmlns:a16="http://schemas.microsoft.com/office/drawing/2014/main" id="{AE364F4B-0416-4B59-842F-7CDB145E14C4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oogle Shape;4952;p49">
            <a:extLst>
              <a:ext uri="{FF2B5EF4-FFF2-40B4-BE49-F238E27FC236}">
                <a16:creationId xmlns:a16="http://schemas.microsoft.com/office/drawing/2014/main" id="{431052D8-4B64-4C8F-95B6-541A06F03C27}"/>
              </a:ext>
            </a:extLst>
          </p:cNvPr>
          <p:cNvGrpSpPr/>
          <p:nvPr/>
        </p:nvGrpSpPr>
        <p:grpSpPr>
          <a:xfrm>
            <a:off x="5649724" y="3101149"/>
            <a:ext cx="386883" cy="288634"/>
            <a:chOff x="3238475" y="5012225"/>
            <a:chExt cx="500700" cy="411550"/>
          </a:xfrm>
        </p:grpSpPr>
        <p:sp>
          <p:nvSpPr>
            <p:cNvPr id="154" name="Google Shape;4953;p49">
              <a:extLst>
                <a:ext uri="{FF2B5EF4-FFF2-40B4-BE49-F238E27FC236}">
                  <a16:creationId xmlns:a16="http://schemas.microsoft.com/office/drawing/2014/main" id="{0F1CA308-EDAA-4E6A-9914-584D60E67015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5" name="Google Shape;4954;p49">
              <a:extLst>
                <a:ext uri="{FF2B5EF4-FFF2-40B4-BE49-F238E27FC236}">
                  <a16:creationId xmlns:a16="http://schemas.microsoft.com/office/drawing/2014/main" id="{4D6B8207-D517-4085-A09F-80A637D63876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6" name="Google Shape;4955;p49">
              <a:extLst>
                <a:ext uri="{FF2B5EF4-FFF2-40B4-BE49-F238E27FC236}">
                  <a16:creationId xmlns:a16="http://schemas.microsoft.com/office/drawing/2014/main" id="{61E4ED15-A41C-4B28-A496-BE0ED404298D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7" name="Google Shape;4956;p49">
              <a:extLst>
                <a:ext uri="{FF2B5EF4-FFF2-40B4-BE49-F238E27FC236}">
                  <a16:creationId xmlns:a16="http://schemas.microsoft.com/office/drawing/2014/main" id="{BC71C0AA-EAFF-474F-843E-E6AFCF638B49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8" name="Google Shape;4957;p49">
              <a:extLst>
                <a:ext uri="{FF2B5EF4-FFF2-40B4-BE49-F238E27FC236}">
                  <a16:creationId xmlns:a16="http://schemas.microsoft.com/office/drawing/2014/main" id="{6EEE4D97-A3E7-47FF-9D9E-B105A365B304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9" name="Google Shape;4833;p49">
            <a:extLst>
              <a:ext uri="{FF2B5EF4-FFF2-40B4-BE49-F238E27FC236}">
                <a16:creationId xmlns:a16="http://schemas.microsoft.com/office/drawing/2014/main" id="{4797B08B-9C11-4289-923E-BF489229B9FA}"/>
              </a:ext>
            </a:extLst>
          </p:cNvPr>
          <p:cNvGrpSpPr/>
          <p:nvPr/>
        </p:nvGrpSpPr>
        <p:grpSpPr>
          <a:xfrm>
            <a:off x="5722176" y="4717767"/>
            <a:ext cx="170502" cy="425733"/>
            <a:chOff x="3386850" y="2264625"/>
            <a:chExt cx="203950" cy="509250"/>
          </a:xfrm>
        </p:grpSpPr>
        <p:sp>
          <p:nvSpPr>
            <p:cNvPr id="160" name="Google Shape;4834;p49">
              <a:extLst>
                <a:ext uri="{FF2B5EF4-FFF2-40B4-BE49-F238E27FC236}">
                  <a16:creationId xmlns:a16="http://schemas.microsoft.com/office/drawing/2014/main" id="{A2AA0D01-72B9-4099-BAD1-F7D8F46412B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61" name="Google Shape;4835;p49">
              <a:extLst>
                <a:ext uri="{FF2B5EF4-FFF2-40B4-BE49-F238E27FC236}">
                  <a16:creationId xmlns:a16="http://schemas.microsoft.com/office/drawing/2014/main" id="{789AD154-08B8-4222-8EF9-2690AEE94DFE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906161A4-23DC-2707-C8D9-4D39C34A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004" y="962931"/>
            <a:ext cx="2310914" cy="41625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896E4CA-FE3A-D51C-8324-D5948C8DA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8364" y="1287817"/>
            <a:ext cx="2882393" cy="34973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2656693-3AAB-DD23-CA73-C4EAB760C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45" y="1379220"/>
            <a:ext cx="2491740" cy="3322320"/>
          </a:xfrm>
          <a:prstGeom prst="rect">
            <a:avLst/>
          </a:prstGeom>
        </p:spPr>
      </p:pic>
      <p:sp>
        <p:nvSpPr>
          <p:cNvPr id="118" name="Title 117">
            <a:extLst>
              <a:ext uri="{FF2B5EF4-FFF2-40B4-BE49-F238E27FC236}">
                <a16:creationId xmlns:a16="http://schemas.microsoft.com/office/drawing/2014/main" id="{1CAB16FD-E111-ACEE-CCC1-077BEE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72" y="648864"/>
            <a:ext cx="4541520" cy="520939"/>
          </a:xfrm>
        </p:spPr>
        <p:txBody>
          <a:bodyPr/>
          <a:lstStyle/>
          <a:p>
            <a:r>
              <a:rPr lang="el-GR" sz="3600" dirty="0"/>
              <a:t>Βάση δεδομένων</a:t>
            </a:r>
            <a:endParaRPr lang="en-US" sz="3600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584563" y="4656654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1AAB6-0C9E-4F33-16C9-24A89BFA6F47}"/>
              </a:ext>
            </a:extLst>
          </p:cNvPr>
          <p:cNvSpPr txBox="1"/>
          <p:nvPr/>
        </p:nvSpPr>
        <p:spPr>
          <a:xfrm>
            <a:off x="536785" y="1112488"/>
            <a:ext cx="188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Persons 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B1135-889B-75FE-72C6-EA4A122FB7FF}"/>
              </a:ext>
            </a:extLst>
          </p:cNvPr>
          <p:cNvSpPr txBox="1"/>
          <p:nvPr/>
        </p:nvSpPr>
        <p:spPr>
          <a:xfrm>
            <a:off x="3591189" y="1012600"/>
            <a:ext cx="177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Orders 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C67FC-3A92-42DC-7F53-F341D762EF36}"/>
              </a:ext>
            </a:extLst>
          </p:cNvPr>
          <p:cNvSpPr txBox="1"/>
          <p:nvPr/>
        </p:nvSpPr>
        <p:spPr>
          <a:xfrm>
            <a:off x="6648091" y="655372"/>
            <a:ext cx="1750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Shops Document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29A41E-4C07-AE67-2556-993064D3AD29}"/>
              </a:ext>
            </a:extLst>
          </p:cNvPr>
          <p:cNvCxnSpPr>
            <a:cxnSpLocks/>
          </p:cNvCxnSpPr>
          <p:nvPr/>
        </p:nvCxnSpPr>
        <p:spPr>
          <a:xfrm>
            <a:off x="2691007" y="1493520"/>
            <a:ext cx="649691" cy="650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F494D-C645-155D-624B-8B61D7D95653}"/>
              </a:ext>
            </a:extLst>
          </p:cNvPr>
          <p:cNvCxnSpPr>
            <a:cxnSpLocks/>
          </p:cNvCxnSpPr>
          <p:nvPr/>
        </p:nvCxnSpPr>
        <p:spPr>
          <a:xfrm flipV="1">
            <a:off x="5833784" y="1048703"/>
            <a:ext cx="701638" cy="67151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2DC54-7DC3-1553-D9E5-F264BD6E4441}"/>
              </a:ext>
            </a:extLst>
          </p:cNvPr>
          <p:cNvSpPr/>
          <p:nvPr/>
        </p:nvSpPr>
        <p:spPr>
          <a:xfrm>
            <a:off x="3286924" y="2005964"/>
            <a:ext cx="1530958" cy="75996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215EF-5674-B1A8-CB44-BB30A7CFE44B}"/>
              </a:ext>
            </a:extLst>
          </p:cNvPr>
          <p:cNvSpPr txBox="1"/>
          <p:nvPr/>
        </p:nvSpPr>
        <p:spPr>
          <a:xfrm>
            <a:off x="4816772" y="2232698"/>
            <a:ext cx="106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Προϊόντα παραγγελίας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2852-9AD0-F50B-AC44-54810CC02149}"/>
              </a:ext>
            </a:extLst>
          </p:cNvPr>
          <p:cNvSpPr txBox="1"/>
          <p:nvPr/>
        </p:nvSpPr>
        <p:spPr>
          <a:xfrm>
            <a:off x="4673942" y="3347474"/>
            <a:ext cx="97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Διεύθυνση αποστολής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15E15-C81E-0561-1009-D24FFAC9A3C3}"/>
              </a:ext>
            </a:extLst>
          </p:cNvPr>
          <p:cNvSpPr txBox="1"/>
          <p:nvPr/>
        </p:nvSpPr>
        <p:spPr>
          <a:xfrm>
            <a:off x="5226393" y="3989908"/>
            <a:ext cx="10652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Κάρτα πληρωμής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(εάν ο πελάτης πλήρωσε με κάρτα)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0BB400-DDD1-4C83-DF39-20B06F1DB4A5}"/>
              </a:ext>
            </a:extLst>
          </p:cNvPr>
          <p:cNvSpPr/>
          <p:nvPr/>
        </p:nvSpPr>
        <p:spPr>
          <a:xfrm>
            <a:off x="315976" y="1558575"/>
            <a:ext cx="2311126" cy="7897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DB376-4AC5-261B-B167-8995532F9F19}"/>
              </a:ext>
            </a:extLst>
          </p:cNvPr>
          <p:cNvSpPr/>
          <p:nvPr/>
        </p:nvSpPr>
        <p:spPr>
          <a:xfrm>
            <a:off x="315976" y="2348288"/>
            <a:ext cx="1748273" cy="149282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C9D9D0-3526-558C-40D5-4F278AA6D7E2}"/>
              </a:ext>
            </a:extLst>
          </p:cNvPr>
          <p:cNvSpPr/>
          <p:nvPr/>
        </p:nvSpPr>
        <p:spPr>
          <a:xfrm>
            <a:off x="315976" y="3841115"/>
            <a:ext cx="2093214" cy="81915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84353-1902-D956-0F68-1A0BD6DE542C}"/>
              </a:ext>
            </a:extLst>
          </p:cNvPr>
          <p:cNvSpPr/>
          <p:nvPr/>
        </p:nvSpPr>
        <p:spPr>
          <a:xfrm>
            <a:off x="3340698" y="2916507"/>
            <a:ext cx="1323617" cy="116506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E569-4944-88C7-CE3F-8E59FB13AF52}"/>
              </a:ext>
            </a:extLst>
          </p:cNvPr>
          <p:cNvSpPr/>
          <p:nvPr/>
        </p:nvSpPr>
        <p:spPr>
          <a:xfrm>
            <a:off x="3337405" y="4081571"/>
            <a:ext cx="1868960" cy="680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D94A42-C3D8-5730-A945-1949A319DF16}"/>
              </a:ext>
            </a:extLst>
          </p:cNvPr>
          <p:cNvSpPr txBox="1"/>
          <p:nvPr/>
        </p:nvSpPr>
        <p:spPr>
          <a:xfrm>
            <a:off x="1786992" y="1665333"/>
            <a:ext cx="89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Προσωπικά στοιχεία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πελάτη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2E3D8-AA57-C920-6198-1E70738B0E07}"/>
              </a:ext>
            </a:extLst>
          </p:cNvPr>
          <p:cNvSpPr txBox="1"/>
          <p:nvPr/>
        </p:nvSpPr>
        <p:spPr>
          <a:xfrm>
            <a:off x="2058232" y="2883546"/>
            <a:ext cx="96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Διευθύνσεις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πελάτη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81D834-E8A8-C6E3-6C48-5D2A580E6BC1}"/>
              </a:ext>
            </a:extLst>
          </p:cNvPr>
          <p:cNvSpPr txBox="1"/>
          <p:nvPr/>
        </p:nvSpPr>
        <p:spPr>
          <a:xfrm>
            <a:off x="2375317" y="4081570"/>
            <a:ext cx="85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Κάρτες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πελάτη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CA903B-5CE8-DC19-D037-C958DFEFC280}"/>
              </a:ext>
            </a:extLst>
          </p:cNvPr>
          <p:cNvSpPr/>
          <p:nvPr/>
        </p:nvSpPr>
        <p:spPr>
          <a:xfrm>
            <a:off x="6450187" y="1094502"/>
            <a:ext cx="1880378" cy="4875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C88EF1-695E-58C3-5391-D6C6108A78A6}"/>
              </a:ext>
            </a:extLst>
          </p:cNvPr>
          <p:cNvSpPr/>
          <p:nvPr/>
        </p:nvSpPr>
        <p:spPr>
          <a:xfrm>
            <a:off x="6450187" y="1590104"/>
            <a:ext cx="1359946" cy="73598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87D15A-8954-40C1-96D6-0095AC2F9364}"/>
              </a:ext>
            </a:extLst>
          </p:cNvPr>
          <p:cNvSpPr/>
          <p:nvPr/>
        </p:nvSpPr>
        <p:spPr>
          <a:xfrm>
            <a:off x="6450187" y="2326087"/>
            <a:ext cx="1550802" cy="995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74A0F3-23E6-A500-B51C-94182F23A8D6}"/>
              </a:ext>
            </a:extLst>
          </p:cNvPr>
          <p:cNvSpPr/>
          <p:nvPr/>
        </p:nvSpPr>
        <p:spPr>
          <a:xfrm>
            <a:off x="6450187" y="3298984"/>
            <a:ext cx="1550802" cy="7167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E317B1-33B3-70D5-2D91-1DC10284ECDC}"/>
              </a:ext>
            </a:extLst>
          </p:cNvPr>
          <p:cNvSpPr/>
          <p:nvPr/>
        </p:nvSpPr>
        <p:spPr>
          <a:xfrm>
            <a:off x="6450187" y="4015740"/>
            <a:ext cx="1682186" cy="11233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D0F003-ACFD-6C83-2864-59CEFD163E49}"/>
              </a:ext>
            </a:extLst>
          </p:cNvPr>
          <p:cNvSpPr txBox="1"/>
          <p:nvPr/>
        </p:nvSpPr>
        <p:spPr>
          <a:xfrm>
            <a:off x="8345175" y="1144253"/>
            <a:ext cx="98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Στοιχεία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καταστήματος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64967D-4EB9-CC23-A113-CF6580B11F53}"/>
              </a:ext>
            </a:extLst>
          </p:cNvPr>
          <p:cNvSpPr txBox="1"/>
          <p:nvPr/>
        </p:nvSpPr>
        <p:spPr>
          <a:xfrm>
            <a:off x="7833947" y="1751958"/>
            <a:ext cx="99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Κατηγορίες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καταστήματος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CC39E0-F513-838B-0E0B-BA02F140C694}"/>
              </a:ext>
            </a:extLst>
          </p:cNvPr>
          <p:cNvSpPr txBox="1"/>
          <p:nvPr/>
        </p:nvSpPr>
        <p:spPr>
          <a:xfrm>
            <a:off x="8017265" y="2620279"/>
            <a:ext cx="98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Ωράριο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καταστήματος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D6D33E-735F-1783-3F47-B6E674834A69}"/>
              </a:ext>
            </a:extLst>
          </p:cNvPr>
          <p:cNvSpPr txBox="1"/>
          <p:nvPr/>
        </p:nvSpPr>
        <p:spPr>
          <a:xfrm>
            <a:off x="8017265" y="3457307"/>
            <a:ext cx="99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Διεύθυνση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καταστήματος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5AD715-3776-A430-ACAF-277F2EBDC9F9}"/>
              </a:ext>
            </a:extLst>
          </p:cNvPr>
          <p:cNvSpPr txBox="1"/>
          <p:nvPr/>
        </p:nvSpPr>
        <p:spPr>
          <a:xfrm>
            <a:off x="8148474" y="4460211"/>
            <a:ext cx="99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Προϊόντα</a:t>
            </a:r>
          </a:p>
          <a:p>
            <a:r>
              <a:rPr lang="el-GR" sz="1000" dirty="0">
                <a:solidFill>
                  <a:schemeClr val="accent4">
                    <a:lumMod val="75000"/>
                  </a:schemeClr>
                </a:solidFill>
              </a:rPr>
              <a:t>καταστήματος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4EB8F6A-1144-FEC7-EE5F-E4B429CDABFA}"/>
                  </a:ext>
                </a:extLst>
              </p14:cNvPr>
              <p14:cNvContentPartPr/>
              <p14:nvPr/>
            </p14:nvContentPartPr>
            <p14:xfrm>
              <a:off x="6905235" y="3425204"/>
              <a:ext cx="683994" cy="102379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4EB8F6A-1144-FEC7-EE5F-E4B429CDA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6235" y="3416583"/>
                <a:ext cx="701634" cy="11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38721A-8AA1-B5D4-14E1-BBA344D7B179}"/>
                  </a:ext>
                </a:extLst>
              </p14:cNvPr>
              <p14:cNvContentPartPr/>
              <p14:nvPr/>
            </p14:nvContentPartPr>
            <p14:xfrm>
              <a:off x="5596790" y="3253360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38721A-8AA1-B5D4-14E1-BBA344D7B1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7790" y="32447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044C8440-65D8-EB07-F4E9-91AC0B2CC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6888" y="3403320"/>
            <a:ext cx="440217" cy="1442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B53273F-B474-9E33-13A2-E052015BF574}"/>
                  </a:ext>
                </a:extLst>
              </p14:cNvPr>
              <p14:cNvContentPartPr/>
              <p14:nvPr/>
            </p14:nvContentPartPr>
            <p14:xfrm>
              <a:off x="7299428" y="3389111"/>
              <a:ext cx="617760" cy="5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B53273F-B474-9E33-13A2-E052015BF5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63428" y="3353471"/>
                <a:ext cx="689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6BB9FBC-ED3F-D541-B8E5-5CBEB8E230CD}"/>
                  </a:ext>
                </a:extLst>
              </p14:cNvPr>
              <p14:cNvContentPartPr/>
              <p14:nvPr/>
            </p14:nvContentPartPr>
            <p14:xfrm>
              <a:off x="7934828" y="3422591"/>
              <a:ext cx="360" cy="93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6BB9FBC-ED3F-D541-B8E5-5CBEB8E230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99188" y="3386591"/>
                <a:ext cx="72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5C32CD8-06D5-587C-F596-5BA7D2696FD3}"/>
                  </a:ext>
                </a:extLst>
              </p14:cNvPr>
              <p14:cNvContentPartPr/>
              <p14:nvPr/>
            </p14:nvContentPartPr>
            <p14:xfrm>
              <a:off x="7534868" y="3509351"/>
              <a:ext cx="393480" cy="11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5C32CD8-06D5-587C-F596-5BA7D2696F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98868" y="3473351"/>
                <a:ext cx="465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FB41AC8-0426-3BC4-D1A9-DD84EB55E90F}"/>
                  </a:ext>
                </a:extLst>
              </p14:cNvPr>
              <p14:cNvContentPartPr/>
              <p14:nvPr/>
            </p14:nvContentPartPr>
            <p14:xfrm>
              <a:off x="7415348" y="3462551"/>
              <a:ext cx="498600" cy="43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FB41AC8-0426-3BC4-D1A9-DD84EB55E9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9348" y="3426911"/>
                <a:ext cx="5702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220C926-4230-534B-22F2-0986F74C82E5}"/>
                  </a:ext>
                </a:extLst>
              </p14:cNvPr>
              <p14:cNvContentPartPr/>
              <p14:nvPr/>
            </p14:nvContentPartPr>
            <p14:xfrm>
              <a:off x="7939148" y="3355361"/>
              <a:ext cx="38880" cy="30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220C926-4230-534B-22F2-0986F74C82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30508" y="3346721"/>
                <a:ext cx="56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DFC30F7-2ACA-42A1-2F97-0AC8938D6619}"/>
                  </a:ext>
                </a:extLst>
              </p14:cNvPr>
              <p14:cNvContentPartPr/>
              <p14:nvPr/>
            </p14:nvContentPartPr>
            <p14:xfrm>
              <a:off x="7580228" y="3536801"/>
              <a:ext cx="367200" cy="2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DFC30F7-2ACA-42A1-2F97-0AC8938D66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71228" y="3528161"/>
                <a:ext cx="38484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9F1D215-4083-7364-B644-15E0D7F9975D}"/>
              </a:ext>
            </a:extLst>
          </p:cNvPr>
          <p:cNvGrpSpPr/>
          <p:nvPr/>
        </p:nvGrpSpPr>
        <p:grpSpPr>
          <a:xfrm>
            <a:off x="7268468" y="3370121"/>
            <a:ext cx="309798" cy="176760"/>
            <a:chOff x="7253228" y="2897681"/>
            <a:chExt cx="309798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E7D920-A7B5-B08A-763A-D6ADEB6D1F92}"/>
                    </a:ext>
                  </a:extLst>
                </p14:cNvPr>
                <p14:cNvContentPartPr/>
                <p14:nvPr/>
              </p14:nvContentPartPr>
              <p14:xfrm>
                <a:off x="7562666" y="3000169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E7D920-A7B5-B08A-763A-D6ADEB6D1F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6666" y="296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DD3780-B50B-631B-AD13-B701442ADFFD}"/>
                    </a:ext>
                  </a:extLst>
                </p14:cNvPr>
                <p14:cNvContentPartPr/>
                <p14:nvPr/>
              </p14:nvContentPartPr>
              <p14:xfrm>
                <a:off x="7562666" y="2995489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DD3780-B50B-631B-AD13-B701442ADF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6666" y="29594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630390-F6F0-A1D5-C14E-B18F2B5481DD}"/>
                    </a:ext>
                  </a:extLst>
                </p14:cNvPr>
                <p14:cNvContentPartPr/>
                <p14:nvPr/>
              </p14:nvContentPartPr>
              <p14:xfrm>
                <a:off x="7530266" y="2995489"/>
                <a:ext cx="39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630390-F6F0-A1D5-C14E-B18F2B5481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4626" y="2959489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65028E-589D-2AA5-739C-D9014B1E254C}"/>
                    </a:ext>
                  </a:extLst>
                </p14:cNvPr>
                <p14:cNvContentPartPr/>
                <p14:nvPr/>
              </p14:nvContentPartPr>
              <p14:xfrm>
                <a:off x="7498226" y="2995489"/>
                <a:ext cx="1008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65028E-589D-2AA5-739C-D9014B1E25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2586" y="2959489"/>
                  <a:ext cx="81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3E16EE-885B-680F-43AB-7863B07A6795}"/>
                    </a:ext>
                  </a:extLst>
                </p14:cNvPr>
                <p14:cNvContentPartPr/>
                <p14:nvPr/>
              </p14:nvContentPartPr>
              <p14:xfrm>
                <a:off x="7449986" y="2988289"/>
                <a:ext cx="108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3E16EE-885B-680F-43AB-7863B07A67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13986" y="2952289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8B51C3-E757-7168-3B5B-D2A9021A82D4}"/>
                    </a:ext>
                  </a:extLst>
                </p14:cNvPr>
                <p14:cNvContentPartPr/>
                <p14:nvPr/>
              </p14:nvContentPartPr>
              <p14:xfrm>
                <a:off x="7430186" y="2985769"/>
                <a:ext cx="180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8B51C3-E757-7168-3B5B-D2A9021A82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4546" y="2950129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21C8CC-FCBE-523A-86C5-9744743AB6E3}"/>
                    </a:ext>
                  </a:extLst>
                </p14:cNvPr>
                <p14:cNvContentPartPr/>
                <p14:nvPr/>
              </p14:nvContentPartPr>
              <p14:xfrm>
                <a:off x="7413626" y="2985769"/>
                <a:ext cx="180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21C8CC-FCBE-523A-86C5-9744743AB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7986" y="2950129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A8EC4E-0AE0-3CFB-F85D-8C7AA81581ED}"/>
                    </a:ext>
                  </a:extLst>
                </p14:cNvPr>
                <p14:cNvContentPartPr/>
                <p14:nvPr/>
              </p14:nvContentPartPr>
              <p14:xfrm>
                <a:off x="7396346" y="2984329"/>
                <a:ext cx="9360" cy="1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A8EC4E-0AE0-3CFB-F85D-8C7AA81581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60346" y="2948689"/>
                  <a:ext cx="81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40AF69-FD6F-04D0-D684-40C29B4A8CB4}"/>
                    </a:ext>
                  </a:extLst>
                </p14:cNvPr>
                <p14:cNvContentPartPr/>
                <p14:nvPr/>
              </p14:nvContentPartPr>
              <p14:xfrm>
                <a:off x="7389866" y="2983609"/>
                <a:ext cx="18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40AF69-FD6F-04D0-D684-40C29B4A8C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53866" y="2947609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4FD875-0EF8-2375-8B70-6885C968BFAC}"/>
                    </a:ext>
                  </a:extLst>
                </p14:cNvPr>
                <p14:cNvContentPartPr/>
                <p14:nvPr/>
              </p14:nvContentPartPr>
              <p14:xfrm>
                <a:off x="7355666" y="2983609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4FD875-0EF8-2375-8B70-6885C968BF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19666" y="294760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51580CA-3F5E-AB35-9BF1-4279E00C2F08}"/>
                    </a:ext>
                  </a:extLst>
                </p14:cNvPr>
                <p14:cNvContentPartPr/>
                <p14:nvPr/>
              </p14:nvContentPartPr>
              <p14:xfrm>
                <a:off x="7345586" y="2983609"/>
                <a:ext cx="72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51580CA-3F5E-AB35-9BF1-4279E00C2F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9586" y="2947609"/>
                  <a:ext cx="72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8D7D7A-57D8-94FC-20AA-80706D7CA779}"/>
                    </a:ext>
                  </a:extLst>
                </p14:cNvPr>
                <p14:cNvContentPartPr/>
                <p14:nvPr/>
              </p14:nvContentPartPr>
              <p14:xfrm>
                <a:off x="7312466" y="2981089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8D7D7A-57D8-94FC-20AA-80706D7CA77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6826" y="29450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571456-9BB6-100C-1BD9-E48419CE66C9}"/>
                    </a:ext>
                  </a:extLst>
                </p14:cNvPr>
                <p14:cNvContentPartPr/>
                <p14:nvPr/>
              </p14:nvContentPartPr>
              <p14:xfrm>
                <a:off x="7307786" y="2995489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571456-9BB6-100C-1BD9-E48419CE66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2146" y="29594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DE332C-5D89-9CFF-87C3-1D15135E3038}"/>
                    </a:ext>
                  </a:extLst>
                </p14:cNvPr>
                <p14:cNvContentPartPr/>
                <p14:nvPr/>
              </p14:nvContentPartPr>
              <p14:xfrm>
                <a:off x="7307786" y="3014569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DE332C-5D89-9CFF-87C3-1D15135E30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2146" y="29785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F4783D-055E-9D63-60BF-509D1C978823}"/>
                    </a:ext>
                  </a:extLst>
                </p14:cNvPr>
                <p14:cNvContentPartPr/>
                <p14:nvPr/>
              </p14:nvContentPartPr>
              <p14:xfrm>
                <a:off x="7307786" y="3021409"/>
                <a:ext cx="360" cy="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F4783D-055E-9D63-60BF-509D1C9788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72146" y="2985769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07DD64-E0A8-EAE0-39F6-47555E01D34C}"/>
                    </a:ext>
                  </a:extLst>
                </p14:cNvPr>
                <p14:cNvContentPartPr/>
                <p14:nvPr/>
              </p14:nvContentPartPr>
              <p14:xfrm>
                <a:off x="7310306" y="3035809"/>
                <a:ext cx="2520" cy="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07DD64-E0A8-EAE0-39F6-47555E01D3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74306" y="3000169"/>
                  <a:ext cx="7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16EF680-E400-F7C4-E1C5-0D6FC1EA15D1}"/>
                    </a:ext>
                  </a:extLst>
                </p14:cNvPr>
                <p14:cNvContentPartPr/>
                <p14:nvPr/>
              </p14:nvContentPartPr>
              <p14:xfrm>
                <a:off x="7331546" y="3040489"/>
                <a:ext cx="180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16EF680-E400-F7C4-E1C5-0D6FC1EA15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5906" y="3004849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B0B0797-A935-E742-708D-891C508DB11F}"/>
                    </a:ext>
                  </a:extLst>
                </p14:cNvPr>
                <p14:cNvContentPartPr/>
                <p14:nvPr/>
              </p14:nvContentPartPr>
              <p14:xfrm>
                <a:off x="7348466" y="3040489"/>
                <a:ext cx="5400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B0B0797-A935-E742-708D-891C508DB1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2466" y="3004849"/>
                  <a:ext cx="125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61A40D-1164-41BF-B59A-37E2AB5B59B5}"/>
                    </a:ext>
                  </a:extLst>
                </p14:cNvPr>
                <p14:cNvContentPartPr/>
                <p14:nvPr/>
              </p14:nvContentPartPr>
              <p14:xfrm>
                <a:off x="7422266" y="3040489"/>
                <a:ext cx="51840" cy="2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61A40D-1164-41BF-B59A-37E2AB5B59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86266" y="3004849"/>
                  <a:ext cx="12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0A2333-BA7A-2FC9-BE45-75CCD74BF431}"/>
                    </a:ext>
                  </a:extLst>
                </p14:cNvPr>
                <p14:cNvContentPartPr/>
                <p14:nvPr/>
              </p14:nvContentPartPr>
              <p14:xfrm>
                <a:off x="7481666" y="3043009"/>
                <a:ext cx="3564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0A2333-BA7A-2FC9-BE45-75CCD74BF4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46026" y="3007369"/>
                  <a:ext cx="10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CC5441-3171-C526-B4FE-B509455B46BD}"/>
                    </a:ext>
                  </a:extLst>
                </p14:cNvPr>
                <p14:cNvContentPartPr/>
                <p14:nvPr/>
              </p14:nvContentPartPr>
              <p14:xfrm>
                <a:off x="7529546" y="3043009"/>
                <a:ext cx="180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CC5441-3171-C526-B4FE-B509455B46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3546" y="3007369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DD1196-370F-0541-EB42-E517B50C712E}"/>
                    </a:ext>
                  </a:extLst>
                </p14:cNvPr>
                <p14:cNvContentPartPr/>
                <p14:nvPr/>
              </p14:nvContentPartPr>
              <p14:xfrm>
                <a:off x="7253228" y="2897681"/>
                <a:ext cx="196560" cy="176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DD1196-370F-0541-EB42-E517B50C71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44228" y="2888681"/>
                  <a:ext cx="21420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8A9660D-F2E2-B2DB-50C9-6A45232A2294}"/>
                  </a:ext>
                </a:extLst>
              </p14:cNvPr>
              <p14:cNvContentPartPr/>
              <p14:nvPr/>
            </p14:nvContentPartPr>
            <p14:xfrm>
              <a:off x="7265948" y="3356081"/>
              <a:ext cx="38880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8A9660D-F2E2-B2DB-50C9-6A45232A22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56948" y="3347081"/>
                <a:ext cx="40644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7408DB9-CDA1-75DA-A20A-2A583C1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85" y="685113"/>
            <a:ext cx="3152692" cy="404216"/>
          </a:xfrm>
        </p:spPr>
        <p:txBody>
          <a:bodyPr/>
          <a:lstStyle/>
          <a:p>
            <a:r>
              <a:rPr lang="el-GR" sz="3200" dirty="0">
                <a:latin typeface="+mj-lt"/>
              </a:rPr>
              <a:t>Σελίδα Σύνδεσης</a:t>
            </a:r>
            <a:endParaRPr lang="en-US" sz="3200" dirty="0">
              <a:latin typeface="+mj-lt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171256-E5FC-572A-DF67-7AB235D1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98" y="1162069"/>
            <a:ext cx="3678865" cy="2956386"/>
          </a:xfrm>
        </p:spPr>
        <p:txBody>
          <a:bodyPr/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 πελάτης συνδέεται με τα στοιχεία του ή δημιουργεί ένα νέο λογαριασμό.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 διαχειριστής μπορεί μόνο να συνδεθεί. Δεν είναι δυνατή η προσθήκη ενός λογαριασμού με δικαιώματα διαχειριστή μέσω της ιστοσελίδας.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Μετά τη σύνδεση/εγγραφή επιτρέπεται η είσοδος στη σελίδα.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088F7-F2D4-4E91-BEF9-04CE5B7B0D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957452" y="5007770"/>
            <a:ext cx="150721" cy="196401"/>
          </a:xfrm>
        </p:spPr>
        <p:txBody>
          <a:bodyPr wrap="square" anchor="b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8346C57-F6F2-8E46-D8A2-5728409F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41" y="73815"/>
            <a:ext cx="5141905" cy="275664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177E93D-D83B-C394-CFD6-FA5D90B5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1" y="2903202"/>
            <a:ext cx="2463894" cy="166080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16F5932-F932-1E57-673F-65A6BE10E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39" y="2903201"/>
            <a:ext cx="1720190" cy="21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C2B412B-3D72-5BFE-DF48-29CCBA5B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14540"/>
          </a:xfrm>
        </p:spPr>
        <p:txBody>
          <a:bodyPr/>
          <a:lstStyle/>
          <a:p>
            <a:r>
              <a:rPr lang="el-GR" sz="4000" dirty="0">
                <a:solidFill>
                  <a:schemeClr val="accent1">
                    <a:lumMod val="75000"/>
                  </a:schemeClr>
                </a:solidFill>
              </a:rPr>
              <a:t>Παραδείγματα σελίδων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13668-D257-55D0-D729-15164B789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>
                    <a:lumMod val="75000"/>
                  </a:schemeClr>
                </a:solidFill>
              </a:rPr>
              <a:t>5</a:t>
            </a:fld>
            <a:endParaRPr lang="e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D9DDA2-19D6-63DD-DFCE-BF4350D62273}"/>
                  </a:ext>
                </a:extLst>
              </p14:cNvPr>
              <p14:cNvContentPartPr/>
              <p14:nvPr/>
            </p14:nvContentPartPr>
            <p14:xfrm>
              <a:off x="6004260" y="31693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D9DDA2-19D6-63DD-DFCE-BF4350D62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5620" y="31607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F1778A9-26BC-A651-8267-2F9F04E6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18" y="2661871"/>
            <a:ext cx="2422544" cy="1936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1C818-E7DB-B417-EFCF-46D8094B4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230" y="2661871"/>
            <a:ext cx="2697931" cy="1876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CAEFF2-3F0D-EA03-4ADF-2F2C7B061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229" y="1926548"/>
            <a:ext cx="2960083" cy="30651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5D4C5F-6E80-FE54-E344-535899BE12CC}"/>
              </a:ext>
            </a:extLst>
          </p:cNvPr>
          <p:cNvSpPr txBox="1"/>
          <p:nvPr/>
        </p:nvSpPr>
        <p:spPr>
          <a:xfrm>
            <a:off x="741060" y="2274951"/>
            <a:ext cx="127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Πλαϊνό μενού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75316-CEFE-E698-92FE-862207443068}"/>
              </a:ext>
            </a:extLst>
          </p:cNvPr>
          <p:cNvSpPr txBox="1"/>
          <p:nvPr/>
        </p:nvSpPr>
        <p:spPr>
          <a:xfrm>
            <a:off x="3656365" y="1923207"/>
            <a:ext cx="1277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Σελίδα διαχείρισης διευθύνσεων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B2BD0-3D2F-AD95-E8E9-5A0FC1DE6DB2}"/>
              </a:ext>
            </a:extLst>
          </p:cNvPr>
          <p:cNvSpPr txBox="1"/>
          <p:nvPr/>
        </p:nvSpPr>
        <p:spPr>
          <a:xfrm>
            <a:off x="6840440" y="1184543"/>
            <a:ext cx="1277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Σελίδα διαχείρισης καρτών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054591-7664-4936-985E-30370109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4895"/>
            <a:ext cx="5640900" cy="1082700"/>
          </a:xfrm>
        </p:spPr>
        <p:txBody>
          <a:bodyPr/>
          <a:lstStyle/>
          <a:p>
            <a:r>
              <a:rPr lang="el-GR" sz="3200" dirty="0">
                <a:latin typeface="+mj-lt"/>
              </a:rPr>
              <a:t>Δυνατότητες Πελατών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90398D0-A8B8-4B6B-ACDF-8BF45272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6245"/>
            <a:ext cx="5354171" cy="3383904"/>
          </a:xfrm>
        </p:spPr>
        <p:txBody>
          <a:bodyPr/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Σύνδεση/Εγγραφή στην πλατφόρμα.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</a:t>
            </a: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παραγγελία.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Επιλογή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διεύθυνσης αποστολής και τρόπου πληρωμής.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Κριτική μετά από κάθε παραγγελία.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Προβολής ιστορικού παραγγελιών.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Επεξεργασία και διαγραφή του προφίλ.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Αποθήκευση διευθύνσεων και καρτών.</a:t>
            </a:r>
          </a:p>
          <a:p>
            <a:pPr marL="114300" indent="0">
              <a:buNone/>
            </a:pP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0B918B6-0C3F-45D0-AFF3-DC1C7ED48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5A158E-FDDD-4D0B-BAB7-D7CEE933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29" y="4127321"/>
            <a:ext cx="1918483" cy="10161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327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D59617-4C0E-4818-A95C-A165B20C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5911"/>
            <a:ext cx="5640900" cy="472931"/>
          </a:xfrm>
        </p:spPr>
        <p:txBody>
          <a:bodyPr/>
          <a:lstStyle/>
          <a:p>
            <a:r>
              <a:rPr lang="el-GR" sz="3200" dirty="0">
                <a:latin typeface="+mj-lt"/>
              </a:rPr>
              <a:t>Δυνατότητες</a:t>
            </a:r>
            <a:r>
              <a:rPr lang="en-US" sz="3200" dirty="0">
                <a:latin typeface="+mj-lt"/>
              </a:rPr>
              <a:t> </a:t>
            </a:r>
            <a:r>
              <a:rPr lang="el-GR" sz="3200" dirty="0">
                <a:latin typeface="+mj-lt"/>
              </a:rPr>
              <a:t>διαχειριστών</a:t>
            </a:r>
            <a:endParaRPr lang="el-GR" sz="32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9D249-C2B8-4824-A973-D1F1F18D1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C3FC543-D42E-42A3-A031-2F95FAEB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08" y="281109"/>
            <a:ext cx="808567" cy="808567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Θέση κειμένου 2">
            <a:extLst>
              <a:ext uri="{FF2B5EF4-FFF2-40B4-BE49-F238E27FC236}">
                <a16:creationId xmlns:a16="http://schemas.microsoft.com/office/drawing/2014/main" id="{99506156-6923-C4A0-CC5A-7AF2CF30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04" y="1213090"/>
            <a:ext cx="5354171" cy="3383904"/>
          </a:xfrm>
        </p:spPr>
        <p:txBody>
          <a:bodyPr/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 κάθε διαχειριστής συσχετίζεται με ένα κατάστημα.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Προβολή και διαχείριση παραγγελιών.</a:t>
            </a:r>
            <a:b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(π.χ. Αποδοχή, Απόρριψη, Αλλαγή κατάστασης)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Διαχείριση των προϊόντων του καταστήματος </a:t>
            </a:r>
            <a:b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(π.χ. Προσθήκη, Αφαίρεση, Αλλαγή τιμής)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Τροποποίηση του ωραρίου και των υπολοίπων στοιχείων του καταστήματος.</a:t>
            </a:r>
          </a:p>
          <a:p>
            <a:pPr marL="114300" indent="0">
              <a:buNone/>
            </a:pP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8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Ευχαριστούμε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!!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73BFE-9059-4613-9919-0EA4DEE1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63" y="1603040"/>
            <a:ext cx="5640900" cy="2640900"/>
          </a:xfrm>
        </p:spPr>
        <p:txBody>
          <a:bodyPr/>
          <a:lstStyle/>
          <a:p>
            <a:pPr marL="114300" indent="0">
              <a:buNone/>
            </a:pPr>
            <a:r>
              <a:rPr lang="el-GR" sz="4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Ερωτήσεις ;;</a:t>
            </a:r>
          </a:p>
          <a:p>
            <a:pPr marL="114300" indent="0">
              <a:buNone/>
            </a:pPr>
            <a:r>
              <a:rPr lang="el-GR" sz="3200" dirty="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Μπορείτε να μας βρείτε:</a:t>
            </a:r>
          </a:p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up107</a:t>
            </a:r>
            <a:r>
              <a:rPr lang="el-GR" sz="3200" dirty="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2791@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upnet.gr</a:t>
            </a:r>
            <a:endParaRPr lang="el-GR" sz="3200" dirty="0">
              <a:solidFill>
                <a:schemeClr val="tx1"/>
              </a:solidFill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up1080591@upnet.gr</a:t>
            </a:r>
          </a:p>
        </p:txBody>
      </p:sp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313</Words>
  <Application>Microsoft Office PowerPoint</Application>
  <PresentationFormat>On-screen Show (16:9)</PresentationFormat>
  <Paragraphs>83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 Light</vt:lpstr>
      <vt:lpstr>Calibri</vt:lpstr>
      <vt:lpstr>Raleway Thin</vt:lpstr>
      <vt:lpstr>Calibri Light</vt:lpstr>
      <vt:lpstr>Tahoma</vt:lpstr>
      <vt:lpstr>Gaoler template</vt:lpstr>
      <vt:lpstr>Online παραγγελία και παράδοση φαγητού ‘El Food’</vt:lpstr>
      <vt:lpstr>Ο “Μικρόκοσμος” μας</vt:lpstr>
      <vt:lpstr>Βάση δεδομένων</vt:lpstr>
      <vt:lpstr>Σελίδα Σύνδεσης</vt:lpstr>
      <vt:lpstr>Παραδείγματα σελίδων</vt:lpstr>
      <vt:lpstr>Δυνατότητες Πελατών</vt:lpstr>
      <vt:lpstr>Δυνατότητες διαχειριστών</vt:lpstr>
      <vt:lpstr>Ευχαριστούμε!!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παραγγελία και παράδοση φαγητού</dc:title>
  <dc:creator>Tasoulis</dc:creator>
  <cp:lastModifiedBy>Stylianos Theofilou (Nokia)</cp:lastModifiedBy>
  <cp:revision>22</cp:revision>
  <dcterms:modified xsi:type="dcterms:W3CDTF">2023-04-01T17:34:55Z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etDate">
    <vt:lpwstr>2023-03-31T17:10:59Z</vt:lpwstr>
  </property>
  <property fmtid="{D5CDD505-2E9C-101B-9397-08002B2CF9AE}" pid="4" name="MSIP_Label_4327cfd9-47ed-48f1-9376-4ab3148935bb_Method">
    <vt:lpwstr>Privileged</vt:lpwstr>
  </property>
  <property fmtid="{D5CDD505-2E9C-101B-9397-08002B2CF9AE}" pid="5" name="MSIP_Label_4327cfd9-47ed-48f1-9376-4ab3148935bb_Name">
    <vt:lpwstr>4327cfd9-47ed-48f1-9376-4ab3148935bb</vt:lpwstr>
  </property>
  <property fmtid="{D5CDD505-2E9C-101B-9397-08002B2CF9AE}" pid="6" name="MSIP_Label_4327cfd9-47ed-48f1-9376-4ab3148935bb_SiteId">
    <vt:lpwstr>5d471751-9675-428d-917b-70f44f9630b0</vt:lpwstr>
  </property>
  <property fmtid="{D5CDD505-2E9C-101B-9397-08002B2CF9AE}" pid="7" name="MSIP_Label_4327cfd9-47ed-48f1-9376-4ab3148935bb_ActionId">
    <vt:lpwstr>1246bd31-7618-4549-bf20-35cb45e10480</vt:lpwstr>
  </property>
  <property fmtid="{D5CDD505-2E9C-101B-9397-08002B2CF9AE}" pid="8" name="MSIP_Label_4327cfd9-47ed-48f1-9376-4ab3148935bb_ContentBits">
    <vt:lpwstr>0</vt:lpwstr>
  </property>
</Properties>
</file>