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Arimo Bold" charset="1" panose="020B0704020202020204"/>
      <p:regular r:id="rId12"/>
    </p:embeddedFont>
    <p:embeddedFont>
      <p:font typeface="Arimo" charset="1" panose="020B0604020202020204"/>
      <p:regular r:id="rId13"/>
    </p:embeddedFont>
    <p:embeddedFont>
      <p:font typeface="League Spartan" charset="1" panose="00000800000000000000"/>
      <p:regular r:id="rId14"/>
    </p:embeddedFont>
    <p:embeddedFont>
      <p:font typeface="Roboto Condensed Italics" charset="1" panose="02000000000000000000"/>
      <p:regular r:id="rId15"/>
    </p:embeddedFont>
    <p:embeddedFont>
      <p:font typeface="Lato Bold" charset="1" panose="020F0502020204030203"/>
      <p:regular r:id="rId16"/>
    </p:embeddedFont>
    <p:embeddedFont>
      <p:font typeface="Abril Fatface" charset="1" panose="020005030000000200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Stela-Lucio/SwiftMove-API1" TargetMode="External" Type="http://schemas.openxmlformats.org/officeDocument/2006/relationships/hyperlink"/><Relationship Id="rId3" Target="../media/image4.jpe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jpe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8518" r="0" b="-6851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298369" y="-257679"/>
            <a:ext cx="10802359" cy="1080235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DA5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2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373166" y="-257679"/>
            <a:ext cx="746331" cy="3658597"/>
            <a:chOff x="0" y="0"/>
            <a:chExt cx="56156" cy="27528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156" cy="275283"/>
            </a:xfrm>
            <a:custGeom>
              <a:avLst/>
              <a:gdLst/>
              <a:ahLst/>
              <a:cxnLst/>
              <a:rect r="r" b="b" t="t" l="l"/>
              <a:pathLst>
                <a:path h="275283" w="56156">
                  <a:moveTo>
                    <a:pt x="0" y="0"/>
                  </a:moveTo>
                  <a:lnTo>
                    <a:pt x="56156" y="0"/>
                  </a:lnTo>
                  <a:lnTo>
                    <a:pt x="56156" y="275283"/>
                  </a:lnTo>
                  <a:lnTo>
                    <a:pt x="0" y="275283"/>
                  </a:lnTo>
                  <a:close/>
                </a:path>
              </a:pathLst>
            </a:custGeom>
            <a:solidFill>
              <a:srgbClr val="7F54C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56156" cy="332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2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914834" y="6628403"/>
            <a:ext cx="746331" cy="3658597"/>
            <a:chOff x="0" y="0"/>
            <a:chExt cx="56156" cy="27528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6156" cy="275283"/>
            </a:xfrm>
            <a:custGeom>
              <a:avLst/>
              <a:gdLst/>
              <a:ahLst/>
              <a:cxnLst/>
              <a:rect r="r" b="b" t="t" l="l"/>
              <a:pathLst>
                <a:path h="275283" w="56156">
                  <a:moveTo>
                    <a:pt x="0" y="0"/>
                  </a:moveTo>
                  <a:lnTo>
                    <a:pt x="56156" y="0"/>
                  </a:lnTo>
                  <a:lnTo>
                    <a:pt x="56156" y="275283"/>
                  </a:lnTo>
                  <a:lnTo>
                    <a:pt x="0" y="275283"/>
                  </a:lnTo>
                  <a:close/>
                </a:path>
              </a:pathLst>
            </a:custGeom>
            <a:solidFill>
              <a:srgbClr val="7F54C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56156" cy="332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2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741108" y="6334906"/>
            <a:ext cx="1506865" cy="525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7"/>
              </a:lnSpc>
            </a:pPr>
            <a:r>
              <a:rPr lang="en-US" sz="1655">
                <a:solidFill>
                  <a:srgbClr val="000000"/>
                </a:solidFill>
                <a:latin typeface="Arimo Bold"/>
              </a:rPr>
              <a:t>Jennifer Senne</a:t>
            </a:r>
          </a:p>
          <a:p>
            <a:pPr algn="l">
              <a:lnSpc>
                <a:spcPts val="1757"/>
              </a:lnSpc>
            </a:pPr>
            <a:r>
              <a:rPr lang="en-US" sz="1255">
                <a:solidFill>
                  <a:srgbClr val="000000"/>
                </a:solidFill>
                <a:latin typeface="Arimo Bold"/>
              </a:rPr>
              <a:t>P</a:t>
            </a:r>
            <a:r>
              <a:rPr lang="en-US" sz="1255">
                <a:solidFill>
                  <a:srgbClr val="000000"/>
                </a:solidFill>
                <a:latin typeface="Arimo"/>
              </a:rPr>
              <a:t>roduct Owner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81644" y="6344431"/>
            <a:ext cx="1596630" cy="524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31"/>
              </a:lnSpc>
            </a:pPr>
            <a:r>
              <a:rPr lang="en-US" sz="1665">
                <a:solidFill>
                  <a:srgbClr val="000000"/>
                </a:solidFill>
                <a:latin typeface="Arimo Bold"/>
              </a:rPr>
              <a:t>Pedro Henrique</a:t>
            </a:r>
          </a:p>
          <a:p>
            <a:pPr algn="l">
              <a:lnSpc>
                <a:spcPts val="1771"/>
              </a:lnSpc>
            </a:pPr>
            <a:r>
              <a:rPr lang="en-US" sz="1265">
                <a:solidFill>
                  <a:srgbClr val="000000"/>
                </a:solidFill>
                <a:latin typeface="Arimo"/>
              </a:rPr>
              <a:t>Desenvolvedor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81644" y="6983480"/>
            <a:ext cx="1385888" cy="524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31"/>
              </a:lnSpc>
            </a:pPr>
            <a:r>
              <a:rPr lang="en-US" sz="1665">
                <a:solidFill>
                  <a:srgbClr val="000000"/>
                </a:solidFill>
                <a:latin typeface="Arimo Bold"/>
              </a:rPr>
              <a:t>Rafael César</a:t>
            </a:r>
          </a:p>
          <a:p>
            <a:pPr algn="just">
              <a:lnSpc>
                <a:spcPts val="1771"/>
              </a:lnSpc>
            </a:pPr>
            <a:r>
              <a:rPr lang="en-US" sz="1265">
                <a:solidFill>
                  <a:srgbClr val="000000"/>
                </a:solidFill>
                <a:latin typeface="Arimo"/>
              </a:rPr>
              <a:t>Desenvolvedor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41108" y="8243446"/>
            <a:ext cx="1540818" cy="524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31"/>
              </a:lnSpc>
            </a:pPr>
            <a:r>
              <a:rPr lang="en-US" sz="1665">
                <a:solidFill>
                  <a:srgbClr val="000000"/>
                </a:solidFill>
                <a:latin typeface="Arimo Bold"/>
              </a:rPr>
              <a:t>Isabela Lopes</a:t>
            </a:r>
          </a:p>
          <a:p>
            <a:pPr algn="l">
              <a:lnSpc>
                <a:spcPts val="1771"/>
              </a:lnSpc>
            </a:pPr>
            <a:r>
              <a:rPr lang="en-US" sz="1265">
                <a:solidFill>
                  <a:srgbClr val="000000"/>
                </a:solidFill>
                <a:latin typeface="Arimo"/>
              </a:rPr>
              <a:t>Desenvolvedor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41108" y="6974223"/>
            <a:ext cx="1506865" cy="515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96"/>
              </a:lnSpc>
            </a:pPr>
            <a:r>
              <a:rPr lang="en-US" sz="1640">
                <a:solidFill>
                  <a:srgbClr val="000000"/>
                </a:solidFill>
                <a:latin typeface="Arimo Bold"/>
              </a:rPr>
              <a:t>Stela Lúcio</a:t>
            </a:r>
          </a:p>
          <a:p>
            <a:pPr algn="l">
              <a:lnSpc>
                <a:spcPts val="1736"/>
              </a:lnSpc>
            </a:pPr>
            <a:r>
              <a:rPr lang="en-US" sz="1240">
                <a:solidFill>
                  <a:srgbClr val="000000"/>
                </a:solidFill>
                <a:latin typeface="Arimo"/>
              </a:rPr>
              <a:t>Scrum Master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41108" y="7604397"/>
            <a:ext cx="1506865" cy="524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31"/>
              </a:lnSpc>
            </a:pPr>
            <a:r>
              <a:rPr lang="en-US" sz="1665">
                <a:solidFill>
                  <a:srgbClr val="000000"/>
                </a:solidFill>
                <a:latin typeface="Arimo Bold"/>
              </a:rPr>
              <a:t>Ana Clara</a:t>
            </a:r>
          </a:p>
          <a:p>
            <a:pPr algn="l">
              <a:lnSpc>
                <a:spcPts val="1771"/>
              </a:lnSpc>
            </a:pPr>
            <a:r>
              <a:rPr lang="en-US" sz="1265">
                <a:solidFill>
                  <a:srgbClr val="000000"/>
                </a:solidFill>
                <a:latin typeface="Arimo"/>
              </a:rPr>
              <a:t>Desenvolvedor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881644" y="7622529"/>
            <a:ext cx="1918537" cy="524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31"/>
              </a:lnSpc>
            </a:pPr>
            <a:r>
              <a:rPr lang="en-US" sz="1665">
                <a:solidFill>
                  <a:srgbClr val="000000"/>
                </a:solidFill>
                <a:latin typeface="Arimo Bold"/>
              </a:rPr>
              <a:t>Reinaldo Mariano</a:t>
            </a:r>
          </a:p>
          <a:p>
            <a:pPr algn="l">
              <a:lnSpc>
                <a:spcPts val="1771"/>
              </a:lnSpc>
            </a:pPr>
            <a:r>
              <a:rPr lang="en-US" sz="1265">
                <a:solidFill>
                  <a:srgbClr val="000000"/>
                </a:solidFill>
                <a:latin typeface="Arimo"/>
              </a:rPr>
              <a:t>Desenvolvedor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2019155" y="497205"/>
            <a:ext cx="3321608" cy="3368804"/>
            <a:chOff x="0" y="0"/>
            <a:chExt cx="767773" cy="77868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67773" cy="778682"/>
            </a:xfrm>
            <a:custGeom>
              <a:avLst/>
              <a:gdLst/>
              <a:ahLst/>
              <a:cxnLst/>
              <a:rect r="r" b="b" t="t" l="l"/>
              <a:pathLst>
                <a:path h="778682" w="767773">
                  <a:moveTo>
                    <a:pt x="383886" y="0"/>
                  </a:moveTo>
                  <a:cubicBezTo>
                    <a:pt x="171872" y="0"/>
                    <a:pt x="0" y="174314"/>
                    <a:pt x="0" y="389341"/>
                  </a:cubicBezTo>
                  <a:cubicBezTo>
                    <a:pt x="0" y="604368"/>
                    <a:pt x="171872" y="778682"/>
                    <a:pt x="383886" y="778682"/>
                  </a:cubicBezTo>
                  <a:cubicBezTo>
                    <a:pt x="595901" y="778682"/>
                    <a:pt x="767773" y="604368"/>
                    <a:pt x="767773" y="389341"/>
                  </a:cubicBezTo>
                  <a:cubicBezTo>
                    <a:pt x="767773" y="174314"/>
                    <a:pt x="595901" y="0"/>
                    <a:pt x="383886" y="0"/>
                  </a:cubicBezTo>
                  <a:close/>
                </a:path>
              </a:pathLst>
            </a:custGeom>
            <a:blipFill>
              <a:blip r:embed="rId3"/>
              <a:stretch>
                <a:fillRect l="-1420" t="0" r="0" b="0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969367" y="413422"/>
            <a:ext cx="7521568" cy="4216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86"/>
              </a:lnSpc>
            </a:pPr>
            <a:r>
              <a:rPr lang="en-US" sz="8802" spc="-290">
                <a:solidFill>
                  <a:srgbClr val="000000"/>
                </a:solidFill>
                <a:latin typeface="League Spartan"/>
              </a:rPr>
              <a:t>Análise de exportações do aeroporto SJK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486256" y="3954810"/>
            <a:ext cx="6387405" cy="2426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45"/>
              </a:lnSpc>
            </a:pPr>
            <a:r>
              <a:rPr lang="en-US" sz="3461">
                <a:solidFill>
                  <a:srgbClr val="000000"/>
                </a:solidFill>
                <a:latin typeface="Roboto Condensed Italics"/>
              </a:rPr>
              <a:t>Moving at the speed of the future! </a:t>
            </a:r>
          </a:p>
          <a:p>
            <a:pPr algn="ctr">
              <a:lnSpc>
                <a:spcPts val="4845"/>
              </a:lnSpc>
            </a:pPr>
            <a:r>
              <a:rPr lang="en-US" sz="3461">
                <a:solidFill>
                  <a:srgbClr val="000000"/>
                </a:solidFill>
                <a:latin typeface="Roboto Condensed Italics"/>
              </a:rPr>
              <a:t> Movendo-se na velocidade do futuro!</a:t>
            </a:r>
          </a:p>
          <a:p>
            <a:pPr algn="ctr">
              <a:lnSpc>
                <a:spcPts val="4845"/>
              </a:lnSpc>
            </a:pPr>
          </a:p>
          <a:p>
            <a:pPr algn="ctr">
              <a:lnSpc>
                <a:spcPts val="4845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79136" y="1722219"/>
            <a:ext cx="17225794" cy="8913732"/>
            <a:chOff x="0" y="0"/>
            <a:chExt cx="1296117" cy="6706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96117" cy="670694"/>
            </a:xfrm>
            <a:custGeom>
              <a:avLst/>
              <a:gdLst/>
              <a:ahLst/>
              <a:cxnLst/>
              <a:rect r="r" b="b" t="t" l="l"/>
              <a:pathLst>
                <a:path h="670694" w="1296117">
                  <a:moveTo>
                    <a:pt x="0" y="0"/>
                  </a:moveTo>
                  <a:lnTo>
                    <a:pt x="1296117" y="0"/>
                  </a:lnTo>
                  <a:lnTo>
                    <a:pt x="1296117" y="670694"/>
                  </a:lnTo>
                  <a:lnTo>
                    <a:pt x="0" y="670694"/>
                  </a:lnTo>
                  <a:close/>
                </a:path>
              </a:pathLst>
            </a:custGeom>
            <a:solidFill>
              <a:srgbClr val="FFDA5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296117" cy="727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4157293"/>
            <a:ext cx="1401866" cy="6129707"/>
            <a:chOff x="0" y="0"/>
            <a:chExt cx="105480" cy="4612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5480" cy="461217"/>
            </a:xfrm>
            <a:custGeom>
              <a:avLst/>
              <a:gdLst/>
              <a:ahLst/>
              <a:cxnLst/>
              <a:rect r="r" b="b" t="t" l="l"/>
              <a:pathLst>
                <a:path h="461217" w="105480">
                  <a:moveTo>
                    <a:pt x="0" y="0"/>
                  </a:moveTo>
                  <a:lnTo>
                    <a:pt x="105480" y="0"/>
                  </a:lnTo>
                  <a:lnTo>
                    <a:pt x="105480" y="461217"/>
                  </a:lnTo>
                  <a:lnTo>
                    <a:pt x="0" y="461217"/>
                  </a:lnTo>
                  <a:close/>
                </a:path>
              </a:pathLst>
            </a:custGeom>
            <a:solidFill>
              <a:srgbClr val="7F54C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05480" cy="518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2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-3082236"/>
            <a:ext cx="1028700" cy="6129707"/>
            <a:chOff x="0" y="0"/>
            <a:chExt cx="77402" cy="4612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7402" cy="461217"/>
            </a:xfrm>
            <a:custGeom>
              <a:avLst/>
              <a:gdLst/>
              <a:ahLst/>
              <a:cxnLst/>
              <a:rect r="r" b="b" t="t" l="l"/>
              <a:pathLst>
                <a:path h="461217" w="77402">
                  <a:moveTo>
                    <a:pt x="0" y="0"/>
                  </a:moveTo>
                  <a:lnTo>
                    <a:pt x="77402" y="0"/>
                  </a:lnTo>
                  <a:lnTo>
                    <a:pt x="77402" y="461217"/>
                  </a:lnTo>
                  <a:lnTo>
                    <a:pt x="0" y="461217"/>
                  </a:lnTo>
                  <a:close/>
                </a:path>
              </a:pathLst>
            </a:custGeom>
            <a:solidFill>
              <a:srgbClr val="7F54C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77402" cy="518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2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415389" y="1977831"/>
            <a:ext cx="13457222" cy="7569687"/>
          </a:xfrm>
          <a:custGeom>
            <a:avLst/>
            <a:gdLst/>
            <a:ahLst/>
            <a:cxnLst/>
            <a:rect r="r" b="b" t="t" l="l"/>
            <a:pathLst>
              <a:path h="7569687" w="13457222">
                <a:moveTo>
                  <a:pt x="0" y="0"/>
                </a:moveTo>
                <a:lnTo>
                  <a:pt x="13457222" y="0"/>
                </a:lnTo>
                <a:lnTo>
                  <a:pt x="13457222" y="7569688"/>
                </a:lnTo>
                <a:lnTo>
                  <a:pt x="0" y="75696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391065" y="439956"/>
            <a:ext cx="7523769" cy="1282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9869"/>
              </a:lnSpc>
              <a:spcBef>
                <a:spcPct val="0"/>
              </a:spcBef>
            </a:pPr>
            <a:r>
              <a:rPr lang="en-US" sz="9138">
                <a:solidFill>
                  <a:srgbClr val="000000"/>
                </a:solidFill>
                <a:latin typeface="League Spartan"/>
              </a:rPr>
              <a:t>Backlog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73166" y="9576094"/>
            <a:ext cx="5595974" cy="325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8"/>
              </a:lnSpc>
            </a:pPr>
            <a:r>
              <a:rPr lang="en-US" sz="2353">
                <a:solidFill>
                  <a:srgbClr val="FFBD59"/>
                </a:solidFill>
                <a:latin typeface="Lato Bold"/>
              </a:rPr>
              <a:t>Swift Move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3166" y="214064"/>
            <a:ext cx="5691865" cy="6960477"/>
            <a:chOff x="0" y="0"/>
            <a:chExt cx="1499092" cy="18332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99092" cy="1833212"/>
            </a:xfrm>
            <a:custGeom>
              <a:avLst/>
              <a:gdLst/>
              <a:ahLst/>
              <a:cxnLst/>
              <a:rect r="r" b="b" t="t" l="l"/>
              <a:pathLst>
                <a:path h="1833212" w="1499092">
                  <a:moveTo>
                    <a:pt x="0" y="0"/>
                  </a:moveTo>
                  <a:lnTo>
                    <a:pt x="1499092" y="0"/>
                  </a:lnTo>
                  <a:lnTo>
                    <a:pt x="1499092" y="1833212"/>
                  </a:lnTo>
                  <a:lnTo>
                    <a:pt x="0" y="1833212"/>
                  </a:lnTo>
                  <a:close/>
                </a:path>
              </a:pathLst>
            </a:custGeom>
            <a:solidFill>
              <a:srgbClr val="FFDA5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499092" cy="18903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938801" y="5007167"/>
            <a:ext cx="11553139" cy="5070954"/>
            <a:chOff x="0" y="0"/>
            <a:chExt cx="3042802" cy="13355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042802" cy="1335560"/>
            </a:xfrm>
            <a:custGeom>
              <a:avLst/>
              <a:gdLst/>
              <a:ahLst/>
              <a:cxnLst/>
              <a:rect r="r" b="b" t="t" l="l"/>
              <a:pathLst>
                <a:path h="1335560" w="3042802">
                  <a:moveTo>
                    <a:pt x="0" y="0"/>
                  </a:moveTo>
                  <a:lnTo>
                    <a:pt x="3042802" y="0"/>
                  </a:lnTo>
                  <a:lnTo>
                    <a:pt x="3042802" y="1335560"/>
                  </a:lnTo>
                  <a:lnTo>
                    <a:pt x="0" y="1335560"/>
                  </a:lnTo>
                  <a:close/>
                </a:path>
              </a:pathLst>
            </a:custGeom>
            <a:solidFill>
              <a:srgbClr val="FFDA5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3042802" cy="13927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2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858250" y="315049"/>
            <a:ext cx="9056584" cy="4071192"/>
            <a:chOff x="0" y="0"/>
            <a:chExt cx="2385273" cy="10722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85273" cy="1072248"/>
            </a:xfrm>
            <a:custGeom>
              <a:avLst/>
              <a:gdLst/>
              <a:ahLst/>
              <a:cxnLst/>
              <a:rect r="r" b="b" t="t" l="l"/>
              <a:pathLst>
                <a:path h="1072248" w="2385273">
                  <a:moveTo>
                    <a:pt x="0" y="0"/>
                  </a:moveTo>
                  <a:lnTo>
                    <a:pt x="2385273" y="0"/>
                  </a:lnTo>
                  <a:lnTo>
                    <a:pt x="2385273" y="1072248"/>
                  </a:lnTo>
                  <a:lnTo>
                    <a:pt x="0" y="1072248"/>
                  </a:lnTo>
                  <a:close/>
                </a:path>
              </a:pathLst>
            </a:custGeom>
            <a:solidFill>
              <a:srgbClr val="FFDA5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2385273" cy="1129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2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541669" y="-1743467"/>
            <a:ext cx="746331" cy="6129707"/>
            <a:chOff x="0" y="0"/>
            <a:chExt cx="56156" cy="46121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6156" cy="461217"/>
            </a:xfrm>
            <a:custGeom>
              <a:avLst/>
              <a:gdLst/>
              <a:ahLst/>
              <a:cxnLst/>
              <a:rect r="r" b="b" t="t" l="l"/>
              <a:pathLst>
                <a:path h="461217" w="56156">
                  <a:moveTo>
                    <a:pt x="0" y="0"/>
                  </a:moveTo>
                  <a:lnTo>
                    <a:pt x="56156" y="0"/>
                  </a:lnTo>
                  <a:lnTo>
                    <a:pt x="56156" y="461217"/>
                  </a:lnTo>
                  <a:lnTo>
                    <a:pt x="0" y="461217"/>
                  </a:lnTo>
                  <a:close/>
                </a:path>
              </a:pathLst>
            </a:custGeom>
            <a:solidFill>
              <a:srgbClr val="7F54C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56156" cy="518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2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0" y="6193446"/>
            <a:ext cx="746331" cy="6129707"/>
            <a:chOff x="0" y="0"/>
            <a:chExt cx="56156" cy="46121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6156" cy="461217"/>
            </a:xfrm>
            <a:custGeom>
              <a:avLst/>
              <a:gdLst/>
              <a:ahLst/>
              <a:cxnLst/>
              <a:rect r="r" b="b" t="t" l="l"/>
              <a:pathLst>
                <a:path h="461217" w="56156">
                  <a:moveTo>
                    <a:pt x="0" y="0"/>
                  </a:moveTo>
                  <a:lnTo>
                    <a:pt x="56156" y="0"/>
                  </a:lnTo>
                  <a:lnTo>
                    <a:pt x="56156" y="461217"/>
                  </a:lnTo>
                  <a:lnTo>
                    <a:pt x="0" y="461217"/>
                  </a:lnTo>
                  <a:close/>
                </a:path>
              </a:pathLst>
            </a:custGeom>
            <a:solidFill>
              <a:srgbClr val="7F54C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56156" cy="518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2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065030" y="1028700"/>
            <a:ext cx="2351753" cy="2351753"/>
            <a:chOff x="0" y="0"/>
            <a:chExt cx="812800" cy="812800"/>
          </a:xfrm>
        </p:grpSpPr>
        <p:sp>
          <p:nvSpPr>
            <p:cNvPr name="Freeform 18" id="18">
              <a:hlinkClick r:id="rId2" tooltip="https://github.com/Stela-Lucio/SwiftMove-API1"/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3735893" y="3737594"/>
            <a:ext cx="1805474" cy="1805474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7253933" y="5638861"/>
            <a:ext cx="10922876" cy="3807566"/>
          </a:xfrm>
          <a:custGeom>
            <a:avLst/>
            <a:gdLst/>
            <a:ahLst/>
            <a:cxnLst/>
            <a:rect r="r" b="b" t="t" l="l"/>
            <a:pathLst>
              <a:path h="3807566" w="10922876">
                <a:moveTo>
                  <a:pt x="0" y="0"/>
                </a:moveTo>
                <a:lnTo>
                  <a:pt x="10922875" y="0"/>
                </a:lnTo>
                <a:lnTo>
                  <a:pt x="10922875" y="3807566"/>
                </a:lnTo>
                <a:lnTo>
                  <a:pt x="0" y="38075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604" r="0" b="-1345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467415" y="920593"/>
            <a:ext cx="7838255" cy="2860103"/>
          </a:xfrm>
          <a:custGeom>
            <a:avLst/>
            <a:gdLst/>
            <a:ahLst/>
            <a:cxnLst/>
            <a:rect r="r" b="b" t="t" l="l"/>
            <a:pathLst>
              <a:path h="2860103" w="7838255">
                <a:moveTo>
                  <a:pt x="0" y="0"/>
                </a:moveTo>
                <a:lnTo>
                  <a:pt x="7838255" y="0"/>
                </a:lnTo>
                <a:lnTo>
                  <a:pt x="7838255" y="2860103"/>
                </a:lnTo>
                <a:lnTo>
                  <a:pt x="0" y="28601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698803" y="920593"/>
            <a:ext cx="5128102" cy="2228442"/>
          </a:xfrm>
          <a:custGeom>
            <a:avLst/>
            <a:gdLst/>
            <a:ahLst/>
            <a:cxnLst/>
            <a:rect r="r" b="b" t="t" l="l"/>
            <a:pathLst>
              <a:path h="2228442" w="5128102">
                <a:moveTo>
                  <a:pt x="0" y="0"/>
                </a:moveTo>
                <a:lnTo>
                  <a:pt x="5128102" y="0"/>
                </a:lnTo>
                <a:lnTo>
                  <a:pt x="5128102" y="2228442"/>
                </a:lnTo>
                <a:lnTo>
                  <a:pt x="0" y="22284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800689" y="3828752"/>
            <a:ext cx="4924331" cy="2629497"/>
          </a:xfrm>
          <a:custGeom>
            <a:avLst/>
            <a:gdLst/>
            <a:ahLst/>
            <a:cxnLst/>
            <a:rect r="r" b="b" t="t" l="l"/>
            <a:pathLst>
              <a:path h="2629497" w="4924331">
                <a:moveTo>
                  <a:pt x="0" y="0"/>
                </a:moveTo>
                <a:lnTo>
                  <a:pt x="4924330" y="0"/>
                </a:lnTo>
                <a:lnTo>
                  <a:pt x="4924330" y="2629496"/>
                </a:lnTo>
                <a:lnTo>
                  <a:pt x="0" y="262949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2258844" y="538061"/>
            <a:ext cx="6157940" cy="747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724"/>
              </a:lnSpc>
              <a:spcBef>
                <a:spcPct val="0"/>
              </a:spcBef>
            </a:pPr>
            <a:r>
              <a:rPr lang="en-US" sz="5300">
                <a:solidFill>
                  <a:srgbClr val="000000"/>
                </a:solidFill>
                <a:latin typeface="League Spartan Bold"/>
              </a:rPr>
              <a:t>GitHub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82137" y="9929829"/>
            <a:ext cx="5595974" cy="325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8"/>
              </a:lnSpc>
            </a:pPr>
            <a:r>
              <a:rPr lang="en-US" sz="2353">
                <a:solidFill>
                  <a:srgbClr val="FFBD59"/>
                </a:solidFill>
                <a:latin typeface="Lato Bold"/>
              </a:rPr>
              <a:t>Swift Move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101360" y="4213362"/>
            <a:ext cx="6157940" cy="930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190"/>
              </a:lnSpc>
              <a:spcBef>
                <a:spcPct val="0"/>
              </a:spcBef>
            </a:pPr>
            <a:r>
              <a:rPr lang="en-US" sz="6657">
                <a:solidFill>
                  <a:srgbClr val="000000"/>
                </a:solidFill>
                <a:latin typeface="League Spartan Bold"/>
              </a:rPr>
              <a:t>Jira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A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285136"/>
            <a:ext cx="373166" cy="6129707"/>
            <a:chOff x="0" y="0"/>
            <a:chExt cx="28078" cy="4612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078" cy="461217"/>
            </a:xfrm>
            <a:custGeom>
              <a:avLst/>
              <a:gdLst/>
              <a:ahLst/>
              <a:cxnLst/>
              <a:rect r="r" b="b" t="t" l="l"/>
              <a:pathLst>
                <a:path h="461217" w="28078">
                  <a:moveTo>
                    <a:pt x="0" y="0"/>
                  </a:moveTo>
                  <a:lnTo>
                    <a:pt x="28078" y="0"/>
                  </a:lnTo>
                  <a:lnTo>
                    <a:pt x="28078" y="461217"/>
                  </a:lnTo>
                  <a:lnTo>
                    <a:pt x="0" y="461217"/>
                  </a:lnTo>
                  <a:close/>
                </a:path>
              </a:pathLst>
            </a:custGeom>
            <a:solidFill>
              <a:srgbClr val="7F54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8078" cy="518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914834" y="5848355"/>
            <a:ext cx="373166" cy="6129707"/>
            <a:chOff x="0" y="0"/>
            <a:chExt cx="28078" cy="4612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078" cy="461217"/>
            </a:xfrm>
            <a:custGeom>
              <a:avLst/>
              <a:gdLst/>
              <a:ahLst/>
              <a:cxnLst/>
              <a:rect r="r" b="b" t="t" l="l"/>
              <a:pathLst>
                <a:path h="461217" w="28078">
                  <a:moveTo>
                    <a:pt x="0" y="0"/>
                  </a:moveTo>
                  <a:lnTo>
                    <a:pt x="28078" y="0"/>
                  </a:lnTo>
                  <a:lnTo>
                    <a:pt x="28078" y="461217"/>
                  </a:lnTo>
                  <a:lnTo>
                    <a:pt x="0" y="461217"/>
                  </a:lnTo>
                  <a:close/>
                </a:path>
              </a:pathLst>
            </a:custGeom>
            <a:solidFill>
              <a:srgbClr val="7F54C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8078" cy="518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2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31154" y="1779718"/>
            <a:ext cx="15025693" cy="7796733"/>
          </a:xfrm>
          <a:custGeom>
            <a:avLst/>
            <a:gdLst/>
            <a:ahLst/>
            <a:cxnLst/>
            <a:rect r="r" b="b" t="t" l="l"/>
            <a:pathLst>
              <a:path h="7796733" w="15025693">
                <a:moveTo>
                  <a:pt x="0" y="0"/>
                </a:moveTo>
                <a:lnTo>
                  <a:pt x="15025692" y="0"/>
                </a:lnTo>
                <a:lnTo>
                  <a:pt x="15025692" y="7796732"/>
                </a:lnTo>
                <a:lnTo>
                  <a:pt x="0" y="77967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36404" y="378553"/>
            <a:ext cx="2511048" cy="1166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48"/>
              </a:lnSpc>
            </a:pPr>
            <a:r>
              <a:rPr lang="en-US" sz="6891">
                <a:solidFill>
                  <a:srgbClr val="000000"/>
                </a:solidFill>
                <a:latin typeface="Abril Fatface"/>
              </a:rPr>
              <a:t>Dados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A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285136"/>
            <a:ext cx="373166" cy="6129707"/>
            <a:chOff x="0" y="0"/>
            <a:chExt cx="28078" cy="4612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078" cy="461217"/>
            </a:xfrm>
            <a:custGeom>
              <a:avLst/>
              <a:gdLst/>
              <a:ahLst/>
              <a:cxnLst/>
              <a:rect r="r" b="b" t="t" l="l"/>
              <a:pathLst>
                <a:path h="461217" w="28078">
                  <a:moveTo>
                    <a:pt x="0" y="0"/>
                  </a:moveTo>
                  <a:lnTo>
                    <a:pt x="28078" y="0"/>
                  </a:lnTo>
                  <a:lnTo>
                    <a:pt x="28078" y="461217"/>
                  </a:lnTo>
                  <a:lnTo>
                    <a:pt x="0" y="461217"/>
                  </a:lnTo>
                  <a:close/>
                </a:path>
              </a:pathLst>
            </a:custGeom>
            <a:solidFill>
              <a:srgbClr val="7F54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8078" cy="518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914834" y="5848355"/>
            <a:ext cx="373166" cy="6129707"/>
            <a:chOff x="0" y="0"/>
            <a:chExt cx="28078" cy="4612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078" cy="461217"/>
            </a:xfrm>
            <a:custGeom>
              <a:avLst/>
              <a:gdLst/>
              <a:ahLst/>
              <a:cxnLst/>
              <a:rect r="r" b="b" t="t" l="l"/>
              <a:pathLst>
                <a:path h="461217" w="28078">
                  <a:moveTo>
                    <a:pt x="0" y="0"/>
                  </a:moveTo>
                  <a:lnTo>
                    <a:pt x="28078" y="0"/>
                  </a:lnTo>
                  <a:lnTo>
                    <a:pt x="28078" y="461217"/>
                  </a:lnTo>
                  <a:lnTo>
                    <a:pt x="0" y="461217"/>
                  </a:lnTo>
                  <a:close/>
                </a:path>
              </a:pathLst>
            </a:custGeom>
            <a:solidFill>
              <a:srgbClr val="7F54C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8078" cy="518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2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00254" y="1028700"/>
            <a:ext cx="14887491" cy="8330177"/>
          </a:xfrm>
          <a:custGeom>
            <a:avLst/>
            <a:gdLst/>
            <a:ahLst/>
            <a:cxnLst/>
            <a:rect r="r" b="b" t="t" l="l"/>
            <a:pathLst>
              <a:path h="8330177" w="14887491">
                <a:moveTo>
                  <a:pt x="0" y="0"/>
                </a:moveTo>
                <a:lnTo>
                  <a:pt x="14887492" y="0"/>
                </a:lnTo>
                <a:lnTo>
                  <a:pt x="14887492" y="8330177"/>
                </a:lnTo>
                <a:lnTo>
                  <a:pt x="0" y="83301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33624" y="1028700"/>
            <a:ext cx="6020751" cy="6106300"/>
            <a:chOff x="0" y="0"/>
            <a:chExt cx="767773" cy="7786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67773" cy="778682"/>
            </a:xfrm>
            <a:custGeom>
              <a:avLst/>
              <a:gdLst/>
              <a:ahLst/>
              <a:cxnLst/>
              <a:rect r="r" b="b" t="t" l="l"/>
              <a:pathLst>
                <a:path h="778682" w="767773">
                  <a:moveTo>
                    <a:pt x="383886" y="0"/>
                  </a:moveTo>
                  <a:cubicBezTo>
                    <a:pt x="171872" y="0"/>
                    <a:pt x="0" y="174314"/>
                    <a:pt x="0" y="389341"/>
                  </a:cubicBezTo>
                  <a:cubicBezTo>
                    <a:pt x="0" y="604368"/>
                    <a:pt x="171872" y="778682"/>
                    <a:pt x="383886" y="778682"/>
                  </a:cubicBezTo>
                  <a:cubicBezTo>
                    <a:pt x="595901" y="778682"/>
                    <a:pt x="767773" y="604368"/>
                    <a:pt x="767773" y="389341"/>
                  </a:cubicBezTo>
                  <a:cubicBezTo>
                    <a:pt x="767773" y="174314"/>
                    <a:pt x="595901" y="0"/>
                    <a:pt x="383886" y="0"/>
                  </a:cubicBezTo>
                  <a:close/>
                </a:path>
              </a:pathLst>
            </a:custGeom>
            <a:blipFill>
              <a:blip r:embed="rId2"/>
              <a:stretch>
                <a:fillRect l="-142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3240800" y="6364762"/>
            <a:ext cx="11806400" cy="1167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60"/>
              </a:lnSpc>
            </a:pPr>
            <a:r>
              <a:rPr lang="en-US" sz="6900">
                <a:solidFill>
                  <a:srgbClr val="000000"/>
                </a:solidFill>
                <a:latin typeface="Abril Fatface"/>
              </a:rPr>
              <a:t>Agradecemos pela confiança!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0" y="-1589338"/>
            <a:ext cx="373166" cy="6129707"/>
            <a:chOff x="0" y="0"/>
            <a:chExt cx="28078" cy="4612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078" cy="461217"/>
            </a:xfrm>
            <a:custGeom>
              <a:avLst/>
              <a:gdLst/>
              <a:ahLst/>
              <a:cxnLst/>
              <a:rect r="r" b="b" t="t" l="l"/>
              <a:pathLst>
                <a:path h="461217" w="28078">
                  <a:moveTo>
                    <a:pt x="0" y="0"/>
                  </a:moveTo>
                  <a:lnTo>
                    <a:pt x="28078" y="0"/>
                  </a:lnTo>
                  <a:lnTo>
                    <a:pt x="28078" y="461217"/>
                  </a:lnTo>
                  <a:lnTo>
                    <a:pt x="0" y="461217"/>
                  </a:lnTo>
                  <a:close/>
                </a:path>
              </a:pathLst>
            </a:custGeom>
            <a:solidFill>
              <a:srgbClr val="7F54C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8078" cy="518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2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914834" y="5143500"/>
            <a:ext cx="373166" cy="6129707"/>
            <a:chOff x="0" y="0"/>
            <a:chExt cx="28078" cy="4612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078" cy="461217"/>
            </a:xfrm>
            <a:custGeom>
              <a:avLst/>
              <a:gdLst/>
              <a:ahLst/>
              <a:cxnLst/>
              <a:rect r="r" b="b" t="t" l="l"/>
              <a:pathLst>
                <a:path h="461217" w="28078">
                  <a:moveTo>
                    <a:pt x="0" y="0"/>
                  </a:moveTo>
                  <a:lnTo>
                    <a:pt x="28078" y="0"/>
                  </a:lnTo>
                  <a:lnTo>
                    <a:pt x="28078" y="461217"/>
                  </a:lnTo>
                  <a:lnTo>
                    <a:pt x="0" y="461217"/>
                  </a:lnTo>
                  <a:close/>
                </a:path>
              </a:pathLst>
            </a:custGeom>
            <a:solidFill>
              <a:srgbClr val="7F54C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28078" cy="518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2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DAGEYmq5R4E</dc:identifier>
  <dcterms:modified xsi:type="dcterms:W3CDTF">2011-08-01T06:04:30Z</dcterms:modified>
  <cp:revision>1</cp:revision>
  <dc:title>Sprint2</dc:title>
</cp:coreProperties>
</file>