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89" r:id="rId7"/>
    <p:sldId id="286" r:id="rId8"/>
    <p:sldId id="28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47C3D3"/>
    <a:srgbClr val="0065A4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254" y="4200580"/>
            <a:ext cx="4510169" cy="2862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S-CB-S2-CMK</a:t>
            </a:r>
          </a:p>
          <a:p>
            <a:pPr marL="0" indent="0" algn="just">
              <a:buNone/>
            </a:pP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en-US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4</a:t>
            </a:r>
          </a:p>
          <a:p>
            <a:pPr marL="0" indent="0" algn="just">
              <a:buNone/>
            </a:pP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Team </a:t>
            </a: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“</a:t>
            </a:r>
            <a:r>
              <a:rPr lang="en-US" b="1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BulCari</a:t>
            </a: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members</a:t>
            </a:r>
            <a:r>
              <a:rPr lang="en-US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Jiang</a:t>
            </a:r>
          </a:p>
          <a:p>
            <a:pPr lvl="1" algn="just"/>
            <a:r>
              <a:rPr lang="en-US" sz="18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Stoycho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Stoychev</a:t>
            </a:r>
            <a:endParaRPr lang="en-US" sz="1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Veronika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Stela </a:t>
            </a:r>
            <a:r>
              <a:rPr lang="en-US" sz="18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Trencheva</a:t>
            </a:r>
            <a:endParaRPr lang="en-US" sz="1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8" y="5495107"/>
            <a:ext cx="1008783" cy="10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878617" y="1724297"/>
            <a:ext cx="6282797" cy="1305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Media Bazaar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740087" y="2048434"/>
            <a:ext cx="2088838" cy="208883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0869" y="4373443"/>
            <a:ext cx="1776140" cy="1463040"/>
          </a:xfrm>
        </p:spPr>
        <p:txBody>
          <a:bodyPr/>
          <a:lstStyle/>
          <a:p>
            <a:r>
              <a:rPr lang="en-US" sz="2000" dirty="0" smtClean="0"/>
              <a:t>Demo</a:t>
            </a:r>
            <a:endParaRPr lang="en-US" sz="2000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339041" y="2039566"/>
            <a:ext cx="2103809" cy="210380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4998" y="4392493"/>
            <a:ext cx="1776140" cy="1463040"/>
          </a:xfrm>
        </p:spPr>
        <p:txBody>
          <a:bodyPr/>
          <a:lstStyle/>
          <a:p>
            <a:r>
              <a:rPr lang="en-US" sz="2000" dirty="0" smtClean="0"/>
              <a:t>Personal</a:t>
            </a:r>
          </a:p>
          <a:p>
            <a:r>
              <a:rPr lang="en-US" sz="2000" dirty="0" smtClean="0"/>
              <a:t>Reflection</a:t>
            </a:r>
            <a:endParaRPr lang="en-US" sz="2000" dirty="0"/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5001283" y="2030041"/>
            <a:ext cx="2113334" cy="211333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14991" y="4373443"/>
            <a:ext cx="1776140" cy="1463040"/>
          </a:xfrm>
        </p:spPr>
        <p:txBody>
          <a:bodyPr/>
          <a:lstStyle/>
          <a:p>
            <a:r>
              <a:rPr lang="en-US" sz="2000" dirty="0" smtClean="0"/>
              <a:t>Questions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916" y="2360024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2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0" y="996043"/>
            <a:ext cx="7781544" cy="646331"/>
          </a:xfrm>
        </p:spPr>
        <p:txBody>
          <a:bodyPr/>
          <a:lstStyle/>
          <a:p>
            <a:r>
              <a:rPr lang="en-US" sz="4000" dirty="0" smtClean="0"/>
              <a:t>Personal Reflections</a:t>
            </a:r>
            <a:endParaRPr lang="en-US" sz="40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49962" y="2450102"/>
            <a:ext cx="6803136" cy="1763214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didn’t go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Why didn’t it go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would you do different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017" y="1750422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Stoycho</a:t>
            </a:r>
            <a:r>
              <a:rPr lang="en-US" sz="2400" dirty="0" smtClean="0">
                <a:solidFill>
                  <a:schemeClr val="bg1"/>
                </a:solidFill>
                <a:cs typeface="Calibri" panose="020F0502020204030204" pitchFamily="34" charset="0"/>
              </a:rPr>
              <a:t>:</a:t>
            </a:r>
            <a:endParaRPr lang="en-US" sz="24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1746067"/>
            <a:ext cx="919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Calibri" panose="020F0502020204030204" pitchFamily="34" charset="0"/>
              </a:rPr>
              <a:t>Tony:</a:t>
            </a:r>
            <a:endParaRPr lang="en-US" sz="24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789" y="1746068"/>
            <a:ext cx="146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cs typeface="Calibri" panose="020F0502020204030204" pitchFamily="34" charset="0"/>
              </a:rPr>
              <a:t>Veronika</a:t>
            </a:r>
            <a:r>
              <a:rPr lang="en-US" sz="2400" dirty="0" smtClean="0">
                <a:solidFill>
                  <a:schemeClr val="bg1"/>
                </a:solidFill>
                <a:cs typeface="Calibri" panose="020F0502020204030204" pitchFamily="34" charset="0"/>
              </a:rPr>
              <a:t>:</a:t>
            </a:r>
            <a:endParaRPr lang="en-US" sz="24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63" y="175477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Calibri" panose="020F0502020204030204" pitchFamily="34" charset="0"/>
              </a:rPr>
              <a:t>Stela:</a:t>
            </a:r>
            <a:endParaRPr lang="en-US" sz="24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01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  <p:bldP spid="7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417" y="676275"/>
            <a:ext cx="3879133" cy="1243584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334126" y="4248150"/>
            <a:ext cx="4343400" cy="15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 smtClean="0"/>
              <a:t>Feel free to ask</a:t>
            </a:r>
            <a:endParaRPr lang="en-US" sz="2800" dirty="0" smtClean="0"/>
          </a:p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PowerPoint Presentation</vt:lpstr>
      <vt:lpstr>Content</vt:lpstr>
      <vt:lpstr>Demo</vt:lpstr>
      <vt:lpstr>PowerPoint Presentation</vt:lpstr>
      <vt:lpstr>Personal Reflections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2021-03-25T15:08:07Z</dcterms:created>
  <dcterms:modified xsi:type="dcterms:W3CDTF">2021-03-25T16:41:19Z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