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89" r:id="rId7"/>
    <p:sldId id="290" r:id="rId8"/>
    <p:sldId id="28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47C3D3"/>
    <a:srgbClr val="0065A4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512F1-0914-408A-B713-859A60BF859E}" v="2" dt="2021-03-25T17:08:46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254" y="4200580"/>
            <a:ext cx="4510169" cy="2862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S-CB-S2-CMK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4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Team “</a:t>
            </a:r>
            <a:r>
              <a:rPr lang="en-US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BulCari</a:t>
            </a: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members: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Jiang</a:t>
            </a: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Stoycho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Stoychev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Veronika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Trencheva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8" y="5495107"/>
            <a:ext cx="1008783" cy="10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878617" y="1724297"/>
            <a:ext cx="6282797" cy="1305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Media Bazaar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4876658" y="2004891"/>
            <a:ext cx="2088838" cy="208883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281" y="4347317"/>
            <a:ext cx="1776140" cy="1463040"/>
          </a:xfrm>
        </p:spPr>
        <p:txBody>
          <a:bodyPr/>
          <a:lstStyle/>
          <a:p>
            <a:r>
              <a:rPr lang="en-US" sz="2000" dirty="0" smtClean="0"/>
              <a:t>New</a:t>
            </a:r>
          </a:p>
          <a:p>
            <a:r>
              <a:rPr lang="en-US" sz="2000" dirty="0" smtClean="0"/>
              <a:t>Changes</a:t>
            </a:r>
            <a:endParaRPr lang="en-US" sz="2000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339041" y="2039566"/>
            <a:ext cx="2103809" cy="210380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4998" y="4392493"/>
            <a:ext cx="1776140" cy="1463040"/>
          </a:xfrm>
        </p:spPr>
        <p:txBody>
          <a:bodyPr/>
          <a:lstStyle/>
          <a:p>
            <a:r>
              <a:rPr lang="en-US" sz="2000" dirty="0" smtClean="0"/>
              <a:t>Demo</a:t>
            </a:r>
            <a:endParaRPr lang="en-US" sz="2000" dirty="0"/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>
          <a:xfrm>
            <a:off x="620872" y="1969081"/>
            <a:ext cx="2113334" cy="211333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14991" y="4373443"/>
            <a:ext cx="1776140" cy="1463040"/>
          </a:xfrm>
        </p:spPr>
        <p:txBody>
          <a:bodyPr/>
          <a:lstStyle/>
          <a:p>
            <a:r>
              <a:rPr lang="en-US" sz="20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44" y="1374602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41253" y="2815862"/>
            <a:ext cx="6803136" cy="2644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Department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Cashier </a:t>
            </a:r>
            <a:r>
              <a:rPr lang="en-US" sz="2000" dirty="0" smtClean="0">
                <a:solidFill>
                  <a:schemeClr val="bg1"/>
                </a:solidFill>
              </a:rPr>
              <a:t>App</a:t>
            </a:r>
          </a:p>
          <a:p>
            <a:pPr marL="285750" indent="-285750"/>
            <a:r>
              <a:rPr lang="en-US" sz="2000" dirty="0" smtClean="0">
                <a:solidFill>
                  <a:schemeClr val="bg1"/>
                </a:solidFill>
              </a:rPr>
              <a:t>Employee </a:t>
            </a:r>
            <a:r>
              <a:rPr lang="en-US" sz="2000" dirty="0">
                <a:solidFill>
                  <a:schemeClr val="bg1"/>
                </a:solidFill>
              </a:rPr>
              <a:t>Statistics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Store workers </a:t>
            </a:r>
            <a:r>
              <a:rPr lang="en-US" sz="2000" dirty="0" smtClean="0">
                <a:solidFill>
                  <a:schemeClr val="bg1"/>
                </a:solidFill>
              </a:rPr>
              <a:t>schedule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Website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75" y="2964180"/>
            <a:ext cx="7781544" cy="757130"/>
          </a:xfrm>
        </p:spPr>
        <p:txBody>
          <a:bodyPr/>
          <a:lstStyle/>
          <a:p>
            <a:r>
              <a:rPr lang="en-US" sz="4800" dirty="0"/>
              <a:t>Personal Reflections</a:t>
            </a:r>
          </a:p>
        </p:txBody>
      </p:sp>
    </p:spTree>
    <p:extLst>
      <p:ext uri="{BB962C8B-B14F-4D97-AF65-F5344CB8AC3E}">
        <p14:creationId xmlns:p14="http://schemas.microsoft.com/office/powerpoint/2010/main" val="2342401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417" y="676275"/>
            <a:ext cx="3879133" cy="124358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334126" y="4248150"/>
            <a:ext cx="4343400" cy="15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Feel free to ask</a:t>
            </a:r>
          </a:p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PowerPoint Presentation</vt:lpstr>
      <vt:lpstr>Content</vt:lpstr>
      <vt:lpstr>Demo</vt:lpstr>
      <vt:lpstr>PowerPoint Presentation</vt:lpstr>
      <vt:lpstr>Personal Reflections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2021-03-25T15:08:07Z</dcterms:created>
  <dcterms:modified xsi:type="dcterms:W3CDTF">2021-05-16T13:29:40Z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