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2"/>
  </p:notesMasterIdLst>
  <p:sldIdLst>
    <p:sldId id="277" r:id="rId5"/>
    <p:sldId id="278" r:id="rId6"/>
    <p:sldId id="279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1695" autoAdjust="0"/>
  </p:normalViewPr>
  <p:slideViewPr>
    <p:cSldViewPr snapToGrid="0">
      <p:cViewPr varScale="1">
        <p:scale>
          <a:sx n="69" d="100"/>
          <a:sy n="69" d="100"/>
        </p:scale>
        <p:origin x="129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6CEE3-4835-4F73-BA0B-02C09C03871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42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6CEE3-4835-4F73-BA0B-02C09C03871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35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6CEE3-4835-4F73-BA0B-02C09C03871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5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874152-028B-486A-9CCC-467A5536A7DC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58FF-9F53-4DAD-84A1-1EEE4F190FF1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A1A6-D89D-4E0B-ACDC-F92429034F56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2F0-6EA8-4D82-951F-1579D6A93CC4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913C-F349-4CE3-A910-0EA13427FE0D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C5C7-4D27-4EBE-9DB8-92F5F0F40B34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AF82-EDB2-4FBF-83F4-247A1B3455CB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59DB-4C5A-44A3-897C-FF6803F94296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B6E0-E0F8-4800-BD74-7D33DFE5ED7E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C824-D0E7-4046-8B44-4AAD1C4DE2CF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1C-17A4-4F42-9F54-9F7E03AA1BBB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BA-5256-42F3-BAB5-33F095514AE3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0C04-2E33-403B-B014-7E203A57326C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903-36C1-4F6B-9F27-EA2305255204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FA8-C775-4121-A7F6-6851C8035873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760-8EEC-4A4C-BD0D-3CDAAA80A266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83DE74-4CAD-4852-95E7-A055FD779420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3" y="790403"/>
            <a:ext cx="8204391" cy="1092414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Student housing </a:t>
            </a:r>
            <a:r>
              <a:rPr lang="en-US" sz="6000" dirty="0" err="1" smtClean="0"/>
              <a:t>bv</a:t>
            </a:r>
            <a:endParaRPr lang="en-US" sz="600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9205" y="5447111"/>
            <a:ext cx="7197726" cy="124097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Veronika</a:t>
            </a:r>
            <a:r>
              <a:rPr lang="en-US" dirty="0" smtClean="0"/>
              <a:t> </a:t>
            </a:r>
            <a:r>
              <a:rPr lang="en-US" dirty="0" err="1" smtClean="0"/>
              <a:t>valeva</a:t>
            </a:r>
            <a:endParaRPr lang="en-US" dirty="0" smtClean="0"/>
          </a:p>
          <a:p>
            <a:pPr algn="ctr"/>
            <a:r>
              <a:rPr lang="en-US" dirty="0" smtClean="0"/>
              <a:t>Stela </a:t>
            </a:r>
            <a:r>
              <a:rPr lang="en-US" dirty="0" err="1" smtClean="0"/>
              <a:t>trencheva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5" y="104804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818 0.01342 L 1.66667E-6 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57" y="-7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4896 -0.00926 L 0 0 " pathEditMode="relative" rAng="0" ptsTypes="AA">
                                      <p:cBhvr>
                                        <p:cTn id="8" dur="2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448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2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33332" y="930362"/>
            <a:ext cx="6282266" cy="1456267"/>
          </a:xfrm>
        </p:spPr>
        <p:txBody>
          <a:bodyPr>
            <a:normAutofit/>
          </a:bodyPr>
          <a:lstStyle/>
          <a:p>
            <a:r>
              <a:rPr lang="en-US" dirty="0" smtClean="0"/>
              <a:t>Problem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 txBox="1">
            <a:spLocks/>
          </p:cNvSpPr>
          <p:nvPr/>
        </p:nvSpPr>
        <p:spPr>
          <a:xfrm>
            <a:off x="12984636" y="2386629"/>
            <a:ext cx="6282266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 txBox="1">
            <a:spLocks/>
          </p:cNvSpPr>
          <p:nvPr/>
        </p:nvSpPr>
        <p:spPr>
          <a:xfrm>
            <a:off x="-3275899" y="3969627"/>
            <a:ext cx="6282266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Project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4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0.53646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12 3.33333E-6 L -0.52787 0.01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56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239 -0.00046 L 0.34948 -0.002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9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529" y="1496078"/>
            <a:ext cx="6796927" cy="47189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559" y="136263"/>
            <a:ext cx="10131425" cy="1456267"/>
          </a:xfrm>
        </p:spPr>
        <p:txBody>
          <a:bodyPr/>
          <a:lstStyle/>
          <a:p>
            <a:r>
              <a:rPr lang="en-US" u="sng" dirty="0" smtClean="0"/>
              <a:t>Login page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387" y="1454168"/>
            <a:ext cx="6879069" cy="4760881"/>
          </a:xfrm>
        </p:spPr>
      </p:pic>
    </p:spTree>
    <p:extLst>
      <p:ext uri="{BB962C8B-B14F-4D97-AF65-F5344CB8AC3E}">
        <p14:creationId xmlns:p14="http://schemas.microsoft.com/office/powerpoint/2010/main" val="210976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559" y="136263"/>
            <a:ext cx="10131425" cy="1456267"/>
          </a:xfrm>
        </p:spPr>
        <p:txBody>
          <a:bodyPr/>
          <a:lstStyle/>
          <a:p>
            <a:r>
              <a:rPr lang="en-US" u="sng" dirty="0" smtClean="0"/>
              <a:t>Student Account</a:t>
            </a:r>
            <a:endParaRPr lang="en-US" u="sn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" t="1168" r="-488"/>
          <a:stretch/>
        </p:blipFill>
        <p:spPr>
          <a:xfrm>
            <a:off x="2495774" y="1362244"/>
            <a:ext cx="6949441" cy="481637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774" y="1362244"/>
            <a:ext cx="7005993" cy="4845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773" y="1362243"/>
            <a:ext cx="6979209" cy="4845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02" y="1362242"/>
            <a:ext cx="7055783" cy="48773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220" y="1383834"/>
            <a:ext cx="7005995" cy="48428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7" y="1371010"/>
            <a:ext cx="7008975" cy="4844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01" y="1362241"/>
            <a:ext cx="7062182" cy="48163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454" y="1319396"/>
            <a:ext cx="7115845" cy="49312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817" y="1306265"/>
            <a:ext cx="7127482" cy="49392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932" y="1312102"/>
            <a:ext cx="7181676" cy="494580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817" y="1359031"/>
            <a:ext cx="7113532" cy="489887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822" y="1293904"/>
            <a:ext cx="7197510" cy="495670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38" y="1286610"/>
            <a:ext cx="7218694" cy="498552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253" y="1286610"/>
            <a:ext cx="7163034" cy="496119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175" y="1303258"/>
            <a:ext cx="7241157" cy="497963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964" y="1319395"/>
            <a:ext cx="7166150" cy="496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4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559" y="136263"/>
            <a:ext cx="10131425" cy="1456267"/>
          </a:xfrm>
        </p:spPr>
        <p:txBody>
          <a:bodyPr/>
          <a:lstStyle/>
          <a:p>
            <a:r>
              <a:rPr lang="en-US" u="sng" dirty="0" smtClean="0"/>
              <a:t>Employee Account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612" y="1423050"/>
            <a:ext cx="6777318" cy="47053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91" y="1423050"/>
            <a:ext cx="6743139" cy="46816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612" y="1416255"/>
            <a:ext cx="6752926" cy="46884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612" y="1446108"/>
            <a:ext cx="6753896" cy="46890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502" y="1419652"/>
            <a:ext cx="6743139" cy="468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8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88066" y="520784"/>
            <a:ext cx="10131425" cy="1456267"/>
          </a:xfrm>
        </p:spPr>
        <p:txBody>
          <a:bodyPr/>
          <a:lstStyle/>
          <a:p>
            <a:r>
              <a:rPr lang="en-US" b="1" dirty="0" smtClean="0"/>
              <a:t>Outcomes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/>
              <a:t>Study Outcomes</a:t>
            </a:r>
          </a:p>
          <a:p>
            <a:r>
              <a:rPr lang="en-US" dirty="0" smtClean="0"/>
              <a:t>We learned how to implement classes and use them</a:t>
            </a:r>
          </a:p>
          <a:p>
            <a:r>
              <a:rPr lang="en-US" dirty="0" smtClean="0"/>
              <a:t>We can use different Forms and make connections between each other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/>
              <a:t>Personal Outcomes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can work in a team, respect each other and combine different ideas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are able to divide large projects into smaller ones and plan our time and work flow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436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695 -0.00092 L 0.30703 0.000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9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63577" y="685800"/>
            <a:ext cx="10131425" cy="1456267"/>
          </a:xfrm>
        </p:spPr>
        <p:txBody>
          <a:bodyPr/>
          <a:lstStyle/>
          <a:p>
            <a:r>
              <a:rPr lang="en-US" b="1" dirty="0" smtClean="0"/>
              <a:t>Thank you for your attention!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560" y="126896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8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7 0.02477 L 0.66615 0.023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43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4896 -0.00926 L -4.79167E-6 4.07407E-6 " pathEditMode="relative" rAng="0" ptsTypes="AA">
                                      <p:cBhvr>
                                        <p:cTn id="8" dur="2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448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 design</Template>
  <TotalTime>0</TotalTime>
  <Words>84</Words>
  <Application>Microsoft Office PowerPoint</Application>
  <PresentationFormat>Widescreen</PresentationFormat>
  <Paragraphs>20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Celestial</vt:lpstr>
      <vt:lpstr>Student housing bv</vt:lpstr>
      <vt:lpstr>Problem Introduction</vt:lpstr>
      <vt:lpstr>Login page</vt:lpstr>
      <vt:lpstr>Student Account</vt:lpstr>
      <vt:lpstr>Employee Account</vt:lpstr>
      <vt:lpstr>Outcomes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2021-01-14T14:37:50Z</dcterms:created>
  <dcterms:modified xsi:type="dcterms:W3CDTF">2021-01-15T20:51:49Z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