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sldIdLst>
    <p:sldId id="277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1695" autoAdjust="0"/>
  </p:normalViewPr>
  <p:slideViewPr>
    <p:cSldViewPr snapToGrid="0">
      <p:cViewPr varScale="1">
        <p:scale>
          <a:sx n="69" d="100"/>
          <a:sy n="6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4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3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3" y="790403"/>
            <a:ext cx="8204391" cy="1092414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Student housing </a:t>
            </a:r>
            <a:r>
              <a:rPr lang="en-US" sz="6000" dirty="0" err="1" smtClean="0"/>
              <a:t>bv</a:t>
            </a:r>
            <a:endParaRPr lang="en-US" sz="6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9205" y="5447111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Veronika</a:t>
            </a:r>
            <a:r>
              <a:rPr lang="en-US" dirty="0" smtClean="0"/>
              <a:t> </a:t>
            </a:r>
            <a:r>
              <a:rPr lang="en-US" dirty="0" err="1" smtClean="0"/>
              <a:t>valeva</a:t>
            </a:r>
            <a:endParaRPr lang="en-US" dirty="0" smtClean="0"/>
          </a:p>
          <a:p>
            <a:pPr algn="ctr"/>
            <a:r>
              <a:rPr lang="en-US" dirty="0" smtClean="0"/>
              <a:t>Stela </a:t>
            </a:r>
            <a:r>
              <a:rPr lang="en-US" dirty="0" err="1" smtClean="0"/>
              <a:t>trencheva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5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818 0.01342 L 1.66667E-6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57" y="-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896 -0.00926 L 0 0 " pathEditMode="relative" rAng="0" ptsTypes="AA">
                                      <p:cBhvr>
                                        <p:cTn id="8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48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33332" y="930362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Problem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 txBox="1">
            <a:spLocks/>
          </p:cNvSpPr>
          <p:nvPr/>
        </p:nvSpPr>
        <p:spPr>
          <a:xfrm>
            <a:off x="12984636" y="2386629"/>
            <a:ext cx="6282266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 txBox="1">
            <a:spLocks/>
          </p:cNvSpPr>
          <p:nvPr/>
        </p:nvSpPr>
        <p:spPr>
          <a:xfrm>
            <a:off x="-3275899" y="3969627"/>
            <a:ext cx="6282266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Project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53646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12 3.33333E-6 L -0.52787 0.01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239 -0.00046 L 0.34948 -0.00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9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529" y="1496078"/>
            <a:ext cx="6796927" cy="4718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59" y="136263"/>
            <a:ext cx="10131425" cy="1456267"/>
          </a:xfrm>
        </p:spPr>
        <p:txBody>
          <a:bodyPr/>
          <a:lstStyle/>
          <a:p>
            <a:r>
              <a:rPr lang="en-US" u="sng" dirty="0" smtClean="0"/>
              <a:t>Login page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87" y="1454168"/>
            <a:ext cx="6879069" cy="4760881"/>
          </a:xfrm>
        </p:spPr>
      </p:pic>
    </p:spTree>
    <p:extLst>
      <p:ext uri="{BB962C8B-B14F-4D97-AF65-F5344CB8AC3E}">
        <p14:creationId xmlns:p14="http://schemas.microsoft.com/office/powerpoint/2010/main" val="210976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59" y="136263"/>
            <a:ext cx="10131425" cy="1456267"/>
          </a:xfrm>
        </p:spPr>
        <p:txBody>
          <a:bodyPr/>
          <a:lstStyle/>
          <a:p>
            <a:r>
              <a:rPr lang="en-US" u="sng" dirty="0" smtClean="0"/>
              <a:t>Student Account</a:t>
            </a:r>
            <a:endParaRPr lang="en-US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" t="1168" r="-488"/>
          <a:stretch/>
        </p:blipFill>
        <p:spPr>
          <a:xfrm>
            <a:off x="2495774" y="1362244"/>
            <a:ext cx="6949441" cy="481637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74" y="1362244"/>
            <a:ext cx="7005993" cy="4845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73" y="1362243"/>
            <a:ext cx="6979209" cy="4845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02" y="1362242"/>
            <a:ext cx="7055783" cy="48773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220" y="1383834"/>
            <a:ext cx="7005995" cy="48428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7" y="1371010"/>
            <a:ext cx="7008975" cy="4844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01" y="1362241"/>
            <a:ext cx="7062182" cy="48163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54" y="1319396"/>
            <a:ext cx="7115845" cy="49312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17" y="1306265"/>
            <a:ext cx="7127482" cy="49392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32" y="1312102"/>
            <a:ext cx="7181676" cy="49458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17" y="1359031"/>
            <a:ext cx="7113532" cy="48988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22" y="1293904"/>
            <a:ext cx="7197510" cy="49567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38" y="1286610"/>
            <a:ext cx="7218694" cy="498552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53" y="1286610"/>
            <a:ext cx="7163034" cy="49611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75" y="1303258"/>
            <a:ext cx="7241157" cy="49796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64" y="1319395"/>
            <a:ext cx="7166150" cy="496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4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59" y="136263"/>
            <a:ext cx="10131425" cy="1456267"/>
          </a:xfrm>
        </p:spPr>
        <p:txBody>
          <a:bodyPr/>
          <a:lstStyle/>
          <a:p>
            <a:r>
              <a:rPr lang="en-US" u="sng" dirty="0" smtClean="0"/>
              <a:t>Employee Account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12" y="1423050"/>
            <a:ext cx="6777318" cy="47053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91" y="1423050"/>
            <a:ext cx="6743139" cy="4681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12" y="1416255"/>
            <a:ext cx="6752926" cy="4688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12" y="1446108"/>
            <a:ext cx="6753896" cy="46890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02" y="1419652"/>
            <a:ext cx="6743139" cy="468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8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88066" y="520784"/>
            <a:ext cx="10131425" cy="1456267"/>
          </a:xfrm>
        </p:spPr>
        <p:txBody>
          <a:bodyPr/>
          <a:lstStyle/>
          <a:p>
            <a:r>
              <a:rPr lang="en-US" b="1" dirty="0" smtClean="0"/>
              <a:t>Outcomes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Study Outcomes</a:t>
            </a:r>
          </a:p>
          <a:p>
            <a:r>
              <a:rPr lang="en-US" dirty="0" smtClean="0"/>
              <a:t>We learned how to implement classes and use them</a:t>
            </a:r>
          </a:p>
          <a:p>
            <a:r>
              <a:rPr lang="en-US" dirty="0" smtClean="0"/>
              <a:t>We can use different Forms and make connections between each other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Personal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can work in a team, respect each other and combine different ideas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are able to divide large projects into smaller ones and plan our time and work flow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43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695 -0.00092 L 0.30703 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9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63577" y="685800"/>
            <a:ext cx="10131425" cy="1456267"/>
          </a:xfrm>
        </p:spPr>
        <p:txBody>
          <a:bodyPr/>
          <a:lstStyle/>
          <a:p>
            <a:r>
              <a:rPr lang="en-US" b="1" dirty="0" smtClean="0"/>
              <a:t>Thank you for your attention!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60" y="126896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8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7 0.02477 L 0.66615 0.023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43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896 -0.00926 L -4.79167E-6 4.07407E-6 " pathEditMode="relative" rAng="0" ptsTypes="AA">
                                      <p:cBhvr>
                                        <p:cTn id="8" dur="2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48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0</TotalTime>
  <Words>84</Words>
  <Application>Microsoft Office PowerPoint</Application>
  <PresentationFormat>Widescreen</PresentationFormat>
  <Paragraphs>20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Celestial</vt:lpstr>
      <vt:lpstr>Student housing bv</vt:lpstr>
      <vt:lpstr>Problem Introduction</vt:lpstr>
      <vt:lpstr>Login page</vt:lpstr>
      <vt:lpstr>Student Account</vt:lpstr>
      <vt:lpstr>Employee Account</vt:lpstr>
      <vt:lpstr>Outcomes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2021-01-14T14:37:50Z</dcterms:created>
  <dcterms:modified xsi:type="dcterms:W3CDTF">2021-01-15T20:00:16Z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