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9" r:id="rId3"/>
    <p:sldId id="260" r:id="rId4"/>
    <p:sldId id="265" r:id="rId5"/>
    <p:sldId id="261" r:id="rId6"/>
    <p:sldId id="266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10/9/2020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47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10/9/2020</a:t>
            </a:fld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96074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10/9/2020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47620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10/9/2020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568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10/9/2020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16812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10/9/2020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61000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10/9/2020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1371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10/9/2020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142032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10/9/2020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93075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10/9/2020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38531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10/9/2020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17090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10/9/2020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93089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10/9/2020</a:t>
            </a:fld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47620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10/9/2020</a:t>
            </a:fld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87441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10/9/2020</a:t>
            </a:fld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90261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10/9/2020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88617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10/9/2020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78682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CD8B30-1B71-45A1-8314-D59C86F581E1}" type="datetime1">
              <a:rPr lang="en-US" smtClean="0"/>
              <a:pPr/>
              <a:t>10/9/2020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7729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ABFF2D-252F-432C-B19B-EFCDD3AD1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0" b="18810"/>
          <a:stretch/>
        </p:blipFill>
        <p:spPr>
          <a:xfrm>
            <a:off x="-1" y="-1"/>
            <a:ext cx="12192000" cy="6858000"/>
          </a:xfrm>
          <a:prstGeom prst="rect">
            <a:avLst/>
          </a:prstGeom>
          <a:ln w="28575">
            <a:noFill/>
          </a:ln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61FA2D-73E0-4B02-8FFF-615437C54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8064" y="781748"/>
            <a:ext cx="4429556" cy="3570162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bg-B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locator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5FBF8E1-ED76-44B9-898D-CB95817DE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8064" y="4518292"/>
            <a:ext cx="4429556" cy="1288482"/>
          </a:xfrm>
        </p:spPr>
        <p:txBody>
          <a:bodyPr>
            <a:normAutofit/>
          </a:bodyPr>
          <a:lstStyle/>
          <a:p>
            <a:r>
              <a:rPr lang="bg-B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Отбор „Лек Живот“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43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D2401B7-57A1-421D-B160-0D127387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757"/>
            <a:ext cx="8534400" cy="1507067"/>
          </a:xfrm>
        </p:spPr>
        <p:txBody>
          <a:bodyPr/>
          <a:lstStyle/>
          <a:p>
            <a:pPr algn="ctr"/>
            <a:r>
              <a:rPr lang="bg-B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КОи</a:t>
            </a:r>
            <a:r>
              <a:rPr lang="bg-B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сме ние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B9B946A2-16D8-40D0-B301-6A94814F49B7}"/>
              </a:ext>
            </a:extLst>
          </p:cNvPr>
          <p:cNvSpPr txBox="1"/>
          <p:nvPr/>
        </p:nvSpPr>
        <p:spPr>
          <a:xfrm>
            <a:off x="390525" y="1774824"/>
            <a:ext cx="1120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Стелиан </a:t>
            </a:r>
            <a:r>
              <a:rPr lang="bg-BG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Тодоричков</a:t>
            </a:r>
            <a:r>
              <a:rPr lang="bg-B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капитан и дизайнер на Андроид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Владислав Колев – дизайнер и програмист на Андроид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Петър Дамянов – Вкарване на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r>
              <a:rPr lang="bg-B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Мартин  Дамянов – Връзка Сървър – Клиент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Мартин Динев – Връзка Сървър – Клиент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238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D2401B7-57A1-421D-B160-0D127387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757"/>
            <a:ext cx="8534400" cy="1507067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Каква ни е Идеята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FB439C6E-CEDD-48F1-A3F7-9F94C8187801}"/>
              </a:ext>
            </a:extLst>
          </p:cNvPr>
          <p:cNvSpPr txBox="1"/>
          <p:nvPr/>
        </p:nvSpPr>
        <p:spPr>
          <a:xfrm>
            <a:off x="581025" y="1571625"/>
            <a:ext cx="108394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Проектът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 предназначен да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помага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незрящите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хора с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предвижването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им в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градския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транспорт.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Чрез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мобилната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ни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апилкация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могат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бързо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лесно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 установят дали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транспортът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им е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пристигнал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шофьорът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бъде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уведемен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това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че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има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пътни</a:t>
            </a:r>
            <a:r>
              <a:rPr lang="bg-B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със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специални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потребности.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bg-BG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r>
              <a:rPr lang="bg-BG" dirty="0"/>
              <a:t>			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5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DE26B9-D069-4A0D-B119-A8A4846D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05" y="243281"/>
            <a:ext cx="8534400" cy="1507067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я реализирахме</a:t>
            </a: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EC21B993-2435-415D-A516-F8319A230450}"/>
              </a:ext>
            </a:extLst>
          </p:cNvPr>
          <p:cNvSpPr txBox="1"/>
          <p:nvPr/>
        </p:nvSpPr>
        <p:spPr>
          <a:xfrm>
            <a:off x="348916" y="2093495"/>
            <a:ext cx="113457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Андроид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пликация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Text-to-Speech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- WebSocket</a:t>
            </a:r>
            <a:r>
              <a:rPr lang="bg-B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protocol,</a:t>
            </a:r>
            <a:r>
              <a:rPr lang="bg-B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 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65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164E060-44DD-4465-B725-B57970A0D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1" y="597230"/>
            <a:ext cx="2029764" cy="3448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7CD5D583-5AA3-4585-8C18-C6140528F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83" y="2545681"/>
            <a:ext cx="2013234" cy="3448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0EB143BC-CD64-4E89-BF36-2449C2EED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58" y="552329"/>
            <a:ext cx="1827740" cy="3537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058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876335D-6DB2-4BED-8841-13F3DF576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11" y="1140475"/>
            <a:ext cx="9568577" cy="37518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58102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DED44B6-D21A-475F-94E4-51338309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0034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Какво може да се подобри</a:t>
            </a: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DD98712A-54F7-41A8-AFEF-7B7B50F2401A}"/>
              </a:ext>
            </a:extLst>
          </p:cNvPr>
          <p:cNvSpPr txBox="1"/>
          <p:nvPr/>
        </p:nvSpPr>
        <p:spPr>
          <a:xfrm>
            <a:off x="344905" y="1646119"/>
            <a:ext cx="115021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 се обединят двете приложения, като се добави рутер в мрежата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Ехо локатор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506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AE32AF-657A-4521-9065-E5555469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9525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Големи Благодарности на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C584B86C-E026-4EE2-B0B9-B1DD98C5C951}"/>
              </a:ext>
            </a:extLst>
          </p:cNvPr>
          <p:cNvSpPr txBox="1"/>
          <p:nvPr/>
        </p:nvSpPr>
        <p:spPr>
          <a:xfrm>
            <a:off x="132521" y="1902320"/>
            <a:ext cx="119269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Организаторите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Спонсорите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Менторите</a:t>
            </a:r>
          </a:p>
        </p:txBody>
      </p:sp>
    </p:spTree>
    <p:extLst>
      <p:ext uri="{BB962C8B-B14F-4D97-AF65-F5344CB8AC3E}">
        <p14:creationId xmlns:p14="http://schemas.microsoft.com/office/powerpoint/2010/main" val="3335983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6F8CC5-5DC5-43A8-83E4-373A26B7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070" y="2675466"/>
            <a:ext cx="8534400" cy="1507067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Благодарим за вниманието</a:t>
            </a:r>
          </a:p>
        </p:txBody>
      </p:sp>
    </p:spTree>
    <p:extLst>
      <p:ext uri="{BB962C8B-B14F-4D97-AF65-F5344CB8AC3E}">
        <p14:creationId xmlns:p14="http://schemas.microsoft.com/office/powerpoint/2010/main" val="4233827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Сектори">
  <a:themeElements>
    <a:clrScheme name="Сектори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и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и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235</TotalTime>
  <Words>154</Words>
  <Application>Microsoft Office PowerPoint</Application>
  <PresentationFormat>Широк екран</PresentationFormat>
  <Paragraphs>47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Сектори</vt:lpstr>
      <vt:lpstr>Bus locator</vt:lpstr>
      <vt:lpstr>КОи сме ние</vt:lpstr>
      <vt:lpstr>Каква ни е Идеята</vt:lpstr>
      <vt:lpstr>Как я реализирахме</vt:lpstr>
      <vt:lpstr>Презентация на PowerPoint</vt:lpstr>
      <vt:lpstr>Презентация на PowerPoint</vt:lpstr>
      <vt:lpstr>Какво може да се подобри</vt:lpstr>
      <vt:lpstr>Големи Благодарности на:</vt:lpstr>
      <vt:lpstr>Благодарим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Отбор  „Лек живот“</dc:title>
  <dc:creator>Stelian Todorichkov</dc:creator>
  <cp:lastModifiedBy>Stelian Todorichkov</cp:lastModifiedBy>
  <cp:revision>41</cp:revision>
  <dcterms:created xsi:type="dcterms:W3CDTF">2020-10-08T15:11:12Z</dcterms:created>
  <dcterms:modified xsi:type="dcterms:W3CDTF">2020-10-09T17:51:41Z</dcterms:modified>
</cp:coreProperties>
</file>