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8" r:id="rId3"/>
    <p:sldId id="265" r:id="rId4"/>
    <p:sldId id="284" r:id="rId5"/>
    <p:sldId id="303" r:id="rId6"/>
    <p:sldId id="285" r:id="rId7"/>
    <p:sldId id="311" r:id="rId8"/>
    <p:sldId id="312" r:id="rId9"/>
    <p:sldId id="313" r:id="rId10"/>
    <p:sldId id="314" r:id="rId11"/>
    <p:sldId id="316" r:id="rId12"/>
    <p:sldId id="317" r:id="rId13"/>
    <p:sldId id="318" r:id="rId14"/>
    <p:sldId id="315" r:id="rId15"/>
    <p:sldId id="319" r:id="rId16"/>
    <p:sldId id="259" r:id="rId17"/>
  </p:sldIdLst>
  <p:sldSz cx="9144000" cy="5143500" type="screen16x9"/>
  <p:notesSz cx="6858000" cy="9144000"/>
  <p:embeddedFontLst>
    <p:embeddedFont>
      <p:font typeface="Patrick Hand" panose="00000500000000000000" pitchFamily="2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  <p:embeddedFont>
      <p:font typeface="Teko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C0C3BD-3D79-4BAF-84C9-BA3A823EAE04}">
  <a:tblStyle styleId="{8FC0C3BD-3D79-4BAF-84C9-BA3A823EAE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660"/>
  </p:normalViewPr>
  <p:slideViewPr>
    <p:cSldViewPr snapToGrid="0">
      <p:cViewPr>
        <p:scale>
          <a:sx n="49" d="100"/>
          <a:sy n="49" d="100"/>
        </p:scale>
        <p:origin x="1791" y="609"/>
      </p:cViewPr>
      <p:guideLst>
        <p:guide orient="horz" pos="6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922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276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74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2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77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16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ga283b7052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6" name="Google Shape;3416;ga283b7052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a1242414e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a1242414e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41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26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42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34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 hasCustomPrompt="1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rot="10800000"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5" r:id="rId6"/>
    <p:sldLayoutId id="2147483676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5"/>
          <p:cNvGrpSpPr/>
          <p:nvPr/>
        </p:nvGrpSpPr>
        <p:grpSpPr>
          <a:xfrm>
            <a:off x="7052711" y="924888"/>
            <a:ext cx="1618869" cy="2490583"/>
            <a:chOff x="7052711" y="924888"/>
            <a:chExt cx="1618869" cy="2490583"/>
          </a:xfrm>
        </p:grpSpPr>
        <p:sp>
          <p:nvSpPr>
            <p:cNvPr id="184" name="Google Shape;184;p35"/>
            <p:cNvSpPr/>
            <p:nvPr/>
          </p:nvSpPr>
          <p:spPr>
            <a:xfrm>
              <a:off x="7052711" y="1913995"/>
              <a:ext cx="413837" cy="1501476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7094604" y="1991135"/>
              <a:ext cx="55186" cy="1187937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7187408" y="2046319"/>
              <a:ext cx="54593" cy="1184851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7279620" y="2098299"/>
              <a:ext cx="52219" cy="1185445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7369339" y="2150991"/>
              <a:ext cx="54711" cy="1184851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7466416" y="1913995"/>
              <a:ext cx="416804" cy="1501476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7511275" y="2150991"/>
              <a:ext cx="52813" cy="1184851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7601113" y="2098299"/>
              <a:ext cx="55186" cy="1185445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693324" y="2046319"/>
              <a:ext cx="55186" cy="1184851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786010" y="1991135"/>
              <a:ext cx="54593" cy="1187937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7052711" y="1674508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7396990" y="2003714"/>
              <a:ext cx="146688" cy="8520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7414317" y="1721741"/>
              <a:ext cx="109660" cy="62423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7414317" y="1751766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7468789" y="1751766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7339432" y="1764345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339432" y="1794252"/>
              <a:ext cx="54593" cy="6230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7393905" y="1794252"/>
              <a:ext cx="55186" cy="6230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7264667" y="1806831"/>
              <a:ext cx="109660" cy="6230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7264667" y="1839111"/>
              <a:ext cx="54593" cy="60050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319139" y="1839111"/>
              <a:ext cx="55186" cy="60050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7052711" y="924888"/>
              <a:ext cx="830523" cy="1229829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 rot="10800000">
              <a:off x="7536406" y="2356366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1388" y="0"/>
                  </a:moveTo>
                  <a:lnTo>
                    <a:pt x="0" y="802"/>
                  </a:lnTo>
                  <a:lnTo>
                    <a:pt x="0" y="2396"/>
                  </a:lnTo>
                  <a:lnTo>
                    <a:pt x="8198" y="7128"/>
                  </a:lnTo>
                  <a:lnTo>
                    <a:pt x="9565" y="6351"/>
                  </a:lnTo>
                  <a:lnTo>
                    <a:pt x="9565" y="4752"/>
                  </a:lnTo>
                  <a:lnTo>
                    <a:pt x="138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5"/>
          <p:cNvGrpSpPr/>
          <p:nvPr/>
        </p:nvGrpSpPr>
        <p:grpSpPr>
          <a:xfrm>
            <a:off x="6298006" y="709120"/>
            <a:ext cx="671254" cy="1964378"/>
            <a:chOff x="6298006" y="709120"/>
            <a:chExt cx="671254" cy="1964378"/>
          </a:xfrm>
        </p:grpSpPr>
        <p:sp>
          <p:nvSpPr>
            <p:cNvPr id="208" name="Google Shape;208;p35"/>
            <p:cNvSpPr/>
            <p:nvPr/>
          </p:nvSpPr>
          <p:spPr>
            <a:xfrm>
              <a:off x="6717051" y="1700600"/>
              <a:ext cx="252195" cy="972898"/>
            </a:xfrm>
            <a:custGeom>
              <a:avLst/>
              <a:gdLst/>
              <a:ahLst/>
              <a:cxnLst/>
              <a:rect l="l" t="t" r="r" b="b"/>
              <a:pathLst>
                <a:path w="2125" h="8198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8197"/>
                  </a:lnTo>
                  <a:lnTo>
                    <a:pt x="2124" y="6982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6819468" y="1817852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6754197" y="1855591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6886520" y="1780825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6819468" y="1939969"/>
              <a:ext cx="47353" cy="122947"/>
            </a:xfrm>
            <a:custGeom>
              <a:avLst/>
              <a:gdLst/>
              <a:ahLst/>
              <a:cxnLst/>
              <a:rect l="l" t="t" r="r" b="b"/>
              <a:pathLst>
                <a:path w="399" h="1036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6754197" y="1977708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3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6886520" y="1902942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12"/>
                  </a:lnTo>
                  <a:lnTo>
                    <a:pt x="0" y="1029"/>
                  </a:lnTo>
                  <a:lnTo>
                    <a:pt x="378" y="79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6819468" y="2059713"/>
              <a:ext cx="47353" cy="125321"/>
            </a:xfrm>
            <a:custGeom>
              <a:avLst/>
              <a:gdLst/>
              <a:ahLst/>
              <a:cxnLst/>
              <a:rect l="l" t="t" r="r" b="b"/>
              <a:pathLst>
                <a:path w="399" h="1056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6754197" y="2097452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18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6886520" y="2022686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17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6819468" y="218254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0"/>
                  </a:moveTo>
                  <a:lnTo>
                    <a:pt x="0" y="227"/>
                  </a:lnTo>
                  <a:lnTo>
                    <a:pt x="0" y="1049"/>
                  </a:lnTo>
                  <a:lnTo>
                    <a:pt x="399" y="817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6754197" y="2219569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6886520" y="2144804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2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6819468" y="2302168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6754197" y="2341687"/>
              <a:ext cx="47947" cy="122235"/>
            </a:xfrm>
            <a:custGeom>
              <a:avLst/>
              <a:gdLst/>
              <a:ahLst/>
              <a:cxnLst/>
              <a:rect l="l" t="t" r="r" b="b"/>
              <a:pathLst>
                <a:path w="404" h="1030" extrusionOk="0">
                  <a:moveTo>
                    <a:pt x="404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404" y="80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6886520" y="2264547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49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6819468" y="24242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6754197" y="2461430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404" y="1"/>
                  </a:moveTo>
                  <a:lnTo>
                    <a:pt x="0" y="233"/>
                  </a:lnTo>
                  <a:lnTo>
                    <a:pt x="0" y="1055"/>
                  </a:lnTo>
                  <a:lnTo>
                    <a:pt x="404" y="823"/>
                  </a:lnTo>
                  <a:lnTo>
                    <a:pt x="40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6886520" y="2386665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378" y="0"/>
                  </a:moveTo>
                  <a:lnTo>
                    <a:pt x="0" y="232"/>
                  </a:lnTo>
                  <a:lnTo>
                    <a:pt x="0" y="1054"/>
                  </a:lnTo>
                  <a:lnTo>
                    <a:pt x="378" y="822"/>
                  </a:lnTo>
                  <a:lnTo>
                    <a:pt x="37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6302753" y="1606015"/>
              <a:ext cx="414431" cy="1067482"/>
            </a:xfrm>
            <a:custGeom>
              <a:avLst/>
              <a:gdLst/>
              <a:ahLst/>
              <a:cxnLst/>
              <a:rect l="l" t="t" r="r" b="b"/>
              <a:pathLst>
                <a:path w="3492" h="8995" extrusionOk="0">
                  <a:moveTo>
                    <a:pt x="1" y="0"/>
                  </a:moveTo>
                  <a:lnTo>
                    <a:pt x="1" y="6977"/>
                  </a:lnTo>
                  <a:lnTo>
                    <a:pt x="3491" y="8994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6552447" y="180835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6487769" y="177061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0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6617126" y="1845385"/>
              <a:ext cx="47353" cy="124727"/>
            </a:xfrm>
            <a:custGeom>
              <a:avLst/>
              <a:gdLst/>
              <a:ahLst/>
              <a:cxnLst/>
              <a:rect l="l" t="t" r="r" b="b"/>
              <a:pathLst>
                <a:path w="399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6552447" y="193047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6487769" y="1892736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6617126" y="1967621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6552447" y="2052592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797"/>
                  </a:lnTo>
                  <a:lnTo>
                    <a:pt x="399" y="1029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6487769" y="2012480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6617126" y="2089738"/>
              <a:ext cx="47353" cy="122829"/>
            </a:xfrm>
            <a:custGeom>
              <a:avLst/>
              <a:gdLst/>
              <a:ahLst/>
              <a:cxnLst/>
              <a:rect l="l" t="t" r="r" b="b"/>
              <a:pathLst>
                <a:path w="399" h="103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34"/>
                  </a:lnTo>
                  <a:lnTo>
                    <a:pt x="399" y="21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6552447" y="21723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6487769" y="2134597"/>
              <a:ext cx="44980" cy="125202"/>
            </a:xfrm>
            <a:custGeom>
              <a:avLst/>
              <a:gdLst/>
              <a:ahLst/>
              <a:cxnLst/>
              <a:rect l="l" t="t" r="r" b="b"/>
              <a:pathLst>
                <a:path w="379" h="1055" extrusionOk="0">
                  <a:moveTo>
                    <a:pt x="0" y="0"/>
                  </a:moveTo>
                  <a:lnTo>
                    <a:pt x="0" y="823"/>
                  </a:lnTo>
                  <a:lnTo>
                    <a:pt x="379" y="1055"/>
                  </a:lnTo>
                  <a:lnTo>
                    <a:pt x="379" y="23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6617126" y="2209482"/>
              <a:ext cx="47353" cy="125202"/>
            </a:xfrm>
            <a:custGeom>
              <a:avLst/>
              <a:gdLst/>
              <a:ahLst/>
              <a:cxnLst/>
              <a:rect l="l" t="t" r="r" b="b"/>
              <a:pathLst>
                <a:path w="399" h="1055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54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6552447" y="2294454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23"/>
                  </a:lnTo>
                  <a:lnTo>
                    <a:pt x="399" y="102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6487769" y="225730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79" y="1030"/>
                  </a:lnTo>
                  <a:lnTo>
                    <a:pt x="379" y="20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6617126" y="2332193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2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6552447" y="2414198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22"/>
                  </a:lnTo>
                  <a:lnTo>
                    <a:pt x="399" y="1049"/>
                  </a:lnTo>
                  <a:lnTo>
                    <a:pt x="39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6487769" y="2377052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6617126" y="245193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99" y="1049"/>
                  </a:lnTo>
                  <a:lnTo>
                    <a:pt x="39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6420123" y="173347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6355445" y="1695734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6420123" y="185559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6355445" y="1817852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6420123" y="197533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6355445" y="1937596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6420123" y="2097452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6355445" y="2059713"/>
              <a:ext cx="47472" cy="122947"/>
            </a:xfrm>
            <a:custGeom>
              <a:avLst/>
              <a:gdLst/>
              <a:ahLst/>
              <a:cxnLst/>
              <a:rect l="l" t="t" r="r" b="b"/>
              <a:pathLst>
                <a:path w="400" h="103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3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6420123" y="2217196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6355445" y="2179457"/>
              <a:ext cx="47472" cy="125321"/>
            </a:xfrm>
            <a:custGeom>
              <a:avLst/>
              <a:gdLst/>
              <a:ahLst/>
              <a:cxnLst/>
              <a:rect l="l" t="t" r="r" b="b"/>
              <a:pathLst>
                <a:path w="400" h="1056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6420123" y="2339313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355445" y="2302168"/>
              <a:ext cx="47472" cy="124727"/>
            </a:xfrm>
            <a:custGeom>
              <a:avLst/>
              <a:gdLst/>
              <a:ahLst/>
              <a:cxnLst/>
              <a:rect l="l" t="t" r="r" b="b"/>
              <a:pathLst>
                <a:path w="400" h="1051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6302753" y="1461112"/>
              <a:ext cx="666507" cy="384388"/>
            </a:xfrm>
            <a:custGeom>
              <a:avLst/>
              <a:gdLst/>
              <a:ahLst/>
              <a:cxnLst/>
              <a:rect l="l" t="t" r="r" b="b"/>
              <a:pathLst>
                <a:path w="5616" h="3239" extrusionOk="0">
                  <a:moveTo>
                    <a:pt x="2124" y="0"/>
                  </a:moveTo>
                  <a:lnTo>
                    <a:pt x="1" y="1221"/>
                  </a:lnTo>
                  <a:lnTo>
                    <a:pt x="3491" y="3239"/>
                  </a:lnTo>
                  <a:lnTo>
                    <a:pt x="5615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6387844" y="1580856"/>
              <a:ext cx="129955" cy="74884"/>
            </a:xfrm>
            <a:custGeom>
              <a:avLst/>
              <a:gdLst/>
              <a:ahLst/>
              <a:cxnLst/>
              <a:rect l="l" t="t" r="r" b="b"/>
              <a:pathLst>
                <a:path w="1095" h="631" extrusionOk="0">
                  <a:moveTo>
                    <a:pt x="378" y="0"/>
                  </a:moveTo>
                  <a:lnTo>
                    <a:pt x="0" y="232"/>
                  </a:lnTo>
                  <a:lnTo>
                    <a:pt x="716" y="631"/>
                  </a:lnTo>
                  <a:lnTo>
                    <a:pt x="1095" y="424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6709218" y="1646128"/>
              <a:ext cx="162354" cy="92329"/>
            </a:xfrm>
            <a:custGeom>
              <a:avLst/>
              <a:gdLst/>
              <a:ahLst/>
              <a:cxnLst/>
              <a:rect l="l" t="t" r="r" b="b"/>
              <a:pathLst>
                <a:path w="1368" h="778" extrusionOk="0">
                  <a:moveTo>
                    <a:pt x="677" y="0"/>
                  </a:moveTo>
                  <a:lnTo>
                    <a:pt x="1" y="378"/>
                  </a:lnTo>
                  <a:lnTo>
                    <a:pt x="697" y="777"/>
                  </a:lnTo>
                  <a:lnTo>
                    <a:pt x="1368" y="399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6298006" y="709120"/>
              <a:ext cx="668880" cy="1135245"/>
            </a:xfrm>
            <a:custGeom>
              <a:avLst/>
              <a:gdLst/>
              <a:ahLst/>
              <a:cxnLst/>
              <a:rect l="l" t="t" r="r" b="b"/>
              <a:pathLst>
                <a:path w="5636" h="9566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7547"/>
                  </a:lnTo>
                  <a:lnTo>
                    <a:pt x="3511" y="9565"/>
                  </a:lnTo>
                  <a:lnTo>
                    <a:pt x="5635" y="8324"/>
                  </a:lnTo>
                  <a:lnTo>
                    <a:pt x="5635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35"/>
          <p:cNvGrpSpPr/>
          <p:nvPr/>
        </p:nvGrpSpPr>
        <p:grpSpPr>
          <a:xfrm>
            <a:off x="6221345" y="2313221"/>
            <a:ext cx="890323" cy="1309462"/>
            <a:chOff x="6221345" y="2313221"/>
            <a:chExt cx="890323" cy="1309462"/>
          </a:xfrm>
        </p:grpSpPr>
        <p:sp>
          <p:nvSpPr>
            <p:cNvPr id="263" name="Google Shape;263;p35"/>
            <p:cNvSpPr/>
            <p:nvPr/>
          </p:nvSpPr>
          <p:spPr>
            <a:xfrm>
              <a:off x="6221345" y="231322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40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6221345" y="2430591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63" y="43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6221345" y="2547368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63" y="444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6221345" y="266462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45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6221345" y="2781990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3763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63" y="419"/>
                  </a:lnTo>
                  <a:lnTo>
                    <a:pt x="3763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6221345" y="2899360"/>
              <a:ext cx="446712" cy="306656"/>
            </a:xfrm>
            <a:custGeom>
              <a:avLst/>
              <a:gdLst/>
              <a:ahLst/>
              <a:cxnLst/>
              <a:rect l="l" t="t" r="r" b="b"/>
              <a:pathLst>
                <a:path w="3764" h="2584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6221345" y="3016731"/>
              <a:ext cx="446712" cy="306538"/>
            </a:xfrm>
            <a:custGeom>
              <a:avLst/>
              <a:gdLst/>
              <a:ahLst/>
              <a:cxnLst/>
              <a:rect l="l" t="t" r="r" b="b"/>
              <a:pathLst>
                <a:path w="3764" h="2583" extrusionOk="0">
                  <a:moveTo>
                    <a:pt x="3763" y="0"/>
                  </a:moveTo>
                  <a:lnTo>
                    <a:pt x="0" y="2164"/>
                  </a:lnTo>
                  <a:lnTo>
                    <a:pt x="0" y="2583"/>
                  </a:lnTo>
                  <a:lnTo>
                    <a:pt x="3763" y="419"/>
                  </a:lnTo>
                  <a:lnTo>
                    <a:pt x="37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6251251" y="2555082"/>
              <a:ext cx="416804" cy="1067600"/>
            </a:xfrm>
            <a:custGeom>
              <a:avLst/>
              <a:gdLst/>
              <a:ahLst/>
              <a:cxnLst/>
              <a:rect l="l" t="t" r="r" b="b"/>
              <a:pathLst>
                <a:path w="3512" h="8996" extrusionOk="0">
                  <a:moveTo>
                    <a:pt x="0" y="1"/>
                  </a:moveTo>
                  <a:lnTo>
                    <a:pt x="0" y="6977"/>
                  </a:lnTo>
                  <a:lnTo>
                    <a:pt x="3511" y="8995"/>
                  </a:lnTo>
                  <a:lnTo>
                    <a:pt x="3511" y="20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6221345" y="257003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6221345" y="2687405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63" y="2604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6221345" y="2804776"/>
              <a:ext cx="446712" cy="309030"/>
            </a:xfrm>
            <a:custGeom>
              <a:avLst/>
              <a:gdLst/>
              <a:ahLst/>
              <a:cxnLst/>
              <a:rect l="l" t="t" r="r" b="b"/>
              <a:pathLst>
                <a:path w="3764" h="2604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3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6221345" y="2921553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6221345" y="3038804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63" y="2609"/>
                  </a:lnTo>
                  <a:lnTo>
                    <a:pt x="3763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221345" y="315617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63" y="2608"/>
                  </a:lnTo>
                  <a:lnTo>
                    <a:pt x="3763" y="21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6221345" y="3273545"/>
              <a:ext cx="446712" cy="309623"/>
            </a:xfrm>
            <a:custGeom>
              <a:avLst/>
              <a:gdLst/>
              <a:ahLst/>
              <a:cxnLst/>
              <a:rect l="l" t="t" r="r" b="b"/>
              <a:pathLst>
                <a:path w="3764" h="2609" extrusionOk="0">
                  <a:moveTo>
                    <a:pt x="0" y="0"/>
                  </a:moveTo>
                  <a:lnTo>
                    <a:pt x="0" y="439"/>
                  </a:lnTo>
                  <a:lnTo>
                    <a:pt x="3763" y="2608"/>
                  </a:lnTo>
                  <a:lnTo>
                    <a:pt x="3763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667923" y="231322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40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6667923" y="2430591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0" y="1"/>
                  </a:moveTo>
                  <a:lnTo>
                    <a:pt x="0" y="439"/>
                  </a:lnTo>
                  <a:lnTo>
                    <a:pt x="3738" y="2604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6667923" y="2547368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0"/>
                  </a:moveTo>
                  <a:lnTo>
                    <a:pt x="0" y="444"/>
                  </a:lnTo>
                  <a:lnTo>
                    <a:pt x="3738" y="2608"/>
                  </a:lnTo>
                  <a:lnTo>
                    <a:pt x="3738" y="216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667923" y="266462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45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667923" y="2781990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0" y="1"/>
                  </a:moveTo>
                  <a:lnTo>
                    <a:pt x="0" y="419"/>
                  </a:lnTo>
                  <a:lnTo>
                    <a:pt x="3738" y="2609"/>
                  </a:lnTo>
                  <a:lnTo>
                    <a:pt x="3738" y="2165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667923" y="2899360"/>
              <a:ext cx="443745" cy="306656"/>
            </a:xfrm>
            <a:custGeom>
              <a:avLst/>
              <a:gdLst/>
              <a:ahLst/>
              <a:cxnLst/>
              <a:rect l="l" t="t" r="r" b="b"/>
              <a:pathLst>
                <a:path w="3739" h="2584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667923" y="3016731"/>
              <a:ext cx="443745" cy="306538"/>
            </a:xfrm>
            <a:custGeom>
              <a:avLst/>
              <a:gdLst/>
              <a:ahLst/>
              <a:cxnLst/>
              <a:rect l="l" t="t" r="r" b="b"/>
              <a:pathLst>
                <a:path w="3739" h="2583" extrusionOk="0">
                  <a:moveTo>
                    <a:pt x="0" y="0"/>
                  </a:moveTo>
                  <a:lnTo>
                    <a:pt x="0" y="419"/>
                  </a:lnTo>
                  <a:lnTo>
                    <a:pt x="3738" y="2583"/>
                  </a:lnTo>
                  <a:lnTo>
                    <a:pt x="3738" y="216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67923" y="2555082"/>
              <a:ext cx="413837" cy="1067600"/>
            </a:xfrm>
            <a:custGeom>
              <a:avLst/>
              <a:gdLst/>
              <a:ahLst/>
              <a:cxnLst/>
              <a:rect l="l" t="t" r="r" b="b"/>
              <a:pathLst>
                <a:path w="3487" h="8996" extrusionOk="0">
                  <a:moveTo>
                    <a:pt x="3486" y="1"/>
                  </a:moveTo>
                  <a:lnTo>
                    <a:pt x="0" y="2019"/>
                  </a:lnTo>
                  <a:lnTo>
                    <a:pt x="0" y="8995"/>
                  </a:lnTo>
                  <a:lnTo>
                    <a:pt x="3486" y="6977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67923" y="257003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667923" y="2687405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4"/>
                  </a:lnTo>
                  <a:lnTo>
                    <a:pt x="3738" y="440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667923" y="2804776"/>
              <a:ext cx="443745" cy="309030"/>
            </a:xfrm>
            <a:custGeom>
              <a:avLst/>
              <a:gdLst/>
              <a:ahLst/>
              <a:cxnLst/>
              <a:rect l="l" t="t" r="r" b="b"/>
              <a:pathLst>
                <a:path w="3739" h="2604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3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6667923" y="2921553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9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6667923" y="3038804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1"/>
                  </a:moveTo>
                  <a:lnTo>
                    <a:pt x="0" y="2165"/>
                  </a:lnTo>
                  <a:lnTo>
                    <a:pt x="0" y="2609"/>
                  </a:lnTo>
                  <a:lnTo>
                    <a:pt x="3738" y="445"/>
                  </a:lnTo>
                  <a:lnTo>
                    <a:pt x="373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6667923" y="315617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5"/>
                  </a:lnTo>
                  <a:lnTo>
                    <a:pt x="0" y="2608"/>
                  </a:lnTo>
                  <a:lnTo>
                    <a:pt x="3738" y="444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667923" y="3273545"/>
              <a:ext cx="443745" cy="309623"/>
            </a:xfrm>
            <a:custGeom>
              <a:avLst/>
              <a:gdLst/>
              <a:ahLst/>
              <a:cxnLst/>
              <a:rect l="l" t="t" r="r" b="b"/>
              <a:pathLst>
                <a:path w="3739" h="2609" extrusionOk="0">
                  <a:moveTo>
                    <a:pt x="3738" y="0"/>
                  </a:moveTo>
                  <a:lnTo>
                    <a:pt x="0" y="2164"/>
                  </a:lnTo>
                  <a:lnTo>
                    <a:pt x="0" y="2608"/>
                  </a:lnTo>
                  <a:lnTo>
                    <a:pt x="3738" y="439"/>
                  </a:lnTo>
                  <a:lnTo>
                    <a:pt x="373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251251" y="2315713"/>
              <a:ext cx="830523" cy="47897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511" y="0"/>
                  </a:moveTo>
                  <a:lnTo>
                    <a:pt x="0" y="2018"/>
                  </a:lnTo>
                  <a:lnTo>
                    <a:pt x="3511" y="4036"/>
                  </a:lnTo>
                  <a:lnTo>
                    <a:pt x="6997" y="2018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6358416" y="2512596"/>
              <a:ext cx="147401" cy="85090"/>
            </a:xfrm>
            <a:custGeom>
              <a:avLst/>
              <a:gdLst/>
              <a:ahLst/>
              <a:cxnLst/>
              <a:rect l="l" t="t" r="r" b="b"/>
              <a:pathLst>
                <a:path w="1242" h="717" extrusionOk="0">
                  <a:moveTo>
                    <a:pt x="631" y="1"/>
                  </a:moveTo>
                  <a:lnTo>
                    <a:pt x="0" y="359"/>
                  </a:lnTo>
                  <a:lnTo>
                    <a:pt x="631" y="717"/>
                  </a:lnTo>
                  <a:lnTo>
                    <a:pt x="1241" y="359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5"/>
          <p:cNvGrpSpPr/>
          <p:nvPr/>
        </p:nvGrpSpPr>
        <p:grpSpPr>
          <a:xfrm>
            <a:off x="6969250" y="1975629"/>
            <a:ext cx="665913" cy="1967345"/>
            <a:chOff x="6969250" y="1975629"/>
            <a:chExt cx="665913" cy="1967345"/>
          </a:xfrm>
        </p:grpSpPr>
        <p:sp>
          <p:nvSpPr>
            <p:cNvPr id="296" name="Google Shape;296;p35"/>
            <p:cNvSpPr/>
            <p:nvPr/>
          </p:nvSpPr>
          <p:spPr>
            <a:xfrm>
              <a:off x="6969250" y="2872999"/>
              <a:ext cx="414431" cy="1069974"/>
            </a:xfrm>
            <a:custGeom>
              <a:avLst/>
              <a:gdLst/>
              <a:ahLst/>
              <a:cxnLst/>
              <a:rect l="l" t="t" r="r" b="b"/>
              <a:pathLst>
                <a:path w="3492" h="9016" extrusionOk="0">
                  <a:moveTo>
                    <a:pt x="1" y="1"/>
                  </a:moveTo>
                  <a:lnTo>
                    <a:pt x="1" y="6997"/>
                  </a:lnTo>
                  <a:lnTo>
                    <a:pt x="3491" y="9015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969250" y="2907771"/>
              <a:ext cx="414431" cy="289211"/>
            </a:xfrm>
            <a:custGeom>
              <a:avLst/>
              <a:gdLst/>
              <a:ahLst/>
              <a:cxnLst/>
              <a:rect l="l" t="t" r="r" b="b"/>
              <a:pathLst>
                <a:path w="3492" h="2437" extrusionOk="0">
                  <a:moveTo>
                    <a:pt x="1" y="0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6969250" y="302502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20"/>
                  </a:lnTo>
                  <a:lnTo>
                    <a:pt x="3491" y="2437"/>
                  </a:lnTo>
                  <a:lnTo>
                    <a:pt x="3491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969250" y="3142393"/>
              <a:ext cx="414431" cy="289330"/>
            </a:xfrm>
            <a:custGeom>
              <a:avLst/>
              <a:gdLst/>
              <a:ahLst/>
              <a:cxnLst/>
              <a:rect l="l" t="t" r="r" b="b"/>
              <a:pathLst>
                <a:path w="3492" h="2438" extrusionOk="0">
                  <a:moveTo>
                    <a:pt x="1" y="1"/>
                  </a:moveTo>
                  <a:lnTo>
                    <a:pt x="1" y="419"/>
                  </a:lnTo>
                  <a:lnTo>
                    <a:pt x="3491" y="243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969250" y="3256797"/>
              <a:ext cx="414431" cy="292178"/>
            </a:xfrm>
            <a:custGeom>
              <a:avLst/>
              <a:gdLst/>
              <a:ahLst/>
              <a:cxnLst/>
              <a:rect l="l" t="t" r="r" b="b"/>
              <a:pathLst>
                <a:path w="3492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91" y="2462"/>
                  </a:lnTo>
                  <a:lnTo>
                    <a:pt x="3491" y="20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969250" y="3374049"/>
              <a:ext cx="414431" cy="292297"/>
            </a:xfrm>
            <a:custGeom>
              <a:avLst/>
              <a:gdLst/>
              <a:ahLst/>
              <a:cxnLst/>
              <a:rect l="l" t="t" r="r" b="b"/>
              <a:pathLst>
                <a:path w="3492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91" y="2463"/>
                  </a:lnTo>
                  <a:lnTo>
                    <a:pt x="3491" y="203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969250" y="3491419"/>
              <a:ext cx="414431" cy="291703"/>
            </a:xfrm>
            <a:custGeom>
              <a:avLst/>
              <a:gdLst/>
              <a:ahLst/>
              <a:cxnLst/>
              <a:rect l="l" t="t" r="r" b="b"/>
              <a:pathLst>
                <a:path w="3492" h="2458" extrusionOk="0">
                  <a:moveTo>
                    <a:pt x="1" y="1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969250" y="3608789"/>
              <a:ext cx="414431" cy="291584"/>
            </a:xfrm>
            <a:custGeom>
              <a:avLst/>
              <a:gdLst/>
              <a:ahLst/>
              <a:cxnLst/>
              <a:rect l="l" t="t" r="r" b="b"/>
              <a:pathLst>
                <a:path w="3492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91" y="2457"/>
                  </a:lnTo>
                  <a:lnTo>
                    <a:pt x="3491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7383548" y="2967584"/>
              <a:ext cx="251602" cy="975390"/>
            </a:xfrm>
            <a:custGeom>
              <a:avLst/>
              <a:gdLst/>
              <a:ahLst/>
              <a:cxnLst/>
              <a:rect l="l" t="t" r="r" b="b"/>
              <a:pathLst>
                <a:path w="2120" h="8219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19" y="6977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7383548" y="2999983"/>
              <a:ext cx="251602" cy="197001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7383548" y="311723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0"/>
                  </a:lnTo>
                  <a:lnTo>
                    <a:pt x="2119" y="440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7383548" y="3234605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0"/>
                  </a:moveTo>
                  <a:lnTo>
                    <a:pt x="0" y="1241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7383548" y="3351975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36"/>
                  </a:lnTo>
                  <a:lnTo>
                    <a:pt x="0" y="1660"/>
                  </a:lnTo>
                  <a:lnTo>
                    <a:pt x="2119" y="439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7383548" y="3468633"/>
              <a:ext cx="251602" cy="197713"/>
            </a:xfrm>
            <a:custGeom>
              <a:avLst/>
              <a:gdLst/>
              <a:ahLst/>
              <a:cxnLst/>
              <a:rect l="l" t="t" r="r" b="b"/>
              <a:pathLst>
                <a:path w="2120" h="1666" extrusionOk="0">
                  <a:moveTo>
                    <a:pt x="2119" y="1"/>
                  </a:moveTo>
                  <a:lnTo>
                    <a:pt x="0" y="1242"/>
                  </a:lnTo>
                  <a:lnTo>
                    <a:pt x="0" y="1666"/>
                  </a:lnTo>
                  <a:lnTo>
                    <a:pt x="2119" y="445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7383548" y="3586004"/>
              <a:ext cx="251602" cy="197119"/>
            </a:xfrm>
            <a:custGeom>
              <a:avLst/>
              <a:gdLst/>
              <a:ahLst/>
              <a:cxnLst/>
              <a:rect l="l" t="t" r="r" b="b"/>
              <a:pathLst>
                <a:path w="2120" h="1661" extrusionOk="0">
                  <a:moveTo>
                    <a:pt x="2119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7383548" y="3703374"/>
              <a:ext cx="251602" cy="197000"/>
            </a:xfrm>
            <a:custGeom>
              <a:avLst/>
              <a:gdLst/>
              <a:ahLst/>
              <a:cxnLst/>
              <a:rect l="l" t="t" r="r" b="b"/>
              <a:pathLst>
                <a:path w="2120" h="1660" extrusionOk="0">
                  <a:moveTo>
                    <a:pt x="2119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19" y="444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34000">
                  <a:srgbClr val="4CEEFD">
                    <a:alpha val="37647"/>
                  </a:srgbClr>
                </a:gs>
                <a:gs pos="100000">
                  <a:srgbClr val="4CEEFD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969250" y="2728096"/>
              <a:ext cx="665913" cy="384507"/>
            </a:xfrm>
            <a:custGeom>
              <a:avLst/>
              <a:gdLst/>
              <a:ahLst/>
              <a:cxnLst/>
              <a:rect l="l" t="t" r="r" b="b"/>
              <a:pathLst>
                <a:path w="5611" h="3240" extrusionOk="0">
                  <a:moveTo>
                    <a:pt x="2124" y="1"/>
                  </a:moveTo>
                  <a:lnTo>
                    <a:pt x="1" y="1222"/>
                  </a:lnTo>
                  <a:lnTo>
                    <a:pt x="3491" y="3239"/>
                  </a:lnTo>
                  <a:lnTo>
                    <a:pt x="5610" y="2019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7054341" y="2828140"/>
              <a:ext cx="167101" cy="94703"/>
            </a:xfrm>
            <a:custGeom>
              <a:avLst/>
              <a:gdLst/>
              <a:ahLst/>
              <a:cxnLst/>
              <a:rect l="l" t="t" r="r" b="b"/>
              <a:pathLst>
                <a:path w="1408" h="798" extrusionOk="0">
                  <a:moveTo>
                    <a:pt x="711" y="0"/>
                  </a:moveTo>
                  <a:lnTo>
                    <a:pt x="0" y="399"/>
                  </a:lnTo>
                  <a:lnTo>
                    <a:pt x="711" y="797"/>
                  </a:lnTo>
                  <a:lnTo>
                    <a:pt x="1407" y="399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969250" y="1975629"/>
              <a:ext cx="665913" cy="1135126"/>
            </a:xfrm>
            <a:custGeom>
              <a:avLst/>
              <a:gdLst/>
              <a:ahLst/>
              <a:cxnLst/>
              <a:rect l="l" t="t" r="r" b="b"/>
              <a:pathLst>
                <a:path w="5611" h="9565" extrusionOk="0">
                  <a:moveTo>
                    <a:pt x="2124" y="0"/>
                  </a:moveTo>
                  <a:lnTo>
                    <a:pt x="1" y="1221"/>
                  </a:lnTo>
                  <a:lnTo>
                    <a:pt x="1" y="7547"/>
                  </a:lnTo>
                  <a:lnTo>
                    <a:pt x="3491" y="9565"/>
                  </a:lnTo>
                  <a:lnTo>
                    <a:pt x="5610" y="8349"/>
                  </a:lnTo>
                  <a:lnTo>
                    <a:pt x="5610" y="2018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35"/>
          <p:cNvGrpSpPr/>
          <p:nvPr/>
        </p:nvGrpSpPr>
        <p:grpSpPr>
          <a:xfrm>
            <a:off x="6221355" y="1286663"/>
            <a:ext cx="830511" cy="1509774"/>
            <a:chOff x="6221355" y="1286663"/>
            <a:chExt cx="830511" cy="1509774"/>
          </a:xfrm>
        </p:grpSpPr>
        <p:sp>
          <p:nvSpPr>
            <p:cNvPr id="316" name="Google Shape;316;p35"/>
            <p:cNvSpPr/>
            <p:nvPr/>
          </p:nvSpPr>
          <p:spPr>
            <a:xfrm>
              <a:off x="6560175" y="1910288"/>
              <a:ext cx="491691" cy="668140"/>
            </a:xfrm>
            <a:custGeom>
              <a:avLst/>
              <a:gdLst/>
              <a:ahLst/>
              <a:cxnLst/>
              <a:rect l="l" t="t" r="r" b="b"/>
              <a:pathLst>
                <a:path w="4143" h="5630" extrusionOk="0">
                  <a:moveTo>
                    <a:pt x="142" y="0"/>
                  </a:moveTo>
                  <a:cubicBezTo>
                    <a:pt x="128" y="0"/>
                    <a:pt x="117" y="5"/>
                    <a:pt x="107" y="15"/>
                  </a:cubicBezTo>
                  <a:lnTo>
                    <a:pt x="1" y="61"/>
                  </a:lnTo>
                  <a:lnTo>
                    <a:pt x="26" y="121"/>
                  </a:lnTo>
                  <a:lnTo>
                    <a:pt x="66" y="121"/>
                  </a:lnTo>
                  <a:lnTo>
                    <a:pt x="66" y="3108"/>
                  </a:lnTo>
                  <a:cubicBezTo>
                    <a:pt x="66" y="3188"/>
                    <a:pt x="127" y="3294"/>
                    <a:pt x="193" y="3340"/>
                  </a:cubicBezTo>
                  <a:lnTo>
                    <a:pt x="3976" y="5524"/>
                  </a:lnTo>
                  <a:lnTo>
                    <a:pt x="3956" y="5544"/>
                  </a:lnTo>
                  <a:lnTo>
                    <a:pt x="3996" y="5630"/>
                  </a:lnTo>
                  <a:lnTo>
                    <a:pt x="4102" y="5564"/>
                  </a:lnTo>
                  <a:cubicBezTo>
                    <a:pt x="4122" y="5544"/>
                    <a:pt x="4142" y="5504"/>
                    <a:pt x="4142" y="5458"/>
                  </a:cubicBezTo>
                  <a:lnTo>
                    <a:pt x="4142" y="2457"/>
                  </a:lnTo>
                  <a:cubicBezTo>
                    <a:pt x="4142" y="2371"/>
                    <a:pt x="4082" y="2265"/>
                    <a:pt x="4016" y="2225"/>
                  </a:cubicBezTo>
                  <a:lnTo>
                    <a:pt x="193" y="15"/>
                  </a:lnTo>
                  <a:cubicBezTo>
                    <a:pt x="172" y="5"/>
                    <a:pt x="156" y="0"/>
                    <a:pt x="142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555428" y="1917646"/>
              <a:ext cx="483858" cy="660308"/>
            </a:xfrm>
            <a:custGeom>
              <a:avLst/>
              <a:gdLst/>
              <a:ahLst/>
              <a:cxnLst/>
              <a:rect l="l" t="t" r="r" b="b"/>
              <a:pathLst>
                <a:path w="4077" h="5564" extrusionOk="0">
                  <a:moveTo>
                    <a:pt x="77" y="1"/>
                  </a:moveTo>
                  <a:cubicBezTo>
                    <a:pt x="35" y="1"/>
                    <a:pt x="0" y="41"/>
                    <a:pt x="0" y="100"/>
                  </a:cubicBezTo>
                  <a:lnTo>
                    <a:pt x="0" y="3106"/>
                  </a:lnTo>
                  <a:cubicBezTo>
                    <a:pt x="0" y="3192"/>
                    <a:pt x="66" y="3298"/>
                    <a:pt x="127" y="3338"/>
                  </a:cubicBezTo>
                  <a:lnTo>
                    <a:pt x="3950" y="5548"/>
                  </a:lnTo>
                  <a:cubicBezTo>
                    <a:pt x="3973" y="5558"/>
                    <a:pt x="3993" y="5563"/>
                    <a:pt x="4009" y="5563"/>
                  </a:cubicBezTo>
                  <a:cubicBezTo>
                    <a:pt x="4055" y="5563"/>
                    <a:pt x="4076" y="5525"/>
                    <a:pt x="4076" y="5462"/>
                  </a:cubicBezTo>
                  <a:lnTo>
                    <a:pt x="4076" y="2455"/>
                  </a:lnTo>
                  <a:cubicBezTo>
                    <a:pt x="4076" y="2370"/>
                    <a:pt x="4036" y="2269"/>
                    <a:pt x="3950" y="2223"/>
                  </a:cubicBezTo>
                  <a:lnTo>
                    <a:pt x="127" y="19"/>
                  </a:lnTo>
                  <a:cubicBezTo>
                    <a:pt x="110" y="7"/>
                    <a:pt x="93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6578214" y="1955147"/>
              <a:ext cx="438879" cy="585068"/>
            </a:xfrm>
            <a:custGeom>
              <a:avLst/>
              <a:gdLst/>
              <a:ahLst/>
              <a:cxnLst/>
              <a:rect l="l" t="t" r="r" b="b"/>
              <a:pathLst>
                <a:path w="3698" h="4930" extrusionOk="0">
                  <a:moveTo>
                    <a:pt x="57" y="0"/>
                  </a:moveTo>
                  <a:cubicBezTo>
                    <a:pt x="22" y="0"/>
                    <a:pt x="0" y="39"/>
                    <a:pt x="0" y="102"/>
                  </a:cubicBezTo>
                  <a:lnTo>
                    <a:pt x="0" y="2684"/>
                  </a:lnTo>
                  <a:cubicBezTo>
                    <a:pt x="0" y="2770"/>
                    <a:pt x="41" y="2876"/>
                    <a:pt x="101" y="2916"/>
                  </a:cubicBezTo>
                  <a:lnTo>
                    <a:pt x="3592" y="4914"/>
                  </a:lnTo>
                  <a:cubicBezTo>
                    <a:pt x="3609" y="4925"/>
                    <a:pt x="3625" y="4930"/>
                    <a:pt x="3638" y="4930"/>
                  </a:cubicBezTo>
                  <a:cubicBezTo>
                    <a:pt x="3676" y="4930"/>
                    <a:pt x="3698" y="4891"/>
                    <a:pt x="3698" y="4828"/>
                  </a:cubicBezTo>
                  <a:lnTo>
                    <a:pt x="3698" y="2245"/>
                  </a:lnTo>
                  <a:cubicBezTo>
                    <a:pt x="3698" y="2160"/>
                    <a:pt x="3657" y="2054"/>
                    <a:pt x="3592" y="2013"/>
                  </a:cubicBezTo>
                  <a:lnTo>
                    <a:pt x="101" y="16"/>
                  </a:lnTo>
                  <a:cubicBezTo>
                    <a:pt x="85" y="5"/>
                    <a:pt x="70" y="0"/>
                    <a:pt x="57" y="0"/>
                  </a:cubicBezTo>
                  <a:close/>
                </a:path>
              </a:pathLst>
            </a:custGeom>
            <a:solidFill>
              <a:srgbClr val="00E7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6864935" y="2144317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6600288" y="1992293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0"/>
                  </a:moveTo>
                  <a:lnTo>
                    <a:pt x="1" y="81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6600288" y="2011993"/>
              <a:ext cx="117493" cy="77376"/>
            </a:xfrm>
            <a:custGeom>
              <a:avLst/>
              <a:gdLst/>
              <a:ahLst/>
              <a:cxnLst/>
              <a:rect l="l" t="t" r="r" b="b"/>
              <a:pathLst>
                <a:path w="990" h="652" extrusionOk="0">
                  <a:moveTo>
                    <a:pt x="1" y="1"/>
                  </a:moveTo>
                  <a:lnTo>
                    <a:pt x="1" y="87"/>
                  </a:lnTo>
                  <a:lnTo>
                    <a:pt x="990" y="652"/>
                  </a:lnTo>
                  <a:lnTo>
                    <a:pt x="990" y="5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600288" y="2251481"/>
              <a:ext cx="247448" cy="152141"/>
            </a:xfrm>
            <a:custGeom>
              <a:avLst/>
              <a:gdLst/>
              <a:ahLst/>
              <a:cxnLst/>
              <a:rect l="l" t="t" r="r" b="b"/>
              <a:pathLst>
                <a:path w="2085" h="1282" extrusionOk="0">
                  <a:moveTo>
                    <a:pt x="1" y="1"/>
                  </a:moveTo>
                  <a:lnTo>
                    <a:pt x="1" y="86"/>
                  </a:lnTo>
                  <a:lnTo>
                    <a:pt x="2084" y="1282"/>
                  </a:lnTo>
                  <a:lnTo>
                    <a:pt x="2084" y="11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655353" y="2303579"/>
              <a:ext cx="192380" cy="122829"/>
            </a:xfrm>
            <a:custGeom>
              <a:avLst/>
              <a:gdLst/>
              <a:ahLst/>
              <a:cxnLst/>
              <a:rect l="l" t="t" r="r" b="b"/>
              <a:pathLst>
                <a:path w="1621" h="1035" extrusionOk="0">
                  <a:moveTo>
                    <a:pt x="1" y="1"/>
                  </a:moveTo>
                  <a:lnTo>
                    <a:pt x="1" y="86"/>
                  </a:lnTo>
                  <a:lnTo>
                    <a:pt x="1620" y="1035"/>
                  </a:lnTo>
                  <a:lnTo>
                    <a:pt x="1620" y="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600288" y="2034185"/>
              <a:ext cx="89959" cy="63016"/>
            </a:xfrm>
            <a:custGeom>
              <a:avLst/>
              <a:gdLst/>
              <a:ahLst/>
              <a:cxnLst/>
              <a:rect l="l" t="t" r="r" b="b"/>
              <a:pathLst>
                <a:path w="758" h="531" extrusionOk="0">
                  <a:moveTo>
                    <a:pt x="1" y="0"/>
                  </a:moveTo>
                  <a:lnTo>
                    <a:pt x="1" y="86"/>
                  </a:lnTo>
                  <a:lnTo>
                    <a:pt x="757" y="530"/>
                  </a:lnTo>
                  <a:lnTo>
                    <a:pt x="757" y="4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6864935" y="2216827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6924748" y="2273673"/>
              <a:ext cx="64799" cy="47945"/>
            </a:xfrm>
            <a:custGeom>
              <a:avLst/>
              <a:gdLst/>
              <a:ahLst/>
              <a:cxnLst/>
              <a:rect l="l" t="t" r="r" b="b"/>
              <a:pathLst>
                <a:path w="546" h="404" extrusionOk="0">
                  <a:moveTo>
                    <a:pt x="1" y="0"/>
                  </a:moveTo>
                  <a:lnTo>
                    <a:pt x="1" y="86"/>
                  </a:lnTo>
                  <a:lnTo>
                    <a:pt x="546" y="404"/>
                  </a:lnTo>
                  <a:lnTo>
                    <a:pt x="546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6864935" y="2258720"/>
              <a:ext cx="124614" cy="82716"/>
            </a:xfrm>
            <a:custGeom>
              <a:avLst/>
              <a:gdLst/>
              <a:ahLst/>
              <a:cxnLst/>
              <a:rect l="l" t="t" r="r" b="b"/>
              <a:pathLst>
                <a:path w="1050" h="697" extrusionOk="0">
                  <a:moveTo>
                    <a:pt x="0" y="0"/>
                  </a:moveTo>
                  <a:lnTo>
                    <a:pt x="0" y="86"/>
                  </a:lnTo>
                  <a:lnTo>
                    <a:pt x="1050" y="696"/>
                  </a:lnTo>
                  <a:lnTo>
                    <a:pt x="1050" y="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6884635" y="2293967"/>
              <a:ext cx="104913" cy="69544"/>
            </a:xfrm>
            <a:custGeom>
              <a:avLst/>
              <a:gdLst/>
              <a:ahLst/>
              <a:cxnLst/>
              <a:rect l="l" t="t" r="r" b="b"/>
              <a:pathLst>
                <a:path w="884" h="586" extrusionOk="0">
                  <a:moveTo>
                    <a:pt x="1" y="1"/>
                  </a:moveTo>
                  <a:lnTo>
                    <a:pt x="1" y="82"/>
                  </a:lnTo>
                  <a:lnTo>
                    <a:pt x="884" y="586"/>
                  </a:lnTo>
                  <a:lnTo>
                    <a:pt x="884" y="5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6600288" y="2064092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6"/>
                  </a:lnTo>
                  <a:lnTo>
                    <a:pt x="1555" y="989"/>
                  </a:lnTo>
                  <a:lnTo>
                    <a:pt x="1555" y="9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90125" y="2136603"/>
              <a:ext cx="94707" cy="67763"/>
            </a:xfrm>
            <a:custGeom>
              <a:avLst/>
              <a:gdLst/>
              <a:ahLst/>
              <a:cxnLst/>
              <a:rect l="l" t="t" r="r" b="b"/>
              <a:pathLst>
                <a:path w="798" h="571" extrusionOk="0">
                  <a:moveTo>
                    <a:pt x="0" y="0"/>
                  </a:moveTo>
                  <a:lnTo>
                    <a:pt x="0" y="86"/>
                  </a:lnTo>
                  <a:lnTo>
                    <a:pt x="798" y="570"/>
                  </a:lnTo>
                  <a:lnTo>
                    <a:pt x="798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600288" y="2106578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7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632686" y="2146690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864935" y="2308920"/>
              <a:ext cx="124614" cy="127101"/>
            </a:xfrm>
            <a:custGeom>
              <a:avLst/>
              <a:gdLst/>
              <a:ahLst/>
              <a:cxnLst/>
              <a:rect l="l" t="t" r="r" b="b"/>
              <a:pathLst>
                <a:path w="1050" h="1071" extrusionOk="0">
                  <a:moveTo>
                    <a:pt x="0" y="1"/>
                  </a:moveTo>
                  <a:lnTo>
                    <a:pt x="0" y="460"/>
                  </a:lnTo>
                  <a:lnTo>
                    <a:pt x="1050" y="1070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864935" y="2381431"/>
              <a:ext cx="124614" cy="82123"/>
            </a:xfrm>
            <a:custGeom>
              <a:avLst/>
              <a:gdLst/>
              <a:ahLst/>
              <a:cxnLst/>
              <a:rect l="l" t="t" r="r" b="b"/>
              <a:pathLst>
                <a:path w="1050" h="692" extrusionOk="0">
                  <a:moveTo>
                    <a:pt x="0" y="0"/>
                  </a:moveTo>
                  <a:lnTo>
                    <a:pt x="0" y="81"/>
                  </a:lnTo>
                  <a:lnTo>
                    <a:pt x="1050" y="691"/>
                  </a:lnTo>
                  <a:lnTo>
                    <a:pt x="1050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864935" y="2403504"/>
              <a:ext cx="124614" cy="82835"/>
            </a:xfrm>
            <a:custGeom>
              <a:avLst/>
              <a:gdLst/>
              <a:ahLst/>
              <a:cxnLst/>
              <a:rect l="l" t="t" r="r" b="b"/>
              <a:pathLst>
                <a:path w="1050" h="698" extrusionOk="0">
                  <a:moveTo>
                    <a:pt x="0" y="1"/>
                  </a:moveTo>
                  <a:lnTo>
                    <a:pt x="0" y="87"/>
                  </a:lnTo>
                  <a:lnTo>
                    <a:pt x="1050" y="697"/>
                  </a:lnTo>
                  <a:lnTo>
                    <a:pt x="1050" y="6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04454" y="2448483"/>
              <a:ext cx="85094" cy="57557"/>
            </a:xfrm>
            <a:custGeom>
              <a:avLst/>
              <a:gdLst/>
              <a:ahLst/>
              <a:cxnLst/>
              <a:rect l="l" t="t" r="r" b="b"/>
              <a:pathLst>
                <a:path w="717" h="485" extrusionOk="0">
                  <a:moveTo>
                    <a:pt x="0" y="0"/>
                  </a:moveTo>
                  <a:lnTo>
                    <a:pt x="0" y="86"/>
                  </a:lnTo>
                  <a:lnTo>
                    <a:pt x="717" y="485"/>
                  </a:lnTo>
                  <a:lnTo>
                    <a:pt x="717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799663" y="2190719"/>
              <a:ext cx="50439" cy="63728"/>
            </a:xfrm>
            <a:custGeom>
              <a:avLst/>
              <a:gdLst/>
              <a:ahLst/>
              <a:cxnLst/>
              <a:rect l="l" t="t" r="r" b="b"/>
              <a:pathLst>
                <a:path w="425" h="537" extrusionOk="0">
                  <a:moveTo>
                    <a:pt x="109" y="1"/>
                  </a:moveTo>
                  <a:cubicBezTo>
                    <a:pt x="42" y="1"/>
                    <a:pt x="1" y="47"/>
                    <a:pt x="1" y="134"/>
                  </a:cubicBezTo>
                  <a:cubicBezTo>
                    <a:pt x="1" y="281"/>
                    <a:pt x="86" y="427"/>
                    <a:pt x="212" y="513"/>
                  </a:cubicBezTo>
                  <a:cubicBezTo>
                    <a:pt x="241" y="529"/>
                    <a:pt x="269" y="536"/>
                    <a:pt x="295" y="536"/>
                  </a:cubicBezTo>
                  <a:cubicBezTo>
                    <a:pt x="367" y="536"/>
                    <a:pt x="424" y="479"/>
                    <a:pt x="424" y="387"/>
                  </a:cubicBezTo>
                  <a:cubicBezTo>
                    <a:pt x="424" y="260"/>
                    <a:pt x="318" y="94"/>
                    <a:pt x="212" y="28"/>
                  </a:cubicBezTo>
                  <a:cubicBezTo>
                    <a:pt x="174" y="10"/>
                    <a:pt x="139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00288" y="2159270"/>
              <a:ext cx="184547" cy="117488"/>
            </a:xfrm>
            <a:custGeom>
              <a:avLst/>
              <a:gdLst/>
              <a:ahLst/>
              <a:cxnLst/>
              <a:rect l="l" t="t" r="r" b="b"/>
              <a:pathLst>
                <a:path w="1555" h="990" extrusionOk="0">
                  <a:moveTo>
                    <a:pt x="1" y="1"/>
                  </a:moveTo>
                  <a:lnTo>
                    <a:pt x="1" y="81"/>
                  </a:lnTo>
                  <a:lnTo>
                    <a:pt x="1555" y="990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90125" y="2231781"/>
              <a:ext cx="94707" cy="64678"/>
            </a:xfrm>
            <a:custGeom>
              <a:avLst/>
              <a:gdLst/>
              <a:ahLst/>
              <a:cxnLst/>
              <a:rect l="l" t="t" r="r" b="b"/>
              <a:pathLst>
                <a:path w="798" h="545" extrusionOk="0">
                  <a:moveTo>
                    <a:pt x="0" y="0"/>
                  </a:moveTo>
                  <a:lnTo>
                    <a:pt x="0" y="81"/>
                  </a:lnTo>
                  <a:lnTo>
                    <a:pt x="798" y="545"/>
                  </a:lnTo>
                  <a:lnTo>
                    <a:pt x="79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600288" y="2201756"/>
              <a:ext cx="184547" cy="116895"/>
            </a:xfrm>
            <a:custGeom>
              <a:avLst/>
              <a:gdLst/>
              <a:ahLst/>
              <a:cxnLst/>
              <a:rect l="l" t="t" r="r" b="b"/>
              <a:pathLst>
                <a:path w="1555" h="985" extrusionOk="0">
                  <a:moveTo>
                    <a:pt x="1" y="1"/>
                  </a:moveTo>
                  <a:lnTo>
                    <a:pt x="1" y="82"/>
                  </a:lnTo>
                  <a:lnTo>
                    <a:pt x="1555" y="985"/>
                  </a:lnTo>
                  <a:lnTo>
                    <a:pt x="1555" y="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632686" y="2241275"/>
              <a:ext cx="152148" cy="100162"/>
            </a:xfrm>
            <a:custGeom>
              <a:avLst/>
              <a:gdLst/>
              <a:ahLst/>
              <a:cxnLst/>
              <a:rect l="l" t="t" r="r" b="b"/>
              <a:pathLst>
                <a:path w="1282" h="844" extrusionOk="0">
                  <a:moveTo>
                    <a:pt x="0" y="1"/>
                  </a:moveTo>
                  <a:lnTo>
                    <a:pt x="0" y="87"/>
                  </a:lnTo>
                  <a:lnTo>
                    <a:pt x="1282" y="843"/>
                  </a:lnTo>
                  <a:lnTo>
                    <a:pt x="1282" y="7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6799663" y="2284235"/>
              <a:ext cx="50439" cy="64203"/>
            </a:xfrm>
            <a:custGeom>
              <a:avLst/>
              <a:gdLst/>
              <a:ahLst/>
              <a:cxnLst/>
              <a:rect l="l" t="t" r="r" b="b"/>
              <a:pathLst>
                <a:path w="425" h="541" extrusionOk="0">
                  <a:moveTo>
                    <a:pt x="108" y="1"/>
                  </a:moveTo>
                  <a:cubicBezTo>
                    <a:pt x="41" y="1"/>
                    <a:pt x="1" y="57"/>
                    <a:pt x="1" y="143"/>
                  </a:cubicBezTo>
                  <a:cubicBezTo>
                    <a:pt x="1" y="290"/>
                    <a:pt x="86" y="441"/>
                    <a:pt x="212" y="501"/>
                  </a:cubicBezTo>
                  <a:cubicBezTo>
                    <a:pt x="246" y="528"/>
                    <a:pt x="279" y="540"/>
                    <a:pt x="309" y="540"/>
                  </a:cubicBezTo>
                  <a:cubicBezTo>
                    <a:pt x="374" y="540"/>
                    <a:pt x="424" y="482"/>
                    <a:pt x="424" y="396"/>
                  </a:cubicBezTo>
                  <a:cubicBezTo>
                    <a:pt x="424" y="249"/>
                    <a:pt x="318" y="103"/>
                    <a:pt x="212" y="37"/>
                  </a:cubicBezTo>
                  <a:cubicBezTo>
                    <a:pt x="173" y="12"/>
                    <a:pt x="138" y="1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6223728" y="2329925"/>
              <a:ext cx="808329" cy="466511"/>
            </a:xfrm>
            <a:custGeom>
              <a:avLst/>
              <a:gdLst/>
              <a:ahLst/>
              <a:cxnLst/>
              <a:rect l="l" t="t" r="r" b="b"/>
              <a:pathLst>
                <a:path w="6811" h="3931" extrusionOk="0">
                  <a:moveTo>
                    <a:pt x="2805" y="0"/>
                  </a:moveTo>
                  <a:cubicBezTo>
                    <a:pt x="2760" y="0"/>
                    <a:pt x="2712" y="11"/>
                    <a:pt x="2669" y="31"/>
                  </a:cubicBezTo>
                  <a:lnTo>
                    <a:pt x="147" y="1504"/>
                  </a:lnTo>
                  <a:lnTo>
                    <a:pt x="147" y="1463"/>
                  </a:lnTo>
                  <a:lnTo>
                    <a:pt x="1" y="1463"/>
                  </a:lnTo>
                  <a:lnTo>
                    <a:pt x="1" y="1630"/>
                  </a:lnTo>
                  <a:cubicBezTo>
                    <a:pt x="1" y="1650"/>
                    <a:pt x="21" y="1670"/>
                    <a:pt x="41" y="1695"/>
                  </a:cubicBezTo>
                  <a:lnTo>
                    <a:pt x="3890" y="3900"/>
                  </a:lnTo>
                  <a:cubicBezTo>
                    <a:pt x="3920" y="3920"/>
                    <a:pt x="3962" y="3930"/>
                    <a:pt x="4007" y="3930"/>
                  </a:cubicBezTo>
                  <a:cubicBezTo>
                    <a:pt x="4052" y="3930"/>
                    <a:pt x="4099" y="3920"/>
                    <a:pt x="4142" y="3900"/>
                  </a:cubicBezTo>
                  <a:lnTo>
                    <a:pt x="6745" y="2386"/>
                  </a:lnTo>
                  <a:cubicBezTo>
                    <a:pt x="6791" y="2366"/>
                    <a:pt x="6811" y="2346"/>
                    <a:pt x="6811" y="2301"/>
                  </a:cubicBezTo>
                  <a:lnTo>
                    <a:pt x="6811" y="2154"/>
                  </a:lnTo>
                  <a:lnTo>
                    <a:pt x="6685" y="2154"/>
                  </a:lnTo>
                  <a:lnTo>
                    <a:pt x="6685" y="2200"/>
                  </a:lnTo>
                  <a:lnTo>
                    <a:pt x="2922" y="31"/>
                  </a:lnTo>
                  <a:cubicBezTo>
                    <a:pt x="2891" y="11"/>
                    <a:pt x="2850" y="0"/>
                    <a:pt x="2805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6221355" y="2310463"/>
              <a:ext cx="813195" cy="466511"/>
            </a:xfrm>
            <a:custGeom>
              <a:avLst/>
              <a:gdLst/>
              <a:ahLst/>
              <a:cxnLst/>
              <a:rect l="l" t="t" r="r" b="b"/>
              <a:pathLst>
                <a:path w="6852" h="3931" extrusionOk="0">
                  <a:moveTo>
                    <a:pt x="2838" y="0"/>
                  </a:moveTo>
                  <a:cubicBezTo>
                    <a:pt x="2790" y="0"/>
                    <a:pt x="2737" y="15"/>
                    <a:pt x="2689" y="48"/>
                  </a:cubicBezTo>
                  <a:lnTo>
                    <a:pt x="81" y="1542"/>
                  </a:lnTo>
                  <a:cubicBezTo>
                    <a:pt x="21" y="1582"/>
                    <a:pt x="1" y="1648"/>
                    <a:pt x="61" y="1688"/>
                  </a:cubicBezTo>
                  <a:lnTo>
                    <a:pt x="3910" y="3918"/>
                  </a:lnTo>
                  <a:cubicBezTo>
                    <a:pt x="3935" y="3926"/>
                    <a:pt x="3968" y="3931"/>
                    <a:pt x="4004" y="3931"/>
                  </a:cubicBezTo>
                  <a:cubicBezTo>
                    <a:pt x="4055" y="3931"/>
                    <a:pt x="4112" y="3921"/>
                    <a:pt x="4162" y="3897"/>
                  </a:cubicBezTo>
                  <a:lnTo>
                    <a:pt x="6765" y="2384"/>
                  </a:lnTo>
                  <a:cubicBezTo>
                    <a:pt x="6831" y="2339"/>
                    <a:pt x="6851" y="2278"/>
                    <a:pt x="6791" y="2238"/>
                  </a:cubicBezTo>
                  <a:lnTo>
                    <a:pt x="2942" y="28"/>
                  </a:lnTo>
                  <a:cubicBezTo>
                    <a:pt x="2914" y="10"/>
                    <a:pt x="2878" y="0"/>
                    <a:pt x="2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371005" y="2334554"/>
              <a:ext cx="620934" cy="357093"/>
            </a:xfrm>
            <a:custGeom>
              <a:avLst/>
              <a:gdLst/>
              <a:ahLst/>
              <a:cxnLst/>
              <a:rect l="l" t="t" r="r" b="b"/>
              <a:pathLst>
                <a:path w="5232" h="3009" extrusionOk="0">
                  <a:moveTo>
                    <a:pt x="1581" y="0"/>
                  </a:moveTo>
                  <a:cubicBezTo>
                    <a:pt x="1537" y="0"/>
                    <a:pt x="1486" y="11"/>
                    <a:pt x="1449" y="37"/>
                  </a:cubicBezTo>
                  <a:lnTo>
                    <a:pt x="61" y="834"/>
                  </a:lnTo>
                  <a:cubicBezTo>
                    <a:pt x="1" y="875"/>
                    <a:pt x="1" y="920"/>
                    <a:pt x="41" y="960"/>
                  </a:cubicBezTo>
                  <a:lnTo>
                    <a:pt x="3572" y="2978"/>
                  </a:lnTo>
                  <a:cubicBezTo>
                    <a:pt x="3605" y="2998"/>
                    <a:pt x="3642" y="3008"/>
                    <a:pt x="3678" y="3008"/>
                  </a:cubicBezTo>
                  <a:cubicBezTo>
                    <a:pt x="3715" y="3008"/>
                    <a:pt x="3751" y="2998"/>
                    <a:pt x="3784" y="2978"/>
                  </a:cubicBezTo>
                  <a:lnTo>
                    <a:pt x="5171" y="2181"/>
                  </a:lnTo>
                  <a:cubicBezTo>
                    <a:pt x="5232" y="2136"/>
                    <a:pt x="5232" y="2095"/>
                    <a:pt x="5192" y="2055"/>
                  </a:cubicBezTo>
                  <a:lnTo>
                    <a:pt x="1660" y="17"/>
                  </a:lnTo>
                  <a:cubicBezTo>
                    <a:pt x="1643" y="6"/>
                    <a:pt x="1614" y="0"/>
                    <a:pt x="1581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6410525" y="2539507"/>
              <a:ext cx="227628" cy="128169"/>
            </a:xfrm>
            <a:custGeom>
              <a:avLst/>
              <a:gdLst/>
              <a:ahLst/>
              <a:cxnLst/>
              <a:rect l="l" t="t" r="r" b="b"/>
              <a:pathLst>
                <a:path w="1918" h="1080" extrusionOk="0">
                  <a:moveTo>
                    <a:pt x="717" y="0"/>
                  </a:moveTo>
                  <a:cubicBezTo>
                    <a:pt x="680" y="0"/>
                    <a:pt x="644" y="10"/>
                    <a:pt x="611" y="30"/>
                  </a:cubicBezTo>
                  <a:lnTo>
                    <a:pt x="66" y="348"/>
                  </a:lnTo>
                  <a:cubicBezTo>
                    <a:pt x="1" y="388"/>
                    <a:pt x="1" y="434"/>
                    <a:pt x="66" y="474"/>
                  </a:cubicBezTo>
                  <a:lnTo>
                    <a:pt x="1095" y="1064"/>
                  </a:lnTo>
                  <a:cubicBezTo>
                    <a:pt x="1116" y="1075"/>
                    <a:pt x="1152" y="1080"/>
                    <a:pt x="1192" y="1080"/>
                  </a:cubicBezTo>
                  <a:cubicBezTo>
                    <a:pt x="1232" y="1080"/>
                    <a:pt x="1274" y="1075"/>
                    <a:pt x="1307" y="1064"/>
                  </a:cubicBezTo>
                  <a:lnTo>
                    <a:pt x="1832" y="747"/>
                  </a:lnTo>
                  <a:cubicBezTo>
                    <a:pt x="1892" y="706"/>
                    <a:pt x="1918" y="661"/>
                    <a:pt x="1852" y="620"/>
                  </a:cubicBezTo>
                  <a:lnTo>
                    <a:pt x="823" y="30"/>
                  </a:lnTo>
                  <a:cubicBezTo>
                    <a:pt x="790" y="10"/>
                    <a:pt x="754" y="0"/>
                    <a:pt x="717" y="0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6917034" y="2563954"/>
              <a:ext cx="59933" cy="33704"/>
            </a:xfrm>
            <a:custGeom>
              <a:avLst/>
              <a:gdLst/>
              <a:ahLst/>
              <a:cxnLst/>
              <a:rect l="l" t="t" r="r" b="b"/>
              <a:pathLst>
                <a:path w="505" h="284" extrusionOk="0">
                  <a:moveTo>
                    <a:pt x="191" y="1"/>
                  </a:moveTo>
                  <a:cubicBezTo>
                    <a:pt x="176" y="1"/>
                    <a:pt x="159" y="6"/>
                    <a:pt x="147" y="16"/>
                  </a:cubicBezTo>
                  <a:lnTo>
                    <a:pt x="21" y="77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253" y="268"/>
                  </a:lnTo>
                  <a:cubicBezTo>
                    <a:pt x="275" y="278"/>
                    <a:pt x="297" y="283"/>
                    <a:pt x="315" y="283"/>
                  </a:cubicBezTo>
                  <a:cubicBezTo>
                    <a:pt x="333" y="283"/>
                    <a:pt x="348" y="278"/>
                    <a:pt x="358" y="268"/>
                  </a:cubicBezTo>
                  <a:lnTo>
                    <a:pt x="485" y="203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6869682" y="2536421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0" y="1"/>
                  </a:moveTo>
                  <a:cubicBezTo>
                    <a:pt x="174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53" y="268"/>
                  </a:lnTo>
                  <a:cubicBezTo>
                    <a:pt x="273" y="278"/>
                    <a:pt x="295" y="283"/>
                    <a:pt x="314" y="283"/>
                  </a:cubicBezTo>
                  <a:cubicBezTo>
                    <a:pt x="332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2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3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6820076" y="2508888"/>
              <a:ext cx="62307" cy="33704"/>
            </a:xfrm>
            <a:custGeom>
              <a:avLst/>
              <a:gdLst/>
              <a:ahLst/>
              <a:cxnLst/>
              <a:rect l="l" t="t" r="r" b="b"/>
              <a:pathLst>
                <a:path w="525" h="284" extrusionOk="0">
                  <a:moveTo>
                    <a:pt x="209" y="1"/>
                  </a:moveTo>
                  <a:cubicBezTo>
                    <a:pt x="193" y="1"/>
                    <a:pt x="177" y="6"/>
                    <a:pt x="167" y="16"/>
                  </a:cubicBezTo>
                  <a:lnTo>
                    <a:pt x="40" y="81"/>
                  </a:lnTo>
                  <a:cubicBezTo>
                    <a:pt x="0" y="102"/>
                    <a:pt x="0" y="122"/>
                    <a:pt x="40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6" y="283"/>
                  </a:cubicBezTo>
                  <a:cubicBezTo>
                    <a:pt x="334" y="283"/>
                    <a:pt x="356" y="278"/>
                    <a:pt x="378" y="268"/>
                  </a:cubicBezTo>
                  <a:lnTo>
                    <a:pt x="484" y="208"/>
                  </a:lnTo>
                  <a:cubicBezTo>
                    <a:pt x="525" y="187"/>
                    <a:pt x="525" y="162"/>
                    <a:pt x="484" y="142"/>
                  </a:cubicBezTo>
                  <a:lnTo>
                    <a:pt x="252" y="16"/>
                  </a:lnTo>
                  <a:cubicBezTo>
                    <a:pt x="242" y="6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772724" y="2481356"/>
              <a:ext cx="62426" cy="34060"/>
            </a:xfrm>
            <a:custGeom>
              <a:avLst/>
              <a:gdLst/>
              <a:ahLst/>
              <a:cxnLst/>
              <a:rect l="l" t="t" r="r" b="b"/>
              <a:pathLst>
                <a:path w="526" h="287" extrusionOk="0">
                  <a:moveTo>
                    <a:pt x="206" y="1"/>
                  </a:moveTo>
                  <a:cubicBezTo>
                    <a:pt x="187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2"/>
                    <a:pt x="1" y="122"/>
                    <a:pt x="41" y="122"/>
                  </a:cubicBezTo>
                  <a:lnTo>
                    <a:pt x="273" y="268"/>
                  </a:lnTo>
                  <a:cubicBezTo>
                    <a:pt x="283" y="281"/>
                    <a:pt x="298" y="287"/>
                    <a:pt x="313" y="287"/>
                  </a:cubicBezTo>
                  <a:cubicBezTo>
                    <a:pt x="329" y="287"/>
                    <a:pt x="344" y="281"/>
                    <a:pt x="354" y="268"/>
                  </a:cubicBezTo>
                  <a:lnTo>
                    <a:pt x="480" y="208"/>
                  </a:lnTo>
                  <a:cubicBezTo>
                    <a:pt x="525" y="187"/>
                    <a:pt x="525" y="167"/>
                    <a:pt x="480" y="142"/>
                  </a:cubicBezTo>
                  <a:lnTo>
                    <a:pt x="253" y="16"/>
                  </a:lnTo>
                  <a:cubicBezTo>
                    <a:pt x="240" y="6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6724897" y="245323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51" y="1"/>
                  </a:moveTo>
                  <a:lnTo>
                    <a:pt x="25" y="86"/>
                  </a:lnTo>
                  <a:cubicBezTo>
                    <a:pt x="0" y="107"/>
                    <a:pt x="0" y="127"/>
                    <a:pt x="25" y="127"/>
                  </a:cubicBezTo>
                  <a:lnTo>
                    <a:pt x="278" y="278"/>
                  </a:lnTo>
                  <a:cubicBezTo>
                    <a:pt x="288" y="288"/>
                    <a:pt x="303" y="293"/>
                    <a:pt x="318" y="293"/>
                  </a:cubicBezTo>
                  <a:cubicBezTo>
                    <a:pt x="333" y="293"/>
                    <a:pt x="348" y="288"/>
                    <a:pt x="358" y="278"/>
                  </a:cubicBezTo>
                  <a:lnTo>
                    <a:pt x="484" y="212"/>
                  </a:lnTo>
                  <a:cubicBezTo>
                    <a:pt x="505" y="192"/>
                    <a:pt x="505" y="172"/>
                    <a:pt x="484" y="152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6677546" y="2426290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1"/>
                  </a:lnTo>
                  <a:cubicBezTo>
                    <a:pt x="1" y="81"/>
                    <a:pt x="1" y="127"/>
                    <a:pt x="21" y="127"/>
                  </a:cubicBezTo>
                  <a:lnTo>
                    <a:pt x="273" y="273"/>
                  </a:lnTo>
                  <a:cubicBezTo>
                    <a:pt x="286" y="283"/>
                    <a:pt x="302" y="288"/>
                    <a:pt x="318" y="288"/>
                  </a:cubicBezTo>
                  <a:cubicBezTo>
                    <a:pt x="333" y="288"/>
                    <a:pt x="349" y="283"/>
                    <a:pt x="359" y="273"/>
                  </a:cubicBezTo>
                  <a:lnTo>
                    <a:pt x="485" y="20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6630313" y="2398757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6" y="1"/>
                  </a:moveTo>
                  <a:lnTo>
                    <a:pt x="20" y="81"/>
                  </a:lnTo>
                  <a:cubicBezTo>
                    <a:pt x="0" y="81"/>
                    <a:pt x="0" y="127"/>
                    <a:pt x="20" y="127"/>
                  </a:cubicBezTo>
                  <a:lnTo>
                    <a:pt x="252" y="273"/>
                  </a:lnTo>
                  <a:cubicBezTo>
                    <a:pt x="272" y="283"/>
                    <a:pt x="294" y="288"/>
                    <a:pt x="313" y="288"/>
                  </a:cubicBezTo>
                  <a:cubicBezTo>
                    <a:pt x="332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04" y="187"/>
                    <a:pt x="504" y="167"/>
                    <a:pt x="484" y="147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6582961" y="2371225"/>
              <a:ext cx="59933" cy="34297"/>
            </a:xfrm>
            <a:custGeom>
              <a:avLst/>
              <a:gdLst/>
              <a:ahLst/>
              <a:cxnLst/>
              <a:rect l="l" t="t" r="r" b="b"/>
              <a:pathLst>
                <a:path w="505" h="289" extrusionOk="0">
                  <a:moveTo>
                    <a:pt x="147" y="1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7"/>
                  </a:cubicBezTo>
                  <a:lnTo>
                    <a:pt x="253" y="273"/>
                  </a:lnTo>
                  <a:cubicBezTo>
                    <a:pt x="263" y="283"/>
                    <a:pt x="278" y="288"/>
                    <a:pt x="296" y="288"/>
                  </a:cubicBezTo>
                  <a:cubicBezTo>
                    <a:pt x="315" y="288"/>
                    <a:pt x="336" y="283"/>
                    <a:pt x="359" y="273"/>
                  </a:cubicBezTo>
                  <a:lnTo>
                    <a:pt x="485" y="187"/>
                  </a:lnTo>
                  <a:cubicBezTo>
                    <a:pt x="505" y="187"/>
                    <a:pt x="505" y="167"/>
                    <a:pt x="485" y="147"/>
                  </a:cubicBezTo>
                  <a:lnTo>
                    <a:pt x="2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6533236" y="234191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10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7"/>
                  </a:lnTo>
                  <a:cubicBezTo>
                    <a:pt x="525" y="207"/>
                    <a:pt x="525" y="162"/>
                    <a:pt x="480" y="162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6859595" y="2570600"/>
              <a:ext cx="82720" cy="46758"/>
            </a:xfrm>
            <a:custGeom>
              <a:avLst/>
              <a:gdLst/>
              <a:ahLst/>
              <a:cxnLst/>
              <a:rect l="l" t="t" r="r" b="b"/>
              <a:pathLst>
                <a:path w="697" h="394" extrusionOk="0">
                  <a:moveTo>
                    <a:pt x="151" y="0"/>
                  </a:moveTo>
                  <a:lnTo>
                    <a:pt x="25" y="86"/>
                  </a:lnTo>
                  <a:cubicBezTo>
                    <a:pt x="0" y="86"/>
                    <a:pt x="0" y="126"/>
                    <a:pt x="25" y="126"/>
                  </a:cubicBezTo>
                  <a:lnTo>
                    <a:pt x="464" y="379"/>
                  </a:lnTo>
                  <a:cubicBezTo>
                    <a:pt x="474" y="389"/>
                    <a:pt x="491" y="394"/>
                    <a:pt x="507" y="394"/>
                  </a:cubicBezTo>
                  <a:cubicBezTo>
                    <a:pt x="523" y="394"/>
                    <a:pt x="540" y="389"/>
                    <a:pt x="550" y="379"/>
                  </a:cubicBezTo>
                  <a:lnTo>
                    <a:pt x="676" y="318"/>
                  </a:lnTo>
                  <a:cubicBezTo>
                    <a:pt x="696" y="298"/>
                    <a:pt x="696" y="273"/>
                    <a:pt x="676" y="253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6812243" y="2543067"/>
              <a:ext cx="60052" cy="34772"/>
            </a:xfrm>
            <a:custGeom>
              <a:avLst/>
              <a:gdLst/>
              <a:ahLst/>
              <a:cxnLst/>
              <a:rect l="l" t="t" r="r" b="b"/>
              <a:pathLst>
                <a:path w="506" h="293" extrusionOk="0">
                  <a:moveTo>
                    <a:pt x="147" y="0"/>
                  </a:moveTo>
                  <a:lnTo>
                    <a:pt x="21" y="86"/>
                  </a:lnTo>
                  <a:cubicBezTo>
                    <a:pt x="1" y="86"/>
                    <a:pt x="1" y="106"/>
                    <a:pt x="21" y="126"/>
                  </a:cubicBezTo>
                  <a:lnTo>
                    <a:pt x="273" y="278"/>
                  </a:lnTo>
                  <a:cubicBezTo>
                    <a:pt x="286" y="288"/>
                    <a:pt x="302" y="293"/>
                    <a:pt x="318" y="293"/>
                  </a:cubicBezTo>
                  <a:cubicBezTo>
                    <a:pt x="333" y="293"/>
                    <a:pt x="349" y="288"/>
                    <a:pt x="359" y="278"/>
                  </a:cubicBezTo>
                  <a:lnTo>
                    <a:pt x="485" y="192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765010" y="2513873"/>
              <a:ext cx="59933" cy="34653"/>
            </a:xfrm>
            <a:custGeom>
              <a:avLst/>
              <a:gdLst/>
              <a:ahLst/>
              <a:cxnLst/>
              <a:rect l="l" t="t" r="r" b="b"/>
              <a:pathLst>
                <a:path w="505" h="292" extrusionOk="0">
                  <a:moveTo>
                    <a:pt x="189" y="0"/>
                  </a:moveTo>
                  <a:cubicBezTo>
                    <a:pt x="173" y="0"/>
                    <a:pt x="156" y="7"/>
                    <a:pt x="146" y="19"/>
                  </a:cubicBezTo>
                  <a:lnTo>
                    <a:pt x="20" y="100"/>
                  </a:lnTo>
                  <a:cubicBezTo>
                    <a:pt x="0" y="100"/>
                    <a:pt x="0" y="120"/>
                    <a:pt x="20" y="145"/>
                  </a:cubicBezTo>
                  <a:lnTo>
                    <a:pt x="252" y="292"/>
                  </a:lnTo>
                  <a:lnTo>
                    <a:pt x="358" y="292"/>
                  </a:lnTo>
                  <a:lnTo>
                    <a:pt x="484" y="206"/>
                  </a:lnTo>
                  <a:cubicBezTo>
                    <a:pt x="504" y="206"/>
                    <a:pt x="504" y="166"/>
                    <a:pt x="484" y="166"/>
                  </a:cubicBezTo>
                  <a:lnTo>
                    <a:pt x="232" y="19"/>
                  </a:lnTo>
                  <a:cubicBezTo>
                    <a:pt x="222" y="7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6717658" y="2486815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90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1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2" y="5"/>
                    <a:pt x="206" y="0"/>
                    <a:pt x="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667933" y="2459282"/>
              <a:ext cx="62426" cy="34178"/>
            </a:xfrm>
            <a:custGeom>
              <a:avLst/>
              <a:gdLst/>
              <a:ahLst/>
              <a:cxnLst/>
              <a:rect l="l" t="t" r="r" b="b"/>
              <a:pathLst>
                <a:path w="526" h="288" extrusionOk="0">
                  <a:moveTo>
                    <a:pt x="206" y="0"/>
                  </a:moveTo>
                  <a:cubicBezTo>
                    <a:pt x="187" y="0"/>
                    <a:pt x="167" y="5"/>
                    <a:pt x="147" y="15"/>
                  </a:cubicBezTo>
                  <a:lnTo>
                    <a:pt x="41" y="76"/>
                  </a:lnTo>
                  <a:cubicBezTo>
                    <a:pt x="1" y="101"/>
                    <a:pt x="1" y="121"/>
                    <a:pt x="41" y="141"/>
                  </a:cubicBezTo>
                  <a:lnTo>
                    <a:pt x="273" y="288"/>
                  </a:lnTo>
                  <a:lnTo>
                    <a:pt x="379" y="288"/>
                  </a:lnTo>
                  <a:lnTo>
                    <a:pt x="480" y="202"/>
                  </a:lnTo>
                  <a:cubicBezTo>
                    <a:pt x="525" y="182"/>
                    <a:pt x="525" y="161"/>
                    <a:pt x="480" y="161"/>
                  </a:cubicBezTo>
                  <a:lnTo>
                    <a:pt x="253" y="15"/>
                  </a:lnTo>
                  <a:cubicBezTo>
                    <a:pt x="240" y="5"/>
                    <a:pt x="224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6620106" y="2431749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2" y="0"/>
                  </a:moveTo>
                  <a:cubicBezTo>
                    <a:pt x="182" y="0"/>
                    <a:pt x="162" y="5"/>
                    <a:pt x="152" y="15"/>
                  </a:cubicBezTo>
                  <a:lnTo>
                    <a:pt x="25" y="81"/>
                  </a:lnTo>
                  <a:cubicBezTo>
                    <a:pt x="0" y="101"/>
                    <a:pt x="0" y="121"/>
                    <a:pt x="25" y="141"/>
                  </a:cubicBezTo>
                  <a:lnTo>
                    <a:pt x="278" y="267"/>
                  </a:lnTo>
                  <a:cubicBezTo>
                    <a:pt x="288" y="277"/>
                    <a:pt x="303" y="283"/>
                    <a:pt x="318" y="283"/>
                  </a:cubicBezTo>
                  <a:cubicBezTo>
                    <a:pt x="333" y="283"/>
                    <a:pt x="348" y="277"/>
                    <a:pt x="358" y="267"/>
                  </a:cubicBezTo>
                  <a:lnTo>
                    <a:pt x="485" y="207"/>
                  </a:lnTo>
                  <a:cubicBezTo>
                    <a:pt x="505" y="182"/>
                    <a:pt x="505" y="161"/>
                    <a:pt x="485" y="161"/>
                  </a:cubicBezTo>
                  <a:lnTo>
                    <a:pt x="252" y="15"/>
                  </a:lnTo>
                  <a:cubicBezTo>
                    <a:pt x="242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6572755" y="2404098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94" y="1"/>
                  </a:moveTo>
                  <a:cubicBezTo>
                    <a:pt x="176" y="1"/>
                    <a:pt x="160" y="6"/>
                    <a:pt x="147" y="16"/>
                  </a:cubicBezTo>
                  <a:lnTo>
                    <a:pt x="21" y="82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6" y="278"/>
                    <a:pt x="302" y="283"/>
                    <a:pt x="318" y="283"/>
                  </a:cubicBezTo>
                  <a:cubicBezTo>
                    <a:pt x="334" y="283"/>
                    <a:pt x="349" y="278"/>
                    <a:pt x="359" y="268"/>
                  </a:cubicBezTo>
                  <a:lnTo>
                    <a:pt x="485" y="208"/>
                  </a:lnTo>
                  <a:cubicBezTo>
                    <a:pt x="505" y="188"/>
                    <a:pt x="505" y="162"/>
                    <a:pt x="485" y="142"/>
                  </a:cubicBezTo>
                  <a:lnTo>
                    <a:pt x="253" y="16"/>
                  </a:lnTo>
                  <a:cubicBezTo>
                    <a:pt x="233" y="6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6500362" y="2361612"/>
              <a:ext cx="85094" cy="49131"/>
            </a:xfrm>
            <a:custGeom>
              <a:avLst/>
              <a:gdLst/>
              <a:ahLst/>
              <a:cxnLst/>
              <a:rect l="l" t="t" r="r" b="b"/>
              <a:pathLst>
                <a:path w="717" h="414" extrusionOk="0">
                  <a:moveTo>
                    <a:pt x="192" y="1"/>
                  </a:moveTo>
                  <a:cubicBezTo>
                    <a:pt x="177" y="1"/>
                    <a:pt x="162" y="6"/>
                    <a:pt x="152" y="16"/>
                  </a:cubicBezTo>
                  <a:lnTo>
                    <a:pt x="26" y="82"/>
                  </a:lnTo>
                  <a:cubicBezTo>
                    <a:pt x="0" y="102"/>
                    <a:pt x="0" y="122"/>
                    <a:pt x="26" y="142"/>
                  </a:cubicBezTo>
                  <a:lnTo>
                    <a:pt x="464" y="394"/>
                  </a:lnTo>
                  <a:cubicBezTo>
                    <a:pt x="475" y="407"/>
                    <a:pt x="491" y="413"/>
                    <a:pt x="510" y="413"/>
                  </a:cubicBezTo>
                  <a:cubicBezTo>
                    <a:pt x="529" y="413"/>
                    <a:pt x="550" y="407"/>
                    <a:pt x="570" y="394"/>
                  </a:cubicBezTo>
                  <a:lnTo>
                    <a:pt x="676" y="334"/>
                  </a:lnTo>
                  <a:cubicBezTo>
                    <a:pt x="717" y="314"/>
                    <a:pt x="717" y="293"/>
                    <a:pt x="676" y="268"/>
                  </a:cubicBezTo>
                  <a:lnTo>
                    <a:pt x="232" y="16"/>
                  </a:lnTo>
                  <a:cubicBezTo>
                    <a:pt x="222" y="6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6792543" y="2608932"/>
              <a:ext cx="82127" cy="48538"/>
            </a:xfrm>
            <a:custGeom>
              <a:avLst/>
              <a:gdLst/>
              <a:ahLst/>
              <a:cxnLst/>
              <a:rect l="l" t="t" r="r" b="b"/>
              <a:pathLst>
                <a:path w="692" h="409" extrusionOk="0">
                  <a:moveTo>
                    <a:pt x="189" y="0"/>
                  </a:moveTo>
                  <a:cubicBezTo>
                    <a:pt x="173" y="0"/>
                    <a:pt x="156" y="5"/>
                    <a:pt x="146" y="15"/>
                  </a:cubicBezTo>
                  <a:lnTo>
                    <a:pt x="20" y="76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464" y="394"/>
                  </a:lnTo>
                  <a:cubicBezTo>
                    <a:pt x="474" y="404"/>
                    <a:pt x="489" y="409"/>
                    <a:pt x="505" y="409"/>
                  </a:cubicBezTo>
                  <a:cubicBezTo>
                    <a:pt x="520" y="409"/>
                    <a:pt x="535" y="404"/>
                    <a:pt x="545" y="394"/>
                  </a:cubicBezTo>
                  <a:lnTo>
                    <a:pt x="671" y="308"/>
                  </a:lnTo>
                  <a:cubicBezTo>
                    <a:pt x="691" y="308"/>
                    <a:pt x="691" y="288"/>
                    <a:pt x="671" y="268"/>
                  </a:cubicBezTo>
                  <a:lnTo>
                    <a:pt x="232" y="15"/>
                  </a:lnTo>
                  <a:cubicBezTo>
                    <a:pt x="222" y="5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6745191" y="2581399"/>
              <a:ext cx="60052" cy="33585"/>
            </a:xfrm>
            <a:custGeom>
              <a:avLst/>
              <a:gdLst/>
              <a:ahLst/>
              <a:cxnLst/>
              <a:rect l="l" t="t" r="r" b="b"/>
              <a:pathLst>
                <a:path w="506" h="283" extrusionOk="0">
                  <a:moveTo>
                    <a:pt x="188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1"/>
                  </a:cubicBezTo>
                  <a:lnTo>
                    <a:pt x="253" y="267"/>
                  </a:lnTo>
                  <a:cubicBezTo>
                    <a:pt x="273" y="278"/>
                    <a:pt x="293" y="283"/>
                    <a:pt x="311" y="283"/>
                  </a:cubicBezTo>
                  <a:cubicBezTo>
                    <a:pt x="330" y="283"/>
                    <a:pt x="346" y="278"/>
                    <a:pt x="359" y="267"/>
                  </a:cubicBezTo>
                  <a:lnTo>
                    <a:pt x="485" y="207"/>
                  </a:lnTo>
                  <a:cubicBezTo>
                    <a:pt x="505" y="182"/>
                    <a:pt x="505" y="162"/>
                    <a:pt x="485" y="162"/>
                  </a:cubicBezTo>
                  <a:lnTo>
                    <a:pt x="233" y="15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6697958" y="2553867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87" y="0"/>
                  </a:moveTo>
                  <a:cubicBezTo>
                    <a:pt x="172" y="0"/>
                    <a:pt x="156" y="5"/>
                    <a:pt x="146" y="15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1"/>
                  </a:cubicBezTo>
                  <a:lnTo>
                    <a:pt x="252" y="267"/>
                  </a:lnTo>
                  <a:cubicBezTo>
                    <a:pt x="262" y="278"/>
                    <a:pt x="278" y="283"/>
                    <a:pt x="295" y="283"/>
                  </a:cubicBezTo>
                  <a:cubicBezTo>
                    <a:pt x="313" y="283"/>
                    <a:pt x="333" y="278"/>
                    <a:pt x="353" y="267"/>
                  </a:cubicBezTo>
                  <a:lnTo>
                    <a:pt x="479" y="207"/>
                  </a:lnTo>
                  <a:cubicBezTo>
                    <a:pt x="505" y="187"/>
                    <a:pt x="505" y="162"/>
                    <a:pt x="479" y="141"/>
                  </a:cubicBezTo>
                  <a:lnTo>
                    <a:pt x="227" y="15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6647639" y="2526334"/>
              <a:ext cx="62307" cy="34060"/>
            </a:xfrm>
            <a:custGeom>
              <a:avLst/>
              <a:gdLst/>
              <a:ahLst/>
              <a:cxnLst/>
              <a:rect l="l" t="t" r="r" b="b"/>
              <a:pathLst>
                <a:path w="525" h="287" extrusionOk="0">
                  <a:moveTo>
                    <a:pt x="209" y="0"/>
                  </a:moveTo>
                  <a:cubicBezTo>
                    <a:pt x="191" y="0"/>
                    <a:pt x="169" y="5"/>
                    <a:pt x="147" y="15"/>
                  </a:cubicBezTo>
                  <a:lnTo>
                    <a:pt x="46" y="81"/>
                  </a:lnTo>
                  <a:cubicBezTo>
                    <a:pt x="0" y="101"/>
                    <a:pt x="0" y="121"/>
                    <a:pt x="46" y="141"/>
                  </a:cubicBezTo>
                  <a:lnTo>
                    <a:pt x="273" y="267"/>
                  </a:lnTo>
                  <a:cubicBezTo>
                    <a:pt x="285" y="280"/>
                    <a:pt x="302" y="286"/>
                    <a:pt x="320" y="286"/>
                  </a:cubicBezTo>
                  <a:cubicBezTo>
                    <a:pt x="338" y="286"/>
                    <a:pt x="358" y="280"/>
                    <a:pt x="379" y="267"/>
                  </a:cubicBezTo>
                  <a:lnTo>
                    <a:pt x="485" y="207"/>
                  </a:lnTo>
                  <a:cubicBezTo>
                    <a:pt x="525" y="187"/>
                    <a:pt x="525" y="167"/>
                    <a:pt x="485" y="141"/>
                  </a:cubicBezTo>
                  <a:lnTo>
                    <a:pt x="253" y="15"/>
                  </a:lnTo>
                  <a:cubicBezTo>
                    <a:pt x="242" y="5"/>
                    <a:pt x="227" y="0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6600288" y="2498920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210" y="0"/>
                  </a:moveTo>
                  <a:cubicBezTo>
                    <a:pt x="191" y="0"/>
                    <a:pt x="170" y="7"/>
                    <a:pt x="147" y="19"/>
                  </a:cubicBezTo>
                  <a:lnTo>
                    <a:pt x="21" y="80"/>
                  </a:lnTo>
                  <a:cubicBezTo>
                    <a:pt x="1" y="100"/>
                    <a:pt x="1" y="120"/>
                    <a:pt x="21" y="145"/>
                  </a:cubicBezTo>
                  <a:lnTo>
                    <a:pt x="273" y="271"/>
                  </a:lnTo>
                  <a:cubicBezTo>
                    <a:pt x="283" y="281"/>
                    <a:pt x="300" y="287"/>
                    <a:pt x="316" y="287"/>
                  </a:cubicBezTo>
                  <a:cubicBezTo>
                    <a:pt x="332" y="287"/>
                    <a:pt x="349" y="281"/>
                    <a:pt x="359" y="271"/>
                  </a:cubicBezTo>
                  <a:lnTo>
                    <a:pt x="485" y="206"/>
                  </a:lnTo>
                  <a:cubicBezTo>
                    <a:pt x="505" y="186"/>
                    <a:pt x="505" y="165"/>
                    <a:pt x="485" y="145"/>
                  </a:cubicBezTo>
                  <a:lnTo>
                    <a:pt x="253" y="19"/>
                  </a:lnTo>
                  <a:cubicBezTo>
                    <a:pt x="243" y="7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6553054" y="2471862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192" y="0"/>
                  </a:moveTo>
                  <a:cubicBezTo>
                    <a:pt x="173" y="0"/>
                    <a:pt x="157" y="5"/>
                    <a:pt x="147" y="15"/>
                  </a:cubicBezTo>
                  <a:lnTo>
                    <a:pt x="20" y="76"/>
                  </a:lnTo>
                  <a:cubicBezTo>
                    <a:pt x="0" y="96"/>
                    <a:pt x="0" y="121"/>
                    <a:pt x="20" y="141"/>
                  </a:cubicBezTo>
                  <a:lnTo>
                    <a:pt x="273" y="267"/>
                  </a:lnTo>
                  <a:cubicBezTo>
                    <a:pt x="283" y="277"/>
                    <a:pt x="299" y="282"/>
                    <a:pt x="316" y="282"/>
                  </a:cubicBezTo>
                  <a:cubicBezTo>
                    <a:pt x="332" y="282"/>
                    <a:pt x="348" y="277"/>
                    <a:pt x="358" y="267"/>
                  </a:cubicBezTo>
                  <a:lnTo>
                    <a:pt x="485" y="202"/>
                  </a:lnTo>
                  <a:cubicBezTo>
                    <a:pt x="505" y="182"/>
                    <a:pt x="505" y="161"/>
                    <a:pt x="485" y="141"/>
                  </a:cubicBezTo>
                  <a:lnTo>
                    <a:pt x="253" y="15"/>
                  </a:lnTo>
                  <a:cubicBezTo>
                    <a:pt x="232" y="5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6505703" y="2444210"/>
              <a:ext cx="60052" cy="33704"/>
            </a:xfrm>
            <a:custGeom>
              <a:avLst/>
              <a:gdLst/>
              <a:ahLst/>
              <a:cxnLst/>
              <a:rect l="l" t="t" r="r" b="b"/>
              <a:pathLst>
                <a:path w="506" h="284" extrusionOk="0">
                  <a:moveTo>
                    <a:pt x="188" y="1"/>
                  </a:moveTo>
                  <a:cubicBezTo>
                    <a:pt x="172" y="1"/>
                    <a:pt x="157" y="6"/>
                    <a:pt x="147" y="16"/>
                  </a:cubicBezTo>
                  <a:lnTo>
                    <a:pt x="21" y="77"/>
                  </a:lnTo>
                  <a:cubicBezTo>
                    <a:pt x="1" y="102"/>
                    <a:pt x="1" y="122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30" y="283"/>
                    <a:pt x="346" y="278"/>
                    <a:pt x="359" y="268"/>
                  </a:cubicBezTo>
                  <a:lnTo>
                    <a:pt x="485" y="203"/>
                  </a:lnTo>
                  <a:cubicBezTo>
                    <a:pt x="505" y="183"/>
                    <a:pt x="505" y="162"/>
                    <a:pt x="485" y="142"/>
                  </a:cubicBezTo>
                  <a:lnTo>
                    <a:pt x="233" y="16"/>
                  </a:lnTo>
                  <a:cubicBezTo>
                    <a:pt x="220" y="6"/>
                    <a:pt x="20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6433310" y="2401724"/>
              <a:ext cx="82127" cy="46877"/>
            </a:xfrm>
            <a:custGeom>
              <a:avLst/>
              <a:gdLst/>
              <a:ahLst/>
              <a:cxnLst/>
              <a:rect l="l" t="t" r="r" b="b"/>
              <a:pathLst>
                <a:path w="692" h="395" extrusionOk="0">
                  <a:moveTo>
                    <a:pt x="190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82"/>
                  </a:lnTo>
                  <a:cubicBezTo>
                    <a:pt x="0" y="102"/>
                    <a:pt x="0" y="122"/>
                    <a:pt x="21" y="142"/>
                  </a:cubicBezTo>
                  <a:lnTo>
                    <a:pt x="464" y="394"/>
                  </a:lnTo>
                  <a:lnTo>
                    <a:pt x="545" y="394"/>
                  </a:lnTo>
                  <a:lnTo>
                    <a:pt x="671" y="309"/>
                  </a:lnTo>
                  <a:cubicBezTo>
                    <a:pt x="691" y="309"/>
                    <a:pt x="691" y="288"/>
                    <a:pt x="671" y="268"/>
                  </a:cubicBezTo>
                  <a:lnTo>
                    <a:pt x="232" y="16"/>
                  </a:lnTo>
                  <a:cubicBezTo>
                    <a:pt x="222" y="6"/>
                    <a:pt x="206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6849982" y="2602880"/>
              <a:ext cx="59933" cy="34890"/>
            </a:xfrm>
            <a:custGeom>
              <a:avLst/>
              <a:gdLst/>
              <a:ahLst/>
              <a:cxnLst/>
              <a:rect l="l" t="t" r="r" b="b"/>
              <a:pathLst>
                <a:path w="505" h="294" extrusionOk="0">
                  <a:moveTo>
                    <a:pt x="147" y="1"/>
                  </a:moveTo>
                  <a:lnTo>
                    <a:pt x="21" y="86"/>
                  </a:lnTo>
                  <a:cubicBezTo>
                    <a:pt x="0" y="107"/>
                    <a:pt x="0" y="127"/>
                    <a:pt x="21" y="127"/>
                  </a:cubicBezTo>
                  <a:lnTo>
                    <a:pt x="253" y="278"/>
                  </a:lnTo>
                  <a:cubicBezTo>
                    <a:pt x="273" y="288"/>
                    <a:pt x="293" y="293"/>
                    <a:pt x="311" y="293"/>
                  </a:cubicBezTo>
                  <a:cubicBezTo>
                    <a:pt x="330" y="293"/>
                    <a:pt x="346" y="288"/>
                    <a:pt x="359" y="278"/>
                  </a:cubicBezTo>
                  <a:lnTo>
                    <a:pt x="485" y="213"/>
                  </a:lnTo>
                  <a:cubicBezTo>
                    <a:pt x="505" y="192"/>
                    <a:pt x="505" y="172"/>
                    <a:pt x="485" y="152"/>
                  </a:cubicBezTo>
                  <a:lnTo>
                    <a:pt x="2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6799663" y="2575940"/>
              <a:ext cx="63019" cy="34297"/>
            </a:xfrm>
            <a:custGeom>
              <a:avLst/>
              <a:gdLst/>
              <a:ahLst/>
              <a:cxnLst/>
              <a:rect l="l" t="t" r="r" b="b"/>
              <a:pathLst>
                <a:path w="531" h="289" extrusionOk="0">
                  <a:moveTo>
                    <a:pt x="172" y="1"/>
                  </a:moveTo>
                  <a:lnTo>
                    <a:pt x="46" y="81"/>
                  </a:lnTo>
                  <a:cubicBezTo>
                    <a:pt x="1" y="81"/>
                    <a:pt x="1" y="127"/>
                    <a:pt x="46" y="127"/>
                  </a:cubicBezTo>
                  <a:lnTo>
                    <a:pt x="278" y="273"/>
                  </a:lnTo>
                  <a:cubicBezTo>
                    <a:pt x="288" y="283"/>
                    <a:pt x="303" y="288"/>
                    <a:pt x="321" y="288"/>
                  </a:cubicBezTo>
                  <a:cubicBezTo>
                    <a:pt x="339" y="288"/>
                    <a:pt x="359" y="283"/>
                    <a:pt x="379" y="273"/>
                  </a:cubicBezTo>
                  <a:lnTo>
                    <a:pt x="485" y="208"/>
                  </a:lnTo>
                  <a:cubicBezTo>
                    <a:pt x="530" y="187"/>
                    <a:pt x="530" y="167"/>
                    <a:pt x="485" y="1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6752430" y="2548408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146" y="1"/>
                  </a:moveTo>
                  <a:lnTo>
                    <a:pt x="46" y="81"/>
                  </a:lnTo>
                  <a:cubicBezTo>
                    <a:pt x="0" y="81"/>
                    <a:pt x="0" y="127"/>
                    <a:pt x="46" y="127"/>
                  </a:cubicBezTo>
                  <a:lnTo>
                    <a:pt x="273" y="273"/>
                  </a:lnTo>
                  <a:cubicBezTo>
                    <a:pt x="285" y="283"/>
                    <a:pt x="302" y="288"/>
                    <a:pt x="317" y="288"/>
                  </a:cubicBezTo>
                  <a:cubicBezTo>
                    <a:pt x="333" y="288"/>
                    <a:pt x="348" y="283"/>
                    <a:pt x="358" y="273"/>
                  </a:cubicBezTo>
                  <a:lnTo>
                    <a:pt x="484" y="187"/>
                  </a:lnTo>
                  <a:cubicBezTo>
                    <a:pt x="525" y="187"/>
                    <a:pt x="525" y="167"/>
                    <a:pt x="484" y="147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6705079" y="2519095"/>
              <a:ext cx="60052" cy="34297"/>
            </a:xfrm>
            <a:custGeom>
              <a:avLst/>
              <a:gdLst/>
              <a:ahLst/>
              <a:cxnLst/>
              <a:rect l="l" t="t" r="r" b="b"/>
              <a:pathLst>
                <a:path w="506" h="289" extrusionOk="0">
                  <a:moveTo>
                    <a:pt x="192" y="1"/>
                  </a:moveTo>
                  <a:cubicBezTo>
                    <a:pt x="173" y="1"/>
                    <a:pt x="157" y="6"/>
                    <a:pt x="147" y="16"/>
                  </a:cubicBezTo>
                  <a:lnTo>
                    <a:pt x="21" y="101"/>
                  </a:lnTo>
                  <a:cubicBezTo>
                    <a:pt x="1" y="101"/>
                    <a:pt x="1" y="122"/>
                    <a:pt x="2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2"/>
                  </a:lnTo>
                  <a:cubicBezTo>
                    <a:pt x="505" y="202"/>
                    <a:pt x="505" y="182"/>
                    <a:pt x="485" y="162"/>
                  </a:cubicBezTo>
                  <a:lnTo>
                    <a:pt x="253" y="16"/>
                  </a:lnTo>
                  <a:cubicBezTo>
                    <a:pt x="233" y="6"/>
                    <a:pt x="211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6657845" y="2491562"/>
              <a:ext cx="59933" cy="34178"/>
            </a:xfrm>
            <a:custGeom>
              <a:avLst/>
              <a:gdLst/>
              <a:ahLst/>
              <a:cxnLst/>
              <a:rect l="l" t="t" r="r" b="b"/>
              <a:pathLst>
                <a:path w="505" h="288" extrusionOk="0">
                  <a:moveTo>
                    <a:pt x="189" y="0"/>
                  </a:moveTo>
                  <a:cubicBezTo>
                    <a:pt x="173" y="0"/>
                    <a:pt x="156" y="6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2"/>
                    <a:pt x="20" y="142"/>
                  </a:cubicBezTo>
                  <a:lnTo>
                    <a:pt x="272" y="288"/>
                  </a:lnTo>
                  <a:lnTo>
                    <a:pt x="358" y="288"/>
                  </a:lnTo>
                  <a:lnTo>
                    <a:pt x="484" y="207"/>
                  </a:lnTo>
                  <a:cubicBezTo>
                    <a:pt x="505" y="207"/>
                    <a:pt x="505" y="162"/>
                    <a:pt x="484" y="162"/>
                  </a:cubicBezTo>
                  <a:lnTo>
                    <a:pt x="232" y="16"/>
                  </a:lnTo>
                  <a:cubicBezTo>
                    <a:pt x="222" y="6"/>
                    <a:pt x="206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610494" y="2464029"/>
              <a:ext cx="60052" cy="34178"/>
            </a:xfrm>
            <a:custGeom>
              <a:avLst/>
              <a:gdLst/>
              <a:ahLst/>
              <a:cxnLst/>
              <a:rect l="l" t="t" r="r" b="b"/>
              <a:pathLst>
                <a:path w="506" h="288" extrusionOk="0">
                  <a:moveTo>
                    <a:pt x="188" y="0"/>
                  </a:moveTo>
                  <a:cubicBezTo>
                    <a:pt x="172" y="0"/>
                    <a:pt x="157" y="5"/>
                    <a:pt x="147" y="16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25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05" y="207"/>
                    <a:pt x="505" y="162"/>
                    <a:pt x="485" y="162"/>
                  </a:cubicBezTo>
                  <a:lnTo>
                    <a:pt x="233" y="16"/>
                  </a:lnTo>
                  <a:cubicBezTo>
                    <a:pt x="220" y="5"/>
                    <a:pt x="204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6563261" y="2436496"/>
              <a:ext cx="59933" cy="34772"/>
            </a:xfrm>
            <a:custGeom>
              <a:avLst/>
              <a:gdLst/>
              <a:ahLst/>
              <a:cxnLst/>
              <a:rect l="l" t="t" r="r" b="b"/>
              <a:pathLst>
                <a:path w="505" h="293" extrusionOk="0">
                  <a:moveTo>
                    <a:pt x="187" y="0"/>
                  </a:moveTo>
                  <a:cubicBezTo>
                    <a:pt x="172" y="0"/>
                    <a:pt x="156" y="5"/>
                    <a:pt x="146" y="16"/>
                  </a:cubicBezTo>
                  <a:lnTo>
                    <a:pt x="20" y="81"/>
                  </a:lnTo>
                  <a:cubicBezTo>
                    <a:pt x="0" y="101"/>
                    <a:pt x="0" y="121"/>
                    <a:pt x="20" y="142"/>
                  </a:cubicBezTo>
                  <a:lnTo>
                    <a:pt x="252" y="293"/>
                  </a:lnTo>
                  <a:lnTo>
                    <a:pt x="353" y="293"/>
                  </a:lnTo>
                  <a:lnTo>
                    <a:pt x="479" y="207"/>
                  </a:lnTo>
                  <a:cubicBezTo>
                    <a:pt x="504" y="187"/>
                    <a:pt x="504" y="167"/>
                    <a:pt x="479" y="167"/>
                  </a:cubicBezTo>
                  <a:lnTo>
                    <a:pt x="227" y="16"/>
                  </a:lnTo>
                  <a:cubicBezTo>
                    <a:pt x="217" y="5"/>
                    <a:pt x="202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6465590" y="2382024"/>
              <a:ext cx="107287" cy="61118"/>
            </a:xfrm>
            <a:custGeom>
              <a:avLst/>
              <a:gdLst/>
              <a:ahLst/>
              <a:cxnLst/>
              <a:rect l="l" t="t" r="r" b="b"/>
              <a:pathLst>
                <a:path w="904" h="515" extrusionOk="0">
                  <a:moveTo>
                    <a:pt x="210" y="0"/>
                  </a:moveTo>
                  <a:cubicBezTo>
                    <a:pt x="191" y="0"/>
                    <a:pt x="170" y="5"/>
                    <a:pt x="147" y="15"/>
                  </a:cubicBezTo>
                  <a:lnTo>
                    <a:pt x="21" y="76"/>
                  </a:lnTo>
                  <a:cubicBezTo>
                    <a:pt x="1" y="96"/>
                    <a:pt x="1" y="121"/>
                    <a:pt x="21" y="142"/>
                  </a:cubicBezTo>
                  <a:lnTo>
                    <a:pt x="672" y="500"/>
                  </a:lnTo>
                  <a:cubicBezTo>
                    <a:pt x="684" y="510"/>
                    <a:pt x="701" y="515"/>
                    <a:pt x="716" y="515"/>
                  </a:cubicBezTo>
                  <a:cubicBezTo>
                    <a:pt x="732" y="515"/>
                    <a:pt x="747" y="510"/>
                    <a:pt x="757" y="500"/>
                  </a:cubicBezTo>
                  <a:lnTo>
                    <a:pt x="884" y="434"/>
                  </a:lnTo>
                  <a:cubicBezTo>
                    <a:pt x="904" y="414"/>
                    <a:pt x="904" y="394"/>
                    <a:pt x="884" y="374"/>
                  </a:cubicBezTo>
                  <a:lnTo>
                    <a:pt x="253" y="15"/>
                  </a:lnTo>
                  <a:cubicBezTo>
                    <a:pt x="243" y="5"/>
                    <a:pt x="228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6779963" y="2641212"/>
              <a:ext cx="62307" cy="34297"/>
            </a:xfrm>
            <a:custGeom>
              <a:avLst/>
              <a:gdLst/>
              <a:ahLst/>
              <a:cxnLst/>
              <a:rect l="l" t="t" r="r" b="b"/>
              <a:pathLst>
                <a:path w="525" h="289" extrusionOk="0">
                  <a:moveTo>
                    <a:pt x="211" y="1"/>
                  </a:moveTo>
                  <a:cubicBezTo>
                    <a:pt x="196" y="1"/>
                    <a:pt x="179" y="6"/>
                    <a:pt x="167" y="16"/>
                  </a:cubicBezTo>
                  <a:lnTo>
                    <a:pt x="41" y="81"/>
                  </a:lnTo>
                  <a:cubicBezTo>
                    <a:pt x="0" y="101"/>
                    <a:pt x="0" y="122"/>
                    <a:pt x="41" y="142"/>
                  </a:cubicBezTo>
                  <a:lnTo>
                    <a:pt x="273" y="288"/>
                  </a:lnTo>
                  <a:lnTo>
                    <a:pt x="378" y="288"/>
                  </a:lnTo>
                  <a:lnTo>
                    <a:pt x="484" y="207"/>
                  </a:lnTo>
                  <a:cubicBezTo>
                    <a:pt x="525" y="207"/>
                    <a:pt x="525" y="162"/>
                    <a:pt x="484" y="162"/>
                  </a:cubicBezTo>
                  <a:lnTo>
                    <a:pt x="252" y="16"/>
                  </a:lnTo>
                  <a:cubicBezTo>
                    <a:pt x="242" y="6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6732611" y="2613679"/>
              <a:ext cx="62426" cy="34297"/>
            </a:xfrm>
            <a:custGeom>
              <a:avLst/>
              <a:gdLst/>
              <a:ahLst/>
              <a:cxnLst/>
              <a:rect l="l" t="t" r="r" b="b"/>
              <a:pathLst>
                <a:path w="526" h="289" extrusionOk="0">
                  <a:moveTo>
                    <a:pt x="207" y="1"/>
                  </a:moveTo>
                  <a:cubicBezTo>
                    <a:pt x="189" y="1"/>
                    <a:pt x="167" y="6"/>
                    <a:pt x="147" y="16"/>
                  </a:cubicBezTo>
                  <a:lnTo>
                    <a:pt x="41" y="81"/>
                  </a:lnTo>
                  <a:cubicBezTo>
                    <a:pt x="1" y="101"/>
                    <a:pt x="1" y="122"/>
                    <a:pt x="41" y="142"/>
                  </a:cubicBezTo>
                  <a:lnTo>
                    <a:pt x="273" y="288"/>
                  </a:lnTo>
                  <a:lnTo>
                    <a:pt x="359" y="288"/>
                  </a:lnTo>
                  <a:lnTo>
                    <a:pt x="485" y="207"/>
                  </a:lnTo>
                  <a:cubicBezTo>
                    <a:pt x="525" y="207"/>
                    <a:pt x="525" y="162"/>
                    <a:pt x="485" y="162"/>
                  </a:cubicBezTo>
                  <a:lnTo>
                    <a:pt x="253" y="16"/>
                  </a:lnTo>
                  <a:cubicBezTo>
                    <a:pt x="243" y="6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6542848" y="2504141"/>
              <a:ext cx="202468" cy="116895"/>
            </a:xfrm>
            <a:custGeom>
              <a:avLst/>
              <a:gdLst/>
              <a:ahLst/>
              <a:cxnLst/>
              <a:rect l="l" t="t" r="r" b="b"/>
              <a:pathLst>
                <a:path w="1706" h="985" extrusionOk="0">
                  <a:moveTo>
                    <a:pt x="192" y="0"/>
                  </a:moveTo>
                  <a:cubicBezTo>
                    <a:pt x="176" y="0"/>
                    <a:pt x="159" y="5"/>
                    <a:pt x="147" y="16"/>
                  </a:cubicBezTo>
                  <a:lnTo>
                    <a:pt x="21" y="76"/>
                  </a:lnTo>
                  <a:cubicBezTo>
                    <a:pt x="1" y="101"/>
                    <a:pt x="1" y="121"/>
                    <a:pt x="21" y="142"/>
                  </a:cubicBezTo>
                  <a:lnTo>
                    <a:pt x="1474" y="984"/>
                  </a:lnTo>
                  <a:lnTo>
                    <a:pt x="1559" y="984"/>
                  </a:lnTo>
                  <a:lnTo>
                    <a:pt x="1685" y="898"/>
                  </a:lnTo>
                  <a:cubicBezTo>
                    <a:pt x="1706" y="878"/>
                    <a:pt x="1706" y="858"/>
                    <a:pt x="1685" y="858"/>
                  </a:cubicBezTo>
                  <a:lnTo>
                    <a:pt x="233" y="16"/>
                  </a:lnTo>
                  <a:cubicBezTo>
                    <a:pt x="222" y="5"/>
                    <a:pt x="207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6493123" y="2476609"/>
              <a:ext cx="62426" cy="33585"/>
            </a:xfrm>
            <a:custGeom>
              <a:avLst/>
              <a:gdLst/>
              <a:ahLst/>
              <a:cxnLst/>
              <a:rect l="l" t="t" r="r" b="b"/>
              <a:pathLst>
                <a:path w="526" h="283" extrusionOk="0">
                  <a:moveTo>
                    <a:pt x="208" y="0"/>
                  </a:moveTo>
                  <a:cubicBezTo>
                    <a:pt x="189" y="0"/>
                    <a:pt x="167" y="5"/>
                    <a:pt x="147" y="15"/>
                  </a:cubicBezTo>
                  <a:lnTo>
                    <a:pt x="41" y="81"/>
                  </a:lnTo>
                  <a:cubicBezTo>
                    <a:pt x="1" y="101"/>
                    <a:pt x="1" y="121"/>
                    <a:pt x="41" y="142"/>
                  </a:cubicBezTo>
                  <a:lnTo>
                    <a:pt x="273" y="268"/>
                  </a:lnTo>
                  <a:cubicBezTo>
                    <a:pt x="283" y="278"/>
                    <a:pt x="300" y="283"/>
                    <a:pt x="319" y="283"/>
                  </a:cubicBezTo>
                  <a:cubicBezTo>
                    <a:pt x="338" y="283"/>
                    <a:pt x="359" y="278"/>
                    <a:pt x="379" y="268"/>
                  </a:cubicBezTo>
                  <a:lnTo>
                    <a:pt x="485" y="207"/>
                  </a:lnTo>
                  <a:cubicBezTo>
                    <a:pt x="525" y="182"/>
                    <a:pt x="525" y="162"/>
                    <a:pt x="485" y="142"/>
                  </a:cubicBezTo>
                  <a:lnTo>
                    <a:pt x="253" y="15"/>
                  </a:lnTo>
                  <a:cubicBezTo>
                    <a:pt x="243" y="5"/>
                    <a:pt x="22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6445890" y="2449076"/>
              <a:ext cx="59933" cy="33585"/>
            </a:xfrm>
            <a:custGeom>
              <a:avLst/>
              <a:gdLst/>
              <a:ahLst/>
              <a:cxnLst/>
              <a:rect l="l" t="t" r="r" b="b"/>
              <a:pathLst>
                <a:path w="505" h="283" extrusionOk="0">
                  <a:moveTo>
                    <a:pt x="207" y="0"/>
                  </a:moveTo>
                  <a:cubicBezTo>
                    <a:pt x="188" y="0"/>
                    <a:pt x="167" y="5"/>
                    <a:pt x="147" y="15"/>
                  </a:cubicBezTo>
                  <a:lnTo>
                    <a:pt x="21" y="81"/>
                  </a:lnTo>
                  <a:cubicBezTo>
                    <a:pt x="0" y="101"/>
                    <a:pt x="0" y="121"/>
                    <a:pt x="21" y="142"/>
                  </a:cubicBezTo>
                  <a:lnTo>
                    <a:pt x="273" y="268"/>
                  </a:lnTo>
                  <a:cubicBezTo>
                    <a:pt x="283" y="278"/>
                    <a:pt x="298" y="283"/>
                    <a:pt x="314" y="283"/>
                  </a:cubicBezTo>
                  <a:cubicBezTo>
                    <a:pt x="329" y="283"/>
                    <a:pt x="346" y="278"/>
                    <a:pt x="358" y="268"/>
                  </a:cubicBezTo>
                  <a:lnTo>
                    <a:pt x="485" y="207"/>
                  </a:lnTo>
                  <a:cubicBezTo>
                    <a:pt x="505" y="187"/>
                    <a:pt x="505" y="162"/>
                    <a:pt x="485" y="142"/>
                  </a:cubicBezTo>
                  <a:lnTo>
                    <a:pt x="253" y="15"/>
                  </a:lnTo>
                  <a:cubicBezTo>
                    <a:pt x="242" y="5"/>
                    <a:pt x="226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6398538" y="2421543"/>
              <a:ext cx="60052" cy="34060"/>
            </a:xfrm>
            <a:custGeom>
              <a:avLst/>
              <a:gdLst/>
              <a:ahLst/>
              <a:cxnLst/>
              <a:rect l="l" t="t" r="r" b="b"/>
              <a:pathLst>
                <a:path w="506" h="287" extrusionOk="0">
                  <a:moveTo>
                    <a:pt x="191" y="0"/>
                  </a:moveTo>
                  <a:cubicBezTo>
                    <a:pt x="172" y="0"/>
                    <a:pt x="157" y="5"/>
                    <a:pt x="147" y="15"/>
                  </a:cubicBezTo>
                  <a:lnTo>
                    <a:pt x="21" y="81"/>
                  </a:lnTo>
                  <a:cubicBezTo>
                    <a:pt x="1" y="101"/>
                    <a:pt x="1" y="121"/>
                    <a:pt x="21" y="121"/>
                  </a:cubicBezTo>
                  <a:lnTo>
                    <a:pt x="273" y="268"/>
                  </a:lnTo>
                  <a:cubicBezTo>
                    <a:pt x="283" y="280"/>
                    <a:pt x="298" y="287"/>
                    <a:pt x="314" y="287"/>
                  </a:cubicBezTo>
                  <a:cubicBezTo>
                    <a:pt x="329" y="287"/>
                    <a:pt x="344" y="280"/>
                    <a:pt x="354" y="268"/>
                  </a:cubicBezTo>
                  <a:lnTo>
                    <a:pt x="480" y="207"/>
                  </a:lnTo>
                  <a:cubicBezTo>
                    <a:pt x="505" y="187"/>
                    <a:pt x="505" y="167"/>
                    <a:pt x="480" y="142"/>
                  </a:cubicBezTo>
                  <a:lnTo>
                    <a:pt x="253" y="15"/>
                  </a:lnTo>
                  <a:cubicBezTo>
                    <a:pt x="230" y="5"/>
                    <a:pt x="209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6884635" y="2662811"/>
              <a:ext cx="32518" cy="25278"/>
            </a:xfrm>
            <a:custGeom>
              <a:avLst/>
              <a:gdLst/>
              <a:ahLst/>
              <a:cxnLst/>
              <a:rect l="l" t="t" r="r" b="b"/>
              <a:pathLst>
                <a:path w="274" h="213" extrusionOk="0">
                  <a:moveTo>
                    <a:pt x="253" y="0"/>
                  </a:moveTo>
                  <a:lnTo>
                    <a:pt x="21" y="126"/>
                  </a:lnTo>
                  <a:cubicBezTo>
                    <a:pt x="1" y="152"/>
                    <a:pt x="1" y="152"/>
                    <a:pt x="1" y="172"/>
                  </a:cubicBezTo>
                  <a:lnTo>
                    <a:pt x="1" y="212"/>
                  </a:lnTo>
                  <a:lnTo>
                    <a:pt x="21" y="212"/>
                  </a:lnTo>
                  <a:lnTo>
                    <a:pt x="253" y="86"/>
                  </a:lnTo>
                  <a:cubicBezTo>
                    <a:pt x="273" y="66"/>
                    <a:pt x="273" y="66"/>
                    <a:pt x="273" y="46"/>
                  </a:cubicBezTo>
                  <a:lnTo>
                    <a:pt x="27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6927240" y="2638245"/>
              <a:ext cx="32400" cy="25990"/>
            </a:xfrm>
            <a:custGeom>
              <a:avLst/>
              <a:gdLst/>
              <a:ahLst/>
              <a:cxnLst/>
              <a:rect l="l" t="t" r="r" b="b"/>
              <a:pathLst>
                <a:path w="273" h="219" extrusionOk="0">
                  <a:moveTo>
                    <a:pt x="252" y="0"/>
                  </a:moveTo>
                  <a:lnTo>
                    <a:pt x="20" y="147"/>
                  </a:lnTo>
                  <a:cubicBezTo>
                    <a:pt x="0" y="147"/>
                    <a:pt x="0" y="147"/>
                    <a:pt x="0" y="167"/>
                  </a:cubicBezTo>
                  <a:lnTo>
                    <a:pt x="0" y="207"/>
                  </a:lnTo>
                  <a:cubicBezTo>
                    <a:pt x="0" y="207"/>
                    <a:pt x="0" y="218"/>
                    <a:pt x="6" y="218"/>
                  </a:cubicBezTo>
                  <a:cubicBezTo>
                    <a:pt x="9" y="218"/>
                    <a:pt x="14" y="216"/>
                    <a:pt x="20" y="207"/>
                  </a:cubicBezTo>
                  <a:lnTo>
                    <a:pt x="252" y="81"/>
                  </a:lnTo>
                  <a:cubicBezTo>
                    <a:pt x="272" y="81"/>
                    <a:pt x="272" y="61"/>
                    <a:pt x="272" y="61"/>
                  </a:cubicBezTo>
                  <a:lnTo>
                    <a:pt x="272" y="21"/>
                  </a:lnTo>
                  <a:cubicBezTo>
                    <a:pt x="272" y="0"/>
                    <a:pt x="272" y="0"/>
                    <a:pt x="25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 rot="10800000">
              <a:off x="6572755" y="1286663"/>
              <a:ext cx="451577" cy="1291184"/>
            </a:xfrm>
            <a:custGeom>
              <a:avLst/>
              <a:gdLst/>
              <a:ahLst/>
              <a:cxnLst/>
              <a:rect l="l" t="t" r="r" b="b"/>
              <a:pathLst>
                <a:path w="3805" h="10880" extrusionOk="0">
                  <a:moveTo>
                    <a:pt x="78" y="0"/>
                  </a:moveTo>
                  <a:cubicBezTo>
                    <a:pt x="35" y="0"/>
                    <a:pt x="1" y="40"/>
                    <a:pt x="1" y="99"/>
                  </a:cubicBezTo>
                  <a:lnTo>
                    <a:pt x="1" y="2581"/>
                  </a:lnTo>
                  <a:lnTo>
                    <a:pt x="1" y="2748"/>
                  </a:lnTo>
                  <a:lnTo>
                    <a:pt x="1" y="8594"/>
                  </a:lnTo>
                  <a:cubicBezTo>
                    <a:pt x="1" y="8675"/>
                    <a:pt x="66" y="8781"/>
                    <a:pt x="127" y="8826"/>
                  </a:cubicBezTo>
                  <a:lnTo>
                    <a:pt x="3678" y="10864"/>
                  </a:lnTo>
                  <a:cubicBezTo>
                    <a:pt x="3696" y="10875"/>
                    <a:pt x="3713" y="10880"/>
                    <a:pt x="3728" y="10880"/>
                  </a:cubicBezTo>
                  <a:cubicBezTo>
                    <a:pt x="3772" y="10880"/>
                    <a:pt x="3804" y="10841"/>
                    <a:pt x="3804" y="10778"/>
                  </a:cubicBezTo>
                  <a:lnTo>
                    <a:pt x="3804" y="4937"/>
                  </a:lnTo>
                  <a:lnTo>
                    <a:pt x="3804" y="4765"/>
                  </a:lnTo>
                  <a:lnTo>
                    <a:pt x="3804" y="2288"/>
                  </a:lnTo>
                  <a:cubicBezTo>
                    <a:pt x="3804" y="2203"/>
                    <a:pt x="3744" y="2097"/>
                    <a:pt x="3678" y="2056"/>
                  </a:cubicBezTo>
                  <a:lnTo>
                    <a:pt x="127" y="18"/>
                  </a:lnTo>
                  <a:cubicBezTo>
                    <a:pt x="110" y="6"/>
                    <a:pt x="93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35000">
                  <a:srgbClr val="FF248A">
                    <a:alpha val="36470"/>
                  </a:srgbClr>
                </a:gs>
                <a:gs pos="100000">
                  <a:srgbClr val="FF248A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5"/>
          <p:cNvGrpSpPr/>
          <p:nvPr/>
        </p:nvGrpSpPr>
        <p:grpSpPr>
          <a:xfrm>
            <a:off x="4524910" y="1776863"/>
            <a:ext cx="1514120" cy="2130117"/>
            <a:chOff x="4524910" y="1776863"/>
            <a:chExt cx="1514120" cy="2130117"/>
          </a:xfrm>
        </p:grpSpPr>
        <p:sp>
          <p:nvSpPr>
            <p:cNvPr id="390" name="Google Shape;390;p35"/>
            <p:cNvSpPr/>
            <p:nvPr/>
          </p:nvSpPr>
          <p:spPr>
            <a:xfrm>
              <a:off x="5373236" y="2673640"/>
              <a:ext cx="413837" cy="1069974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373236" y="270592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373236" y="282329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373236" y="2940660"/>
              <a:ext cx="413837" cy="291703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373236" y="3057437"/>
              <a:ext cx="413837" cy="292178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5373236" y="317468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5373236" y="3292059"/>
              <a:ext cx="413837" cy="292297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5373236" y="3409430"/>
              <a:ext cx="413837" cy="291584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5786940" y="2768224"/>
              <a:ext cx="252076" cy="975390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5786940" y="2800504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5786940" y="291787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5786940" y="3035245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5786940" y="3152615"/>
              <a:ext cx="252076" cy="197001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5786940" y="3269867"/>
              <a:ext cx="252076" cy="19711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5786940" y="3386644"/>
              <a:ext cx="252076" cy="197713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5786940" y="3504014"/>
              <a:ext cx="252076" cy="19700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5373236" y="2528737"/>
              <a:ext cx="665795" cy="384507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5457614" y="2626407"/>
              <a:ext cx="167220" cy="97076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5754542" y="2722890"/>
              <a:ext cx="162354" cy="86039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5373236" y="1776863"/>
              <a:ext cx="665795" cy="1134533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 rot="10800000">
              <a:off x="4524910" y="3060945"/>
              <a:ext cx="1135174" cy="846034"/>
            </a:xfrm>
            <a:custGeom>
              <a:avLst/>
              <a:gdLst/>
              <a:ahLst/>
              <a:cxnLst/>
              <a:rect l="l" t="t" r="r" b="b"/>
              <a:pathLst>
                <a:path w="9565" h="7129" extrusionOk="0">
                  <a:moveTo>
                    <a:pt x="8178" y="1"/>
                  </a:moveTo>
                  <a:lnTo>
                    <a:pt x="0" y="4732"/>
                  </a:lnTo>
                  <a:lnTo>
                    <a:pt x="0" y="6331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803"/>
                  </a:lnTo>
                  <a:lnTo>
                    <a:pt x="817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5"/>
          <p:cNvGrpSpPr/>
          <p:nvPr/>
        </p:nvGrpSpPr>
        <p:grpSpPr>
          <a:xfrm>
            <a:off x="5445290" y="2712676"/>
            <a:ext cx="1704012" cy="1958393"/>
            <a:chOff x="5445290" y="2712676"/>
            <a:chExt cx="1704012" cy="1958393"/>
          </a:xfrm>
        </p:grpSpPr>
        <p:sp>
          <p:nvSpPr>
            <p:cNvPr id="412" name="Google Shape;412;p35"/>
            <p:cNvSpPr/>
            <p:nvPr/>
          </p:nvSpPr>
          <p:spPr>
            <a:xfrm>
              <a:off x="6188350" y="3579547"/>
              <a:ext cx="646687" cy="818501"/>
            </a:xfrm>
            <a:custGeom>
              <a:avLst/>
              <a:gdLst/>
              <a:ahLst/>
              <a:cxnLst/>
              <a:rect l="l" t="t" r="r" b="b"/>
              <a:pathLst>
                <a:path w="5449" h="6897" extrusionOk="0">
                  <a:moveTo>
                    <a:pt x="0" y="1"/>
                  </a:moveTo>
                  <a:lnTo>
                    <a:pt x="0" y="3744"/>
                  </a:lnTo>
                  <a:lnTo>
                    <a:pt x="5448" y="6897"/>
                  </a:lnTo>
                  <a:lnTo>
                    <a:pt x="5448" y="3154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6682161" y="3919078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6617483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6749807" y="3956105"/>
              <a:ext cx="45098" cy="124727"/>
            </a:xfrm>
            <a:custGeom>
              <a:avLst/>
              <a:gdLst/>
              <a:ahLst/>
              <a:cxnLst/>
              <a:rect l="l" t="t" r="r" b="b"/>
              <a:pathLst>
                <a:path w="380" h="1051" extrusionOk="0">
                  <a:moveTo>
                    <a:pt x="1" y="1"/>
                  </a:moveTo>
                  <a:lnTo>
                    <a:pt x="1" y="823"/>
                  </a:lnTo>
                  <a:lnTo>
                    <a:pt x="379" y="1050"/>
                  </a:lnTo>
                  <a:lnTo>
                    <a:pt x="37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6682161" y="4041196"/>
              <a:ext cx="48065" cy="122235"/>
            </a:xfrm>
            <a:custGeom>
              <a:avLst/>
              <a:gdLst/>
              <a:ahLst/>
              <a:cxnLst/>
              <a:rect l="l" t="t" r="r" b="b"/>
              <a:pathLst>
                <a:path w="405" h="103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2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617483" y="400345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30"/>
                  </a:lnTo>
                  <a:lnTo>
                    <a:pt x="39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6749807" y="4078341"/>
              <a:ext cx="45098" cy="125202"/>
            </a:xfrm>
            <a:custGeom>
              <a:avLst/>
              <a:gdLst/>
              <a:ahLst/>
              <a:cxnLst/>
              <a:rect l="l" t="t" r="r" b="b"/>
              <a:pathLst>
                <a:path w="380" h="1055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54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6682161" y="4160940"/>
              <a:ext cx="48065" cy="124609"/>
            </a:xfrm>
            <a:custGeom>
              <a:avLst/>
              <a:gdLst/>
              <a:ahLst/>
              <a:cxnLst/>
              <a:rect l="l" t="t" r="r" b="b"/>
              <a:pathLst>
                <a:path w="405" h="1050" extrusionOk="0">
                  <a:moveTo>
                    <a:pt x="1" y="0"/>
                  </a:moveTo>
                  <a:lnTo>
                    <a:pt x="1" y="817"/>
                  </a:lnTo>
                  <a:lnTo>
                    <a:pt x="404" y="1049"/>
                  </a:lnTo>
                  <a:lnTo>
                    <a:pt x="404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6617483" y="412320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1" y="0"/>
                  </a:moveTo>
                  <a:lnTo>
                    <a:pt x="1" y="823"/>
                  </a:lnTo>
                  <a:lnTo>
                    <a:pt x="399" y="1055"/>
                  </a:lnTo>
                  <a:lnTo>
                    <a:pt x="39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749807" y="4200459"/>
              <a:ext cx="45098" cy="122829"/>
            </a:xfrm>
            <a:custGeom>
              <a:avLst/>
              <a:gdLst/>
              <a:ahLst/>
              <a:cxnLst/>
              <a:rect l="l" t="t" r="r" b="b"/>
              <a:pathLst>
                <a:path w="380" h="1035" extrusionOk="0">
                  <a:moveTo>
                    <a:pt x="1" y="0"/>
                  </a:moveTo>
                  <a:lnTo>
                    <a:pt x="1" y="802"/>
                  </a:lnTo>
                  <a:lnTo>
                    <a:pt x="379" y="1034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552923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487651" y="3806455"/>
              <a:ext cx="47947" cy="124727"/>
            </a:xfrm>
            <a:custGeom>
              <a:avLst/>
              <a:gdLst/>
              <a:ahLst/>
              <a:cxnLst/>
              <a:rect l="l" t="t" r="r" b="b"/>
              <a:pathLst>
                <a:path w="404" h="1051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552923" y="3966311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0" y="1"/>
                  </a:moveTo>
                  <a:lnTo>
                    <a:pt x="0" y="798"/>
                  </a:lnTo>
                  <a:lnTo>
                    <a:pt x="399" y="1030"/>
                  </a:lnTo>
                  <a:lnTo>
                    <a:pt x="399" y="20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487651" y="3926199"/>
              <a:ext cx="47947" cy="124609"/>
            </a:xfrm>
            <a:custGeom>
              <a:avLst/>
              <a:gdLst/>
              <a:ahLst/>
              <a:cxnLst/>
              <a:rect l="l" t="t" r="r" b="b"/>
              <a:pathLst>
                <a:path w="404" h="1050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0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552923" y="4086055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0" y="1"/>
                  </a:moveTo>
                  <a:lnTo>
                    <a:pt x="0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487651" y="4048316"/>
              <a:ext cx="47947" cy="125321"/>
            </a:xfrm>
            <a:custGeom>
              <a:avLst/>
              <a:gdLst/>
              <a:ahLst/>
              <a:cxnLst/>
              <a:rect l="l" t="t" r="r" b="b"/>
              <a:pathLst>
                <a:path w="404" h="1056" extrusionOk="0">
                  <a:moveTo>
                    <a:pt x="0" y="1"/>
                  </a:moveTo>
                  <a:lnTo>
                    <a:pt x="0" y="823"/>
                  </a:lnTo>
                  <a:lnTo>
                    <a:pt x="404" y="1055"/>
                  </a:lnTo>
                  <a:lnTo>
                    <a:pt x="404" y="233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422973" y="3769428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29"/>
                  </a:lnTo>
                  <a:lnTo>
                    <a:pt x="379" y="22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6358294" y="3731689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1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6422973" y="3889053"/>
              <a:ext cx="44980" cy="124727"/>
            </a:xfrm>
            <a:custGeom>
              <a:avLst/>
              <a:gdLst/>
              <a:ahLst/>
              <a:cxnLst/>
              <a:rect l="l" t="t" r="r" b="b"/>
              <a:pathLst>
                <a:path w="379" h="1051" extrusionOk="0">
                  <a:moveTo>
                    <a:pt x="0" y="1"/>
                  </a:moveTo>
                  <a:lnTo>
                    <a:pt x="0" y="818"/>
                  </a:lnTo>
                  <a:lnTo>
                    <a:pt x="379" y="1050"/>
                  </a:lnTo>
                  <a:lnTo>
                    <a:pt x="379" y="22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6358294" y="3851433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1" y="0"/>
                  </a:moveTo>
                  <a:lnTo>
                    <a:pt x="1" y="822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422973" y="4011289"/>
              <a:ext cx="44980" cy="124609"/>
            </a:xfrm>
            <a:custGeom>
              <a:avLst/>
              <a:gdLst/>
              <a:ahLst/>
              <a:cxnLst/>
              <a:rect l="l" t="t" r="r" b="b"/>
              <a:pathLst>
                <a:path w="379" h="1050" extrusionOk="0">
                  <a:moveTo>
                    <a:pt x="0" y="0"/>
                  </a:moveTo>
                  <a:lnTo>
                    <a:pt x="0" y="817"/>
                  </a:lnTo>
                  <a:lnTo>
                    <a:pt x="379" y="1049"/>
                  </a:lnTo>
                  <a:lnTo>
                    <a:pt x="379" y="23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358294" y="3973551"/>
              <a:ext cx="44980" cy="122235"/>
            </a:xfrm>
            <a:custGeom>
              <a:avLst/>
              <a:gdLst/>
              <a:ahLst/>
              <a:cxnLst/>
              <a:rect l="l" t="t" r="r" b="b"/>
              <a:pathLst>
                <a:path w="379" h="1030" extrusionOk="0">
                  <a:moveTo>
                    <a:pt x="1" y="0"/>
                  </a:moveTo>
                  <a:lnTo>
                    <a:pt x="1" y="823"/>
                  </a:lnTo>
                  <a:lnTo>
                    <a:pt x="379" y="1029"/>
                  </a:lnTo>
                  <a:lnTo>
                    <a:pt x="379" y="23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290649" y="3694544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798"/>
                  </a:lnTo>
                  <a:lnTo>
                    <a:pt x="399" y="1030"/>
                  </a:lnTo>
                  <a:lnTo>
                    <a:pt x="399" y="20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225971" y="3654431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290649" y="3814288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50"/>
                  </a:lnTo>
                  <a:lnTo>
                    <a:pt x="399" y="22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225971" y="377654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1" y="1"/>
                  </a:moveTo>
                  <a:lnTo>
                    <a:pt x="1" y="823"/>
                  </a:lnTo>
                  <a:lnTo>
                    <a:pt x="399" y="1050"/>
                  </a:lnTo>
                  <a:lnTo>
                    <a:pt x="399" y="23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6290649" y="3936405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0"/>
                  </a:moveTo>
                  <a:lnTo>
                    <a:pt x="1" y="818"/>
                  </a:lnTo>
                  <a:lnTo>
                    <a:pt x="399" y="1030"/>
                  </a:lnTo>
                  <a:lnTo>
                    <a:pt x="399" y="23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225971" y="3898666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1" y="1"/>
                  </a:moveTo>
                  <a:lnTo>
                    <a:pt x="1" y="803"/>
                  </a:lnTo>
                  <a:lnTo>
                    <a:pt x="399" y="1030"/>
                  </a:lnTo>
                  <a:lnTo>
                    <a:pt x="399" y="21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34898" y="3771802"/>
              <a:ext cx="314383" cy="626248"/>
            </a:xfrm>
            <a:custGeom>
              <a:avLst/>
              <a:gdLst/>
              <a:ahLst/>
              <a:cxnLst/>
              <a:rect l="l" t="t" r="r" b="b"/>
              <a:pathLst>
                <a:path w="2649" h="5277" extrusionOk="0">
                  <a:moveTo>
                    <a:pt x="2648" y="0"/>
                  </a:moveTo>
                  <a:lnTo>
                    <a:pt x="0" y="1534"/>
                  </a:lnTo>
                  <a:lnTo>
                    <a:pt x="0" y="5277"/>
                  </a:lnTo>
                  <a:lnTo>
                    <a:pt x="2648" y="3763"/>
                  </a:lnTo>
                  <a:lnTo>
                    <a:pt x="264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7068927" y="3844194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28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7004248" y="3881339"/>
              <a:ext cx="47472" cy="124609"/>
            </a:xfrm>
            <a:custGeom>
              <a:avLst/>
              <a:gdLst/>
              <a:ahLst/>
              <a:cxnLst/>
              <a:rect l="l" t="t" r="r" b="b"/>
              <a:pathLst>
                <a:path w="400" h="105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7068927" y="3966311"/>
              <a:ext cx="47353" cy="124609"/>
            </a:xfrm>
            <a:custGeom>
              <a:avLst/>
              <a:gdLst/>
              <a:ahLst/>
              <a:cxnLst/>
              <a:rect l="l" t="t" r="r" b="b"/>
              <a:pathLst>
                <a:path w="399" h="1050" extrusionOk="0">
                  <a:moveTo>
                    <a:pt x="399" y="1"/>
                  </a:moveTo>
                  <a:lnTo>
                    <a:pt x="0" y="233"/>
                  </a:lnTo>
                  <a:lnTo>
                    <a:pt x="0" y="1050"/>
                  </a:lnTo>
                  <a:lnTo>
                    <a:pt x="399" y="81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7004248" y="4003457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3"/>
                  </a:lnTo>
                  <a:lnTo>
                    <a:pt x="1" y="1055"/>
                  </a:lnTo>
                  <a:lnTo>
                    <a:pt x="399" y="823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7068927" y="4088429"/>
              <a:ext cx="47353" cy="122235"/>
            </a:xfrm>
            <a:custGeom>
              <a:avLst/>
              <a:gdLst/>
              <a:ahLst/>
              <a:cxnLst/>
              <a:rect l="l" t="t" r="r" b="b"/>
              <a:pathLst>
                <a:path w="399" h="1030" extrusionOk="0">
                  <a:moveTo>
                    <a:pt x="399" y="1"/>
                  </a:moveTo>
                  <a:lnTo>
                    <a:pt x="0" y="213"/>
                  </a:lnTo>
                  <a:lnTo>
                    <a:pt x="0" y="1030"/>
                  </a:lnTo>
                  <a:lnTo>
                    <a:pt x="399" y="798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7004248" y="4125574"/>
              <a:ext cx="47472" cy="122829"/>
            </a:xfrm>
            <a:custGeom>
              <a:avLst/>
              <a:gdLst/>
              <a:ahLst/>
              <a:cxnLst/>
              <a:rect l="l" t="t" r="r" b="b"/>
              <a:pathLst>
                <a:path w="400" h="1035" extrusionOk="0">
                  <a:moveTo>
                    <a:pt x="399" y="1"/>
                  </a:moveTo>
                  <a:lnTo>
                    <a:pt x="1" y="212"/>
                  </a:lnTo>
                  <a:lnTo>
                    <a:pt x="1" y="1035"/>
                  </a:lnTo>
                  <a:lnTo>
                    <a:pt x="399" y="823"/>
                  </a:lnTo>
                  <a:lnTo>
                    <a:pt x="399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6939570" y="3921452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07"/>
                  </a:lnTo>
                  <a:lnTo>
                    <a:pt x="1" y="1029"/>
                  </a:lnTo>
                  <a:lnTo>
                    <a:pt x="379" y="79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6871924" y="3958597"/>
              <a:ext cx="47472" cy="122235"/>
            </a:xfrm>
            <a:custGeom>
              <a:avLst/>
              <a:gdLst/>
              <a:ahLst/>
              <a:cxnLst/>
              <a:rect l="l" t="t" r="r" b="b"/>
              <a:pathLst>
                <a:path w="400" h="1030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6939570" y="4041196"/>
              <a:ext cx="45098" cy="124609"/>
            </a:xfrm>
            <a:custGeom>
              <a:avLst/>
              <a:gdLst/>
              <a:ahLst/>
              <a:cxnLst/>
              <a:rect l="l" t="t" r="r" b="b"/>
              <a:pathLst>
                <a:path w="380" h="105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50"/>
                  </a:lnTo>
                  <a:lnTo>
                    <a:pt x="379" y="817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6871924" y="4078341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6939570" y="4163313"/>
              <a:ext cx="45098" cy="122235"/>
            </a:xfrm>
            <a:custGeom>
              <a:avLst/>
              <a:gdLst/>
              <a:ahLst/>
              <a:cxnLst/>
              <a:rect l="l" t="t" r="r" b="b"/>
              <a:pathLst>
                <a:path w="380" h="1030" extrusionOk="0">
                  <a:moveTo>
                    <a:pt x="379" y="0"/>
                  </a:moveTo>
                  <a:lnTo>
                    <a:pt x="1" y="232"/>
                  </a:lnTo>
                  <a:lnTo>
                    <a:pt x="1" y="1029"/>
                  </a:lnTo>
                  <a:lnTo>
                    <a:pt x="379" y="818"/>
                  </a:ln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6871924" y="4200459"/>
              <a:ext cx="47472" cy="125202"/>
            </a:xfrm>
            <a:custGeom>
              <a:avLst/>
              <a:gdLst/>
              <a:ahLst/>
              <a:cxnLst/>
              <a:rect l="l" t="t" r="r" b="b"/>
              <a:pathLst>
                <a:path w="400" h="1055" extrusionOk="0">
                  <a:moveTo>
                    <a:pt x="399" y="0"/>
                  </a:moveTo>
                  <a:lnTo>
                    <a:pt x="1" y="232"/>
                  </a:lnTo>
                  <a:lnTo>
                    <a:pt x="1" y="1054"/>
                  </a:lnTo>
                  <a:lnTo>
                    <a:pt x="399" y="822"/>
                  </a:lnTo>
                  <a:lnTo>
                    <a:pt x="3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0000">
                  <a:schemeClr val="accent3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6188350" y="3399991"/>
              <a:ext cx="960952" cy="553856"/>
            </a:xfrm>
            <a:custGeom>
              <a:avLst/>
              <a:gdLst/>
              <a:ahLst/>
              <a:cxnLst/>
              <a:rect l="l" t="t" r="r" b="b"/>
              <a:pathLst>
                <a:path w="8097" h="4667" extrusionOk="0">
                  <a:moveTo>
                    <a:pt x="2628" y="1"/>
                  </a:moveTo>
                  <a:lnTo>
                    <a:pt x="0" y="1514"/>
                  </a:lnTo>
                  <a:lnTo>
                    <a:pt x="5448" y="4667"/>
                  </a:lnTo>
                  <a:lnTo>
                    <a:pt x="8096" y="3133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6410393" y="3519734"/>
              <a:ext cx="112627" cy="64797"/>
            </a:xfrm>
            <a:custGeom>
              <a:avLst/>
              <a:gdLst/>
              <a:ahLst/>
              <a:cxnLst/>
              <a:rect l="l" t="t" r="r" b="b"/>
              <a:pathLst>
                <a:path w="949" h="546" extrusionOk="0">
                  <a:moveTo>
                    <a:pt x="465" y="1"/>
                  </a:moveTo>
                  <a:lnTo>
                    <a:pt x="1" y="273"/>
                  </a:lnTo>
                  <a:lnTo>
                    <a:pt x="465" y="545"/>
                  </a:lnTo>
                  <a:lnTo>
                    <a:pt x="949" y="273"/>
                  </a:lnTo>
                  <a:lnTo>
                    <a:pt x="465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617483" y="3639478"/>
              <a:ext cx="112746" cy="64797"/>
            </a:xfrm>
            <a:custGeom>
              <a:avLst/>
              <a:gdLst/>
              <a:ahLst/>
              <a:cxnLst/>
              <a:rect l="l" t="t" r="r" b="b"/>
              <a:pathLst>
                <a:path w="950" h="546" extrusionOk="0">
                  <a:moveTo>
                    <a:pt x="485" y="0"/>
                  </a:moveTo>
                  <a:lnTo>
                    <a:pt x="1" y="273"/>
                  </a:lnTo>
                  <a:lnTo>
                    <a:pt x="485" y="545"/>
                  </a:lnTo>
                  <a:lnTo>
                    <a:pt x="949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6824691" y="3759222"/>
              <a:ext cx="112034" cy="64797"/>
            </a:xfrm>
            <a:custGeom>
              <a:avLst/>
              <a:gdLst/>
              <a:ahLst/>
              <a:cxnLst/>
              <a:rect l="l" t="t" r="r" b="b"/>
              <a:pathLst>
                <a:path w="944" h="546" extrusionOk="0">
                  <a:moveTo>
                    <a:pt x="485" y="0"/>
                  </a:moveTo>
                  <a:lnTo>
                    <a:pt x="0" y="273"/>
                  </a:lnTo>
                  <a:lnTo>
                    <a:pt x="485" y="545"/>
                  </a:lnTo>
                  <a:lnTo>
                    <a:pt x="944" y="273"/>
                  </a:lnTo>
                  <a:lnTo>
                    <a:pt x="485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6188350" y="2712676"/>
              <a:ext cx="960952" cy="1239916"/>
            </a:xfrm>
            <a:custGeom>
              <a:avLst/>
              <a:gdLst/>
              <a:ahLst/>
              <a:cxnLst/>
              <a:rect l="l" t="t" r="r" b="b"/>
              <a:pathLst>
                <a:path w="8097" h="10448" extrusionOk="0">
                  <a:moveTo>
                    <a:pt x="2628" y="1"/>
                  </a:moveTo>
                  <a:lnTo>
                    <a:pt x="0" y="1514"/>
                  </a:lnTo>
                  <a:lnTo>
                    <a:pt x="0" y="7295"/>
                  </a:lnTo>
                  <a:lnTo>
                    <a:pt x="5448" y="10448"/>
                  </a:lnTo>
                  <a:lnTo>
                    <a:pt x="8096" y="8909"/>
                  </a:lnTo>
                  <a:lnTo>
                    <a:pt x="8096" y="3154"/>
                  </a:lnTo>
                  <a:lnTo>
                    <a:pt x="2628" y="1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 rot="10800000">
              <a:off x="5445290" y="3825035"/>
              <a:ext cx="1135293" cy="846034"/>
            </a:xfrm>
            <a:custGeom>
              <a:avLst/>
              <a:gdLst/>
              <a:ahLst/>
              <a:cxnLst/>
              <a:rect l="l" t="t" r="r" b="b"/>
              <a:pathLst>
                <a:path w="9566" h="7129" extrusionOk="0">
                  <a:moveTo>
                    <a:pt x="8178" y="0"/>
                  </a:moveTo>
                  <a:lnTo>
                    <a:pt x="1" y="4732"/>
                  </a:lnTo>
                  <a:lnTo>
                    <a:pt x="1" y="6326"/>
                  </a:lnTo>
                  <a:lnTo>
                    <a:pt x="1388" y="7128"/>
                  </a:lnTo>
                  <a:lnTo>
                    <a:pt x="9565" y="2397"/>
                  </a:lnTo>
                  <a:lnTo>
                    <a:pt x="9565" y="798"/>
                  </a:lnTo>
                  <a:lnTo>
                    <a:pt x="8178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alpha val="36160"/>
                  </a:scheme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35"/>
          <p:cNvSpPr txBox="1">
            <a:spLocks noGrp="1"/>
          </p:cNvSpPr>
          <p:nvPr>
            <p:ph type="ctrTitle"/>
          </p:nvPr>
        </p:nvSpPr>
        <p:spPr>
          <a:xfrm>
            <a:off x="438125" y="1549291"/>
            <a:ext cx="4936622" cy="15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Сервиз за битова техника</a:t>
            </a:r>
            <a:endParaRPr dirty="0"/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1"/>
          </p:nvPr>
        </p:nvSpPr>
        <p:spPr>
          <a:xfrm>
            <a:off x="347078" y="3758751"/>
            <a:ext cx="5344356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Проект по Системи за управление на бази от данни – практикум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Изготвил: </a:t>
            </a:r>
            <a:r>
              <a:rPr lang="bg-BG" dirty="0" err="1"/>
              <a:t>Стелиана</a:t>
            </a:r>
            <a:r>
              <a:rPr lang="bg-BG" dirty="0"/>
              <a:t> Димитрова, ФН: </a:t>
            </a:r>
            <a:r>
              <a:rPr lang="en-US" dirty="0"/>
              <a:t>4MI0700044</a:t>
            </a: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bg-B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Процедури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559124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indent="0">
              <a:buNone/>
            </a:pP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PROCEDURE 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P_TECHNICIAN_INFO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 P_TECHNICIAN_ID INT)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V_NAME VARCHAR(100);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V_EGN CHAR(10);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V_CATEGORY VARCHAR(50);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V_ID_COLLECTION INT;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V_APP_COUNT INT;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</a:t>
            </a:r>
            <a:r>
              <a:rPr lang="bg-BG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r_error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 DEFAULT 0;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SQLCODE INT DEFAULT 0;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NOT_FOUND CONDITION FOR SQLSTATE '21000';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EXIT HANDLER FOR NOT_FOUND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BEGIN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lang="bg-BG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r_error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SQLCODE;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DBMS_OUTPUT.PUT_LINE('ERROR OCCURS - TECHNICIAN IS NOT FOUND: ' || </a:t>
            </a:r>
            <a:r>
              <a:rPr lang="bg-BG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r_error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 INTO V_APP_COUNT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 REPAIR R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R.TECHNICIAN_ID = P_TECHNICIAN_ID;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 INTO V_ID_COLLECTION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TECHNICIAN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TECHNICIAN_ID = P_TECHNICIAN_ID;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IF(V_ID_COLLECTION = 0) THEN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SIGNAL NOT_FOUND;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NAME, EGN, TECHNICIAN_CATEGORY INTO V_NAME, V_EGN, V_CATEGORY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TECHNICIAN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TECHNICIAN_ID = P_TECHNICIAN_ID;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DBMS_OUTPUT.PUT_LINE('TECHNICIAN NAME: ' || V_NAME);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DBMS_OUTPUT.PUT_LINE('TECHNICIAN EGN: ' || V_EGN);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DBMS_OUTPUT.PUT_LINE('TECHNICIAN ID: ' || P_TECHNICIAN_ID);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DBMS_OUTPUT.PUT_LINE('TECHNICIAN CATEGORY: ' || V_CATEGORY);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CALL DBMS_OUTPUT.PUT_LINE('TECHNICAL REPAIRS: ' || V_APP_COUNT);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FN4MI0700044.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P_TECHNICIAN_INFO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( 141);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FN4MI0700044.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P_TECHNICIAN_INFO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( 133);</a:t>
            </a:r>
            <a:endParaRPr lang="bg-BG" sz="1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894945" y="200378"/>
            <a:ext cx="7558391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Резултат от последната процедура</a:t>
            </a:r>
            <a:endParaRPr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DF89B1E-C0AF-EE32-5FC3-17FDF06AF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56" y="940755"/>
            <a:ext cx="7254968" cy="35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Тригери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559124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indent="0">
              <a:buNone/>
            </a:pP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REPAIR_PRICE_INCREASE_LOG (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APPLIANCE_ID INT NOT NULL,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TECHNICIAN_ID INT NOT NULL,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OLD_PRICE DECIMAL(9, 2) NOT NULL,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NEW_PRICE DECIMAL(9, 2) NOT NULL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TRIGGER TRIG_AFTER_UPDATE_REPAIR_PRICE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UPDATE OF PRICE ON REPAIR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REFERENCING NEW AS N OLD AS O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(N.PRICE &gt; O.PRICE)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INTO REPAIR_PRICE_INCREASE_LOG(APPLIANCE_ID, TECHNICIAN_ID, OLD_PRICE, NEW_PRICE)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VALUES (N.APPLIANCE_ID, N.TECHNICIAN_ID, O.PRICE, N.PRICE);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REPAIR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PRICE = PRICE + 50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APPLIANCE_ID = 280;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REPAIR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PRICE = PRICE - 50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APPLIANCE_ID = 290;</a:t>
            </a: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1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REPAIR_PRICE_INCREASE_LOG;</a:t>
            </a:r>
            <a:endParaRPr lang="bg-BG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DDB2510F-0D7F-1E82-31F5-860ADF44E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4" y="3470936"/>
            <a:ext cx="5528970" cy="7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Тригери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559124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indent="0">
              <a:buNone/>
            </a:pP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TRIGGER TRIG_AFTER_INSERT_TECHNICIAN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INSERT ON TECHNICIAN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REFERENCING NEW AS N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V_TECHNICIAN_ID INT;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V_TECHNICIAN_ID = N.TECHNICIAN_ID;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CALL FN4MI0700044.</a:t>
            </a:r>
            <a:r>
              <a:rPr lang="bg-BG" sz="14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P_TECHNICIAN_INFO</a:t>
            </a: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(V_TECHNICIAN_ID);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TECHNICIAN(NAME, EGN, TECHNICIAN_CATEGORY)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('John </a:t>
            </a:r>
            <a:r>
              <a:rPr lang="bg-BG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Doеe</a:t>
            </a: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6898127643, '</a:t>
            </a:r>
            <a:r>
              <a:rPr lang="bg-BG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Washing</a:t>
            </a: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  <a:endParaRPr lang="bg-B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CFB8040-A2E5-BDEE-0062-62EC9430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83" y="3465954"/>
            <a:ext cx="3639948" cy="13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Изгледи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675860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TECHNICIAN_INFO (TECHNICIAN_NAME, TECHNICIAN_AGE, CATEGORY, AVG_SALARY)</a:t>
            </a:r>
            <a:b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T.NAME, </a:t>
            </a:r>
            <a:r>
              <a:rPr lang="bg-BG" sz="18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 FROM CURRENT_DATE) - </a:t>
            </a:r>
            <a:r>
              <a:rPr lang="bg-BG" sz="18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8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('19', </a:t>
            </a:r>
            <a:r>
              <a:rPr lang="bg-BG" sz="18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(T.EGN, 1, 2)) AS INT) AS , T.TECHNICIAN_CATEGORY,</a:t>
            </a:r>
            <a:b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FN4MI0700044.</a:t>
            </a:r>
            <a:r>
              <a:rPr lang="bg-BG" sz="18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F_AVG_PRICE_FOR_CATEGORY</a:t>
            </a: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(T.TECHNICIAN_CATEGORY)</a:t>
            </a:r>
            <a:b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TECHNICIAN T;</a:t>
            </a:r>
            <a:b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TECHNICIAN_INFO;</a:t>
            </a:r>
            <a:endParaRPr lang="bg-BG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27810EC0-D669-9A22-DE1E-CFD48948F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56" y="3424136"/>
            <a:ext cx="4241292" cy="14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Изгледи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675860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V_CUSTOMER_APPLIANCE_INFO (CUSTOMER_NAME, PHONE_NUMBER, APPLIANCE_NAME, APPLIANCE_CATEGORY, APPLIANCE_ID)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C.NAME </a:t>
            </a:r>
            <a:r>
              <a:rPr lang="bg-BG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CUSTOMER_NAME, C.PHONE_NUMBER, A.NAME </a:t>
            </a:r>
            <a:r>
              <a:rPr lang="bg-BG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APPLIANCE_NAME, A.APPLIANCE_CATEGORY, A.APPLIANCE_ID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 C, APPLIANCE A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C.PHONE_NUMBER = A.CUSTOMER_PHONE_NUMBER;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V_CUSTOMER_APPLIANCE_INFO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APPLIANCE_CATEGORY = '</a:t>
            </a:r>
            <a:r>
              <a:rPr lang="bg-BG" sz="16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Oven</a:t>
            </a: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bg-B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51214A55-2C5E-C635-4E0A-F38BD8E50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64" y="3784060"/>
            <a:ext cx="8470383" cy="104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38"/>
          <p:cNvGrpSpPr/>
          <p:nvPr/>
        </p:nvGrpSpPr>
        <p:grpSpPr>
          <a:xfrm>
            <a:off x="994314" y="1313587"/>
            <a:ext cx="2173968" cy="1586025"/>
            <a:chOff x="5042008" y="2054935"/>
            <a:chExt cx="1539965" cy="1123486"/>
          </a:xfrm>
        </p:grpSpPr>
        <p:sp>
          <p:nvSpPr>
            <p:cNvPr id="532" name="Google Shape;532;p38"/>
            <p:cNvSpPr/>
            <p:nvPr/>
          </p:nvSpPr>
          <p:spPr>
            <a:xfrm>
              <a:off x="5042008" y="2054935"/>
              <a:ext cx="471040" cy="1058924"/>
            </a:xfrm>
            <a:custGeom>
              <a:avLst/>
              <a:gdLst/>
              <a:ahLst/>
              <a:cxnLst/>
              <a:rect l="l" t="t" r="r" b="b"/>
              <a:pathLst>
                <a:path w="6180" h="13893" extrusionOk="0">
                  <a:moveTo>
                    <a:pt x="6180" y="0"/>
                  </a:moveTo>
                  <a:cubicBezTo>
                    <a:pt x="4833" y="232"/>
                    <a:pt x="3572" y="651"/>
                    <a:pt x="2502" y="1261"/>
                  </a:cubicBezTo>
                  <a:cubicBezTo>
                    <a:pt x="843" y="2230"/>
                    <a:pt x="20" y="3491"/>
                    <a:pt x="20" y="4752"/>
                  </a:cubicBezTo>
                  <a:lnTo>
                    <a:pt x="0" y="13880"/>
                  </a:lnTo>
                  <a:lnTo>
                    <a:pt x="0" y="13880"/>
                  </a:lnTo>
                  <a:cubicBezTo>
                    <a:pt x="6" y="12623"/>
                    <a:pt x="828" y="11367"/>
                    <a:pt x="2482" y="10407"/>
                  </a:cubicBezTo>
                  <a:cubicBezTo>
                    <a:pt x="3552" y="9776"/>
                    <a:pt x="4813" y="9353"/>
                    <a:pt x="6180" y="9146"/>
                  </a:cubicBezTo>
                  <a:lnTo>
                    <a:pt x="6180" y="0"/>
                  </a:lnTo>
                  <a:close/>
                  <a:moveTo>
                    <a:pt x="0" y="13880"/>
                  </a:moveTo>
                  <a:cubicBezTo>
                    <a:pt x="0" y="13884"/>
                    <a:pt x="0" y="13889"/>
                    <a:pt x="0" y="13893"/>
                  </a:cubicBezTo>
                  <a:lnTo>
                    <a:pt x="0" y="13880"/>
                  </a:lnTo>
                  <a:close/>
                </a:path>
              </a:pathLst>
            </a:custGeom>
            <a:solidFill>
              <a:srgbClr val="AD95E6">
                <a:alpha val="38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5249942" y="2202729"/>
              <a:ext cx="1185831" cy="975692"/>
            </a:xfrm>
            <a:custGeom>
              <a:avLst/>
              <a:gdLst/>
              <a:ahLst/>
              <a:cxnLst/>
              <a:rect l="l" t="t" r="r" b="b"/>
              <a:pathLst>
                <a:path w="15558" h="12801" extrusionOk="0">
                  <a:moveTo>
                    <a:pt x="7769" y="1"/>
                  </a:moveTo>
                  <a:cubicBezTo>
                    <a:pt x="5781" y="1"/>
                    <a:pt x="3794" y="442"/>
                    <a:pt x="2291" y="1325"/>
                  </a:cubicBezTo>
                  <a:cubicBezTo>
                    <a:pt x="778" y="2187"/>
                    <a:pt x="46" y="3343"/>
                    <a:pt x="46" y="4478"/>
                  </a:cubicBezTo>
                  <a:lnTo>
                    <a:pt x="1" y="12756"/>
                  </a:lnTo>
                  <a:cubicBezTo>
                    <a:pt x="21" y="11600"/>
                    <a:pt x="757" y="10465"/>
                    <a:pt x="2271" y="9583"/>
                  </a:cubicBezTo>
                  <a:cubicBezTo>
                    <a:pt x="3774" y="8710"/>
                    <a:pt x="5760" y="8273"/>
                    <a:pt x="7749" y="8273"/>
                  </a:cubicBezTo>
                  <a:cubicBezTo>
                    <a:pt x="9738" y="8273"/>
                    <a:pt x="11729" y="8710"/>
                    <a:pt x="13243" y="9583"/>
                  </a:cubicBezTo>
                  <a:cubicBezTo>
                    <a:pt x="14776" y="10465"/>
                    <a:pt x="15533" y="11646"/>
                    <a:pt x="15533" y="12801"/>
                  </a:cubicBezTo>
                  <a:lnTo>
                    <a:pt x="15558" y="4518"/>
                  </a:lnTo>
                  <a:cubicBezTo>
                    <a:pt x="15558" y="3363"/>
                    <a:pt x="14801" y="2208"/>
                    <a:pt x="13263" y="1325"/>
                  </a:cubicBezTo>
                  <a:cubicBezTo>
                    <a:pt x="11749" y="442"/>
                    <a:pt x="9758" y="1"/>
                    <a:pt x="7769" y="1"/>
                  </a:cubicBezTo>
                  <a:close/>
                </a:path>
              </a:pathLst>
            </a:custGeom>
            <a:solidFill>
              <a:srgbClr val="FFFFFF">
                <a:alpha val="147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5189193" y="2109510"/>
              <a:ext cx="471116" cy="1059001"/>
            </a:xfrm>
            <a:custGeom>
              <a:avLst/>
              <a:gdLst/>
              <a:ahLst/>
              <a:cxnLst/>
              <a:rect l="l" t="t" r="r" b="b"/>
              <a:pathLst>
                <a:path w="6181" h="13894" extrusionOk="0">
                  <a:moveTo>
                    <a:pt x="6180" y="1"/>
                  </a:moveTo>
                  <a:cubicBezTo>
                    <a:pt x="4833" y="233"/>
                    <a:pt x="3572" y="651"/>
                    <a:pt x="2523" y="1262"/>
                  </a:cubicBezTo>
                  <a:cubicBezTo>
                    <a:pt x="863" y="2230"/>
                    <a:pt x="21" y="3491"/>
                    <a:pt x="21" y="4752"/>
                  </a:cubicBezTo>
                  <a:lnTo>
                    <a:pt x="1" y="13881"/>
                  </a:lnTo>
                  <a:lnTo>
                    <a:pt x="1" y="13881"/>
                  </a:lnTo>
                  <a:cubicBezTo>
                    <a:pt x="6" y="12624"/>
                    <a:pt x="849" y="11368"/>
                    <a:pt x="2503" y="10402"/>
                  </a:cubicBezTo>
                  <a:cubicBezTo>
                    <a:pt x="3552" y="9797"/>
                    <a:pt x="4833" y="9373"/>
                    <a:pt x="6180" y="9141"/>
                  </a:cubicBezTo>
                  <a:lnTo>
                    <a:pt x="6180" y="1"/>
                  </a:lnTo>
                  <a:close/>
                  <a:moveTo>
                    <a:pt x="1" y="13881"/>
                  </a:moveTo>
                  <a:cubicBezTo>
                    <a:pt x="1" y="13885"/>
                    <a:pt x="1" y="13889"/>
                    <a:pt x="1" y="13893"/>
                  </a:cubicBezTo>
                  <a:lnTo>
                    <a:pt x="1" y="13881"/>
                  </a:lnTo>
                  <a:close/>
                </a:path>
              </a:pathLst>
            </a:custGeom>
            <a:solidFill>
              <a:srgbClr val="8C74F9">
                <a:alpha val="28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8"/>
            <p:cNvSpPr/>
            <p:nvPr/>
          </p:nvSpPr>
          <p:spPr>
            <a:xfrm>
              <a:off x="6143175" y="2116066"/>
              <a:ext cx="438799" cy="1055495"/>
            </a:xfrm>
            <a:custGeom>
              <a:avLst/>
              <a:gdLst/>
              <a:ahLst/>
              <a:cxnLst/>
              <a:rect l="l" t="t" r="r" b="b"/>
              <a:pathLst>
                <a:path w="5757" h="13848" extrusionOk="0">
                  <a:moveTo>
                    <a:pt x="1" y="0"/>
                  </a:moveTo>
                  <a:lnTo>
                    <a:pt x="1" y="9141"/>
                  </a:lnTo>
                  <a:cubicBezTo>
                    <a:pt x="1156" y="9393"/>
                    <a:pt x="2271" y="9771"/>
                    <a:pt x="3194" y="10316"/>
                  </a:cubicBezTo>
                  <a:cubicBezTo>
                    <a:pt x="4874" y="11285"/>
                    <a:pt x="5716" y="12566"/>
                    <a:pt x="5716" y="13847"/>
                  </a:cubicBezTo>
                  <a:lnTo>
                    <a:pt x="5736" y="4707"/>
                  </a:lnTo>
                  <a:cubicBezTo>
                    <a:pt x="5756" y="3426"/>
                    <a:pt x="4894" y="2144"/>
                    <a:pt x="3214" y="1176"/>
                  </a:cubicBezTo>
                  <a:cubicBezTo>
                    <a:pt x="2271" y="631"/>
                    <a:pt x="1176" y="253"/>
                    <a:pt x="1" y="0"/>
                  </a:cubicBezTo>
                  <a:close/>
                </a:path>
              </a:pathLst>
            </a:custGeom>
            <a:solidFill>
              <a:srgbClr val="00E7FC">
                <a:alpha val="21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8"/>
          <p:cNvGrpSpPr/>
          <p:nvPr/>
        </p:nvGrpSpPr>
        <p:grpSpPr>
          <a:xfrm>
            <a:off x="1934175" y="2043487"/>
            <a:ext cx="713850" cy="2519525"/>
            <a:chOff x="1934175" y="2297224"/>
            <a:chExt cx="713850" cy="2519525"/>
          </a:xfrm>
        </p:grpSpPr>
        <p:sp>
          <p:nvSpPr>
            <p:cNvPr id="537" name="Google Shape;537;p38"/>
            <p:cNvSpPr/>
            <p:nvPr/>
          </p:nvSpPr>
          <p:spPr>
            <a:xfrm>
              <a:off x="2318438" y="3743089"/>
              <a:ext cx="197480" cy="295796"/>
            </a:xfrm>
            <a:custGeom>
              <a:avLst/>
              <a:gdLst/>
              <a:ahLst/>
              <a:cxnLst/>
              <a:rect l="l" t="t" r="r" b="b"/>
              <a:pathLst>
                <a:path w="1163" h="1742" extrusionOk="0">
                  <a:moveTo>
                    <a:pt x="399" y="0"/>
                  </a:moveTo>
                  <a:cubicBezTo>
                    <a:pt x="399" y="0"/>
                    <a:pt x="240" y="77"/>
                    <a:pt x="120" y="438"/>
                  </a:cubicBezTo>
                  <a:cubicBezTo>
                    <a:pt x="0" y="798"/>
                    <a:pt x="279" y="1619"/>
                    <a:pt x="279" y="1619"/>
                  </a:cubicBezTo>
                  <a:cubicBezTo>
                    <a:pt x="279" y="1619"/>
                    <a:pt x="510" y="1741"/>
                    <a:pt x="638" y="1741"/>
                  </a:cubicBezTo>
                  <a:cubicBezTo>
                    <a:pt x="647" y="1741"/>
                    <a:pt x="655" y="1741"/>
                    <a:pt x="663" y="1740"/>
                  </a:cubicBezTo>
                  <a:cubicBezTo>
                    <a:pt x="802" y="1720"/>
                    <a:pt x="1023" y="1519"/>
                    <a:pt x="1023" y="1519"/>
                  </a:cubicBezTo>
                  <a:cubicBezTo>
                    <a:pt x="1163" y="1240"/>
                    <a:pt x="1143" y="918"/>
                    <a:pt x="980" y="519"/>
                  </a:cubicBezTo>
                  <a:cubicBezTo>
                    <a:pt x="822" y="140"/>
                    <a:pt x="399" y="0"/>
                    <a:pt x="399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8"/>
            <p:cNvSpPr/>
            <p:nvPr/>
          </p:nvSpPr>
          <p:spPr>
            <a:xfrm>
              <a:off x="2128259" y="3973681"/>
              <a:ext cx="376792" cy="608912"/>
            </a:xfrm>
            <a:custGeom>
              <a:avLst/>
              <a:gdLst/>
              <a:ahLst/>
              <a:cxnLst/>
              <a:rect l="l" t="t" r="r" b="b"/>
              <a:pathLst>
                <a:path w="2219" h="3586" extrusionOk="0">
                  <a:moveTo>
                    <a:pt x="1816" y="0"/>
                  </a:moveTo>
                  <a:cubicBezTo>
                    <a:pt x="1648" y="0"/>
                    <a:pt x="1480" y="21"/>
                    <a:pt x="1480" y="21"/>
                  </a:cubicBezTo>
                  <a:cubicBezTo>
                    <a:pt x="1480" y="21"/>
                    <a:pt x="1158" y="425"/>
                    <a:pt x="961" y="761"/>
                  </a:cubicBezTo>
                  <a:cubicBezTo>
                    <a:pt x="659" y="1203"/>
                    <a:pt x="462" y="1703"/>
                    <a:pt x="342" y="2063"/>
                  </a:cubicBezTo>
                  <a:cubicBezTo>
                    <a:pt x="299" y="2226"/>
                    <a:pt x="121" y="2423"/>
                    <a:pt x="121" y="2423"/>
                  </a:cubicBezTo>
                  <a:cubicBezTo>
                    <a:pt x="121" y="2423"/>
                    <a:pt x="140" y="2707"/>
                    <a:pt x="78" y="2904"/>
                  </a:cubicBezTo>
                  <a:cubicBezTo>
                    <a:pt x="39" y="3086"/>
                    <a:pt x="1" y="3547"/>
                    <a:pt x="241" y="3586"/>
                  </a:cubicBezTo>
                  <a:cubicBezTo>
                    <a:pt x="279" y="3586"/>
                    <a:pt x="342" y="3586"/>
                    <a:pt x="419" y="3567"/>
                  </a:cubicBezTo>
                  <a:cubicBezTo>
                    <a:pt x="380" y="3346"/>
                    <a:pt x="419" y="2985"/>
                    <a:pt x="558" y="2543"/>
                  </a:cubicBezTo>
                  <a:cubicBezTo>
                    <a:pt x="721" y="2265"/>
                    <a:pt x="1120" y="1683"/>
                    <a:pt x="1423" y="1304"/>
                  </a:cubicBezTo>
                  <a:cubicBezTo>
                    <a:pt x="1961" y="603"/>
                    <a:pt x="2023" y="362"/>
                    <a:pt x="2143" y="161"/>
                  </a:cubicBezTo>
                  <a:cubicBezTo>
                    <a:pt x="2219" y="30"/>
                    <a:pt x="2017" y="0"/>
                    <a:pt x="1816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199237" y="4031583"/>
              <a:ext cx="180500" cy="736943"/>
            </a:xfrm>
            <a:custGeom>
              <a:avLst/>
              <a:gdLst/>
              <a:ahLst/>
              <a:cxnLst/>
              <a:rect l="l" t="t" r="r" b="b"/>
              <a:pathLst>
                <a:path w="1063" h="4340" extrusionOk="0">
                  <a:moveTo>
                    <a:pt x="800" y="1"/>
                  </a:moveTo>
                  <a:cubicBezTo>
                    <a:pt x="587" y="1"/>
                    <a:pt x="121" y="324"/>
                    <a:pt x="121" y="324"/>
                  </a:cubicBezTo>
                  <a:cubicBezTo>
                    <a:pt x="121" y="324"/>
                    <a:pt x="44" y="881"/>
                    <a:pt x="44" y="1323"/>
                  </a:cubicBezTo>
                  <a:cubicBezTo>
                    <a:pt x="1" y="1885"/>
                    <a:pt x="102" y="2443"/>
                    <a:pt x="183" y="2846"/>
                  </a:cubicBezTo>
                  <a:cubicBezTo>
                    <a:pt x="222" y="3024"/>
                    <a:pt x="183" y="3302"/>
                    <a:pt x="183" y="3302"/>
                  </a:cubicBezTo>
                  <a:cubicBezTo>
                    <a:pt x="183" y="3302"/>
                    <a:pt x="342" y="3567"/>
                    <a:pt x="404" y="3783"/>
                  </a:cubicBezTo>
                  <a:cubicBezTo>
                    <a:pt x="456" y="3948"/>
                    <a:pt x="626" y="4340"/>
                    <a:pt x="849" y="4340"/>
                  </a:cubicBezTo>
                  <a:cubicBezTo>
                    <a:pt x="873" y="4340"/>
                    <a:pt x="898" y="4335"/>
                    <a:pt x="923" y="4326"/>
                  </a:cubicBezTo>
                  <a:cubicBezTo>
                    <a:pt x="961" y="4307"/>
                    <a:pt x="1024" y="4263"/>
                    <a:pt x="1062" y="4206"/>
                  </a:cubicBezTo>
                  <a:cubicBezTo>
                    <a:pt x="923" y="4023"/>
                    <a:pt x="764" y="3663"/>
                    <a:pt x="644" y="3182"/>
                  </a:cubicBezTo>
                  <a:cubicBezTo>
                    <a:pt x="644" y="2846"/>
                    <a:pt x="702" y="2082"/>
                    <a:pt x="764" y="1563"/>
                  </a:cubicBezTo>
                  <a:cubicBezTo>
                    <a:pt x="885" y="603"/>
                    <a:pt x="923" y="343"/>
                    <a:pt x="904" y="103"/>
                  </a:cubicBezTo>
                  <a:cubicBezTo>
                    <a:pt x="904" y="29"/>
                    <a:pt x="863" y="1"/>
                    <a:pt x="800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189388" y="3834443"/>
              <a:ext cx="180500" cy="408035"/>
            </a:xfrm>
            <a:custGeom>
              <a:avLst/>
              <a:gdLst/>
              <a:ahLst/>
              <a:cxnLst/>
              <a:rect l="l" t="t" r="r" b="b"/>
              <a:pathLst>
                <a:path w="1063" h="2403" extrusionOk="0">
                  <a:moveTo>
                    <a:pt x="1" y="1"/>
                  </a:moveTo>
                  <a:cubicBezTo>
                    <a:pt x="1" y="1"/>
                    <a:pt x="179" y="1202"/>
                    <a:pt x="179" y="1485"/>
                  </a:cubicBezTo>
                  <a:cubicBezTo>
                    <a:pt x="198" y="1783"/>
                    <a:pt x="318" y="2364"/>
                    <a:pt x="318" y="2364"/>
                  </a:cubicBezTo>
                  <a:lnTo>
                    <a:pt x="822" y="2403"/>
                  </a:lnTo>
                  <a:cubicBezTo>
                    <a:pt x="1000" y="1485"/>
                    <a:pt x="1063" y="1144"/>
                    <a:pt x="981" y="601"/>
                  </a:cubicBezTo>
                  <a:cubicBezTo>
                    <a:pt x="899" y="6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532898" y="3348299"/>
              <a:ext cx="115126" cy="205291"/>
            </a:xfrm>
            <a:custGeom>
              <a:avLst/>
              <a:gdLst/>
              <a:ahLst/>
              <a:cxnLst/>
              <a:rect l="l" t="t" r="r" b="b"/>
              <a:pathLst>
                <a:path w="678" h="1209" extrusionOk="0">
                  <a:moveTo>
                    <a:pt x="298" y="0"/>
                  </a:moveTo>
                  <a:lnTo>
                    <a:pt x="0" y="241"/>
                  </a:lnTo>
                  <a:cubicBezTo>
                    <a:pt x="77" y="322"/>
                    <a:pt x="97" y="404"/>
                    <a:pt x="97" y="524"/>
                  </a:cubicBezTo>
                  <a:cubicBezTo>
                    <a:pt x="97" y="644"/>
                    <a:pt x="77" y="745"/>
                    <a:pt x="97" y="865"/>
                  </a:cubicBezTo>
                  <a:cubicBezTo>
                    <a:pt x="114" y="907"/>
                    <a:pt x="129" y="973"/>
                    <a:pt x="159" y="973"/>
                  </a:cubicBezTo>
                  <a:cubicBezTo>
                    <a:pt x="169" y="973"/>
                    <a:pt x="182" y="964"/>
                    <a:pt x="197" y="942"/>
                  </a:cubicBezTo>
                  <a:cubicBezTo>
                    <a:pt x="235" y="908"/>
                    <a:pt x="255" y="734"/>
                    <a:pt x="285" y="734"/>
                  </a:cubicBezTo>
                  <a:cubicBezTo>
                    <a:pt x="289" y="734"/>
                    <a:pt x="294" y="737"/>
                    <a:pt x="298" y="745"/>
                  </a:cubicBezTo>
                  <a:cubicBezTo>
                    <a:pt x="318" y="764"/>
                    <a:pt x="380" y="923"/>
                    <a:pt x="361" y="961"/>
                  </a:cubicBezTo>
                  <a:cubicBezTo>
                    <a:pt x="361" y="1081"/>
                    <a:pt x="318" y="1124"/>
                    <a:pt x="380" y="1201"/>
                  </a:cubicBezTo>
                  <a:cubicBezTo>
                    <a:pt x="380" y="1206"/>
                    <a:pt x="383" y="1208"/>
                    <a:pt x="388" y="1208"/>
                  </a:cubicBezTo>
                  <a:cubicBezTo>
                    <a:pt x="409" y="1208"/>
                    <a:pt x="466" y="1174"/>
                    <a:pt x="500" y="1144"/>
                  </a:cubicBezTo>
                  <a:cubicBezTo>
                    <a:pt x="577" y="1062"/>
                    <a:pt x="639" y="942"/>
                    <a:pt x="659" y="803"/>
                  </a:cubicBezTo>
                  <a:cubicBezTo>
                    <a:pt x="678" y="625"/>
                    <a:pt x="457" y="284"/>
                    <a:pt x="457" y="284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413867" y="2937208"/>
              <a:ext cx="190179" cy="476466"/>
            </a:xfrm>
            <a:custGeom>
              <a:avLst/>
              <a:gdLst/>
              <a:ahLst/>
              <a:cxnLst/>
              <a:rect l="l" t="t" r="r" b="b"/>
              <a:pathLst>
                <a:path w="1120" h="2806" extrusionOk="0">
                  <a:moveTo>
                    <a:pt x="0" y="0"/>
                  </a:moveTo>
                  <a:lnTo>
                    <a:pt x="0" y="461"/>
                  </a:lnTo>
                  <a:lnTo>
                    <a:pt x="0" y="1662"/>
                  </a:lnTo>
                  <a:lnTo>
                    <a:pt x="759" y="2806"/>
                  </a:lnTo>
                  <a:lnTo>
                    <a:pt x="1062" y="2604"/>
                  </a:lnTo>
                  <a:lnTo>
                    <a:pt x="1119" y="25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>
              <a:off x="2063904" y="3307547"/>
              <a:ext cx="475617" cy="717925"/>
            </a:xfrm>
            <a:custGeom>
              <a:avLst/>
              <a:gdLst/>
              <a:ahLst/>
              <a:cxnLst/>
              <a:rect l="l" t="t" r="r" b="b"/>
              <a:pathLst>
                <a:path w="2801" h="4228" extrusionOk="0">
                  <a:moveTo>
                    <a:pt x="2220" y="0"/>
                  </a:moveTo>
                  <a:lnTo>
                    <a:pt x="437" y="120"/>
                  </a:lnTo>
                  <a:cubicBezTo>
                    <a:pt x="437" y="120"/>
                    <a:pt x="197" y="384"/>
                    <a:pt x="77" y="865"/>
                  </a:cubicBezTo>
                  <a:cubicBezTo>
                    <a:pt x="19" y="1081"/>
                    <a:pt x="0" y="1321"/>
                    <a:pt x="0" y="1605"/>
                  </a:cubicBezTo>
                  <a:cubicBezTo>
                    <a:pt x="0" y="1725"/>
                    <a:pt x="19" y="1845"/>
                    <a:pt x="39" y="1965"/>
                  </a:cubicBezTo>
                  <a:cubicBezTo>
                    <a:pt x="197" y="3166"/>
                    <a:pt x="457" y="3123"/>
                    <a:pt x="557" y="4228"/>
                  </a:cubicBezTo>
                  <a:lnTo>
                    <a:pt x="620" y="4228"/>
                  </a:lnTo>
                  <a:cubicBezTo>
                    <a:pt x="697" y="4228"/>
                    <a:pt x="860" y="4228"/>
                    <a:pt x="1057" y="4204"/>
                  </a:cubicBezTo>
                  <a:cubicBezTo>
                    <a:pt x="1139" y="4184"/>
                    <a:pt x="1240" y="4165"/>
                    <a:pt x="1340" y="4146"/>
                  </a:cubicBezTo>
                  <a:cubicBezTo>
                    <a:pt x="1461" y="4127"/>
                    <a:pt x="1619" y="4084"/>
                    <a:pt x="1758" y="4026"/>
                  </a:cubicBezTo>
                  <a:cubicBezTo>
                    <a:pt x="2200" y="3887"/>
                    <a:pt x="2618" y="3584"/>
                    <a:pt x="2700" y="3545"/>
                  </a:cubicBezTo>
                  <a:cubicBezTo>
                    <a:pt x="2738" y="3507"/>
                    <a:pt x="2782" y="3464"/>
                    <a:pt x="2782" y="3445"/>
                  </a:cubicBezTo>
                  <a:cubicBezTo>
                    <a:pt x="2801" y="3363"/>
                    <a:pt x="2580" y="2042"/>
                    <a:pt x="2441" y="1182"/>
                  </a:cubicBezTo>
                  <a:cubicBezTo>
                    <a:pt x="2421" y="1105"/>
                    <a:pt x="2402" y="1023"/>
                    <a:pt x="2378" y="942"/>
                  </a:cubicBezTo>
                  <a:lnTo>
                    <a:pt x="2378" y="922"/>
                  </a:lnTo>
                  <a:lnTo>
                    <a:pt x="2321" y="524"/>
                  </a:lnTo>
                  <a:lnTo>
                    <a:pt x="2301" y="481"/>
                  </a:lnTo>
                  <a:cubicBezTo>
                    <a:pt x="2239" y="144"/>
                    <a:pt x="2220" y="0"/>
                    <a:pt x="2220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2345267" y="2682166"/>
              <a:ext cx="122597" cy="805713"/>
            </a:xfrm>
            <a:custGeom>
              <a:avLst/>
              <a:gdLst/>
              <a:ahLst/>
              <a:cxnLst/>
              <a:rect l="l" t="t" r="r" b="b"/>
              <a:pathLst>
                <a:path w="722" h="4745" extrusionOk="0">
                  <a:moveTo>
                    <a:pt x="122" y="0"/>
                  </a:moveTo>
                  <a:cubicBezTo>
                    <a:pt x="90" y="0"/>
                    <a:pt x="55" y="3"/>
                    <a:pt x="25" y="3"/>
                  </a:cubicBezTo>
                  <a:lnTo>
                    <a:pt x="121" y="263"/>
                  </a:lnTo>
                  <a:lnTo>
                    <a:pt x="1" y="421"/>
                  </a:lnTo>
                  <a:lnTo>
                    <a:pt x="202" y="484"/>
                  </a:lnTo>
                  <a:cubicBezTo>
                    <a:pt x="202" y="484"/>
                    <a:pt x="241" y="1103"/>
                    <a:pt x="183" y="1761"/>
                  </a:cubicBezTo>
                  <a:lnTo>
                    <a:pt x="164" y="1761"/>
                  </a:lnTo>
                  <a:lnTo>
                    <a:pt x="164" y="1805"/>
                  </a:lnTo>
                  <a:cubicBezTo>
                    <a:pt x="183" y="1882"/>
                    <a:pt x="183" y="1963"/>
                    <a:pt x="202" y="2064"/>
                  </a:cubicBezTo>
                  <a:lnTo>
                    <a:pt x="202" y="2083"/>
                  </a:lnTo>
                  <a:lnTo>
                    <a:pt x="202" y="2203"/>
                  </a:lnTo>
                  <a:cubicBezTo>
                    <a:pt x="265" y="2722"/>
                    <a:pt x="322" y="3366"/>
                    <a:pt x="342" y="3606"/>
                  </a:cubicBezTo>
                  <a:cubicBezTo>
                    <a:pt x="342" y="3726"/>
                    <a:pt x="342" y="3885"/>
                    <a:pt x="361" y="4024"/>
                  </a:cubicBezTo>
                  <a:cubicBezTo>
                    <a:pt x="361" y="4384"/>
                    <a:pt x="342" y="4745"/>
                    <a:pt x="342" y="4745"/>
                  </a:cubicBezTo>
                  <a:lnTo>
                    <a:pt x="721" y="4428"/>
                  </a:lnTo>
                  <a:cubicBezTo>
                    <a:pt x="721" y="3947"/>
                    <a:pt x="582" y="3366"/>
                    <a:pt x="524" y="3164"/>
                  </a:cubicBezTo>
                  <a:cubicBezTo>
                    <a:pt x="462" y="2962"/>
                    <a:pt x="462" y="2766"/>
                    <a:pt x="481" y="2324"/>
                  </a:cubicBezTo>
                  <a:lnTo>
                    <a:pt x="481" y="2064"/>
                  </a:lnTo>
                  <a:lnTo>
                    <a:pt x="481" y="1944"/>
                  </a:lnTo>
                  <a:cubicBezTo>
                    <a:pt x="481" y="1761"/>
                    <a:pt x="601" y="1425"/>
                    <a:pt x="625" y="1344"/>
                  </a:cubicBezTo>
                  <a:cubicBezTo>
                    <a:pt x="683" y="1103"/>
                    <a:pt x="625" y="844"/>
                    <a:pt x="443" y="642"/>
                  </a:cubicBezTo>
                  <a:cubicBezTo>
                    <a:pt x="265" y="440"/>
                    <a:pt x="284" y="143"/>
                    <a:pt x="222" y="42"/>
                  </a:cubicBezTo>
                  <a:cubicBezTo>
                    <a:pt x="210" y="7"/>
                    <a:pt x="169" y="0"/>
                    <a:pt x="122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2304514" y="2682675"/>
              <a:ext cx="81675" cy="298683"/>
            </a:xfrm>
            <a:custGeom>
              <a:avLst/>
              <a:gdLst/>
              <a:ahLst/>
              <a:cxnLst/>
              <a:rect l="l" t="t" r="r" b="b"/>
              <a:pathLst>
                <a:path w="481" h="1759" extrusionOk="0">
                  <a:moveTo>
                    <a:pt x="265" y="0"/>
                  </a:moveTo>
                  <a:cubicBezTo>
                    <a:pt x="183" y="19"/>
                    <a:pt x="0" y="39"/>
                    <a:pt x="0" y="39"/>
                  </a:cubicBezTo>
                  <a:cubicBezTo>
                    <a:pt x="0" y="39"/>
                    <a:pt x="82" y="197"/>
                    <a:pt x="24" y="341"/>
                  </a:cubicBezTo>
                  <a:lnTo>
                    <a:pt x="82" y="361"/>
                  </a:lnTo>
                  <a:cubicBezTo>
                    <a:pt x="322" y="822"/>
                    <a:pt x="361" y="1461"/>
                    <a:pt x="361" y="1461"/>
                  </a:cubicBezTo>
                  <a:cubicBezTo>
                    <a:pt x="361" y="1461"/>
                    <a:pt x="385" y="1562"/>
                    <a:pt x="404" y="1701"/>
                  </a:cubicBezTo>
                  <a:lnTo>
                    <a:pt x="404" y="1758"/>
                  </a:lnTo>
                  <a:lnTo>
                    <a:pt x="423" y="1758"/>
                  </a:lnTo>
                  <a:cubicBezTo>
                    <a:pt x="481" y="1100"/>
                    <a:pt x="442" y="481"/>
                    <a:pt x="442" y="481"/>
                  </a:cubicBezTo>
                  <a:lnTo>
                    <a:pt x="241" y="418"/>
                  </a:lnTo>
                  <a:lnTo>
                    <a:pt x="361" y="260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2158484" y="2720201"/>
              <a:ext cx="248081" cy="655947"/>
            </a:xfrm>
            <a:custGeom>
              <a:avLst/>
              <a:gdLst/>
              <a:ahLst/>
              <a:cxnLst/>
              <a:rect l="l" t="t" r="r" b="b"/>
              <a:pathLst>
                <a:path w="1461" h="3863" extrusionOk="0">
                  <a:moveTo>
                    <a:pt x="0" y="0"/>
                  </a:moveTo>
                  <a:cubicBezTo>
                    <a:pt x="63" y="260"/>
                    <a:pt x="121" y="639"/>
                    <a:pt x="601" y="1100"/>
                  </a:cubicBezTo>
                  <a:cubicBezTo>
                    <a:pt x="783" y="1278"/>
                    <a:pt x="884" y="1441"/>
                    <a:pt x="980" y="1600"/>
                  </a:cubicBezTo>
                  <a:cubicBezTo>
                    <a:pt x="980" y="1638"/>
                    <a:pt x="1004" y="1682"/>
                    <a:pt x="1024" y="1720"/>
                  </a:cubicBezTo>
                  <a:cubicBezTo>
                    <a:pt x="1024" y="1720"/>
                    <a:pt x="1043" y="1739"/>
                    <a:pt x="1043" y="1758"/>
                  </a:cubicBezTo>
                  <a:cubicBezTo>
                    <a:pt x="1062" y="1840"/>
                    <a:pt x="1081" y="1898"/>
                    <a:pt x="1101" y="1960"/>
                  </a:cubicBezTo>
                  <a:lnTo>
                    <a:pt x="1101" y="1979"/>
                  </a:lnTo>
                  <a:cubicBezTo>
                    <a:pt x="1125" y="1999"/>
                    <a:pt x="1125" y="2042"/>
                    <a:pt x="1144" y="2080"/>
                  </a:cubicBezTo>
                  <a:lnTo>
                    <a:pt x="1144" y="2100"/>
                  </a:lnTo>
                  <a:cubicBezTo>
                    <a:pt x="1182" y="2258"/>
                    <a:pt x="1221" y="2441"/>
                    <a:pt x="1283" y="2642"/>
                  </a:cubicBezTo>
                  <a:cubicBezTo>
                    <a:pt x="1365" y="2959"/>
                    <a:pt x="1365" y="3440"/>
                    <a:pt x="1341" y="3863"/>
                  </a:cubicBezTo>
                  <a:lnTo>
                    <a:pt x="1461" y="3800"/>
                  </a:lnTo>
                  <a:cubicBezTo>
                    <a:pt x="1442" y="3661"/>
                    <a:pt x="1442" y="3502"/>
                    <a:pt x="1442" y="3382"/>
                  </a:cubicBezTo>
                  <a:cubicBezTo>
                    <a:pt x="1422" y="3142"/>
                    <a:pt x="1365" y="2498"/>
                    <a:pt x="1302" y="1979"/>
                  </a:cubicBezTo>
                  <a:lnTo>
                    <a:pt x="1302" y="1859"/>
                  </a:lnTo>
                  <a:lnTo>
                    <a:pt x="1302" y="1840"/>
                  </a:lnTo>
                  <a:cubicBezTo>
                    <a:pt x="1283" y="1739"/>
                    <a:pt x="1283" y="1658"/>
                    <a:pt x="1264" y="1581"/>
                  </a:cubicBezTo>
                  <a:lnTo>
                    <a:pt x="1264" y="1537"/>
                  </a:lnTo>
                  <a:lnTo>
                    <a:pt x="1264" y="1480"/>
                  </a:lnTo>
                  <a:cubicBezTo>
                    <a:pt x="1245" y="1341"/>
                    <a:pt x="1221" y="1240"/>
                    <a:pt x="1221" y="1240"/>
                  </a:cubicBezTo>
                  <a:cubicBezTo>
                    <a:pt x="1221" y="1240"/>
                    <a:pt x="1182" y="601"/>
                    <a:pt x="942" y="140"/>
                  </a:cubicBezTo>
                  <a:lnTo>
                    <a:pt x="884" y="120"/>
                  </a:lnTo>
                  <a:cubicBezTo>
                    <a:pt x="841" y="197"/>
                    <a:pt x="783" y="279"/>
                    <a:pt x="663" y="317"/>
                  </a:cubicBezTo>
                  <a:cubicBezTo>
                    <a:pt x="629" y="328"/>
                    <a:pt x="594" y="333"/>
                    <a:pt x="559" y="333"/>
                  </a:cubicBezTo>
                  <a:cubicBezTo>
                    <a:pt x="272" y="33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2111109" y="2720201"/>
              <a:ext cx="224479" cy="298683"/>
            </a:xfrm>
            <a:custGeom>
              <a:avLst/>
              <a:gdLst/>
              <a:ahLst/>
              <a:cxnLst/>
              <a:rect l="l" t="t" r="r" b="b"/>
              <a:pathLst>
                <a:path w="1322" h="1759" extrusionOk="0">
                  <a:moveTo>
                    <a:pt x="279" y="0"/>
                  </a:moveTo>
                  <a:cubicBezTo>
                    <a:pt x="203" y="19"/>
                    <a:pt x="121" y="77"/>
                    <a:pt x="82" y="140"/>
                  </a:cubicBezTo>
                  <a:cubicBezTo>
                    <a:pt x="39" y="178"/>
                    <a:pt x="1" y="240"/>
                    <a:pt x="1" y="279"/>
                  </a:cubicBezTo>
                  <a:lnTo>
                    <a:pt x="1" y="360"/>
                  </a:lnTo>
                  <a:lnTo>
                    <a:pt x="1" y="380"/>
                  </a:lnTo>
                  <a:cubicBezTo>
                    <a:pt x="1" y="481"/>
                    <a:pt x="58" y="639"/>
                    <a:pt x="179" y="817"/>
                  </a:cubicBezTo>
                  <a:lnTo>
                    <a:pt x="400" y="798"/>
                  </a:lnTo>
                  <a:lnTo>
                    <a:pt x="361" y="1057"/>
                  </a:lnTo>
                  <a:cubicBezTo>
                    <a:pt x="361" y="1057"/>
                    <a:pt x="861" y="1240"/>
                    <a:pt x="1202" y="1638"/>
                  </a:cubicBezTo>
                  <a:cubicBezTo>
                    <a:pt x="1240" y="1658"/>
                    <a:pt x="1259" y="1682"/>
                    <a:pt x="1283" y="1720"/>
                  </a:cubicBezTo>
                  <a:cubicBezTo>
                    <a:pt x="1283" y="1720"/>
                    <a:pt x="1303" y="1739"/>
                    <a:pt x="1322" y="1758"/>
                  </a:cubicBezTo>
                  <a:cubicBezTo>
                    <a:pt x="1322" y="1739"/>
                    <a:pt x="1303" y="1720"/>
                    <a:pt x="1303" y="1720"/>
                  </a:cubicBezTo>
                  <a:cubicBezTo>
                    <a:pt x="1283" y="1682"/>
                    <a:pt x="1259" y="1638"/>
                    <a:pt x="1259" y="1600"/>
                  </a:cubicBezTo>
                  <a:cubicBezTo>
                    <a:pt x="1163" y="1441"/>
                    <a:pt x="1062" y="1278"/>
                    <a:pt x="880" y="1100"/>
                  </a:cubicBezTo>
                  <a:cubicBezTo>
                    <a:pt x="400" y="639"/>
                    <a:pt x="342" y="260"/>
                    <a:pt x="279" y="0"/>
                  </a:cubicBezTo>
                  <a:close/>
                </a:path>
              </a:pathLst>
            </a:custGeom>
            <a:solidFill>
              <a:srgbClr val="009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2018906" y="2723428"/>
              <a:ext cx="371358" cy="849182"/>
            </a:xfrm>
            <a:custGeom>
              <a:avLst/>
              <a:gdLst/>
              <a:ahLst/>
              <a:cxnLst/>
              <a:rect l="l" t="t" r="r" b="b"/>
              <a:pathLst>
                <a:path w="2187" h="5001" extrusionOk="0">
                  <a:moveTo>
                    <a:pt x="765" y="0"/>
                  </a:moveTo>
                  <a:cubicBezTo>
                    <a:pt x="625" y="58"/>
                    <a:pt x="304" y="260"/>
                    <a:pt x="164" y="438"/>
                  </a:cubicBezTo>
                  <a:cubicBezTo>
                    <a:pt x="63" y="558"/>
                    <a:pt x="1" y="721"/>
                    <a:pt x="1" y="918"/>
                  </a:cubicBezTo>
                  <a:cubicBezTo>
                    <a:pt x="25" y="1240"/>
                    <a:pt x="183" y="1639"/>
                    <a:pt x="385" y="2023"/>
                  </a:cubicBezTo>
                  <a:cubicBezTo>
                    <a:pt x="563" y="2340"/>
                    <a:pt x="722" y="2643"/>
                    <a:pt x="722" y="2864"/>
                  </a:cubicBezTo>
                  <a:cubicBezTo>
                    <a:pt x="722" y="3344"/>
                    <a:pt x="83" y="4065"/>
                    <a:pt x="241" y="4905"/>
                  </a:cubicBezTo>
                  <a:cubicBezTo>
                    <a:pt x="257" y="4943"/>
                    <a:pt x="512" y="5000"/>
                    <a:pt x="835" y="5000"/>
                  </a:cubicBezTo>
                  <a:cubicBezTo>
                    <a:pt x="1002" y="5000"/>
                    <a:pt x="1187" y="4985"/>
                    <a:pt x="1365" y="4944"/>
                  </a:cubicBezTo>
                  <a:cubicBezTo>
                    <a:pt x="1726" y="4881"/>
                    <a:pt x="2086" y="4603"/>
                    <a:pt x="2086" y="4603"/>
                  </a:cubicBezTo>
                  <a:cubicBezTo>
                    <a:pt x="2086" y="4603"/>
                    <a:pt x="2124" y="4262"/>
                    <a:pt x="2163" y="3844"/>
                  </a:cubicBezTo>
                  <a:cubicBezTo>
                    <a:pt x="2187" y="3421"/>
                    <a:pt x="2187" y="2940"/>
                    <a:pt x="2105" y="2623"/>
                  </a:cubicBezTo>
                  <a:cubicBezTo>
                    <a:pt x="2043" y="2422"/>
                    <a:pt x="2004" y="2239"/>
                    <a:pt x="1966" y="2081"/>
                  </a:cubicBezTo>
                  <a:lnTo>
                    <a:pt x="1966" y="2061"/>
                  </a:lnTo>
                  <a:cubicBezTo>
                    <a:pt x="1947" y="2023"/>
                    <a:pt x="1947" y="1980"/>
                    <a:pt x="1923" y="1960"/>
                  </a:cubicBezTo>
                  <a:lnTo>
                    <a:pt x="1923" y="1941"/>
                  </a:lnTo>
                  <a:cubicBezTo>
                    <a:pt x="1903" y="1879"/>
                    <a:pt x="1884" y="1821"/>
                    <a:pt x="1865" y="1739"/>
                  </a:cubicBezTo>
                  <a:cubicBezTo>
                    <a:pt x="1846" y="1720"/>
                    <a:pt x="1826" y="1701"/>
                    <a:pt x="1826" y="1701"/>
                  </a:cubicBezTo>
                  <a:cubicBezTo>
                    <a:pt x="1802" y="1663"/>
                    <a:pt x="1783" y="1639"/>
                    <a:pt x="1745" y="1619"/>
                  </a:cubicBezTo>
                  <a:cubicBezTo>
                    <a:pt x="1404" y="1221"/>
                    <a:pt x="904" y="1038"/>
                    <a:pt x="904" y="1038"/>
                  </a:cubicBezTo>
                  <a:lnTo>
                    <a:pt x="943" y="779"/>
                  </a:lnTo>
                  <a:lnTo>
                    <a:pt x="722" y="798"/>
                  </a:lnTo>
                  <a:cubicBezTo>
                    <a:pt x="601" y="620"/>
                    <a:pt x="544" y="462"/>
                    <a:pt x="544" y="361"/>
                  </a:cubicBezTo>
                  <a:lnTo>
                    <a:pt x="544" y="341"/>
                  </a:lnTo>
                  <a:lnTo>
                    <a:pt x="544" y="260"/>
                  </a:lnTo>
                  <a:cubicBezTo>
                    <a:pt x="544" y="178"/>
                    <a:pt x="746" y="20"/>
                    <a:pt x="765" y="0"/>
                  </a:cubicBezTo>
                  <a:close/>
                </a:path>
              </a:pathLst>
            </a:custGeom>
            <a:solidFill>
              <a:srgbClr val="5B3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2342040" y="3071862"/>
              <a:ext cx="238403" cy="168104"/>
            </a:xfrm>
            <a:custGeom>
              <a:avLst/>
              <a:gdLst/>
              <a:ahLst/>
              <a:cxnLst/>
              <a:rect l="l" t="t" r="r" b="b"/>
              <a:pathLst>
                <a:path w="1404" h="990" extrusionOk="0">
                  <a:moveTo>
                    <a:pt x="1070" y="1"/>
                  </a:moveTo>
                  <a:cubicBezTo>
                    <a:pt x="994" y="1"/>
                    <a:pt x="924" y="10"/>
                    <a:pt x="884" y="29"/>
                  </a:cubicBezTo>
                  <a:cubicBezTo>
                    <a:pt x="764" y="91"/>
                    <a:pt x="524" y="370"/>
                    <a:pt x="462" y="408"/>
                  </a:cubicBezTo>
                  <a:cubicBezTo>
                    <a:pt x="404" y="451"/>
                    <a:pt x="20" y="591"/>
                    <a:pt x="0" y="591"/>
                  </a:cubicBezTo>
                  <a:lnTo>
                    <a:pt x="20" y="591"/>
                  </a:lnTo>
                  <a:lnTo>
                    <a:pt x="120" y="932"/>
                  </a:lnTo>
                  <a:lnTo>
                    <a:pt x="164" y="989"/>
                  </a:lnTo>
                  <a:cubicBezTo>
                    <a:pt x="164" y="989"/>
                    <a:pt x="423" y="768"/>
                    <a:pt x="543" y="711"/>
                  </a:cubicBezTo>
                  <a:cubicBezTo>
                    <a:pt x="644" y="648"/>
                    <a:pt x="783" y="648"/>
                    <a:pt x="841" y="610"/>
                  </a:cubicBezTo>
                  <a:cubicBezTo>
                    <a:pt x="904" y="547"/>
                    <a:pt x="961" y="350"/>
                    <a:pt x="980" y="307"/>
                  </a:cubicBezTo>
                  <a:cubicBezTo>
                    <a:pt x="1004" y="269"/>
                    <a:pt x="1384" y="168"/>
                    <a:pt x="1403" y="91"/>
                  </a:cubicBezTo>
                  <a:cubicBezTo>
                    <a:pt x="1403" y="36"/>
                    <a:pt x="1224" y="1"/>
                    <a:pt x="1070" y="1"/>
                  </a:cubicBezTo>
                  <a:close/>
                </a:path>
              </a:pathLst>
            </a:custGeom>
            <a:solidFill>
              <a:srgbClr val="F1A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1995304" y="2797631"/>
              <a:ext cx="394961" cy="525029"/>
            </a:xfrm>
            <a:custGeom>
              <a:avLst/>
              <a:gdLst/>
              <a:ahLst/>
              <a:cxnLst/>
              <a:rect l="l" t="t" r="r" b="b"/>
              <a:pathLst>
                <a:path w="2326" h="3092" extrusionOk="0">
                  <a:moveTo>
                    <a:pt x="443" y="1"/>
                  </a:moveTo>
                  <a:cubicBezTo>
                    <a:pt x="1" y="25"/>
                    <a:pt x="44" y="784"/>
                    <a:pt x="44" y="784"/>
                  </a:cubicBezTo>
                  <a:cubicBezTo>
                    <a:pt x="44" y="784"/>
                    <a:pt x="20" y="2585"/>
                    <a:pt x="404" y="3003"/>
                  </a:cubicBezTo>
                  <a:cubicBezTo>
                    <a:pt x="463" y="3066"/>
                    <a:pt x="572" y="3092"/>
                    <a:pt x="711" y="3092"/>
                  </a:cubicBezTo>
                  <a:cubicBezTo>
                    <a:pt x="1277" y="3092"/>
                    <a:pt x="2326" y="2667"/>
                    <a:pt x="2326" y="2667"/>
                  </a:cubicBezTo>
                  <a:lnTo>
                    <a:pt x="2326" y="2624"/>
                  </a:lnTo>
                  <a:lnTo>
                    <a:pt x="2162" y="2105"/>
                  </a:lnTo>
                  <a:cubicBezTo>
                    <a:pt x="2162" y="2105"/>
                    <a:pt x="1245" y="2263"/>
                    <a:pt x="1062" y="2263"/>
                  </a:cubicBezTo>
                  <a:cubicBezTo>
                    <a:pt x="1005" y="2263"/>
                    <a:pt x="981" y="2263"/>
                    <a:pt x="961" y="2244"/>
                  </a:cubicBezTo>
                  <a:cubicBezTo>
                    <a:pt x="961" y="2225"/>
                    <a:pt x="942" y="2206"/>
                    <a:pt x="942" y="2186"/>
                  </a:cubicBezTo>
                  <a:cubicBezTo>
                    <a:pt x="861" y="1865"/>
                    <a:pt x="861" y="644"/>
                    <a:pt x="861" y="644"/>
                  </a:cubicBezTo>
                  <a:cubicBezTo>
                    <a:pt x="861" y="644"/>
                    <a:pt x="861" y="25"/>
                    <a:pt x="462" y="1"/>
                  </a:cubicBezTo>
                  <a:close/>
                </a:path>
              </a:pathLst>
            </a:custGeom>
            <a:solidFill>
              <a:srgbClr val="8F7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2073583" y="4384602"/>
              <a:ext cx="139747" cy="265911"/>
            </a:xfrm>
            <a:custGeom>
              <a:avLst/>
              <a:gdLst/>
              <a:ahLst/>
              <a:cxnLst/>
              <a:rect l="l" t="t" r="r" b="b"/>
              <a:pathLst>
                <a:path w="823" h="1566" extrusionOk="0">
                  <a:moveTo>
                    <a:pt x="427" y="1"/>
                  </a:moveTo>
                  <a:cubicBezTo>
                    <a:pt x="262" y="1"/>
                    <a:pt x="1" y="845"/>
                    <a:pt x="1" y="863"/>
                  </a:cubicBezTo>
                  <a:lnTo>
                    <a:pt x="63" y="906"/>
                  </a:lnTo>
                  <a:cubicBezTo>
                    <a:pt x="63" y="906"/>
                    <a:pt x="213" y="603"/>
                    <a:pt x="239" y="603"/>
                  </a:cubicBezTo>
                  <a:cubicBezTo>
                    <a:pt x="240" y="603"/>
                    <a:pt x="240" y="603"/>
                    <a:pt x="241" y="604"/>
                  </a:cubicBezTo>
                  <a:cubicBezTo>
                    <a:pt x="260" y="604"/>
                    <a:pt x="183" y="983"/>
                    <a:pt x="222" y="1084"/>
                  </a:cubicBezTo>
                  <a:cubicBezTo>
                    <a:pt x="278" y="1261"/>
                    <a:pt x="619" y="1565"/>
                    <a:pt x="714" y="1565"/>
                  </a:cubicBezTo>
                  <a:cubicBezTo>
                    <a:pt x="716" y="1565"/>
                    <a:pt x="719" y="1565"/>
                    <a:pt x="721" y="1565"/>
                  </a:cubicBezTo>
                  <a:cubicBezTo>
                    <a:pt x="822" y="1565"/>
                    <a:pt x="784" y="1387"/>
                    <a:pt x="741" y="1147"/>
                  </a:cubicBezTo>
                  <a:lnTo>
                    <a:pt x="741" y="1147"/>
                  </a:lnTo>
                  <a:cubicBezTo>
                    <a:pt x="664" y="1166"/>
                    <a:pt x="601" y="1166"/>
                    <a:pt x="563" y="1166"/>
                  </a:cubicBezTo>
                  <a:cubicBezTo>
                    <a:pt x="323" y="1127"/>
                    <a:pt x="361" y="666"/>
                    <a:pt x="400" y="484"/>
                  </a:cubicBezTo>
                  <a:cubicBezTo>
                    <a:pt x="462" y="287"/>
                    <a:pt x="443" y="3"/>
                    <a:pt x="443" y="3"/>
                  </a:cubicBezTo>
                  <a:cubicBezTo>
                    <a:pt x="438" y="1"/>
                    <a:pt x="433" y="1"/>
                    <a:pt x="427" y="1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2199237" y="4592270"/>
              <a:ext cx="235176" cy="224479"/>
            </a:xfrm>
            <a:custGeom>
              <a:avLst/>
              <a:gdLst/>
              <a:ahLst/>
              <a:cxnLst/>
              <a:rect l="l" t="t" r="r" b="b"/>
              <a:pathLst>
                <a:path w="1385" h="1322" extrusionOk="0">
                  <a:moveTo>
                    <a:pt x="183" y="0"/>
                  </a:moveTo>
                  <a:lnTo>
                    <a:pt x="183" y="0"/>
                  </a:lnTo>
                  <a:cubicBezTo>
                    <a:pt x="1" y="44"/>
                    <a:pt x="222" y="1043"/>
                    <a:pt x="222" y="1043"/>
                  </a:cubicBezTo>
                  <a:cubicBezTo>
                    <a:pt x="241" y="1062"/>
                    <a:pt x="303" y="1062"/>
                    <a:pt x="303" y="1062"/>
                  </a:cubicBezTo>
                  <a:cubicBezTo>
                    <a:pt x="303" y="1062"/>
                    <a:pt x="284" y="663"/>
                    <a:pt x="323" y="663"/>
                  </a:cubicBezTo>
                  <a:cubicBezTo>
                    <a:pt x="342" y="663"/>
                    <a:pt x="462" y="1043"/>
                    <a:pt x="563" y="1144"/>
                  </a:cubicBezTo>
                  <a:cubicBezTo>
                    <a:pt x="673" y="1239"/>
                    <a:pt x="1019" y="1321"/>
                    <a:pt x="1200" y="1321"/>
                  </a:cubicBezTo>
                  <a:cubicBezTo>
                    <a:pt x="1249" y="1321"/>
                    <a:pt x="1285" y="1316"/>
                    <a:pt x="1303" y="1302"/>
                  </a:cubicBezTo>
                  <a:cubicBezTo>
                    <a:pt x="1384" y="1245"/>
                    <a:pt x="1245" y="1105"/>
                    <a:pt x="1082" y="923"/>
                  </a:cubicBezTo>
                  <a:lnTo>
                    <a:pt x="1062" y="904"/>
                  </a:lnTo>
                  <a:cubicBezTo>
                    <a:pt x="1024" y="961"/>
                    <a:pt x="961" y="1005"/>
                    <a:pt x="923" y="1024"/>
                  </a:cubicBezTo>
                  <a:cubicBezTo>
                    <a:pt x="898" y="1033"/>
                    <a:pt x="873" y="1038"/>
                    <a:pt x="849" y="1038"/>
                  </a:cubicBezTo>
                  <a:cubicBezTo>
                    <a:pt x="626" y="1038"/>
                    <a:pt x="456" y="646"/>
                    <a:pt x="404" y="481"/>
                  </a:cubicBezTo>
                  <a:cubicBezTo>
                    <a:pt x="342" y="265"/>
                    <a:pt x="183" y="1"/>
                    <a:pt x="183" y="0"/>
                  </a:cubicBezTo>
                  <a:close/>
                </a:path>
              </a:pathLst>
            </a:custGeom>
            <a:solidFill>
              <a:srgbClr val="FF24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1934175" y="2297224"/>
              <a:ext cx="262005" cy="480201"/>
            </a:xfrm>
            <a:custGeom>
              <a:avLst/>
              <a:gdLst/>
              <a:ahLst/>
              <a:cxnLst/>
              <a:rect l="l" t="t" r="r" b="b"/>
              <a:pathLst>
                <a:path w="1543" h="2828" extrusionOk="0">
                  <a:moveTo>
                    <a:pt x="744" y="1"/>
                  </a:moveTo>
                  <a:cubicBezTo>
                    <a:pt x="702" y="1"/>
                    <a:pt x="661" y="3"/>
                    <a:pt x="620" y="8"/>
                  </a:cubicBezTo>
                  <a:cubicBezTo>
                    <a:pt x="322" y="65"/>
                    <a:pt x="183" y="305"/>
                    <a:pt x="101" y="646"/>
                  </a:cubicBezTo>
                  <a:cubicBezTo>
                    <a:pt x="0" y="1007"/>
                    <a:pt x="140" y="1386"/>
                    <a:pt x="284" y="1727"/>
                  </a:cubicBezTo>
                  <a:cubicBezTo>
                    <a:pt x="462" y="2150"/>
                    <a:pt x="462" y="2631"/>
                    <a:pt x="462" y="2827"/>
                  </a:cubicBezTo>
                  <a:cubicBezTo>
                    <a:pt x="462" y="2770"/>
                    <a:pt x="620" y="2669"/>
                    <a:pt x="923" y="2289"/>
                  </a:cubicBezTo>
                  <a:cubicBezTo>
                    <a:pt x="1245" y="1867"/>
                    <a:pt x="1542" y="1247"/>
                    <a:pt x="1384" y="570"/>
                  </a:cubicBezTo>
                  <a:cubicBezTo>
                    <a:pt x="1341" y="406"/>
                    <a:pt x="1283" y="209"/>
                    <a:pt x="1163" y="108"/>
                  </a:cubicBezTo>
                  <a:cubicBezTo>
                    <a:pt x="1040" y="30"/>
                    <a:pt x="890" y="1"/>
                    <a:pt x="744" y="1"/>
                  </a:cubicBezTo>
                  <a:close/>
                </a:path>
              </a:pathLst>
            </a:custGeom>
            <a:solidFill>
              <a:srgbClr val="1716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2039452" y="2323713"/>
              <a:ext cx="98825" cy="100523"/>
            </a:xfrm>
            <a:custGeom>
              <a:avLst/>
              <a:gdLst/>
              <a:ahLst/>
              <a:cxnLst/>
              <a:rect l="l" t="t" r="r" b="b"/>
              <a:pathLst>
                <a:path w="582" h="592" extrusionOk="0">
                  <a:moveTo>
                    <a:pt x="439" y="0"/>
                  </a:moveTo>
                  <a:cubicBezTo>
                    <a:pt x="370" y="0"/>
                    <a:pt x="284" y="20"/>
                    <a:pt x="202" y="92"/>
                  </a:cubicBezTo>
                  <a:cubicBezTo>
                    <a:pt x="0" y="231"/>
                    <a:pt x="82" y="572"/>
                    <a:pt x="264" y="591"/>
                  </a:cubicBezTo>
                  <a:cubicBezTo>
                    <a:pt x="268" y="592"/>
                    <a:pt x="271" y="592"/>
                    <a:pt x="275" y="592"/>
                  </a:cubicBezTo>
                  <a:cubicBezTo>
                    <a:pt x="484" y="592"/>
                    <a:pt x="581" y="29"/>
                    <a:pt x="581" y="29"/>
                  </a:cubicBezTo>
                  <a:cubicBezTo>
                    <a:pt x="581" y="29"/>
                    <a:pt x="522" y="0"/>
                    <a:pt x="439" y="0"/>
                  </a:cubicBezTo>
                  <a:close/>
                </a:path>
              </a:pathLst>
            </a:custGeom>
            <a:solidFill>
              <a:srgbClr val="D2E6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2202463" y="2403690"/>
              <a:ext cx="183726" cy="343510"/>
            </a:xfrm>
            <a:custGeom>
              <a:avLst/>
              <a:gdLst/>
              <a:ahLst/>
              <a:cxnLst/>
              <a:rect l="l" t="t" r="r" b="b"/>
              <a:pathLst>
                <a:path w="1082" h="2023" extrusionOk="0">
                  <a:moveTo>
                    <a:pt x="842" y="0"/>
                  </a:moveTo>
                  <a:cubicBezTo>
                    <a:pt x="842" y="0"/>
                    <a:pt x="443" y="0"/>
                    <a:pt x="304" y="140"/>
                  </a:cubicBezTo>
                  <a:cubicBezTo>
                    <a:pt x="265" y="183"/>
                    <a:pt x="265" y="221"/>
                    <a:pt x="241" y="303"/>
                  </a:cubicBezTo>
                  <a:cubicBezTo>
                    <a:pt x="241" y="341"/>
                    <a:pt x="1" y="1144"/>
                    <a:pt x="265" y="1240"/>
                  </a:cubicBezTo>
                  <a:cubicBezTo>
                    <a:pt x="265" y="1240"/>
                    <a:pt x="304" y="1600"/>
                    <a:pt x="601" y="1744"/>
                  </a:cubicBezTo>
                  <a:lnTo>
                    <a:pt x="625" y="2023"/>
                  </a:lnTo>
                  <a:cubicBezTo>
                    <a:pt x="645" y="2023"/>
                    <a:pt x="645" y="1763"/>
                    <a:pt x="664" y="1763"/>
                  </a:cubicBezTo>
                  <a:cubicBezTo>
                    <a:pt x="765" y="1763"/>
                    <a:pt x="904" y="1744"/>
                    <a:pt x="923" y="1720"/>
                  </a:cubicBezTo>
                  <a:cubicBezTo>
                    <a:pt x="1063" y="1662"/>
                    <a:pt x="1082" y="1461"/>
                    <a:pt x="1063" y="841"/>
                  </a:cubicBezTo>
                  <a:cubicBezTo>
                    <a:pt x="1024" y="221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2111109" y="2416765"/>
              <a:ext cx="204103" cy="365245"/>
            </a:xfrm>
            <a:custGeom>
              <a:avLst/>
              <a:gdLst/>
              <a:ahLst/>
              <a:cxnLst/>
              <a:rect l="l" t="t" r="r" b="b"/>
              <a:pathLst>
                <a:path w="1202" h="2151" extrusionOk="0">
                  <a:moveTo>
                    <a:pt x="717" y="0"/>
                  </a:moveTo>
                  <a:cubicBezTo>
                    <a:pt x="572" y="0"/>
                    <a:pt x="299" y="189"/>
                    <a:pt x="222" y="303"/>
                  </a:cubicBezTo>
                  <a:cubicBezTo>
                    <a:pt x="82" y="562"/>
                    <a:pt x="1" y="745"/>
                    <a:pt x="121" y="985"/>
                  </a:cubicBezTo>
                  <a:cubicBezTo>
                    <a:pt x="121" y="985"/>
                    <a:pt x="203" y="1206"/>
                    <a:pt x="342" y="1283"/>
                  </a:cubicBezTo>
                  <a:cubicBezTo>
                    <a:pt x="342" y="1283"/>
                    <a:pt x="299" y="1307"/>
                    <a:pt x="323" y="1427"/>
                  </a:cubicBezTo>
                  <a:cubicBezTo>
                    <a:pt x="323" y="1465"/>
                    <a:pt x="299" y="1643"/>
                    <a:pt x="279" y="1787"/>
                  </a:cubicBezTo>
                  <a:cubicBezTo>
                    <a:pt x="261" y="1842"/>
                    <a:pt x="549" y="2151"/>
                    <a:pt x="902" y="2151"/>
                  </a:cubicBezTo>
                  <a:cubicBezTo>
                    <a:pt x="921" y="2151"/>
                    <a:pt x="941" y="2150"/>
                    <a:pt x="962" y="2147"/>
                  </a:cubicBezTo>
                  <a:cubicBezTo>
                    <a:pt x="1043" y="2123"/>
                    <a:pt x="1139" y="2066"/>
                    <a:pt x="1163" y="1984"/>
                  </a:cubicBezTo>
                  <a:cubicBezTo>
                    <a:pt x="1183" y="1927"/>
                    <a:pt x="1183" y="1864"/>
                    <a:pt x="1183" y="1826"/>
                  </a:cubicBezTo>
                  <a:cubicBezTo>
                    <a:pt x="1202" y="1744"/>
                    <a:pt x="1202" y="1686"/>
                    <a:pt x="1202" y="1686"/>
                  </a:cubicBezTo>
                  <a:cubicBezTo>
                    <a:pt x="1183" y="1643"/>
                    <a:pt x="1120" y="1624"/>
                    <a:pt x="1101" y="1585"/>
                  </a:cubicBezTo>
                  <a:cubicBezTo>
                    <a:pt x="1043" y="1547"/>
                    <a:pt x="1000" y="1485"/>
                    <a:pt x="981" y="1427"/>
                  </a:cubicBezTo>
                  <a:cubicBezTo>
                    <a:pt x="899" y="1326"/>
                    <a:pt x="861" y="1187"/>
                    <a:pt x="842" y="1067"/>
                  </a:cubicBezTo>
                  <a:cubicBezTo>
                    <a:pt x="779" y="846"/>
                    <a:pt x="779" y="605"/>
                    <a:pt x="779" y="365"/>
                  </a:cubicBezTo>
                  <a:lnTo>
                    <a:pt x="779" y="226"/>
                  </a:lnTo>
                  <a:cubicBezTo>
                    <a:pt x="838" y="60"/>
                    <a:pt x="798" y="0"/>
                    <a:pt x="717" y="0"/>
                  </a:cubicBezTo>
                  <a:close/>
                </a:path>
              </a:pathLst>
            </a:custGeom>
            <a:solidFill>
              <a:srgbClr val="FFB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2039452" y="2314204"/>
              <a:ext cx="310059" cy="344869"/>
            </a:xfrm>
            <a:custGeom>
              <a:avLst/>
              <a:gdLst/>
              <a:ahLst/>
              <a:cxnLst/>
              <a:rect l="l" t="t" r="r" b="b"/>
              <a:pathLst>
                <a:path w="1826" h="2031" extrusionOk="0">
                  <a:moveTo>
                    <a:pt x="858" y="1"/>
                  </a:moveTo>
                  <a:cubicBezTo>
                    <a:pt x="594" y="1"/>
                    <a:pt x="400" y="82"/>
                    <a:pt x="303" y="249"/>
                  </a:cubicBezTo>
                  <a:cubicBezTo>
                    <a:pt x="101" y="546"/>
                    <a:pt x="0" y="950"/>
                    <a:pt x="101" y="1310"/>
                  </a:cubicBezTo>
                  <a:cubicBezTo>
                    <a:pt x="240" y="1810"/>
                    <a:pt x="644" y="1829"/>
                    <a:pt x="745" y="2031"/>
                  </a:cubicBezTo>
                  <a:cubicBezTo>
                    <a:pt x="764" y="1988"/>
                    <a:pt x="764" y="1887"/>
                    <a:pt x="764" y="1887"/>
                  </a:cubicBezTo>
                  <a:cubicBezTo>
                    <a:pt x="764" y="1887"/>
                    <a:pt x="701" y="1848"/>
                    <a:pt x="682" y="1848"/>
                  </a:cubicBezTo>
                  <a:cubicBezTo>
                    <a:pt x="663" y="1829"/>
                    <a:pt x="644" y="1791"/>
                    <a:pt x="625" y="1767"/>
                  </a:cubicBezTo>
                  <a:cubicBezTo>
                    <a:pt x="601" y="1728"/>
                    <a:pt x="562" y="1671"/>
                    <a:pt x="562" y="1627"/>
                  </a:cubicBezTo>
                  <a:lnTo>
                    <a:pt x="562" y="1589"/>
                  </a:lnTo>
                  <a:cubicBezTo>
                    <a:pt x="543" y="1526"/>
                    <a:pt x="581" y="1450"/>
                    <a:pt x="644" y="1430"/>
                  </a:cubicBezTo>
                  <a:cubicBezTo>
                    <a:pt x="660" y="1424"/>
                    <a:pt x="676" y="1421"/>
                    <a:pt x="692" y="1421"/>
                  </a:cubicBezTo>
                  <a:cubicBezTo>
                    <a:pt x="734" y="1421"/>
                    <a:pt x="775" y="1441"/>
                    <a:pt x="802" y="1469"/>
                  </a:cubicBezTo>
                  <a:cubicBezTo>
                    <a:pt x="841" y="1488"/>
                    <a:pt x="903" y="1570"/>
                    <a:pt x="922" y="1608"/>
                  </a:cubicBezTo>
                  <a:cubicBezTo>
                    <a:pt x="1004" y="1589"/>
                    <a:pt x="985" y="1406"/>
                    <a:pt x="985" y="1349"/>
                  </a:cubicBezTo>
                  <a:cubicBezTo>
                    <a:pt x="985" y="1229"/>
                    <a:pt x="1023" y="1109"/>
                    <a:pt x="1081" y="988"/>
                  </a:cubicBezTo>
                  <a:cubicBezTo>
                    <a:pt x="1124" y="888"/>
                    <a:pt x="1182" y="767"/>
                    <a:pt x="1264" y="686"/>
                  </a:cubicBezTo>
                  <a:cubicBezTo>
                    <a:pt x="1345" y="628"/>
                    <a:pt x="1422" y="590"/>
                    <a:pt x="1523" y="566"/>
                  </a:cubicBezTo>
                  <a:cubicBezTo>
                    <a:pt x="1542" y="566"/>
                    <a:pt x="1802" y="527"/>
                    <a:pt x="1802" y="527"/>
                  </a:cubicBezTo>
                  <a:cubicBezTo>
                    <a:pt x="1826" y="349"/>
                    <a:pt x="1585" y="128"/>
                    <a:pt x="1244" y="47"/>
                  </a:cubicBezTo>
                  <a:cubicBezTo>
                    <a:pt x="1104" y="16"/>
                    <a:pt x="974" y="1"/>
                    <a:pt x="858" y="1"/>
                  </a:cubicBez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2233537" y="2685901"/>
              <a:ext cx="81675" cy="40922"/>
            </a:xfrm>
            <a:custGeom>
              <a:avLst/>
              <a:gdLst/>
              <a:ahLst/>
              <a:cxnLst/>
              <a:rect l="l" t="t" r="r" b="b"/>
              <a:pathLst>
                <a:path w="481" h="24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8" y="202"/>
                    <a:pt x="462" y="241"/>
                  </a:cubicBezTo>
                  <a:cubicBezTo>
                    <a:pt x="481" y="159"/>
                    <a:pt x="481" y="101"/>
                    <a:pt x="481" y="101"/>
                  </a:cubicBezTo>
                  <a:cubicBezTo>
                    <a:pt x="322" y="8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2141334" y="2576549"/>
              <a:ext cx="40922" cy="42620"/>
            </a:xfrm>
            <a:custGeom>
              <a:avLst/>
              <a:gdLst/>
              <a:ahLst/>
              <a:cxnLst/>
              <a:rect l="l" t="t" r="r" b="b"/>
              <a:pathLst>
                <a:path w="241" h="251" extrusionOk="0">
                  <a:moveTo>
                    <a:pt x="134" y="0"/>
                  </a:moveTo>
                  <a:cubicBezTo>
                    <a:pt x="125" y="0"/>
                    <a:pt x="114" y="2"/>
                    <a:pt x="101" y="5"/>
                  </a:cubicBezTo>
                  <a:cubicBezTo>
                    <a:pt x="1" y="25"/>
                    <a:pt x="63" y="145"/>
                    <a:pt x="101" y="183"/>
                  </a:cubicBezTo>
                  <a:cubicBezTo>
                    <a:pt x="117" y="215"/>
                    <a:pt x="137" y="250"/>
                    <a:pt x="165" y="250"/>
                  </a:cubicBezTo>
                  <a:cubicBezTo>
                    <a:pt x="171" y="250"/>
                    <a:pt x="177" y="249"/>
                    <a:pt x="183" y="246"/>
                  </a:cubicBezTo>
                  <a:cubicBezTo>
                    <a:pt x="241" y="246"/>
                    <a:pt x="183" y="164"/>
                    <a:pt x="183" y="145"/>
                  </a:cubicBezTo>
                  <a:cubicBezTo>
                    <a:pt x="202" y="126"/>
                    <a:pt x="202" y="126"/>
                    <a:pt x="222" y="126"/>
                  </a:cubicBezTo>
                  <a:lnTo>
                    <a:pt x="222" y="102"/>
                  </a:lnTo>
                  <a:cubicBezTo>
                    <a:pt x="205" y="53"/>
                    <a:pt x="189" y="0"/>
                    <a:pt x="134" y="0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2169012" y="2631225"/>
              <a:ext cx="30395" cy="20546"/>
            </a:xfrm>
            <a:custGeom>
              <a:avLst/>
              <a:gdLst/>
              <a:ahLst/>
              <a:cxnLst/>
              <a:rect l="l" t="t" r="r" b="b"/>
              <a:pathLst>
                <a:path w="179" h="121" extrusionOk="0">
                  <a:moveTo>
                    <a:pt x="140" y="1"/>
                  </a:moveTo>
                  <a:lnTo>
                    <a:pt x="140" y="1"/>
                  </a:lnTo>
                  <a:cubicBezTo>
                    <a:pt x="140" y="1"/>
                    <a:pt x="119" y="35"/>
                    <a:pt x="67" y="35"/>
                  </a:cubicBezTo>
                  <a:cubicBezTo>
                    <a:pt x="49" y="35"/>
                    <a:pt x="27" y="31"/>
                    <a:pt x="1" y="20"/>
                  </a:cubicBezTo>
                  <a:lnTo>
                    <a:pt x="1" y="20"/>
                  </a:lnTo>
                  <a:cubicBezTo>
                    <a:pt x="1" y="20"/>
                    <a:pt x="1" y="121"/>
                    <a:pt x="78" y="121"/>
                  </a:cubicBezTo>
                  <a:cubicBezTo>
                    <a:pt x="179" y="101"/>
                    <a:pt x="140" y="1"/>
                    <a:pt x="140" y="1"/>
                  </a:cubicBezTo>
                  <a:close/>
                </a:path>
              </a:pathLst>
            </a:custGeom>
            <a:solidFill>
              <a:srgbClr val="ED9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914506" y="2043476"/>
            <a:ext cx="2333578" cy="1563325"/>
            <a:chOff x="914506" y="2297214"/>
            <a:chExt cx="2333578" cy="1563325"/>
          </a:xfrm>
        </p:grpSpPr>
        <p:sp>
          <p:nvSpPr>
            <p:cNvPr id="562" name="Google Shape;562;p38"/>
            <p:cNvSpPr/>
            <p:nvPr/>
          </p:nvSpPr>
          <p:spPr>
            <a:xfrm>
              <a:off x="2467975" y="2297214"/>
              <a:ext cx="665076" cy="1368457"/>
            </a:xfrm>
            <a:custGeom>
              <a:avLst/>
              <a:gdLst/>
              <a:ahLst/>
              <a:cxnLst/>
              <a:rect l="l" t="t" r="r" b="b"/>
              <a:pathLst>
                <a:path w="6181" h="12718" extrusionOk="0">
                  <a:moveTo>
                    <a:pt x="6180" y="0"/>
                  </a:moveTo>
                  <a:cubicBezTo>
                    <a:pt x="6155" y="1161"/>
                    <a:pt x="5398" y="2336"/>
                    <a:pt x="3865" y="3219"/>
                  </a:cubicBezTo>
                  <a:cubicBezTo>
                    <a:pt x="2775" y="3849"/>
                    <a:pt x="1428" y="4268"/>
                    <a:pt x="1" y="4440"/>
                  </a:cubicBezTo>
                  <a:lnTo>
                    <a:pt x="1" y="12718"/>
                  </a:lnTo>
                  <a:cubicBezTo>
                    <a:pt x="1408" y="12531"/>
                    <a:pt x="2750" y="12132"/>
                    <a:pt x="3845" y="11477"/>
                  </a:cubicBezTo>
                  <a:cubicBezTo>
                    <a:pt x="5378" y="10594"/>
                    <a:pt x="6135" y="9439"/>
                    <a:pt x="6135" y="8263"/>
                  </a:cubicBezTo>
                  <a:lnTo>
                    <a:pt x="6180" y="0"/>
                  </a:lnTo>
                  <a:close/>
                </a:path>
              </a:pathLst>
            </a:custGeom>
            <a:solidFill>
              <a:srgbClr val="8F79F9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745915" y="2652734"/>
              <a:ext cx="502169" cy="1031454"/>
            </a:xfrm>
            <a:custGeom>
              <a:avLst/>
              <a:gdLst/>
              <a:ahLst/>
              <a:cxnLst/>
              <a:rect l="l" t="t" r="r" b="b"/>
              <a:pathLst>
                <a:path w="4667" h="9586" extrusionOk="0">
                  <a:moveTo>
                    <a:pt x="4667" y="1"/>
                  </a:moveTo>
                  <a:lnTo>
                    <a:pt x="4667" y="13"/>
                  </a:lnTo>
                  <a:lnTo>
                    <a:pt x="4667" y="13"/>
                  </a:lnTo>
                  <a:cubicBezTo>
                    <a:pt x="4667" y="9"/>
                    <a:pt x="4667" y="5"/>
                    <a:pt x="4667" y="1"/>
                  </a:cubicBezTo>
                  <a:close/>
                  <a:moveTo>
                    <a:pt x="4667" y="13"/>
                  </a:moveTo>
                  <a:cubicBezTo>
                    <a:pt x="4661" y="866"/>
                    <a:pt x="4071" y="1744"/>
                    <a:pt x="2941" y="2417"/>
                  </a:cubicBezTo>
                  <a:cubicBezTo>
                    <a:pt x="2104" y="2901"/>
                    <a:pt x="1075" y="3214"/>
                    <a:pt x="0" y="3340"/>
                  </a:cubicBezTo>
                  <a:lnTo>
                    <a:pt x="0" y="9585"/>
                  </a:lnTo>
                  <a:cubicBezTo>
                    <a:pt x="1075" y="9459"/>
                    <a:pt x="2084" y="9141"/>
                    <a:pt x="2921" y="8657"/>
                  </a:cubicBezTo>
                  <a:cubicBezTo>
                    <a:pt x="4076" y="7986"/>
                    <a:pt x="4646" y="7123"/>
                    <a:pt x="4646" y="6241"/>
                  </a:cubicBezTo>
                  <a:lnTo>
                    <a:pt x="4667" y="13"/>
                  </a:lnTo>
                  <a:close/>
                </a:path>
              </a:pathLst>
            </a:custGeom>
            <a:solidFill>
              <a:srgbClr val="FF248A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266798" y="2327020"/>
              <a:ext cx="769232" cy="1384274"/>
            </a:xfrm>
            <a:custGeom>
              <a:avLst/>
              <a:gdLst/>
              <a:ahLst/>
              <a:cxnLst/>
              <a:rect l="l" t="t" r="r" b="b"/>
              <a:pathLst>
                <a:path w="7149" h="12865" extrusionOk="0">
                  <a:moveTo>
                    <a:pt x="41" y="1"/>
                  </a:moveTo>
                  <a:lnTo>
                    <a:pt x="20" y="8279"/>
                  </a:lnTo>
                  <a:cubicBezTo>
                    <a:pt x="0" y="9459"/>
                    <a:pt x="777" y="10635"/>
                    <a:pt x="2356" y="11538"/>
                  </a:cubicBezTo>
                  <a:cubicBezTo>
                    <a:pt x="3678" y="12314"/>
                    <a:pt x="5383" y="12758"/>
                    <a:pt x="7148" y="12864"/>
                  </a:cubicBezTo>
                  <a:lnTo>
                    <a:pt x="7148" y="4581"/>
                  </a:lnTo>
                  <a:cubicBezTo>
                    <a:pt x="5403" y="4475"/>
                    <a:pt x="3698" y="4036"/>
                    <a:pt x="2376" y="3280"/>
                  </a:cubicBezTo>
                  <a:cubicBezTo>
                    <a:pt x="822" y="2372"/>
                    <a:pt x="41" y="1176"/>
                    <a:pt x="41" y="1"/>
                  </a:cubicBezTo>
                  <a:close/>
                </a:path>
              </a:pathLst>
            </a:custGeom>
            <a:solidFill>
              <a:srgbClr val="1501A9">
                <a:alpha val="4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914506" y="2476373"/>
              <a:ext cx="766542" cy="1384166"/>
            </a:xfrm>
            <a:custGeom>
              <a:avLst/>
              <a:gdLst/>
              <a:ahLst/>
              <a:cxnLst/>
              <a:rect l="l" t="t" r="r" b="b"/>
              <a:pathLst>
                <a:path w="7124" h="12864" extrusionOk="0">
                  <a:moveTo>
                    <a:pt x="21" y="0"/>
                  </a:moveTo>
                  <a:lnTo>
                    <a:pt x="1" y="8278"/>
                  </a:lnTo>
                  <a:cubicBezTo>
                    <a:pt x="1" y="9459"/>
                    <a:pt x="778" y="10634"/>
                    <a:pt x="2331" y="11537"/>
                  </a:cubicBezTo>
                  <a:cubicBezTo>
                    <a:pt x="3678" y="12314"/>
                    <a:pt x="5378" y="12758"/>
                    <a:pt x="7124" y="12864"/>
                  </a:cubicBezTo>
                  <a:lnTo>
                    <a:pt x="7124" y="4581"/>
                  </a:lnTo>
                  <a:cubicBezTo>
                    <a:pt x="5378" y="4475"/>
                    <a:pt x="3698" y="4036"/>
                    <a:pt x="2352" y="3279"/>
                  </a:cubicBezTo>
                  <a:cubicBezTo>
                    <a:pt x="798" y="2371"/>
                    <a:pt x="21" y="1196"/>
                    <a:pt x="21" y="0"/>
                  </a:cubicBezTo>
                  <a:close/>
                </a:path>
              </a:pathLst>
            </a:custGeom>
            <a:solidFill>
              <a:srgbClr val="8F79F9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1213426" y="1522241"/>
            <a:ext cx="1868366" cy="985293"/>
          </a:xfrm>
          <a:custGeom>
            <a:avLst/>
            <a:gdLst/>
            <a:ahLst/>
            <a:cxnLst/>
            <a:rect l="l" t="t" r="r" b="b"/>
            <a:pathLst>
              <a:path w="17364" h="9157" extrusionOk="0">
                <a:moveTo>
                  <a:pt x="8651" y="82"/>
                </a:moveTo>
                <a:cubicBezTo>
                  <a:pt x="10640" y="82"/>
                  <a:pt x="12631" y="523"/>
                  <a:pt x="14145" y="1406"/>
                </a:cubicBezTo>
                <a:cubicBezTo>
                  <a:pt x="17197" y="3151"/>
                  <a:pt x="17217" y="6006"/>
                  <a:pt x="14190" y="7752"/>
                </a:cubicBezTo>
                <a:cubicBezTo>
                  <a:pt x="12672" y="8637"/>
                  <a:pt x="10679" y="9078"/>
                  <a:pt x="8685" y="9078"/>
                </a:cubicBezTo>
                <a:cubicBezTo>
                  <a:pt x="6702" y="9078"/>
                  <a:pt x="4717" y="8642"/>
                  <a:pt x="3198" y="7772"/>
                </a:cubicBezTo>
                <a:cubicBezTo>
                  <a:pt x="172" y="6006"/>
                  <a:pt x="146" y="3151"/>
                  <a:pt x="3173" y="1406"/>
                </a:cubicBezTo>
                <a:cubicBezTo>
                  <a:pt x="4676" y="523"/>
                  <a:pt x="6663" y="82"/>
                  <a:pt x="8651" y="82"/>
                </a:cubicBezTo>
                <a:close/>
                <a:moveTo>
                  <a:pt x="8654" y="1"/>
                </a:moveTo>
                <a:cubicBezTo>
                  <a:pt x="6628" y="1"/>
                  <a:pt x="4606" y="447"/>
                  <a:pt x="3072" y="1340"/>
                </a:cubicBezTo>
                <a:cubicBezTo>
                  <a:pt x="0" y="3126"/>
                  <a:pt x="0" y="6026"/>
                  <a:pt x="3112" y="7817"/>
                </a:cubicBezTo>
                <a:cubicBezTo>
                  <a:pt x="4656" y="8710"/>
                  <a:pt x="6684" y="9157"/>
                  <a:pt x="8710" y="9157"/>
                </a:cubicBezTo>
                <a:cubicBezTo>
                  <a:pt x="10736" y="9157"/>
                  <a:pt x="12760" y="8710"/>
                  <a:pt x="14296" y="7817"/>
                </a:cubicBezTo>
                <a:cubicBezTo>
                  <a:pt x="17363" y="6026"/>
                  <a:pt x="17343" y="3126"/>
                  <a:pt x="14251" y="1340"/>
                </a:cubicBezTo>
                <a:cubicBezTo>
                  <a:pt x="12707" y="447"/>
                  <a:pt x="10679" y="1"/>
                  <a:pt x="8654" y="1"/>
                </a:cubicBezTo>
                <a:close/>
              </a:path>
            </a:pathLst>
          </a:custGeom>
          <a:solidFill>
            <a:srgbClr val="FF24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8"/>
          <p:cNvSpPr txBox="1">
            <a:spLocks noGrp="1"/>
          </p:cNvSpPr>
          <p:nvPr>
            <p:ph type="title"/>
          </p:nvPr>
        </p:nvSpPr>
        <p:spPr>
          <a:xfrm>
            <a:off x="4066880" y="1467258"/>
            <a:ext cx="4593600" cy="2208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Благодаря за вниманието!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 idx="3"/>
          </p:nvPr>
        </p:nvSpPr>
        <p:spPr>
          <a:xfrm>
            <a:off x="3420740" y="115562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3" name="Google Shape;473;p37"/>
          <p:cNvSpPr txBox="1">
            <a:spLocks noGrp="1"/>
          </p:cNvSpPr>
          <p:nvPr>
            <p:ph type="title" idx="5"/>
          </p:nvPr>
        </p:nvSpPr>
        <p:spPr>
          <a:xfrm>
            <a:off x="4201932" y="204577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Релационни схеми</a:t>
            </a:r>
            <a:endParaRPr dirty="0"/>
          </a:p>
        </p:txBody>
      </p:sp>
      <p:sp>
        <p:nvSpPr>
          <p:cNvPr id="475" name="Google Shape;475;p37"/>
          <p:cNvSpPr txBox="1">
            <a:spLocks noGrp="1"/>
          </p:cNvSpPr>
          <p:nvPr>
            <p:ph type="title" idx="8"/>
          </p:nvPr>
        </p:nvSpPr>
        <p:spPr>
          <a:xfrm>
            <a:off x="4201932" y="276764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Схема на </a:t>
            </a:r>
            <a:r>
              <a:rPr lang="ru-RU" dirty="0" err="1"/>
              <a:t>базата</a:t>
            </a:r>
            <a:r>
              <a:rPr lang="ru-RU" dirty="0"/>
              <a:t> от </a:t>
            </a:r>
            <a:r>
              <a:rPr lang="ru-RU" dirty="0" err="1"/>
              <a:t>данни</a:t>
            </a:r>
            <a:endParaRPr dirty="0"/>
          </a:p>
        </p:txBody>
      </p:sp>
      <p:sp>
        <p:nvSpPr>
          <p:cNvPr id="476" name="Google Shape;476;p37"/>
          <p:cNvSpPr txBox="1">
            <a:spLocks noGrp="1"/>
          </p:cNvSpPr>
          <p:nvPr>
            <p:ph type="title" idx="9"/>
          </p:nvPr>
        </p:nvSpPr>
        <p:spPr>
          <a:xfrm>
            <a:off x="3420732" y="259744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8" name="Google Shape;478;p37"/>
          <p:cNvSpPr txBox="1">
            <a:spLocks noGrp="1"/>
          </p:cNvSpPr>
          <p:nvPr>
            <p:ph type="title" idx="14"/>
          </p:nvPr>
        </p:nvSpPr>
        <p:spPr>
          <a:xfrm>
            <a:off x="4201932" y="348952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Изгледи</a:t>
            </a:r>
            <a:endParaRPr dirty="0"/>
          </a:p>
        </p:txBody>
      </p:sp>
      <p:sp>
        <p:nvSpPr>
          <p:cNvPr id="479" name="Google Shape;479;p37"/>
          <p:cNvSpPr txBox="1">
            <a:spLocks noGrp="1"/>
          </p:cNvSpPr>
          <p:nvPr>
            <p:ph type="title" idx="15"/>
          </p:nvPr>
        </p:nvSpPr>
        <p:spPr>
          <a:xfrm>
            <a:off x="3420738" y="3318355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1" name="Google Shape;481;p37"/>
          <p:cNvSpPr txBox="1">
            <a:spLocks noGrp="1"/>
          </p:cNvSpPr>
          <p:nvPr>
            <p:ph type="title" idx="6"/>
          </p:nvPr>
        </p:nvSpPr>
        <p:spPr>
          <a:xfrm>
            <a:off x="3420738" y="1876534"/>
            <a:ext cx="781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 idx="2"/>
          </p:nvPr>
        </p:nvSpPr>
        <p:spPr>
          <a:xfrm>
            <a:off x="4201932" y="132389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E/R </a:t>
            </a:r>
            <a:r>
              <a:rPr lang="ru-RU" dirty="0" err="1"/>
              <a:t>диаграма</a:t>
            </a:r>
            <a:r>
              <a:rPr lang="ru-RU" dirty="0"/>
              <a:t> на </a:t>
            </a:r>
            <a:r>
              <a:rPr lang="ru-RU" dirty="0" err="1"/>
              <a:t>модела</a:t>
            </a:r>
            <a:endParaRPr dirty="0"/>
          </a:p>
        </p:txBody>
      </p:sp>
      <p:grpSp>
        <p:nvGrpSpPr>
          <p:cNvPr id="484" name="Google Shape;484;p37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485" name="Google Shape;485;p37"/>
            <p:cNvSpPr/>
            <p:nvPr/>
          </p:nvSpPr>
          <p:spPr>
            <a:xfrm>
              <a:off x="1996241" y="2595554"/>
              <a:ext cx="414752" cy="1504829"/>
            </a:xfrm>
            <a:custGeom>
              <a:avLst/>
              <a:gdLst/>
              <a:ahLst/>
              <a:cxnLst/>
              <a:rect l="l" t="t" r="r" b="b"/>
              <a:pathLst>
                <a:path w="3487" h="12652" extrusionOk="0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038227" y="2672866"/>
              <a:ext cx="55308" cy="1190589"/>
            </a:xfrm>
            <a:custGeom>
              <a:avLst/>
              <a:gdLst/>
              <a:ahLst/>
              <a:cxnLst/>
              <a:rect l="l" t="t" r="r" b="b"/>
              <a:pathLst>
                <a:path w="465" h="10010" extrusionOk="0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131239" y="2728175"/>
              <a:ext cx="54714" cy="1187497"/>
            </a:xfrm>
            <a:custGeom>
              <a:avLst/>
              <a:gdLst/>
              <a:ahLst/>
              <a:cxnLst/>
              <a:rect l="l" t="t" r="r" b="b"/>
              <a:pathLst>
                <a:path w="460" h="9984" extrusionOk="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23657" y="2780271"/>
              <a:ext cx="52335" cy="1188092"/>
            </a:xfrm>
            <a:custGeom>
              <a:avLst/>
              <a:gdLst/>
              <a:ahLst/>
              <a:cxnLst/>
              <a:rect l="l" t="t" r="r" b="b"/>
              <a:pathLst>
                <a:path w="440" h="9989" extrusionOk="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313577" y="2833082"/>
              <a:ext cx="54832" cy="1187497"/>
            </a:xfrm>
            <a:custGeom>
              <a:avLst/>
              <a:gdLst/>
              <a:ahLst/>
              <a:cxnLst/>
              <a:rect l="l" t="t" r="r" b="b"/>
              <a:pathLst>
                <a:path w="461" h="9984" extrusionOk="0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410871" y="2595554"/>
              <a:ext cx="417726" cy="1504829"/>
            </a:xfrm>
            <a:custGeom>
              <a:avLst/>
              <a:gdLst/>
              <a:ahLst/>
              <a:cxnLst/>
              <a:rect l="l" t="t" r="r" b="b"/>
              <a:pathLst>
                <a:path w="3512" h="12652" extrusionOk="0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455831" y="2833082"/>
              <a:ext cx="52929" cy="1187497"/>
            </a:xfrm>
            <a:custGeom>
              <a:avLst/>
              <a:gdLst/>
              <a:ahLst/>
              <a:cxnLst/>
              <a:rect l="l" t="t" r="r" b="b"/>
              <a:pathLst>
                <a:path w="445" h="9984" extrusionOk="0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2545869" y="2780271"/>
              <a:ext cx="55308" cy="1188092"/>
            </a:xfrm>
            <a:custGeom>
              <a:avLst/>
              <a:gdLst/>
              <a:ahLst/>
              <a:cxnLst/>
              <a:rect l="l" t="t" r="r" b="b"/>
              <a:pathLst>
                <a:path w="465" h="9989" extrusionOk="0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2638287" y="2728175"/>
              <a:ext cx="55308" cy="1187497"/>
            </a:xfrm>
            <a:custGeom>
              <a:avLst/>
              <a:gdLst/>
              <a:ahLst/>
              <a:cxnLst/>
              <a:rect l="l" t="t" r="r" b="b"/>
              <a:pathLst>
                <a:path w="465" h="9984" extrusionOk="0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2731180" y="2672866"/>
              <a:ext cx="54714" cy="1190589"/>
            </a:xfrm>
            <a:custGeom>
              <a:avLst/>
              <a:gdLst/>
              <a:ahLst/>
              <a:cxnLst/>
              <a:rect l="l" t="t" r="r" b="b"/>
              <a:pathLst>
                <a:path w="460" h="10010" extrusionOk="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996241" y="2355528"/>
              <a:ext cx="832360" cy="480042"/>
            </a:xfrm>
            <a:custGeom>
              <a:avLst/>
              <a:gdLst/>
              <a:ahLst/>
              <a:cxnLst/>
              <a:rect l="l" t="t" r="r" b="b"/>
              <a:pathLst>
                <a:path w="6998" h="4036" extrusionOk="0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2341290" y="2685474"/>
              <a:ext cx="147013" cy="85399"/>
            </a:xfrm>
            <a:custGeom>
              <a:avLst/>
              <a:gdLst/>
              <a:ahLst/>
              <a:cxnLst/>
              <a:rect l="l" t="t" r="r" b="b"/>
              <a:pathLst>
                <a:path w="1236" h="718" extrusionOk="0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2358655" y="2402867"/>
              <a:ext cx="109903" cy="62562"/>
            </a:xfrm>
            <a:custGeom>
              <a:avLst/>
              <a:gdLst/>
              <a:ahLst/>
              <a:cxnLst/>
              <a:rect l="l" t="t" r="r" b="b"/>
              <a:pathLst>
                <a:path w="924" h="526" extrusionOk="0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2358655" y="2432960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2413250" y="2432960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2283603" y="2445568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2283603" y="2475541"/>
              <a:ext cx="54714" cy="62444"/>
            </a:xfrm>
            <a:custGeom>
              <a:avLst/>
              <a:gdLst/>
              <a:ahLst/>
              <a:cxnLst/>
              <a:rect l="l" t="t" r="r" b="b"/>
              <a:pathLst>
                <a:path w="460" h="525" extrusionOk="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2338198" y="2475541"/>
              <a:ext cx="55308" cy="62444"/>
            </a:xfrm>
            <a:custGeom>
              <a:avLst/>
              <a:gdLst/>
              <a:ahLst/>
              <a:cxnLst/>
              <a:rect l="l" t="t" r="r" b="b"/>
              <a:pathLst>
                <a:path w="465" h="525" extrusionOk="0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2208670" y="2488149"/>
              <a:ext cx="109903" cy="62444"/>
            </a:xfrm>
            <a:custGeom>
              <a:avLst/>
              <a:gdLst/>
              <a:ahLst/>
              <a:cxnLst/>
              <a:rect l="l" t="t" r="r" b="b"/>
              <a:pathLst>
                <a:path w="924" h="525" extrusionOk="0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208670" y="2520501"/>
              <a:ext cx="54714" cy="60184"/>
            </a:xfrm>
            <a:custGeom>
              <a:avLst/>
              <a:gdLst/>
              <a:ahLst/>
              <a:cxnLst/>
              <a:rect l="l" t="t" r="r" b="b"/>
              <a:pathLst>
                <a:path w="460" h="506" extrusionOk="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263264" y="2520501"/>
              <a:ext cx="55308" cy="60184"/>
            </a:xfrm>
            <a:custGeom>
              <a:avLst/>
              <a:gdLst/>
              <a:ahLst/>
              <a:cxnLst/>
              <a:rect l="l" t="t" r="r" b="b"/>
              <a:pathLst>
                <a:path w="465" h="506" extrusionOk="0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96241" y="1604225"/>
              <a:ext cx="832360" cy="1232575"/>
            </a:xfrm>
            <a:custGeom>
              <a:avLst/>
              <a:gdLst/>
              <a:ahLst/>
              <a:cxnLst/>
              <a:rect l="l" t="t" r="r" b="b"/>
              <a:pathLst>
                <a:path w="6998" h="10363" extrusionOk="0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1090574" y="3355714"/>
              <a:ext cx="414752" cy="1072363"/>
            </a:xfrm>
            <a:custGeom>
              <a:avLst/>
              <a:gdLst/>
              <a:ahLst/>
              <a:cxnLst/>
              <a:rect l="l" t="t" r="r" b="b"/>
              <a:pathLst>
                <a:path w="3487" h="9016" extrusionOk="0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090574" y="3388067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090574" y="3505701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090574" y="3623335"/>
              <a:ext cx="414752" cy="292355"/>
            </a:xfrm>
            <a:custGeom>
              <a:avLst/>
              <a:gdLst/>
              <a:ahLst/>
              <a:cxnLst/>
              <a:rect l="l" t="t" r="r" b="b"/>
              <a:pathLst>
                <a:path w="3487" h="2458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090574" y="3740374"/>
              <a:ext cx="414752" cy="292830"/>
            </a:xfrm>
            <a:custGeom>
              <a:avLst/>
              <a:gdLst/>
              <a:ahLst/>
              <a:cxnLst/>
              <a:rect l="l" t="t" r="r" b="b"/>
              <a:pathLst>
                <a:path w="3487" h="2462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090574" y="3857889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090574" y="3975523"/>
              <a:ext cx="414752" cy="292949"/>
            </a:xfrm>
            <a:custGeom>
              <a:avLst/>
              <a:gdLst/>
              <a:ahLst/>
              <a:cxnLst/>
              <a:rect l="l" t="t" r="r" b="b"/>
              <a:pathLst>
                <a:path w="3487" h="2463" extrusionOk="0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090574" y="4093157"/>
              <a:ext cx="414752" cy="292236"/>
            </a:xfrm>
            <a:custGeom>
              <a:avLst/>
              <a:gdLst/>
              <a:ahLst/>
              <a:cxnLst/>
              <a:rect l="l" t="t" r="r" b="b"/>
              <a:pathLst>
                <a:path w="3487" h="2457" extrusionOk="0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505204" y="3450511"/>
              <a:ext cx="252634" cy="977568"/>
            </a:xfrm>
            <a:custGeom>
              <a:avLst/>
              <a:gdLst/>
              <a:ahLst/>
              <a:cxnLst/>
              <a:rect l="l" t="t" r="r" b="b"/>
              <a:pathLst>
                <a:path w="2124" h="8219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505204" y="3482864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05204" y="3600498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05204" y="3718132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05204" y="3835766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505204" y="3953281"/>
              <a:ext cx="252634" cy="197559"/>
            </a:xfrm>
            <a:custGeom>
              <a:avLst/>
              <a:gdLst/>
              <a:ahLst/>
              <a:cxnLst/>
              <a:rect l="l" t="t" r="r" b="b"/>
              <a:pathLst>
                <a:path w="2124" h="1661" extrusionOk="0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505204" y="4070320"/>
              <a:ext cx="252634" cy="198154"/>
            </a:xfrm>
            <a:custGeom>
              <a:avLst/>
              <a:gdLst/>
              <a:ahLst/>
              <a:cxnLst/>
              <a:rect l="l" t="t" r="r" b="b"/>
              <a:pathLst>
                <a:path w="2124" h="1666" extrusionOk="0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505204" y="4187954"/>
              <a:ext cx="252634" cy="197440"/>
            </a:xfrm>
            <a:custGeom>
              <a:avLst/>
              <a:gdLst/>
              <a:ahLst/>
              <a:cxnLst/>
              <a:rect l="l" t="t" r="r" b="b"/>
              <a:pathLst>
                <a:path w="2124" h="1660" extrusionOk="0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090574" y="3210486"/>
              <a:ext cx="667267" cy="385366"/>
            </a:xfrm>
            <a:custGeom>
              <a:avLst/>
              <a:gdLst/>
              <a:ahLst/>
              <a:cxnLst/>
              <a:rect l="l" t="t" r="r" b="b"/>
              <a:pathLst>
                <a:path w="5610" h="3240" extrusionOk="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175141" y="3308375"/>
              <a:ext cx="167590" cy="97293"/>
            </a:xfrm>
            <a:custGeom>
              <a:avLst/>
              <a:gdLst/>
              <a:ahLst/>
              <a:cxnLst/>
              <a:rect l="l" t="t" r="r" b="b"/>
              <a:pathLst>
                <a:path w="1409" h="818" extrusionOk="0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472733" y="3405075"/>
              <a:ext cx="162713" cy="86232"/>
            </a:xfrm>
            <a:custGeom>
              <a:avLst/>
              <a:gdLst/>
              <a:ahLst/>
              <a:cxnLst/>
              <a:rect l="l" t="t" r="r" b="b"/>
              <a:pathLst>
                <a:path w="1368" h="725" extrusionOk="0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090574" y="2456923"/>
              <a:ext cx="667267" cy="1137066"/>
            </a:xfrm>
            <a:custGeom>
              <a:avLst/>
              <a:gdLst/>
              <a:ahLst/>
              <a:cxnLst/>
              <a:rect l="l" t="t" r="r" b="b"/>
              <a:pathLst>
                <a:path w="5610" h="9560" extrusionOk="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78;p37">
            <a:extLst>
              <a:ext uri="{FF2B5EF4-FFF2-40B4-BE49-F238E27FC236}">
                <a16:creationId xmlns:a16="http://schemas.microsoft.com/office/drawing/2014/main" id="{BB41A699-20A9-E869-D3BB-149CD5A2527E}"/>
              </a:ext>
            </a:extLst>
          </p:cNvPr>
          <p:cNvSpPr txBox="1">
            <a:spLocks/>
          </p:cNvSpPr>
          <p:nvPr/>
        </p:nvSpPr>
        <p:spPr>
          <a:xfrm>
            <a:off x="4201932" y="4279270"/>
            <a:ext cx="5076297" cy="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eko"/>
              <a:buNone/>
              <a:defRPr sz="24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 sz="2800" b="0" i="0" u="none" strike="noStrike" cap="non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ru-RU" dirty="0"/>
              <a:t>Приложение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endParaRPr lang="en-US" dirty="0"/>
          </a:p>
        </p:txBody>
      </p:sp>
      <p:sp>
        <p:nvSpPr>
          <p:cNvPr id="9" name="Google Shape;479;p37">
            <a:extLst>
              <a:ext uri="{FF2B5EF4-FFF2-40B4-BE49-F238E27FC236}">
                <a16:creationId xmlns:a16="http://schemas.microsoft.com/office/drawing/2014/main" id="{76A23A66-CFD1-B447-3AE3-98633731633A}"/>
              </a:ext>
            </a:extLst>
          </p:cNvPr>
          <p:cNvSpPr txBox="1">
            <a:spLocks/>
          </p:cNvSpPr>
          <p:nvPr/>
        </p:nvSpPr>
        <p:spPr>
          <a:xfrm>
            <a:off x="3420732" y="4069692"/>
            <a:ext cx="781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eko"/>
              <a:buNone/>
              <a:defRPr sz="6000" b="0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5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4"/>
          <p:cNvSpPr/>
          <p:nvPr/>
        </p:nvSpPr>
        <p:spPr>
          <a:xfrm>
            <a:off x="1152939" y="980661"/>
            <a:ext cx="6950435" cy="3690730"/>
          </a:xfrm>
          <a:prstGeom prst="roundRect">
            <a:avLst>
              <a:gd name="adj" fmla="val 0"/>
            </a:avLst>
          </a:prstGeom>
          <a:solidFill>
            <a:srgbClr val="FFFFFF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4"/>
          <p:cNvSpPr txBox="1">
            <a:spLocks noGrp="1"/>
          </p:cNvSpPr>
          <p:nvPr>
            <p:ph type="title"/>
          </p:nvPr>
        </p:nvSpPr>
        <p:spPr>
          <a:xfrm>
            <a:off x="1680581" y="359090"/>
            <a:ext cx="6016239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E/R </a:t>
            </a:r>
            <a:r>
              <a:rPr lang="ru-RU" dirty="0" err="1"/>
              <a:t>диаграма</a:t>
            </a:r>
            <a:r>
              <a:rPr lang="ru-RU" dirty="0"/>
              <a:t> на </a:t>
            </a:r>
            <a:r>
              <a:rPr lang="ru-RU" dirty="0" err="1"/>
              <a:t>модела</a:t>
            </a:r>
            <a:endParaRPr lang="bg-BG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B582D944-CDBB-C3F3-0873-6F5289ACC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81" y="1056845"/>
            <a:ext cx="5958973" cy="3538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8" name="Google Shape;3418;p63"/>
          <p:cNvSpPr txBox="1">
            <a:spLocks noGrp="1"/>
          </p:cNvSpPr>
          <p:nvPr>
            <p:ph type="title"/>
          </p:nvPr>
        </p:nvSpPr>
        <p:spPr>
          <a:xfrm>
            <a:off x="2242764" y="540125"/>
            <a:ext cx="4502591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Релационни схеми</a:t>
            </a:r>
            <a:endParaRPr dirty="0"/>
          </a:p>
        </p:txBody>
      </p:sp>
      <p:sp>
        <p:nvSpPr>
          <p:cNvPr id="3419" name="Google Shape;3419;p63"/>
          <p:cNvSpPr txBox="1">
            <a:spLocks noGrp="1"/>
          </p:cNvSpPr>
          <p:nvPr>
            <p:ph type="body" idx="1"/>
          </p:nvPr>
        </p:nvSpPr>
        <p:spPr>
          <a:xfrm>
            <a:off x="368199" y="1017725"/>
            <a:ext cx="8948080" cy="3790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Релационен модел: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Appliance (name, model, 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dirty="0" err="1"/>
              <a:t>applianceCategory</a:t>
            </a:r>
            <a:r>
              <a:rPr lang="en-US" sz="1600" dirty="0"/>
              <a:t>, manufacturer, </a:t>
            </a:r>
            <a:r>
              <a:rPr lang="en-US" sz="1600" dirty="0" err="1"/>
              <a:t>yearOfManufacture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Technician (name, EGN, </a:t>
            </a:r>
            <a:r>
              <a:rPr lang="en-US" sz="1600" u="sng" dirty="0" err="1"/>
              <a:t>texnicianId</a:t>
            </a:r>
            <a:r>
              <a:rPr lang="en-US" sz="1600" dirty="0"/>
              <a:t>, </a:t>
            </a:r>
            <a:r>
              <a:rPr lang="en-US" sz="1600" dirty="0" err="1"/>
              <a:t>texnicianCategory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Customer (name, </a:t>
            </a:r>
            <a:r>
              <a:rPr lang="en-US" sz="1600" u="sng" dirty="0" err="1"/>
              <a:t>phoneNumber</a:t>
            </a:r>
            <a:r>
              <a:rPr lang="en-US" sz="1600" dirty="0"/>
              <a:t>)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Repair (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u="sng" dirty="0" err="1"/>
              <a:t>texnicianId</a:t>
            </a:r>
            <a:r>
              <a:rPr lang="en-US" sz="1600" dirty="0"/>
              <a:t>, date, price)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Owns ( 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u="sng" dirty="0" err="1"/>
              <a:t>phoneNumber</a:t>
            </a:r>
            <a:r>
              <a:rPr lang="en-US" sz="1600" dirty="0"/>
              <a:t>)</a:t>
            </a:r>
            <a:endParaRPr lang="bg-BG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/>
              <a:t>Релационен модел след оптимизация: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Appliance (name, model, 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dirty="0" err="1"/>
              <a:t>applianceCategory</a:t>
            </a:r>
            <a:r>
              <a:rPr lang="en-US" sz="1600" dirty="0"/>
              <a:t>, manufacturer, </a:t>
            </a:r>
            <a:r>
              <a:rPr lang="bg-BG" sz="1600" dirty="0"/>
              <a:t>				</a:t>
            </a:r>
            <a:r>
              <a:rPr lang="en-US" sz="1600" dirty="0" err="1"/>
              <a:t>yearOfManufacture</a:t>
            </a:r>
            <a:r>
              <a:rPr lang="en-US" sz="1600" dirty="0"/>
              <a:t>, </a:t>
            </a:r>
            <a:r>
              <a:rPr lang="en-US" sz="1600" dirty="0" err="1"/>
              <a:t>customerPhoneNumber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Technician (name, EGN, </a:t>
            </a:r>
            <a:r>
              <a:rPr lang="en-US" sz="1600" u="sng" dirty="0" err="1"/>
              <a:t>texnicianId</a:t>
            </a:r>
            <a:r>
              <a:rPr lang="en-US" sz="1600" dirty="0"/>
              <a:t>, </a:t>
            </a:r>
            <a:r>
              <a:rPr lang="en-US" sz="1600" dirty="0" err="1"/>
              <a:t>texnicianCategory</a:t>
            </a:r>
            <a:r>
              <a:rPr lang="en-US" sz="1600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Customer (name</a:t>
            </a:r>
            <a:r>
              <a:rPr lang="en-US" sz="1600" u="sng" dirty="0"/>
              <a:t>, </a:t>
            </a:r>
            <a:r>
              <a:rPr lang="en-US" sz="1600" u="sng" dirty="0" err="1"/>
              <a:t>phoneNumber</a:t>
            </a:r>
            <a:r>
              <a:rPr lang="en-US" sz="1600" dirty="0"/>
              <a:t>)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Repair (</a:t>
            </a:r>
            <a:r>
              <a:rPr lang="en-US" sz="1600" u="sng" dirty="0" err="1"/>
              <a:t>applianceId</a:t>
            </a:r>
            <a:r>
              <a:rPr lang="en-US" sz="1600" dirty="0"/>
              <a:t>, </a:t>
            </a:r>
            <a:r>
              <a:rPr lang="en-US" sz="1600" u="sng" dirty="0" err="1"/>
              <a:t>texnicianId</a:t>
            </a:r>
            <a:r>
              <a:rPr lang="en-US" sz="1600" dirty="0"/>
              <a:t>, date, price)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4"/>
          <p:cNvSpPr/>
          <p:nvPr/>
        </p:nvSpPr>
        <p:spPr>
          <a:xfrm>
            <a:off x="2052430" y="359090"/>
            <a:ext cx="5317435" cy="4435745"/>
          </a:xfrm>
          <a:prstGeom prst="roundRect">
            <a:avLst>
              <a:gd name="adj" fmla="val 0"/>
            </a:avLst>
          </a:prstGeom>
          <a:solidFill>
            <a:srgbClr val="FFFFFF">
              <a:alpha val="35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4"/>
          <p:cNvSpPr txBox="1">
            <a:spLocks noGrp="1"/>
          </p:cNvSpPr>
          <p:nvPr>
            <p:ph type="title"/>
          </p:nvPr>
        </p:nvSpPr>
        <p:spPr>
          <a:xfrm>
            <a:off x="1620946" y="359090"/>
            <a:ext cx="6016239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/>
              <a:t>Схема на </a:t>
            </a:r>
            <a:r>
              <a:rPr lang="ru-RU" dirty="0" err="1"/>
              <a:t>базата</a:t>
            </a:r>
            <a:r>
              <a:rPr lang="ru-RU" dirty="0"/>
              <a:t> от </a:t>
            </a:r>
            <a:r>
              <a:rPr lang="ru-RU" dirty="0" err="1"/>
              <a:t>данни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83AD1E5D-5332-5EF4-18B9-F449A6471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82" y="936858"/>
            <a:ext cx="4072748" cy="37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Функции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675860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bg-BG" sz="14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F_GET_ALL_APPLIANCES</a:t>
            </a: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(P_PHONE_NUMBER CHAR(10))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TABLE(NAME VARCHAR(100), MODEL VARCHAR(20), DATE_OF_REPAIR DATE, TECHNICIAN_NAME VARCHAR(100))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A.NAME, A.MODEL, R.DATE, T.NAME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APPLIANCE A, REPAIR R, TECHNICIAN T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A.CUSTOMER_PHONE_NUMBER = P_PHONE_NUMBER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A.APPLIANCE_ID = R.APPLIANCE_ID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R.TECHNICIAN_ID = T.TECHNICIAN_ID;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b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bg-BG" sz="14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(FN4MI0700044.</a:t>
            </a:r>
            <a:r>
              <a:rPr lang="bg-BG" sz="14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F_GET_ALL_APPLIANCES</a:t>
            </a:r>
            <a:r>
              <a:rPr lang="bg-BG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('0899000112')) T;</a:t>
            </a:r>
            <a:endParaRPr lang="bg-B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25B1B8A0-3705-E3C0-DEFF-23A66A89F9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6" y="3572192"/>
            <a:ext cx="8489839" cy="1243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Функции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675860"/>
            <a:ext cx="8470382" cy="2834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FUNCTION </a:t>
            </a:r>
            <a:r>
              <a:rPr lang="bg-BG" sz="16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F_AVG_PRICE_FOR_CATEGORY </a:t>
            </a: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(P_CATEGORY VARCHAR(50))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INT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P_AVG_PRICE DECIMAL(9, 2);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bg-BG" sz="16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(PRICE) INTO P_AVG_PRICE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REPAIR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APPLIANCE_ID IN ( SELECT APPLIANCE_ID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FROM APPLIANCE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WHERE APPLIANCE_CATEGORY = P_CATEGORY);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P_AVG_PRICE;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FN4MI0700044.</a:t>
            </a:r>
            <a:r>
              <a:rPr lang="bg-BG" sz="16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F_AVG_PRICE_FOR_CATEGORY</a:t>
            </a:r>
            <a:r>
              <a:rPr lang="bg-BG" sz="16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('TV');</a:t>
            </a:r>
            <a:endParaRPr lang="bg-BG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D563B4A-AB5C-27C6-E9B5-8F3618C84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96" y="3934042"/>
            <a:ext cx="1519151" cy="8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Процедури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8" y="675859"/>
            <a:ext cx="8499373" cy="4345085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indent="0">
              <a:buNone/>
            </a:pP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PROCEDURE </a:t>
            </a:r>
            <a:r>
              <a:rPr lang="bg-BG" sz="8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P_NEW_PRICE_AFTER_2020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V_MODEL VARCHAR(30);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V_YEAR INT;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V_PRICE DECIMAL(9,2);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V_NAME VARCHAR(50);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V_PHONE_NUMBER CHAR(10);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SQLCODE INT;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DECLARE C1 CURSOR WITH RETURN FOR </a:t>
            </a:r>
          </a:p>
          <a:p>
            <a:pPr marL="0" indent="0">
              <a:buNone/>
            </a:pP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A.MODEL, A.YEAR_OF_MANUFACTURE, R.PRICE, C.NAME, A.CUSTOMER_PHONE_NUMBER </a:t>
            </a:r>
          </a:p>
          <a:p>
            <a:pPr marL="0" indent="0">
              <a:buNone/>
            </a:pP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APPLIANCE A, REPAIR R, CUSTOMER C</a:t>
            </a:r>
            <a:endParaRPr lang="bg-BG" sz="8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A.CUSTOMER_PHONE_NUMBER = C.PHONE_NUMBER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R.APPLIANCE_ID = A.APPLIANCE_ID;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OPEN C1;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FETCH C1 INTO V_MODEL, V_YEAR, V_PRICE, V_NAME, V_PHONE_NUMBER;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SQLCODE = 0 DO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V_YEAR &gt; 2020 THEN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SET V_PRICE = V_PRICE * 1.2;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CALL DBMS_OUTPUT.PUT_LINE('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' || V_MODEL || ',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' || V_PRICE);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CALL DBMS_OUTPUT.PUT_LINE('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 || V_NAME || ',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whose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 || V_PHONE_NUMBER || ',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.');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CALL DBMS_OUTPUT.PUT_LINE('-------------------------');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END IF;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 C1 INTO V_MODEL, V_YEAR, V_PRICE, V_NAME, V_PHONE_NUMBER;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 WHILE;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 C1;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FN4MI0700044.</a:t>
            </a:r>
            <a:r>
              <a:rPr lang="bg-BG" sz="8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P_NEW_PRICE_AFTER_2020</a:t>
            </a:r>
            <a:r>
              <a:rPr lang="bg-BG" sz="8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bg-BG" sz="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CEA9F623-6C80-365F-741F-10C91BF43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94" y="2630056"/>
            <a:ext cx="4143698" cy="21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64"/>
          <p:cNvSpPr txBox="1">
            <a:spLocks noGrp="1"/>
          </p:cNvSpPr>
          <p:nvPr>
            <p:ph type="title"/>
          </p:nvPr>
        </p:nvSpPr>
        <p:spPr>
          <a:xfrm>
            <a:off x="2554191" y="122556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Процедури</a:t>
            </a:r>
            <a:endParaRPr dirty="0"/>
          </a:p>
        </p:txBody>
      </p:sp>
      <p:sp>
        <p:nvSpPr>
          <p:cNvPr id="3425" name="Google Shape;3425;p64"/>
          <p:cNvSpPr txBox="1">
            <a:spLocks noGrp="1"/>
          </p:cNvSpPr>
          <p:nvPr>
            <p:ph type="body" idx="1"/>
          </p:nvPr>
        </p:nvSpPr>
        <p:spPr>
          <a:xfrm>
            <a:off x="336809" y="675859"/>
            <a:ext cx="8470382" cy="4110149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CREATE OR REPLACE PROCEDURE 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P_DAYS_OFF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(IN P_NUMBER_OF_DAYS INT, IN P_FROM_DATE DATE, IN P_TECHNICIAN_ID INT, OUT P_NEW_DATE DATE)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BEGIN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DECLARE V_MODEL VARCHAR(30);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DECLARE V_DATE DATE;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DECLARE SQLCODE INT;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DECLARE C1 CURSOR WITH RETURN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SELECT A.MODEL, R.DATE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FROM APPLIANCE A, REPAIR R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WHERE R.TECHNICIAN_ID = P_TECHNICIAN_ID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AND R.DATE &gt;= P_FROM_DATE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AND A.APPLIANCE_ID = R.APPLIANCE_ID;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OPEN C1;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FETCH C1 INTO V_MODEL, V_DATE;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WHILE SQLCODE = 0 DO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SET P_NEW_DATE = 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DATE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(V_DATE) + P_NUMBER_OF_DAYS DAYS;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CALL DBMS_OUTPUT.PUT_LINE(V_MODEL || ' </a:t>
            </a:r>
            <a:r>
              <a:rPr lang="bg-BG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will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ready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bg-BG" sz="10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on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' || P_NEW_DATE);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FETCH C1 INTO V_MODEL, V_DATE;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END WHILE;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CLOSE C1;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END;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BEGIN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DECLARE NEW_DATE DATE;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CALL FN4MI0700044.</a:t>
            </a:r>
            <a:r>
              <a:rPr lang="bg-BG" sz="1000" i="1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P_DAYS_OFF</a:t>
            </a:r>
            <a: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(20, '2023-03-01' , 141, NEW_DATE);</a:t>
            </a:r>
            <a:br>
              <a:rPr lang="bg-BG" sz="10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</a:b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A32F2ED-E426-B2E6-FF9A-C81FAF410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71" y="2999953"/>
            <a:ext cx="4548640" cy="9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0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1996</Words>
  <Application>Microsoft Office PowerPoint</Application>
  <PresentationFormat>Презентация на цял екран (16:9)</PresentationFormat>
  <Paragraphs>55</Paragraphs>
  <Slides>16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4" baseType="lpstr">
      <vt:lpstr>Arial</vt:lpstr>
      <vt:lpstr>Courier New</vt:lpstr>
      <vt:lpstr>Roboto Condensed Light</vt:lpstr>
      <vt:lpstr>Roboto</vt:lpstr>
      <vt:lpstr>Calibri</vt:lpstr>
      <vt:lpstr>Teko</vt:lpstr>
      <vt:lpstr>Patrick Hand</vt:lpstr>
      <vt:lpstr>Data Center Company Profile by Slidesgo</vt:lpstr>
      <vt:lpstr>Сервиз за битова техника</vt:lpstr>
      <vt:lpstr>Съдържание</vt:lpstr>
      <vt:lpstr>E/R диаграма на модела</vt:lpstr>
      <vt:lpstr>Релационни схеми</vt:lpstr>
      <vt:lpstr>Схема на базата от данни</vt:lpstr>
      <vt:lpstr>Функции</vt:lpstr>
      <vt:lpstr>Функции</vt:lpstr>
      <vt:lpstr>Процедури</vt:lpstr>
      <vt:lpstr>Процедури</vt:lpstr>
      <vt:lpstr>Процедури</vt:lpstr>
      <vt:lpstr>Резултат от последната процедура</vt:lpstr>
      <vt:lpstr>Тригери</vt:lpstr>
      <vt:lpstr>Тригери</vt:lpstr>
      <vt:lpstr>Изгледи</vt:lpstr>
      <vt:lpstr>Изгледи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Сервиз за битова техника</dc:title>
  <dc:creator>ThinkPad</dc:creator>
  <cp:lastModifiedBy>Steliana Dimitrova</cp:lastModifiedBy>
  <cp:revision>3</cp:revision>
  <dcterms:modified xsi:type="dcterms:W3CDTF">2024-01-21T21:54:18Z</dcterms:modified>
</cp:coreProperties>
</file>