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65" r:id="rId4"/>
    <p:sldId id="284" r:id="rId5"/>
    <p:sldId id="303" r:id="rId6"/>
    <p:sldId id="285" r:id="rId7"/>
    <p:sldId id="304" r:id="rId8"/>
    <p:sldId id="267" r:id="rId9"/>
    <p:sldId id="305" r:id="rId10"/>
    <p:sldId id="259" r:id="rId11"/>
  </p:sldIdLst>
  <p:sldSz cx="9144000" cy="5143500" type="screen16x9"/>
  <p:notesSz cx="6858000" cy="9144000"/>
  <p:embeddedFontLst>
    <p:embeddedFont>
      <p:font typeface="Patrick Hand" panose="00000500000000000000" pitchFamily="2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Tek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C0C3BD-3D79-4BAF-84C9-BA3A823EAE04}">
  <a:tblStyle styleId="{8FC0C3BD-3D79-4BAF-84C9-BA3A823EAE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-48" y="390"/>
      </p:cViewPr>
      <p:guideLst>
        <p:guide orient="horz" pos="6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a1242414e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a1242414e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ga283b7052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6" name="Google Shape;3416;ga283b7052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a1242414e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a1242414e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41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978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a1242414e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a1242414e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a1242414e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a1242414e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01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040375" y="1647400"/>
            <a:ext cx="4593600" cy="54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_2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628999" y="1569675"/>
            <a:ext cx="3852000" cy="30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5" r:id="rId6"/>
    <p:sldLayoutId id="2147483668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184" name="Google Shape;184;p35"/>
            <p:cNvSpPr/>
            <p:nvPr/>
          </p:nvSpPr>
          <p:spPr>
            <a:xfrm>
              <a:off x="7052711" y="1913995"/>
              <a:ext cx="413837" cy="1501476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7094604" y="1991135"/>
              <a:ext cx="55186" cy="1187937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7187408" y="2046319"/>
              <a:ext cx="54593" cy="1184851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279620" y="2098299"/>
              <a:ext cx="52219" cy="1185445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7369339" y="2150991"/>
              <a:ext cx="54711" cy="1184851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7466416" y="1913995"/>
              <a:ext cx="416804" cy="1501476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7511275" y="2150991"/>
              <a:ext cx="52813" cy="1184851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7601113" y="2098299"/>
              <a:ext cx="55186" cy="1185445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693324" y="2046319"/>
              <a:ext cx="55186" cy="1184851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786010" y="1991135"/>
              <a:ext cx="54593" cy="1187937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7052711" y="1674508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7396990" y="2003714"/>
              <a:ext cx="146688" cy="8520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7414317" y="1721741"/>
              <a:ext cx="109660" cy="62423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7414317" y="1751766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7468789" y="1751766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7339432" y="1764345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7339432" y="1794252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7393905" y="1794252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7264667" y="1806831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7264667" y="1839111"/>
              <a:ext cx="54593" cy="60050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7319139" y="1839111"/>
              <a:ext cx="55186" cy="60050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7052711" y="924888"/>
              <a:ext cx="830523" cy="1229829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5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208" name="Google Shape;208;p35"/>
            <p:cNvSpPr/>
            <p:nvPr/>
          </p:nvSpPr>
          <p:spPr>
            <a:xfrm>
              <a:off x="6717051" y="1700600"/>
              <a:ext cx="252195" cy="972898"/>
            </a:xfrm>
            <a:custGeom>
              <a:avLst/>
              <a:gdLst/>
              <a:ahLst/>
              <a:cxnLst/>
              <a:rect l="l" t="t" r="r" b="b"/>
              <a:pathLst>
                <a:path w="2125" h="8198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6819468" y="1817852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6754197" y="1855591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886520" y="1780825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819468" y="1939969"/>
              <a:ext cx="47353" cy="122947"/>
            </a:xfrm>
            <a:custGeom>
              <a:avLst/>
              <a:gdLst/>
              <a:ahLst/>
              <a:cxnLst/>
              <a:rect l="l" t="t" r="r" b="b"/>
              <a:pathLst>
                <a:path w="399" h="1036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754197" y="1977708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6886520" y="1902942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6819468" y="2059713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6754197" y="2097452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886520" y="2022686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6819468" y="218254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6754197" y="2219569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886520" y="2144804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6819468" y="2302168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754197" y="2341687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6886520" y="2264547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819468" y="24242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6754197" y="2461430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6886520" y="2386665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6302753" y="1606015"/>
              <a:ext cx="414431" cy="1067482"/>
            </a:xfrm>
            <a:custGeom>
              <a:avLst/>
              <a:gdLst/>
              <a:ahLst/>
              <a:cxnLst/>
              <a:rect l="l" t="t" r="r" b="b"/>
              <a:pathLst>
                <a:path w="3492" h="8995" extrusionOk="0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6552447" y="180835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6487769" y="177061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6617126" y="18453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552447" y="193047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6487769" y="1892736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6617126" y="1967621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6552447" y="2052592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487769" y="2012480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6617126" y="2089738"/>
              <a:ext cx="47353" cy="122829"/>
            </a:xfrm>
            <a:custGeom>
              <a:avLst/>
              <a:gdLst/>
              <a:ahLst/>
              <a:cxnLst/>
              <a:rect l="l" t="t" r="r" b="b"/>
              <a:pathLst>
                <a:path w="399" h="103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6552447" y="21723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6487769" y="2134597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6617126" y="2209482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6552447" y="2294454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487769" y="225730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6617126" y="2332193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552447" y="241419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487769" y="2377052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617126" y="24519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420123" y="173347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355445" y="1695734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420123" y="185559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355445" y="1817852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420123" y="197533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355445" y="1937596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420123" y="209745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355445" y="2059713"/>
              <a:ext cx="47472" cy="122947"/>
            </a:xfrm>
            <a:custGeom>
              <a:avLst/>
              <a:gdLst/>
              <a:ahLst/>
              <a:cxnLst/>
              <a:rect l="l" t="t" r="r" b="b"/>
              <a:pathLst>
                <a:path w="400" h="103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6420123" y="221719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6355445" y="2179457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6420123" y="233931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6355445" y="2302168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302753" y="1461112"/>
              <a:ext cx="666507" cy="384388"/>
            </a:xfrm>
            <a:custGeom>
              <a:avLst/>
              <a:gdLst/>
              <a:ahLst/>
              <a:cxnLst/>
              <a:rect l="l" t="t" r="r" b="b"/>
              <a:pathLst>
                <a:path w="5616" h="3239" extrusionOk="0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6387844" y="1580856"/>
              <a:ext cx="129955" cy="74884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6709218" y="1646128"/>
              <a:ext cx="162354" cy="92329"/>
            </a:xfrm>
            <a:custGeom>
              <a:avLst/>
              <a:gdLst/>
              <a:ahLst/>
              <a:cxnLst/>
              <a:rect l="l" t="t" r="r" b="b"/>
              <a:pathLst>
                <a:path w="1368" h="778" extrusionOk="0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298006" y="709120"/>
              <a:ext cx="668880" cy="1135245"/>
            </a:xfrm>
            <a:custGeom>
              <a:avLst/>
              <a:gdLst/>
              <a:ahLst/>
              <a:cxnLst/>
              <a:rect l="l" t="t" r="r" b="b"/>
              <a:pathLst>
                <a:path w="5636" h="9566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5"/>
          <p:cNvGrpSpPr/>
          <p:nvPr/>
        </p:nvGrpSpPr>
        <p:grpSpPr>
          <a:xfrm>
            <a:off x="6221345" y="2313221"/>
            <a:ext cx="890323" cy="1309462"/>
            <a:chOff x="6221345" y="2313221"/>
            <a:chExt cx="890323" cy="1309462"/>
          </a:xfrm>
        </p:grpSpPr>
        <p:sp>
          <p:nvSpPr>
            <p:cNvPr id="263" name="Google Shape;263;p35"/>
            <p:cNvSpPr/>
            <p:nvPr/>
          </p:nvSpPr>
          <p:spPr>
            <a:xfrm>
              <a:off x="6221345" y="231322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6221345" y="243059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6221345" y="2547368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6221345" y="266462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6221345" y="278199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6221345" y="2899360"/>
              <a:ext cx="446712" cy="306656"/>
            </a:xfrm>
            <a:custGeom>
              <a:avLst/>
              <a:gdLst/>
              <a:ahLst/>
              <a:cxnLst/>
              <a:rect l="l" t="t" r="r" b="b"/>
              <a:pathLst>
                <a:path w="3764" h="2584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6221345" y="3016731"/>
              <a:ext cx="446712" cy="306538"/>
            </a:xfrm>
            <a:custGeom>
              <a:avLst/>
              <a:gdLst/>
              <a:ahLst/>
              <a:cxnLst/>
              <a:rect l="l" t="t" r="r" b="b"/>
              <a:pathLst>
                <a:path w="3764" h="2583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6251251" y="2555082"/>
              <a:ext cx="416804" cy="1067600"/>
            </a:xfrm>
            <a:custGeom>
              <a:avLst/>
              <a:gdLst/>
              <a:ahLst/>
              <a:cxnLst/>
              <a:rect l="l" t="t" r="r" b="b"/>
              <a:pathLst>
                <a:path w="3512" h="8996" extrusionOk="0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221345" y="257003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6221345" y="2687405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221345" y="2804776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221345" y="2921553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6221345" y="3038804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221345" y="315617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221345" y="327354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667923" y="231322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6667923" y="243059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6667923" y="2547368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667923" y="266462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67923" y="278199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667923" y="2899360"/>
              <a:ext cx="443745" cy="306656"/>
            </a:xfrm>
            <a:custGeom>
              <a:avLst/>
              <a:gdLst/>
              <a:ahLst/>
              <a:cxnLst/>
              <a:rect l="l" t="t" r="r" b="b"/>
              <a:pathLst>
                <a:path w="3739" h="2584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667923" y="3016731"/>
              <a:ext cx="443745" cy="306538"/>
            </a:xfrm>
            <a:custGeom>
              <a:avLst/>
              <a:gdLst/>
              <a:ahLst/>
              <a:cxnLst/>
              <a:rect l="l" t="t" r="r" b="b"/>
              <a:pathLst>
                <a:path w="3739" h="2583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67923" y="2555082"/>
              <a:ext cx="413837" cy="1067600"/>
            </a:xfrm>
            <a:custGeom>
              <a:avLst/>
              <a:gdLst/>
              <a:ahLst/>
              <a:cxnLst/>
              <a:rect l="l" t="t" r="r" b="b"/>
              <a:pathLst>
                <a:path w="3487" h="8996" extrusionOk="0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67923" y="257003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667923" y="2687405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667923" y="2804776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667923" y="2921553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667923" y="3038804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667923" y="315617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667923" y="327354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251251" y="2315713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358416" y="2512596"/>
              <a:ext cx="147401" cy="85090"/>
            </a:xfrm>
            <a:custGeom>
              <a:avLst/>
              <a:gdLst/>
              <a:ahLst/>
              <a:cxnLst/>
              <a:rect l="l" t="t" r="r" b="b"/>
              <a:pathLst>
                <a:path w="1242" h="717" extrusionOk="0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296" name="Google Shape;296;p35"/>
            <p:cNvSpPr/>
            <p:nvPr/>
          </p:nvSpPr>
          <p:spPr>
            <a:xfrm>
              <a:off x="6969250" y="2872999"/>
              <a:ext cx="414431" cy="1069974"/>
            </a:xfrm>
            <a:custGeom>
              <a:avLst/>
              <a:gdLst/>
              <a:ahLst/>
              <a:cxnLst/>
              <a:rect l="l" t="t" r="r" b="b"/>
              <a:pathLst>
                <a:path w="3492" h="9016" extrusionOk="0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969250" y="2907771"/>
              <a:ext cx="414431" cy="289211"/>
            </a:xfrm>
            <a:custGeom>
              <a:avLst/>
              <a:gdLst/>
              <a:ahLst/>
              <a:cxnLst/>
              <a:rect l="l" t="t" r="r" b="b"/>
              <a:pathLst>
                <a:path w="3492" h="2437" extrusionOk="0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969250" y="302502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969250" y="314239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69250" y="3256797"/>
              <a:ext cx="414431" cy="292178"/>
            </a:xfrm>
            <a:custGeom>
              <a:avLst/>
              <a:gdLst/>
              <a:ahLst/>
              <a:cxnLst/>
              <a:rect l="l" t="t" r="r" b="b"/>
              <a:pathLst>
                <a:path w="3492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969250" y="3374049"/>
              <a:ext cx="414431" cy="292297"/>
            </a:xfrm>
            <a:custGeom>
              <a:avLst/>
              <a:gdLst/>
              <a:ahLst/>
              <a:cxnLst/>
              <a:rect l="l" t="t" r="r" b="b"/>
              <a:pathLst>
                <a:path w="3492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969250" y="3491419"/>
              <a:ext cx="414431" cy="291703"/>
            </a:xfrm>
            <a:custGeom>
              <a:avLst/>
              <a:gdLst/>
              <a:ahLst/>
              <a:cxnLst/>
              <a:rect l="l" t="t" r="r" b="b"/>
              <a:pathLst>
                <a:path w="3492" h="2458" extrusionOk="0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969250" y="3608789"/>
              <a:ext cx="414431" cy="291584"/>
            </a:xfrm>
            <a:custGeom>
              <a:avLst/>
              <a:gdLst/>
              <a:ahLst/>
              <a:cxnLst/>
              <a:rect l="l" t="t" r="r" b="b"/>
              <a:pathLst>
                <a:path w="3492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83548" y="2967584"/>
              <a:ext cx="251602" cy="975390"/>
            </a:xfrm>
            <a:custGeom>
              <a:avLst/>
              <a:gdLst/>
              <a:ahLst/>
              <a:cxnLst/>
              <a:rect l="l" t="t" r="r" b="b"/>
              <a:pathLst>
                <a:path w="2120" h="8219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83548" y="2999983"/>
              <a:ext cx="251602" cy="197001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83548" y="311723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83548" y="3234605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83548" y="3351975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83548" y="3468633"/>
              <a:ext cx="251602" cy="197713"/>
            </a:xfrm>
            <a:custGeom>
              <a:avLst/>
              <a:gdLst/>
              <a:ahLst/>
              <a:cxnLst/>
              <a:rect l="l" t="t" r="r" b="b"/>
              <a:pathLst>
                <a:path w="2120" h="1666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83548" y="358600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383548" y="3703374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69250" y="2728096"/>
              <a:ext cx="665913" cy="384507"/>
            </a:xfrm>
            <a:custGeom>
              <a:avLst/>
              <a:gdLst/>
              <a:ahLst/>
              <a:cxnLst/>
              <a:rect l="l" t="t" r="r" b="b"/>
              <a:pathLst>
                <a:path w="5611" h="3240" extrusionOk="0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54341" y="2828140"/>
              <a:ext cx="167101" cy="94703"/>
            </a:xfrm>
            <a:custGeom>
              <a:avLst/>
              <a:gdLst/>
              <a:ahLst/>
              <a:cxnLst/>
              <a:rect l="l" t="t" r="r" b="b"/>
              <a:pathLst>
                <a:path w="1408" h="798" extrusionOk="0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969250" y="1975629"/>
              <a:ext cx="665913" cy="1135126"/>
            </a:xfrm>
            <a:custGeom>
              <a:avLst/>
              <a:gdLst/>
              <a:ahLst/>
              <a:cxnLst/>
              <a:rect l="l" t="t" r="r" b="b"/>
              <a:pathLst>
                <a:path w="5611" h="9565" extrusionOk="0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>
            <a:off x="6221355" y="1286663"/>
            <a:ext cx="830511" cy="1509774"/>
            <a:chOff x="6221355" y="1286663"/>
            <a:chExt cx="830511" cy="1509774"/>
          </a:xfrm>
        </p:grpSpPr>
        <p:sp>
          <p:nvSpPr>
            <p:cNvPr id="316" name="Google Shape;316;p35"/>
            <p:cNvSpPr/>
            <p:nvPr/>
          </p:nvSpPr>
          <p:spPr>
            <a:xfrm>
              <a:off x="6560175" y="1910288"/>
              <a:ext cx="491691" cy="668140"/>
            </a:xfrm>
            <a:custGeom>
              <a:avLst/>
              <a:gdLst/>
              <a:ahLst/>
              <a:cxnLst/>
              <a:rect l="l" t="t" r="r" b="b"/>
              <a:pathLst>
                <a:path w="4143" h="5630" extrusionOk="0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555428" y="1917646"/>
              <a:ext cx="483858" cy="660308"/>
            </a:xfrm>
            <a:custGeom>
              <a:avLst/>
              <a:gdLst/>
              <a:ahLst/>
              <a:cxnLst/>
              <a:rect l="l" t="t" r="r" b="b"/>
              <a:pathLst>
                <a:path w="4077" h="5564" extrusionOk="0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578214" y="1955147"/>
              <a:ext cx="438879" cy="585068"/>
            </a:xfrm>
            <a:custGeom>
              <a:avLst/>
              <a:gdLst/>
              <a:ahLst/>
              <a:cxnLst/>
              <a:rect l="l" t="t" r="r" b="b"/>
              <a:pathLst>
                <a:path w="3698" h="4930" extrusionOk="0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864935" y="2144317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600288" y="1992293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600288" y="2011993"/>
              <a:ext cx="117493" cy="77376"/>
            </a:xfrm>
            <a:custGeom>
              <a:avLst/>
              <a:gdLst/>
              <a:ahLst/>
              <a:cxnLst/>
              <a:rect l="l" t="t" r="r" b="b"/>
              <a:pathLst>
                <a:path w="990" h="652" extrusionOk="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600288" y="2251481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655353" y="2303579"/>
              <a:ext cx="192380" cy="122829"/>
            </a:xfrm>
            <a:custGeom>
              <a:avLst/>
              <a:gdLst/>
              <a:ahLst/>
              <a:cxnLst/>
              <a:rect l="l" t="t" r="r" b="b"/>
              <a:pathLst>
                <a:path w="1621" h="1035" extrusionOk="0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6600288" y="2034185"/>
              <a:ext cx="89959" cy="63016"/>
            </a:xfrm>
            <a:custGeom>
              <a:avLst/>
              <a:gdLst/>
              <a:ahLst/>
              <a:cxnLst/>
              <a:rect l="l" t="t" r="r" b="b"/>
              <a:pathLst>
                <a:path w="758" h="531" extrusionOk="0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6864935" y="2216827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6924748" y="2273673"/>
              <a:ext cx="64799" cy="47945"/>
            </a:xfrm>
            <a:custGeom>
              <a:avLst/>
              <a:gdLst/>
              <a:ahLst/>
              <a:cxnLst/>
              <a:rect l="l" t="t" r="r" b="b"/>
              <a:pathLst>
                <a:path w="546" h="404" extrusionOk="0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6864935" y="2258720"/>
              <a:ext cx="124614" cy="82716"/>
            </a:xfrm>
            <a:custGeom>
              <a:avLst/>
              <a:gdLst/>
              <a:ahLst/>
              <a:cxnLst/>
              <a:rect l="l" t="t" r="r" b="b"/>
              <a:pathLst>
                <a:path w="1050" h="697" extrusionOk="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6884635" y="2293967"/>
              <a:ext cx="104913" cy="69544"/>
            </a:xfrm>
            <a:custGeom>
              <a:avLst/>
              <a:gdLst/>
              <a:ahLst/>
              <a:cxnLst/>
              <a:rect l="l" t="t" r="r" b="b"/>
              <a:pathLst>
                <a:path w="884" h="586" extrusionOk="0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6600288" y="2064092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690125" y="2136603"/>
              <a:ext cx="94707" cy="67763"/>
            </a:xfrm>
            <a:custGeom>
              <a:avLst/>
              <a:gdLst/>
              <a:ahLst/>
              <a:cxnLst/>
              <a:rect l="l" t="t" r="r" b="b"/>
              <a:pathLst>
                <a:path w="798" h="571" extrusionOk="0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600288" y="2106578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632686" y="2146690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864935" y="2308920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864935" y="2381431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864935" y="2403504"/>
              <a:ext cx="124614" cy="82835"/>
            </a:xfrm>
            <a:custGeom>
              <a:avLst/>
              <a:gdLst/>
              <a:ahLst/>
              <a:cxnLst/>
              <a:rect l="l" t="t" r="r" b="b"/>
              <a:pathLst>
                <a:path w="1050" h="698" extrusionOk="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904454" y="2448483"/>
              <a:ext cx="85094" cy="57557"/>
            </a:xfrm>
            <a:custGeom>
              <a:avLst/>
              <a:gdLst/>
              <a:ahLst/>
              <a:cxnLst/>
              <a:rect l="l" t="t" r="r" b="b"/>
              <a:pathLst>
                <a:path w="717" h="485" extrusionOk="0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799663" y="2190719"/>
              <a:ext cx="50439" cy="63728"/>
            </a:xfrm>
            <a:custGeom>
              <a:avLst/>
              <a:gdLst/>
              <a:ahLst/>
              <a:cxnLst/>
              <a:rect l="l" t="t" r="r" b="b"/>
              <a:pathLst>
                <a:path w="425" h="537" extrusionOk="0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600288" y="2159270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690125" y="2231781"/>
              <a:ext cx="94707" cy="64678"/>
            </a:xfrm>
            <a:custGeom>
              <a:avLst/>
              <a:gdLst/>
              <a:ahLst/>
              <a:cxnLst/>
              <a:rect l="l" t="t" r="r" b="b"/>
              <a:pathLst>
                <a:path w="798" h="545" extrusionOk="0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600288" y="2201756"/>
              <a:ext cx="184547" cy="116895"/>
            </a:xfrm>
            <a:custGeom>
              <a:avLst/>
              <a:gdLst/>
              <a:ahLst/>
              <a:cxnLst/>
              <a:rect l="l" t="t" r="r" b="b"/>
              <a:pathLst>
                <a:path w="1555" h="985" extrusionOk="0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632686" y="2241275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799663" y="2284235"/>
              <a:ext cx="50439" cy="64203"/>
            </a:xfrm>
            <a:custGeom>
              <a:avLst/>
              <a:gdLst/>
              <a:ahLst/>
              <a:cxnLst/>
              <a:rect l="l" t="t" r="r" b="b"/>
              <a:pathLst>
                <a:path w="425" h="541" extrusionOk="0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223728" y="2329925"/>
              <a:ext cx="808329" cy="466511"/>
            </a:xfrm>
            <a:custGeom>
              <a:avLst/>
              <a:gdLst/>
              <a:ahLst/>
              <a:cxnLst/>
              <a:rect l="l" t="t" r="r" b="b"/>
              <a:pathLst>
                <a:path w="6811" h="3931" extrusionOk="0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221355" y="2310463"/>
              <a:ext cx="813195" cy="466511"/>
            </a:xfrm>
            <a:custGeom>
              <a:avLst/>
              <a:gdLst/>
              <a:ahLst/>
              <a:cxnLst/>
              <a:rect l="l" t="t" r="r" b="b"/>
              <a:pathLst>
                <a:path w="6852" h="3931" extrusionOk="0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371005" y="2334554"/>
              <a:ext cx="620934" cy="357093"/>
            </a:xfrm>
            <a:custGeom>
              <a:avLst/>
              <a:gdLst/>
              <a:ahLst/>
              <a:cxnLst/>
              <a:rect l="l" t="t" r="r" b="b"/>
              <a:pathLst>
                <a:path w="5232" h="3009" extrusionOk="0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410525" y="2539507"/>
              <a:ext cx="227628" cy="128169"/>
            </a:xfrm>
            <a:custGeom>
              <a:avLst/>
              <a:gdLst/>
              <a:ahLst/>
              <a:cxnLst/>
              <a:rect l="l" t="t" r="r" b="b"/>
              <a:pathLst>
                <a:path w="1918" h="1080" extrusionOk="0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6917034" y="2563954"/>
              <a:ext cx="59933" cy="33704"/>
            </a:xfrm>
            <a:custGeom>
              <a:avLst/>
              <a:gdLst/>
              <a:ahLst/>
              <a:cxnLst/>
              <a:rect l="l" t="t" r="r" b="b"/>
              <a:pathLst>
                <a:path w="505" h="284" extrusionOk="0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6869682" y="2536421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820076" y="2508888"/>
              <a:ext cx="62307" cy="33704"/>
            </a:xfrm>
            <a:custGeom>
              <a:avLst/>
              <a:gdLst/>
              <a:ahLst/>
              <a:cxnLst/>
              <a:rect l="l" t="t" r="r" b="b"/>
              <a:pathLst>
                <a:path w="525" h="284" extrusionOk="0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772724" y="2481356"/>
              <a:ext cx="62426" cy="34060"/>
            </a:xfrm>
            <a:custGeom>
              <a:avLst/>
              <a:gdLst/>
              <a:ahLst/>
              <a:cxnLst/>
              <a:rect l="l" t="t" r="r" b="b"/>
              <a:pathLst>
                <a:path w="526" h="287" extrusionOk="0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724897" y="245323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677546" y="2426290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630313" y="2398757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582961" y="2371225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533236" y="234191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859595" y="2570600"/>
              <a:ext cx="82720" cy="46758"/>
            </a:xfrm>
            <a:custGeom>
              <a:avLst/>
              <a:gdLst/>
              <a:ahLst/>
              <a:cxnLst/>
              <a:rect l="l" t="t" r="r" b="b"/>
              <a:pathLst>
                <a:path w="697" h="394" extrusionOk="0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812243" y="2543067"/>
              <a:ext cx="60052" cy="34772"/>
            </a:xfrm>
            <a:custGeom>
              <a:avLst/>
              <a:gdLst/>
              <a:ahLst/>
              <a:cxnLst/>
              <a:rect l="l" t="t" r="r" b="b"/>
              <a:pathLst>
                <a:path w="506" h="293" extrusionOk="0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765010" y="2513873"/>
              <a:ext cx="59933" cy="34653"/>
            </a:xfrm>
            <a:custGeom>
              <a:avLst/>
              <a:gdLst/>
              <a:ahLst/>
              <a:cxnLst/>
              <a:rect l="l" t="t" r="r" b="b"/>
              <a:pathLst>
                <a:path w="505" h="292" extrusionOk="0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717658" y="2486815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667933" y="245928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620106" y="2431749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6572755" y="2404098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6500362" y="2361612"/>
              <a:ext cx="85094" cy="49131"/>
            </a:xfrm>
            <a:custGeom>
              <a:avLst/>
              <a:gdLst/>
              <a:ahLst/>
              <a:cxnLst/>
              <a:rect l="l" t="t" r="r" b="b"/>
              <a:pathLst>
                <a:path w="717" h="414" extrusionOk="0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6792543" y="2608932"/>
              <a:ext cx="82127" cy="48538"/>
            </a:xfrm>
            <a:custGeom>
              <a:avLst/>
              <a:gdLst/>
              <a:ahLst/>
              <a:cxnLst/>
              <a:rect l="l" t="t" r="r" b="b"/>
              <a:pathLst>
                <a:path w="692" h="409" extrusionOk="0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745191" y="2581399"/>
              <a:ext cx="60052" cy="33585"/>
            </a:xfrm>
            <a:custGeom>
              <a:avLst/>
              <a:gdLst/>
              <a:ahLst/>
              <a:cxnLst/>
              <a:rect l="l" t="t" r="r" b="b"/>
              <a:pathLst>
                <a:path w="506" h="283" extrusionOk="0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697958" y="2553867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647639" y="2526334"/>
              <a:ext cx="62307" cy="34060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600288" y="2498920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553054" y="2471862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505703" y="2444210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433310" y="2401724"/>
              <a:ext cx="82127" cy="46877"/>
            </a:xfrm>
            <a:custGeom>
              <a:avLst/>
              <a:gdLst/>
              <a:ahLst/>
              <a:cxnLst/>
              <a:rect l="l" t="t" r="r" b="b"/>
              <a:pathLst>
                <a:path w="692" h="395" extrusionOk="0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849982" y="260288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799663" y="2575940"/>
              <a:ext cx="63019" cy="34297"/>
            </a:xfrm>
            <a:custGeom>
              <a:avLst/>
              <a:gdLst/>
              <a:ahLst/>
              <a:cxnLst/>
              <a:rect l="l" t="t" r="r" b="b"/>
              <a:pathLst>
                <a:path w="531" h="289" extrusionOk="0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752430" y="2548408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705079" y="2519095"/>
              <a:ext cx="60052" cy="34297"/>
            </a:xfrm>
            <a:custGeom>
              <a:avLst/>
              <a:gdLst/>
              <a:ahLst/>
              <a:cxnLst/>
              <a:rect l="l" t="t" r="r" b="b"/>
              <a:pathLst>
                <a:path w="506" h="289" extrusionOk="0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657845" y="2491562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610494" y="2464029"/>
              <a:ext cx="60052" cy="34178"/>
            </a:xfrm>
            <a:custGeom>
              <a:avLst/>
              <a:gdLst/>
              <a:ahLst/>
              <a:cxnLst/>
              <a:rect l="l" t="t" r="r" b="b"/>
              <a:pathLst>
                <a:path w="506" h="288" extrusionOk="0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63261" y="2436496"/>
              <a:ext cx="59933" cy="34772"/>
            </a:xfrm>
            <a:custGeom>
              <a:avLst/>
              <a:gdLst/>
              <a:ahLst/>
              <a:cxnLst/>
              <a:rect l="l" t="t" r="r" b="b"/>
              <a:pathLst>
                <a:path w="505" h="293" extrusionOk="0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465590" y="2382024"/>
              <a:ext cx="107287" cy="61118"/>
            </a:xfrm>
            <a:custGeom>
              <a:avLst/>
              <a:gdLst/>
              <a:ahLst/>
              <a:cxnLst/>
              <a:rect l="l" t="t" r="r" b="b"/>
              <a:pathLst>
                <a:path w="904" h="515" extrusionOk="0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779963" y="2641212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732611" y="2613679"/>
              <a:ext cx="62426" cy="34297"/>
            </a:xfrm>
            <a:custGeom>
              <a:avLst/>
              <a:gdLst/>
              <a:ahLst/>
              <a:cxnLst/>
              <a:rect l="l" t="t" r="r" b="b"/>
              <a:pathLst>
                <a:path w="526" h="289" extrusionOk="0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542848" y="2504141"/>
              <a:ext cx="202468" cy="116895"/>
            </a:xfrm>
            <a:custGeom>
              <a:avLst/>
              <a:gdLst/>
              <a:ahLst/>
              <a:cxnLst/>
              <a:rect l="l" t="t" r="r" b="b"/>
              <a:pathLst>
                <a:path w="1706" h="985" extrusionOk="0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493123" y="2476609"/>
              <a:ext cx="62426" cy="33585"/>
            </a:xfrm>
            <a:custGeom>
              <a:avLst/>
              <a:gdLst/>
              <a:ahLst/>
              <a:cxnLst/>
              <a:rect l="l" t="t" r="r" b="b"/>
              <a:pathLst>
                <a:path w="526" h="283" extrusionOk="0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445890" y="2449076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398538" y="2421543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884635" y="2662811"/>
              <a:ext cx="32518" cy="25278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927240" y="2638245"/>
              <a:ext cx="32400" cy="25990"/>
            </a:xfrm>
            <a:custGeom>
              <a:avLst/>
              <a:gdLst/>
              <a:ahLst/>
              <a:cxnLst/>
              <a:rect l="l" t="t" r="r" b="b"/>
              <a:pathLst>
                <a:path w="273" h="219" extrusionOk="0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avLst/>
              <a:gdLst/>
              <a:ahLst/>
              <a:cxnLst/>
              <a:rect l="l" t="t" r="r" b="b"/>
              <a:pathLst>
                <a:path w="3805" h="10880" extrusionOk="0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5"/>
          <p:cNvGrpSpPr/>
          <p:nvPr/>
        </p:nvGrpSpPr>
        <p:grpSpPr>
          <a:xfrm>
            <a:off x="4524910" y="1776863"/>
            <a:ext cx="1514120" cy="2130117"/>
            <a:chOff x="4524910" y="1776863"/>
            <a:chExt cx="1514120" cy="2130117"/>
          </a:xfrm>
        </p:grpSpPr>
        <p:sp>
          <p:nvSpPr>
            <p:cNvPr id="390" name="Google Shape;390;p35"/>
            <p:cNvSpPr/>
            <p:nvPr/>
          </p:nvSpPr>
          <p:spPr>
            <a:xfrm>
              <a:off x="5373236" y="2673640"/>
              <a:ext cx="413837" cy="1069974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373236" y="270592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373236" y="282329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373236" y="294066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373236" y="3057437"/>
              <a:ext cx="413837" cy="292178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373236" y="317468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373236" y="329205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373236" y="3409430"/>
              <a:ext cx="413837" cy="291584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786940" y="2768224"/>
              <a:ext cx="252076" cy="975390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786940" y="2800504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786940" y="291787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786940" y="303524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786940" y="3152615"/>
              <a:ext cx="252076" cy="197001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786940" y="3269867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5786940" y="3386644"/>
              <a:ext cx="252076" cy="197713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5786940" y="3504014"/>
              <a:ext cx="252076" cy="19700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373236" y="2528737"/>
              <a:ext cx="665795" cy="384507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457614" y="2626407"/>
              <a:ext cx="167220" cy="97076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754542" y="2722890"/>
              <a:ext cx="162354" cy="86039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373236" y="1776863"/>
              <a:ext cx="665795" cy="1134533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5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412" name="Google Shape;412;p35"/>
            <p:cNvSpPr/>
            <p:nvPr/>
          </p:nvSpPr>
          <p:spPr>
            <a:xfrm>
              <a:off x="6188350" y="3579547"/>
              <a:ext cx="646687" cy="818501"/>
            </a:xfrm>
            <a:custGeom>
              <a:avLst/>
              <a:gdLst/>
              <a:ahLst/>
              <a:cxnLst/>
              <a:rect l="l" t="t" r="r" b="b"/>
              <a:pathLst>
                <a:path w="5449" h="6897" extrusionOk="0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682161" y="3919078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617483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749807" y="3956105"/>
              <a:ext cx="45098" cy="124727"/>
            </a:xfrm>
            <a:custGeom>
              <a:avLst/>
              <a:gdLst/>
              <a:ahLst/>
              <a:cxnLst/>
              <a:rect l="l" t="t" r="r" b="b"/>
              <a:pathLst>
                <a:path w="38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82161" y="4041196"/>
              <a:ext cx="48065" cy="122235"/>
            </a:xfrm>
            <a:custGeom>
              <a:avLst/>
              <a:gdLst/>
              <a:ahLst/>
              <a:cxnLst/>
              <a:rect l="l" t="t" r="r" b="b"/>
              <a:pathLst>
                <a:path w="405" h="103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617483" y="400345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749807" y="4078341"/>
              <a:ext cx="45098" cy="125202"/>
            </a:xfrm>
            <a:custGeom>
              <a:avLst/>
              <a:gdLst/>
              <a:ahLst/>
              <a:cxnLst/>
              <a:rect l="l" t="t" r="r" b="b"/>
              <a:pathLst>
                <a:path w="380" h="1055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82161" y="4160940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17483" y="412320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749807" y="4200459"/>
              <a:ext cx="45098" cy="122829"/>
            </a:xfrm>
            <a:custGeom>
              <a:avLst/>
              <a:gdLst/>
              <a:ahLst/>
              <a:cxnLst/>
              <a:rect l="l" t="t" r="r" b="b"/>
              <a:pathLst>
                <a:path w="380" h="1035" extrusionOk="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552923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487651" y="3806455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552923" y="396631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487651" y="3926199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552923" y="408605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487651" y="4048316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422973" y="376942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58294" y="3731689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6422973" y="3889053"/>
              <a:ext cx="44980" cy="124727"/>
            </a:xfrm>
            <a:custGeom>
              <a:avLst/>
              <a:gdLst/>
              <a:ahLst/>
              <a:cxnLst/>
              <a:rect l="l" t="t" r="r" b="b"/>
              <a:pathLst>
                <a:path w="379" h="1051" extrusionOk="0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6358294" y="3851433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422973" y="401128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358294" y="3973551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290649" y="3694544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225971" y="3654431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290649" y="3814288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225971" y="377654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6290649" y="3936405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225971" y="3898666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34898" y="3771802"/>
              <a:ext cx="314383" cy="626248"/>
            </a:xfrm>
            <a:custGeom>
              <a:avLst/>
              <a:gdLst/>
              <a:ahLst/>
              <a:cxnLst/>
              <a:rect l="l" t="t" r="r" b="b"/>
              <a:pathLst>
                <a:path w="2649" h="5277" extrusionOk="0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7068927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7004248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7068927" y="3966311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004248" y="4003457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068927" y="4088429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4248" y="4125574"/>
              <a:ext cx="47472" cy="122829"/>
            </a:xfrm>
            <a:custGeom>
              <a:avLst/>
              <a:gdLst/>
              <a:ahLst/>
              <a:cxnLst/>
              <a:rect l="l" t="t" r="r" b="b"/>
              <a:pathLst>
                <a:path w="400" h="1035" extrusionOk="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939570" y="3921452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871924" y="395859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939570" y="4041196"/>
              <a:ext cx="45098" cy="124609"/>
            </a:xfrm>
            <a:custGeom>
              <a:avLst/>
              <a:gdLst/>
              <a:ahLst/>
              <a:cxnLst/>
              <a:rect l="l" t="t" r="r" b="b"/>
              <a:pathLst>
                <a:path w="380" h="105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6871924" y="407834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939570" y="4163313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871924" y="4200459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188350" y="3399991"/>
              <a:ext cx="960952" cy="553856"/>
            </a:xfrm>
            <a:custGeom>
              <a:avLst/>
              <a:gdLst/>
              <a:ahLst/>
              <a:cxnLst/>
              <a:rect l="l" t="t" r="r" b="b"/>
              <a:pathLst>
                <a:path w="8097" h="4667" extrusionOk="0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410393" y="3519734"/>
              <a:ext cx="112627" cy="64797"/>
            </a:xfrm>
            <a:custGeom>
              <a:avLst/>
              <a:gdLst/>
              <a:ahLst/>
              <a:cxnLst/>
              <a:rect l="l" t="t" r="r" b="b"/>
              <a:pathLst>
                <a:path w="949" h="546" extrusionOk="0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617483" y="3639478"/>
              <a:ext cx="112746" cy="64797"/>
            </a:xfrm>
            <a:custGeom>
              <a:avLst/>
              <a:gdLst/>
              <a:ahLst/>
              <a:cxnLst/>
              <a:rect l="l" t="t" r="r" b="b"/>
              <a:pathLst>
                <a:path w="950" h="546" extrusionOk="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824691" y="3759222"/>
              <a:ext cx="112034" cy="64797"/>
            </a:xfrm>
            <a:custGeom>
              <a:avLst/>
              <a:gdLst/>
              <a:ahLst/>
              <a:cxnLst/>
              <a:rect l="l" t="t" r="r" b="b"/>
              <a:pathLst>
                <a:path w="944" h="546" extrusionOk="0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188350" y="2712676"/>
              <a:ext cx="960952" cy="1239916"/>
            </a:xfrm>
            <a:custGeom>
              <a:avLst/>
              <a:gdLst/>
              <a:ahLst/>
              <a:cxnLst/>
              <a:rect l="l" t="t" r="r" b="b"/>
              <a:pathLst>
                <a:path w="8097" h="10448" extrusionOk="0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avLst/>
              <a:gdLst/>
              <a:ahLst/>
              <a:cxnLst/>
              <a:rect l="l" t="t" r="r" b="b"/>
              <a:pathLst>
                <a:path w="9566" h="7129" extrusionOk="0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438125" y="1549291"/>
            <a:ext cx="4936622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Сервиз за битова техника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"/>
          </p:nvPr>
        </p:nvSpPr>
        <p:spPr>
          <a:xfrm>
            <a:off x="347078" y="3758751"/>
            <a:ext cx="4971222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Проект по Бази от данни – практикум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Изготвил: </a:t>
            </a:r>
            <a:r>
              <a:rPr lang="bg-BG" dirty="0" err="1"/>
              <a:t>Стелиана</a:t>
            </a:r>
            <a:r>
              <a:rPr lang="bg-BG" dirty="0"/>
              <a:t> Димитрова, ФН: </a:t>
            </a:r>
            <a:r>
              <a:rPr lang="en-US" dirty="0"/>
              <a:t>4MI0700044</a:t>
            </a: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38"/>
          <p:cNvGrpSpPr/>
          <p:nvPr/>
        </p:nvGrpSpPr>
        <p:grpSpPr>
          <a:xfrm>
            <a:off x="994314" y="1313587"/>
            <a:ext cx="2173968" cy="1586025"/>
            <a:chOff x="5042008" y="2054935"/>
            <a:chExt cx="1539965" cy="1123486"/>
          </a:xfrm>
        </p:grpSpPr>
        <p:sp>
          <p:nvSpPr>
            <p:cNvPr id="532" name="Google Shape;532;p38"/>
            <p:cNvSpPr/>
            <p:nvPr/>
          </p:nvSpPr>
          <p:spPr>
            <a:xfrm>
              <a:off x="5042008" y="2054935"/>
              <a:ext cx="471040" cy="1058924"/>
            </a:xfrm>
            <a:custGeom>
              <a:avLst/>
              <a:gdLst/>
              <a:ahLst/>
              <a:cxnLst/>
              <a:rect l="l" t="t" r="r" b="b"/>
              <a:pathLst>
                <a:path w="6180" h="13893" extrusionOk="0">
                  <a:moveTo>
                    <a:pt x="6180" y="0"/>
                  </a:moveTo>
                  <a:cubicBezTo>
                    <a:pt x="4833" y="232"/>
                    <a:pt x="3572" y="651"/>
                    <a:pt x="2502" y="1261"/>
                  </a:cubicBezTo>
                  <a:cubicBezTo>
                    <a:pt x="843" y="2230"/>
                    <a:pt x="20" y="3491"/>
                    <a:pt x="20" y="4752"/>
                  </a:cubicBezTo>
                  <a:lnTo>
                    <a:pt x="0" y="13880"/>
                  </a:lnTo>
                  <a:lnTo>
                    <a:pt x="0" y="13880"/>
                  </a:lnTo>
                  <a:cubicBezTo>
                    <a:pt x="6" y="12623"/>
                    <a:pt x="828" y="11367"/>
                    <a:pt x="2482" y="10407"/>
                  </a:cubicBezTo>
                  <a:cubicBezTo>
                    <a:pt x="3552" y="9776"/>
                    <a:pt x="4813" y="9353"/>
                    <a:pt x="6180" y="9146"/>
                  </a:cubicBezTo>
                  <a:lnTo>
                    <a:pt x="6180" y="0"/>
                  </a:lnTo>
                  <a:close/>
                  <a:moveTo>
                    <a:pt x="0" y="13880"/>
                  </a:moveTo>
                  <a:cubicBezTo>
                    <a:pt x="0" y="13884"/>
                    <a:pt x="0" y="13889"/>
                    <a:pt x="0" y="13893"/>
                  </a:cubicBezTo>
                  <a:lnTo>
                    <a:pt x="0" y="13880"/>
                  </a:lnTo>
                  <a:close/>
                </a:path>
              </a:pathLst>
            </a:custGeom>
            <a:solidFill>
              <a:srgbClr val="AD95E6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5249942" y="2202729"/>
              <a:ext cx="1185831" cy="975692"/>
            </a:xfrm>
            <a:custGeom>
              <a:avLst/>
              <a:gdLst/>
              <a:ahLst/>
              <a:cxnLst/>
              <a:rect l="l" t="t" r="r" b="b"/>
              <a:pathLst>
                <a:path w="15558" h="12801" extrusionOk="0">
                  <a:moveTo>
                    <a:pt x="7769" y="1"/>
                  </a:moveTo>
                  <a:cubicBezTo>
                    <a:pt x="5781" y="1"/>
                    <a:pt x="3794" y="442"/>
                    <a:pt x="2291" y="1325"/>
                  </a:cubicBezTo>
                  <a:cubicBezTo>
                    <a:pt x="778" y="2187"/>
                    <a:pt x="46" y="3343"/>
                    <a:pt x="46" y="4478"/>
                  </a:cubicBezTo>
                  <a:lnTo>
                    <a:pt x="1" y="12756"/>
                  </a:lnTo>
                  <a:cubicBezTo>
                    <a:pt x="21" y="11600"/>
                    <a:pt x="757" y="10465"/>
                    <a:pt x="2271" y="9583"/>
                  </a:cubicBezTo>
                  <a:cubicBezTo>
                    <a:pt x="3774" y="8710"/>
                    <a:pt x="5760" y="8273"/>
                    <a:pt x="7749" y="8273"/>
                  </a:cubicBezTo>
                  <a:cubicBezTo>
                    <a:pt x="9738" y="8273"/>
                    <a:pt x="11729" y="8710"/>
                    <a:pt x="13243" y="9583"/>
                  </a:cubicBezTo>
                  <a:cubicBezTo>
                    <a:pt x="14776" y="10465"/>
                    <a:pt x="15533" y="11646"/>
                    <a:pt x="15533" y="12801"/>
                  </a:cubicBezTo>
                  <a:lnTo>
                    <a:pt x="15558" y="4518"/>
                  </a:lnTo>
                  <a:cubicBezTo>
                    <a:pt x="15558" y="3363"/>
                    <a:pt x="14801" y="2208"/>
                    <a:pt x="13263" y="1325"/>
                  </a:cubicBezTo>
                  <a:cubicBezTo>
                    <a:pt x="11749" y="442"/>
                    <a:pt x="9758" y="1"/>
                    <a:pt x="7769" y="1"/>
                  </a:cubicBez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5189193" y="2109510"/>
              <a:ext cx="471116" cy="1059001"/>
            </a:xfrm>
            <a:custGeom>
              <a:avLst/>
              <a:gdLst/>
              <a:ahLst/>
              <a:cxnLst/>
              <a:rect l="l" t="t" r="r" b="b"/>
              <a:pathLst>
                <a:path w="6181" h="13894" extrusionOk="0">
                  <a:moveTo>
                    <a:pt x="6180" y="1"/>
                  </a:moveTo>
                  <a:cubicBezTo>
                    <a:pt x="4833" y="233"/>
                    <a:pt x="3572" y="651"/>
                    <a:pt x="2523" y="1262"/>
                  </a:cubicBezTo>
                  <a:cubicBezTo>
                    <a:pt x="863" y="2230"/>
                    <a:pt x="21" y="3491"/>
                    <a:pt x="21" y="4752"/>
                  </a:cubicBezTo>
                  <a:lnTo>
                    <a:pt x="1" y="13881"/>
                  </a:lnTo>
                  <a:lnTo>
                    <a:pt x="1" y="13881"/>
                  </a:lnTo>
                  <a:cubicBezTo>
                    <a:pt x="6" y="12624"/>
                    <a:pt x="849" y="11368"/>
                    <a:pt x="2503" y="10402"/>
                  </a:cubicBezTo>
                  <a:cubicBezTo>
                    <a:pt x="3552" y="9797"/>
                    <a:pt x="4833" y="9373"/>
                    <a:pt x="6180" y="9141"/>
                  </a:cubicBezTo>
                  <a:lnTo>
                    <a:pt x="6180" y="1"/>
                  </a:lnTo>
                  <a:close/>
                  <a:moveTo>
                    <a:pt x="1" y="13881"/>
                  </a:moveTo>
                  <a:cubicBezTo>
                    <a:pt x="1" y="13885"/>
                    <a:pt x="1" y="13889"/>
                    <a:pt x="1" y="13893"/>
                  </a:cubicBezTo>
                  <a:lnTo>
                    <a:pt x="1" y="13881"/>
                  </a:lnTo>
                  <a:close/>
                </a:path>
              </a:pathLst>
            </a:custGeom>
            <a:solidFill>
              <a:srgbClr val="8C74F9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143175" y="2116066"/>
              <a:ext cx="438799" cy="1055495"/>
            </a:xfrm>
            <a:custGeom>
              <a:avLst/>
              <a:gdLst/>
              <a:ahLst/>
              <a:cxnLst/>
              <a:rect l="l" t="t" r="r" b="b"/>
              <a:pathLst>
                <a:path w="5757" h="13848" extrusionOk="0">
                  <a:moveTo>
                    <a:pt x="1" y="0"/>
                  </a:moveTo>
                  <a:lnTo>
                    <a:pt x="1" y="9141"/>
                  </a:lnTo>
                  <a:cubicBezTo>
                    <a:pt x="1156" y="9393"/>
                    <a:pt x="2271" y="9771"/>
                    <a:pt x="3194" y="10316"/>
                  </a:cubicBezTo>
                  <a:cubicBezTo>
                    <a:pt x="4874" y="11285"/>
                    <a:pt x="5716" y="12566"/>
                    <a:pt x="5716" y="13847"/>
                  </a:cubicBezTo>
                  <a:lnTo>
                    <a:pt x="5736" y="4707"/>
                  </a:lnTo>
                  <a:cubicBezTo>
                    <a:pt x="5756" y="3426"/>
                    <a:pt x="4894" y="2144"/>
                    <a:pt x="3214" y="1176"/>
                  </a:cubicBezTo>
                  <a:cubicBezTo>
                    <a:pt x="2271" y="631"/>
                    <a:pt x="1176" y="253"/>
                    <a:pt x="1" y="0"/>
                  </a:cubicBezTo>
                  <a:close/>
                </a:path>
              </a:pathLst>
            </a:custGeom>
            <a:solidFill>
              <a:srgbClr val="00E7FC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1934175" y="2043487"/>
            <a:ext cx="713850" cy="2519525"/>
            <a:chOff x="1934175" y="2297224"/>
            <a:chExt cx="713850" cy="2519525"/>
          </a:xfrm>
        </p:grpSpPr>
        <p:sp>
          <p:nvSpPr>
            <p:cNvPr id="537" name="Google Shape;537;p38"/>
            <p:cNvSpPr/>
            <p:nvPr/>
          </p:nvSpPr>
          <p:spPr>
            <a:xfrm>
              <a:off x="2318438" y="3743089"/>
              <a:ext cx="197480" cy="295796"/>
            </a:xfrm>
            <a:custGeom>
              <a:avLst/>
              <a:gdLst/>
              <a:ahLst/>
              <a:cxnLst/>
              <a:rect l="l" t="t" r="r" b="b"/>
              <a:pathLst>
                <a:path w="1163" h="1742" extrusionOk="0">
                  <a:moveTo>
                    <a:pt x="399" y="0"/>
                  </a:moveTo>
                  <a:cubicBezTo>
                    <a:pt x="399" y="0"/>
                    <a:pt x="240" y="77"/>
                    <a:pt x="120" y="438"/>
                  </a:cubicBezTo>
                  <a:cubicBezTo>
                    <a:pt x="0" y="798"/>
                    <a:pt x="279" y="1619"/>
                    <a:pt x="279" y="1619"/>
                  </a:cubicBezTo>
                  <a:cubicBezTo>
                    <a:pt x="279" y="1619"/>
                    <a:pt x="510" y="1741"/>
                    <a:pt x="638" y="1741"/>
                  </a:cubicBezTo>
                  <a:cubicBezTo>
                    <a:pt x="647" y="1741"/>
                    <a:pt x="655" y="1741"/>
                    <a:pt x="663" y="1740"/>
                  </a:cubicBezTo>
                  <a:cubicBezTo>
                    <a:pt x="802" y="1720"/>
                    <a:pt x="1023" y="1519"/>
                    <a:pt x="1023" y="1519"/>
                  </a:cubicBezTo>
                  <a:cubicBezTo>
                    <a:pt x="1163" y="1240"/>
                    <a:pt x="1143" y="918"/>
                    <a:pt x="980" y="519"/>
                  </a:cubicBezTo>
                  <a:cubicBezTo>
                    <a:pt x="822" y="14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2128259" y="3973681"/>
              <a:ext cx="376792" cy="608912"/>
            </a:xfrm>
            <a:custGeom>
              <a:avLst/>
              <a:gdLst/>
              <a:ahLst/>
              <a:cxnLst/>
              <a:rect l="l" t="t" r="r" b="b"/>
              <a:pathLst>
                <a:path w="2219" h="3586" extrusionOk="0">
                  <a:moveTo>
                    <a:pt x="1816" y="0"/>
                  </a:moveTo>
                  <a:cubicBezTo>
                    <a:pt x="1648" y="0"/>
                    <a:pt x="1480" y="21"/>
                    <a:pt x="1480" y="21"/>
                  </a:cubicBezTo>
                  <a:cubicBezTo>
                    <a:pt x="1480" y="21"/>
                    <a:pt x="1158" y="425"/>
                    <a:pt x="961" y="761"/>
                  </a:cubicBezTo>
                  <a:cubicBezTo>
                    <a:pt x="659" y="1203"/>
                    <a:pt x="462" y="1703"/>
                    <a:pt x="342" y="2063"/>
                  </a:cubicBezTo>
                  <a:cubicBezTo>
                    <a:pt x="299" y="2226"/>
                    <a:pt x="121" y="2423"/>
                    <a:pt x="121" y="2423"/>
                  </a:cubicBezTo>
                  <a:cubicBezTo>
                    <a:pt x="121" y="2423"/>
                    <a:pt x="140" y="2707"/>
                    <a:pt x="78" y="2904"/>
                  </a:cubicBezTo>
                  <a:cubicBezTo>
                    <a:pt x="39" y="3086"/>
                    <a:pt x="1" y="3547"/>
                    <a:pt x="241" y="3586"/>
                  </a:cubicBezTo>
                  <a:cubicBezTo>
                    <a:pt x="279" y="3586"/>
                    <a:pt x="342" y="3586"/>
                    <a:pt x="419" y="3567"/>
                  </a:cubicBezTo>
                  <a:cubicBezTo>
                    <a:pt x="380" y="3346"/>
                    <a:pt x="419" y="2985"/>
                    <a:pt x="558" y="2543"/>
                  </a:cubicBezTo>
                  <a:cubicBezTo>
                    <a:pt x="721" y="2265"/>
                    <a:pt x="1120" y="1683"/>
                    <a:pt x="1423" y="1304"/>
                  </a:cubicBezTo>
                  <a:cubicBezTo>
                    <a:pt x="1961" y="603"/>
                    <a:pt x="2023" y="362"/>
                    <a:pt x="2143" y="161"/>
                  </a:cubicBezTo>
                  <a:cubicBezTo>
                    <a:pt x="2219" y="30"/>
                    <a:pt x="2017" y="0"/>
                    <a:pt x="1816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199237" y="4031583"/>
              <a:ext cx="180500" cy="736943"/>
            </a:xfrm>
            <a:custGeom>
              <a:avLst/>
              <a:gdLst/>
              <a:ahLst/>
              <a:cxnLst/>
              <a:rect l="l" t="t" r="r" b="b"/>
              <a:pathLst>
                <a:path w="1063" h="4340" extrusionOk="0">
                  <a:moveTo>
                    <a:pt x="800" y="1"/>
                  </a:moveTo>
                  <a:cubicBezTo>
                    <a:pt x="587" y="1"/>
                    <a:pt x="121" y="324"/>
                    <a:pt x="121" y="324"/>
                  </a:cubicBezTo>
                  <a:cubicBezTo>
                    <a:pt x="121" y="324"/>
                    <a:pt x="44" y="881"/>
                    <a:pt x="44" y="1323"/>
                  </a:cubicBezTo>
                  <a:cubicBezTo>
                    <a:pt x="1" y="1885"/>
                    <a:pt x="102" y="2443"/>
                    <a:pt x="183" y="2846"/>
                  </a:cubicBezTo>
                  <a:cubicBezTo>
                    <a:pt x="222" y="3024"/>
                    <a:pt x="183" y="3302"/>
                    <a:pt x="183" y="3302"/>
                  </a:cubicBezTo>
                  <a:cubicBezTo>
                    <a:pt x="183" y="3302"/>
                    <a:pt x="342" y="3567"/>
                    <a:pt x="404" y="3783"/>
                  </a:cubicBezTo>
                  <a:cubicBezTo>
                    <a:pt x="456" y="3948"/>
                    <a:pt x="626" y="4340"/>
                    <a:pt x="849" y="4340"/>
                  </a:cubicBezTo>
                  <a:cubicBezTo>
                    <a:pt x="873" y="4340"/>
                    <a:pt x="898" y="4335"/>
                    <a:pt x="923" y="4326"/>
                  </a:cubicBezTo>
                  <a:cubicBezTo>
                    <a:pt x="961" y="4307"/>
                    <a:pt x="1024" y="4263"/>
                    <a:pt x="1062" y="4206"/>
                  </a:cubicBezTo>
                  <a:cubicBezTo>
                    <a:pt x="923" y="4023"/>
                    <a:pt x="764" y="3663"/>
                    <a:pt x="644" y="3182"/>
                  </a:cubicBezTo>
                  <a:cubicBezTo>
                    <a:pt x="644" y="2846"/>
                    <a:pt x="702" y="2082"/>
                    <a:pt x="764" y="1563"/>
                  </a:cubicBezTo>
                  <a:cubicBezTo>
                    <a:pt x="885" y="603"/>
                    <a:pt x="923" y="343"/>
                    <a:pt x="904" y="103"/>
                  </a:cubicBezTo>
                  <a:cubicBezTo>
                    <a:pt x="904" y="29"/>
                    <a:pt x="863" y="1"/>
                    <a:pt x="800" y="1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189388" y="3834443"/>
              <a:ext cx="180500" cy="408035"/>
            </a:xfrm>
            <a:custGeom>
              <a:avLst/>
              <a:gdLst/>
              <a:ahLst/>
              <a:cxnLst/>
              <a:rect l="l" t="t" r="r" b="b"/>
              <a:pathLst>
                <a:path w="1063" h="2403" extrusionOk="0">
                  <a:moveTo>
                    <a:pt x="1" y="1"/>
                  </a:moveTo>
                  <a:cubicBezTo>
                    <a:pt x="1" y="1"/>
                    <a:pt x="179" y="1202"/>
                    <a:pt x="179" y="1485"/>
                  </a:cubicBezTo>
                  <a:cubicBezTo>
                    <a:pt x="198" y="1783"/>
                    <a:pt x="318" y="2364"/>
                    <a:pt x="318" y="2364"/>
                  </a:cubicBezTo>
                  <a:lnTo>
                    <a:pt x="822" y="2403"/>
                  </a:lnTo>
                  <a:cubicBezTo>
                    <a:pt x="1000" y="1485"/>
                    <a:pt x="1063" y="1144"/>
                    <a:pt x="981" y="601"/>
                  </a:cubicBezTo>
                  <a:cubicBezTo>
                    <a:pt x="899" y="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532898" y="3348299"/>
              <a:ext cx="115126" cy="205291"/>
            </a:xfrm>
            <a:custGeom>
              <a:avLst/>
              <a:gdLst/>
              <a:ahLst/>
              <a:cxnLst/>
              <a:rect l="l" t="t" r="r" b="b"/>
              <a:pathLst>
                <a:path w="678" h="1209" extrusionOk="0">
                  <a:moveTo>
                    <a:pt x="298" y="0"/>
                  </a:moveTo>
                  <a:lnTo>
                    <a:pt x="0" y="241"/>
                  </a:lnTo>
                  <a:cubicBezTo>
                    <a:pt x="77" y="322"/>
                    <a:pt x="97" y="404"/>
                    <a:pt x="97" y="524"/>
                  </a:cubicBezTo>
                  <a:cubicBezTo>
                    <a:pt x="97" y="644"/>
                    <a:pt x="77" y="745"/>
                    <a:pt x="97" y="865"/>
                  </a:cubicBezTo>
                  <a:cubicBezTo>
                    <a:pt x="114" y="907"/>
                    <a:pt x="129" y="973"/>
                    <a:pt x="159" y="973"/>
                  </a:cubicBezTo>
                  <a:cubicBezTo>
                    <a:pt x="169" y="973"/>
                    <a:pt x="182" y="964"/>
                    <a:pt x="197" y="942"/>
                  </a:cubicBezTo>
                  <a:cubicBezTo>
                    <a:pt x="235" y="908"/>
                    <a:pt x="255" y="734"/>
                    <a:pt x="285" y="734"/>
                  </a:cubicBezTo>
                  <a:cubicBezTo>
                    <a:pt x="289" y="734"/>
                    <a:pt x="294" y="737"/>
                    <a:pt x="298" y="745"/>
                  </a:cubicBezTo>
                  <a:cubicBezTo>
                    <a:pt x="318" y="764"/>
                    <a:pt x="380" y="923"/>
                    <a:pt x="361" y="961"/>
                  </a:cubicBezTo>
                  <a:cubicBezTo>
                    <a:pt x="361" y="1081"/>
                    <a:pt x="318" y="1124"/>
                    <a:pt x="380" y="1201"/>
                  </a:cubicBezTo>
                  <a:cubicBezTo>
                    <a:pt x="380" y="1206"/>
                    <a:pt x="383" y="1208"/>
                    <a:pt x="388" y="1208"/>
                  </a:cubicBezTo>
                  <a:cubicBezTo>
                    <a:pt x="409" y="1208"/>
                    <a:pt x="466" y="1174"/>
                    <a:pt x="500" y="1144"/>
                  </a:cubicBezTo>
                  <a:cubicBezTo>
                    <a:pt x="577" y="1062"/>
                    <a:pt x="639" y="942"/>
                    <a:pt x="659" y="803"/>
                  </a:cubicBezTo>
                  <a:cubicBezTo>
                    <a:pt x="678" y="625"/>
                    <a:pt x="457" y="284"/>
                    <a:pt x="457" y="284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413867" y="2937208"/>
              <a:ext cx="190179" cy="476466"/>
            </a:xfrm>
            <a:custGeom>
              <a:avLst/>
              <a:gdLst/>
              <a:ahLst/>
              <a:cxnLst/>
              <a:rect l="l" t="t" r="r" b="b"/>
              <a:pathLst>
                <a:path w="1120" h="2806" extrusionOk="0">
                  <a:moveTo>
                    <a:pt x="0" y="0"/>
                  </a:moveTo>
                  <a:lnTo>
                    <a:pt x="0" y="461"/>
                  </a:lnTo>
                  <a:lnTo>
                    <a:pt x="0" y="1662"/>
                  </a:lnTo>
                  <a:lnTo>
                    <a:pt x="759" y="2806"/>
                  </a:lnTo>
                  <a:lnTo>
                    <a:pt x="1062" y="2604"/>
                  </a:lnTo>
                  <a:lnTo>
                    <a:pt x="1119" y="2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063904" y="3307547"/>
              <a:ext cx="475617" cy="717925"/>
            </a:xfrm>
            <a:custGeom>
              <a:avLst/>
              <a:gdLst/>
              <a:ahLst/>
              <a:cxnLst/>
              <a:rect l="l" t="t" r="r" b="b"/>
              <a:pathLst>
                <a:path w="2801" h="4228" extrusionOk="0">
                  <a:moveTo>
                    <a:pt x="2220" y="0"/>
                  </a:moveTo>
                  <a:lnTo>
                    <a:pt x="437" y="120"/>
                  </a:lnTo>
                  <a:cubicBezTo>
                    <a:pt x="437" y="120"/>
                    <a:pt x="197" y="384"/>
                    <a:pt x="77" y="865"/>
                  </a:cubicBezTo>
                  <a:cubicBezTo>
                    <a:pt x="19" y="1081"/>
                    <a:pt x="0" y="1321"/>
                    <a:pt x="0" y="1605"/>
                  </a:cubicBezTo>
                  <a:cubicBezTo>
                    <a:pt x="0" y="1725"/>
                    <a:pt x="19" y="1845"/>
                    <a:pt x="39" y="1965"/>
                  </a:cubicBezTo>
                  <a:cubicBezTo>
                    <a:pt x="197" y="3166"/>
                    <a:pt x="457" y="3123"/>
                    <a:pt x="557" y="4228"/>
                  </a:cubicBezTo>
                  <a:lnTo>
                    <a:pt x="620" y="4228"/>
                  </a:lnTo>
                  <a:cubicBezTo>
                    <a:pt x="697" y="4228"/>
                    <a:pt x="860" y="4228"/>
                    <a:pt x="1057" y="4204"/>
                  </a:cubicBezTo>
                  <a:cubicBezTo>
                    <a:pt x="1139" y="4184"/>
                    <a:pt x="1240" y="4165"/>
                    <a:pt x="1340" y="4146"/>
                  </a:cubicBezTo>
                  <a:cubicBezTo>
                    <a:pt x="1461" y="4127"/>
                    <a:pt x="1619" y="4084"/>
                    <a:pt x="1758" y="4026"/>
                  </a:cubicBezTo>
                  <a:cubicBezTo>
                    <a:pt x="2200" y="3887"/>
                    <a:pt x="2618" y="3584"/>
                    <a:pt x="2700" y="3545"/>
                  </a:cubicBezTo>
                  <a:cubicBezTo>
                    <a:pt x="2738" y="3507"/>
                    <a:pt x="2782" y="3464"/>
                    <a:pt x="2782" y="3445"/>
                  </a:cubicBezTo>
                  <a:cubicBezTo>
                    <a:pt x="2801" y="3363"/>
                    <a:pt x="2580" y="2042"/>
                    <a:pt x="2441" y="1182"/>
                  </a:cubicBezTo>
                  <a:cubicBezTo>
                    <a:pt x="2421" y="1105"/>
                    <a:pt x="2402" y="1023"/>
                    <a:pt x="2378" y="942"/>
                  </a:cubicBezTo>
                  <a:lnTo>
                    <a:pt x="2378" y="922"/>
                  </a:lnTo>
                  <a:lnTo>
                    <a:pt x="2321" y="524"/>
                  </a:lnTo>
                  <a:lnTo>
                    <a:pt x="2301" y="481"/>
                  </a:lnTo>
                  <a:cubicBezTo>
                    <a:pt x="2239" y="144"/>
                    <a:pt x="2220" y="0"/>
                    <a:pt x="2220" y="0"/>
                  </a:cubicBezTo>
                  <a:close/>
                </a:path>
              </a:pathLst>
            </a:custGeom>
            <a:solidFill>
              <a:srgbClr val="D2E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2345267" y="2682166"/>
              <a:ext cx="122597" cy="805713"/>
            </a:xfrm>
            <a:custGeom>
              <a:avLst/>
              <a:gdLst/>
              <a:ahLst/>
              <a:cxnLst/>
              <a:rect l="l" t="t" r="r" b="b"/>
              <a:pathLst>
                <a:path w="722" h="4745" extrusionOk="0">
                  <a:moveTo>
                    <a:pt x="122" y="0"/>
                  </a:moveTo>
                  <a:cubicBezTo>
                    <a:pt x="90" y="0"/>
                    <a:pt x="55" y="3"/>
                    <a:pt x="25" y="3"/>
                  </a:cubicBezTo>
                  <a:lnTo>
                    <a:pt x="121" y="263"/>
                  </a:lnTo>
                  <a:lnTo>
                    <a:pt x="1" y="421"/>
                  </a:lnTo>
                  <a:lnTo>
                    <a:pt x="202" y="484"/>
                  </a:lnTo>
                  <a:cubicBezTo>
                    <a:pt x="202" y="484"/>
                    <a:pt x="241" y="1103"/>
                    <a:pt x="183" y="1761"/>
                  </a:cubicBezTo>
                  <a:lnTo>
                    <a:pt x="164" y="1761"/>
                  </a:lnTo>
                  <a:lnTo>
                    <a:pt x="164" y="1805"/>
                  </a:lnTo>
                  <a:cubicBezTo>
                    <a:pt x="183" y="1882"/>
                    <a:pt x="183" y="1963"/>
                    <a:pt x="202" y="2064"/>
                  </a:cubicBezTo>
                  <a:lnTo>
                    <a:pt x="202" y="2083"/>
                  </a:lnTo>
                  <a:lnTo>
                    <a:pt x="202" y="2203"/>
                  </a:lnTo>
                  <a:cubicBezTo>
                    <a:pt x="265" y="2722"/>
                    <a:pt x="322" y="3366"/>
                    <a:pt x="342" y="3606"/>
                  </a:cubicBezTo>
                  <a:cubicBezTo>
                    <a:pt x="342" y="3726"/>
                    <a:pt x="342" y="3885"/>
                    <a:pt x="361" y="4024"/>
                  </a:cubicBezTo>
                  <a:cubicBezTo>
                    <a:pt x="361" y="4384"/>
                    <a:pt x="342" y="4745"/>
                    <a:pt x="342" y="4745"/>
                  </a:cubicBezTo>
                  <a:lnTo>
                    <a:pt x="721" y="4428"/>
                  </a:lnTo>
                  <a:cubicBezTo>
                    <a:pt x="721" y="3947"/>
                    <a:pt x="582" y="3366"/>
                    <a:pt x="524" y="3164"/>
                  </a:cubicBezTo>
                  <a:cubicBezTo>
                    <a:pt x="462" y="2962"/>
                    <a:pt x="462" y="2766"/>
                    <a:pt x="481" y="2324"/>
                  </a:cubicBezTo>
                  <a:lnTo>
                    <a:pt x="481" y="2064"/>
                  </a:lnTo>
                  <a:lnTo>
                    <a:pt x="481" y="1944"/>
                  </a:lnTo>
                  <a:cubicBezTo>
                    <a:pt x="481" y="1761"/>
                    <a:pt x="601" y="1425"/>
                    <a:pt x="625" y="1344"/>
                  </a:cubicBezTo>
                  <a:cubicBezTo>
                    <a:pt x="683" y="1103"/>
                    <a:pt x="625" y="844"/>
                    <a:pt x="443" y="642"/>
                  </a:cubicBezTo>
                  <a:cubicBezTo>
                    <a:pt x="265" y="440"/>
                    <a:pt x="284" y="143"/>
                    <a:pt x="222" y="42"/>
                  </a:cubicBezTo>
                  <a:cubicBezTo>
                    <a:pt x="210" y="7"/>
                    <a:pt x="169" y="0"/>
                    <a:pt x="122" y="0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2304514" y="2682675"/>
              <a:ext cx="81675" cy="298683"/>
            </a:xfrm>
            <a:custGeom>
              <a:avLst/>
              <a:gdLst/>
              <a:ahLst/>
              <a:cxnLst/>
              <a:rect l="l" t="t" r="r" b="b"/>
              <a:pathLst>
                <a:path w="481" h="1759" extrusionOk="0">
                  <a:moveTo>
                    <a:pt x="265" y="0"/>
                  </a:moveTo>
                  <a:cubicBezTo>
                    <a:pt x="183" y="19"/>
                    <a:pt x="0" y="39"/>
                    <a:pt x="0" y="39"/>
                  </a:cubicBezTo>
                  <a:cubicBezTo>
                    <a:pt x="0" y="39"/>
                    <a:pt x="82" y="197"/>
                    <a:pt x="24" y="341"/>
                  </a:cubicBezTo>
                  <a:lnTo>
                    <a:pt x="82" y="361"/>
                  </a:lnTo>
                  <a:cubicBezTo>
                    <a:pt x="322" y="822"/>
                    <a:pt x="361" y="1461"/>
                    <a:pt x="361" y="1461"/>
                  </a:cubicBezTo>
                  <a:cubicBezTo>
                    <a:pt x="361" y="1461"/>
                    <a:pt x="385" y="1562"/>
                    <a:pt x="404" y="1701"/>
                  </a:cubicBezTo>
                  <a:lnTo>
                    <a:pt x="404" y="1758"/>
                  </a:lnTo>
                  <a:lnTo>
                    <a:pt x="423" y="1758"/>
                  </a:lnTo>
                  <a:cubicBezTo>
                    <a:pt x="481" y="1100"/>
                    <a:pt x="442" y="481"/>
                    <a:pt x="442" y="481"/>
                  </a:cubicBezTo>
                  <a:lnTo>
                    <a:pt x="241" y="418"/>
                  </a:lnTo>
                  <a:lnTo>
                    <a:pt x="361" y="26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2158484" y="2720201"/>
              <a:ext cx="248081" cy="655947"/>
            </a:xfrm>
            <a:custGeom>
              <a:avLst/>
              <a:gdLst/>
              <a:ahLst/>
              <a:cxnLst/>
              <a:rect l="l" t="t" r="r" b="b"/>
              <a:pathLst>
                <a:path w="1461" h="3863" extrusionOk="0">
                  <a:moveTo>
                    <a:pt x="0" y="0"/>
                  </a:moveTo>
                  <a:cubicBezTo>
                    <a:pt x="63" y="260"/>
                    <a:pt x="121" y="639"/>
                    <a:pt x="601" y="1100"/>
                  </a:cubicBezTo>
                  <a:cubicBezTo>
                    <a:pt x="783" y="1278"/>
                    <a:pt x="884" y="1441"/>
                    <a:pt x="980" y="1600"/>
                  </a:cubicBezTo>
                  <a:cubicBezTo>
                    <a:pt x="980" y="1638"/>
                    <a:pt x="1004" y="1682"/>
                    <a:pt x="1024" y="1720"/>
                  </a:cubicBezTo>
                  <a:cubicBezTo>
                    <a:pt x="1024" y="1720"/>
                    <a:pt x="1043" y="1739"/>
                    <a:pt x="1043" y="1758"/>
                  </a:cubicBezTo>
                  <a:cubicBezTo>
                    <a:pt x="1062" y="1840"/>
                    <a:pt x="1081" y="1898"/>
                    <a:pt x="1101" y="1960"/>
                  </a:cubicBezTo>
                  <a:lnTo>
                    <a:pt x="1101" y="1979"/>
                  </a:lnTo>
                  <a:cubicBezTo>
                    <a:pt x="1125" y="1999"/>
                    <a:pt x="1125" y="2042"/>
                    <a:pt x="1144" y="2080"/>
                  </a:cubicBezTo>
                  <a:lnTo>
                    <a:pt x="1144" y="2100"/>
                  </a:lnTo>
                  <a:cubicBezTo>
                    <a:pt x="1182" y="2258"/>
                    <a:pt x="1221" y="2441"/>
                    <a:pt x="1283" y="2642"/>
                  </a:cubicBezTo>
                  <a:cubicBezTo>
                    <a:pt x="1365" y="2959"/>
                    <a:pt x="1365" y="3440"/>
                    <a:pt x="1341" y="3863"/>
                  </a:cubicBezTo>
                  <a:lnTo>
                    <a:pt x="1461" y="3800"/>
                  </a:lnTo>
                  <a:cubicBezTo>
                    <a:pt x="1442" y="3661"/>
                    <a:pt x="1442" y="3502"/>
                    <a:pt x="1442" y="3382"/>
                  </a:cubicBezTo>
                  <a:cubicBezTo>
                    <a:pt x="1422" y="3142"/>
                    <a:pt x="1365" y="2498"/>
                    <a:pt x="1302" y="1979"/>
                  </a:cubicBezTo>
                  <a:lnTo>
                    <a:pt x="1302" y="1859"/>
                  </a:lnTo>
                  <a:lnTo>
                    <a:pt x="1302" y="1840"/>
                  </a:lnTo>
                  <a:cubicBezTo>
                    <a:pt x="1283" y="1739"/>
                    <a:pt x="1283" y="1658"/>
                    <a:pt x="1264" y="1581"/>
                  </a:cubicBezTo>
                  <a:lnTo>
                    <a:pt x="1264" y="1537"/>
                  </a:lnTo>
                  <a:lnTo>
                    <a:pt x="1264" y="1480"/>
                  </a:lnTo>
                  <a:cubicBezTo>
                    <a:pt x="1245" y="1341"/>
                    <a:pt x="1221" y="1240"/>
                    <a:pt x="1221" y="1240"/>
                  </a:cubicBezTo>
                  <a:cubicBezTo>
                    <a:pt x="1221" y="1240"/>
                    <a:pt x="1182" y="601"/>
                    <a:pt x="942" y="140"/>
                  </a:cubicBezTo>
                  <a:lnTo>
                    <a:pt x="884" y="120"/>
                  </a:lnTo>
                  <a:cubicBezTo>
                    <a:pt x="841" y="197"/>
                    <a:pt x="783" y="279"/>
                    <a:pt x="663" y="317"/>
                  </a:cubicBezTo>
                  <a:cubicBezTo>
                    <a:pt x="629" y="328"/>
                    <a:pt x="594" y="333"/>
                    <a:pt x="559" y="333"/>
                  </a:cubicBezTo>
                  <a:cubicBezTo>
                    <a:pt x="272" y="33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2E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2111109" y="2720201"/>
              <a:ext cx="224479" cy="298683"/>
            </a:xfrm>
            <a:custGeom>
              <a:avLst/>
              <a:gdLst/>
              <a:ahLst/>
              <a:cxnLst/>
              <a:rect l="l" t="t" r="r" b="b"/>
              <a:pathLst>
                <a:path w="1322" h="1759" extrusionOk="0">
                  <a:moveTo>
                    <a:pt x="279" y="0"/>
                  </a:moveTo>
                  <a:cubicBezTo>
                    <a:pt x="203" y="19"/>
                    <a:pt x="121" y="77"/>
                    <a:pt x="82" y="140"/>
                  </a:cubicBezTo>
                  <a:cubicBezTo>
                    <a:pt x="39" y="178"/>
                    <a:pt x="1" y="240"/>
                    <a:pt x="1" y="279"/>
                  </a:cubicBezTo>
                  <a:lnTo>
                    <a:pt x="1" y="360"/>
                  </a:lnTo>
                  <a:lnTo>
                    <a:pt x="1" y="380"/>
                  </a:lnTo>
                  <a:cubicBezTo>
                    <a:pt x="1" y="481"/>
                    <a:pt x="58" y="639"/>
                    <a:pt x="179" y="817"/>
                  </a:cubicBezTo>
                  <a:lnTo>
                    <a:pt x="400" y="798"/>
                  </a:lnTo>
                  <a:lnTo>
                    <a:pt x="361" y="1057"/>
                  </a:lnTo>
                  <a:cubicBezTo>
                    <a:pt x="361" y="1057"/>
                    <a:pt x="861" y="1240"/>
                    <a:pt x="1202" y="1638"/>
                  </a:cubicBezTo>
                  <a:cubicBezTo>
                    <a:pt x="1240" y="1658"/>
                    <a:pt x="1259" y="1682"/>
                    <a:pt x="1283" y="1720"/>
                  </a:cubicBezTo>
                  <a:cubicBezTo>
                    <a:pt x="1283" y="1720"/>
                    <a:pt x="1303" y="1739"/>
                    <a:pt x="1322" y="1758"/>
                  </a:cubicBezTo>
                  <a:cubicBezTo>
                    <a:pt x="1322" y="1739"/>
                    <a:pt x="1303" y="1720"/>
                    <a:pt x="1303" y="1720"/>
                  </a:cubicBezTo>
                  <a:cubicBezTo>
                    <a:pt x="1283" y="1682"/>
                    <a:pt x="1259" y="1638"/>
                    <a:pt x="1259" y="1600"/>
                  </a:cubicBezTo>
                  <a:cubicBezTo>
                    <a:pt x="1163" y="1441"/>
                    <a:pt x="1062" y="1278"/>
                    <a:pt x="880" y="1100"/>
                  </a:cubicBezTo>
                  <a:cubicBezTo>
                    <a:pt x="400" y="639"/>
                    <a:pt x="342" y="260"/>
                    <a:pt x="279" y="0"/>
                  </a:cubicBezTo>
                  <a:close/>
                </a:path>
              </a:pathLst>
            </a:custGeom>
            <a:solidFill>
              <a:srgbClr val="00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2018906" y="2723428"/>
              <a:ext cx="371358" cy="849182"/>
            </a:xfrm>
            <a:custGeom>
              <a:avLst/>
              <a:gdLst/>
              <a:ahLst/>
              <a:cxnLst/>
              <a:rect l="l" t="t" r="r" b="b"/>
              <a:pathLst>
                <a:path w="2187" h="5001" extrusionOk="0">
                  <a:moveTo>
                    <a:pt x="765" y="0"/>
                  </a:moveTo>
                  <a:cubicBezTo>
                    <a:pt x="625" y="58"/>
                    <a:pt x="304" y="260"/>
                    <a:pt x="164" y="438"/>
                  </a:cubicBezTo>
                  <a:cubicBezTo>
                    <a:pt x="63" y="558"/>
                    <a:pt x="1" y="721"/>
                    <a:pt x="1" y="918"/>
                  </a:cubicBezTo>
                  <a:cubicBezTo>
                    <a:pt x="25" y="1240"/>
                    <a:pt x="183" y="1639"/>
                    <a:pt x="385" y="2023"/>
                  </a:cubicBezTo>
                  <a:cubicBezTo>
                    <a:pt x="563" y="2340"/>
                    <a:pt x="722" y="2643"/>
                    <a:pt x="722" y="2864"/>
                  </a:cubicBezTo>
                  <a:cubicBezTo>
                    <a:pt x="722" y="3344"/>
                    <a:pt x="83" y="4065"/>
                    <a:pt x="241" y="4905"/>
                  </a:cubicBezTo>
                  <a:cubicBezTo>
                    <a:pt x="257" y="4943"/>
                    <a:pt x="512" y="5000"/>
                    <a:pt x="835" y="5000"/>
                  </a:cubicBezTo>
                  <a:cubicBezTo>
                    <a:pt x="1002" y="5000"/>
                    <a:pt x="1187" y="4985"/>
                    <a:pt x="1365" y="4944"/>
                  </a:cubicBezTo>
                  <a:cubicBezTo>
                    <a:pt x="1726" y="4881"/>
                    <a:pt x="2086" y="4603"/>
                    <a:pt x="2086" y="4603"/>
                  </a:cubicBezTo>
                  <a:cubicBezTo>
                    <a:pt x="2086" y="4603"/>
                    <a:pt x="2124" y="4262"/>
                    <a:pt x="2163" y="3844"/>
                  </a:cubicBezTo>
                  <a:cubicBezTo>
                    <a:pt x="2187" y="3421"/>
                    <a:pt x="2187" y="2940"/>
                    <a:pt x="2105" y="2623"/>
                  </a:cubicBezTo>
                  <a:cubicBezTo>
                    <a:pt x="2043" y="2422"/>
                    <a:pt x="2004" y="2239"/>
                    <a:pt x="1966" y="2081"/>
                  </a:cubicBezTo>
                  <a:lnTo>
                    <a:pt x="1966" y="2061"/>
                  </a:lnTo>
                  <a:cubicBezTo>
                    <a:pt x="1947" y="2023"/>
                    <a:pt x="1947" y="1980"/>
                    <a:pt x="1923" y="1960"/>
                  </a:cubicBezTo>
                  <a:lnTo>
                    <a:pt x="1923" y="1941"/>
                  </a:lnTo>
                  <a:cubicBezTo>
                    <a:pt x="1903" y="1879"/>
                    <a:pt x="1884" y="1821"/>
                    <a:pt x="1865" y="1739"/>
                  </a:cubicBezTo>
                  <a:cubicBezTo>
                    <a:pt x="1846" y="1720"/>
                    <a:pt x="1826" y="1701"/>
                    <a:pt x="1826" y="1701"/>
                  </a:cubicBezTo>
                  <a:cubicBezTo>
                    <a:pt x="1802" y="1663"/>
                    <a:pt x="1783" y="1639"/>
                    <a:pt x="1745" y="1619"/>
                  </a:cubicBezTo>
                  <a:cubicBezTo>
                    <a:pt x="1404" y="1221"/>
                    <a:pt x="904" y="1038"/>
                    <a:pt x="904" y="1038"/>
                  </a:cubicBezTo>
                  <a:lnTo>
                    <a:pt x="943" y="779"/>
                  </a:lnTo>
                  <a:lnTo>
                    <a:pt x="722" y="798"/>
                  </a:lnTo>
                  <a:cubicBezTo>
                    <a:pt x="601" y="620"/>
                    <a:pt x="544" y="462"/>
                    <a:pt x="544" y="361"/>
                  </a:cubicBezTo>
                  <a:lnTo>
                    <a:pt x="544" y="341"/>
                  </a:lnTo>
                  <a:lnTo>
                    <a:pt x="544" y="260"/>
                  </a:lnTo>
                  <a:cubicBezTo>
                    <a:pt x="544" y="178"/>
                    <a:pt x="746" y="20"/>
                    <a:pt x="765" y="0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2342040" y="3071862"/>
              <a:ext cx="238403" cy="168104"/>
            </a:xfrm>
            <a:custGeom>
              <a:avLst/>
              <a:gdLst/>
              <a:ahLst/>
              <a:cxnLst/>
              <a:rect l="l" t="t" r="r" b="b"/>
              <a:pathLst>
                <a:path w="1404" h="990" extrusionOk="0">
                  <a:moveTo>
                    <a:pt x="1070" y="1"/>
                  </a:moveTo>
                  <a:cubicBezTo>
                    <a:pt x="994" y="1"/>
                    <a:pt x="924" y="10"/>
                    <a:pt x="884" y="29"/>
                  </a:cubicBezTo>
                  <a:cubicBezTo>
                    <a:pt x="764" y="91"/>
                    <a:pt x="524" y="370"/>
                    <a:pt x="462" y="408"/>
                  </a:cubicBezTo>
                  <a:cubicBezTo>
                    <a:pt x="404" y="451"/>
                    <a:pt x="20" y="591"/>
                    <a:pt x="0" y="591"/>
                  </a:cubicBezTo>
                  <a:lnTo>
                    <a:pt x="20" y="591"/>
                  </a:lnTo>
                  <a:lnTo>
                    <a:pt x="120" y="932"/>
                  </a:lnTo>
                  <a:lnTo>
                    <a:pt x="164" y="989"/>
                  </a:lnTo>
                  <a:cubicBezTo>
                    <a:pt x="164" y="989"/>
                    <a:pt x="423" y="768"/>
                    <a:pt x="543" y="711"/>
                  </a:cubicBezTo>
                  <a:cubicBezTo>
                    <a:pt x="644" y="648"/>
                    <a:pt x="783" y="648"/>
                    <a:pt x="841" y="610"/>
                  </a:cubicBezTo>
                  <a:cubicBezTo>
                    <a:pt x="904" y="547"/>
                    <a:pt x="961" y="350"/>
                    <a:pt x="980" y="307"/>
                  </a:cubicBezTo>
                  <a:cubicBezTo>
                    <a:pt x="1004" y="269"/>
                    <a:pt x="1384" y="168"/>
                    <a:pt x="1403" y="91"/>
                  </a:cubicBezTo>
                  <a:cubicBezTo>
                    <a:pt x="1403" y="36"/>
                    <a:pt x="1224" y="1"/>
                    <a:pt x="1070" y="1"/>
                  </a:cubicBezTo>
                  <a:close/>
                </a:path>
              </a:pathLst>
            </a:custGeom>
            <a:solidFill>
              <a:srgbClr val="F1A4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1995304" y="2797631"/>
              <a:ext cx="394961" cy="525029"/>
            </a:xfrm>
            <a:custGeom>
              <a:avLst/>
              <a:gdLst/>
              <a:ahLst/>
              <a:cxnLst/>
              <a:rect l="l" t="t" r="r" b="b"/>
              <a:pathLst>
                <a:path w="2326" h="3092" extrusionOk="0">
                  <a:moveTo>
                    <a:pt x="443" y="1"/>
                  </a:moveTo>
                  <a:cubicBezTo>
                    <a:pt x="1" y="25"/>
                    <a:pt x="44" y="784"/>
                    <a:pt x="44" y="784"/>
                  </a:cubicBezTo>
                  <a:cubicBezTo>
                    <a:pt x="44" y="784"/>
                    <a:pt x="20" y="2585"/>
                    <a:pt x="404" y="3003"/>
                  </a:cubicBezTo>
                  <a:cubicBezTo>
                    <a:pt x="463" y="3066"/>
                    <a:pt x="572" y="3092"/>
                    <a:pt x="711" y="3092"/>
                  </a:cubicBezTo>
                  <a:cubicBezTo>
                    <a:pt x="1277" y="3092"/>
                    <a:pt x="2326" y="2667"/>
                    <a:pt x="2326" y="2667"/>
                  </a:cubicBezTo>
                  <a:lnTo>
                    <a:pt x="2326" y="2624"/>
                  </a:lnTo>
                  <a:lnTo>
                    <a:pt x="2162" y="2105"/>
                  </a:lnTo>
                  <a:cubicBezTo>
                    <a:pt x="2162" y="2105"/>
                    <a:pt x="1245" y="2263"/>
                    <a:pt x="1062" y="2263"/>
                  </a:cubicBezTo>
                  <a:cubicBezTo>
                    <a:pt x="1005" y="2263"/>
                    <a:pt x="981" y="2263"/>
                    <a:pt x="961" y="2244"/>
                  </a:cubicBezTo>
                  <a:cubicBezTo>
                    <a:pt x="961" y="2225"/>
                    <a:pt x="942" y="2206"/>
                    <a:pt x="942" y="2186"/>
                  </a:cubicBezTo>
                  <a:cubicBezTo>
                    <a:pt x="861" y="1865"/>
                    <a:pt x="861" y="644"/>
                    <a:pt x="861" y="644"/>
                  </a:cubicBezTo>
                  <a:cubicBezTo>
                    <a:pt x="861" y="644"/>
                    <a:pt x="861" y="25"/>
                    <a:pt x="462" y="1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2073583" y="4384602"/>
              <a:ext cx="139747" cy="265911"/>
            </a:xfrm>
            <a:custGeom>
              <a:avLst/>
              <a:gdLst/>
              <a:ahLst/>
              <a:cxnLst/>
              <a:rect l="l" t="t" r="r" b="b"/>
              <a:pathLst>
                <a:path w="823" h="1566" extrusionOk="0">
                  <a:moveTo>
                    <a:pt x="427" y="1"/>
                  </a:moveTo>
                  <a:cubicBezTo>
                    <a:pt x="262" y="1"/>
                    <a:pt x="1" y="845"/>
                    <a:pt x="1" y="863"/>
                  </a:cubicBezTo>
                  <a:lnTo>
                    <a:pt x="63" y="906"/>
                  </a:lnTo>
                  <a:cubicBezTo>
                    <a:pt x="63" y="906"/>
                    <a:pt x="213" y="603"/>
                    <a:pt x="239" y="603"/>
                  </a:cubicBezTo>
                  <a:cubicBezTo>
                    <a:pt x="240" y="603"/>
                    <a:pt x="240" y="603"/>
                    <a:pt x="241" y="604"/>
                  </a:cubicBezTo>
                  <a:cubicBezTo>
                    <a:pt x="260" y="604"/>
                    <a:pt x="183" y="983"/>
                    <a:pt x="222" y="1084"/>
                  </a:cubicBezTo>
                  <a:cubicBezTo>
                    <a:pt x="278" y="1261"/>
                    <a:pt x="619" y="1565"/>
                    <a:pt x="714" y="1565"/>
                  </a:cubicBezTo>
                  <a:cubicBezTo>
                    <a:pt x="716" y="1565"/>
                    <a:pt x="719" y="1565"/>
                    <a:pt x="721" y="1565"/>
                  </a:cubicBezTo>
                  <a:cubicBezTo>
                    <a:pt x="822" y="1565"/>
                    <a:pt x="784" y="1387"/>
                    <a:pt x="741" y="1147"/>
                  </a:cubicBezTo>
                  <a:lnTo>
                    <a:pt x="741" y="1147"/>
                  </a:lnTo>
                  <a:cubicBezTo>
                    <a:pt x="664" y="1166"/>
                    <a:pt x="601" y="1166"/>
                    <a:pt x="563" y="1166"/>
                  </a:cubicBezTo>
                  <a:cubicBezTo>
                    <a:pt x="323" y="1127"/>
                    <a:pt x="361" y="666"/>
                    <a:pt x="400" y="484"/>
                  </a:cubicBezTo>
                  <a:cubicBezTo>
                    <a:pt x="462" y="287"/>
                    <a:pt x="443" y="3"/>
                    <a:pt x="443" y="3"/>
                  </a:cubicBezTo>
                  <a:cubicBezTo>
                    <a:pt x="438" y="1"/>
                    <a:pt x="433" y="1"/>
                    <a:pt x="427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2199237" y="4592270"/>
              <a:ext cx="235176" cy="224479"/>
            </a:xfrm>
            <a:custGeom>
              <a:avLst/>
              <a:gdLst/>
              <a:ahLst/>
              <a:cxnLst/>
              <a:rect l="l" t="t" r="r" b="b"/>
              <a:pathLst>
                <a:path w="1385" h="1322" extrusionOk="0">
                  <a:moveTo>
                    <a:pt x="183" y="0"/>
                  </a:moveTo>
                  <a:lnTo>
                    <a:pt x="183" y="0"/>
                  </a:lnTo>
                  <a:cubicBezTo>
                    <a:pt x="1" y="44"/>
                    <a:pt x="222" y="1043"/>
                    <a:pt x="222" y="1043"/>
                  </a:cubicBezTo>
                  <a:cubicBezTo>
                    <a:pt x="241" y="1062"/>
                    <a:pt x="303" y="1062"/>
                    <a:pt x="303" y="1062"/>
                  </a:cubicBezTo>
                  <a:cubicBezTo>
                    <a:pt x="303" y="1062"/>
                    <a:pt x="284" y="663"/>
                    <a:pt x="323" y="663"/>
                  </a:cubicBezTo>
                  <a:cubicBezTo>
                    <a:pt x="342" y="663"/>
                    <a:pt x="462" y="1043"/>
                    <a:pt x="563" y="1144"/>
                  </a:cubicBezTo>
                  <a:cubicBezTo>
                    <a:pt x="673" y="1239"/>
                    <a:pt x="1019" y="1321"/>
                    <a:pt x="1200" y="1321"/>
                  </a:cubicBezTo>
                  <a:cubicBezTo>
                    <a:pt x="1249" y="1321"/>
                    <a:pt x="1285" y="1316"/>
                    <a:pt x="1303" y="1302"/>
                  </a:cubicBezTo>
                  <a:cubicBezTo>
                    <a:pt x="1384" y="1245"/>
                    <a:pt x="1245" y="1105"/>
                    <a:pt x="1082" y="923"/>
                  </a:cubicBezTo>
                  <a:lnTo>
                    <a:pt x="1062" y="904"/>
                  </a:lnTo>
                  <a:cubicBezTo>
                    <a:pt x="1024" y="961"/>
                    <a:pt x="961" y="1005"/>
                    <a:pt x="923" y="1024"/>
                  </a:cubicBezTo>
                  <a:cubicBezTo>
                    <a:pt x="898" y="1033"/>
                    <a:pt x="873" y="1038"/>
                    <a:pt x="849" y="1038"/>
                  </a:cubicBezTo>
                  <a:cubicBezTo>
                    <a:pt x="626" y="1038"/>
                    <a:pt x="456" y="646"/>
                    <a:pt x="404" y="481"/>
                  </a:cubicBezTo>
                  <a:cubicBezTo>
                    <a:pt x="342" y="265"/>
                    <a:pt x="183" y="1"/>
                    <a:pt x="18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1934175" y="2297224"/>
              <a:ext cx="262005" cy="480201"/>
            </a:xfrm>
            <a:custGeom>
              <a:avLst/>
              <a:gdLst/>
              <a:ahLst/>
              <a:cxnLst/>
              <a:rect l="l" t="t" r="r" b="b"/>
              <a:pathLst>
                <a:path w="1543" h="2828" extrusionOk="0">
                  <a:moveTo>
                    <a:pt x="744" y="1"/>
                  </a:moveTo>
                  <a:cubicBezTo>
                    <a:pt x="702" y="1"/>
                    <a:pt x="661" y="3"/>
                    <a:pt x="620" y="8"/>
                  </a:cubicBezTo>
                  <a:cubicBezTo>
                    <a:pt x="322" y="65"/>
                    <a:pt x="183" y="305"/>
                    <a:pt x="101" y="646"/>
                  </a:cubicBezTo>
                  <a:cubicBezTo>
                    <a:pt x="0" y="1007"/>
                    <a:pt x="140" y="1386"/>
                    <a:pt x="284" y="1727"/>
                  </a:cubicBezTo>
                  <a:cubicBezTo>
                    <a:pt x="462" y="2150"/>
                    <a:pt x="462" y="2631"/>
                    <a:pt x="462" y="2827"/>
                  </a:cubicBezTo>
                  <a:cubicBezTo>
                    <a:pt x="462" y="2770"/>
                    <a:pt x="620" y="2669"/>
                    <a:pt x="923" y="2289"/>
                  </a:cubicBezTo>
                  <a:cubicBezTo>
                    <a:pt x="1245" y="1867"/>
                    <a:pt x="1542" y="1247"/>
                    <a:pt x="1384" y="570"/>
                  </a:cubicBezTo>
                  <a:cubicBezTo>
                    <a:pt x="1341" y="406"/>
                    <a:pt x="1283" y="209"/>
                    <a:pt x="1163" y="108"/>
                  </a:cubicBezTo>
                  <a:cubicBezTo>
                    <a:pt x="1040" y="30"/>
                    <a:pt x="890" y="1"/>
                    <a:pt x="744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2039452" y="2323713"/>
              <a:ext cx="98825" cy="100523"/>
            </a:xfrm>
            <a:custGeom>
              <a:avLst/>
              <a:gdLst/>
              <a:ahLst/>
              <a:cxnLst/>
              <a:rect l="l" t="t" r="r" b="b"/>
              <a:pathLst>
                <a:path w="582" h="592" extrusionOk="0">
                  <a:moveTo>
                    <a:pt x="439" y="0"/>
                  </a:moveTo>
                  <a:cubicBezTo>
                    <a:pt x="370" y="0"/>
                    <a:pt x="284" y="20"/>
                    <a:pt x="202" y="92"/>
                  </a:cubicBezTo>
                  <a:cubicBezTo>
                    <a:pt x="0" y="231"/>
                    <a:pt x="82" y="572"/>
                    <a:pt x="264" y="591"/>
                  </a:cubicBezTo>
                  <a:cubicBezTo>
                    <a:pt x="268" y="592"/>
                    <a:pt x="271" y="592"/>
                    <a:pt x="275" y="592"/>
                  </a:cubicBezTo>
                  <a:cubicBezTo>
                    <a:pt x="484" y="592"/>
                    <a:pt x="581" y="29"/>
                    <a:pt x="581" y="29"/>
                  </a:cubicBezTo>
                  <a:cubicBezTo>
                    <a:pt x="581" y="29"/>
                    <a:pt x="522" y="0"/>
                    <a:pt x="439" y="0"/>
                  </a:cubicBezTo>
                  <a:close/>
                </a:path>
              </a:pathLst>
            </a:custGeom>
            <a:solidFill>
              <a:srgbClr val="D2E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2202463" y="2403690"/>
              <a:ext cx="183726" cy="343510"/>
            </a:xfrm>
            <a:custGeom>
              <a:avLst/>
              <a:gdLst/>
              <a:ahLst/>
              <a:cxnLst/>
              <a:rect l="l" t="t" r="r" b="b"/>
              <a:pathLst>
                <a:path w="1082" h="2023" extrusionOk="0">
                  <a:moveTo>
                    <a:pt x="842" y="0"/>
                  </a:moveTo>
                  <a:cubicBezTo>
                    <a:pt x="842" y="0"/>
                    <a:pt x="443" y="0"/>
                    <a:pt x="304" y="140"/>
                  </a:cubicBezTo>
                  <a:cubicBezTo>
                    <a:pt x="265" y="183"/>
                    <a:pt x="265" y="221"/>
                    <a:pt x="241" y="303"/>
                  </a:cubicBezTo>
                  <a:cubicBezTo>
                    <a:pt x="241" y="341"/>
                    <a:pt x="1" y="1144"/>
                    <a:pt x="265" y="1240"/>
                  </a:cubicBezTo>
                  <a:cubicBezTo>
                    <a:pt x="265" y="1240"/>
                    <a:pt x="304" y="1600"/>
                    <a:pt x="601" y="1744"/>
                  </a:cubicBezTo>
                  <a:lnTo>
                    <a:pt x="625" y="2023"/>
                  </a:lnTo>
                  <a:cubicBezTo>
                    <a:pt x="645" y="2023"/>
                    <a:pt x="645" y="1763"/>
                    <a:pt x="664" y="1763"/>
                  </a:cubicBezTo>
                  <a:cubicBezTo>
                    <a:pt x="765" y="1763"/>
                    <a:pt x="904" y="1744"/>
                    <a:pt x="923" y="1720"/>
                  </a:cubicBezTo>
                  <a:cubicBezTo>
                    <a:pt x="1063" y="1662"/>
                    <a:pt x="1082" y="1461"/>
                    <a:pt x="1063" y="841"/>
                  </a:cubicBezTo>
                  <a:cubicBezTo>
                    <a:pt x="1024" y="221"/>
                    <a:pt x="842" y="0"/>
                    <a:pt x="842" y="0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2111109" y="2416765"/>
              <a:ext cx="204103" cy="365245"/>
            </a:xfrm>
            <a:custGeom>
              <a:avLst/>
              <a:gdLst/>
              <a:ahLst/>
              <a:cxnLst/>
              <a:rect l="l" t="t" r="r" b="b"/>
              <a:pathLst>
                <a:path w="1202" h="2151" extrusionOk="0">
                  <a:moveTo>
                    <a:pt x="717" y="0"/>
                  </a:moveTo>
                  <a:cubicBezTo>
                    <a:pt x="572" y="0"/>
                    <a:pt x="299" y="189"/>
                    <a:pt x="222" y="303"/>
                  </a:cubicBezTo>
                  <a:cubicBezTo>
                    <a:pt x="82" y="562"/>
                    <a:pt x="1" y="745"/>
                    <a:pt x="121" y="985"/>
                  </a:cubicBezTo>
                  <a:cubicBezTo>
                    <a:pt x="121" y="985"/>
                    <a:pt x="203" y="1206"/>
                    <a:pt x="342" y="1283"/>
                  </a:cubicBezTo>
                  <a:cubicBezTo>
                    <a:pt x="342" y="1283"/>
                    <a:pt x="299" y="1307"/>
                    <a:pt x="323" y="1427"/>
                  </a:cubicBezTo>
                  <a:cubicBezTo>
                    <a:pt x="323" y="1465"/>
                    <a:pt x="299" y="1643"/>
                    <a:pt x="279" y="1787"/>
                  </a:cubicBezTo>
                  <a:cubicBezTo>
                    <a:pt x="261" y="1842"/>
                    <a:pt x="549" y="2151"/>
                    <a:pt x="902" y="2151"/>
                  </a:cubicBezTo>
                  <a:cubicBezTo>
                    <a:pt x="921" y="2151"/>
                    <a:pt x="941" y="2150"/>
                    <a:pt x="962" y="2147"/>
                  </a:cubicBezTo>
                  <a:cubicBezTo>
                    <a:pt x="1043" y="2123"/>
                    <a:pt x="1139" y="2066"/>
                    <a:pt x="1163" y="1984"/>
                  </a:cubicBezTo>
                  <a:cubicBezTo>
                    <a:pt x="1183" y="1927"/>
                    <a:pt x="1183" y="1864"/>
                    <a:pt x="1183" y="1826"/>
                  </a:cubicBezTo>
                  <a:cubicBezTo>
                    <a:pt x="1202" y="1744"/>
                    <a:pt x="1202" y="1686"/>
                    <a:pt x="1202" y="1686"/>
                  </a:cubicBezTo>
                  <a:cubicBezTo>
                    <a:pt x="1183" y="1643"/>
                    <a:pt x="1120" y="1624"/>
                    <a:pt x="1101" y="1585"/>
                  </a:cubicBezTo>
                  <a:cubicBezTo>
                    <a:pt x="1043" y="1547"/>
                    <a:pt x="1000" y="1485"/>
                    <a:pt x="981" y="1427"/>
                  </a:cubicBezTo>
                  <a:cubicBezTo>
                    <a:pt x="899" y="1326"/>
                    <a:pt x="861" y="1187"/>
                    <a:pt x="842" y="1067"/>
                  </a:cubicBezTo>
                  <a:cubicBezTo>
                    <a:pt x="779" y="846"/>
                    <a:pt x="779" y="605"/>
                    <a:pt x="779" y="365"/>
                  </a:cubicBezTo>
                  <a:lnTo>
                    <a:pt x="779" y="226"/>
                  </a:lnTo>
                  <a:cubicBezTo>
                    <a:pt x="838" y="60"/>
                    <a:pt x="798" y="0"/>
                    <a:pt x="717" y="0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2039452" y="2314204"/>
              <a:ext cx="310059" cy="344869"/>
            </a:xfrm>
            <a:custGeom>
              <a:avLst/>
              <a:gdLst/>
              <a:ahLst/>
              <a:cxnLst/>
              <a:rect l="l" t="t" r="r" b="b"/>
              <a:pathLst>
                <a:path w="1826" h="2031" extrusionOk="0">
                  <a:moveTo>
                    <a:pt x="858" y="1"/>
                  </a:moveTo>
                  <a:cubicBezTo>
                    <a:pt x="594" y="1"/>
                    <a:pt x="400" y="82"/>
                    <a:pt x="303" y="249"/>
                  </a:cubicBezTo>
                  <a:cubicBezTo>
                    <a:pt x="101" y="546"/>
                    <a:pt x="0" y="950"/>
                    <a:pt x="101" y="1310"/>
                  </a:cubicBezTo>
                  <a:cubicBezTo>
                    <a:pt x="240" y="1810"/>
                    <a:pt x="644" y="1829"/>
                    <a:pt x="745" y="2031"/>
                  </a:cubicBezTo>
                  <a:cubicBezTo>
                    <a:pt x="764" y="1988"/>
                    <a:pt x="764" y="1887"/>
                    <a:pt x="764" y="1887"/>
                  </a:cubicBezTo>
                  <a:cubicBezTo>
                    <a:pt x="764" y="1887"/>
                    <a:pt x="701" y="1848"/>
                    <a:pt x="682" y="1848"/>
                  </a:cubicBezTo>
                  <a:cubicBezTo>
                    <a:pt x="663" y="1829"/>
                    <a:pt x="644" y="1791"/>
                    <a:pt x="625" y="1767"/>
                  </a:cubicBezTo>
                  <a:cubicBezTo>
                    <a:pt x="601" y="1728"/>
                    <a:pt x="562" y="1671"/>
                    <a:pt x="562" y="1627"/>
                  </a:cubicBezTo>
                  <a:lnTo>
                    <a:pt x="562" y="1589"/>
                  </a:lnTo>
                  <a:cubicBezTo>
                    <a:pt x="543" y="1526"/>
                    <a:pt x="581" y="1450"/>
                    <a:pt x="644" y="1430"/>
                  </a:cubicBezTo>
                  <a:cubicBezTo>
                    <a:pt x="660" y="1424"/>
                    <a:pt x="676" y="1421"/>
                    <a:pt x="692" y="1421"/>
                  </a:cubicBezTo>
                  <a:cubicBezTo>
                    <a:pt x="734" y="1421"/>
                    <a:pt x="775" y="1441"/>
                    <a:pt x="802" y="1469"/>
                  </a:cubicBezTo>
                  <a:cubicBezTo>
                    <a:pt x="841" y="1488"/>
                    <a:pt x="903" y="1570"/>
                    <a:pt x="922" y="1608"/>
                  </a:cubicBezTo>
                  <a:cubicBezTo>
                    <a:pt x="1004" y="1589"/>
                    <a:pt x="985" y="1406"/>
                    <a:pt x="985" y="1349"/>
                  </a:cubicBezTo>
                  <a:cubicBezTo>
                    <a:pt x="985" y="1229"/>
                    <a:pt x="1023" y="1109"/>
                    <a:pt x="1081" y="988"/>
                  </a:cubicBezTo>
                  <a:cubicBezTo>
                    <a:pt x="1124" y="888"/>
                    <a:pt x="1182" y="767"/>
                    <a:pt x="1264" y="686"/>
                  </a:cubicBezTo>
                  <a:cubicBezTo>
                    <a:pt x="1345" y="628"/>
                    <a:pt x="1422" y="590"/>
                    <a:pt x="1523" y="566"/>
                  </a:cubicBezTo>
                  <a:cubicBezTo>
                    <a:pt x="1542" y="566"/>
                    <a:pt x="1802" y="527"/>
                    <a:pt x="1802" y="527"/>
                  </a:cubicBezTo>
                  <a:cubicBezTo>
                    <a:pt x="1826" y="349"/>
                    <a:pt x="1585" y="128"/>
                    <a:pt x="1244" y="47"/>
                  </a:cubicBezTo>
                  <a:cubicBezTo>
                    <a:pt x="1104" y="16"/>
                    <a:pt x="974" y="1"/>
                    <a:pt x="858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233537" y="2685901"/>
              <a:ext cx="81675" cy="40922"/>
            </a:xfrm>
            <a:custGeom>
              <a:avLst/>
              <a:gdLst/>
              <a:ahLst/>
              <a:cxnLst/>
              <a:rect l="l" t="t" r="r" b="b"/>
              <a:pathLst>
                <a:path w="481" h="24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8" y="202"/>
                    <a:pt x="462" y="241"/>
                  </a:cubicBezTo>
                  <a:cubicBezTo>
                    <a:pt x="481" y="159"/>
                    <a:pt x="481" y="101"/>
                    <a:pt x="481" y="101"/>
                  </a:cubicBezTo>
                  <a:cubicBezTo>
                    <a:pt x="322" y="8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141334" y="2576549"/>
              <a:ext cx="40922" cy="42620"/>
            </a:xfrm>
            <a:custGeom>
              <a:avLst/>
              <a:gdLst/>
              <a:ahLst/>
              <a:cxnLst/>
              <a:rect l="l" t="t" r="r" b="b"/>
              <a:pathLst>
                <a:path w="241" h="251" extrusionOk="0">
                  <a:moveTo>
                    <a:pt x="134" y="0"/>
                  </a:moveTo>
                  <a:cubicBezTo>
                    <a:pt x="125" y="0"/>
                    <a:pt x="114" y="2"/>
                    <a:pt x="101" y="5"/>
                  </a:cubicBezTo>
                  <a:cubicBezTo>
                    <a:pt x="1" y="25"/>
                    <a:pt x="63" y="145"/>
                    <a:pt x="101" y="183"/>
                  </a:cubicBezTo>
                  <a:cubicBezTo>
                    <a:pt x="117" y="215"/>
                    <a:pt x="137" y="250"/>
                    <a:pt x="165" y="250"/>
                  </a:cubicBezTo>
                  <a:cubicBezTo>
                    <a:pt x="171" y="250"/>
                    <a:pt x="177" y="249"/>
                    <a:pt x="183" y="246"/>
                  </a:cubicBezTo>
                  <a:cubicBezTo>
                    <a:pt x="241" y="246"/>
                    <a:pt x="183" y="164"/>
                    <a:pt x="183" y="145"/>
                  </a:cubicBezTo>
                  <a:cubicBezTo>
                    <a:pt x="202" y="126"/>
                    <a:pt x="202" y="126"/>
                    <a:pt x="222" y="126"/>
                  </a:cubicBezTo>
                  <a:lnTo>
                    <a:pt x="222" y="102"/>
                  </a:lnTo>
                  <a:cubicBezTo>
                    <a:pt x="205" y="53"/>
                    <a:pt x="189" y="0"/>
                    <a:pt x="13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2169012" y="2631225"/>
              <a:ext cx="30395" cy="20546"/>
            </a:xfrm>
            <a:custGeom>
              <a:avLst/>
              <a:gdLst/>
              <a:ahLst/>
              <a:cxnLst/>
              <a:rect l="l" t="t" r="r" b="b"/>
              <a:pathLst>
                <a:path w="179" h="121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40" y="1"/>
                    <a:pt x="119" y="35"/>
                    <a:pt x="67" y="35"/>
                  </a:cubicBezTo>
                  <a:cubicBezTo>
                    <a:pt x="49" y="35"/>
                    <a:pt x="27" y="31"/>
                    <a:pt x="1" y="20"/>
                  </a:cubicBezTo>
                  <a:lnTo>
                    <a:pt x="1" y="20"/>
                  </a:lnTo>
                  <a:cubicBezTo>
                    <a:pt x="1" y="20"/>
                    <a:pt x="1" y="121"/>
                    <a:pt x="78" y="121"/>
                  </a:cubicBezTo>
                  <a:cubicBezTo>
                    <a:pt x="179" y="101"/>
                    <a:pt x="140" y="1"/>
                    <a:pt x="140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914506" y="2043476"/>
            <a:ext cx="2333578" cy="1563325"/>
            <a:chOff x="914506" y="2297214"/>
            <a:chExt cx="2333578" cy="1563325"/>
          </a:xfrm>
        </p:grpSpPr>
        <p:sp>
          <p:nvSpPr>
            <p:cNvPr id="562" name="Google Shape;562;p38"/>
            <p:cNvSpPr/>
            <p:nvPr/>
          </p:nvSpPr>
          <p:spPr>
            <a:xfrm>
              <a:off x="2467975" y="2297214"/>
              <a:ext cx="665076" cy="1368457"/>
            </a:xfrm>
            <a:custGeom>
              <a:avLst/>
              <a:gdLst/>
              <a:ahLst/>
              <a:cxnLst/>
              <a:rect l="l" t="t" r="r" b="b"/>
              <a:pathLst>
                <a:path w="6181" h="12718" extrusionOk="0">
                  <a:moveTo>
                    <a:pt x="6180" y="0"/>
                  </a:moveTo>
                  <a:cubicBezTo>
                    <a:pt x="6155" y="1161"/>
                    <a:pt x="5398" y="2336"/>
                    <a:pt x="3865" y="3219"/>
                  </a:cubicBezTo>
                  <a:cubicBezTo>
                    <a:pt x="2775" y="3849"/>
                    <a:pt x="1428" y="4268"/>
                    <a:pt x="1" y="4440"/>
                  </a:cubicBezTo>
                  <a:lnTo>
                    <a:pt x="1" y="12718"/>
                  </a:lnTo>
                  <a:cubicBezTo>
                    <a:pt x="1408" y="12531"/>
                    <a:pt x="2750" y="12132"/>
                    <a:pt x="3845" y="11477"/>
                  </a:cubicBezTo>
                  <a:cubicBezTo>
                    <a:pt x="5378" y="10594"/>
                    <a:pt x="6135" y="9439"/>
                    <a:pt x="6135" y="8263"/>
                  </a:cubicBezTo>
                  <a:lnTo>
                    <a:pt x="6180" y="0"/>
                  </a:lnTo>
                  <a:close/>
                </a:path>
              </a:pathLst>
            </a:custGeom>
            <a:solidFill>
              <a:srgbClr val="8F79F9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745915" y="2652734"/>
              <a:ext cx="502169" cy="1031454"/>
            </a:xfrm>
            <a:custGeom>
              <a:avLst/>
              <a:gdLst/>
              <a:ahLst/>
              <a:cxnLst/>
              <a:rect l="l" t="t" r="r" b="b"/>
              <a:pathLst>
                <a:path w="4667" h="9586" extrusionOk="0">
                  <a:moveTo>
                    <a:pt x="4667" y="1"/>
                  </a:moveTo>
                  <a:lnTo>
                    <a:pt x="4667" y="13"/>
                  </a:lnTo>
                  <a:lnTo>
                    <a:pt x="4667" y="13"/>
                  </a:lnTo>
                  <a:cubicBezTo>
                    <a:pt x="4667" y="9"/>
                    <a:pt x="4667" y="5"/>
                    <a:pt x="4667" y="1"/>
                  </a:cubicBezTo>
                  <a:close/>
                  <a:moveTo>
                    <a:pt x="4667" y="13"/>
                  </a:moveTo>
                  <a:cubicBezTo>
                    <a:pt x="4661" y="866"/>
                    <a:pt x="4071" y="1744"/>
                    <a:pt x="2941" y="2417"/>
                  </a:cubicBezTo>
                  <a:cubicBezTo>
                    <a:pt x="2104" y="2901"/>
                    <a:pt x="1075" y="3214"/>
                    <a:pt x="0" y="3340"/>
                  </a:cubicBezTo>
                  <a:lnTo>
                    <a:pt x="0" y="9585"/>
                  </a:lnTo>
                  <a:cubicBezTo>
                    <a:pt x="1075" y="9459"/>
                    <a:pt x="2084" y="9141"/>
                    <a:pt x="2921" y="8657"/>
                  </a:cubicBezTo>
                  <a:cubicBezTo>
                    <a:pt x="4076" y="7986"/>
                    <a:pt x="4646" y="7123"/>
                    <a:pt x="4646" y="6241"/>
                  </a:cubicBezTo>
                  <a:lnTo>
                    <a:pt x="4667" y="13"/>
                  </a:lnTo>
                  <a:close/>
                </a:path>
              </a:pathLst>
            </a:custGeom>
            <a:solidFill>
              <a:srgbClr val="FF248A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266798" y="2327020"/>
              <a:ext cx="769232" cy="1384274"/>
            </a:xfrm>
            <a:custGeom>
              <a:avLst/>
              <a:gdLst/>
              <a:ahLst/>
              <a:cxnLst/>
              <a:rect l="l" t="t" r="r" b="b"/>
              <a:pathLst>
                <a:path w="7149" h="12865" extrusionOk="0">
                  <a:moveTo>
                    <a:pt x="41" y="1"/>
                  </a:moveTo>
                  <a:lnTo>
                    <a:pt x="20" y="8279"/>
                  </a:lnTo>
                  <a:cubicBezTo>
                    <a:pt x="0" y="9459"/>
                    <a:pt x="777" y="10635"/>
                    <a:pt x="2356" y="11538"/>
                  </a:cubicBezTo>
                  <a:cubicBezTo>
                    <a:pt x="3678" y="12314"/>
                    <a:pt x="5383" y="12758"/>
                    <a:pt x="7148" y="12864"/>
                  </a:cubicBezTo>
                  <a:lnTo>
                    <a:pt x="7148" y="4581"/>
                  </a:lnTo>
                  <a:cubicBezTo>
                    <a:pt x="5403" y="4475"/>
                    <a:pt x="3698" y="4036"/>
                    <a:pt x="2376" y="3280"/>
                  </a:cubicBezTo>
                  <a:cubicBezTo>
                    <a:pt x="822" y="2372"/>
                    <a:pt x="41" y="1176"/>
                    <a:pt x="41" y="1"/>
                  </a:cubicBezTo>
                  <a:close/>
                </a:path>
              </a:pathLst>
            </a:custGeom>
            <a:solidFill>
              <a:srgbClr val="1501A9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914506" y="2476373"/>
              <a:ext cx="766542" cy="1384166"/>
            </a:xfrm>
            <a:custGeom>
              <a:avLst/>
              <a:gdLst/>
              <a:ahLst/>
              <a:cxnLst/>
              <a:rect l="l" t="t" r="r" b="b"/>
              <a:pathLst>
                <a:path w="7124" h="12864" extrusionOk="0">
                  <a:moveTo>
                    <a:pt x="21" y="0"/>
                  </a:moveTo>
                  <a:lnTo>
                    <a:pt x="1" y="8278"/>
                  </a:lnTo>
                  <a:cubicBezTo>
                    <a:pt x="1" y="9459"/>
                    <a:pt x="778" y="10634"/>
                    <a:pt x="2331" y="11537"/>
                  </a:cubicBezTo>
                  <a:cubicBezTo>
                    <a:pt x="3678" y="12314"/>
                    <a:pt x="5378" y="12758"/>
                    <a:pt x="7124" y="12864"/>
                  </a:cubicBezTo>
                  <a:lnTo>
                    <a:pt x="7124" y="4581"/>
                  </a:lnTo>
                  <a:cubicBezTo>
                    <a:pt x="5378" y="4475"/>
                    <a:pt x="3698" y="4036"/>
                    <a:pt x="2352" y="3279"/>
                  </a:cubicBezTo>
                  <a:cubicBezTo>
                    <a:pt x="798" y="2371"/>
                    <a:pt x="21" y="1196"/>
                    <a:pt x="21" y="0"/>
                  </a:cubicBezTo>
                  <a:close/>
                </a:path>
              </a:pathLst>
            </a:custGeom>
            <a:solidFill>
              <a:srgbClr val="8F79F9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1213426" y="1522241"/>
            <a:ext cx="1868366" cy="985293"/>
          </a:xfrm>
          <a:custGeom>
            <a:avLst/>
            <a:gdLst/>
            <a:ahLst/>
            <a:cxnLst/>
            <a:rect l="l" t="t" r="r" b="b"/>
            <a:pathLst>
              <a:path w="17364" h="9157" extrusionOk="0">
                <a:moveTo>
                  <a:pt x="8651" y="82"/>
                </a:moveTo>
                <a:cubicBezTo>
                  <a:pt x="10640" y="82"/>
                  <a:pt x="12631" y="523"/>
                  <a:pt x="14145" y="1406"/>
                </a:cubicBezTo>
                <a:cubicBezTo>
                  <a:pt x="17197" y="3151"/>
                  <a:pt x="17217" y="6006"/>
                  <a:pt x="14190" y="7752"/>
                </a:cubicBezTo>
                <a:cubicBezTo>
                  <a:pt x="12672" y="8637"/>
                  <a:pt x="10679" y="9078"/>
                  <a:pt x="8685" y="9078"/>
                </a:cubicBezTo>
                <a:cubicBezTo>
                  <a:pt x="6702" y="9078"/>
                  <a:pt x="4717" y="8642"/>
                  <a:pt x="3198" y="7772"/>
                </a:cubicBezTo>
                <a:cubicBezTo>
                  <a:pt x="172" y="6006"/>
                  <a:pt x="146" y="3151"/>
                  <a:pt x="3173" y="1406"/>
                </a:cubicBezTo>
                <a:cubicBezTo>
                  <a:pt x="4676" y="523"/>
                  <a:pt x="6663" y="82"/>
                  <a:pt x="8651" y="82"/>
                </a:cubicBezTo>
                <a:close/>
                <a:moveTo>
                  <a:pt x="8654" y="1"/>
                </a:moveTo>
                <a:cubicBezTo>
                  <a:pt x="6628" y="1"/>
                  <a:pt x="4606" y="447"/>
                  <a:pt x="3072" y="1340"/>
                </a:cubicBezTo>
                <a:cubicBezTo>
                  <a:pt x="0" y="3126"/>
                  <a:pt x="0" y="6026"/>
                  <a:pt x="3112" y="7817"/>
                </a:cubicBezTo>
                <a:cubicBezTo>
                  <a:pt x="4656" y="8710"/>
                  <a:pt x="6684" y="9157"/>
                  <a:pt x="8710" y="9157"/>
                </a:cubicBezTo>
                <a:cubicBezTo>
                  <a:pt x="10736" y="9157"/>
                  <a:pt x="12760" y="8710"/>
                  <a:pt x="14296" y="7817"/>
                </a:cubicBezTo>
                <a:cubicBezTo>
                  <a:pt x="17363" y="6026"/>
                  <a:pt x="17343" y="3126"/>
                  <a:pt x="14251" y="1340"/>
                </a:cubicBezTo>
                <a:cubicBezTo>
                  <a:pt x="12707" y="447"/>
                  <a:pt x="10679" y="1"/>
                  <a:pt x="8654" y="1"/>
                </a:cubicBezTo>
                <a:close/>
              </a:path>
            </a:pathLst>
          </a:custGeom>
          <a:solidFill>
            <a:srgbClr val="FF2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8"/>
          <p:cNvSpPr txBox="1">
            <a:spLocks noGrp="1"/>
          </p:cNvSpPr>
          <p:nvPr>
            <p:ph type="title"/>
          </p:nvPr>
        </p:nvSpPr>
        <p:spPr>
          <a:xfrm>
            <a:off x="4066880" y="1467258"/>
            <a:ext cx="4593600" cy="2208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 за вниманието!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3"/>
          </p:nvPr>
        </p:nvSpPr>
        <p:spPr>
          <a:xfrm>
            <a:off x="3420740" y="11556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5"/>
          </p:nvPr>
        </p:nvSpPr>
        <p:spPr>
          <a:xfrm>
            <a:off x="4201932" y="204577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Релационни схеми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8"/>
          </p:nvPr>
        </p:nvSpPr>
        <p:spPr>
          <a:xfrm>
            <a:off x="4201932" y="276764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Схема на </a:t>
            </a:r>
            <a:r>
              <a:rPr lang="ru-RU" dirty="0" err="1"/>
              <a:t>базата</a:t>
            </a:r>
            <a:r>
              <a:rPr lang="ru-RU" dirty="0"/>
              <a:t> от </a:t>
            </a:r>
            <a:r>
              <a:rPr lang="ru-RU" dirty="0" err="1"/>
              <a:t>данни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9"/>
          </p:nvPr>
        </p:nvSpPr>
        <p:spPr>
          <a:xfrm>
            <a:off x="3420732" y="259744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8" name="Google Shape;478;p37"/>
          <p:cNvSpPr txBox="1">
            <a:spLocks noGrp="1"/>
          </p:cNvSpPr>
          <p:nvPr>
            <p:ph type="title" idx="14"/>
          </p:nvPr>
        </p:nvSpPr>
        <p:spPr>
          <a:xfrm>
            <a:off x="4201932" y="348952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Изгледи</a:t>
            </a:r>
            <a:endParaRPr dirty="0"/>
          </a:p>
        </p:txBody>
      </p:sp>
      <p:sp>
        <p:nvSpPr>
          <p:cNvPr id="479" name="Google Shape;479;p37"/>
          <p:cNvSpPr txBox="1">
            <a:spLocks noGrp="1"/>
          </p:cNvSpPr>
          <p:nvPr>
            <p:ph type="title" idx="15"/>
          </p:nvPr>
        </p:nvSpPr>
        <p:spPr>
          <a:xfrm>
            <a:off x="3420738" y="331835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37"/>
          <p:cNvSpPr txBox="1">
            <a:spLocks noGrp="1"/>
          </p:cNvSpPr>
          <p:nvPr>
            <p:ph type="title" idx="6"/>
          </p:nvPr>
        </p:nvSpPr>
        <p:spPr>
          <a:xfrm>
            <a:off x="3420738" y="187653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 idx="2"/>
          </p:nvPr>
        </p:nvSpPr>
        <p:spPr>
          <a:xfrm>
            <a:off x="4201932" y="132389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E/R </a:t>
            </a:r>
            <a:r>
              <a:rPr lang="ru-RU" dirty="0" err="1"/>
              <a:t>диаграма</a:t>
            </a:r>
            <a:r>
              <a:rPr lang="ru-RU" dirty="0"/>
              <a:t> на </a:t>
            </a:r>
            <a:r>
              <a:rPr lang="ru-RU" dirty="0" err="1"/>
              <a:t>модела</a:t>
            </a:r>
            <a:endParaRPr dirty="0"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485" name="Google Shape;485;p37"/>
            <p:cNvSpPr/>
            <p:nvPr/>
          </p:nvSpPr>
          <p:spPr>
            <a:xfrm>
              <a:off x="1996241" y="2595554"/>
              <a:ext cx="414752" cy="1504829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38227" y="2672866"/>
              <a:ext cx="55308" cy="1190589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131239" y="2728175"/>
              <a:ext cx="54714" cy="1187497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23657" y="2780271"/>
              <a:ext cx="52335" cy="1188092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313577" y="2833082"/>
              <a:ext cx="54832" cy="1187497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410871" y="2595554"/>
              <a:ext cx="417726" cy="1504829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455831" y="2833082"/>
              <a:ext cx="52929" cy="1187497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545869" y="2780271"/>
              <a:ext cx="55308" cy="1188092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638287" y="2728175"/>
              <a:ext cx="55308" cy="1187497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731180" y="2672866"/>
              <a:ext cx="54714" cy="1190589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996241" y="2355528"/>
              <a:ext cx="832360" cy="48004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341290" y="2685474"/>
              <a:ext cx="147013" cy="8539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358655" y="2402867"/>
              <a:ext cx="109903" cy="62562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58655" y="2432960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413250" y="2432960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283603" y="2445568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283603" y="2475541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338198" y="2475541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208670" y="2488149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208670" y="2520501"/>
              <a:ext cx="54714" cy="60184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263264" y="2520501"/>
              <a:ext cx="55308" cy="60184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996241" y="1604225"/>
              <a:ext cx="832360" cy="1232575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090574" y="3355714"/>
              <a:ext cx="414752" cy="1072363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090574" y="3388067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090574" y="3505701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090574" y="3623335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090574" y="3740374"/>
              <a:ext cx="414752" cy="292830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090574" y="3857889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090574" y="3975523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090574" y="4093157"/>
              <a:ext cx="414752" cy="292236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505204" y="3450511"/>
              <a:ext cx="252634" cy="977568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505204" y="3482864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05204" y="3600498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505204" y="3718132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05204" y="3835766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05204" y="3953281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505204" y="4070320"/>
              <a:ext cx="252634" cy="198154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505204" y="4187954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090574" y="3210486"/>
              <a:ext cx="667267" cy="385366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175141" y="3308375"/>
              <a:ext cx="167590" cy="97293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472733" y="3405075"/>
              <a:ext cx="162713" cy="86232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090574" y="2456923"/>
              <a:ext cx="667267" cy="1137066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78;p37">
            <a:extLst>
              <a:ext uri="{FF2B5EF4-FFF2-40B4-BE49-F238E27FC236}">
                <a16:creationId xmlns:a16="http://schemas.microsoft.com/office/drawing/2014/main" id="{BB41A699-20A9-E869-D3BB-149CD5A2527E}"/>
              </a:ext>
            </a:extLst>
          </p:cNvPr>
          <p:cNvSpPr txBox="1">
            <a:spLocks/>
          </p:cNvSpPr>
          <p:nvPr/>
        </p:nvSpPr>
        <p:spPr>
          <a:xfrm>
            <a:off x="4201932" y="4279270"/>
            <a:ext cx="5076297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ru-RU" dirty="0"/>
              <a:t>Приложение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endParaRPr lang="en-US" dirty="0"/>
          </a:p>
        </p:txBody>
      </p:sp>
      <p:sp>
        <p:nvSpPr>
          <p:cNvPr id="9" name="Google Shape;479;p37">
            <a:extLst>
              <a:ext uri="{FF2B5EF4-FFF2-40B4-BE49-F238E27FC236}">
                <a16:creationId xmlns:a16="http://schemas.microsoft.com/office/drawing/2014/main" id="{76A23A66-CFD1-B447-3AE3-98633731633A}"/>
              </a:ext>
            </a:extLst>
          </p:cNvPr>
          <p:cNvSpPr txBox="1">
            <a:spLocks/>
          </p:cNvSpPr>
          <p:nvPr/>
        </p:nvSpPr>
        <p:spPr>
          <a:xfrm>
            <a:off x="3420732" y="4069692"/>
            <a:ext cx="781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"/>
              <a:buNone/>
              <a:defRPr sz="6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  <a:r>
              <a:rPr lang="bg-BG" dirty="0"/>
              <a:t>5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4"/>
          <p:cNvSpPr/>
          <p:nvPr/>
        </p:nvSpPr>
        <p:spPr>
          <a:xfrm>
            <a:off x="1152939" y="980661"/>
            <a:ext cx="6950435" cy="3690730"/>
          </a:xfrm>
          <a:prstGeom prst="roundRect">
            <a:avLst>
              <a:gd name="adj" fmla="val 0"/>
            </a:avLst>
          </a:prstGeom>
          <a:solidFill>
            <a:srgbClr val="FFFFFF">
              <a:alpha val="35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4"/>
          <p:cNvSpPr txBox="1">
            <a:spLocks noGrp="1"/>
          </p:cNvSpPr>
          <p:nvPr>
            <p:ph type="title"/>
          </p:nvPr>
        </p:nvSpPr>
        <p:spPr>
          <a:xfrm>
            <a:off x="1680581" y="359090"/>
            <a:ext cx="6016239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E/R </a:t>
            </a:r>
            <a:r>
              <a:rPr lang="ru-RU" dirty="0" err="1"/>
              <a:t>диаграма</a:t>
            </a:r>
            <a:r>
              <a:rPr lang="ru-RU" dirty="0"/>
              <a:t> на </a:t>
            </a:r>
            <a:r>
              <a:rPr lang="ru-RU" dirty="0" err="1"/>
              <a:t>модела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B582D944-CDBB-C3F3-0873-6F5289ACC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81" y="1056845"/>
            <a:ext cx="5958973" cy="3538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63"/>
          <p:cNvSpPr txBox="1">
            <a:spLocks noGrp="1"/>
          </p:cNvSpPr>
          <p:nvPr>
            <p:ph type="title"/>
          </p:nvPr>
        </p:nvSpPr>
        <p:spPr>
          <a:xfrm>
            <a:off x="2242764" y="540125"/>
            <a:ext cx="4502591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Релационни схеми</a:t>
            </a:r>
            <a:endParaRPr dirty="0"/>
          </a:p>
        </p:txBody>
      </p:sp>
      <p:sp>
        <p:nvSpPr>
          <p:cNvPr id="3419" name="Google Shape;3419;p63"/>
          <p:cNvSpPr txBox="1">
            <a:spLocks noGrp="1"/>
          </p:cNvSpPr>
          <p:nvPr>
            <p:ph type="body" idx="1"/>
          </p:nvPr>
        </p:nvSpPr>
        <p:spPr>
          <a:xfrm>
            <a:off x="368199" y="1017725"/>
            <a:ext cx="8948080" cy="3790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Релационен модел: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Appliance (name, model, </a:t>
            </a:r>
            <a:r>
              <a:rPr lang="en-US" sz="1600" u="sng" dirty="0" err="1"/>
              <a:t>applianceId</a:t>
            </a:r>
            <a:r>
              <a:rPr lang="en-US" sz="1600" dirty="0"/>
              <a:t>, </a:t>
            </a:r>
            <a:r>
              <a:rPr lang="en-US" sz="1600" dirty="0" err="1"/>
              <a:t>applianceCategory</a:t>
            </a:r>
            <a:r>
              <a:rPr lang="en-US" sz="1600" dirty="0"/>
              <a:t>, manufacturer, </a:t>
            </a:r>
            <a:r>
              <a:rPr lang="en-US" sz="1600" dirty="0" err="1"/>
              <a:t>yearOfManufacture</a:t>
            </a:r>
            <a:r>
              <a:rPr lang="en-US" sz="1600" dirty="0"/>
              <a:t>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Technician (name, EGN, </a:t>
            </a:r>
            <a:r>
              <a:rPr lang="en-US" sz="1600" u="sng" dirty="0" err="1"/>
              <a:t>texnicianId</a:t>
            </a:r>
            <a:r>
              <a:rPr lang="en-US" sz="1600" dirty="0"/>
              <a:t>, </a:t>
            </a:r>
            <a:r>
              <a:rPr lang="en-US" sz="1600" dirty="0" err="1"/>
              <a:t>texnicianCategory</a:t>
            </a:r>
            <a:r>
              <a:rPr lang="en-US" sz="1600" dirty="0"/>
              <a:t>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Customer (name, </a:t>
            </a:r>
            <a:r>
              <a:rPr lang="en-US" sz="1600" u="sng" dirty="0" err="1"/>
              <a:t>phoneNumber</a:t>
            </a:r>
            <a:r>
              <a:rPr lang="en-US" sz="1600" dirty="0"/>
              <a:t>)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Repair (</a:t>
            </a:r>
            <a:r>
              <a:rPr lang="en-US" sz="1600" u="sng" dirty="0" err="1"/>
              <a:t>applianceId</a:t>
            </a:r>
            <a:r>
              <a:rPr lang="en-US" sz="1600" dirty="0"/>
              <a:t>, </a:t>
            </a:r>
            <a:r>
              <a:rPr lang="en-US" sz="1600" u="sng" dirty="0" err="1"/>
              <a:t>texnicianId</a:t>
            </a:r>
            <a:r>
              <a:rPr lang="en-US" sz="1600" dirty="0"/>
              <a:t>, date, price)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Owns ( </a:t>
            </a:r>
            <a:r>
              <a:rPr lang="en-US" sz="1600" u="sng" dirty="0" err="1"/>
              <a:t>applianceId</a:t>
            </a:r>
            <a:r>
              <a:rPr lang="en-US" sz="1600" dirty="0"/>
              <a:t>, </a:t>
            </a:r>
            <a:r>
              <a:rPr lang="en-US" sz="1600" u="sng" dirty="0" err="1"/>
              <a:t>phoneNumber</a:t>
            </a:r>
            <a:r>
              <a:rPr lang="en-US" sz="1600" dirty="0"/>
              <a:t>)</a:t>
            </a:r>
            <a:endParaRPr lang="bg-BG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Релационен модел след оптимизация: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Appliance (name, model, </a:t>
            </a:r>
            <a:r>
              <a:rPr lang="en-US" sz="1600" u="sng" dirty="0" err="1"/>
              <a:t>applianceId</a:t>
            </a:r>
            <a:r>
              <a:rPr lang="en-US" sz="1600" dirty="0"/>
              <a:t>, </a:t>
            </a:r>
            <a:r>
              <a:rPr lang="en-US" sz="1600" dirty="0" err="1"/>
              <a:t>applianceCategory</a:t>
            </a:r>
            <a:r>
              <a:rPr lang="en-US" sz="1600" dirty="0"/>
              <a:t>, manufacturer, </a:t>
            </a:r>
            <a:r>
              <a:rPr lang="bg-BG" sz="1600" dirty="0"/>
              <a:t>				</a:t>
            </a:r>
            <a:r>
              <a:rPr lang="en-US" sz="1600" dirty="0" err="1"/>
              <a:t>yearOfManufacture</a:t>
            </a:r>
            <a:r>
              <a:rPr lang="en-US" sz="1600" dirty="0"/>
              <a:t>, </a:t>
            </a:r>
            <a:r>
              <a:rPr lang="en-US" sz="1600" dirty="0" err="1"/>
              <a:t>customerPhoneNumber</a:t>
            </a:r>
            <a:r>
              <a:rPr lang="en-US" sz="1600" dirty="0"/>
              <a:t>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Technician (name, EGN, </a:t>
            </a:r>
            <a:r>
              <a:rPr lang="en-US" sz="1600" u="sng" dirty="0" err="1"/>
              <a:t>texnicianId</a:t>
            </a:r>
            <a:r>
              <a:rPr lang="en-US" sz="1600" dirty="0"/>
              <a:t>, </a:t>
            </a:r>
            <a:r>
              <a:rPr lang="en-US" sz="1600" dirty="0" err="1"/>
              <a:t>texnicianCategory</a:t>
            </a:r>
            <a:r>
              <a:rPr lang="en-US" sz="1600" dirty="0"/>
              <a:t>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Customer (name</a:t>
            </a:r>
            <a:r>
              <a:rPr lang="en-US" sz="1600" u="sng" dirty="0"/>
              <a:t>, </a:t>
            </a:r>
            <a:r>
              <a:rPr lang="en-US" sz="1600" u="sng" dirty="0" err="1"/>
              <a:t>phoneNumber</a:t>
            </a:r>
            <a:r>
              <a:rPr lang="en-US" sz="1600" dirty="0"/>
              <a:t>)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Repair (</a:t>
            </a:r>
            <a:r>
              <a:rPr lang="en-US" sz="1600" u="sng" dirty="0" err="1"/>
              <a:t>applianceId</a:t>
            </a:r>
            <a:r>
              <a:rPr lang="en-US" sz="1600" dirty="0"/>
              <a:t>, </a:t>
            </a:r>
            <a:r>
              <a:rPr lang="en-US" sz="1600" u="sng" dirty="0" err="1"/>
              <a:t>texnicianId</a:t>
            </a:r>
            <a:r>
              <a:rPr lang="en-US" sz="1600" dirty="0"/>
              <a:t>, date, price)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4"/>
          <p:cNvSpPr/>
          <p:nvPr/>
        </p:nvSpPr>
        <p:spPr>
          <a:xfrm>
            <a:off x="2052430" y="359090"/>
            <a:ext cx="5317435" cy="4435745"/>
          </a:xfrm>
          <a:prstGeom prst="roundRect">
            <a:avLst>
              <a:gd name="adj" fmla="val 0"/>
            </a:avLst>
          </a:prstGeom>
          <a:solidFill>
            <a:srgbClr val="FFFFFF">
              <a:alpha val="35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4"/>
          <p:cNvSpPr txBox="1">
            <a:spLocks noGrp="1"/>
          </p:cNvSpPr>
          <p:nvPr>
            <p:ph type="title"/>
          </p:nvPr>
        </p:nvSpPr>
        <p:spPr>
          <a:xfrm>
            <a:off x="1620946" y="359090"/>
            <a:ext cx="6016239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Схема на </a:t>
            </a:r>
            <a:r>
              <a:rPr lang="ru-RU" dirty="0" err="1"/>
              <a:t>базата</a:t>
            </a:r>
            <a:r>
              <a:rPr lang="ru-RU" dirty="0"/>
              <a:t> от </a:t>
            </a:r>
            <a:r>
              <a:rPr lang="ru-RU" dirty="0" err="1"/>
              <a:t>данни</a:t>
            </a:r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3AD1E5D-5332-5EF4-18B9-F449A6471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82" y="936858"/>
            <a:ext cx="4072748" cy="37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2554191" y="12255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Изгледи</a:t>
            </a:r>
            <a:endParaRPr dirty="0"/>
          </a:p>
        </p:txBody>
      </p:sp>
      <p:sp>
        <p:nvSpPr>
          <p:cNvPr id="3425" name="Google Shape;3425;p64"/>
          <p:cNvSpPr txBox="1">
            <a:spLocks noGrp="1"/>
          </p:cNvSpPr>
          <p:nvPr>
            <p:ph type="body" idx="1"/>
          </p:nvPr>
        </p:nvSpPr>
        <p:spPr>
          <a:xfrm>
            <a:off x="336809" y="675860"/>
            <a:ext cx="8470382" cy="2834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eko"/>
                <a:ea typeface="Teko"/>
                <a:cs typeface="Teko"/>
                <a:sym typeface="Teko"/>
              </a:rPr>
              <a:t>READONLY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 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 VIEW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V_CUSTOMER_APPLIANCE_INFO (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CUSTOMER_NAME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PHONE_NUMBER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APPLIANCE_NAME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APPLIANCE_CATEGORY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APPLIANCE_ID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 C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 </a:t>
            </a:r>
            <a:r>
              <a:rPr lang="bg-BG" sz="1200" dirty="0" err="1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CUSTOMER_NAME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C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PHONE_NUMBER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A.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 </a:t>
            </a:r>
            <a:r>
              <a:rPr lang="bg-BG" sz="1200" dirty="0" err="1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APPLIANCE_NAME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A.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APPLIANCE_CATEGORY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A.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APPLIANCE_ID</a:t>
            </a:r>
            <a:b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 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C,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APPLIANCE A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WHERE C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PHONE_NUMBER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A.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CUSTOMER_PHONE_NUMBER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 </a:t>
            </a:r>
            <a:r>
              <a:rPr lang="bg-BG" sz="1200" dirty="0">
                <a:solidFill>
                  <a:srgbClr val="FFC6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FFC6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V_CUSTOMER_APPLIANCE_INFO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WHERE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APPLIANCE_CATEGORY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bg-BG" sz="1200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Oven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’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Teko"/>
                <a:ea typeface="Teko"/>
                <a:cs typeface="Teko"/>
                <a:sym typeface="Teko"/>
              </a:rPr>
              <a:t>UPDATABLE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 VIEW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V_CUSTOMER_ALL</a:t>
            </a:r>
            <a:b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PHONE_NUMBER</a:t>
            </a:r>
            <a:b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WHERE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 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LIKE 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'%Dimitrova'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DROP VIEW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V_CUSTOMER_ALL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 </a:t>
            </a:r>
            <a:r>
              <a:rPr lang="bg-BG" sz="1200" dirty="0">
                <a:solidFill>
                  <a:srgbClr val="FFC6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 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V_CUSTOMER_ALL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INSERT INTO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V_CUSTOMER_ALL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VALUES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bg-BG" sz="1200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Elina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Dimitrova'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'0898901234'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2554191" y="12255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Изгледи</a:t>
            </a:r>
            <a:endParaRPr dirty="0"/>
          </a:p>
        </p:txBody>
      </p:sp>
      <p:sp>
        <p:nvSpPr>
          <p:cNvPr id="3425" name="Google Shape;3425;p64"/>
          <p:cNvSpPr txBox="1">
            <a:spLocks noGrp="1"/>
          </p:cNvSpPr>
          <p:nvPr>
            <p:ph type="body" idx="1"/>
          </p:nvPr>
        </p:nvSpPr>
        <p:spPr>
          <a:xfrm>
            <a:off x="336809" y="600156"/>
            <a:ext cx="8470382" cy="2834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eko"/>
                <a:ea typeface="Teko"/>
                <a:cs typeface="Teko"/>
                <a:sym typeface="Teko"/>
              </a:rPr>
              <a:t>WITH CHECK OPTION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 VIEW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V_TECHNICIAN_WITH_CK</a:t>
            </a:r>
            <a:b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EGN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TECHNICIAN_CATEGORY</a:t>
            </a:r>
            <a:b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TECHNICIAN</a:t>
            </a:r>
            <a:b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WHERE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TECHNICIAN_CATEGORY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bg-BG" sz="1200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Dishwasher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b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WITH CHECK OPTION;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 </a:t>
            </a:r>
            <a:r>
              <a:rPr lang="bg-BG" sz="1200" dirty="0">
                <a:solidFill>
                  <a:srgbClr val="FFC6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 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V_TECHNICIAN_WITH_CK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INSERT INTO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V_TECHNICIAN_WITH_CK (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EGN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TECHNICIAN_CATEGORY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VALUES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bg-BG" sz="1200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Ivan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200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Ivanov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'0123456789'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bg-BG" sz="1200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Dishwasher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 </a:t>
            </a:r>
            <a:r>
              <a:rPr lang="bg-BG" sz="1200" dirty="0">
                <a:solidFill>
                  <a:srgbClr val="FFC6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 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V_TECHNICIAN_WITH_CK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INSERT INTO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V_TECHNICIAN_WITH_CK (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EGN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9876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TECHNICIAN_CATEGORY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VALUES 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bg-BG" sz="1200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Petar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200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Petrov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'0987654321'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bg-BG" sz="1200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Oven</a:t>
            </a:r>
            <a:r>
              <a:rPr lang="bg-BG" sz="1200" dirty="0">
                <a:solidFill>
                  <a:srgbClr val="6A875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bg-BG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bg-BG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6"/>
          <p:cNvSpPr/>
          <p:nvPr/>
        </p:nvSpPr>
        <p:spPr>
          <a:xfrm rot="10800000">
            <a:off x="4848975" y="328150"/>
            <a:ext cx="3972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6"/>
          <p:cNvSpPr txBox="1">
            <a:spLocks noGrp="1"/>
          </p:cNvSpPr>
          <p:nvPr>
            <p:ph type="title"/>
          </p:nvPr>
        </p:nvSpPr>
        <p:spPr>
          <a:xfrm>
            <a:off x="1104312" y="301425"/>
            <a:ext cx="7310817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Приложение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endParaRPr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B1066CA4-F599-A678-844B-19193EBF4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8"/>
          <a:stretch/>
        </p:blipFill>
        <p:spPr>
          <a:xfrm>
            <a:off x="543265" y="927905"/>
            <a:ext cx="4081744" cy="2826816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BE951FF-9ADD-442B-32F5-490BE2D79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6" r="42398" b="10969"/>
          <a:stretch/>
        </p:blipFill>
        <p:spPr bwMode="auto">
          <a:xfrm>
            <a:off x="4921500" y="1974827"/>
            <a:ext cx="3827850" cy="2753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6"/>
          <p:cNvSpPr/>
          <p:nvPr/>
        </p:nvSpPr>
        <p:spPr>
          <a:xfrm rot="10800000">
            <a:off x="4479235" y="328150"/>
            <a:ext cx="434264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6"/>
          <p:cNvSpPr txBox="1">
            <a:spLocks noGrp="1"/>
          </p:cNvSpPr>
          <p:nvPr>
            <p:ph type="title"/>
          </p:nvPr>
        </p:nvSpPr>
        <p:spPr>
          <a:xfrm>
            <a:off x="1104312" y="301425"/>
            <a:ext cx="7310817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Приложение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endParaRPr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EAA3C661-01FC-4ADD-58C3-EE5BC6A5B9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1" r="47706" b="33908"/>
          <a:stretch/>
        </p:blipFill>
        <p:spPr bwMode="auto">
          <a:xfrm>
            <a:off x="411888" y="938688"/>
            <a:ext cx="3858640" cy="1169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8CA8F3B-B78D-09D9-5BB6-82FA9C23FE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 r="35640" b="16732"/>
          <a:stretch/>
        </p:blipFill>
        <p:spPr bwMode="auto">
          <a:xfrm>
            <a:off x="436386" y="2327680"/>
            <a:ext cx="3858640" cy="21829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45968EC-754D-C6B6-E499-A127C57DC8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 r="37336" b="16124"/>
          <a:stretch/>
        </p:blipFill>
        <p:spPr bwMode="auto">
          <a:xfrm>
            <a:off x="4630312" y="854009"/>
            <a:ext cx="3983601" cy="18768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38C2783-B103-7116-2BFE-74E85C5904C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0" r="38133" b="5471"/>
          <a:stretch/>
        </p:blipFill>
        <p:spPr bwMode="auto">
          <a:xfrm>
            <a:off x="4630312" y="2922181"/>
            <a:ext cx="3983601" cy="18171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4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476</Words>
  <Application>Microsoft Office PowerPoint</Application>
  <PresentationFormat>Презентация на цял екран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7" baseType="lpstr">
      <vt:lpstr>Courier New</vt:lpstr>
      <vt:lpstr>Roboto Condensed Light</vt:lpstr>
      <vt:lpstr>Arial</vt:lpstr>
      <vt:lpstr>Teko</vt:lpstr>
      <vt:lpstr>Roboto</vt:lpstr>
      <vt:lpstr>Patrick Hand</vt:lpstr>
      <vt:lpstr>Data Center Company Profile by Slidesgo</vt:lpstr>
      <vt:lpstr>Сервиз за битова техника</vt:lpstr>
      <vt:lpstr>Съдържание</vt:lpstr>
      <vt:lpstr>E/R диаграма на модела</vt:lpstr>
      <vt:lpstr>Релационни схеми</vt:lpstr>
      <vt:lpstr>Схема на базата от данни</vt:lpstr>
      <vt:lpstr>Изгледи</vt:lpstr>
      <vt:lpstr>Изгледи</vt:lpstr>
      <vt:lpstr>Приложение за достъп до базата</vt:lpstr>
      <vt:lpstr>Приложение за достъп до базата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Сервиз за битова техника</dc:title>
  <dc:creator>ThinkPad</dc:creator>
  <cp:lastModifiedBy>Steliana Dimitrova</cp:lastModifiedBy>
  <cp:revision>2</cp:revision>
  <dcterms:modified xsi:type="dcterms:W3CDTF">2023-06-08T21:42:02Z</dcterms:modified>
</cp:coreProperties>
</file>