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izTrXa6qOgqe17csfXtxEhBhx8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/>
          <p:nvPr/>
        </p:nvSpPr>
        <p:spPr>
          <a:xfrm>
            <a:off x="3718801" y="5611520"/>
            <a:ext cx="4782651" cy="51739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9"/>
          <p:cNvGrpSpPr/>
          <p:nvPr/>
        </p:nvGrpSpPr>
        <p:grpSpPr>
          <a:xfrm>
            <a:off x="3857257" y="2331942"/>
            <a:ext cx="4505740" cy="3543840"/>
            <a:chOff x="2444748" y="555045"/>
            <a:chExt cx="7282048" cy="5727454"/>
          </a:xfrm>
        </p:grpSpPr>
        <p:sp>
          <p:nvSpPr>
            <p:cNvPr id="33" name="Google Shape;33;p19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9"/>
          <p:cNvSpPr/>
          <p:nvPr>
            <p:ph idx="2" type="pic"/>
          </p:nvPr>
        </p:nvSpPr>
        <p:spPr>
          <a:xfrm>
            <a:off x="4044716" y="2524523"/>
            <a:ext cx="4130822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>
            <p:ph idx="2" type="pic"/>
          </p:nvPr>
        </p:nvSpPr>
        <p:spPr>
          <a:xfrm>
            <a:off x="1005841" y="448493"/>
            <a:ext cx="4589410" cy="59610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>
            <a:off x="715992" y="603849"/>
            <a:ext cx="7686136" cy="3071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3"/>
          <p:cNvSpPr/>
          <p:nvPr>
            <p:ph idx="2" type="pic"/>
          </p:nvPr>
        </p:nvSpPr>
        <p:spPr>
          <a:xfrm>
            <a:off x="714919" y="603849"/>
            <a:ext cx="3658673" cy="377837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/>
          <p:nvPr>
            <p:ph idx="2" type="pic"/>
          </p:nvPr>
        </p:nvSpPr>
        <p:spPr>
          <a:xfrm>
            <a:off x="0" y="0"/>
            <a:ext cx="12192000" cy="37869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25"/>
          <p:cNvSpPr/>
          <p:nvPr>
            <p:ph idx="3" type="pic"/>
          </p:nvPr>
        </p:nvSpPr>
        <p:spPr>
          <a:xfrm flipH="1">
            <a:off x="930133" y="1953571"/>
            <a:ext cx="4095290" cy="30026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>
            <p:ph idx="2" type="pic"/>
          </p:nvPr>
        </p:nvSpPr>
        <p:spPr>
          <a:xfrm>
            <a:off x="0" y="0"/>
            <a:ext cx="638403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0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0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0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0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6"/>
          <p:cNvSpPr/>
          <p:nvPr>
            <p:ph idx="2" type="pic"/>
          </p:nvPr>
        </p:nvSpPr>
        <p:spPr>
          <a:xfrm>
            <a:off x="0" y="1578149"/>
            <a:ext cx="24372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" name="Google Shape;21;p16"/>
          <p:cNvSpPr/>
          <p:nvPr>
            <p:ph idx="3" type="pic"/>
          </p:nvPr>
        </p:nvSpPr>
        <p:spPr>
          <a:xfrm>
            <a:off x="2438700" y="3941782"/>
            <a:ext cx="24372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16"/>
          <p:cNvSpPr/>
          <p:nvPr>
            <p:ph idx="4" type="pic"/>
          </p:nvPr>
        </p:nvSpPr>
        <p:spPr>
          <a:xfrm>
            <a:off x="4877400" y="1591729"/>
            <a:ext cx="24372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16"/>
          <p:cNvSpPr/>
          <p:nvPr>
            <p:ph idx="5" type="pic"/>
          </p:nvPr>
        </p:nvSpPr>
        <p:spPr>
          <a:xfrm>
            <a:off x="7316100" y="3955362"/>
            <a:ext cx="24372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16"/>
          <p:cNvSpPr/>
          <p:nvPr>
            <p:ph idx="6" type="pic"/>
          </p:nvPr>
        </p:nvSpPr>
        <p:spPr>
          <a:xfrm>
            <a:off x="9754800" y="1578149"/>
            <a:ext cx="24372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ontents slide layout">
  <p:cSld name="18_Contents slide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3985404" y="918494"/>
            <a:ext cx="6788988" cy="5021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>
            <p:ph idx="2" type="pic"/>
          </p:nvPr>
        </p:nvSpPr>
        <p:spPr>
          <a:xfrm>
            <a:off x="4527795" y="2001328"/>
            <a:ext cx="1631465" cy="2855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" name="Google Shape;28;p17"/>
          <p:cNvSpPr/>
          <p:nvPr>
            <p:ph idx="3" type="pic"/>
          </p:nvPr>
        </p:nvSpPr>
        <p:spPr>
          <a:xfrm>
            <a:off x="6474489" y="2001328"/>
            <a:ext cx="5007269" cy="2855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hyperlink" Target="https://www.plaisio.gr/Campaign/2022/05-May/plaisiobots-winners" TargetMode="External"/><Relationship Id="rId5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1580359" y="327203"/>
            <a:ext cx="55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E7"/>
                </a:solidFill>
              </a:rPr>
              <a:t>Stelianos Fiotakis, mentor</a:t>
            </a:r>
            <a:endParaRPr sz="3600">
              <a:solidFill>
                <a:srgbClr val="FFFFE7"/>
              </a:solidFill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24249" y="1436113"/>
            <a:ext cx="390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FFFFE7"/>
                </a:solidFill>
                <a:latin typeface="Arial"/>
                <a:ea typeface="Arial"/>
                <a:cs typeface="Arial"/>
                <a:sym typeface="Arial"/>
              </a:rPr>
              <a:t>School:</a:t>
            </a:r>
            <a:endParaRPr sz="3000" u="sng">
              <a:solidFill>
                <a:srgbClr val="FFFFE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E7"/>
                </a:solidFill>
              </a:rPr>
              <a:t>Model Lyceum</a:t>
            </a:r>
            <a:endParaRPr sz="2400">
              <a:solidFill>
                <a:srgbClr val="FFFFE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E7"/>
                </a:solidFill>
              </a:rPr>
              <a:t>of Anavryta</a:t>
            </a:r>
            <a:endParaRPr sz="2400">
              <a:solidFill>
                <a:srgbClr val="FFFF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28992" r="23535" t="0"/>
          <a:stretch/>
        </p:blipFill>
        <p:spPr>
          <a:xfrm>
            <a:off x="8274424" y="327212"/>
            <a:ext cx="3550023" cy="4987902"/>
          </a:xfrm>
          <a:prstGeom prst="rect">
            <a:avLst/>
          </a:prstGeom>
          <a:noFill/>
          <a:ln cap="sq" cmpd="sng" w="38100">
            <a:solidFill>
              <a:srgbClr val="FFFFE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76" name="Google Shape;76;p3"/>
          <p:cNvSpPr txBox="1"/>
          <p:nvPr/>
        </p:nvSpPr>
        <p:spPr>
          <a:xfrm>
            <a:off x="4680852" y="3098413"/>
            <a:ext cx="345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FFFFE7"/>
                </a:solidFill>
              </a:rPr>
              <a:t>A</a:t>
            </a:r>
            <a:r>
              <a:rPr lang="en-US" sz="3000" u="sng">
                <a:solidFill>
                  <a:srgbClr val="FFFFE7"/>
                </a:solidFill>
                <a:latin typeface="Arial"/>
                <a:ea typeface="Arial"/>
                <a:cs typeface="Arial"/>
                <a:sym typeface="Arial"/>
              </a:rPr>
              <a:t>wards</a:t>
            </a:r>
            <a:r>
              <a:rPr lang="en-US" sz="3000" u="sng">
                <a:solidFill>
                  <a:srgbClr val="FFFFE7"/>
                </a:solidFill>
              </a:rPr>
              <a:t>:</a:t>
            </a:r>
            <a:endParaRPr sz="3000" u="sng">
              <a:solidFill>
                <a:srgbClr val="FFFFE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AC001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PlaisioBots: The Race</a:t>
            </a:r>
            <a:endParaRPr sz="2400" u="sng">
              <a:solidFill>
                <a:srgbClr val="AC0018"/>
              </a:solidFill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250" y="2729100"/>
            <a:ext cx="4356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FFFFE7"/>
                </a:solidFill>
              </a:rPr>
              <a:t>S</a:t>
            </a:r>
            <a:r>
              <a:rPr lang="en-US" sz="3000" u="sng">
                <a:solidFill>
                  <a:srgbClr val="FFFFE7"/>
                </a:solidFill>
                <a:latin typeface="Arial"/>
                <a:ea typeface="Arial"/>
                <a:cs typeface="Arial"/>
                <a:sym typeface="Arial"/>
              </a:rPr>
              <a:t>kills:</a:t>
            </a:r>
            <a:endParaRPr sz="3000" u="sng">
              <a:solidFill>
                <a:srgbClr val="FFFFE7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E7"/>
              </a:buClr>
              <a:buSzPts val="2400"/>
              <a:buChar char="-"/>
            </a:pPr>
            <a:r>
              <a:rPr lang="en-US" sz="2400">
                <a:solidFill>
                  <a:srgbClr val="FFFFE7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rgbClr val="FFFFE7"/>
                </a:solidFill>
              </a:rPr>
              <a:t>.I. programming</a:t>
            </a:r>
            <a:endParaRPr sz="2400">
              <a:solidFill>
                <a:srgbClr val="FFFFE7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E7"/>
              </a:buClr>
              <a:buSzPts val="2400"/>
              <a:buChar char="-"/>
            </a:pPr>
            <a:r>
              <a:rPr lang="en-US" sz="2400">
                <a:solidFill>
                  <a:srgbClr val="FFFFE7"/>
                </a:solidFill>
              </a:rPr>
              <a:t>Robotics </a:t>
            </a:r>
            <a:r>
              <a:rPr lang="en-US" sz="2400">
                <a:solidFill>
                  <a:srgbClr val="FFFFE7"/>
                </a:solidFill>
              </a:rPr>
              <a:t>engineering</a:t>
            </a:r>
            <a:endParaRPr sz="2400">
              <a:solidFill>
                <a:srgbClr val="FFFFE7"/>
              </a:solidFill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583125" y="1436113"/>
            <a:ext cx="3117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FFFFE7"/>
                </a:solidFill>
                <a:latin typeface="Arial"/>
                <a:ea typeface="Arial"/>
                <a:cs typeface="Arial"/>
                <a:sym typeface="Arial"/>
              </a:rPr>
              <a:t>Special interests:</a:t>
            </a:r>
            <a:endParaRPr sz="3000" u="sng">
              <a:solidFill>
                <a:srgbClr val="FFFFE7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E7"/>
              </a:buClr>
              <a:buSzPts val="2400"/>
              <a:buChar char="-"/>
            </a:pPr>
            <a:r>
              <a:rPr lang="en-US" sz="2400">
                <a:solidFill>
                  <a:srgbClr val="FFFFE7"/>
                </a:solidFill>
              </a:rPr>
              <a:t>Calisthenics</a:t>
            </a:r>
            <a:endParaRPr sz="2400">
              <a:solidFill>
                <a:srgbClr val="FFFFE7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E7"/>
              </a:buClr>
              <a:buSzPts val="2400"/>
              <a:buChar char="-"/>
            </a:pPr>
            <a:r>
              <a:rPr lang="en-US" sz="2400">
                <a:solidFill>
                  <a:srgbClr val="FFFFE7"/>
                </a:solidFill>
              </a:rPr>
              <a:t>Philosophy</a:t>
            </a:r>
            <a:endParaRPr sz="2400">
              <a:solidFill>
                <a:srgbClr val="FFFFE7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E7"/>
              </a:buClr>
              <a:buSzPts val="2400"/>
              <a:buChar char="-"/>
            </a:pPr>
            <a:r>
              <a:rPr lang="en-US" sz="2400">
                <a:solidFill>
                  <a:srgbClr val="FFFFE7"/>
                </a:solidFill>
              </a:rPr>
              <a:t>History</a:t>
            </a:r>
            <a:endParaRPr sz="2400">
              <a:solidFill>
                <a:srgbClr val="FFFF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324250" y="4022113"/>
            <a:ext cx="682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FFFFE7"/>
                </a:solidFill>
                <a:latin typeface="Arial"/>
                <a:ea typeface="Arial"/>
                <a:cs typeface="Arial"/>
                <a:sym typeface="Arial"/>
              </a:rPr>
              <a:t>Personal goals:</a:t>
            </a:r>
            <a:endParaRPr sz="3000">
              <a:solidFill>
                <a:srgbClr val="FFFFE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E7"/>
                </a:solidFill>
                <a:latin typeface="Arial"/>
                <a:ea typeface="Arial"/>
                <a:cs typeface="Arial"/>
                <a:sym typeface="Arial"/>
              </a:rPr>
              <a:t>Create some Multi</a:t>
            </a:r>
            <a:r>
              <a:rPr lang="en-US" sz="2400">
                <a:solidFill>
                  <a:srgbClr val="FFFFE7"/>
                </a:solidFill>
              </a:rPr>
              <a:t>N</a:t>
            </a:r>
            <a:r>
              <a:rPr lang="en-US" sz="2400">
                <a:solidFill>
                  <a:srgbClr val="FFFFE7"/>
                </a:solidFill>
                <a:latin typeface="Arial"/>
                <a:ea typeface="Arial"/>
                <a:cs typeface="Arial"/>
                <a:sym typeface="Arial"/>
              </a:rPr>
              <a:t>ational Corporations</a:t>
            </a:r>
            <a:endParaRPr sz="2400">
              <a:solidFill>
                <a:srgbClr val="FFFFE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E7"/>
                </a:solidFill>
              </a:rPr>
              <a:t>offering </a:t>
            </a:r>
            <a:r>
              <a:rPr lang="en-US" sz="2400">
                <a:solidFill>
                  <a:srgbClr val="FFFFE7"/>
                </a:solidFill>
              </a:rPr>
              <a:t>high</a:t>
            </a:r>
            <a:r>
              <a:rPr lang="en-US" sz="2400">
                <a:solidFill>
                  <a:srgbClr val="FFFFE7"/>
                </a:solidFill>
              </a:rPr>
              <a:t> quality employment </a:t>
            </a:r>
            <a:r>
              <a:rPr lang="en-US" sz="2400">
                <a:solidFill>
                  <a:srgbClr val="FFFFE7"/>
                </a:solidFill>
              </a:rPr>
              <a:t>opportunities</a:t>
            </a:r>
            <a:r>
              <a:rPr lang="en-US" sz="2400">
                <a:solidFill>
                  <a:srgbClr val="FFFFE7"/>
                </a:solidFill>
              </a:rPr>
              <a:t> </a:t>
            </a:r>
            <a:endParaRPr sz="2400">
              <a:solidFill>
                <a:srgbClr val="FFFF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5">
            <a:alphaModFix/>
          </a:blip>
          <a:srcRect b="15259" l="42554" r="11069" t="24899"/>
          <a:stretch/>
        </p:blipFill>
        <p:spPr>
          <a:xfrm rot="2700000">
            <a:off x="10492944" y="300307"/>
            <a:ext cx="1420012" cy="137758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23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5971"/>
      </a:accent1>
      <a:accent2>
        <a:srgbClr val="FF8C56"/>
      </a:accent2>
      <a:accent3>
        <a:srgbClr val="EED151"/>
      </a:accent3>
      <a:accent4>
        <a:srgbClr val="CBDA48"/>
      </a:accent4>
      <a:accent5>
        <a:srgbClr val="01C283"/>
      </a:accent5>
      <a:accent6>
        <a:srgbClr val="409FB3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23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E5A5B"/>
      </a:accent1>
      <a:accent2>
        <a:srgbClr val="FFB954"/>
      </a:accent2>
      <a:accent3>
        <a:srgbClr val="4592EF"/>
      </a:accent3>
      <a:accent4>
        <a:srgbClr val="2CB2D7"/>
      </a:accent4>
      <a:accent5>
        <a:srgbClr val="E78EBE"/>
      </a:accent5>
      <a:accent6>
        <a:srgbClr val="9191F5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</cp:coreProperties>
</file>