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30cdfffc4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30cdfffc4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30cdfffc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30cdfffc4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30cdfffc4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30cdfffc4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30cdfffc4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30cdfffc4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30cdfffc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30cdfffc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30cdfffc4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30cdfffc4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30cdfffc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30cdfffc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30cdfffc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30cdfffc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30cdfffc4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30cdfffc4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30cdfffc4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30cdfffc4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30cdfffc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30cdfffc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30cdfffc4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30cdfffc4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30cdfffc4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30cdfffc4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06978" y="12329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SUPERVISED MACHINE LEARNING PROJECT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06975" y="2634972"/>
            <a:ext cx="5361300" cy="7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PRICE PREDICTION- CLASSIFICATION PROBLEM FOR HOTEL RESERVATIONS</a:t>
            </a:r>
            <a:endParaRPr dirty="0"/>
          </a:p>
        </p:txBody>
      </p:sp>
      <p:sp>
        <p:nvSpPr>
          <p:cNvPr id="130" name="Google Shape;130;p13"/>
          <p:cNvSpPr txBox="1"/>
          <p:nvPr/>
        </p:nvSpPr>
        <p:spPr>
          <a:xfrm>
            <a:off x="612675" y="3512475"/>
            <a:ext cx="347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Giorgos Aliferis, Stelios Karouzos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819150" y="366350"/>
            <a:ext cx="75057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Best Classifier - Random Forest 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25" y="1401275"/>
            <a:ext cx="5505724" cy="25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75" y="1102100"/>
            <a:ext cx="8387676" cy="380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19150" y="366350"/>
            <a:ext cx="75057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Classifier’s Performance</a:t>
            </a: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601825" y="421275"/>
            <a:ext cx="75057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Improving the Classifier’s performance-Grid 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48" y="1339300"/>
            <a:ext cx="5150950" cy="29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5414675" y="1411725"/>
            <a:ext cx="31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5973500" y="1442675"/>
            <a:ext cx="26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611275" y="1287425"/>
            <a:ext cx="2980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We have a slightly improved algorithm.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We observe that the macro avg score on the precision and recall is higher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latin typeface="Calibri"/>
                <a:ea typeface="Calibri"/>
                <a:cs typeface="Calibri"/>
                <a:sym typeface="Calibri"/>
              </a:rPr>
              <a:t>Conclusion:  </a:t>
            </a:r>
            <a:r>
              <a:rPr lang="el">
                <a:latin typeface="Calibri"/>
                <a:ea typeface="Calibri"/>
                <a:cs typeface="Calibri"/>
                <a:sym typeface="Calibri"/>
              </a:rPr>
              <a:t>There is no need to make our algorithm more complex because there is no much different in our 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415525" y="780325"/>
            <a:ext cx="75057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MR-MR</a:t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25" y="1442675"/>
            <a:ext cx="5572750" cy="26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5549175" y="1442675"/>
            <a:ext cx="2970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We observe that we have a slightly worse f1-score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We only keep the 15 most important futures for our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latin typeface="Calibri"/>
                <a:ea typeface="Calibri"/>
                <a:cs typeface="Calibri"/>
                <a:sym typeface="Calibri"/>
              </a:rPr>
              <a:t>Conclusion: </a:t>
            </a:r>
            <a:r>
              <a:rPr lang="el">
                <a:latin typeface="Calibri"/>
                <a:ea typeface="Calibri"/>
                <a:cs typeface="Calibri"/>
                <a:sym typeface="Calibri"/>
              </a:rPr>
              <a:t>The decrease of our features to 15 is more insignificant than the drop on our f-1 macro score. So, we decide to move on with the mr-mr Random Forest.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508675" y="307425"/>
            <a:ext cx="75057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is more to be done</a:t>
            </a: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363775" y="1347750"/>
            <a:ext cx="75057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l" sz="1900"/>
              <a:t>Find features that are important to our average hotel room price prediction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l" sz="1900"/>
              <a:t>Deployment of this model with new data to identify if a customer will cancel or not the reservation </a:t>
            </a:r>
            <a:endParaRPr sz="1900"/>
          </a:p>
        </p:txBody>
      </p: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528750"/>
            <a:ext cx="75057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370"/>
              <a:t>CONTENTS</a:t>
            </a:r>
            <a:endParaRPr sz="2370"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229375"/>
            <a:ext cx="7505700" cy="32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l" sz="2700"/>
              <a:t>Exploratory Data Analysis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l" sz="2700"/>
              <a:t>Predictions on the average Price</a:t>
            </a:r>
            <a:endParaRPr sz="19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l" sz="2700"/>
              <a:t>Classification Problem- Cancelled or not Cancelled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l" sz="2700"/>
              <a:t>Improved Methods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l" sz="2700"/>
              <a:t>Future suggestions</a:t>
            </a:r>
            <a:endParaRPr sz="2700"/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798150" y="278825"/>
            <a:ext cx="75477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Arrival year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425" y="1070125"/>
            <a:ext cx="3777400" cy="34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840350" y="1556500"/>
            <a:ext cx="2349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latin typeface="Calibri"/>
                <a:ea typeface="Calibri"/>
                <a:cs typeface="Calibri"/>
                <a:sym typeface="Calibri"/>
              </a:rPr>
              <a:t>Year     Reservations</a:t>
            </a:r>
            <a:endParaRPr sz="17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latin typeface="Calibri"/>
                <a:ea typeface="Calibri"/>
                <a:cs typeface="Calibri"/>
                <a:sym typeface="Calibri"/>
              </a:rPr>
              <a:t>2018        29761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latin typeface="Calibri"/>
                <a:ea typeface="Calibri"/>
                <a:cs typeface="Calibri"/>
                <a:sym typeface="Calibri"/>
              </a:rPr>
              <a:t>2017        6514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819150" y="266050"/>
            <a:ext cx="7505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Number of Children - Number of adults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00" y="1266725"/>
            <a:ext cx="3451150" cy="32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050" y="1332175"/>
            <a:ext cx="3615375" cy="30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819150" y="473025"/>
            <a:ext cx="74829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Meal of preference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675" y="1108775"/>
            <a:ext cx="4267911" cy="36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726500" y="1411625"/>
            <a:ext cx="24423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highlight>
                  <a:srgbClr val="FFFFFF"/>
                </a:highlight>
              </a:rPr>
              <a:t>Meals                Total</a:t>
            </a:r>
            <a:endParaRPr sz="1700" u="sng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highlight>
                  <a:srgbClr val="FFFFFF"/>
                </a:highlight>
              </a:rPr>
              <a:t>Meal Plan 1          27835</a:t>
            </a: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highlight>
                  <a:srgbClr val="FFFFFF"/>
                </a:highlight>
              </a:rPr>
              <a:t>Not Selected         5130</a:t>
            </a: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highlight>
                  <a:srgbClr val="FFFFFF"/>
                </a:highlight>
              </a:rPr>
              <a:t>Meal Plan 2          3305</a:t>
            </a: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highlight>
                  <a:srgbClr val="FFFFFF"/>
                </a:highlight>
              </a:rPr>
              <a:t>Meal Plan 3          5</a:t>
            </a: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819150" y="379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Regression Problem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819150" y="1453025"/>
            <a:ext cx="7505700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l" sz="2100"/>
              <a:t>We want to predict the average price of a hotel room based on the reservation and room info we have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l" sz="2100"/>
              <a:t>In our dataset we have 30 columns and 36K rows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l" sz="2100"/>
              <a:t>There was no missing values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l" sz="2100"/>
              <a:t>There was no correlation between the features</a:t>
            </a:r>
            <a:endParaRPr sz="2100"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591450" y="390250"/>
            <a:ext cx="75057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Linear Regression-results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50" y="1729575"/>
            <a:ext cx="3804173" cy="29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975" y="1729575"/>
            <a:ext cx="3786750" cy="29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3551800" y="1280500"/>
            <a:ext cx="184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latin typeface="Calibri"/>
                <a:ea typeface="Calibri"/>
                <a:cs typeface="Calibri"/>
                <a:sym typeface="Calibri"/>
              </a:rPr>
              <a:t>R-squared=0.5128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819150" y="428450"/>
            <a:ext cx="75057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Classification Problem-Cancelled or not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684625" y="2073925"/>
            <a:ext cx="7505700" cy="19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l" sz="1900"/>
              <a:t>We want to predict if customers are going to cancel their reservation</a:t>
            </a:r>
            <a:br>
              <a:rPr lang="el" sz="1900"/>
            </a:b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l" sz="1900"/>
              <a:t>It is very common that customers cancel their reservation. This has a big impact in the hotel’s revenue because they lose a lot of money.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19150" y="376700"/>
            <a:ext cx="75057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Classification Report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0" y="1111500"/>
            <a:ext cx="4347151" cy="36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100" y="966500"/>
            <a:ext cx="4490501" cy="19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525" y="2946125"/>
            <a:ext cx="4490499" cy="19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Προβολή στην οθόνη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8" baseType="lpstr">
      <vt:lpstr>Nunito</vt:lpstr>
      <vt:lpstr>Arial</vt:lpstr>
      <vt:lpstr>Calibri</vt:lpstr>
      <vt:lpstr>Shift</vt:lpstr>
      <vt:lpstr>SUPERVISED MACHINE LEARNING PROJECT</vt:lpstr>
      <vt:lpstr>CONTENTS</vt:lpstr>
      <vt:lpstr>Arrival year</vt:lpstr>
      <vt:lpstr>Number of Children - Number of adults</vt:lpstr>
      <vt:lpstr>Meal of preference</vt:lpstr>
      <vt:lpstr>Regression Problem</vt:lpstr>
      <vt:lpstr>Linear Regression-results</vt:lpstr>
      <vt:lpstr>Classification Problem-Cancelled or not</vt:lpstr>
      <vt:lpstr>Classification Report</vt:lpstr>
      <vt:lpstr>Best Classifier - Random Forest </vt:lpstr>
      <vt:lpstr>Classifier’s Performance</vt:lpstr>
      <vt:lpstr>Improving the Classifier’s performance-Grid Search </vt:lpstr>
      <vt:lpstr>MR-MR</vt:lpstr>
      <vt:lpstr>What is more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 PROJECT</dc:title>
  <cp:lastModifiedBy>stelios karouzos</cp:lastModifiedBy>
  <cp:revision>1</cp:revision>
  <dcterms:modified xsi:type="dcterms:W3CDTF">2023-05-02T11:37:21Z</dcterms:modified>
</cp:coreProperties>
</file>