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A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7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8627-0F84-FEB1-E928-15BAD7837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9D4D3-76F3-2EC9-C3D7-5E93E71F8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A0444-13B2-F47F-2815-982B8279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409B-8733-4E53-A0CC-00CE67CA6162}" type="datetimeFigureOut">
              <a:rPr lang="en-AS" smtClean="0"/>
              <a:t>8/12/2023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9249-F20A-C42F-9DDF-8B0DF405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38C47-7AF5-608E-D9C6-DF21CFA6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85D2-8268-4DFE-B262-C913BAA0DFB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2792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FF13-16B3-1B33-0696-203DB992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C3302-6195-05AC-B884-2FE7E9B13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727AC-66B4-4281-FFD7-D383EE6D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409B-8733-4E53-A0CC-00CE67CA6162}" type="datetimeFigureOut">
              <a:rPr lang="en-AS" smtClean="0"/>
              <a:t>8/12/2023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9CE8-F4F9-7903-C5D8-B1ED8F7A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1D77C-D9A8-9566-800E-3BAAD96C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85D2-8268-4DFE-B262-C913BAA0DFB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60576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9AC85-E645-AA7D-DCD3-BD2309764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0942F-78F5-8A84-E8EF-6A99D82AC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A9AED-4D43-6042-07C2-DD392455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409B-8733-4E53-A0CC-00CE67CA6162}" type="datetimeFigureOut">
              <a:rPr lang="en-AS" smtClean="0"/>
              <a:t>8/12/2023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A5766-524F-82A0-C07C-94A24FE0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F0107-C499-AB9D-3AF2-75639641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85D2-8268-4DFE-B262-C913BAA0DFB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15722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D293-7830-5F68-A2CD-6DCC1FCB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69184-CA2A-7C66-5C75-BA7638BFE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AC153-28FB-AF58-9A19-5EB98BF5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409B-8733-4E53-A0CC-00CE67CA6162}" type="datetimeFigureOut">
              <a:rPr lang="en-AS" smtClean="0"/>
              <a:t>8/12/2023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1C209-C79E-2BAB-B598-2B034616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A5120-969A-6C14-F573-BA9F3C80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85D2-8268-4DFE-B262-C913BAA0DFB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9869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115A-651A-2E4C-4391-B8212CF0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7D602-BD36-F5D9-6D75-B36C218DB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A75F1-CAD1-07C1-560C-72BA3ED3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409B-8733-4E53-A0CC-00CE67CA6162}" type="datetimeFigureOut">
              <a:rPr lang="en-AS" smtClean="0"/>
              <a:t>8/12/2023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8C039-32E5-FAA5-51EE-0B68341D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B20A6-5B5B-117D-F1C0-70D0607E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85D2-8268-4DFE-B262-C913BAA0DFB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9373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EBBE-51DF-3581-E8ED-822F7217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23512-FE84-9657-0345-3845B634A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7FA8F-E993-9056-072F-60D35F2BE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16D2B-74E0-D4C6-B29A-67EEB6A5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409B-8733-4E53-A0CC-00CE67CA6162}" type="datetimeFigureOut">
              <a:rPr lang="en-AS" smtClean="0"/>
              <a:t>8/12/2023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962B3-4C08-2F34-815F-603BC66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77965-F78F-622E-7F3B-7BD56A82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85D2-8268-4DFE-B262-C913BAA0DFB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82245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E7C0-6B80-A5C9-6F32-F4FA31FF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E9E69-FD4D-C0CD-A3FF-FB8F1623F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262AF-6834-6B06-D979-A88A8A804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4076B-CD71-7B96-C68A-25C7B58ED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9376E4-544E-CC4D-E6ED-6848F6979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E35E2-1BD5-EF43-CD4C-140E2B0A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409B-8733-4E53-A0CC-00CE67CA6162}" type="datetimeFigureOut">
              <a:rPr lang="en-AS" smtClean="0"/>
              <a:t>8/12/2023</a:t>
            </a:fld>
            <a:endParaRPr lang="en-A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C1A6F-D5BA-94F9-2595-BCCEECE1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BA337-7B97-E28B-CC85-3471EA76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85D2-8268-4DFE-B262-C913BAA0DFB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55603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1D14-8B1B-120D-21A0-DA4512E1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33E67-A293-8C57-4CC3-3894EC25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409B-8733-4E53-A0CC-00CE67CA6162}" type="datetimeFigureOut">
              <a:rPr lang="en-AS" smtClean="0"/>
              <a:t>8/12/2023</a:t>
            </a:fld>
            <a:endParaRPr lang="en-A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5958E-D4F7-0046-5E4E-70FD6504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FFF23-68A0-591B-BDFB-F7085DB0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85D2-8268-4DFE-B262-C913BAA0DFB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37897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54D6A-B65D-B445-606B-7D6EE723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409B-8733-4E53-A0CC-00CE67CA6162}" type="datetimeFigureOut">
              <a:rPr lang="en-AS" smtClean="0"/>
              <a:t>8/12/2023</a:t>
            </a:fld>
            <a:endParaRPr lang="en-A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CC70E-E710-F47C-CE87-F5737694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EA16D-7A0D-16BD-5EC4-E9090E5C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85D2-8268-4DFE-B262-C913BAA0DFB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30700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5AAF-C695-BB58-0310-1655209B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30CA1-9247-1E9A-7497-E3E31901F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A72BB-FA9C-B37F-1E02-5FA9EBEAB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C5BFC-C1DB-0036-B37C-4F8524A5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409B-8733-4E53-A0CC-00CE67CA6162}" type="datetimeFigureOut">
              <a:rPr lang="en-AS" smtClean="0"/>
              <a:t>8/12/2023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D5C5F-0ECD-A574-303C-AE320A82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DA717-CD33-31ED-C4C2-531C65ED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85D2-8268-4DFE-B262-C913BAA0DFB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24953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E36A-A554-69E9-2F30-D225DB711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F8AD4-222B-352C-C57D-88E2E14B8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B4F47-B4F3-BF6F-C1EC-B56728FC8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0B527-EE81-9F61-9846-23E29EA4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409B-8733-4E53-A0CC-00CE67CA6162}" type="datetimeFigureOut">
              <a:rPr lang="en-AS" smtClean="0"/>
              <a:t>8/12/2023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3E9DD-62D8-F261-D503-CBD2EAE4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A923F-13A3-3A84-13A8-9E741582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85D2-8268-4DFE-B262-C913BAA0DFB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37224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0BB56-35BC-1C90-ABD4-2E923E7C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81470-49EA-7E8D-A740-E9537A980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53AD8-B00B-3ABF-1E92-0268FE5FD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5409B-8733-4E53-A0CC-00CE67CA6162}" type="datetimeFigureOut">
              <a:rPr lang="en-AS" smtClean="0"/>
              <a:t>8/12/2023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BBCA7-9789-9DF7-08FB-2E06272C1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CFC9B-64B6-EE2D-F0C8-574679CD9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085D2-8268-4DFE-B262-C913BAA0DFB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74730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F895A-0552-EED8-D65D-6A4213F241ED}"/>
              </a:ext>
            </a:extLst>
          </p:cNvPr>
          <p:cNvSpPr txBox="1"/>
          <p:nvPr/>
        </p:nvSpPr>
        <p:spPr>
          <a:xfrm>
            <a:off x="3762703" y="137425"/>
            <a:ext cx="4414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S" sz="2400" dirty="0" err="1"/>
              <a:t>Citibike</a:t>
            </a:r>
            <a:r>
              <a:rPr lang="en-AS" sz="2400" dirty="0"/>
              <a:t> Tableau Challenge</a:t>
            </a:r>
          </a:p>
        </p:txBody>
      </p:sp>
      <p:pic>
        <p:nvPicPr>
          <p:cNvPr id="1026" name="Picture 2" descr="Citi-Bikes">
            <a:extLst>
              <a:ext uri="{FF2B5EF4-FFF2-40B4-BE49-F238E27FC236}">
                <a16:creationId xmlns:a16="http://schemas.microsoft.com/office/drawing/2014/main" id="{FED8DCE1-D2C9-4226-747A-5CC9E1D0F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776" y="599090"/>
            <a:ext cx="5293272" cy="588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6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A04E98-5C48-99FC-7B45-B92F639C1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8446FC-7699-1A7F-5F72-435B2A90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9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A2659D-0856-06E8-2644-533A53C4D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1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2C6522-9B27-A372-9083-A90AC19FE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86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555CEA-DA98-168C-4CE3-129F4616B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84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A822BE-072E-C00C-E99C-E4171FF4C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5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D7AE70-6AAB-CCF5-B9C8-3A89103EA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8E8335-F503-304A-7C4D-AB90BD855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E93263-2B52-932E-587B-BFA4AFFCB257}"/>
              </a:ext>
            </a:extLst>
          </p:cNvPr>
          <p:cNvSpPr txBox="1"/>
          <p:nvPr/>
        </p:nvSpPr>
        <p:spPr>
          <a:xfrm>
            <a:off x="6758152" y="3429000"/>
            <a:ext cx="2459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S" dirty="0"/>
              <a:t>Geolocation works however due to high number of rides the map cannot be populated</a:t>
            </a:r>
          </a:p>
        </p:txBody>
      </p:sp>
    </p:spTree>
    <p:extLst>
      <p:ext uri="{BB962C8B-B14F-4D97-AF65-F5344CB8AC3E}">
        <p14:creationId xmlns:p14="http://schemas.microsoft.com/office/powerpoint/2010/main" val="259710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7DAEA-4FD9-EC85-E2E1-CFAF84394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S" dirty="0"/>
              <a:t>Using Citi bike database we analysed the data from the December 2022 to January 2023.</a:t>
            </a:r>
          </a:p>
          <a:p>
            <a:r>
              <a:rPr lang="en-AS" dirty="0"/>
              <a:t>We want to study whether Holiday season affected Citi bike rides</a:t>
            </a:r>
          </a:p>
          <a:p>
            <a:r>
              <a:rPr lang="en-AS" dirty="0"/>
              <a:t>We found that there is an increase of Citi bike rides on January compared to December </a:t>
            </a:r>
          </a:p>
          <a:p>
            <a:r>
              <a:rPr lang="en-AS" dirty="0"/>
              <a:t>We see a shift  in bottom drop off stations on December compared to January</a:t>
            </a:r>
          </a:p>
          <a:p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333756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7289DD-7824-D773-F0AC-650D78439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EEAF24-FE2E-9F42-AE90-FAB196431DD1}"/>
              </a:ext>
            </a:extLst>
          </p:cNvPr>
          <p:cNvSpPr txBox="1"/>
          <p:nvPr/>
        </p:nvSpPr>
        <p:spPr>
          <a:xfrm>
            <a:off x="4204138" y="2806262"/>
            <a:ext cx="2575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S" dirty="0"/>
              <a:t>Total number of rides is increased on January</a:t>
            </a:r>
          </a:p>
        </p:txBody>
      </p:sp>
    </p:spTree>
    <p:extLst>
      <p:ext uri="{BB962C8B-B14F-4D97-AF65-F5344CB8AC3E}">
        <p14:creationId xmlns:p14="http://schemas.microsoft.com/office/powerpoint/2010/main" val="136118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FEBED7-B240-E882-DE50-19EA7D48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25CA4B-8352-5C49-1EF9-C4D49EA3221F}"/>
              </a:ext>
            </a:extLst>
          </p:cNvPr>
          <p:cNvSpPr txBox="1"/>
          <p:nvPr/>
        </p:nvSpPr>
        <p:spPr>
          <a:xfrm>
            <a:off x="4908331" y="2953407"/>
            <a:ext cx="2575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S" dirty="0"/>
              <a:t>Citi bike members taking more rides on January than December</a:t>
            </a:r>
          </a:p>
        </p:txBody>
      </p:sp>
    </p:spTree>
    <p:extLst>
      <p:ext uri="{BB962C8B-B14F-4D97-AF65-F5344CB8AC3E}">
        <p14:creationId xmlns:p14="http://schemas.microsoft.com/office/powerpoint/2010/main" val="113287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D4DA3E-F9F1-0155-6295-AD1A702A8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884317-3842-3C63-9867-9EBA3617ECCA}"/>
              </a:ext>
            </a:extLst>
          </p:cNvPr>
          <p:cNvSpPr txBox="1"/>
          <p:nvPr/>
        </p:nvSpPr>
        <p:spPr>
          <a:xfrm>
            <a:off x="5738648" y="2732690"/>
            <a:ext cx="215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S" dirty="0"/>
              <a:t>This increase is 5.76%</a:t>
            </a:r>
          </a:p>
        </p:txBody>
      </p:sp>
    </p:spTree>
    <p:extLst>
      <p:ext uri="{BB962C8B-B14F-4D97-AF65-F5344CB8AC3E}">
        <p14:creationId xmlns:p14="http://schemas.microsoft.com/office/powerpoint/2010/main" val="268096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D43AAD-FAC1-1DBB-4629-DE2E77100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EC1DBF-19AE-DFC5-5BCE-DA93FAFCA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189F7F-A4E7-903D-35B3-F9D6CD5E8E51}"/>
              </a:ext>
            </a:extLst>
          </p:cNvPr>
          <p:cNvSpPr txBox="1"/>
          <p:nvPr/>
        </p:nvSpPr>
        <p:spPr>
          <a:xfrm>
            <a:off x="5475890" y="2396359"/>
            <a:ext cx="1975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S" dirty="0"/>
              <a:t>Peak pick up hours are 7.00 am and 5.00pm and are increased on January</a:t>
            </a:r>
          </a:p>
        </p:txBody>
      </p:sp>
    </p:spTree>
    <p:extLst>
      <p:ext uri="{BB962C8B-B14F-4D97-AF65-F5344CB8AC3E}">
        <p14:creationId xmlns:p14="http://schemas.microsoft.com/office/powerpoint/2010/main" val="427979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7F563B-C162-34B6-7A94-2D645CFC4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6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2E84EE-DCA8-1F21-720D-BA2DC9F8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5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111</Words>
  <Application>Microsoft Office PowerPoint</Application>
  <PresentationFormat>Widescreen</PresentationFormat>
  <Paragraphs>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Stelios Kosmidis</dc:creator>
  <cp:lastModifiedBy>Stelios Kosmidis</cp:lastModifiedBy>
  <cp:revision>2</cp:revision>
  <dcterms:created xsi:type="dcterms:W3CDTF">2023-08-13T01:04:41Z</dcterms:created>
  <dcterms:modified xsi:type="dcterms:W3CDTF">2023-08-13T01:30:20Z</dcterms:modified>
</cp:coreProperties>
</file>