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DD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A751DA-70FE-446B-8CDC-6CA1566A6FCD}" v="2" dt="2022-06-02T19:13:08.232"/>
    <p1510:client id="{5FB066C8-FCAC-4F68-9D20-4AD5CEB8DD20}" v="649" dt="2022-06-02T19:38:51.6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p:scale>
          <a:sx n="150" d="100"/>
          <a:sy n="150" d="100"/>
        </p:scale>
        <p:origin x="-252"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ΣΤΥΛΙΑΝΑΚΗΣ ΣΤΥΛΙΑΝΟΣ" userId="9ed02d66-0e34-4599-aa14-8ab3eda74820" providerId="ADAL" clId="{29A751DA-70FE-446B-8CDC-6CA1566A6FCD}"/>
    <pc:docChg chg="modSld">
      <pc:chgData name="ΣΤΥΛΙΑΝΑΚΗΣ ΣΤΥΛΙΑΝΟΣ" userId="9ed02d66-0e34-4599-aa14-8ab3eda74820" providerId="ADAL" clId="{29A751DA-70FE-446B-8CDC-6CA1566A6FCD}" dt="2022-06-02T19:13:08.232" v="5" actId="1076"/>
      <pc:docMkLst>
        <pc:docMk/>
      </pc:docMkLst>
      <pc:sldChg chg="modSp">
        <pc:chgData name="ΣΤΥΛΙΑΝΑΚΗΣ ΣΤΥΛΙΑΝΟΣ" userId="9ed02d66-0e34-4599-aa14-8ab3eda74820" providerId="ADAL" clId="{29A751DA-70FE-446B-8CDC-6CA1566A6FCD}" dt="2022-06-02T19:13:08.232" v="5" actId="1076"/>
        <pc:sldMkLst>
          <pc:docMk/>
          <pc:sldMk cId="1653291715" sldId="256"/>
        </pc:sldMkLst>
        <pc:picChg chg="mod">
          <ac:chgData name="ΣΤΥΛΙΑΝΑΚΗΣ ΣΤΥΛΙΑΝΟΣ" userId="9ed02d66-0e34-4599-aa14-8ab3eda74820" providerId="ADAL" clId="{29A751DA-70FE-446B-8CDC-6CA1566A6FCD}" dt="2022-06-02T19:13:08.232" v="5" actId="1076"/>
          <ac:picMkLst>
            <pc:docMk/>
            <pc:sldMk cId="1653291715" sldId="256"/>
            <ac:picMk id="1026" creationId="{E2A9AD07-CBCB-417F-8A13-F78FF7E18E5B}"/>
          </ac:picMkLst>
        </pc:picChg>
      </pc:sldChg>
      <pc:sldChg chg="modSp mod">
        <pc:chgData name="ΣΤΥΛΙΑΝΑΚΗΣ ΣΤΥΛΙΑΝΟΣ" userId="9ed02d66-0e34-4599-aa14-8ab3eda74820" providerId="ADAL" clId="{29A751DA-70FE-446B-8CDC-6CA1566A6FCD}" dt="2022-06-02T19:12:13.662" v="2" actId="20577"/>
        <pc:sldMkLst>
          <pc:docMk/>
          <pc:sldMk cId="2218253460" sldId="258"/>
        </pc:sldMkLst>
        <pc:spChg chg="mod">
          <ac:chgData name="ΣΤΥΛΙΑΝΑΚΗΣ ΣΤΥΛΙΑΝΟΣ" userId="9ed02d66-0e34-4599-aa14-8ab3eda74820" providerId="ADAL" clId="{29A751DA-70FE-446B-8CDC-6CA1566A6FCD}" dt="2022-06-02T19:12:13.662" v="2" actId="20577"/>
          <ac:spMkLst>
            <pc:docMk/>
            <pc:sldMk cId="2218253460" sldId="258"/>
            <ac:spMk id="3" creationId="{F27C207F-25F4-449F-88C8-FE68E4308924}"/>
          </ac:spMkLst>
        </pc:spChg>
      </pc:sldChg>
      <pc:sldChg chg="modSp mod">
        <pc:chgData name="ΣΤΥΛΙΑΝΑΚΗΣ ΣΤΥΛΙΑΝΟΣ" userId="9ed02d66-0e34-4599-aa14-8ab3eda74820" providerId="ADAL" clId="{29A751DA-70FE-446B-8CDC-6CA1566A6FCD}" dt="2022-06-02T19:12:23.795" v="3" actId="20577"/>
        <pc:sldMkLst>
          <pc:docMk/>
          <pc:sldMk cId="1640522916" sldId="261"/>
        </pc:sldMkLst>
        <pc:spChg chg="mod">
          <ac:chgData name="ΣΤΥΛΙΑΝΑΚΗΣ ΣΤΥΛΙΑΝΟΣ" userId="9ed02d66-0e34-4599-aa14-8ab3eda74820" providerId="ADAL" clId="{29A751DA-70FE-446B-8CDC-6CA1566A6FCD}" dt="2022-06-02T19:12:23.795" v="3" actId="20577"/>
          <ac:spMkLst>
            <pc:docMk/>
            <pc:sldMk cId="1640522916" sldId="261"/>
            <ac:spMk id="3" creationId="{F8BEF543-20CB-47D7-A387-CC6E48B2FCA4}"/>
          </ac:spMkLst>
        </pc:spChg>
      </pc:sldChg>
    </pc:docChg>
  </pc:docChgLst>
  <pc:docChgLst>
    <pc:chgData name="ΣΤΥΛΙΑΝΑΚΗΣ ΣΤΥΛΙΑΝΟΣ" userId="9ed02d66-0e34-4599-aa14-8ab3eda74820" providerId="ADAL" clId="{5FB066C8-FCAC-4F68-9D20-4AD5CEB8DD20}"/>
    <pc:docChg chg="undo custSel addSld delSld modSld">
      <pc:chgData name="ΣΤΥΛΙΑΝΑΚΗΣ ΣΤΥΛΙΑΝΟΣ" userId="9ed02d66-0e34-4599-aa14-8ab3eda74820" providerId="ADAL" clId="{5FB066C8-FCAC-4F68-9D20-4AD5CEB8DD20}" dt="2022-06-02T19:39:09.364" v="2886" actId="208"/>
      <pc:docMkLst>
        <pc:docMk/>
      </pc:docMkLst>
      <pc:sldChg chg="setBg">
        <pc:chgData name="ΣΤΥΛΙΑΝΑΚΗΣ ΣΤΥΛΙΑΝΟΣ" userId="9ed02d66-0e34-4599-aa14-8ab3eda74820" providerId="ADAL" clId="{5FB066C8-FCAC-4F68-9D20-4AD5CEB8DD20}" dt="2022-06-02T19:19:05.903" v="2691"/>
        <pc:sldMkLst>
          <pc:docMk/>
          <pc:sldMk cId="1653291715" sldId="256"/>
        </pc:sldMkLst>
      </pc:sldChg>
      <pc:sldChg chg="del">
        <pc:chgData name="ΣΤΥΛΙΑΝΑΚΗΣ ΣΤΥΛΙΑΝΟΣ" userId="9ed02d66-0e34-4599-aa14-8ab3eda74820" providerId="ADAL" clId="{5FB066C8-FCAC-4F68-9D20-4AD5CEB8DD20}" dt="2022-06-02T18:35:25.205" v="2175" actId="2696"/>
        <pc:sldMkLst>
          <pc:docMk/>
          <pc:sldMk cId="1562157415" sldId="257"/>
        </pc:sldMkLst>
      </pc:sldChg>
      <pc:sldChg chg="modSp mod setBg">
        <pc:chgData name="ΣΤΥΛΙΑΝΑΚΗΣ ΣΤΥΛΙΑΝΟΣ" userId="9ed02d66-0e34-4599-aa14-8ab3eda74820" providerId="ADAL" clId="{5FB066C8-FCAC-4F68-9D20-4AD5CEB8DD20}" dt="2022-06-02T19:22:01.408" v="2692" actId="115"/>
        <pc:sldMkLst>
          <pc:docMk/>
          <pc:sldMk cId="2218253460" sldId="258"/>
        </pc:sldMkLst>
        <pc:spChg chg="mod">
          <ac:chgData name="ΣΤΥΛΙΑΝΑΚΗΣ ΣΤΥΛΙΑΝΟΣ" userId="9ed02d66-0e34-4599-aa14-8ab3eda74820" providerId="ADAL" clId="{5FB066C8-FCAC-4F68-9D20-4AD5CEB8DD20}" dt="2022-06-02T19:22:01.408" v="2692" actId="115"/>
          <ac:spMkLst>
            <pc:docMk/>
            <pc:sldMk cId="2218253460" sldId="258"/>
            <ac:spMk id="2" creationId="{BB948DA6-D58D-4D45-A5A8-9156FE1B007E}"/>
          </ac:spMkLst>
        </pc:spChg>
        <pc:spChg chg="mod">
          <ac:chgData name="ΣΤΥΛΙΑΝΑΚΗΣ ΣΤΥΛΙΑΝΟΣ" userId="9ed02d66-0e34-4599-aa14-8ab3eda74820" providerId="ADAL" clId="{5FB066C8-FCAC-4F68-9D20-4AD5CEB8DD20}" dt="2022-06-02T19:15:29.958" v="2203"/>
          <ac:spMkLst>
            <pc:docMk/>
            <pc:sldMk cId="2218253460" sldId="258"/>
            <ac:spMk id="3" creationId="{F27C207F-25F4-449F-88C8-FE68E4308924}"/>
          </ac:spMkLst>
        </pc:spChg>
      </pc:sldChg>
      <pc:sldChg chg="modSp mod setBg">
        <pc:chgData name="ΣΤΥΛΙΑΝΑΚΗΣ ΣΤΥΛΙΑΝΟΣ" userId="9ed02d66-0e34-4599-aa14-8ab3eda74820" providerId="ADAL" clId="{5FB066C8-FCAC-4F68-9D20-4AD5CEB8DD20}" dt="2022-06-02T19:22:07.671" v="2693" actId="115"/>
        <pc:sldMkLst>
          <pc:docMk/>
          <pc:sldMk cId="3889139871" sldId="259"/>
        </pc:sldMkLst>
        <pc:spChg chg="mod">
          <ac:chgData name="ΣΤΥΛΙΑΝΑΚΗΣ ΣΤΥΛΙΑΝΟΣ" userId="9ed02d66-0e34-4599-aa14-8ab3eda74820" providerId="ADAL" clId="{5FB066C8-FCAC-4F68-9D20-4AD5CEB8DD20}" dt="2022-06-02T19:22:07.671" v="2693" actId="115"/>
          <ac:spMkLst>
            <pc:docMk/>
            <pc:sldMk cId="3889139871" sldId="259"/>
            <ac:spMk id="2" creationId="{4424A7BD-99E5-4BAD-AC1E-1BC07538075D}"/>
          </ac:spMkLst>
        </pc:spChg>
        <pc:spChg chg="mod">
          <ac:chgData name="ΣΤΥΛΙΑΝΑΚΗΣ ΣΤΥΛΙΑΝΟΣ" userId="9ed02d66-0e34-4599-aa14-8ab3eda74820" providerId="ADAL" clId="{5FB066C8-FCAC-4F68-9D20-4AD5CEB8DD20}" dt="2022-06-02T19:15:29.958" v="2203"/>
          <ac:spMkLst>
            <pc:docMk/>
            <pc:sldMk cId="3889139871" sldId="259"/>
            <ac:spMk id="3" creationId="{0F36D948-F692-40D3-B84B-1435693C6E0B}"/>
          </ac:spMkLst>
        </pc:spChg>
      </pc:sldChg>
      <pc:sldChg chg="addSp delSp modSp new mod setBg delDesignElem">
        <pc:chgData name="ΣΤΥΛΙΑΝΑΚΗΣ ΣΤΥΛΙΑΝΟΣ" userId="9ed02d66-0e34-4599-aa14-8ab3eda74820" providerId="ADAL" clId="{5FB066C8-FCAC-4F68-9D20-4AD5CEB8DD20}" dt="2022-06-02T19:39:09.364" v="2886" actId="208"/>
        <pc:sldMkLst>
          <pc:docMk/>
          <pc:sldMk cId="3270569175" sldId="260"/>
        </pc:sldMkLst>
        <pc:spChg chg="mod">
          <ac:chgData name="ΣΤΥΛΙΑΝΑΚΗΣ ΣΤΥΛΙΑΝΟΣ" userId="9ed02d66-0e34-4599-aa14-8ab3eda74820" providerId="ADAL" clId="{5FB066C8-FCAC-4F68-9D20-4AD5CEB8DD20}" dt="2022-06-02T19:15:27.816" v="2201"/>
          <ac:spMkLst>
            <pc:docMk/>
            <pc:sldMk cId="3270569175" sldId="260"/>
            <ac:spMk id="2" creationId="{1F650BD8-3DDD-4AA2-8D8E-2C86B32306C9}"/>
          </ac:spMkLst>
        </pc:spChg>
        <pc:spChg chg="del">
          <ac:chgData name="ΣΤΥΛΙΑΝΑΚΗΣ ΣΤΥΛΙΑΝΟΣ" userId="9ed02d66-0e34-4599-aa14-8ab3eda74820" providerId="ADAL" clId="{5FB066C8-FCAC-4F68-9D20-4AD5CEB8DD20}" dt="2022-06-02T17:41:46.911" v="104" actId="22"/>
          <ac:spMkLst>
            <pc:docMk/>
            <pc:sldMk cId="3270569175" sldId="260"/>
            <ac:spMk id="3" creationId="{ADBAD887-131B-46B9-9238-D163FD936AEC}"/>
          </ac:spMkLst>
        </pc:spChg>
        <pc:spChg chg="add del">
          <ac:chgData name="ΣΤΥΛΙΑΝΑΚΗΣ ΣΤΥΛΙΑΝΟΣ" userId="9ed02d66-0e34-4599-aa14-8ab3eda74820" providerId="ADAL" clId="{5FB066C8-FCAC-4F68-9D20-4AD5CEB8DD20}" dt="2022-06-02T19:15:29.958" v="2203"/>
          <ac:spMkLst>
            <pc:docMk/>
            <pc:sldMk cId="3270569175" sldId="260"/>
            <ac:spMk id="10" creationId="{D4771268-CB57-404A-9271-370EB28F6090}"/>
          </ac:spMkLst>
        </pc:spChg>
        <pc:picChg chg="add mod ord">
          <ac:chgData name="ΣΤΥΛΙΑΝΑΚΗΣ ΣΤΥΛΙΑΝΟΣ" userId="9ed02d66-0e34-4599-aa14-8ab3eda74820" providerId="ADAL" clId="{5FB066C8-FCAC-4F68-9D20-4AD5CEB8DD20}" dt="2022-06-02T19:39:09.364" v="2886" actId="208"/>
          <ac:picMkLst>
            <pc:docMk/>
            <pc:sldMk cId="3270569175" sldId="260"/>
            <ac:picMk id="5" creationId="{D9DCBE67-BD73-4A15-9E30-9FCFD4D96E1A}"/>
          </ac:picMkLst>
        </pc:picChg>
      </pc:sldChg>
      <pc:sldChg chg="delSp modSp new mod setBg">
        <pc:chgData name="ΣΤΥΛΙΑΝΑΚΗΣ ΣΤΥΛΙΑΝΟΣ" userId="9ed02d66-0e34-4599-aa14-8ab3eda74820" providerId="ADAL" clId="{5FB066C8-FCAC-4F68-9D20-4AD5CEB8DD20}" dt="2022-06-02T19:19:05.903" v="2691"/>
        <pc:sldMkLst>
          <pc:docMk/>
          <pc:sldMk cId="1640522916" sldId="261"/>
        </pc:sldMkLst>
        <pc:spChg chg="del">
          <ac:chgData name="ΣΤΥΛΙΑΝΑΚΗΣ ΣΤΥΛΙΑΝΟΣ" userId="9ed02d66-0e34-4599-aa14-8ab3eda74820" providerId="ADAL" clId="{5FB066C8-FCAC-4F68-9D20-4AD5CEB8DD20}" dt="2022-06-02T17:43:40.170" v="120" actId="21"/>
          <ac:spMkLst>
            <pc:docMk/>
            <pc:sldMk cId="1640522916" sldId="261"/>
            <ac:spMk id="2" creationId="{E267DCB5-A423-4631-96C8-FBD4313417F4}"/>
          </ac:spMkLst>
        </pc:spChg>
        <pc:spChg chg="mod">
          <ac:chgData name="ΣΤΥΛΙΑΝΑΚΗΣ ΣΤΥΛΙΑΝΟΣ" userId="9ed02d66-0e34-4599-aa14-8ab3eda74820" providerId="ADAL" clId="{5FB066C8-FCAC-4F68-9D20-4AD5CEB8DD20}" dt="2022-06-02T18:08:46.898" v="1268" actId="20577"/>
          <ac:spMkLst>
            <pc:docMk/>
            <pc:sldMk cId="1640522916" sldId="261"/>
            <ac:spMk id="3" creationId="{F8BEF543-20CB-47D7-A387-CC6E48B2FCA4}"/>
          </ac:spMkLst>
        </pc:spChg>
      </pc:sldChg>
      <pc:sldChg chg="addSp delSp modSp new mod setBg">
        <pc:chgData name="ΣΤΥΛΙΑΝΑΚΗΣ ΣΤΥΛΙΑΝΟΣ" userId="9ed02d66-0e34-4599-aa14-8ab3eda74820" providerId="ADAL" clId="{5FB066C8-FCAC-4F68-9D20-4AD5CEB8DD20}" dt="2022-06-02T19:37:25.331" v="2729" actId="1076"/>
        <pc:sldMkLst>
          <pc:docMk/>
          <pc:sldMk cId="2551763162" sldId="262"/>
        </pc:sldMkLst>
        <pc:spChg chg="mod">
          <ac:chgData name="ΣΤΥΛΙΑΝΑΚΗΣ ΣΤΥΛΙΑΝΟΣ" userId="9ed02d66-0e34-4599-aa14-8ab3eda74820" providerId="ADAL" clId="{5FB066C8-FCAC-4F68-9D20-4AD5CEB8DD20}" dt="2022-06-02T19:28:50.912" v="2717" actId="26606"/>
          <ac:spMkLst>
            <pc:docMk/>
            <pc:sldMk cId="2551763162" sldId="262"/>
            <ac:spMk id="2" creationId="{31E08C12-DD4A-4335-B6DB-54E8A11D1BA6}"/>
          </ac:spMkLst>
        </pc:spChg>
        <pc:spChg chg="mod">
          <ac:chgData name="ΣΤΥΛΙΑΝΑΚΗΣ ΣΤΥΛΙΑΝΟΣ" userId="9ed02d66-0e34-4599-aa14-8ab3eda74820" providerId="ADAL" clId="{5FB066C8-FCAC-4F68-9D20-4AD5CEB8DD20}" dt="2022-06-02T19:28:50.912" v="2717" actId="26606"/>
          <ac:spMkLst>
            <pc:docMk/>
            <pc:sldMk cId="2551763162" sldId="262"/>
            <ac:spMk id="3" creationId="{3186394E-5B99-465F-9B15-A03BCD6B2B06}"/>
          </ac:spMkLst>
        </pc:spChg>
        <pc:spChg chg="add del">
          <ac:chgData name="ΣΤΥΛΙΑΝΑΚΗΣ ΣΤΥΛΙΑΝΟΣ" userId="9ed02d66-0e34-4599-aa14-8ab3eda74820" providerId="ADAL" clId="{5FB066C8-FCAC-4F68-9D20-4AD5CEB8DD20}" dt="2022-06-02T19:28:50.912" v="2717" actId="26606"/>
          <ac:spMkLst>
            <pc:docMk/>
            <pc:sldMk cId="2551763162" sldId="262"/>
            <ac:spMk id="16" creationId="{99F1FFA9-D672-408C-9220-ADEEC6ABDD09}"/>
          </ac:spMkLst>
        </pc:spChg>
        <pc:picChg chg="add del mod">
          <ac:chgData name="ΣΤΥΛΙΑΝΑΚΗΣ ΣΤΥΛΙΑΝΟΣ" userId="9ed02d66-0e34-4599-aa14-8ab3eda74820" providerId="ADAL" clId="{5FB066C8-FCAC-4F68-9D20-4AD5CEB8DD20}" dt="2022-06-02T19:27:31.715" v="2710" actId="478"/>
          <ac:picMkLst>
            <pc:docMk/>
            <pc:sldMk cId="2551763162" sldId="262"/>
            <ac:picMk id="5" creationId="{762F14A6-72F8-4480-89D6-FBD37B1FD595}"/>
          </ac:picMkLst>
        </pc:picChg>
        <pc:picChg chg="add del">
          <ac:chgData name="ΣΤΥΛΙΑΝΑΚΗΣ ΣΤΥΛΙΑΝΟΣ" userId="9ed02d66-0e34-4599-aa14-8ab3eda74820" providerId="ADAL" clId="{5FB066C8-FCAC-4F68-9D20-4AD5CEB8DD20}" dt="2022-06-02T19:27:17.736" v="2705" actId="22"/>
          <ac:picMkLst>
            <pc:docMk/>
            <pc:sldMk cId="2551763162" sldId="262"/>
            <ac:picMk id="6" creationId="{B5C56103-9044-4035-9C90-8ECA5ED9EC64}"/>
          </ac:picMkLst>
        </pc:picChg>
        <pc:picChg chg="add del mod">
          <ac:chgData name="ΣΤΥΛΙΑΝΑΚΗΣ ΣΤΥΛΙΑΝΟΣ" userId="9ed02d66-0e34-4599-aa14-8ab3eda74820" providerId="ADAL" clId="{5FB066C8-FCAC-4F68-9D20-4AD5CEB8DD20}" dt="2022-06-02T19:28:40.320" v="2713" actId="478"/>
          <ac:picMkLst>
            <pc:docMk/>
            <pc:sldMk cId="2551763162" sldId="262"/>
            <ac:picMk id="7" creationId="{2E127E64-7A70-4E27-AF21-AF79FD89839A}"/>
          </ac:picMkLst>
        </pc:picChg>
        <pc:picChg chg="add mod ord">
          <ac:chgData name="ΣΤΥΛΙΑΝΑΚΗΣ ΣΤΥΛΙΑΝΟΣ" userId="9ed02d66-0e34-4599-aa14-8ab3eda74820" providerId="ADAL" clId="{5FB066C8-FCAC-4F68-9D20-4AD5CEB8DD20}" dt="2022-06-02T19:28:50.912" v="2717" actId="26606"/>
          <ac:picMkLst>
            <pc:docMk/>
            <pc:sldMk cId="2551763162" sldId="262"/>
            <ac:picMk id="9" creationId="{7335B81E-E6B2-4A99-A943-7FF2B4BFB19A}"/>
          </ac:picMkLst>
        </pc:picChg>
        <pc:picChg chg="add del mod">
          <ac:chgData name="ΣΤΥΛΙΑΝΑΚΗΣ ΣΤΥΛΙΑΝΟΣ" userId="9ed02d66-0e34-4599-aa14-8ab3eda74820" providerId="ADAL" clId="{5FB066C8-FCAC-4F68-9D20-4AD5CEB8DD20}" dt="2022-06-02T19:29:07.091" v="2720" actId="478"/>
          <ac:picMkLst>
            <pc:docMk/>
            <pc:sldMk cId="2551763162" sldId="262"/>
            <ac:picMk id="11" creationId="{4FF7EAD1-76C1-4C68-9812-B1F3CAA7DB74}"/>
          </ac:picMkLst>
        </pc:picChg>
        <pc:picChg chg="add mod">
          <ac:chgData name="ΣΤΥΛΙΑΝΑΚΗΣ ΣΤΥΛΙΑΝΟΣ" userId="9ed02d66-0e34-4599-aa14-8ab3eda74820" providerId="ADAL" clId="{5FB066C8-FCAC-4F68-9D20-4AD5CEB8DD20}" dt="2022-06-02T19:37:25.331" v="2729" actId="1076"/>
          <ac:picMkLst>
            <pc:docMk/>
            <pc:sldMk cId="2551763162" sldId="262"/>
            <ac:picMk id="13" creationId="{12CDA7FA-D618-4941-AD20-BDB915540447}"/>
          </ac:picMkLst>
        </pc:picChg>
      </pc:sldChg>
      <pc:sldChg chg="modSp new mod setBg">
        <pc:chgData name="ΣΤΥΛΙΑΝΑΚΗΣ ΣΤΥΛΙΑΝΟΣ" userId="9ed02d66-0e34-4599-aa14-8ab3eda74820" providerId="ADAL" clId="{5FB066C8-FCAC-4F68-9D20-4AD5CEB8DD20}" dt="2022-06-02T19:22:34.425" v="2699" actId="115"/>
        <pc:sldMkLst>
          <pc:docMk/>
          <pc:sldMk cId="4019622147" sldId="263"/>
        </pc:sldMkLst>
        <pc:spChg chg="mod">
          <ac:chgData name="ΣΤΥΛΙΑΝΑΚΗΣ ΣΤΥΛΙΑΝΟΣ" userId="9ed02d66-0e34-4599-aa14-8ab3eda74820" providerId="ADAL" clId="{5FB066C8-FCAC-4F68-9D20-4AD5CEB8DD20}" dt="2022-06-02T19:22:34.425" v="2699" actId="115"/>
          <ac:spMkLst>
            <pc:docMk/>
            <pc:sldMk cId="4019622147" sldId="263"/>
            <ac:spMk id="2" creationId="{05C82630-45FB-4F16-8895-CF9FAFD0060D}"/>
          </ac:spMkLst>
        </pc:spChg>
        <pc:spChg chg="mod">
          <ac:chgData name="ΣΤΥΛΙΑΝΑΚΗΣ ΣΤΥΛΙΑΝΟΣ" userId="9ed02d66-0e34-4599-aa14-8ab3eda74820" providerId="ADAL" clId="{5FB066C8-FCAC-4F68-9D20-4AD5CEB8DD20}" dt="2022-06-02T19:15:29.958" v="2203"/>
          <ac:spMkLst>
            <pc:docMk/>
            <pc:sldMk cId="4019622147" sldId="263"/>
            <ac:spMk id="3" creationId="{689A1AD3-B95B-4F7C-BE85-366D68A659F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816E-F502-4F8A-9F14-52E5E530CD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755DD9-E151-43A4-88A4-0E27EF9942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A57095-A783-41AD-8F92-E3FCD77A8658}"/>
              </a:ext>
            </a:extLst>
          </p:cNvPr>
          <p:cNvSpPr>
            <a:spLocks noGrp="1"/>
          </p:cNvSpPr>
          <p:nvPr>
            <p:ph type="dt" sz="half" idx="10"/>
          </p:nvPr>
        </p:nvSpPr>
        <p:spPr/>
        <p:txBody>
          <a:bodyPr/>
          <a:lstStyle/>
          <a:p>
            <a:fld id="{356FC83A-C10B-4CB7-BB91-95CE96D4703F}" type="datetimeFigureOut">
              <a:rPr lang="en-US" smtClean="0"/>
              <a:t>6/2/2022</a:t>
            </a:fld>
            <a:endParaRPr lang="en-US"/>
          </a:p>
        </p:txBody>
      </p:sp>
      <p:sp>
        <p:nvSpPr>
          <p:cNvPr id="5" name="Footer Placeholder 4">
            <a:extLst>
              <a:ext uri="{FF2B5EF4-FFF2-40B4-BE49-F238E27FC236}">
                <a16:creationId xmlns:a16="http://schemas.microsoft.com/office/drawing/2014/main" id="{9BDF2C8C-6267-4146-93FD-25AF66C19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01A92-7B70-408C-8A71-E35AB115DC63}"/>
              </a:ext>
            </a:extLst>
          </p:cNvPr>
          <p:cNvSpPr>
            <a:spLocks noGrp="1"/>
          </p:cNvSpPr>
          <p:nvPr>
            <p:ph type="sldNum" sz="quarter" idx="12"/>
          </p:nvPr>
        </p:nvSpPr>
        <p:spPr/>
        <p:txBody>
          <a:bodyPr/>
          <a:lstStyle/>
          <a:p>
            <a:fld id="{52168C85-ADFE-43A3-B470-195181FF6EB1}" type="slidenum">
              <a:rPr lang="en-US" smtClean="0"/>
              <a:t>‹#›</a:t>
            </a:fld>
            <a:endParaRPr lang="en-US"/>
          </a:p>
        </p:txBody>
      </p:sp>
    </p:spTree>
    <p:extLst>
      <p:ext uri="{BB962C8B-B14F-4D97-AF65-F5344CB8AC3E}">
        <p14:creationId xmlns:p14="http://schemas.microsoft.com/office/powerpoint/2010/main" val="2251454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B9BB6-D06D-4171-8CB7-9E091390FC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8C81E7-5F69-4789-BFD0-E35400B2F4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96E98-C4F5-44C5-AF6A-729A751DA74E}"/>
              </a:ext>
            </a:extLst>
          </p:cNvPr>
          <p:cNvSpPr>
            <a:spLocks noGrp="1"/>
          </p:cNvSpPr>
          <p:nvPr>
            <p:ph type="dt" sz="half" idx="10"/>
          </p:nvPr>
        </p:nvSpPr>
        <p:spPr/>
        <p:txBody>
          <a:bodyPr/>
          <a:lstStyle/>
          <a:p>
            <a:fld id="{356FC83A-C10B-4CB7-BB91-95CE96D4703F}" type="datetimeFigureOut">
              <a:rPr lang="en-US" smtClean="0"/>
              <a:t>6/2/2022</a:t>
            </a:fld>
            <a:endParaRPr lang="en-US"/>
          </a:p>
        </p:txBody>
      </p:sp>
      <p:sp>
        <p:nvSpPr>
          <p:cNvPr id="5" name="Footer Placeholder 4">
            <a:extLst>
              <a:ext uri="{FF2B5EF4-FFF2-40B4-BE49-F238E27FC236}">
                <a16:creationId xmlns:a16="http://schemas.microsoft.com/office/drawing/2014/main" id="{20CE8D0A-331F-4977-9546-4964CBD84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C1819-EC78-4336-BC9A-A529A8684A48}"/>
              </a:ext>
            </a:extLst>
          </p:cNvPr>
          <p:cNvSpPr>
            <a:spLocks noGrp="1"/>
          </p:cNvSpPr>
          <p:nvPr>
            <p:ph type="sldNum" sz="quarter" idx="12"/>
          </p:nvPr>
        </p:nvSpPr>
        <p:spPr/>
        <p:txBody>
          <a:bodyPr/>
          <a:lstStyle/>
          <a:p>
            <a:fld id="{52168C85-ADFE-43A3-B470-195181FF6EB1}" type="slidenum">
              <a:rPr lang="en-US" smtClean="0"/>
              <a:t>‹#›</a:t>
            </a:fld>
            <a:endParaRPr lang="en-US"/>
          </a:p>
        </p:txBody>
      </p:sp>
    </p:spTree>
    <p:extLst>
      <p:ext uri="{BB962C8B-B14F-4D97-AF65-F5344CB8AC3E}">
        <p14:creationId xmlns:p14="http://schemas.microsoft.com/office/powerpoint/2010/main" val="2317616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133AC6-E304-4B1B-B4BD-34AEDCB03F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196050-0EA7-4C9F-B8FA-CCD00E86BC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46F188-89B6-4445-AE18-DCF55BD7404E}"/>
              </a:ext>
            </a:extLst>
          </p:cNvPr>
          <p:cNvSpPr>
            <a:spLocks noGrp="1"/>
          </p:cNvSpPr>
          <p:nvPr>
            <p:ph type="dt" sz="half" idx="10"/>
          </p:nvPr>
        </p:nvSpPr>
        <p:spPr/>
        <p:txBody>
          <a:bodyPr/>
          <a:lstStyle/>
          <a:p>
            <a:fld id="{356FC83A-C10B-4CB7-BB91-95CE96D4703F}" type="datetimeFigureOut">
              <a:rPr lang="en-US" smtClean="0"/>
              <a:t>6/2/2022</a:t>
            </a:fld>
            <a:endParaRPr lang="en-US"/>
          </a:p>
        </p:txBody>
      </p:sp>
      <p:sp>
        <p:nvSpPr>
          <p:cNvPr id="5" name="Footer Placeholder 4">
            <a:extLst>
              <a:ext uri="{FF2B5EF4-FFF2-40B4-BE49-F238E27FC236}">
                <a16:creationId xmlns:a16="http://schemas.microsoft.com/office/drawing/2014/main" id="{E7910969-8B07-4ECD-872A-4E93E5458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B6DE3-399E-4C3C-83DB-A77589EAAD2C}"/>
              </a:ext>
            </a:extLst>
          </p:cNvPr>
          <p:cNvSpPr>
            <a:spLocks noGrp="1"/>
          </p:cNvSpPr>
          <p:nvPr>
            <p:ph type="sldNum" sz="quarter" idx="12"/>
          </p:nvPr>
        </p:nvSpPr>
        <p:spPr/>
        <p:txBody>
          <a:bodyPr/>
          <a:lstStyle/>
          <a:p>
            <a:fld id="{52168C85-ADFE-43A3-B470-195181FF6EB1}" type="slidenum">
              <a:rPr lang="en-US" smtClean="0"/>
              <a:t>‹#›</a:t>
            </a:fld>
            <a:endParaRPr lang="en-US"/>
          </a:p>
        </p:txBody>
      </p:sp>
    </p:spTree>
    <p:extLst>
      <p:ext uri="{BB962C8B-B14F-4D97-AF65-F5344CB8AC3E}">
        <p14:creationId xmlns:p14="http://schemas.microsoft.com/office/powerpoint/2010/main" val="589951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8BBE2-1E9C-4EAE-B73A-87446A8589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129967-6DC8-411A-BAF3-B7E21655E1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B68177-1447-4B3A-8A6A-CAB0994B4112}"/>
              </a:ext>
            </a:extLst>
          </p:cNvPr>
          <p:cNvSpPr>
            <a:spLocks noGrp="1"/>
          </p:cNvSpPr>
          <p:nvPr>
            <p:ph type="dt" sz="half" idx="10"/>
          </p:nvPr>
        </p:nvSpPr>
        <p:spPr/>
        <p:txBody>
          <a:bodyPr/>
          <a:lstStyle/>
          <a:p>
            <a:fld id="{356FC83A-C10B-4CB7-BB91-95CE96D4703F}" type="datetimeFigureOut">
              <a:rPr lang="en-US" smtClean="0"/>
              <a:t>6/2/2022</a:t>
            </a:fld>
            <a:endParaRPr lang="en-US"/>
          </a:p>
        </p:txBody>
      </p:sp>
      <p:sp>
        <p:nvSpPr>
          <p:cNvPr id="5" name="Footer Placeholder 4">
            <a:extLst>
              <a:ext uri="{FF2B5EF4-FFF2-40B4-BE49-F238E27FC236}">
                <a16:creationId xmlns:a16="http://schemas.microsoft.com/office/drawing/2014/main" id="{F17D9198-9667-444B-B34E-DB6603709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53FE2-8972-426C-A608-954AE82FE677}"/>
              </a:ext>
            </a:extLst>
          </p:cNvPr>
          <p:cNvSpPr>
            <a:spLocks noGrp="1"/>
          </p:cNvSpPr>
          <p:nvPr>
            <p:ph type="sldNum" sz="quarter" idx="12"/>
          </p:nvPr>
        </p:nvSpPr>
        <p:spPr/>
        <p:txBody>
          <a:bodyPr/>
          <a:lstStyle/>
          <a:p>
            <a:fld id="{52168C85-ADFE-43A3-B470-195181FF6EB1}" type="slidenum">
              <a:rPr lang="en-US" smtClean="0"/>
              <a:t>‹#›</a:t>
            </a:fld>
            <a:endParaRPr lang="en-US"/>
          </a:p>
        </p:txBody>
      </p:sp>
    </p:spTree>
    <p:extLst>
      <p:ext uri="{BB962C8B-B14F-4D97-AF65-F5344CB8AC3E}">
        <p14:creationId xmlns:p14="http://schemas.microsoft.com/office/powerpoint/2010/main" val="379465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0216-DB54-4B73-9D29-69F3108118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5F0A78-2901-4421-83D0-B087B583C4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221C3C-404D-48D0-B13F-B480798E74D5}"/>
              </a:ext>
            </a:extLst>
          </p:cNvPr>
          <p:cNvSpPr>
            <a:spLocks noGrp="1"/>
          </p:cNvSpPr>
          <p:nvPr>
            <p:ph type="dt" sz="half" idx="10"/>
          </p:nvPr>
        </p:nvSpPr>
        <p:spPr/>
        <p:txBody>
          <a:bodyPr/>
          <a:lstStyle/>
          <a:p>
            <a:fld id="{356FC83A-C10B-4CB7-BB91-95CE96D4703F}" type="datetimeFigureOut">
              <a:rPr lang="en-US" smtClean="0"/>
              <a:t>6/2/2022</a:t>
            </a:fld>
            <a:endParaRPr lang="en-US"/>
          </a:p>
        </p:txBody>
      </p:sp>
      <p:sp>
        <p:nvSpPr>
          <p:cNvPr id="5" name="Footer Placeholder 4">
            <a:extLst>
              <a:ext uri="{FF2B5EF4-FFF2-40B4-BE49-F238E27FC236}">
                <a16:creationId xmlns:a16="http://schemas.microsoft.com/office/drawing/2014/main" id="{25422332-3B16-4DEE-81AD-3F44C02C7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F7509-AC4B-431A-8FE5-01FAB1D64032}"/>
              </a:ext>
            </a:extLst>
          </p:cNvPr>
          <p:cNvSpPr>
            <a:spLocks noGrp="1"/>
          </p:cNvSpPr>
          <p:nvPr>
            <p:ph type="sldNum" sz="quarter" idx="12"/>
          </p:nvPr>
        </p:nvSpPr>
        <p:spPr/>
        <p:txBody>
          <a:bodyPr/>
          <a:lstStyle/>
          <a:p>
            <a:fld id="{52168C85-ADFE-43A3-B470-195181FF6EB1}" type="slidenum">
              <a:rPr lang="en-US" smtClean="0"/>
              <a:t>‹#›</a:t>
            </a:fld>
            <a:endParaRPr lang="en-US"/>
          </a:p>
        </p:txBody>
      </p:sp>
    </p:spTree>
    <p:extLst>
      <p:ext uri="{BB962C8B-B14F-4D97-AF65-F5344CB8AC3E}">
        <p14:creationId xmlns:p14="http://schemas.microsoft.com/office/powerpoint/2010/main" val="3252995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C70A-7AC5-48CB-88DD-E28A5FF200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BB4FC-8AEC-4122-97B6-AE3D122C8A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018277-6793-4419-BD2C-C568CC343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40EEF5-E854-45E8-BAA2-8F55585FD3BE}"/>
              </a:ext>
            </a:extLst>
          </p:cNvPr>
          <p:cNvSpPr>
            <a:spLocks noGrp="1"/>
          </p:cNvSpPr>
          <p:nvPr>
            <p:ph type="dt" sz="half" idx="10"/>
          </p:nvPr>
        </p:nvSpPr>
        <p:spPr/>
        <p:txBody>
          <a:bodyPr/>
          <a:lstStyle/>
          <a:p>
            <a:fld id="{356FC83A-C10B-4CB7-BB91-95CE96D4703F}" type="datetimeFigureOut">
              <a:rPr lang="en-US" smtClean="0"/>
              <a:t>6/2/2022</a:t>
            </a:fld>
            <a:endParaRPr lang="en-US"/>
          </a:p>
        </p:txBody>
      </p:sp>
      <p:sp>
        <p:nvSpPr>
          <p:cNvPr id="6" name="Footer Placeholder 5">
            <a:extLst>
              <a:ext uri="{FF2B5EF4-FFF2-40B4-BE49-F238E27FC236}">
                <a16:creationId xmlns:a16="http://schemas.microsoft.com/office/drawing/2014/main" id="{3A779C2A-E7E9-4B7E-B856-84D0A0E254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ADB2EE-E344-4851-949C-56EECD71004C}"/>
              </a:ext>
            </a:extLst>
          </p:cNvPr>
          <p:cNvSpPr>
            <a:spLocks noGrp="1"/>
          </p:cNvSpPr>
          <p:nvPr>
            <p:ph type="sldNum" sz="quarter" idx="12"/>
          </p:nvPr>
        </p:nvSpPr>
        <p:spPr/>
        <p:txBody>
          <a:bodyPr/>
          <a:lstStyle/>
          <a:p>
            <a:fld id="{52168C85-ADFE-43A3-B470-195181FF6EB1}" type="slidenum">
              <a:rPr lang="en-US" smtClean="0"/>
              <a:t>‹#›</a:t>
            </a:fld>
            <a:endParaRPr lang="en-US"/>
          </a:p>
        </p:txBody>
      </p:sp>
    </p:spTree>
    <p:extLst>
      <p:ext uri="{BB962C8B-B14F-4D97-AF65-F5344CB8AC3E}">
        <p14:creationId xmlns:p14="http://schemas.microsoft.com/office/powerpoint/2010/main" val="2109263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5194F-35C1-41CF-B545-FE92A76634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816375-9982-4C03-96E1-5DB1F2B47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E2B786-53FF-47D2-8571-EA7C675A3C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474B95-04C7-406C-A693-0CB4D1B849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95355F-777E-4002-A846-1763C4BBCC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D67948-E64E-4E3A-A708-1BD56C862085}"/>
              </a:ext>
            </a:extLst>
          </p:cNvPr>
          <p:cNvSpPr>
            <a:spLocks noGrp="1"/>
          </p:cNvSpPr>
          <p:nvPr>
            <p:ph type="dt" sz="half" idx="10"/>
          </p:nvPr>
        </p:nvSpPr>
        <p:spPr/>
        <p:txBody>
          <a:bodyPr/>
          <a:lstStyle/>
          <a:p>
            <a:fld id="{356FC83A-C10B-4CB7-BB91-95CE96D4703F}" type="datetimeFigureOut">
              <a:rPr lang="en-US" smtClean="0"/>
              <a:t>6/2/2022</a:t>
            </a:fld>
            <a:endParaRPr lang="en-US"/>
          </a:p>
        </p:txBody>
      </p:sp>
      <p:sp>
        <p:nvSpPr>
          <p:cNvPr id="8" name="Footer Placeholder 7">
            <a:extLst>
              <a:ext uri="{FF2B5EF4-FFF2-40B4-BE49-F238E27FC236}">
                <a16:creationId xmlns:a16="http://schemas.microsoft.com/office/drawing/2014/main" id="{0F4936C2-CB4E-4C6B-94C9-80B59120B9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48B8AE-3AE7-4B05-A0C7-D2C26C27B26A}"/>
              </a:ext>
            </a:extLst>
          </p:cNvPr>
          <p:cNvSpPr>
            <a:spLocks noGrp="1"/>
          </p:cNvSpPr>
          <p:nvPr>
            <p:ph type="sldNum" sz="quarter" idx="12"/>
          </p:nvPr>
        </p:nvSpPr>
        <p:spPr/>
        <p:txBody>
          <a:bodyPr/>
          <a:lstStyle/>
          <a:p>
            <a:fld id="{52168C85-ADFE-43A3-B470-195181FF6EB1}" type="slidenum">
              <a:rPr lang="en-US" smtClean="0"/>
              <a:t>‹#›</a:t>
            </a:fld>
            <a:endParaRPr lang="en-US"/>
          </a:p>
        </p:txBody>
      </p:sp>
    </p:spTree>
    <p:extLst>
      <p:ext uri="{BB962C8B-B14F-4D97-AF65-F5344CB8AC3E}">
        <p14:creationId xmlns:p14="http://schemas.microsoft.com/office/powerpoint/2010/main" val="1650391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2182-AE5E-4124-B66E-4D82A46747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01DBF2-2096-4190-A6F9-FD9B4E6DDC74}"/>
              </a:ext>
            </a:extLst>
          </p:cNvPr>
          <p:cNvSpPr>
            <a:spLocks noGrp="1"/>
          </p:cNvSpPr>
          <p:nvPr>
            <p:ph type="dt" sz="half" idx="10"/>
          </p:nvPr>
        </p:nvSpPr>
        <p:spPr/>
        <p:txBody>
          <a:bodyPr/>
          <a:lstStyle/>
          <a:p>
            <a:fld id="{356FC83A-C10B-4CB7-BB91-95CE96D4703F}" type="datetimeFigureOut">
              <a:rPr lang="en-US" smtClean="0"/>
              <a:t>6/2/2022</a:t>
            </a:fld>
            <a:endParaRPr lang="en-US"/>
          </a:p>
        </p:txBody>
      </p:sp>
      <p:sp>
        <p:nvSpPr>
          <p:cNvPr id="4" name="Footer Placeholder 3">
            <a:extLst>
              <a:ext uri="{FF2B5EF4-FFF2-40B4-BE49-F238E27FC236}">
                <a16:creationId xmlns:a16="http://schemas.microsoft.com/office/drawing/2014/main" id="{ACF5B684-5597-41A8-9F78-16D614B3C4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E6A90C-EBA9-4986-A202-877078F1428B}"/>
              </a:ext>
            </a:extLst>
          </p:cNvPr>
          <p:cNvSpPr>
            <a:spLocks noGrp="1"/>
          </p:cNvSpPr>
          <p:nvPr>
            <p:ph type="sldNum" sz="quarter" idx="12"/>
          </p:nvPr>
        </p:nvSpPr>
        <p:spPr/>
        <p:txBody>
          <a:bodyPr/>
          <a:lstStyle/>
          <a:p>
            <a:fld id="{52168C85-ADFE-43A3-B470-195181FF6EB1}" type="slidenum">
              <a:rPr lang="en-US" smtClean="0"/>
              <a:t>‹#›</a:t>
            </a:fld>
            <a:endParaRPr lang="en-US"/>
          </a:p>
        </p:txBody>
      </p:sp>
    </p:spTree>
    <p:extLst>
      <p:ext uri="{BB962C8B-B14F-4D97-AF65-F5344CB8AC3E}">
        <p14:creationId xmlns:p14="http://schemas.microsoft.com/office/powerpoint/2010/main" val="3426304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1C5C0-33F4-4D17-A5FD-CD28E58BA364}"/>
              </a:ext>
            </a:extLst>
          </p:cNvPr>
          <p:cNvSpPr>
            <a:spLocks noGrp="1"/>
          </p:cNvSpPr>
          <p:nvPr>
            <p:ph type="dt" sz="half" idx="10"/>
          </p:nvPr>
        </p:nvSpPr>
        <p:spPr/>
        <p:txBody>
          <a:bodyPr/>
          <a:lstStyle/>
          <a:p>
            <a:fld id="{356FC83A-C10B-4CB7-BB91-95CE96D4703F}" type="datetimeFigureOut">
              <a:rPr lang="en-US" smtClean="0"/>
              <a:t>6/2/2022</a:t>
            </a:fld>
            <a:endParaRPr lang="en-US"/>
          </a:p>
        </p:txBody>
      </p:sp>
      <p:sp>
        <p:nvSpPr>
          <p:cNvPr id="3" name="Footer Placeholder 2">
            <a:extLst>
              <a:ext uri="{FF2B5EF4-FFF2-40B4-BE49-F238E27FC236}">
                <a16:creationId xmlns:a16="http://schemas.microsoft.com/office/drawing/2014/main" id="{F9EE0843-70DD-4BE8-8D42-D322CEBF57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24870A-F65F-4CF9-B946-DC42CA233627}"/>
              </a:ext>
            </a:extLst>
          </p:cNvPr>
          <p:cNvSpPr>
            <a:spLocks noGrp="1"/>
          </p:cNvSpPr>
          <p:nvPr>
            <p:ph type="sldNum" sz="quarter" idx="12"/>
          </p:nvPr>
        </p:nvSpPr>
        <p:spPr/>
        <p:txBody>
          <a:bodyPr/>
          <a:lstStyle/>
          <a:p>
            <a:fld id="{52168C85-ADFE-43A3-B470-195181FF6EB1}" type="slidenum">
              <a:rPr lang="en-US" smtClean="0"/>
              <a:t>‹#›</a:t>
            </a:fld>
            <a:endParaRPr lang="en-US"/>
          </a:p>
        </p:txBody>
      </p:sp>
    </p:spTree>
    <p:extLst>
      <p:ext uri="{BB962C8B-B14F-4D97-AF65-F5344CB8AC3E}">
        <p14:creationId xmlns:p14="http://schemas.microsoft.com/office/powerpoint/2010/main" val="264514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AEE2-8B41-433D-8D71-82EE8CB2E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19B4AC-8AE8-4AFD-89A0-74C7AA591A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604C5A-4E58-4A22-84E4-FDD88D164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961423-6145-4DFB-AB4B-B776E6750BEA}"/>
              </a:ext>
            </a:extLst>
          </p:cNvPr>
          <p:cNvSpPr>
            <a:spLocks noGrp="1"/>
          </p:cNvSpPr>
          <p:nvPr>
            <p:ph type="dt" sz="half" idx="10"/>
          </p:nvPr>
        </p:nvSpPr>
        <p:spPr/>
        <p:txBody>
          <a:bodyPr/>
          <a:lstStyle/>
          <a:p>
            <a:fld id="{356FC83A-C10B-4CB7-BB91-95CE96D4703F}" type="datetimeFigureOut">
              <a:rPr lang="en-US" smtClean="0"/>
              <a:t>6/2/2022</a:t>
            </a:fld>
            <a:endParaRPr lang="en-US"/>
          </a:p>
        </p:txBody>
      </p:sp>
      <p:sp>
        <p:nvSpPr>
          <p:cNvPr id="6" name="Footer Placeholder 5">
            <a:extLst>
              <a:ext uri="{FF2B5EF4-FFF2-40B4-BE49-F238E27FC236}">
                <a16:creationId xmlns:a16="http://schemas.microsoft.com/office/drawing/2014/main" id="{79B7E0B0-C64A-45A3-BD6B-54CEE13185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EA191E-390C-481A-804E-A1DA5CED16A0}"/>
              </a:ext>
            </a:extLst>
          </p:cNvPr>
          <p:cNvSpPr>
            <a:spLocks noGrp="1"/>
          </p:cNvSpPr>
          <p:nvPr>
            <p:ph type="sldNum" sz="quarter" idx="12"/>
          </p:nvPr>
        </p:nvSpPr>
        <p:spPr/>
        <p:txBody>
          <a:bodyPr/>
          <a:lstStyle/>
          <a:p>
            <a:fld id="{52168C85-ADFE-43A3-B470-195181FF6EB1}" type="slidenum">
              <a:rPr lang="en-US" smtClean="0"/>
              <a:t>‹#›</a:t>
            </a:fld>
            <a:endParaRPr lang="en-US"/>
          </a:p>
        </p:txBody>
      </p:sp>
    </p:spTree>
    <p:extLst>
      <p:ext uri="{BB962C8B-B14F-4D97-AF65-F5344CB8AC3E}">
        <p14:creationId xmlns:p14="http://schemas.microsoft.com/office/powerpoint/2010/main" val="372510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6878-756B-435F-B7D2-628FDAE989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9F6BFF-CC7F-486D-9130-2CC4E5198F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E3D22A-0F78-47CC-847F-901A07DC56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D4EAD-C6CB-4F36-B4FB-3D77E09A635E}"/>
              </a:ext>
            </a:extLst>
          </p:cNvPr>
          <p:cNvSpPr>
            <a:spLocks noGrp="1"/>
          </p:cNvSpPr>
          <p:nvPr>
            <p:ph type="dt" sz="half" idx="10"/>
          </p:nvPr>
        </p:nvSpPr>
        <p:spPr/>
        <p:txBody>
          <a:bodyPr/>
          <a:lstStyle/>
          <a:p>
            <a:fld id="{356FC83A-C10B-4CB7-BB91-95CE96D4703F}" type="datetimeFigureOut">
              <a:rPr lang="en-US" smtClean="0"/>
              <a:t>6/2/2022</a:t>
            </a:fld>
            <a:endParaRPr lang="en-US"/>
          </a:p>
        </p:txBody>
      </p:sp>
      <p:sp>
        <p:nvSpPr>
          <p:cNvPr id="6" name="Footer Placeholder 5">
            <a:extLst>
              <a:ext uri="{FF2B5EF4-FFF2-40B4-BE49-F238E27FC236}">
                <a16:creationId xmlns:a16="http://schemas.microsoft.com/office/drawing/2014/main" id="{9EABC24B-3885-4E28-99E8-ACA6826F28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9B0150-01C5-43CF-B209-5334F571BF41}"/>
              </a:ext>
            </a:extLst>
          </p:cNvPr>
          <p:cNvSpPr>
            <a:spLocks noGrp="1"/>
          </p:cNvSpPr>
          <p:nvPr>
            <p:ph type="sldNum" sz="quarter" idx="12"/>
          </p:nvPr>
        </p:nvSpPr>
        <p:spPr/>
        <p:txBody>
          <a:bodyPr/>
          <a:lstStyle/>
          <a:p>
            <a:fld id="{52168C85-ADFE-43A3-B470-195181FF6EB1}" type="slidenum">
              <a:rPr lang="en-US" smtClean="0"/>
              <a:t>‹#›</a:t>
            </a:fld>
            <a:endParaRPr lang="en-US"/>
          </a:p>
        </p:txBody>
      </p:sp>
    </p:spTree>
    <p:extLst>
      <p:ext uri="{BB962C8B-B14F-4D97-AF65-F5344CB8AC3E}">
        <p14:creationId xmlns:p14="http://schemas.microsoft.com/office/powerpoint/2010/main" val="3504633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043CC8-D609-4B16-A5F3-24FC2951A6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E003F4-C5C3-48BC-870D-4D449B804B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20B86-28D7-4559-883B-27A1A06353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FC83A-C10B-4CB7-BB91-95CE96D4703F}" type="datetimeFigureOut">
              <a:rPr lang="en-US" smtClean="0"/>
              <a:t>6/2/2022</a:t>
            </a:fld>
            <a:endParaRPr lang="en-US"/>
          </a:p>
        </p:txBody>
      </p:sp>
      <p:sp>
        <p:nvSpPr>
          <p:cNvPr id="5" name="Footer Placeholder 4">
            <a:extLst>
              <a:ext uri="{FF2B5EF4-FFF2-40B4-BE49-F238E27FC236}">
                <a16:creationId xmlns:a16="http://schemas.microsoft.com/office/drawing/2014/main" id="{7D5C8D7E-E175-4023-A43F-CF382028AA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4B8C56-1F62-4448-999D-BB075A5762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68C85-ADFE-43A3-B470-195181FF6EB1}" type="slidenum">
              <a:rPr lang="en-US" smtClean="0"/>
              <a:t>‹#›</a:t>
            </a:fld>
            <a:endParaRPr lang="en-US"/>
          </a:p>
        </p:txBody>
      </p:sp>
    </p:spTree>
    <p:extLst>
      <p:ext uri="{BB962C8B-B14F-4D97-AF65-F5344CB8AC3E}">
        <p14:creationId xmlns:p14="http://schemas.microsoft.com/office/powerpoint/2010/main" val="4099739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6000">
              <a:schemeClr val="accent1">
                <a:lumMod val="5000"/>
                <a:lumOff val="95000"/>
              </a:schemeClr>
            </a:gs>
            <a:gs pos="67000">
              <a:schemeClr val="accent4">
                <a:lumMod val="60000"/>
                <a:lumOff val="40000"/>
              </a:schemeClr>
            </a:gs>
          </a:gsLst>
          <a:lin ang="5400000" scaled="1"/>
        </a:gradFill>
        <a:effectLst/>
      </p:bgPr>
    </p:bg>
    <p:spTree>
      <p:nvGrpSpPr>
        <p:cNvPr id="1" name=""/>
        <p:cNvGrpSpPr/>
        <p:nvPr/>
      </p:nvGrpSpPr>
      <p:grpSpPr>
        <a:xfrm>
          <a:off x="0" y="0"/>
          <a:ext cx="0" cy="0"/>
          <a:chOff x="0" y="0"/>
          <a:chExt cx="0" cy="0"/>
        </a:xfrm>
      </p:grpSpPr>
      <p:pic>
        <p:nvPicPr>
          <p:cNvPr id="1026" name="Picture 2" descr="Are your friends happier than you? - SpringerOpen blog">
            <a:extLst>
              <a:ext uri="{FF2B5EF4-FFF2-40B4-BE49-F238E27FC236}">
                <a16:creationId xmlns:a16="http://schemas.microsoft.com/office/drawing/2014/main" id="{E2A9AD07-CBCB-417F-8A13-F78FF7E18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6584" y="1273032"/>
            <a:ext cx="6518832" cy="431193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F3F9E49-1BFD-4190-A34F-D5497AD85BDD}"/>
              </a:ext>
            </a:extLst>
          </p:cNvPr>
          <p:cNvSpPr txBox="1"/>
          <p:nvPr/>
        </p:nvSpPr>
        <p:spPr>
          <a:xfrm>
            <a:off x="3384467" y="274662"/>
            <a:ext cx="6096000" cy="738664"/>
          </a:xfrm>
          <a:prstGeom prst="rect">
            <a:avLst/>
          </a:prstGeom>
          <a:noFill/>
        </p:spPr>
        <p:txBody>
          <a:bodyPr wrap="square">
            <a:spAutoFit/>
          </a:bodyPr>
          <a:lstStyle/>
          <a:p>
            <a:pPr algn="ctr"/>
            <a:r>
              <a:rPr lang="el-GR" sz="2400" dirty="0"/>
              <a:t>Το παράδοξο της ευτυχίας</a:t>
            </a:r>
            <a:endParaRPr lang="en-US" sz="2400" dirty="0"/>
          </a:p>
          <a:p>
            <a:pPr algn="ctr"/>
            <a:r>
              <a:rPr lang="en-US" dirty="0"/>
              <a:t>“</a:t>
            </a:r>
            <a:r>
              <a:rPr lang="el-GR" dirty="0"/>
              <a:t>Οι φίλοι σου είναι πιο χαρούμενοι από εσένα</a:t>
            </a:r>
            <a:r>
              <a:rPr lang="en-US" dirty="0"/>
              <a:t>”</a:t>
            </a:r>
          </a:p>
        </p:txBody>
      </p:sp>
    </p:spTree>
    <p:extLst>
      <p:ext uri="{BB962C8B-B14F-4D97-AF65-F5344CB8AC3E}">
        <p14:creationId xmlns:p14="http://schemas.microsoft.com/office/powerpoint/2010/main" val="165329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000">
              <a:schemeClr val="accent1">
                <a:lumMod val="5000"/>
                <a:lumOff val="95000"/>
              </a:schemeClr>
            </a:gs>
            <a:gs pos="67000">
              <a:schemeClr val="accent4">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8DA6-D58D-4D45-A5A8-9156FE1B007E}"/>
              </a:ext>
            </a:extLst>
          </p:cNvPr>
          <p:cNvSpPr>
            <a:spLocks noGrp="1"/>
          </p:cNvSpPr>
          <p:nvPr>
            <p:ph type="title"/>
          </p:nvPr>
        </p:nvSpPr>
        <p:spPr/>
        <p:txBody>
          <a:bodyPr/>
          <a:lstStyle/>
          <a:p>
            <a:r>
              <a:rPr lang="el-GR" u="sng" dirty="0"/>
              <a:t>Οι κοινωνικές σχέσεις</a:t>
            </a:r>
            <a:endParaRPr lang="en-US" u="sng" dirty="0"/>
          </a:p>
        </p:txBody>
      </p:sp>
      <p:sp>
        <p:nvSpPr>
          <p:cNvPr id="3" name="Content Placeholder 2">
            <a:extLst>
              <a:ext uri="{FF2B5EF4-FFF2-40B4-BE49-F238E27FC236}">
                <a16:creationId xmlns:a16="http://schemas.microsoft.com/office/drawing/2014/main" id="{F27C207F-25F4-449F-88C8-FE68E4308924}"/>
              </a:ext>
            </a:extLst>
          </p:cNvPr>
          <p:cNvSpPr>
            <a:spLocks noGrp="1"/>
          </p:cNvSpPr>
          <p:nvPr>
            <p:ph idx="1"/>
          </p:nvPr>
        </p:nvSpPr>
        <p:spPr/>
        <p:txBody>
          <a:bodyPr/>
          <a:lstStyle/>
          <a:p>
            <a:pPr marL="0" indent="0">
              <a:buNone/>
            </a:pPr>
            <a:r>
              <a:rPr lang="el-GR" dirty="0"/>
              <a:t>Ο άνθρωπος χαρακτηρίζεται ως ένα κοινωνικό ων, το οποίο πάντα είχε ως σκοπό την κοινωνικοποίηση του.</a:t>
            </a:r>
          </a:p>
          <a:p>
            <a:pPr marL="0" indent="0">
              <a:buNone/>
            </a:pPr>
            <a:r>
              <a:rPr lang="el-GR" dirty="0"/>
              <a:t>Στις μέρες μας βασικός τρόπος κοινωνικοποίησης είναι τα μέσα κοινωνικής δικτύωσης</a:t>
            </a:r>
            <a:r>
              <a:rPr lang="en-US" dirty="0"/>
              <a:t> </a:t>
            </a:r>
            <a:r>
              <a:rPr lang="el-GR" dirty="0"/>
              <a:t>(</a:t>
            </a:r>
            <a:r>
              <a:rPr lang="en-US" dirty="0"/>
              <a:t>Twitter, Facebook</a:t>
            </a:r>
            <a:r>
              <a:rPr lang="el-GR" dirty="0"/>
              <a:t>).</a:t>
            </a:r>
            <a:r>
              <a:rPr lang="en-US" dirty="0"/>
              <a:t> </a:t>
            </a:r>
            <a:endParaRPr lang="el-GR" dirty="0"/>
          </a:p>
          <a:p>
            <a:pPr marL="0" indent="0">
              <a:buNone/>
            </a:pPr>
            <a:r>
              <a:rPr lang="el-GR" dirty="0"/>
              <a:t>Βασικό πρόβλημα των μέσων δικτύωσης είναι πως οι δημοσιεύσεις των χρηστών απέχουν από την πραγματικότητα, καθώς προβάλλουν έναν ουτοπικό τρόπο ζωής ,οδηγώντας σε μια υποσυνείδητη σύγκριση ανάμεσα στην πραγματική ζωή και στα πρότυπα που προβάλλονται .</a:t>
            </a:r>
          </a:p>
          <a:p>
            <a:pPr marL="0" indent="0">
              <a:buNone/>
            </a:pPr>
            <a:r>
              <a:rPr lang="el-GR" dirty="0"/>
              <a:t>Οι χρήστες των κοινωνικών δικτύων θεωρούν πως η ζωή τους δεν είναι τόσο ενδιαφέρουσα και σημαντική.				</a:t>
            </a:r>
          </a:p>
        </p:txBody>
      </p:sp>
    </p:spTree>
    <p:extLst>
      <p:ext uri="{BB962C8B-B14F-4D97-AF65-F5344CB8AC3E}">
        <p14:creationId xmlns:p14="http://schemas.microsoft.com/office/powerpoint/2010/main" val="221825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6000">
              <a:schemeClr val="accent1">
                <a:lumMod val="5000"/>
                <a:lumOff val="95000"/>
              </a:schemeClr>
            </a:gs>
            <a:gs pos="67000">
              <a:schemeClr val="accent4">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4A7BD-99E5-4BAD-AC1E-1BC07538075D}"/>
              </a:ext>
            </a:extLst>
          </p:cNvPr>
          <p:cNvSpPr>
            <a:spLocks noGrp="1"/>
          </p:cNvSpPr>
          <p:nvPr>
            <p:ph type="title"/>
          </p:nvPr>
        </p:nvSpPr>
        <p:spPr/>
        <p:txBody>
          <a:bodyPr/>
          <a:lstStyle/>
          <a:p>
            <a:r>
              <a:rPr lang="el-GR" u="sng" dirty="0"/>
              <a:t>Οι αναρτήσεις στο </a:t>
            </a:r>
            <a:r>
              <a:rPr lang="en-US" u="sng" dirty="0"/>
              <a:t>twitter</a:t>
            </a:r>
          </a:p>
        </p:txBody>
      </p:sp>
      <p:sp>
        <p:nvSpPr>
          <p:cNvPr id="3" name="Content Placeholder 2">
            <a:extLst>
              <a:ext uri="{FF2B5EF4-FFF2-40B4-BE49-F238E27FC236}">
                <a16:creationId xmlns:a16="http://schemas.microsoft.com/office/drawing/2014/main" id="{0F36D948-F692-40D3-B84B-1435693C6E0B}"/>
              </a:ext>
            </a:extLst>
          </p:cNvPr>
          <p:cNvSpPr>
            <a:spLocks noGrp="1"/>
          </p:cNvSpPr>
          <p:nvPr>
            <p:ph idx="1"/>
          </p:nvPr>
        </p:nvSpPr>
        <p:spPr/>
        <p:txBody>
          <a:bodyPr/>
          <a:lstStyle/>
          <a:p>
            <a:pPr marL="0" indent="0">
              <a:buNone/>
            </a:pPr>
            <a:r>
              <a:rPr lang="el-GR" dirty="0"/>
              <a:t>Σκοπός της έρευνας είναι μετά από χαρακτηρισμό των </a:t>
            </a:r>
            <a:r>
              <a:rPr lang="en-US" dirty="0"/>
              <a:t>tweets</a:t>
            </a:r>
            <a:r>
              <a:rPr lang="el-GR" dirty="0"/>
              <a:t> σε ευχάριστα ή δυσάρεστα να κατανοήσουμε αν ισχύει το παράδοξο της ευτυχίας. </a:t>
            </a:r>
          </a:p>
          <a:p>
            <a:pPr marL="0" indent="0">
              <a:buNone/>
            </a:pPr>
            <a:endParaRPr lang="el-GR" dirty="0"/>
          </a:p>
          <a:p>
            <a:pPr marL="0" indent="0">
              <a:buNone/>
            </a:pPr>
            <a:r>
              <a:rPr lang="el-GR" dirty="0"/>
              <a:t>Η έρευνα πραγματοποιήθηκε ανάμεσα σε 34</a:t>
            </a:r>
            <a:r>
              <a:rPr lang="en-US" dirty="0"/>
              <a:t>.</a:t>
            </a:r>
            <a:r>
              <a:rPr lang="el-GR" dirty="0"/>
              <a:t>520</a:t>
            </a:r>
            <a:r>
              <a:rPr lang="en-US" dirty="0"/>
              <a:t>.</a:t>
            </a:r>
            <a:r>
              <a:rPr lang="el-GR" dirty="0"/>
              <a:t>009 χρήστες του </a:t>
            </a:r>
            <a:r>
              <a:rPr lang="en-US" dirty="0"/>
              <a:t>twitter</a:t>
            </a:r>
            <a:r>
              <a:rPr lang="el-GR" dirty="0"/>
              <a:t> με συνολικό αριθμό </a:t>
            </a:r>
            <a:r>
              <a:rPr lang="en-US" dirty="0"/>
              <a:t>tweets </a:t>
            </a:r>
            <a:r>
              <a:rPr lang="el-GR" dirty="0"/>
              <a:t>81,9 εκατομμύρια.</a:t>
            </a:r>
          </a:p>
          <a:p>
            <a:pPr marL="0" indent="0">
              <a:buNone/>
            </a:pPr>
            <a:endParaRPr lang="en-US" dirty="0"/>
          </a:p>
        </p:txBody>
      </p:sp>
    </p:spTree>
    <p:extLst>
      <p:ext uri="{BB962C8B-B14F-4D97-AF65-F5344CB8AC3E}">
        <p14:creationId xmlns:p14="http://schemas.microsoft.com/office/powerpoint/2010/main" val="388913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91000">
              <a:schemeClr val="accent1">
                <a:lumMod val="5000"/>
                <a:lumOff val="95000"/>
              </a:schemeClr>
            </a:gs>
            <a:gs pos="100000">
              <a:schemeClr val="accent4">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650BD8-3DDD-4AA2-8D8E-2C86B32306C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Ο αλγόριθμος αξιολόγησης των αναρτήσεων</a:t>
            </a:r>
          </a:p>
        </p:txBody>
      </p:sp>
      <p:pic>
        <p:nvPicPr>
          <p:cNvPr id="5" name="Content Placeholder 4">
            <a:extLst>
              <a:ext uri="{FF2B5EF4-FFF2-40B4-BE49-F238E27FC236}">
                <a16:creationId xmlns:a16="http://schemas.microsoft.com/office/drawing/2014/main" id="{D9DCBE67-BD73-4A15-9E30-9FCFD4D96E1A}"/>
              </a:ext>
            </a:extLst>
          </p:cNvPr>
          <p:cNvPicPr>
            <a:picLocks noGrp="1" noChangeAspect="1"/>
          </p:cNvPicPr>
          <p:nvPr>
            <p:ph idx="1"/>
          </p:nvPr>
        </p:nvPicPr>
        <p:blipFill>
          <a:blip r:embed="rId2"/>
          <a:stretch>
            <a:fillRect/>
          </a:stretch>
        </p:blipFill>
        <p:spPr>
          <a:xfrm>
            <a:off x="5070602" y="329318"/>
            <a:ext cx="6780700" cy="5390656"/>
          </a:xfrm>
          <a:prstGeom prst="rect">
            <a:avLst/>
          </a:prstGeom>
          <a:solidFill>
            <a:schemeClr val="bg1"/>
          </a:solidFill>
          <a:ln>
            <a:solidFill>
              <a:schemeClr val="bg1"/>
            </a:solidFill>
          </a:ln>
        </p:spPr>
      </p:pic>
    </p:spTree>
    <p:extLst>
      <p:ext uri="{BB962C8B-B14F-4D97-AF65-F5344CB8AC3E}">
        <p14:creationId xmlns:p14="http://schemas.microsoft.com/office/powerpoint/2010/main" val="3270569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6000">
              <a:schemeClr val="accent1">
                <a:lumMod val="5000"/>
                <a:lumOff val="95000"/>
              </a:schemeClr>
            </a:gs>
            <a:gs pos="67000">
              <a:schemeClr val="accent4">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EF543-20CB-47D7-A387-CC6E48B2FCA4}"/>
              </a:ext>
            </a:extLst>
          </p:cNvPr>
          <p:cNvSpPr>
            <a:spLocks noGrp="1"/>
          </p:cNvSpPr>
          <p:nvPr>
            <p:ph idx="1"/>
          </p:nvPr>
        </p:nvSpPr>
        <p:spPr>
          <a:xfrm>
            <a:off x="798634" y="197827"/>
            <a:ext cx="10515600" cy="6101861"/>
          </a:xfrm>
        </p:spPr>
        <p:txBody>
          <a:bodyPr/>
          <a:lstStyle/>
          <a:p>
            <a:pPr marL="0" indent="0">
              <a:buNone/>
            </a:pPr>
            <a:endParaRPr lang="el-GR" dirty="0"/>
          </a:p>
          <a:p>
            <a:pPr marL="0" indent="0">
              <a:buNone/>
            </a:pPr>
            <a:r>
              <a:rPr lang="en-US" dirty="0"/>
              <a:t>1</a:t>
            </a:r>
            <a:r>
              <a:rPr lang="el-GR" dirty="0"/>
              <a:t>.  Φιλτράρισμα αναρτήσεων: Για την ορθή λειτουργία του αλγόριθμου θα πρέπει να αφαιρεθούν λέξεις που δεν δηλώνουν κάποιο συναίσθημα, να κατηγοριοποιηθούν άτυπες λέξεις που χρησιμοποιούνται στην καθομιλουμένη και σύμβολα(</a:t>
            </a:r>
            <a:r>
              <a:rPr lang="en-US" dirty="0"/>
              <a:t>emoticons)</a:t>
            </a:r>
            <a:r>
              <a:rPr lang="el-GR" dirty="0"/>
              <a:t> σε χαρούμενα ή δυσάρεστα.</a:t>
            </a:r>
          </a:p>
          <a:p>
            <a:pPr marL="0" indent="0">
              <a:buNone/>
            </a:pPr>
            <a:r>
              <a:rPr lang="en-US" dirty="0"/>
              <a:t>2. </a:t>
            </a:r>
            <a:r>
              <a:rPr lang="el-GR" dirty="0"/>
              <a:t>Επιλογή κατάλληλου εργαλείου: Για το </a:t>
            </a:r>
            <a:r>
              <a:rPr lang="en-US" dirty="0"/>
              <a:t>Sentiment calculation     </a:t>
            </a:r>
            <a:r>
              <a:rPr lang="el-GR" dirty="0"/>
              <a:t>χρησιμοποιείται το </a:t>
            </a:r>
            <a:r>
              <a:rPr lang="en-US" dirty="0"/>
              <a:t>Stanford NLP</a:t>
            </a:r>
            <a:r>
              <a:rPr lang="el-GR" dirty="0"/>
              <a:t>, αφού είναι εύκολο στην χρήση,  αρκετά αποδοτικό</a:t>
            </a:r>
            <a:r>
              <a:rPr lang="en-US" dirty="0"/>
              <a:t> </a:t>
            </a:r>
            <a:r>
              <a:rPr lang="el-GR" dirty="0"/>
              <a:t>(80% ακρίβεια) και δωρεάν.</a:t>
            </a:r>
          </a:p>
          <a:p>
            <a:pPr marL="0" indent="0">
              <a:buNone/>
            </a:pPr>
            <a:endParaRPr lang="el-GR" dirty="0"/>
          </a:p>
        </p:txBody>
      </p:sp>
    </p:spTree>
    <p:extLst>
      <p:ext uri="{BB962C8B-B14F-4D97-AF65-F5344CB8AC3E}">
        <p14:creationId xmlns:p14="http://schemas.microsoft.com/office/powerpoint/2010/main" val="164052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6000">
              <a:schemeClr val="accent1">
                <a:lumMod val="5000"/>
                <a:lumOff val="95000"/>
              </a:schemeClr>
            </a:gs>
            <a:gs pos="67000">
              <a:schemeClr val="accent4">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8C12-DD4A-4335-B6DB-54E8A11D1BA6}"/>
              </a:ext>
            </a:extLst>
          </p:cNvPr>
          <p:cNvSpPr>
            <a:spLocks noGrp="1"/>
          </p:cNvSpPr>
          <p:nvPr>
            <p:ph type="title"/>
          </p:nvPr>
        </p:nvSpPr>
        <p:spPr/>
        <p:txBody>
          <a:bodyPr/>
          <a:lstStyle/>
          <a:p>
            <a:r>
              <a:rPr lang="el-GR" u="sng" dirty="0"/>
              <a:t>Τελική αξιολόγηση</a:t>
            </a:r>
            <a:endParaRPr lang="en-US" u="sng" dirty="0"/>
          </a:p>
        </p:txBody>
      </p:sp>
      <p:sp>
        <p:nvSpPr>
          <p:cNvPr id="3" name="Content Placeholder 2">
            <a:extLst>
              <a:ext uri="{FF2B5EF4-FFF2-40B4-BE49-F238E27FC236}">
                <a16:creationId xmlns:a16="http://schemas.microsoft.com/office/drawing/2014/main" id="{3186394E-5B99-465F-9B15-A03BCD6B2B06}"/>
              </a:ext>
            </a:extLst>
          </p:cNvPr>
          <p:cNvSpPr>
            <a:spLocks noGrp="1"/>
          </p:cNvSpPr>
          <p:nvPr>
            <p:ph idx="1"/>
          </p:nvPr>
        </p:nvSpPr>
        <p:spPr/>
        <p:txBody>
          <a:bodyPr/>
          <a:lstStyle/>
          <a:p>
            <a:pPr marL="0" indent="0">
              <a:buNone/>
            </a:pPr>
            <a:r>
              <a:rPr lang="el-GR"/>
              <a:t>Σύμφωνα με τα στοιχεία που επιστράφηκαν από τον αλγόριθμο συγκρίνονται τα χαρούμενα </a:t>
            </a:r>
            <a:r>
              <a:rPr lang="en-US"/>
              <a:t>tweets </a:t>
            </a:r>
            <a:r>
              <a:rPr lang="el-GR"/>
              <a:t>με το συνολικό αριθμό </a:t>
            </a:r>
            <a:r>
              <a:rPr lang="en-US"/>
              <a:t>tweets</a:t>
            </a:r>
            <a:r>
              <a:rPr lang="el-GR"/>
              <a:t> του κάθε χρήστη.</a:t>
            </a:r>
          </a:p>
          <a:p>
            <a:pPr marL="0" indent="0">
              <a:buNone/>
            </a:pPr>
            <a:endParaRPr lang="en-US" dirty="0"/>
          </a:p>
        </p:txBody>
      </p:sp>
      <p:pic>
        <p:nvPicPr>
          <p:cNvPr id="9" name="Picture 8">
            <a:extLst>
              <a:ext uri="{FF2B5EF4-FFF2-40B4-BE49-F238E27FC236}">
                <a16:creationId xmlns:a16="http://schemas.microsoft.com/office/drawing/2014/main" id="{7335B81E-E6B2-4A99-A943-7FF2B4BFB19A}"/>
              </a:ext>
            </a:extLst>
          </p:cNvPr>
          <p:cNvPicPr>
            <a:picLocks noChangeAspect="1"/>
          </p:cNvPicPr>
          <p:nvPr/>
        </p:nvPicPr>
        <p:blipFill>
          <a:blip r:embed="rId2"/>
          <a:stretch>
            <a:fillRect/>
          </a:stretch>
        </p:blipFill>
        <p:spPr>
          <a:xfrm>
            <a:off x="347844" y="4001294"/>
            <a:ext cx="6417170" cy="1691686"/>
          </a:xfrm>
          <a:prstGeom prst="rect">
            <a:avLst/>
          </a:prstGeom>
        </p:spPr>
      </p:pic>
      <p:pic>
        <p:nvPicPr>
          <p:cNvPr id="13" name="Picture 12">
            <a:extLst>
              <a:ext uri="{FF2B5EF4-FFF2-40B4-BE49-F238E27FC236}">
                <a16:creationId xmlns:a16="http://schemas.microsoft.com/office/drawing/2014/main" id="{12CDA7FA-D618-4941-AD20-BDB915540447}"/>
              </a:ext>
            </a:extLst>
          </p:cNvPr>
          <p:cNvPicPr>
            <a:picLocks noChangeAspect="1"/>
          </p:cNvPicPr>
          <p:nvPr/>
        </p:nvPicPr>
        <p:blipFill>
          <a:blip r:embed="rId3"/>
          <a:stretch>
            <a:fillRect/>
          </a:stretch>
        </p:blipFill>
        <p:spPr>
          <a:xfrm>
            <a:off x="6765014" y="3988564"/>
            <a:ext cx="3639351" cy="1739396"/>
          </a:xfrm>
          <a:prstGeom prst="rect">
            <a:avLst/>
          </a:prstGeom>
        </p:spPr>
      </p:pic>
    </p:spTree>
    <p:extLst>
      <p:ext uri="{BB962C8B-B14F-4D97-AF65-F5344CB8AC3E}">
        <p14:creationId xmlns:p14="http://schemas.microsoft.com/office/powerpoint/2010/main" val="2551763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6000">
              <a:schemeClr val="accent1">
                <a:lumMod val="5000"/>
                <a:lumOff val="95000"/>
              </a:schemeClr>
            </a:gs>
            <a:gs pos="67000">
              <a:schemeClr val="accent4">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2630-45FB-4F16-8895-CF9FAFD0060D}"/>
              </a:ext>
            </a:extLst>
          </p:cNvPr>
          <p:cNvSpPr>
            <a:spLocks noGrp="1"/>
          </p:cNvSpPr>
          <p:nvPr>
            <p:ph type="title"/>
          </p:nvPr>
        </p:nvSpPr>
        <p:spPr/>
        <p:txBody>
          <a:bodyPr/>
          <a:lstStyle/>
          <a:p>
            <a:r>
              <a:rPr lang="el-GR" u="sng" dirty="0"/>
              <a:t>Συμπέρασμα</a:t>
            </a:r>
            <a:endParaRPr lang="en-US" u="sng" dirty="0"/>
          </a:p>
        </p:txBody>
      </p:sp>
      <p:sp>
        <p:nvSpPr>
          <p:cNvPr id="3" name="Content Placeholder 2">
            <a:extLst>
              <a:ext uri="{FF2B5EF4-FFF2-40B4-BE49-F238E27FC236}">
                <a16:creationId xmlns:a16="http://schemas.microsoft.com/office/drawing/2014/main" id="{689A1AD3-B95B-4F7C-BE85-366D68A659FE}"/>
              </a:ext>
            </a:extLst>
          </p:cNvPr>
          <p:cNvSpPr>
            <a:spLocks noGrp="1"/>
          </p:cNvSpPr>
          <p:nvPr>
            <p:ph idx="1"/>
          </p:nvPr>
        </p:nvSpPr>
        <p:spPr/>
        <p:txBody>
          <a:bodyPr/>
          <a:lstStyle/>
          <a:p>
            <a:pPr marL="0" indent="0">
              <a:buNone/>
            </a:pPr>
            <a:r>
              <a:rPr lang="el-GR" dirty="0"/>
              <a:t>Το παράδοξο της ευτυχίας επαληθεύεται σε ποσοστό 73% των χρηστών του </a:t>
            </a:r>
            <a:r>
              <a:rPr lang="en-US" dirty="0"/>
              <a:t>Twitter, </a:t>
            </a:r>
            <a:r>
              <a:rPr lang="el-GR" dirty="0"/>
              <a:t>ενώ το παράδοξο της δυστυχίας επαληθεύεται σε ποσοστό 23% των χρηστών. </a:t>
            </a:r>
          </a:p>
          <a:p>
            <a:pPr marL="0" indent="0">
              <a:buNone/>
            </a:pPr>
            <a:endParaRPr lang="el-GR" dirty="0"/>
          </a:p>
          <a:p>
            <a:pPr marL="0" indent="0">
              <a:buNone/>
            </a:pPr>
            <a:r>
              <a:rPr lang="el-GR" dirty="0"/>
              <a:t>Συνεπώς, εάν νιώθεις πως νιώθεις πως οι ζωές των φίλων σου είναι πιο συναρπαστικές από την δική σου, θυμήσου πως και εκείνοι βρίσκονται στην κατάσταση με εσένα.</a:t>
            </a:r>
          </a:p>
        </p:txBody>
      </p:sp>
    </p:spTree>
    <p:extLst>
      <p:ext uri="{BB962C8B-B14F-4D97-AF65-F5344CB8AC3E}">
        <p14:creationId xmlns:p14="http://schemas.microsoft.com/office/powerpoint/2010/main" val="4019622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145</TotalTime>
  <Words>314</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Οι κοινωνικές σχέσεις</vt:lpstr>
      <vt:lpstr>Οι αναρτήσεις στο twitter</vt:lpstr>
      <vt:lpstr>Ο αλγόριθμος αξιολόγησης των αναρτήσεων</vt:lpstr>
      <vt:lpstr>PowerPoint Presentation</vt:lpstr>
      <vt:lpstr>Τελική αξιολόγηση</vt:lpstr>
      <vt:lpstr>Συμπέρασμα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ΣΤΥΛΙΑΝΑΚΗΣ ΣΤΥΛΙΑΝΟΣ</dc:creator>
  <cp:lastModifiedBy>ΣΤΥΛΙΑΝΑΚΗΣ ΣΤΥΛΙΑΝΟΣ</cp:lastModifiedBy>
  <cp:revision>7</cp:revision>
  <dcterms:created xsi:type="dcterms:W3CDTF">2022-06-02T16:37:00Z</dcterms:created>
  <dcterms:modified xsi:type="dcterms:W3CDTF">2022-06-02T19:39:13Z</dcterms:modified>
</cp:coreProperties>
</file>