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l Krawczuk" userId="dbcbc6f69ef22d37" providerId="LiveId" clId="{C1EB9308-A819-4651-8D41-DF9F7251D88E}"/>
    <pc:docChg chg="addSld delSld modSld">
      <pc:chgData name="Michal Krawczuk" userId="dbcbc6f69ef22d37" providerId="LiveId" clId="{C1EB9308-A819-4651-8D41-DF9F7251D88E}" dt="2024-09-19T12:03:16.480" v="10" actId="1076"/>
      <pc:docMkLst>
        <pc:docMk/>
      </pc:docMkLst>
      <pc:sldChg chg="modSp mod">
        <pc:chgData name="Michal Krawczuk" userId="dbcbc6f69ef22d37" providerId="LiveId" clId="{C1EB9308-A819-4651-8D41-DF9F7251D88E}" dt="2024-09-19T12:03:16.480" v="10" actId="1076"/>
        <pc:sldMkLst>
          <pc:docMk/>
          <pc:sldMk cId="3429486291" sldId="256"/>
        </pc:sldMkLst>
        <pc:spChg chg="mod">
          <ac:chgData name="Michal Krawczuk" userId="dbcbc6f69ef22d37" providerId="LiveId" clId="{C1EB9308-A819-4651-8D41-DF9F7251D88E}" dt="2024-09-19T12:03:16.480" v="10" actId="1076"/>
          <ac:spMkLst>
            <pc:docMk/>
            <pc:sldMk cId="3429486291" sldId="256"/>
            <ac:spMk id="19" creationId="{66E599FB-141E-4568-CF58-30EC9344A71B}"/>
          </ac:spMkLst>
        </pc:spChg>
        <pc:spChg chg="mod">
          <ac:chgData name="Michal Krawczuk" userId="dbcbc6f69ef22d37" providerId="LiveId" clId="{C1EB9308-A819-4651-8D41-DF9F7251D88E}" dt="2024-09-19T12:03:16.480" v="10" actId="1076"/>
          <ac:spMkLst>
            <pc:docMk/>
            <pc:sldMk cId="3429486291" sldId="256"/>
            <ac:spMk id="20" creationId="{80D8E10C-85D8-E1BB-D605-272460EF17B3}"/>
          </ac:spMkLst>
        </pc:spChg>
        <pc:spChg chg="mod">
          <ac:chgData name="Michal Krawczuk" userId="dbcbc6f69ef22d37" providerId="LiveId" clId="{C1EB9308-A819-4651-8D41-DF9F7251D88E}" dt="2024-09-19T12:03:16.480" v="10" actId="1076"/>
          <ac:spMkLst>
            <pc:docMk/>
            <pc:sldMk cId="3429486291" sldId="256"/>
            <ac:spMk id="21" creationId="{986A77FC-EAC8-9958-D57B-CB459D64501A}"/>
          </ac:spMkLst>
        </pc:spChg>
        <pc:spChg chg="mod">
          <ac:chgData name="Michal Krawczuk" userId="dbcbc6f69ef22d37" providerId="LiveId" clId="{C1EB9308-A819-4651-8D41-DF9F7251D88E}" dt="2024-09-19T12:03:16.480" v="10" actId="1076"/>
          <ac:spMkLst>
            <pc:docMk/>
            <pc:sldMk cId="3429486291" sldId="256"/>
            <ac:spMk id="22" creationId="{F0A2676E-0125-F5D1-6804-7353BD5CDF0E}"/>
          </ac:spMkLst>
        </pc:spChg>
        <pc:grpChg chg="mod">
          <ac:chgData name="Michal Krawczuk" userId="dbcbc6f69ef22d37" providerId="LiveId" clId="{C1EB9308-A819-4651-8D41-DF9F7251D88E}" dt="2024-09-19T12:03:16.480" v="10" actId="1076"/>
          <ac:grpSpMkLst>
            <pc:docMk/>
            <pc:sldMk cId="3429486291" sldId="256"/>
            <ac:grpSpMk id="9" creationId="{D1622DE4-F2C1-CCDC-0C7A-13328798E351}"/>
          </ac:grpSpMkLst>
        </pc:grpChg>
        <pc:grpChg chg="mod">
          <ac:chgData name="Michal Krawczuk" userId="dbcbc6f69ef22d37" providerId="LiveId" clId="{C1EB9308-A819-4651-8D41-DF9F7251D88E}" dt="2024-09-19T12:03:16.480" v="10" actId="1076"/>
          <ac:grpSpMkLst>
            <pc:docMk/>
            <pc:sldMk cId="3429486291" sldId="256"/>
            <ac:grpSpMk id="10" creationId="{1B896090-5433-D498-66ED-96A304446DA3}"/>
          </ac:grpSpMkLst>
        </pc:grpChg>
        <pc:grpChg chg="mod">
          <ac:chgData name="Michal Krawczuk" userId="dbcbc6f69ef22d37" providerId="LiveId" clId="{C1EB9308-A819-4651-8D41-DF9F7251D88E}" dt="2024-09-19T12:03:16.480" v="10" actId="1076"/>
          <ac:grpSpMkLst>
            <pc:docMk/>
            <pc:sldMk cId="3429486291" sldId="256"/>
            <ac:grpSpMk id="13" creationId="{75597AE7-04F6-6F0A-15DE-10C71A12C546}"/>
          </ac:grpSpMkLst>
        </pc:grpChg>
        <pc:grpChg chg="mod">
          <ac:chgData name="Michal Krawczuk" userId="dbcbc6f69ef22d37" providerId="LiveId" clId="{C1EB9308-A819-4651-8D41-DF9F7251D88E}" dt="2024-09-19T12:03:16.480" v="10" actId="1076"/>
          <ac:grpSpMkLst>
            <pc:docMk/>
            <pc:sldMk cId="3429486291" sldId="256"/>
            <ac:grpSpMk id="16" creationId="{B026A6CA-D72B-5B0D-0FE2-B7F51392B37F}"/>
          </ac:grpSpMkLst>
        </pc:grpChg>
      </pc:sldChg>
      <pc:sldChg chg="modSp add mod">
        <pc:chgData name="Michal Krawczuk" userId="dbcbc6f69ef22d37" providerId="LiveId" clId="{C1EB9308-A819-4651-8D41-DF9F7251D88E}" dt="2024-09-19T11:46:41.010" v="9"/>
        <pc:sldMkLst>
          <pc:docMk/>
          <pc:sldMk cId="421380473" sldId="257"/>
        </pc:sldMkLst>
        <pc:spChg chg="mod">
          <ac:chgData name="Michal Krawczuk" userId="dbcbc6f69ef22d37" providerId="LiveId" clId="{C1EB9308-A819-4651-8D41-DF9F7251D88E}" dt="2024-09-19T11:46:38.858" v="3"/>
          <ac:spMkLst>
            <pc:docMk/>
            <pc:sldMk cId="421380473" sldId="257"/>
            <ac:spMk id="19" creationId="{66E599FB-141E-4568-CF58-30EC9344A71B}"/>
          </ac:spMkLst>
        </pc:spChg>
        <pc:spChg chg="mod">
          <ac:chgData name="Michal Krawczuk" userId="dbcbc6f69ef22d37" providerId="LiveId" clId="{C1EB9308-A819-4651-8D41-DF9F7251D88E}" dt="2024-09-19T11:46:40.441" v="7"/>
          <ac:spMkLst>
            <pc:docMk/>
            <pc:sldMk cId="421380473" sldId="257"/>
            <ac:spMk id="20" creationId="{80D8E10C-85D8-E1BB-D605-272460EF17B3}"/>
          </ac:spMkLst>
        </pc:spChg>
        <pc:spChg chg="mod">
          <ac:chgData name="Michal Krawczuk" userId="dbcbc6f69ef22d37" providerId="LiveId" clId="{C1EB9308-A819-4651-8D41-DF9F7251D88E}" dt="2024-09-19T11:46:39.377" v="5"/>
          <ac:spMkLst>
            <pc:docMk/>
            <pc:sldMk cId="421380473" sldId="257"/>
            <ac:spMk id="21" creationId="{986A77FC-EAC8-9958-D57B-CB459D64501A}"/>
          </ac:spMkLst>
        </pc:spChg>
        <pc:spChg chg="mod">
          <ac:chgData name="Michal Krawczuk" userId="dbcbc6f69ef22d37" providerId="LiveId" clId="{C1EB9308-A819-4651-8D41-DF9F7251D88E}" dt="2024-09-19T11:46:41.010" v="9"/>
          <ac:spMkLst>
            <pc:docMk/>
            <pc:sldMk cId="421380473" sldId="257"/>
            <ac:spMk id="22" creationId="{F0A2676E-0125-F5D1-6804-7353BD5CDF0E}"/>
          </ac:spMkLst>
        </pc:spChg>
      </pc:sldChg>
      <pc:sldChg chg="del">
        <pc:chgData name="Michal Krawczuk" userId="dbcbc6f69ef22d37" providerId="LiveId" clId="{C1EB9308-A819-4651-8D41-DF9F7251D88E}" dt="2024-09-19T11:46:36.287" v="0" actId="47"/>
        <pc:sldMkLst>
          <pc:docMk/>
          <pc:sldMk cId="2885011842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5E5B-D857-5869-1EF5-8B9C7DB1B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E2BD0-AFAC-11DB-2E05-1DB60AAB3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CA51F-D5C6-F241-685F-60AE00DD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0625-45D9-488B-64AD-BEABB83F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8C961-5192-77E3-3F29-700368E9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838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22BA-FF84-223F-A1AE-B1DBDB23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333D5-A5FB-FB6D-B8F5-DF24A067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0B24-9EE7-D7EB-25C5-427E9063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AD433-B3E9-3562-7EBF-E1C8B151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238EB-A9D3-E90B-AA23-514C71BB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277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82D0D-1A40-ECD3-2ABF-C7328A75B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18516-73F9-CB10-0AE2-4408C2A3A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69594-C5B3-9392-C293-87511139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7B3B-F09A-4DE7-4AFA-2F1F3F48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3ABF-9CE9-D9C6-37E1-A25B63AE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548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392D-B5ED-AB24-4016-86432DAD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C1F8B-F6E7-E2CD-0CF9-25524345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A90EC-ED5D-15AB-E53A-6E48939B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5DF4-DD60-D9FE-FAB5-8CBE82C6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C9830-B0A2-DD41-126F-9FE7049E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211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7ADA-4F15-99BC-0D60-EB4A782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8C78-FAB2-8D66-586A-60E07FF6A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29A69-5905-89C6-EE4D-BE0A88DA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96C5F-65BC-EAE3-A07E-9B949AA6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E3CD8-73F6-D4A4-613D-9FDB8B8B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24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AE21-52C1-A712-B943-C98166DA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BB0F-CDC5-09DB-072A-B2FDFEE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F634A-A759-3A42-A7D1-1A0CB9F1D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04846-6CD8-BC16-6C40-13C84E15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F1E-E852-B5EF-1A32-9E53BF52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6507-9A50-37D3-3BD5-303D1ECB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105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6D53-8ABB-042D-ACBF-25478622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A30A2-8BB9-9189-FE3E-4CD2C07F0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7720A-621E-9BC6-69A1-F72E29B8A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57B98-E5A5-970D-259E-12A881DE1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46425-F874-66C2-29E3-D5CF61EE3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3AC35-67BE-EDC7-65CD-E5C3543A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90AC5-0119-5EC4-D94E-F085C287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C1BE2-5C8D-35E3-998C-A01A1519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572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1DEB-696F-05E9-78F5-9100795E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F444D-231B-9A0C-3D93-CB4CEBE6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5EC48-0BD4-55D7-FF74-BC4C5EC2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68A48-8CAB-6095-057A-285058F3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106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A6009-39B2-CFEE-A4C1-6A07B43E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007E8-32A7-AB83-AAD7-C5CFE76F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449DF-2332-6A95-D87A-18A6EDC9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154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B659-7830-0D44-B93C-2711F0A1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A7BA-1C52-EF53-5AFF-C2564BC39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140C3-74C3-6FE9-C12B-E584583E1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4F027-3ECF-7A1A-D213-68AF3088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BCAA0-8188-AE60-EA49-876E6596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F6346-51F9-0CCA-6F63-3FCC4981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487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600E-E9C9-137D-4AB9-E7664F56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98EEC-0C83-7404-9F67-73DADACDA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9541E-5324-CFA7-F5AD-DC34DBC1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23D37-6E18-E773-34D2-8291B412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A94FE-0C54-2050-4D15-DB24DA38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7D79C-18A9-2242-FB92-9C8D75EC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233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E23D7-A839-A03F-1108-34D4F1BF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E1E64-09F1-6810-5203-DC0C4D5D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C9D12-8161-6F44-53EE-5B1DD3BFD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86EE3A-C9C1-4F0A-8FEF-5CF019B2425B}" type="datetimeFigureOut">
              <a:rPr lang="pl-PL" smtClean="0"/>
              <a:t>19.09.2024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3B78C-04F5-F0F3-44C7-392059815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98FF5-57FD-A6FF-E008-2392416A3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0D8F11-B2D3-4CE2-9FFF-4E29A62A16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6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1622DE4-F2C1-CCDC-0C7A-13328798E351}"/>
              </a:ext>
            </a:extLst>
          </p:cNvPr>
          <p:cNvGrpSpPr/>
          <p:nvPr/>
        </p:nvGrpSpPr>
        <p:grpSpPr>
          <a:xfrm flipV="1">
            <a:off x="6096000" y="1968500"/>
            <a:ext cx="800100" cy="800100"/>
            <a:chOff x="304800" y="736600"/>
            <a:chExt cx="2222500" cy="22225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3BD510-FA43-C79F-F962-0C6C4AC23344}"/>
                </a:ext>
              </a:extLst>
            </p:cNvPr>
            <p:cNvCxnSpPr/>
            <p:nvPr/>
          </p:nvCxnSpPr>
          <p:spPr>
            <a:xfrm>
              <a:off x="2527300" y="73660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456DAA-BBA5-E12C-C71F-5B58962E41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6050" y="-37465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896090-5433-D498-66ED-96A304446DA3}"/>
              </a:ext>
            </a:extLst>
          </p:cNvPr>
          <p:cNvGrpSpPr/>
          <p:nvPr/>
        </p:nvGrpSpPr>
        <p:grpSpPr>
          <a:xfrm rot="5400000" flipV="1">
            <a:off x="10528300" y="1968500"/>
            <a:ext cx="800100" cy="800100"/>
            <a:chOff x="304800" y="736600"/>
            <a:chExt cx="2222500" cy="22225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4487A8-7936-2ED7-E514-96C3818A09C7}"/>
                </a:ext>
              </a:extLst>
            </p:cNvPr>
            <p:cNvCxnSpPr/>
            <p:nvPr/>
          </p:nvCxnSpPr>
          <p:spPr>
            <a:xfrm>
              <a:off x="2527300" y="73660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9000D7-5035-C3CD-B645-CC29E6F1AB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6050" y="-37465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597AE7-04F6-6F0A-15DE-10C71A12C546}"/>
              </a:ext>
            </a:extLst>
          </p:cNvPr>
          <p:cNvGrpSpPr/>
          <p:nvPr/>
        </p:nvGrpSpPr>
        <p:grpSpPr>
          <a:xfrm rot="10800000" flipV="1">
            <a:off x="10528300" y="4870450"/>
            <a:ext cx="800100" cy="800100"/>
            <a:chOff x="304800" y="736600"/>
            <a:chExt cx="2222500" cy="22225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E72121-E27C-7213-DABF-D811C3DDD4BC}"/>
                </a:ext>
              </a:extLst>
            </p:cNvPr>
            <p:cNvCxnSpPr/>
            <p:nvPr/>
          </p:nvCxnSpPr>
          <p:spPr>
            <a:xfrm>
              <a:off x="2527300" y="73660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A9EBF0-0B63-896D-1F26-CF55A86A4C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6050" y="-37465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26A6CA-D72B-5B0D-0FE2-B7F51392B37F}"/>
              </a:ext>
            </a:extLst>
          </p:cNvPr>
          <p:cNvGrpSpPr/>
          <p:nvPr/>
        </p:nvGrpSpPr>
        <p:grpSpPr>
          <a:xfrm rot="16200000" flipV="1">
            <a:off x="6096000" y="4870450"/>
            <a:ext cx="800100" cy="800100"/>
            <a:chOff x="304800" y="736600"/>
            <a:chExt cx="2222500" cy="22225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8EBB41-9FE6-5C57-CB9D-345ECEC2FAB8}"/>
                </a:ext>
              </a:extLst>
            </p:cNvPr>
            <p:cNvCxnSpPr/>
            <p:nvPr/>
          </p:nvCxnSpPr>
          <p:spPr>
            <a:xfrm>
              <a:off x="2527300" y="73660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5465AE9-458B-51D0-CC94-B1832D0A05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6050" y="-37465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6E599FB-141E-4568-CF58-30EC9344A71B}"/>
              </a:ext>
            </a:extLst>
          </p:cNvPr>
          <p:cNvSpPr/>
          <p:nvPr/>
        </p:nvSpPr>
        <p:spPr>
          <a:xfrm>
            <a:off x="6896099" y="2844800"/>
            <a:ext cx="1828800" cy="10541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8E10C-85D8-E1BB-D605-272460EF17B3}"/>
              </a:ext>
            </a:extLst>
          </p:cNvPr>
          <p:cNvSpPr/>
          <p:nvPr/>
        </p:nvSpPr>
        <p:spPr>
          <a:xfrm>
            <a:off x="9455149" y="2844800"/>
            <a:ext cx="806451" cy="1581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6A77FC-EAC8-9958-D57B-CB459D64501A}"/>
              </a:ext>
            </a:extLst>
          </p:cNvPr>
          <p:cNvSpPr/>
          <p:nvPr/>
        </p:nvSpPr>
        <p:spPr>
          <a:xfrm>
            <a:off x="7131052" y="4102100"/>
            <a:ext cx="1828800" cy="203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A2676E-0125-F5D1-6804-7353BD5CDF0E}"/>
              </a:ext>
            </a:extLst>
          </p:cNvPr>
          <p:cNvSpPr/>
          <p:nvPr/>
        </p:nvSpPr>
        <p:spPr>
          <a:xfrm>
            <a:off x="8045453" y="5111750"/>
            <a:ext cx="914399" cy="203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948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1622DE4-F2C1-CCDC-0C7A-13328798E351}"/>
              </a:ext>
            </a:extLst>
          </p:cNvPr>
          <p:cNvGrpSpPr/>
          <p:nvPr/>
        </p:nvGrpSpPr>
        <p:grpSpPr>
          <a:xfrm flipV="1">
            <a:off x="2984500" y="971550"/>
            <a:ext cx="800100" cy="800100"/>
            <a:chOff x="304800" y="736600"/>
            <a:chExt cx="2222500" cy="22225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3BD510-FA43-C79F-F962-0C6C4AC23344}"/>
                </a:ext>
              </a:extLst>
            </p:cNvPr>
            <p:cNvCxnSpPr/>
            <p:nvPr/>
          </p:nvCxnSpPr>
          <p:spPr>
            <a:xfrm>
              <a:off x="2527300" y="73660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456DAA-BBA5-E12C-C71F-5B58962E41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6050" y="-37465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896090-5433-D498-66ED-96A304446DA3}"/>
              </a:ext>
            </a:extLst>
          </p:cNvPr>
          <p:cNvGrpSpPr/>
          <p:nvPr/>
        </p:nvGrpSpPr>
        <p:grpSpPr>
          <a:xfrm rot="5400000" flipV="1">
            <a:off x="7416800" y="971550"/>
            <a:ext cx="800100" cy="800100"/>
            <a:chOff x="304800" y="736600"/>
            <a:chExt cx="2222500" cy="22225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4487A8-7936-2ED7-E514-96C3818A09C7}"/>
                </a:ext>
              </a:extLst>
            </p:cNvPr>
            <p:cNvCxnSpPr/>
            <p:nvPr/>
          </p:nvCxnSpPr>
          <p:spPr>
            <a:xfrm>
              <a:off x="2527300" y="73660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9000D7-5035-C3CD-B645-CC29E6F1AB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6050" y="-37465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597AE7-04F6-6F0A-15DE-10C71A12C546}"/>
              </a:ext>
            </a:extLst>
          </p:cNvPr>
          <p:cNvGrpSpPr/>
          <p:nvPr/>
        </p:nvGrpSpPr>
        <p:grpSpPr>
          <a:xfrm rot="10800000" flipV="1">
            <a:off x="7416800" y="3873500"/>
            <a:ext cx="800100" cy="800100"/>
            <a:chOff x="304800" y="736600"/>
            <a:chExt cx="2222500" cy="22225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E72121-E27C-7213-DABF-D811C3DDD4BC}"/>
                </a:ext>
              </a:extLst>
            </p:cNvPr>
            <p:cNvCxnSpPr/>
            <p:nvPr/>
          </p:nvCxnSpPr>
          <p:spPr>
            <a:xfrm>
              <a:off x="2527300" y="73660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A9EBF0-0B63-896D-1F26-CF55A86A4C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6050" y="-37465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26A6CA-D72B-5B0D-0FE2-B7F51392B37F}"/>
              </a:ext>
            </a:extLst>
          </p:cNvPr>
          <p:cNvGrpSpPr/>
          <p:nvPr/>
        </p:nvGrpSpPr>
        <p:grpSpPr>
          <a:xfrm rot="16200000" flipV="1">
            <a:off x="2984500" y="3873500"/>
            <a:ext cx="800100" cy="800100"/>
            <a:chOff x="304800" y="736600"/>
            <a:chExt cx="2222500" cy="22225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8EBB41-9FE6-5C57-CB9D-345ECEC2FAB8}"/>
                </a:ext>
              </a:extLst>
            </p:cNvPr>
            <p:cNvCxnSpPr/>
            <p:nvPr/>
          </p:nvCxnSpPr>
          <p:spPr>
            <a:xfrm>
              <a:off x="2527300" y="73660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5465AE9-458B-51D0-CC94-B1832D0A05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6050" y="-374650"/>
              <a:ext cx="0" cy="2222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6E599FB-141E-4568-CF58-30EC9344A71B}"/>
              </a:ext>
            </a:extLst>
          </p:cNvPr>
          <p:cNvSpPr/>
          <p:nvPr/>
        </p:nvSpPr>
        <p:spPr>
          <a:xfrm>
            <a:off x="3784599" y="1847850"/>
            <a:ext cx="1828800" cy="10541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8E10C-85D8-E1BB-D605-272460EF17B3}"/>
              </a:ext>
            </a:extLst>
          </p:cNvPr>
          <p:cNvSpPr/>
          <p:nvPr/>
        </p:nvSpPr>
        <p:spPr>
          <a:xfrm>
            <a:off x="6343649" y="1847850"/>
            <a:ext cx="806451" cy="15811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6A77FC-EAC8-9958-D57B-CB459D64501A}"/>
              </a:ext>
            </a:extLst>
          </p:cNvPr>
          <p:cNvSpPr/>
          <p:nvPr/>
        </p:nvSpPr>
        <p:spPr>
          <a:xfrm>
            <a:off x="4019552" y="3105150"/>
            <a:ext cx="1828800" cy="203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A2676E-0125-F5D1-6804-7353BD5CDF0E}"/>
              </a:ext>
            </a:extLst>
          </p:cNvPr>
          <p:cNvSpPr/>
          <p:nvPr/>
        </p:nvSpPr>
        <p:spPr>
          <a:xfrm>
            <a:off x="4933953" y="4114800"/>
            <a:ext cx="914399" cy="203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38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Michał Krawczuk (260502)</dc:creator>
  <cp:lastModifiedBy>Michał Krawczuk (260502)</cp:lastModifiedBy>
  <cp:revision>1</cp:revision>
  <cp:lastPrinted>2024-09-19T11:36:06Z</cp:lastPrinted>
  <dcterms:created xsi:type="dcterms:W3CDTF">2024-09-19T11:32:51Z</dcterms:created>
  <dcterms:modified xsi:type="dcterms:W3CDTF">2024-09-19T12:03:21Z</dcterms:modified>
</cp:coreProperties>
</file>