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0058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110B"/>
    <a:srgbClr val="FF3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3C187F-7320-4EC4-AC74-30704CDB3A24}" v="39" dt="2024-04-06T21:10:30.2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18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l Krawczuk" userId="dbcbc6f69ef22d37" providerId="LiveId" clId="{3E3C187F-7320-4EC4-AC74-30704CDB3A24}"/>
    <pc:docChg chg="undo custSel addSld delSld modSld modMainMaster">
      <pc:chgData name="Michal Krawczuk" userId="dbcbc6f69ef22d37" providerId="LiveId" clId="{3E3C187F-7320-4EC4-AC74-30704CDB3A24}" dt="2024-04-06T21:10:30.206" v="70"/>
      <pc:docMkLst>
        <pc:docMk/>
      </pc:docMkLst>
      <pc:sldChg chg="addSp delSp modSp new mod setBg">
        <pc:chgData name="Michal Krawczuk" userId="dbcbc6f69ef22d37" providerId="LiveId" clId="{3E3C187F-7320-4EC4-AC74-30704CDB3A24}" dt="2024-04-06T21:10:30.206" v="70"/>
        <pc:sldMkLst>
          <pc:docMk/>
          <pc:sldMk cId="4294545072" sldId="256"/>
        </pc:sldMkLst>
        <pc:spChg chg="del">
          <ac:chgData name="Michal Krawczuk" userId="dbcbc6f69ef22d37" providerId="LiveId" clId="{3E3C187F-7320-4EC4-AC74-30704CDB3A24}" dt="2024-04-06T21:03:31.952" v="1" actId="478"/>
          <ac:spMkLst>
            <pc:docMk/>
            <pc:sldMk cId="4294545072" sldId="256"/>
            <ac:spMk id="2" creationId="{FA2CB896-B0EC-D5D8-EEC3-05A1B884D8A5}"/>
          </ac:spMkLst>
        </pc:spChg>
        <pc:spChg chg="del">
          <ac:chgData name="Michal Krawczuk" userId="dbcbc6f69ef22d37" providerId="LiveId" clId="{3E3C187F-7320-4EC4-AC74-30704CDB3A24}" dt="2024-04-06T21:03:31.952" v="1" actId="478"/>
          <ac:spMkLst>
            <pc:docMk/>
            <pc:sldMk cId="4294545072" sldId="256"/>
            <ac:spMk id="3" creationId="{C1FB4CEE-A1A5-23D1-A5F3-1C73ED3DF8E9}"/>
          </ac:spMkLst>
        </pc:spChg>
        <pc:picChg chg="add del mod">
          <ac:chgData name="Michal Krawczuk" userId="dbcbc6f69ef22d37" providerId="LiveId" clId="{3E3C187F-7320-4EC4-AC74-30704CDB3A24}" dt="2024-04-06T21:04:46.062" v="17" actId="478"/>
          <ac:picMkLst>
            <pc:docMk/>
            <pc:sldMk cId="4294545072" sldId="256"/>
            <ac:picMk id="5" creationId="{3B4A29E8-A175-C209-FA61-C9CEDDC1AB89}"/>
          </ac:picMkLst>
        </pc:picChg>
        <pc:picChg chg="add mod">
          <ac:chgData name="Michal Krawczuk" userId="dbcbc6f69ef22d37" providerId="LiveId" clId="{3E3C187F-7320-4EC4-AC74-30704CDB3A24}" dt="2024-04-06T21:06:36.942" v="37" actId="1076"/>
          <ac:picMkLst>
            <pc:docMk/>
            <pc:sldMk cId="4294545072" sldId="256"/>
            <ac:picMk id="7" creationId="{B32276AE-9B2A-A043-BD27-B0D7EBC2A11B}"/>
          </ac:picMkLst>
        </pc:picChg>
        <pc:picChg chg="add mod">
          <ac:chgData name="Michal Krawczuk" userId="dbcbc6f69ef22d37" providerId="LiveId" clId="{3E3C187F-7320-4EC4-AC74-30704CDB3A24}" dt="2024-04-06T21:04:28.187" v="6"/>
          <ac:picMkLst>
            <pc:docMk/>
            <pc:sldMk cId="4294545072" sldId="256"/>
            <ac:picMk id="8" creationId="{04E9B89A-31C4-0917-FE53-5E93DA3EA56E}"/>
          </ac:picMkLst>
        </pc:picChg>
        <pc:picChg chg="add mod">
          <ac:chgData name="Michal Krawczuk" userId="dbcbc6f69ef22d37" providerId="LiveId" clId="{3E3C187F-7320-4EC4-AC74-30704CDB3A24}" dt="2024-04-06T21:04:28.187" v="6"/>
          <ac:picMkLst>
            <pc:docMk/>
            <pc:sldMk cId="4294545072" sldId="256"/>
            <ac:picMk id="9" creationId="{20166EC8-7BBB-E519-7EA7-384B8C0E8207}"/>
          </ac:picMkLst>
        </pc:picChg>
      </pc:sldChg>
      <pc:sldChg chg="add del">
        <pc:chgData name="Michal Krawczuk" userId="dbcbc6f69ef22d37" providerId="LiveId" clId="{3E3C187F-7320-4EC4-AC74-30704CDB3A24}" dt="2024-04-06T21:04:28.048" v="5" actId="2890"/>
        <pc:sldMkLst>
          <pc:docMk/>
          <pc:sldMk cId="1858070962" sldId="257"/>
        </pc:sldMkLst>
      </pc:sldChg>
      <pc:sldChg chg="delSp modSp add del mod">
        <pc:chgData name="Michal Krawczuk" userId="dbcbc6f69ef22d37" providerId="LiveId" clId="{3E3C187F-7320-4EC4-AC74-30704CDB3A24}" dt="2024-04-06T21:04:44.012" v="15" actId="47"/>
        <pc:sldMkLst>
          <pc:docMk/>
          <pc:sldMk cId="2370182365" sldId="257"/>
        </pc:sldMkLst>
        <pc:picChg chg="del mod">
          <ac:chgData name="Michal Krawczuk" userId="dbcbc6f69ef22d37" providerId="LiveId" clId="{3E3C187F-7320-4EC4-AC74-30704CDB3A24}" dt="2024-04-06T21:04:43.374" v="14" actId="478"/>
          <ac:picMkLst>
            <pc:docMk/>
            <pc:sldMk cId="2370182365" sldId="257"/>
            <ac:picMk id="5" creationId="{3B4A29E8-A175-C209-FA61-C9CEDDC1AB89}"/>
          </ac:picMkLst>
        </pc:picChg>
        <pc:picChg chg="del">
          <ac:chgData name="Michal Krawczuk" userId="dbcbc6f69ef22d37" providerId="LiveId" clId="{3E3C187F-7320-4EC4-AC74-30704CDB3A24}" dt="2024-04-06T21:04:31.252" v="8" actId="478"/>
          <ac:picMkLst>
            <pc:docMk/>
            <pc:sldMk cId="2370182365" sldId="257"/>
            <ac:picMk id="7" creationId="{B32276AE-9B2A-A043-BD27-B0D7EBC2A11B}"/>
          </ac:picMkLst>
        </pc:picChg>
      </pc:sldChg>
      <pc:sldMasterChg chg="setBg modSldLayout">
        <pc:chgData name="Michal Krawczuk" userId="dbcbc6f69ef22d37" providerId="LiveId" clId="{3E3C187F-7320-4EC4-AC74-30704CDB3A24}" dt="2024-04-06T21:10:30.206" v="70"/>
        <pc:sldMasterMkLst>
          <pc:docMk/>
          <pc:sldMasterMk cId="1993651465" sldId="2147483660"/>
        </pc:sldMasterMkLst>
        <pc:sldLayoutChg chg="setBg">
          <pc:chgData name="Michal Krawczuk" userId="dbcbc6f69ef22d37" providerId="LiveId" clId="{3E3C187F-7320-4EC4-AC74-30704CDB3A24}" dt="2024-04-06T21:10:30.206" v="70"/>
          <pc:sldLayoutMkLst>
            <pc:docMk/>
            <pc:sldMasterMk cId="1993651465" sldId="2147483660"/>
            <pc:sldLayoutMk cId="3228185327" sldId="2147483661"/>
          </pc:sldLayoutMkLst>
        </pc:sldLayoutChg>
        <pc:sldLayoutChg chg="setBg">
          <pc:chgData name="Michal Krawczuk" userId="dbcbc6f69ef22d37" providerId="LiveId" clId="{3E3C187F-7320-4EC4-AC74-30704CDB3A24}" dt="2024-04-06T21:10:30.206" v="70"/>
          <pc:sldLayoutMkLst>
            <pc:docMk/>
            <pc:sldMasterMk cId="1993651465" sldId="2147483660"/>
            <pc:sldLayoutMk cId="2077692770" sldId="2147483662"/>
          </pc:sldLayoutMkLst>
        </pc:sldLayoutChg>
        <pc:sldLayoutChg chg="setBg">
          <pc:chgData name="Michal Krawczuk" userId="dbcbc6f69ef22d37" providerId="LiveId" clId="{3E3C187F-7320-4EC4-AC74-30704CDB3A24}" dt="2024-04-06T21:10:30.206" v="70"/>
          <pc:sldLayoutMkLst>
            <pc:docMk/>
            <pc:sldMasterMk cId="1993651465" sldId="2147483660"/>
            <pc:sldLayoutMk cId="2202750615" sldId="2147483663"/>
          </pc:sldLayoutMkLst>
        </pc:sldLayoutChg>
        <pc:sldLayoutChg chg="setBg">
          <pc:chgData name="Michal Krawczuk" userId="dbcbc6f69ef22d37" providerId="LiveId" clId="{3E3C187F-7320-4EC4-AC74-30704CDB3A24}" dt="2024-04-06T21:10:30.206" v="70"/>
          <pc:sldLayoutMkLst>
            <pc:docMk/>
            <pc:sldMasterMk cId="1993651465" sldId="2147483660"/>
            <pc:sldLayoutMk cId="2918461646" sldId="2147483664"/>
          </pc:sldLayoutMkLst>
        </pc:sldLayoutChg>
        <pc:sldLayoutChg chg="setBg">
          <pc:chgData name="Michal Krawczuk" userId="dbcbc6f69ef22d37" providerId="LiveId" clId="{3E3C187F-7320-4EC4-AC74-30704CDB3A24}" dt="2024-04-06T21:10:30.206" v="70"/>
          <pc:sldLayoutMkLst>
            <pc:docMk/>
            <pc:sldMasterMk cId="1993651465" sldId="2147483660"/>
            <pc:sldLayoutMk cId="4214160651" sldId="2147483665"/>
          </pc:sldLayoutMkLst>
        </pc:sldLayoutChg>
        <pc:sldLayoutChg chg="setBg">
          <pc:chgData name="Michal Krawczuk" userId="dbcbc6f69ef22d37" providerId="LiveId" clId="{3E3C187F-7320-4EC4-AC74-30704CDB3A24}" dt="2024-04-06T21:10:30.206" v="70"/>
          <pc:sldLayoutMkLst>
            <pc:docMk/>
            <pc:sldMasterMk cId="1993651465" sldId="2147483660"/>
            <pc:sldLayoutMk cId="1130257709" sldId="2147483666"/>
          </pc:sldLayoutMkLst>
        </pc:sldLayoutChg>
        <pc:sldLayoutChg chg="setBg">
          <pc:chgData name="Michal Krawczuk" userId="dbcbc6f69ef22d37" providerId="LiveId" clId="{3E3C187F-7320-4EC4-AC74-30704CDB3A24}" dt="2024-04-06T21:10:30.206" v="70"/>
          <pc:sldLayoutMkLst>
            <pc:docMk/>
            <pc:sldMasterMk cId="1993651465" sldId="2147483660"/>
            <pc:sldLayoutMk cId="3990205192" sldId="2147483667"/>
          </pc:sldLayoutMkLst>
        </pc:sldLayoutChg>
        <pc:sldLayoutChg chg="setBg">
          <pc:chgData name="Michal Krawczuk" userId="dbcbc6f69ef22d37" providerId="LiveId" clId="{3E3C187F-7320-4EC4-AC74-30704CDB3A24}" dt="2024-04-06T21:10:30.206" v="70"/>
          <pc:sldLayoutMkLst>
            <pc:docMk/>
            <pc:sldMasterMk cId="1993651465" sldId="2147483660"/>
            <pc:sldLayoutMk cId="1133595587" sldId="2147483668"/>
          </pc:sldLayoutMkLst>
        </pc:sldLayoutChg>
        <pc:sldLayoutChg chg="setBg">
          <pc:chgData name="Michal Krawczuk" userId="dbcbc6f69ef22d37" providerId="LiveId" clId="{3E3C187F-7320-4EC4-AC74-30704CDB3A24}" dt="2024-04-06T21:10:30.206" v="70"/>
          <pc:sldLayoutMkLst>
            <pc:docMk/>
            <pc:sldMasterMk cId="1993651465" sldId="2147483660"/>
            <pc:sldLayoutMk cId="3192994825" sldId="2147483669"/>
          </pc:sldLayoutMkLst>
        </pc:sldLayoutChg>
        <pc:sldLayoutChg chg="setBg">
          <pc:chgData name="Michal Krawczuk" userId="dbcbc6f69ef22d37" providerId="LiveId" clId="{3E3C187F-7320-4EC4-AC74-30704CDB3A24}" dt="2024-04-06T21:10:30.206" v="70"/>
          <pc:sldLayoutMkLst>
            <pc:docMk/>
            <pc:sldMasterMk cId="1993651465" sldId="2147483660"/>
            <pc:sldLayoutMk cId="3418658420" sldId="2147483670"/>
          </pc:sldLayoutMkLst>
        </pc:sldLayoutChg>
        <pc:sldLayoutChg chg="setBg">
          <pc:chgData name="Michal Krawczuk" userId="dbcbc6f69ef22d37" providerId="LiveId" clId="{3E3C187F-7320-4EC4-AC74-30704CDB3A24}" dt="2024-04-06T21:10:30.206" v="70"/>
          <pc:sldLayoutMkLst>
            <pc:docMk/>
            <pc:sldMasterMk cId="1993651465" sldId="2147483660"/>
            <pc:sldLayoutMk cId="1793157573" sldId="2147483671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646133"/>
            <a:ext cx="8549640" cy="3501813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5282989"/>
            <a:ext cx="7543800" cy="2428451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FE6A8-6477-4102-BCD5-6255661C4723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18D1C-6C68-47A8-8ACF-0B32DEB21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185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FE6A8-6477-4102-BCD5-6255661C4723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18D1C-6C68-47A8-8ACF-0B32DEB21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658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535517"/>
            <a:ext cx="2168843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535517"/>
            <a:ext cx="6380798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FE6A8-6477-4102-BCD5-6255661C4723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18D1C-6C68-47A8-8ACF-0B32DEB21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157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FE6A8-6477-4102-BCD5-6255661C4723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18D1C-6C68-47A8-8ACF-0B32DEB21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692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2507618"/>
            <a:ext cx="8675370" cy="4184014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6731215"/>
            <a:ext cx="8675370" cy="2200274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>
                    <a:tint val="82000"/>
                  </a:schemeClr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82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82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82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82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82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82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82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FE6A8-6477-4102-BCD5-6255661C4723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18D1C-6C68-47A8-8ACF-0B32DEB21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750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677584"/>
            <a:ext cx="427482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677584"/>
            <a:ext cx="427482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FE6A8-6477-4102-BCD5-6255661C4723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18D1C-6C68-47A8-8ACF-0B32DEB21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461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35519"/>
            <a:ext cx="8675370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2465706"/>
            <a:ext cx="4255174" cy="1208404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3674110"/>
            <a:ext cx="4255174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2465706"/>
            <a:ext cx="4276130" cy="1208404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3674110"/>
            <a:ext cx="4276130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FE6A8-6477-4102-BCD5-6255661C4723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18D1C-6C68-47A8-8ACF-0B32DEB21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160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FE6A8-6477-4102-BCD5-6255661C4723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18D1C-6C68-47A8-8ACF-0B32DEB21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57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FE6A8-6477-4102-BCD5-6255661C4723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18D1C-6C68-47A8-8ACF-0B32DEB21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205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670560"/>
            <a:ext cx="3244096" cy="23469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448226"/>
            <a:ext cx="5092065" cy="7147983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3017520"/>
            <a:ext cx="3244096" cy="5590329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FE6A8-6477-4102-BCD5-6255661C4723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18D1C-6C68-47A8-8ACF-0B32DEB21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595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670560"/>
            <a:ext cx="3244096" cy="23469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448226"/>
            <a:ext cx="5092065" cy="7147983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3017520"/>
            <a:ext cx="3244096" cy="5590329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FE6A8-6477-4102-BCD5-6255661C4723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18D1C-6C68-47A8-8ACF-0B32DEB21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994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535519"/>
            <a:ext cx="8675370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677584"/>
            <a:ext cx="8675370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9322649"/>
            <a:ext cx="226314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1FE6A8-6477-4102-BCD5-6255661C4723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9322649"/>
            <a:ext cx="339471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9322649"/>
            <a:ext cx="226314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018D1C-6C68-47A8-8ACF-0B32DEB21A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651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User with solid fill">
            <a:extLst>
              <a:ext uri="{FF2B5EF4-FFF2-40B4-BE49-F238E27FC236}">
                <a16:creationId xmlns:a16="http://schemas.microsoft.com/office/drawing/2014/main" id="{B32276AE-9B2A-A043-BD27-B0D7EBC2A1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677337" y="-1677337"/>
            <a:ext cx="13413074" cy="1341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545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Michał Krawczuk (260502)</dc:creator>
  <cp:lastModifiedBy>Michał Krawczuk (260502)</cp:lastModifiedBy>
  <cp:revision>1</cp:revision>
  <dcterms:created xsi:type="dcterms:W3CDTF">2024-04-06T21:02:58Z</dcterms:created>
  <dcterms:modified xsi:type="dcterms:W3CDTF">2024-04-06T21:10:39Z</dcterms:modified>
</cp:coreProperties>
</file>