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Inter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nt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nter-regular.fntdata"/><Relationship Id="rId8" Type="http://schemas.openxmlformats.org/officeDocument/2006/relationships/font" Target="fonts/Inter-bold.fntdata"/><Relationship Id="rId10" Type="http://schemas.openxmlformats.org/officeDocument/2006/relationships/font" Target="fonts/Inter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48ed847a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48ed847a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629550" y="3479875"/>
            <a:ext cx="4227300" cy="923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3">
  <p:cSld name="CUSTOM_1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>
            <p:ph idx="2" type="pic"/>
          </p:nvPr>
        </p:nvSpPr>
        <p:spPr>
          <a:xfrm>
            <a:off x="283850" y="2178075"/>
            <a:ext cx="42276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4"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4629300" y="2636275"/>
            <a:ext cx="42276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1"/>
          <p:cNvSpPr/>
          <p:nvPr/>
        </p:nvSpPr>
        <p:spPr>
          <a:xfrm rot="10800000">
            <a:off x="8020323" y="286810"/>
            <a:ext cx="836528" cy="83636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4">
  <p:cSld name="BLANK_1_1_1_1_1_1_1_1_1_1_1_1_3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>
            <p:ph idx="2" type="pic"/>
          </p:nvPr>
        </p:nvSpPr>
        <p:spPr>
          <a:xfrm>
            <a:off x="46297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763175" y="2599225"/>
            <a:ext cx="37488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5">
  <p:cSld name="BLANK_1_1_1_1_1_1_1_1_1_1_1_1_3_1_1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>
            <p:ph idx="2" type="pic"/>
          </p:nvPr>
        </p:nvSpPr>
        <p:spPr>
          <a:xfrm>
            <a:off x="270275" y="3132475"/>
            <a:ext cx="2770500" cy="1551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283850" y="285900"/>
            <a:ext cx="6400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6086325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5" type="body"/>
          </p:nvPr>
        </p:nvSpPr>
        <p:spPr>
          <a:xfrm>
            <a:off x="3185700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7">
  <p:cSld name="BLANK_1_1_1_1_1_1_1_1_1_1_1_1_2_1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782150" y="285900"/>
            <a:ext cx="40749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086325" y="2636275"/>
            <a:ext cx="27708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4782375" y="2636275"/>
            <a:ext cx="11757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4"/>
          <p:cNvSpPr/>
          <p:nvPr>
            <p:ph idx="3" type="pic"/>
          </p:nvPr>
        </p:nvSpPr>
        <p:spPr>
          <a:xfrm>
            <a:off x="2838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3_1_2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283850" y="285900"/>
            <a:ext cx="42273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632000" y="285900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4" type="subTitle"/>
          </p:nvPr>
        </p:nvSpPr>
        <p:spPr>
          <a:xfrm>
            <a:off x="28862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5" type="body"/>
          </p:nvPr>
        </p:nvSpPr>
        <p:spPr>
          <a:xfrm>
            <a:off x="28862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6" type="subTitle"/>
          </p:nvPr>
        </p:nvSpPr>
        <p:spPr>
          <a:xfrm>
            <a:off x="245670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7" type="body"/>
          </p:nvPr>
        </p:nvSpPr>
        <p:spPr>
          <a:xfrm>
            <a:off x="245670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8" type="subTitle"/>
          </p:nvPr>
        </p:nvSpPr>
        <p:spPr>
          <a:xfrm>
            <a:off x="462937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9" type="body"/>
          </p:nvPr>
        </p:nvSpPr>
        <p:spPr>
          <a:xfrm>
            <a:off x="462937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3" type="subTitle"/>
          </p:nvPr>
        </p:nvSpPr>
        <p:spPr>
          <a:xfrm>
            <a:off x="680205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4" type="body"/>
          </p:nvPr>
        </p:nvSpPr>
        <p:spPr>
          <a:xfrm>
            <a:off x="680205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5">
  <p:cSld name="BLANK_1_1_1_1_1_1_1_1_1_1_1_1_1_2_1_2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288625" y="2636275"/>
            <a:ext cx="1005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subTitle"/>
          </p:nvPr>
        </p:nvSpPr>
        <p:spPr>
          <a:xfrm>
            <a:off x="288625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4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5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6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9" type="subTitle"/>
          </p:nvPr>
        </p:nvSpPr>
        <p:spPr>
          <a:xfrm>
            <a:off x="1648600" y="2636275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3" type="subTitle"/>
          </p:nvPr>
        </p:nvSpPr>
        <p:spPr>
          <a:xfrm>
            <a:off x="1648600" y="1552438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4" type="subTitle"/>
          </p:nvPr>
        </p:nvSpPr>
        <p:spPr>
          <a:xfrm>
            <a:off x="1648600" y="3707613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6">
  <p:cSld name="BLANK_1_1_1_1_1_1_1_1_1_1_1_1_1_2_1_2_1_1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3185700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1736388" y="26362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body"/>
          </p:nvPr>
        </p:nvSpPr>
        <p:spPr>
          <a:xfrm>
            <a:off x="3187500" y="2635425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5" type="body"/>
          </p:nvPr>
        </p:nvSpPr>
        <p:spPr>
          <a:xfrm>
            <a:off x="4629750" y="3706771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6" type="body"/>
          </p:nvPr>
        </p:nvSpPr>
        <p:spPr>
          <a:xfrm>
            <a:off x="1736400" y="1553875"/>
            <a:ext cx="4227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8">
  <p:cSld name="BLANK_1_1_1_1_1_1_1_1_1_1_1_1_1_2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283850" y="285900"/>
            <a:ext cx="5674200" cy="223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48" name="Google Shape;148;p1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24568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4" type="body"/>
          </p:nvPr>
        </p:nvSpPr>
        <p:spPr>
          <a:xfrm>
            <a:off x="46297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2" name="Google Shape;152;p18"/>
          <p:cNvSpPr txBox="1"/>
          <p:nvPr>
            <p:ph idx="5" type="body"/>
          </p:nvPr>
        </p:nvSpPr>
        <p:spPr>
          <a:xfrm>
            <a:off x="6802050" y="3716975"/>
            <a:ext cx="20547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9">
  <p:cSld name="BLANK_1_1_1_1_1_1_1_1_1_1_1_1_1_2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5" name="Google Shape;155;p19"/>
          <p:cNvSpPr txBox="1"/>
          <p:nvPr>
            <p:ph idx="2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8" name="Google Shape;158;p19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6" type="subTitle"/>
          </p:nvPr>
        </p:nvSpPr>
        <p:spPr>
          <a:xfrm>
            <a:off x="288625" y="15555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7" type="subTitle"/>
          </p:nvPr>
        </p:nvSpPr>
        <p:spPr>
          <a:xfrm>
            <a:off x="288625" y="26362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8" type="subTitle"/>
          </p:nvPr>
        </p:nvSpPr>
        <p:spPr>
          <a:xfrm>
            <a:off x="288625" y="37169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0">
  <p:cSld name="BLANK_1_1_1_1_1_1_1_1_1_1_1_1_1_2_1_3">
    <p:bg>
      <p:bgPr>
        <a:solidFill>
          <a:schemeClr val="accent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idx="1" type="subTitle"/>
          </p:nvPr>
        </p:nvSpPr>
        <p:spPr>
          <a:xfrm>
            <a:off x="4629000" y="28590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283850" y="285900"/>
            <a:ext cx="2764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4629450" y="786100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0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5" type="subTitle"/>
          </p:nvPr>
        </p:nvSpPr>
        <p:spPr>
          <a:xfrm>
            <a:off x="4629000" y="175185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6" type="body"/>
          </p:nvPr>
        </p:nvSpPr>
        <p:spPr>
          <a:xfrm>
            <a:off x="4629450" y="2252055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0"/>
          <p:cNvSpPr txBox="1"/>
          <p:nvPr>
            <p:ph idx="7" type="subTitle"/>
          </p:nvPr>
        </p:nvSpPr>
        <p:spPr>
          <a:xfrm>
            <a:off x="4629000" y="3217788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4" name="Google Shape;174;p20"/>
          <p:cNvSpPr txBox="1"/>
          <p:nvPr>
            <p:ph idx="8" type="body"/>
          </p:nvPr>
        </p:nvSpPr>
        <p:spPr>
          <a:xfrm>
            <a:off x="4629450" y="3717997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0"/>
          <p:cNvSpPr txBox="1"/>
          <p:nvPr>
            <p:ph idx="9" type="body"/>
          </p:nvPr>
        </p:nvSpPr>
        <p:spPr>
          <a:xfrm>
            <a:off x="284850" y="3717988"/>
            <a:ext cx="2055300" cy="804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2">
    <p:bg>
      <p:bgPr>
        <a:solidFill>
          <a:schemeClr val="accen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">
  <p:cSld name="CUSTOM">
    <p:bg>
      <p:bgPr>
        <a:solidFill>
          <a:schemeClr val="accent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>
            <p:ph idx="2" type="pic"/>
          </p:nvPr>
        </p:nvSpPr>
        <p:spPr>
          <a:xfrm>
            <a:off x="46297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1"/>
          <p:cNvSpPr/>
          <p:nvPr>
            <p:ph idx="3" type="pic"/>
          </p:nvPr>
        </p:nvSpPr>
        <p:spPr>
          <a:xfrm>
            <a:off x="611180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1"/>
          <p:cNvSpPr/>
          <p:nvPr>
            <p:ph idx="4" type="pic"/>
          </p:nvPr>
        </p:nvSpPr>
        <p:spPr>
          <a:xfrm>
            <a:off x="75938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21"/>
          <p:cNvSpPr/>
          <p:nvPr>
            <p:ph idx="5" type="pic"/>
          </p:nvPr>
        </p:nvSpPr>
        <p:spPr>
          <a:xfrm>
            <a:off x="46297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1"/>
          <p:cNvSpPr/>
          <p:nvPr>
            <p:ph idx="6" type="pic"/>
          </p:nvPr>
        </p:nvSpPr>
        <p:spPr>
          <a:xfrm>
            <a:off x="611180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1"/>
          <p:cNvSpPr/>
          <p:nvPr>
            <p:ph idx="7" type="pic"/>
          </p:nvPr>
        </p:nvSpPr>
        <p:spPr>
          <a:xfrm>
            <a:off x="75938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1"/>
          <p:cNvSpPr txBox="1"/>
          <p:nvPr>
            <p:ph idx="8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1"/>
          <p:cNvSpPr txBox="1"/>
          <p:nvPr>
            <p:ph idx="9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1"/>
          <p:cNvSpPr txBox="1"/>
          <p:nvPr>
            <p:ph idx="13" type="title"/>
          </p:nvPr>
        </p:nvSpPr>
        <p:spPr>
          <a:xfrm>
            <a:off x="283850" y="474875"/>
            <a:ext cx="2773200" cy="17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1"/>
          <p:cNvSpPr txBox="1"/>
          <p:nvPr>
            <p:ph idx="14" type="title"/>
          </p:nvPr>
        </p:nvSpPr>
        <p:spPr>
          <a:xfrm>
            <a:off x="46297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1"/>
          <p:cNvSpPr txBox="1"/>
          <p:nvPr>
            <p:ph idx="15" type="title"/>
          </p:nvPr>
        </p:nvSpPr>
        <p:spPr>
          <a:xfrm>
            <a:off x="611180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6" type="title"/>
          </p:nvPr>
        </p:nvSpPr>
        <p:spPr>
          <a:xfrm>
            <a:off x="75938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1"/>
          <p:cNvSpPr txBox="1"/>
          <p:nvPr>
            <p:ph idx="17" type="title"/>
          </p:nvPr>
        </p:nvSpPr>
        <p:spPr>
          <a:xfrm>
            <a:off x="46297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1"/>
          <p:cNvSpPr txBox="1"/>
          <p:nvPr>
            <p:ph idx="18" type="title"/>
          </p:nvPr>
        </p:nvSpPr>
        <p:spPr>
          <a:xfrm>
            <a:off x="611180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1"/>
          <p:cNvSpPr txBox="1"/>
          <p:nvPr>
            <p:ph idx="19" type="title"/>
          </p:nvPr>
        </p:nvSpPr>
        <p:spPr>
          <a:xfrm>
            <a:off x="75938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1">
  <p:cSld name="CUSTOM_3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/>
          <p:nvPr>
            <p:ph idx="2" type="pic"/>
          </p:nvPr>
        </p:nvSpPr>
        <p:spPr>
          <a:xfrm>
            <a:off x="245670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263535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263535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198" name="Google Shape;198;p22"/>
          <p:cNvSpPr txBox="1"/>
          <p:nvPr>
            <p:ph idx="3" type="title"/>
          </p:nvPr>
        </p:nvSpPr>
        <p:spPr>
          <a:xfrm>
            <a:off x="263535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9" name="Google Shape;199;p22"/>
          <p:cNvSpPr/>
          <p:nvPr>
            <p:ph idx="4" type="pic"/>
          </p:nvPr>
        </p:nvSpPr>
        <p:spPr>
          <a:xfrm>
            <a:off x="4084738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22"/>
          <p:cNvSpPr txBox="1"/>
          <p:nvPr>
            <p:ph idx="5" type="title"/>
          </p:nvPr>
        </p:nvSpPr>
        <p:spPr>
          <a:xfrm>
            <a:off x="4263388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6" type="body"/>
          </p:nvPr>
        </p:nvSpPr>
        <p:spPr>
          <a:xfrm>
            <a:off x="4263388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02" name="Google Shape;202;p22"/>
          <p:cNvSpPr txBox="1"/>
          <p:nvPr>
            <p:ph idx="7" type="title"/>
          </p:nvPr>
        </p:nvSpPr>
        <p:spPr>
          <a:xfrm>
            <a:off x="4263388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3" name="Google Shape;203;p22"/>
          <p:cNvSpPr/>
          <p:nvPr>
            <p:ph idx="8" type="pic"/>
          </p:nvPr>
        </p:nvSpPr>
        <p:spPr>
          <a:xfrm>
            <a:off x="5713225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2"/>
          <p:cNvSpPr txBox="1"/>
          <p:nvPr>
            <p:ph idx="9" type="title"/>
          </p:nvPr>
        </p:nvSpPr>
        <p:spPr>
          <a:xfrm>
            <a:off x="5891875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2"/>
          <p:cNvSpPr txBox="1"/>
          <p:nvPr>
            <p:ph idx="13" type="body"/>
          </p:nvPr>
        </p:nvSpPr>
        <p:spPr>
          <a:xfrm>
            <a:off x="5891875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06" name="Google Shape;206;p22"/>
          <p:cNvSpPr txBox="1"/>
          <p:nvPr>
            <p:ph idx="14" type="title"/>
          </p:nvPr>
        </p:nvSpPr>
        <p:spPr>
          <a:xfrm>
            <a:off x="5891875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7" name="Google Shape;207;p22"/>
          <p:cNvSpPr/>
          <p:nvPr>
            <p:ph idx="15" type="pic"/>
          </p:nvPr>
        </p:nvSpPr>
        <p:spPr>
          <a:xfrm>
            <a:off x="734195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2"/>
          <p:cNvSpPr txBox="1"/>
          <p:nvPr>
            <p:ph idx="16" type="title"/>
          </p:nvPr>
        </p:nvSpPr>
        <p:spPr>
          <a:xfrm>
            <a:off x="752060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17" type="body"/>
          </p:nvPr>
        </p:nvSpPr>
        <p:spPr>
          <a:xfrm>
            <a:off x="752060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10" name="Google Shape;210;p22"/>
          <p:cNvSpPr txBox="1"/>
          <p:nvPr>
            <p:ph idx="18" type="title"/>
          </p:nvPr>
        </p:nvSpPr>
        <p:spPr>
          <a:xfrm>
            <a:off x="752060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2"/>
          <p:cNvSpPr txBox="1"/>
          <p:nvPr>
            <p:ph idx="19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2"/>
          <p:cNvSpPr txBox="1"/>
          <p:nvPr>
            <p:ph idx="20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21" type="title"/>
          </p:nvPr>
        </p:nvSpPr>
        <p:spPr>
          <a:xfrm>
            <a:off x="283850" y="285900"/>
            <a:ext cx="2055600" cy="12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2">
  <p:cSld name="CUSTOM_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049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049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18" name="Google Shape;218;p23"/>
          <p:cNvSpPr txBox="1"/>
          <p:nvPr>
            <p:ph idx="2" type="title"/>
          </p:nvPr>
        </p:nvSpPr>
        <p:spPr>
          <a:xfrm>
            <a:off x="1049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23"/>
          <p:cNvSpPr txBox="1"/>
          <p:nvPr>
            <p:ph idx="3" type="body"/>
          </p:nvPr>
        </p:nvSpPr>
        <p:spPr>
          <a:xfrm>
            <a:off x="1049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0" name="Google Shape;220;p23"/>
          <p:cNvSpPr txBox="1"/>
          <p:nvPr>
            <p:ph idx="4" type="title"/>
          </p:nvPr>
        </p:nvSpPr>
        <p:spPr>
          <a:xfrm>
            <a:off x="3950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3"/>
          <p:cNvSpPr txBox="1"/>
          <p:nvPr>
            <p:ph idx="5" type="body"/>
          </p:nvPr>
        </p:nvSpPr>
        <p:spPr>
          <a:xfrm>
            <a:off x="3950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2" name="Google Shape;222;p23"/>
          <p:cNvSpPr txBox="1"/>
          <p:nvPr>
            <p:ph idx="6" type="title"/>
          </p:nvPr>
        </p:nvSpPr>
        <p:spPr>
          <a:xfrm>
            <a:off x="3950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3" name="Google Shape;223;p23"/>
          <p:cNvSpPr txBox="1"/>
          <p:nvPr>
            <p:ph idx="7" type="body"/>
          </p:nvPr>
        </p:nvSpPr>
        <p:spPr>
          <a:xfrm>
            <a:off x="3950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4" name="Google Shape;224;p23"/>
          <p:cNvSpPr txBox="1"/>
          <p:nvPr>
            <p:ph idx="8" type="title"/>
          </p:nvPr>
        </p:nvSpPr>
        <p:spPr>
          <a:xfrm>
            <a:off x="6851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5" name="Google Shape;225;p23"/>
          <p:cNvSpPr txBox="1"/>
          <p:nvPr>
            <p:ph idx="9" type="body"/>
          </p:nvPr>
        </p:nvSpPr>
        <p:spPr>
          <a:xfrm>
            <a:off x="6851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6" name="Google Shape;226;p23"/>
          <p:cNvSpPr txBox="1"/>
          <p:nvPr>
            <p:ph idx="13" type="title"/>
          </p:nvPr>
        </p:nvSpPr>
        <p:spPr>
          <a:xfrm>
            <a:off x="6851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23"/>
          <p:cNvSpPr txBox="1"/>
          <p:nvPr>
            <p:ph idx="14" type="body"/>
          </p:nvPr>
        </p:nvSpPr>
        <p:spPr>
          <a:xfrm>
            <a:off x="6851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3"/>
          <p:cNvSpPr txBox="1"/>
          <p:nvPr>
            <p:ph idx="15" type="title"/>
          </p:nvPr>
        </p:nvSpPr>
        <p:spPr>
          <a:xfrm>
            <a:off x="283850" y="285900"/>
            <a:ext cx="85719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0" name="Google Shape;230;p23"/>
          <p:cNvSpPr/>
          <p:nvPr>
            <p:ph idx="16" type="pic"/>
          </p:nvPr>
        </p:nvSpPr>
        <p:spPr>
          <a:xfrm>
            <a:off x="290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23"/>
          <p:cNvSpPr/>
          <p:nvPr>
            <p:ph idx="17" type="pic"/>
          </p:nvPr>
        </p:nvSpPr>
        <p:spPr>
          <a:xfrm>
            <a:off x="290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23"/>
          <p:cNvSpPr/>
          <p:nvPr>
            <p:ph idx="18" type="pic"/>
          </p:nvPr>
        </p:nvSpPr>
        <p:spPr>
          <a:xfrm>
            <a:off x="3191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3"/>
          <p:cNvSpPr/>
          <p:nvPr>
            <p:ph idx="19" type="pic"/>
          </p:nvPr>
        </p:nvSpPr>
        <p:spPr>
          <a:xfrm>
            <a:off x="3191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23"/>
          <p:cNvSpPr/>
          <p:nvPr>
            <p:ph idx="20" type="pic"/>
          </p:nvPr>
        </p:nvSpPr>
        <p:spPr>
          <a:xfrm>
            <a:off x="6092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3"/>
          <p:cNvSpPr/>
          <p:nvPr>
            <p:ph idx="21" type="pic"/>
          </p:nvPr>
        </p:nvSpPr>
        <p:spPr>
          <a:xfrm>
            <a:off x="6092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23"/>
          <p:cNvSpPr txBox="1"/>
          <p:nvPr>
            <p:ph idx="2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2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body text">
  <p:cSld name="CUSTOM_2"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>
            <p:ph idx="2" type="pic"/>
          </p:nvPr>
        </p:nvSpPr>
        <p:spPr>
          <a:xfrm>
            <a:off x="3186000" y="3242875"/>
            <a:ext cx="27981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5984100" y="3242875"/>
            <a:ext cx="14406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/>
          <p:nvPr>
            <p:ph idx="4" type="pic"/>
          </p:nvPr>
        </p:nvSpPr>
        <p:spPr>
          <a:xfrm>
            <a:off x="7412150" y="1440350"/>
            <a:ext cx="14415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24"/>
          <p:cNvSpPr/>
          <p:nvPr>
            <p:ph idx="5" type="pic"/>
          </p:nvPr>
        </p:nvSpPr>
        <p:spPr>
          <a:xfrm>
            <a:off x="7412150" y="0"/>
            <a:ext cx="14415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24"/>
          <p:cNvSpPr/>
          <p:nvPr>
            <p:ph idx="6" type="pic"/>
          </p:nvPr>
        </p:nvSpPr>
        <p:spPr>
          <a:xfrm>
            <a:off x="3184850" y="0"/>
            <a:ext cx="42273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4"/>
          <p:cNvSpPr txBox="1"/>
          <p:nvPr>
            <p:ph idx="7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4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9" type="title"/>
          </p:nvPr>
        </p:nvSpPr>
        <p:spPr>
          <a:xfrm>
            <a:off x="283850" y="285900"/>
            <a:ext cx="27732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283850" y="2636275"/>
            <a:ext cx="2767200" cy="204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4">
    <p:bg>
      <p:bgPr>
        <a:solidFill>
          <a:schemeClr val="accen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5283375" y="285900"/>
            <a:ext cx="3573485" cy="357348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2" name="Google Shape;252;p25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253" name="Google Shape;253;p2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2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5"/>
          <p:cNvSpPr txBox="1"/>
          <p:nvPr>
            <p:ph idx="4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9" name="Google Shape;289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0" name="Google Shape;290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1" name="Google Shape;291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7" name="Google Shape;297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2" name="Google Shape;302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6" name="Google Shape;306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7" name="Google Shape;307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8" name="Google Shape;308;p4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9" name="Google Shape;309;p4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4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4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2_1_1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4" name="Google Shape;314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6" name="Google Shape;316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8" name="Google Shape;318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0" name="Google Shape;320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7" name="Google Shape;327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0" name="Google Shape;33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2" name="Google Shape;332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8" name="Google Shape;338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2" name="Google Shape;342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3" name="Google Shape;343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6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 txBox="1"/>
          <p:nvPr>
            <p:ph type="title"/>
          </p:nvPr>
        </p:nvSpPr>
        <p:spPr>
          <a:xfrm>
            <a:off x="283850" y="230676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6214200" y="3602000"/>
            <a:ext cx="23865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6"/>
          <p:cNvSpPr/>
          <p:nvPr>
            <p:ph idx="4" type="pic"/>
          </p:nvPr>
        </p:nvSpPr>
        <p:spPr>
          <a:xfrm>
            <a:off x="4629750" y="3386700"/>
            <a:ext cx="1328400" cy="129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3">
  <p:cSld name="BLANK_3_1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186050" y="288625"/>
            <a:ext cx="5670900" cy="29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3499026" y="558338"/>
            <a:ext cx="5044948" cy="2389773"/>
          </a:xfrm>
          <a:custGeom>
            <a:rect b="b" l="l" r="r" t="t"/>
            <a:pathLst>
              <a:path extrusionOk="0" h="22601" w="47712">
                <a:moveTo>
                  <a:pt x="36474" y="1"/>
                </a:moveTo>
                <a:lnTo>
                  <a:pt x="32896" y="3516"/>
                </a:lnTo>
                <a:lnTo>
                  <a:pt x="38106" y="8789"/>
                </a:lnTo>
                <a:lnTo>
                  <a:pt x="1" y="8789"/>
                </a:lnTo>
                <a:lnTo>
                  <a:pt x="1" y="13812"/>
                </a:lnTo>
                <a:lnTo>
                  <a:pt x="38106" y="13812"/>
                </a:lnTo>
                <a:lnTo>
                  <a:pt x="32833" y="19085"/>
                </a:lnTo>
                <a:lnTo>
                  <a:pt x="36411" y="22600"/>
                </a:lnTo>
                <a:lnTo>
                  <a:pt x="47711" y="11300"/>
                </a:lnTo>
                <a:lnTo>
                  <a:pt x="364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4">
  <p:cSld name="BLANK_3_1_1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>
            <p:ph idx="4" type="pic"/>
          </p:nvPr>
        </p:nvSpPr>
        <p:spPr>
          <a:xfrm>
            <a:off x="3185700" y="291263"/>
            <a:ext cx="5671200" cy="438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2">
  <p:cSld name="BLANK_1_1_1_1_1_1_1_1_1_1_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5">
  <p:cSld name="BLANK_1_1_1_1_1_1_1_1_1_1_1_2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283850" y="285900"/>
            <a:ext cx="4227600" cy="3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4" type="subTitle"/>
          </p:nvPr>
        </p:nvSpPr>
        <p:spPr>
          <a:xfrm flipH="1">
            <a:off x="6801950" y="23454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5" type="subTitle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6" type="subTitle"/>
          </p:nvPr>
        </p:nvSpPr>
        <p:spPr>
          <a:xfrm flipH="1">
            <a:off x="6801950" y="15556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7" type="subTitle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8" type="subTitle"/>
          </p:nvPr>
        </p:nvSpPr>
        <p:spPr>
          <a:xfrm flipH="1">
            <a:off x="6801950" y="312316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9" type="subTitle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3" type="subTitle"/>
          </p:nvPr>
        </p:nvSpPr>
        <p:spPr>
          <a:xfrm flipH="1">
            <a:off x="6801950" y="390291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4850" y="1555575"/>
            <a:ext cx="57105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5" type="body"/>
          </p:nvPr>
        </p:nvSpPr>
        <p:spPr>
          <a:xfrm>
            <a:off x="4239825" y="1398125"/>
            <a:ext cx="36489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79">
          <p15:clr>
            <a:srgbClr val="E46962"/>
          </p15:clr>
        </p15:guide>
        <p15:guide id="2" pos="179">
          <p15:clr>
            <a:srgbClr val="E46962"/>
          </p15:clr>
        </p15:guide>
        <p15:guide id="3" orient="horz" pos="180">
          <p15:clr>
            <a:srgbClr val="E46962"/>
          </p15:clr>
        </p15:guide>
        <p15:guide id="4" orient="horz" pos="3060">
          <p15:clr>
            <a:srgbClr val="E46962"/>
          </p15:clr>
        </p15:guide>
        <p15:guide id="5" pos="2842">
          <p15:clr>
            <a:srgbClr val="E46962"/>
          </p15:clr>
        </p15:guide>
        <p15:guide id="6" pos="2916">
          <p15:clr>
            <a:srgbClr val="E46962"/>
          </p15:clr>
        </p15:guide>
        <p15:guide id="7" pos="1474">
          <p15:clr>
            <a:srgbClr val="E46962"/>
          </p15:clr>
        </p15:guide>
        <p15:guide id="8" pos="1548">
          <p15:clr>
            <a:srgbClr val="E46962"/>
          </p15:clr>
        </p15:guide>
        <p15:guide id="9" pos="4211">
          <p15:clr>
            <a:srgbClr val="E46962"/>
          </p15:clr>
        </p15:guide>
        <p15:guide id="10" pos="4285">
          <p15:clr>
            <a:srgbClr val="E46962"/>
          </p15:clr>
        </p15:guide>
        <p15:guide id="11" pos="3753">
          <p15:clr>
            <a:srgbClr val="E46962"/>
          </p15:clr>
        </p15:guide>
        <p15:guide id="12" pos="3834">
          <p15:clr>
            <a:srgbClr val="E46962"/>
          </p15:clr>
        </p15:guide>
        <p15:guide id="13" pos="1926">
          <p15:clr>
            <a:srgbClr val="E46962"/>
          </p15:clr>
        </p15:guide>
        <p15:guide id="14" pos="2007">
          <p15:clr>
            <a:srgbClr val="E46962"/>
          </p15:clr>
        </p15:guide>
        <p15:guide id="15" orient="horz" pos="299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907">
          <p15:clr>
            <a:srgbClr val="E46962"/>
          </p15:clr>
        </p15:guide>
        <p15:guide id="18" orient="horz" pos="980">
          <p15:clr>
            <a:srgbClr val="E46962"/>
          </p15:clr>
        </p15:guide>
        <p15:guide id="19" orient="horz" pos="1588">
          <p15:clr>
            <a:srgbClr val="E46962"/>
          </p15:clr>
        </p15:guide>
        <p15:guide id="20" orient="horz" pos="1661">
          <p15:clr>
            <a:srgbClr val="E46962"/>
          </p15:clr>
        </p15:guide>
        <p15:guide id="21" orient="horz" pos="2269">
          <p15:clr>
            <a:srgbClr val="E46962"/>
          </p15:clr>
        </p15:guide>
        <p15:guide id="22" orient="horz" pos="2341">
          <p15:clr>
            <a:srgbClr val="E46962"/>
          </p15:clr>
        </p15:guide>
        <p15:guide id="23" orient="horz" pos="301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/>
          <p:nvPr/>
        </p:nvSpPr>
        <p:spPr>
          <a:xfrm>
            <a:off x="2456700" y="286800"/>
            <a:ext cx="1515000" cy="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2" name="Google Shape;362;p47"/>
          <p:cNvSpPr/>
          <p:nvPr/>
        </p:nvSpPr>
        <p:spPr>
          <a:xfrm>
            <a:off x="4084967" y="286800"/>
            <a:ext cx="1515000" cy="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3" name="Google Shape;363;p47"/>
          <p:cNvSpPr/>
          <p:nvPr/>
        </p:nvSpPr>
        <p:spPr>
          <a:xfrm>
            <a:off x="5713233" y="286800"/>
            <a:ext cx="1515000" cy="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4" name="Google Shape;364;p47"/>
          <p:cNvSpPr/>
          <p:nvPr/>
        </p:nvSpPr>
        <p:spPr>
          <a:xfrm>
            <a:off x="7341500" y="286800"/>
            <a:ext cx="1515000" cy="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5" name="Google Shape;365;p47"/>
          <p:cNvSpPr/>
          <p:nvPr/>
        </p:nvSpPr>
        <p:spPr>
          <a:xfrm>
            <a:off x="2339400" y="624875"/>
            <a:ext cx="1515000" cy="405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6" name="Google Shape;366;p47"/>
          <p:cNvSpPr/>
          <p:nvPr/>
        </p:nvSpPr>
        <p:spPr>
          <a:xfrm>
            <a:off x="4085200" y="606775"/>
            <a:ext cx="1515000" cy="405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7" name="Google Shape;367;p47"/>
          <p:cNvSpPr/>
          <p:nvPr/>
        </p:nvSpPr>
        <p:spPr>
          <a:xfrm>
            <a:off x="5766725" y="684225"/>
            <a:ext cx="1515000" cy="405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8" name="Google Shape;368;p47"/>
          <p:cNvSpPr/>
          <p:nvPr/>
        </p:nvSpPr>
        <p:spPr>
          <a:xfrm>
            <a:off x="7448275" y="624875"/>
            <a:ext cx="1515000" cy="405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69" name="Google Shape;369;p47"/>
          <p:cNvCxnSpPr/>
          <p:nvPr/>
        </p:nvCxnSpPr>
        <p:spPr>
          <a:xfrm>
            <a:off x="2462700" y="4524150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47"/>
          <p:cNvCxnSpPr/>
          <p:nvPr/>
        </p:nvCxnSpPr>
        <p:spPr>
          <a:xfrm>
            <a:off x="4179438" y="3145925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47"/>
          <p:cNvCxnSpPr/>
          <p:nvPr/>
        </p:nvCxnSpPr>
        <p:spPr>
          <a:xfrm>
            <a:off x="4263388" y="4524150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47"/>
          <p:cNvCxnSpPr/>
          <p:nvPr/>
        </p:nvCxnSpPr>
        <p:spPr>
          <a:xfrm>
            <a:off x="5831000" y="2968275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47"/>
          <p:cNvCxnSpPr/>
          <p:nvPr/>
        </p:nvCxnSpPr>
        <p:spPr>
          <a:xfrm>
            <a:off x="5891875" y="4524150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47"/>
          <p:cNvCxnSpPr/>
          <p:nvPr/>
        </p:nvCxnSpPr>
        <p:spPr>
          <a:xfrm>
            <a:off x="7520150" y="2713725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47"/>
          <p:cNvCxnSpPr/>
          <p:nvPr/>
        </p:nvCxnSpPr>
        <p:spPr>
          <a:xfrm>
            <a:off x="7520150" y="4524150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4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47"/>
          <p:cNvSpPr txBox="1"/>
          <p:nvPr>
            <p:ph idx="21" type="title"/>
          </p:nvPr>
        </p:nvSpPr>
        <p:spPr>
          <a:xfrm>
            <a:off x="216700" y="168375"/>
            <a:ext cx="1755000" cy="4369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Estimated time of Flow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dk2"/>
                </a:highlight>
              </a:rPr>
              <a:t>Morning Automations: 30 minutes</a:t>
            </a:r>
            <a:endParaRPr sz="8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dk2"/>
                </a:highlight>
              </a:rPr>
              <a:t>Weekly Meal Prep: 60 minutes</a:t>
            </a:r>
            <a:endParaRPr sz="8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dk2"/>
                </a:highlight>
              </a:rPr>
              <a:t>Morning workout 60 minutes </a:t>
            </a:r>
            <a:endParaRPr sz="8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dk2"/>
                </a:highlight>
              </a:rPr>
              <a:t>Shower routine: 45 minutes </a:t>
            </a:r>
            <a:endParaRPr sz="8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dk2"/>
                </a:highlight>
              </a:rPr>
              <a:t>Work prep: 20 minutes </a:t>
            </a:r>
            <a:endParaRPr sz="8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dk2"/>
                </a:highlight>
              </a:rPr>
              <a:t>Total time: 3 :35 mins</a:t>
            </a:r>
            <a:endParaRPr sz="8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dk2"/>
                </a:highlight>
              </a:rPr>
              <a:t>I aim to optimize time by having several automations start at the same time and time blocking based off the machines that are </a:t>
            </a:r>
            <a:r>
              <a:rPr lang="en" sz="800">
                <a:highlight>
                  <a:schemeClr val="dk2"/>
                </a:highlight>
              </a:rPr>
              <a:t>running</a:t>
            </a:r>
            <a:r>
              <a:rPr lang="en" sz="800">
                <a:highlight>
                  <a:schemeClr val="dk2"/>
                </a:highlight>
              </a:rPr>
              <a:t> in the next room. I also use </a:t>
            </a:r>
            <a:r>
              <a:rPr lang="en" sz="800">
                <a:highlight>
                  <a:schemeClr val="dk2"/>
                </a:highlight>
              </a:rPr>
              <a:t>accessibility</a:t>
            </a:r>
            <a:r>
              <a:rPr lang="en" sz="800">
                <a:highlight>
                  <a:schemeClr val="dk2"/>
                </a:highlight>
              </a:rPr>
              <a:t> features to read out emails and slack messages so I can reply to them while showering. </a:t>
            </a:r>
            <a:endParaRPr sz="8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78" name="Google Shape;378;p47"/>
          <p:cNvSpPr txBox="1"/>
          <p:nvPr>
            <p:ph type="title"/>
          </p:nvPr>
        </p:nvSpPr>
        <p:spPr>
          <a:xfrm>
            <a:off x="2456725" y="246225"/>
            <a:ext cx="1515000" cy="33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Morning Automations</a:t>
            </a:r>
            <a:endParaRPr/>
          </a:p>
        </p:txBody>
      </p:sp>
      <p:sp>
        <p:nvSpPr>
          <p:cNvPr id="379" name="Google Shape;379;p47"/>
          <p:cNvSpPr txBox="1"/>
          <p:nvPr>
            <p:ph idx="5" type="title"/>
          </p:nvPr>
        </p:nvSpPr>
        <p:spPr>
          <a:xfrm>
            <a:off x="4140277" y="253800"/>
            <a:ext cx="140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Meal Prep</a:t>
            </a:r>
            <a:endParaRPr/>
          </a:p>
        </p:txBody>
      </p:sp>
      <p:sp>
        <p:nvSpPr>
          <p:cNvPr id="380" name="Google Shape;380;p47"/>
          <p:cNvSpPr txBox="1"/>
          <p:nvPr>
            <p:ph idx="6" type="body"/>
          </p:nvPr>
        </p:nvSpPr>
        <p:spPr>
          <a:xfrm>
            <a:off x="4263400" y="3288623"/>
            <a:ext cx="1161900" cy="12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 =60 minutes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Prepping food = 20 minutes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dishwasher= 5 minutes </a:t>
            </a:r>
            <a:endParaRPr/>
          </a:p>
        </p:txBody>
      </p:sp>
      <p:sp>
        <p:nvSpPr>
          <p:cNvPr id="381" name="Google Shape;381;p47"/>
          <p:cNvSpPr txBox="1"/>
          <p:nvPr>
            <p:ph idx="9" type="title"/>
          </p:nvPr>
        </p:nvSpPr>
        <p:spPr>
          <a:xfrm>
            <a:off x="5849488" y="253800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Morning Hygiene </a:t>
            </a:r>
            <a:endParaRPr/>
          </a:p>
        </p:txBody>
      </p:sp>
      <p:sp>
        <p:nvSpPr>
          <p:cNvPr id="382" name="Google Shape;382;p47"/>
          <p:cNvSpPr txBox="1"/>
          <p:nvPr>
            <p:ph idx="13" type="body"/>
          </p:nvPr>
        </p:nvSpPr>
        <p:spPr>
          <a:xfrm>
            <a:off x="5891875" y="3070449"/>
            <a:ext cx="1161900" cy="14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ork out = 60 minutes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Dishes =5 minutes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Shower and </a:t>
            </a:r>
            <a:r>
              <a:rPr lang="en"/>
              <a:t>hygiene= 45 minutes </a:t>
            </a:r>
            <a:endParaRPr/>
          </a:p>
        </p:txBody>
      </p:sp>
      <p:sp>
        <p:nvSpPr>
          <p:cNvPr id="383" name="Google Shape;383;p47"/>
          <p:cNvSpPr txBox="1"/>
          <p:nvPr>
            <p:ph idx="16" type="title"/>
          </p:nvPr>
        </p:nvSpPr>
        <p:spPr>
          <a:xfrm>
            <a:off x="7520150" y="253800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Prep 9-5</a:t>
            </a:r>
            <a:endParaRPr/>
          </a:p>
        </p:txBody>
      </p:sp>
      <p:sp>
        <p:nvSpPr>
          <p:cNvPr id="384" name="Google Shape;384;p47"/>
          <p:cNvSpPr txBox="1"/>
          <p:nvPr>
            <p:ph idx="17" type="body"/>
          </p:nvPr>
        </p:nvSpPr>
        <p:spPr>
          <a:xfrm>
            <a:off x="752060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Shower = 45 minutes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Reply to emails and slack via automation= 45 minutes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dressed = 5 minutes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work </a:t>
            </a:r>
            <a:endParaRPr/>
          </a:p>
        </p:txBody>
      </p:sp>
      <p:cxnSp>
        <p:nvCxnSpPr>
          <p:cNvPr id="385" name="Google Shape;385;p47"/>
          <p:cNvCxnSpPr>
            <a:endCxn id="386" idx="1"/>
          </p:cNvCxnSpPr>
          <p:nvPr/>
        </p:nvCxnSpPr>
        <p:spPr>
          <a:xfrm rot="-5400000">
            <a:off x="3087150" y="1665075"/>
            <a:ext cx="1851000" cy="422400"/>
          </a:xfrm>
          <a:prstGeom prst="bentConnector2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47"/>
          <p:cNvCxnSpPr>
            <a:stCxn id="388" idx="3"/>
            <a:endCxn id="389" idx="1"/>
          </p:cNvCxnSpPr>
          <p:nvPr/>
        </p:nvCxnSpPr>
        <p:spPr>
          <a:xfrm flipH="1" rot="10800000">
            <a:off x="5417775" y="919263"/>
            <a:ext cx="480600" cy="1602000"/>
          </a:xfrm>
          <a:prstGeom prst="bentConnector3">
            <a:avLst>
              <a:gd fmla="val 50013" name="adj1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7"/>
          <p:cNvCxnSpPr/>
          <p:nvPr/>
        </p:nvCxnSpPr>
        <p:spPr>
          <a:xfrm rot="-5400000">
            <a:off x="6655900" y="1334400"/>
            <a:ext cx="1439100" cy="7122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47"/>
          <p:cNvSpPr/>
          <p:nvPr/>
        </p:nvSpPr>
        <p:spPr>
          <a:xfrm>
            <a:off x="2489700" y="836413"/>
            <a:ext cx="1214400" cy="335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Alarm clock autostarts </a:t>
            </a:r>
            <a:endParaRPr sz="900">
              <a:highlight>
                <a:srgbClr val="FFF2CC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2" name="Google Shape;392;p47"/>
          <p:cNvSpPr/>
          <p:nvPr/>
        </p:nvSpPr>
        <p:spPr>
          <a:xfrm>
            <a:off x="2489700" y="1426600"/>
            <a:ext cx="1214400" cy="335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News Podcast autostarts</a:t>
            </a:r>
            <a:endParaRPr sz="900">
              <a:highlight>
                <a:srgbClr val="FFF2CC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3" name="Google Shape;393;p47"/>
          <p:cNvSpPr/>
          <p:nvPr/>
        </p:nvSpPr>
        <p:spPr>
          <a:xfrm>
            <a:off x="2424975" y="2004650"/>
            <a:ext cx="1297200" cy="369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Mr coffee is set to start with alarm</a:t>
            </a:r>
            <a:r>
              <a:rPr lang="en" sz="1100"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 sz="1100">
              <a:highlight>
                <a:srgbClr val="FFF2CC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6" name="Google Shape;386;p47"/>
          <p:cNvSpPr/>
          <p:nvPr/>
        </p:nvSpPr>
        <p:spPr>
          <a:xfrm>
            <a:off x="4223850" y="783075"/>
            <a:ext cx="1214400" cy="335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Cook ones eat </a:t>
            </a:r>
            <a:r>
              <a:rPr lang="en" sz="900"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thrice</a:t>
            </a:r>
            <a:r>
              <a:rPr lang="en" sz="900"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 sz="900">
              <a:highlight>
                <a:srgbClr val="FFF2CC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4" name="Google Shape;394;p47"/>
          <p:cNvSpPr/>
          <p:nvPr/>
        </p:nvSpPr>
        <p:spPr>
          <a:xfrm>
            <a:off x="4226500" y="1426588"/>
            <a:ext cx="1214400" cy="430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Refrigerate/ f</a:t>
            </a:r>
            <a:r>
              <a:rPr lang="en" sz="900"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reezer 2nd and 3rd meals</a:t>
            </a:r>
            <a:endParaRPr sz="900">
              <a:highlight>
                <a:srgbClr val="FFF2CC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8" name="Google Shape;388;p47"/>
          <p:cNvSpPr/>
          <p:nvPr/>
        </p:nvSpPr>
        <p:spPr>
          <a:xfrm>
            <a:off x="4203375" y="2353563"/>
            <a:ext cx="1214400" cy="335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Start dishwasher for 60 minutes</a:t>
            </a:r>
            <a:endParaRPr sz="900">
              <a:highlight>
                <a:srgbClr val="FFF2CC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9" name="Google Shape;389;p47"/>
          <p:cNvSpPr/>
          <p:nvPr/>
        </p:nvSpPr>
        <p:spPr>
          <a:xfrm>
            <a:off x="5898500" y="703875"/>
            <a:ext cx="1297200" cy="430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Workout in living room until dishes are done</a:t>
            </a:r>
            <a:endParaRPr sz="900">
              <a:highlight>
                <a:srgbClr val="FFF2CC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5" name="Google Shape;395;p47"/>
          <p:cNvSpPr/>
          <p:nvPr/>
        </p:nvSpPr>
        <p:spPr>
          <a:xfrm>
            <a:off x="5837375" y="1465038"/>
            <a:ext cx="1214400" cy="335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Put dishes away </a:t>
            </a:r>
            <a:endParaRPr sz="900">
              <a:highlight>
                <a:srgbClr val="FFF2CC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6" name="Google Shape;396;p47"/>
          <p:cNvSpPr/>
          <p:nvPr/>
        </p:nvSpPr>
        <p:spPr>
          <a:xfrm>
            <a:off x="5917038" y="2332300"/>
            <a:ext cx="1214400" cy="335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Shower and skincare</a:t>
            </a:r>
            <a:r>
              <a:rPr lang="en" sz="900"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 sz="900">
              <a:highlight>
                <a:srgbClr val="FFF2CC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7" name="Google Shape;397;p47"/>
          <p:cNvSpPr/>
          <p:nvPr/>
        </p:nvSpPr>
        <p:spPr>
          <a:xfrm>
            <a:off x="7612000" y="732200"/>
            <a:ext cx="1214400" cy="335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email/slack automation starts </a:t>
            </a:r>
            <a:endParaRPr sz="900">
              <a:highlight>
                <a:srgbClr val="FFF2CC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8" name="Google Shape;398;p47"/>
          <p:cNvSpPr/>
          <p:nvPr/>
        </p:nvSpPr>
        <p:spPr>
          <a:xfrm>
            <a:off x="7607550" y="1443550"/>
            <a:ext cx="1214400" cy="335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Get Dressed </a:t>
            </a:r>
            <a:endParaRPr sz="900">
              <a:highlight>
                <a:srgbClr val="FFF2CC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9" name="Google Shape;399;p47"/>
          <p:cNvSpPr/>
          <p:nvPr/>
        </p:nvSpPr>
        <p:spPr>
          <a:xfrm>
            <a:off x="7593975" y="2078638"/>
            <a:ext cx="1214400" cy="335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Work downstairs </a:t>
            </a:r>
            <a:endParaRPr sz="900">
              <a:highlight>
                <a:srgbClr val="FFF2CC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0" name="Google Shape;400;p47"/>
          <p:cNvSpPr/>
          <p:nvPr/>
        </p:nvSpPr>
        <p:spPr>
          <a:xfrm>
            <a:off x="2456725" y="2667700"/>
            <a:ext cx="1336800" cy="3354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Start Cooking Meals</a:t>
            </a:r>
            <a:r>
              <a:rPr lang="en" sz="900">
                <a:highlight>
                  <a:srgbClr val="FFF2CC"/>
                </a:highlight>
                <a:latin typeface="Inter"/>
                <a:ea typeface="Inter"/>
                <a:cs typeface="Inter"/>
                <a:sym typeface="Inter"/>
              </a:rPr>
              <a:t> </a:t>
            </a:r>
            <a:endParaRPr sz="900">
              <a:highlight>
                <a:srgbClr val="FFF2CC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01" name="Google Shape;401;p47"/>
          <p:cNvCxnSpPr/>
          <p:nvPr/>
        </p:nvCxnSpPr>
        <p:spPr>
          <a:xfrm>
            <a:off x="2530813" y="3145925"/>
            <a:ext cx="118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47"/>
          <p:cNvSpPr txBox="1"/>
          <p:nvPr>
            <p:ph idx="6" type="body"/>
          </p:nvPr>
        </p:nvSpPr>
        <p:spPr>
          <a:xfrm>
            <a:off x="2476050" y="3241048"/>
            <a:ext cx="1161900" cy="128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News Podcast = 30 minutes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 = 60 minutes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timeline/workflow presentation | Style 2 | Subway">
  <a:themeElements>
    <a:clrScheme name="Simple Light">
      <a:dk1>
        <a:srgbClr val="FAFAFA"/>
      </a:dk1>
      <a:lt1>
        <a:srgbClr val="000000"/>
      </a:lt1>
      <a:dk2>
        <a:srgbClr val="F0EEE2"/>
      </a:dk2>
      <a:lt2>
        <a:srgbClr val="B7B7B7"/>
      </a:lt2>
      <a:accent1>
        <a:srgbClr val="FFDD04"/>
      </a:accent1>
      <a:accent2>
        <a:srgbClr val="FFEE9B"/>
      </a:accent2>
      <a:accent3>
        <a:srgbClr val="2443FF"/>
      </a:accent3>
      <a:accent4>
        <a:srgbClr val="92A1FF"/>
      </a:accent4>
      <a:accent5>
        <a:srgbClr val="F8992B"/>
      </a:accent5>
      <a:accent6>
        <a:srgbClr val="FDCC9C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