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3" r:id="rId4"/>
    <p:sldId id="259" r:id="rId5"/>
    <p:sldId id="262" r:id="rId6"/>
    <p:sldId id="260" r:id="rId7"/>
    <p:sldId id="261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B7B-182F-43C8-AAFF-C268095DEBA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0E78-8663-4CF3-9F90-8BA3F6B4B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B7B-182F-43C8-AAFF-C268095DEBA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0E78-8663-4CF3-9F90-8BA3F6B4B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B7B-182F-43C8-AAFF-C268095DEBA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0E78-8663-4CF3-9F90-8BA3F6B4B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B7B-182F-43C8-AAFF-C268095DEBA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0E78-8663-4CF3-9F90-8BA3F6B4B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B7B-182F-43C8-AAFF-C268095DEBA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0E78-8663-4CF3-9F90-8BA3F6B4B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B7B-182F-43C8-AAFF-C268095DEBA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0E78-8663-4CF3-9F90-8BA3F6B4B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B7B-182F-43C8-AAFF-C268095DEBA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0E78-8663-4CF3-9F90-8BA3F6B4B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B7B-182F-43C8-AAFF-C268095DEBA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0E78-8663-4CF3-9F90-8BA3F6B4B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B7B-182F-43C8-AAFF-C268095DEBA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0E78-8663-4CF3-9F90-8BA3F6B4B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B7B-182F-43C8-AAFF-C268095DEBA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0E78-8663-4CF3-9F90-8BA3F6B4BB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1B7B-182F-43C8-AAFF-C268095DEBA1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80E78-8663-4CF3-9F90-8BA3F6B4BB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3280E78-8663-4CF3-9F90-8BA3F6B4BBA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E751B7B-182F-43C8-AAFF-C268095DEBA1}" type="datetimeFigureOut">
              <a:rPr lang="en-US" smtClean="0"/>
              <a:t>9/27/2015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Stella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Monument Valley</a:t>
            </a:r>
          </a:p>
          <a:p>
            <a:r>
              <a:rPr lang="en-US" dirty="0" smtClean="0"/>
              <a:t>Optical Illusion</a:t>
            </a:r>
          </a:p>
          <a:p>
            <a:r>
              <a:rPr lang="en-US" dirty="0" smtClean="0"/>
              <a:t>Interaction?</a:t>
            </a:r>
          </a:p>
          <a:p>
            <a:r>
              <a:rPr lang="en-US" dirty="0" smtClean="0"/>
              <a:t>Why I think it is one of the best puzzle game?</a:t>
            </a:r>
          </a:p>
          <a:p>
            <a:r>
              <a:rPr lang="en-US" dirty="0" smtClean="0"/>
              <a:t>Small experience of the changing cube</a:t>
            </a:r>
          </a:p>
          <a:p>
            <a:endParaRPr lang="en-US" dirty="0" smtClean="0"/>
          </a:p>
        </p:txBody>
      </p:sp>
      <p:pic>
        <p:nvPicPr>
          <p:cNvPr id="1027" name="Picture 3" descr="C:\Users\gg\Desktop\Monument-Valley-The-Top-Selling-iOS-Game-This-Week-436086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98466"/>
            <a:ext cx="5105400" cy="29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g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5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2000"/>
            <a:ext cx="7620000" cy="5241707"/>
          </a:xfrm>
        </p:spPr>
      </p:pic>
    </p:spTree>
    <p:extLst>
      <p:ext uri="{BB962C8B-B14F-4D97-AF65-F5344CB8AC3E}">
        <p14:creationId xmlns:p14="http://schemas.microsoft.com/office/powerpoint/2010/main" val="17199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0"/>
            <a:ext cx="5547073" cy="6933841"/>
          </a:xfrm>
        </p:spPr>
      </p:pic>
    </p:spTree>
    <p:extLst>
      <p:ext uri="{BB962C8B-B14F-4D97-AF65-F5344CB8AC3E}">
        <p14:creationId xmlns:p14="http://schemas.microsoft.com/office/powerpoint/2010/main" val="18940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0"/>
            <a:ext cx="5716740" cy="7010400"/>
          </a:xfrm>
        </p:spPr>
      </p:pic>
    </p:spTree>
    <p:extLst>
      <p:ext uri="{BB962C8B-B14F-4D97-AF65-F5344CB8AC3E}">
        <p14:creationId xmlns:p14="http://schemas.microsoft.com/office/powerpoint/2010/main" val="20090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5715000" cy="6995949"/>
          </a:xfrm>
        </p:spPr>
      </p:pic>
    </p:spTree>
    <p:extLst>
      <p:ext uri="{BB962C8B-B14F-4D97-AF65-F5344CB8AC3E}">
        <p14:creationId xmlns:p14="http://schemas.microsoft.com/office/powerpoint/2010/main" val="204000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5776870" cy="7084137"/>
          </a:xfrm>
        </p:spPr>
      </p:pic>
    </p:spTree>
    <p:extLst>
      <p:ext uri="{BB962C8B-B14F-4D97-AF65-F5344CB8AC3E}">
        <p14:creationId xmlns:p14="http://schemas.microsoft.com/office/powerpoint/2010/main" val="15630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Learned</a:t>
            </a:r>
          </a:p>
          <a:p>
            <a:pPr lvl="1"/>
            <a:r>
              <a:rPr lang="en-US" dirty="0" smtClean="0"/>
              <a:t>Linking Pictures</a:t>
            </a:r>
          </a:p>
          <a:p>
            <a:pPr lvl="1"/>
            <a:r>
              <a:rPr lang="en-US" dirty="0" smtClean="0"/>
              <a:t>Listing</a:t>
            </a:r>
            <a:endParaRPr lang="en-US" dirty="0"/>
          </a:p>
          <a:p>
            <a:pPr lvl="1"/>
            <a:r>
              <a:rPr lang="en-US" dirty="0" smtClean="0"/>
              <a:t>Changing Background</a:t>
            </a:r>
          </a:p>
          <a:p>
            <a:pPr lvl="1"/>
            <a:r>
              <a:rPr lang="en-US" dirty="0" smtClean="0"/>
              <a:t>Organizing my sections</a:t>
            </a:r>
          </a:p>
          <a:p>
            <a:r>
              <a:rPr lang="en-US" dirty="0" smtClean="0"/>
              <a:t>Need to Learn</a:t>
            </a:r>
          </a:p>
          <a:p>
            <a:pPr lvl="1"/>
            <a:r>
              <a:rPr lang="en-US" dirty="0" smtClean="0"/>
              <a:t>Linking Videos</a:t>
            </a:r>
            <a:endParaRPr lang="en-US" dirty="0" smtClean="0"/>
          </a:p>
          <a:p>
            <a:pPr lvl="1"/>
            <a:r>
              <a:rPr lang="en-US" dirty="0" smtClean="0"/>
              <a:t>Rotating and Translating Pictures</a:t>
            </a:r>
          </a:p>
          <a:p>
            <a:pPr lvl="1"/>
            <a:r>
              <a:rPr lang="en-US" dirty="0" smtClean="0"/>
              <a:t>JavaScript to interact with the 3D Cube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46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64</TotalTime>
  <Words>57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Midterm Project Proposal</vt:lpstr>
      <vt:lpstr>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Skills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tearykin</dc:creator>
  <cp:lastModifiedBy>tearykin</cp:lastModifiedBy>
  <cp:revision>6</cp:revision>
  <dcterms:created xsi:type="dcterms:W3CDTF">2015-09-28T01:11:54Z</dcterms:created>
  <dcterms:modified xsi:type="dcterms:W3CDTF">2015-09-28T02:16:04Z</dcterms:modified>
</cp:coreProperties>
</file>